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746EC-8971-4CCA-98E1-974F5CF98F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8E6487-11BA-41DC-8173-EF1E2E9299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BA9D4F-791C-47D9-972D-1929671A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F8D2-776A-4FF1-A16E-9522F6CF83A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7652AB-CCCC-477A-8C97-1DFD20F78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51502E-FB61-48CE-9EA1-82B1D31FA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EB57-5747-4796-BB53-8E4C4B8C3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03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BB3D1-FCE5-404E-B8AC-7019D1904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04C4F73-4AE4-446C-A206-A980CC5DE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6F7F68-DDB3-419D-B2C2-3F4423644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F8D2-776A-4FF1-A16E-9522F6CF83A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0ADE60-1EC2-4876-8BCE-B221C223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F8E9C1-1E7F-401E-B583-04B1447EF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EB57-5747-4796-BB53-8E4C4B8C3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47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BB26C12-3CD3-4F03-94D1-6EFBD87E41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4B22A2B-219C-4031-AD2C-87B0E46F9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AEE4C5-7957-456F-9BB4-F56C52EB1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F8D2-776A-4FF1-A16E-9522F6CF83A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C3A6ED-D517-4BEE-9886-900B98A79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A18788-3F3F-4904-87BC-80D4F5753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EB57-5747-4796-BB53-8E4C4B8C3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53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4EB6EC-6255-4E7A-AD8E-E36484FCC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C5A878-5943-45FA-8126-7B3F90B37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E80373-F094-4EAC-BF85-43419156F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F8D2-776A-4FF1-A16E-9522F6CF83A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F6C4CB-6654-45B1-9EB8-B00AFE287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B100CE-EA79-4C9A-8F99-C190D275E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EB57-5747-4796-BB53-8E4C4B8C3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4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CE6439-5BEF-4E07-B81D-151B0D678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B1D0B74-5CC4-4A1F-AC93-BB44AD6C2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90BFAA-AF3B-45E6-A5D1-A9BBBE919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F8D2-776A-4FF1-A16E-9522F6CF83A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52B828-7A7F-4EB5-94B3-A509FA400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A9CE28-C6DB-46C7-94E7-DAB8F5EC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EB57-5747-4796-BB53-8E4C4B8C3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29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326FC7-1BFF-4109-8B45-9682F8A27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9901E7-9BCD-4D46-8793-51A8D58B7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E6F419-5006-4399-BAD5-EA9571E148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03FA12-29F2-4D75-8737-6EF2F5300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F8D2-776A-4FF1-A16E-9522F6CF83A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70D4F3-78DB-414A-9F16-7D14378D3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A5EB46-20B7-4052-AAFD-7192A459D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EB57-5747-4796-BB53-8E4C4B8C3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426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253C6-AF09-448E-A30B-5DE78FE99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8ECE58-C369-44C1-A904-49A0F758A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7840693-4EF6-475A-8AB4-4CAB32C1AF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5359A51-936C-433C-8905-6E60B903AC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88D22DD-A2A1-4C8B-850B-FBC174D5CE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DD28E5C-7D52-4746-9A51-3CD1DD11C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F8D2-776A-4FF1-A16E-9522F6CF83A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35A4FC9-071D-47F7-9720-2575EF545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051B70F-EC0E-463A-A6ED-03F48A699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EB57-5747-4796-BB53-8E4C4B8C3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41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5F20E3-2F8D-4D9F-BF75-138F09930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025B674-30C7-48F5-94A6-7F2C147BF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F8D2-776A-4FF1-A16E-9522F6CF83A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E29DC70-35D5-44BF-BEFD-698358D58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872242-2729-4AD5-9168-2D3214DED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EB57-5747-4796-BB53-8E4C4B8C3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43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1423FBB-7A85-4EDA-99D4-3EDFC28D6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F8D2-776A-4FF1-A16E-9522F6CF83A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A509E6-DAAE-4754-8BB3-AB769EA48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12E011F-8BD2-4F89-ADB2-318EE4CD6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EB57-5747-4796-BB53-8E4C4B8C3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303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742F4A-DFBF-4B99-AB5F-AB782CD4D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0C2CAC-9A55-4DBC-BD86-DE768D577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4614953-4D93-4656-9F11-7D01F655DC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548C0E-A070-43B8-96CF-DCFCA60BF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F8D2-776A-4FF1-A16E-9522F6CF83A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5E5DDE-95A1-4F0F-ACC8-F86CA19AB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9A45A99-193E-42B2-995B-7F1B28A6D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EB57-5747-4796-BB53-8E4C4B8C3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339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85F805-AC1D-44F7-81A3-B1CEA2D3B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1A08C9B-07FF-4CD8-B333-F1AA0E754C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D88F13C-1A9D-47E8-8AED-35366F29F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96EAAAC-5982-4ABB-AA32-963690C00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F8D2-776A-4FF1-A16E-9522F6CF83A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5E3C8B-A382-4911-BC30-E54B95297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A762FB-8303-4E1E-927D-45E4F7078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EB57-5747-4796-BB53-8E4C4B8C3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826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0756D70-3921-4869-B3E6-FD7297BE2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C8FB8C-B08C-4B2A-9595-4381649F8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F2E24F-44E5-4D48-9F71-4ACB019F2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8F8D2-776A-4FF1-A16E-9522F6CF83A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441CCF-9B7F-4306-AFDE-5E3E3CC0B2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5BCDBE-0187-4BB5-94F1-DDE7BBC8E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4EB57-5747-4796-BB53-8E4C4B8C3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445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332658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Pronombres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indefinidos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35560" y="980728"/>
            <a:ext cx="8064896" cy="5760640"/>
          </a:xfrm>
        </p:spPr>
        <p:txBody>
          <a:bodyPr>
            <a:normAutofit/>
          </a:bodyPr>
          <a:lstStyle/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es-DO" sz="2000" dirty="0">
              <a:solidFill>
                <a:srgbClr val="FF0000"/>
              </a:solidFill>
            </a:endParaRPr>
          </a:p>
        </p:txBody>
      </p:sp>
      <p:pic>
        <p:nvPicPr>
          <p:cNvPr id="4" name="Obrázek 3" descr="C:\Users\6951\AppData\Local\Microsoft\Windows\INetCache\Content.MSO\99432BF4.tmp">
            <a:extLst>
              <a:ext uri="{FF2B5EF4-FFF2-40B4-BE49-F238E27FC236}">
                <a16:creationId xmlns:a16="http://schemas.microsoft.com/office/drawing/2014/main" id="{AF239411-57C2-43AB-A389-E5FF1B33147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737" y="1124745"/>
            <a:ext cx="3885976" cy="39520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9634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116634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Pronombres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indefinidos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35560" y="980728"/>
            <a:ext cx="8064896" cy="5760640"/>
          </a:xfrm>
        </p:spPr>
        <p:txBody>
          <a:bodyPr>
            <a:normAutofit/>
          </a:bodyPr>
          <a:lstStyle/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es-DO" sz="2000" dirty="0">
              <a:solidFill>
                <a:srgbClr val="FF0000"/>
              </a:solidFill>
            </a:endParaRPr>
          </a:p>
        </p:txBody>
      </p:sp>
      <p:pic>
        <p:nvPicPr>
          <p:cNvPr id="5" name="Obrázek 4" descr="PRONOMBRES INDEFINIDOS | Planes de lecciones de español, Ejercicios de  español, Ejercicios para aprender español">
            <a:extLst>
              <a:ext uri="{FF2B5EF4-FFF2-40B4-BE49-F238E27FC236}">
                <a16:creationId xmlns:a16="http://schemas.microsoft.com/office/drawing/2014/main" id="{F3D3F035-38EA-4B34-8D6E-EB13376C65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688" y="692696"/>
            <a:ext cx="5184576" cy="6165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03195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Širokoúhlá obrazovka</PresentationFormat>
  <Paragraphs>18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Pronombres indefinidos </vt:lpstr>
      <vt:lpstr>Pronombres indefinidos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Pronombres indefinidos </dc:title>
  <dc:creator>Veronika De Azevedo Camacho</dc:creator>
  <cp:lastModifiedBy>Veronika De Azevedo Camacho</cp:lastModifiedBy>
  <cp:revision>1</cp:revision>
  <dcterms:created xsi:type="dcterms:W3CDTF">2023-09-20T11:21:33Z</dcterms:created>
  <dcterms:modified xsi:type="dcterms:W3CDTF">2023-09-20T11:21:58Z</dcterms:modified>
</cp:coreProperties>
</file>