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46289-23D1-4D05-A29C-3AF1C2404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6296CB-21FD-4A17-ABA5-CDF08DF51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AD4986-D952-48A0-BAA7-42F2D01AD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6CEFEC-95CB-4DE3-82AE-11B83D5E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2EF7AD-111B-4563-9EB3-86EDB5DBD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62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8FF9B8-CDAB-447F-AA75-DEE05904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82E80B-8506-4CAF-B27D-1E941B7F6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94B58E-6F15-4655-A942-4F44F8711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A173C5-514F-4020-84B3-5D57C9889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B9E510-1769-4C64-8DA1-814C6CD76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84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F3C98F0-0F6F-4921-BECD-E88BF88032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18E350-26EA-48A6-9F3F-C8394C674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54BEBE-99CF-40B5-B306-EFED53AD2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984767-AD92-4A88-A023-68F068ED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D9D8CE-A28A-4AF6-A4F7-7F3C9F67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51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1A8E2-A5F7-48C3-ABEF-EF9E9AB8B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51FA3D-DCD8-4ED9-8E58-E4D67E055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E96167-EB9D-43D2-8BE5-45EA54F2C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CA1A66-E69C-4EB0-9902-AEA78E74B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463E54-E8DC-4EED-B0A0-8695758D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21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12F854-7F2E-40BD-8672-E50D764D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D02E9C-F6C5-4A42-9D2A-F522B75A7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4BD8EF-0AEF-40DD-BFC1-F1523E9C6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0DB0C2-E847-4D40-B6A6-05DB376FB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FAD04F-54B6-4990-9684-698F454A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21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B0507E-303A-4E8D-B7C5-85944FA69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951B39-D575-47F6-854B-CFAEC8811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099F76-BCFD-42E6-8417-68213B226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E65B30-5BCF-4084-8F89-84584FFD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5E540C-5997-494F-BA61-A7791B7A4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4FE912-D630-4C31-835B-6F5D0F78E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83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383D1-A510-49D0-8AAE-0F1BFC12E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E800B7-36B2-4165-B29F-1E33393D7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B83C2E-940B-4B32-A498-F561307D5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301A445-06DA-4AB5-8FD6-478AB1CE5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2F60083-5FD5-4DE9-8855-691143566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8F5D72-CD38-4E9C-87ED-04F8A879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4792A27-BD04-4543-ABD9-4A3EB5DA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AD7D333-A98F-4BBB-A0A3-5098E4DBD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89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4E6A2-1033-4F8D-862A-35FD44E92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3D15510-4637-4DC6-8870-CDFFFA943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89B56B-DE0D-4D82-82F6-4AF0F966B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3EA1AD-265A-495C-A5F8-737011D0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91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9DAECC0-FEBF-40B3-9438-CC0B16C2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1773B0-EFF1-40F1-BE90-B47CA6CC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DB7F4-E9EF-4874-991A-ADC3732F8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58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837CF-69BE-4476-9693-777D2C0C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4D9FFF-552B-4D9B-A72C-AEEF5A474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6A87F3D-F586-47B5-BE90-9A597464F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5B34AD-AC3F-4D72-A782-6AE647F89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AF3502-3D1E-4549-BD8D-EFFC974E5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AC91F6-93F8-49D5-AB2F-C08C2648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51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AFE53-DD91-45DD-B968-8F658961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5A46CF-9228-41DA-953C-D493A2BD4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0B5E7F-1410-42D7-8997-21BAA21C8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913C7C-18BE-43F8-B45A-42217E784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4BF9E4-A05A-406C-A565-D9C3560E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59A944-2658-4785-9AAD-6DEC5C76D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22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B2BF9CA-0973-4443-B3A8-572BD30E8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B7FE68-5DDB-42A1-B1B1-C2AC51A83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697A0D-0510-4443-8646-330522F3D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91B41-2C34-4C69-84F7-82E814131E25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B9F25B-82A1-4AD1-B13F-E3B65CB1D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933B48-F2C7-440A-B5D3-DA87B29C9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00615-D29D-45A7-95E0-41F19166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38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Pronombres posesivos </a:t>
            </a:r>
          </a:p>
        </p:txBody>
      </p:sp>
      <p:sp>
        <p:nvSpPr>
          <p:cNvPr id="3081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/>
              <a:t>IV. Pronombres </a:t>
            </a:r>
            <a:r>
              <a:rPr lang="en-US" sz="2200" b="1"/>
              <a:t>POSESIVOS</a:t>
            </a:r>
          </a:p>
          <a:p>
            <a:pPr marR="95250" indent="-228600" algn="l">
              <a:spcBef>
                <a:spcPts val="22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endParaRPr lang="en-US" sz="2200"/>
          </a:p>
          <a:p>
            <a:pPr marR="95250" indent="-228600" algn="l">
              <a:spcBef>
                <a:spcPts val="22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endParaRPr lang="en-US" sz="22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i="1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B33452D-5BDB-42A0-AF3F-FA41CD396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521847"/>
            <a:ext cx="6903720" cy="381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100E023-272B-49E5-9E4E-0FACCDF1CAF8}"/>
              </a:ext>
            </a:extLst>
          </p:cNvPr>
          <p:cNvSpPr txBox="1"/>
          <p:nvPr/>
        </p:nvSpPr>
        <p:spPr>
          <a:xfrm>
            <a:off x="5628456" y="6317857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Aft>
                <a:spcPts val="600"/>
              </a:spcAft>
            </a:pPr>
            <a:r>
              <a:rPr lang="cs-CZ" sz="800" dirty="0"/>
              <a:t>https://borjaprofe.com/los-determinantes-y-pronombres-posesivos/</a:t>
            </a:r>
            <a:endParaRPr lang="cs-CZ" sz="800"/>
          </a:p>
        </p:txBody>
      </p:sp>
    </p:spTree>
    <p:extLst>
      <p:ext uri="{BB962C8B-B14F-4D97-AF65-F5344CB8AC3E}">
        <p14:creationId xmlns:p14="http://schemas.microsoft.com/office/powerpoint/2010/main" val="4146069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5A8BBA5-1D1C-4DDD-A941-BE24DFAB6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8834"/>
          </a:xfrm>
        </p:spPr>
        <p:txBody>
          <a:bodyPr>
            <a:normAutofit/>
          </a:bodyPr>
          <a:lstStyle/>
          <a:p>
            <a:r>
              <a:rPr lang="cs-CZ" sz="5400" dirty="0" err="1"/>
              <a:t>Pronombres</a:t>
            </a:r>
            <a:r>
              <a:rPr lang="cs-CZ" sz="5400" dirty="0"/>
              <a:t> </a:t>
            </a:r>
            <a:r>
              <a:rPr lang="cs-CZ" sz="5400" dirty="0" err="1"/>
              <a:t>posesivos</a:t>
            </a:r>
            <a:r>
              <a:rPr lang="cs-CZ" sz="5400" dirty="0"/>
              <a:t> </a:t>
            </a:r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6A280F-636D-4FDB-9A72-5DF2116F3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961"/>
            <a:ext cx="10515600" cy="5564040"/>
          </a:xfrm>
        </p:spPr>
        <p:txBody>
          <a:bodyPr>
            <a:normAutofit lnSpcReduction="10000"/>
          </a:bodyPr>
          <a:lstStyle/>
          <a:p>
            <a:pPr marL="0" marR="95250" indent="0">
              <a:spcBef>
                <a:spcPts val="2250"/>
              </a:spcBef>
              <a:spcAft>
                <a:spcPts val="750"/>
              </a:spcAft>
              <a:buNone/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Ejercicios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A) 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Elige la forma correcta (determinantes </a:t>
            </a:r>
            <a:r>
              <a:rPr lang="es-AR" sz="1100" b="1" i="1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posesivos 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átonos o tónicos).</a:t>
            </a:r>
            <a:endParaRPr lang="cs-CZ" sz="1100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 gustan mucho  cortinas. (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vuestros, vuestras)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Conozco a una amiga  . 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(suya, suyo)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¿Cuándo celebra Berta  cumpleaños? 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(su, sus)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Perdone, se le ha caído  cartera. 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(su, tu)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encontrado un libro  en mi habitación. 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(tuyo, tuya)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problema es que no tenemos tiempo para divertirnos. 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(nuestra, nuestro)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B) 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Escribe el determinante posesivo correspondiente (átono o tónico).</a:t>
            </a:r>
            <a:endParaRPr lang="cs-CZ" sz="1100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Pepe no encuentra 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(él)</a:t>
            </a: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llaves.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¿Dónde está 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(tú)</a:t>
            </a: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paraguas?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Esta es una hija 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(nosotros)</a:t>
            </a: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.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 presento a 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(yo)</a:t>
            </a: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madre.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¿Puedo usar 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(vosotros)</a:t>
            </a: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coche?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Una prima </a:t>
            </a:r>
            <a:r>
              <a:rPr lang="es-AR" sz="11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(ella)</a:t>
            </a:r>
            <a:r>
              <a:rPr lang="es-AR" sz="1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vivía en Málaga.</a:t>
            </a:r>
            <a:endParaRPr lang="cs-CZ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600" dirty="0"/>
          </a:p>
        </p:txBody>
      </p:sp>
    </p:spTree>
    <p:extLst>
      <p:ext uri="{BB962C8B-B14F-4D97-AF65-F5344CB8AC3E}">
        <p14:creationId xmlns:p14="http://schemas.microsoft.com/office/powerpoint/2010/main" val="480499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163</Words>
  <Application>Microsoft Office PowerPoint</Application>
  <PresentationFormat>Širokoúhlá obrazovka</PresentationFormat>
  <Paragraphs>20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Pronombres posesivos </vt:lpstr>
      <vt:lpstr>Pronombres posesivos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Pronombres posesivos </dc:title>
  <dc:creator>Veronika De Azevedo Camacho</dc:creator>
  <cp:lastModifiedBy>Veronika De Azevedo Camacho</cp:lastModifiedBy>
  <cp:revision>1</cp:revision>
  <dcterms:created xsi:type="dcterms:W3CDTF">2023-09-20T11:18:20Z</dcterms:created>
  <dcterms:modified xsi:type="dcterms:W3CDTF">2023-09-20T11:20:06Z</dcterms:modified>
</cp:coreProperties>
</file>