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80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7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09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73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05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63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8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68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02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42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22645-5200-4E75-84D3-E8D4CDA7B945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3EC2-A143-443C-9E55-4CEFFC72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01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Cours No 2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mtClean="0"/>
          </a:p>
          <a:p>
            <a:pPr marL="342900" indent="-342900">
              <a:buFontTx/>
              <a:buChar char="-"/>
            </a:pPr>
            <a:r>
              <a:rPr lang="cs-CZ" smtClean="0"/>
              <a:t>ukaz. a přivlast. zájmena</a:t>
            </a:r>
          </a:p>
          <a:p>
            <a:pPr marL="342900" indent="-342900">
              <a:buFontTx/>
              <a:buChar char="-"/>
            </a:pPr>
            <a:r>
              <a:rPr lang="cs-CZ" smtClean="0"/>
              <a:t>časování sloves</a:t>
            </a:r>
          </a:p>
          <a:p>
            <a:pPr marL="342900" indent="-342900">
              <a:buFontTx/>
              <a:buChar char="-"/>
            </a:pPr>
            <a:r>
              <a:rPr lang="cs-CZ" smtClean="0"/>
              <a:t>předložky</a:t>
            </a:r>
          </a:p>
          <a:p>
            <a:pPr marL="342900" indent="-342900">
              <a:buFontTx/>
              <a:buChar char="-"/>
            </a:pPr>
            <a:r>
              <a:rPr lang="cs-CZ" smtClean="0"/>
              <a:t>číslovky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8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Articles révision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As-tu ________ stylo ? – Non, je n’ai pas ______ stylo.</a:t>
            </a:r>
          </a:p>
          <a:p>
            <a:endParaRPr lang="cs-CZ" smtClean="0"/>
          </a:p>
          <a:p>
            <a:r>
              <a:rPr lang="cs-CZ" smtClean="0"/>
              <a:t>Nous avons toujours assez ________ commandes.</a:t>
            </a:r>
          </a:p>
          <a:p>
            <a:endParaRPr lang="cs-CZ" smtClean="0"/>
          </a:p>
          <a:p>
            <a:r>
              <a:rPr lang="cs-CZ" smtClean="0"/>
              <a:t>Au déjeuner, on mange _________ pommes de terres avec ________ viande.</a:t>
            </a:r>
          </a:p>
          <a:p>
            <a:endParaRPr lang="cs-CZ" smtClean="0"/>
          </a:p>
          <a:p>
            <a:r>
              <a:rPr lang="cs-CZ" smtClean="0"/>
              <a:t>Passe-moi _______ sel.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8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Verbes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La </a:t>
            </a:r>
            <a:r>
              <a:rPr lang="cs-CZ" b="1" dirty="0" err="1"/>
              <a:t>3</a:t>
            </a:r>
            <a:r>
              <a:rPr lang="cs-CZ" b="1" baseline="30000" dirty="0" err="1"/>
              <a:t>e</a:t>
            </a:r>
            <a:r>
              <a:rPr lang="cs-CZ" b="1" dirty="0"/>
              <a:t> </a:t>
            </a:r>
            <a:r>
              <a:rPr lang="cs-CZ" b="1" dirty="0" err="1"/>
              <a:t>personne</a:t>
            </a:r>
            <a:r>
              <a:rPr lang="cs-CZ" b="1" dirty="0"/>
              <a:t> </a:t>
            </a:r>
            <a:r>
              <a:rPr lang="cs-CZ" b="1" dirty="0" err="1"/>
              <a:t>du</a:t>
            </a:r>
            <a:r>
              <a:rPr lang="cs-CZ" b="1" dirty="0"/>
              <a:t> </a:t>
            </a:r>
            <a:r>
              <a:rPr lang="cs-CZ" b="1" dirty="0" err="1"/>
              <a:t>pluriel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faire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aller</a:t>
            </a:r>
            <a:r>
              <a:rPr lang="cs-CZ" dirty="0"/>
              <a:t> – </a:t>
            </a:r>
            <a:r>
              <a:rPr lang="cs-CZ" dirty="0" err="1"/>
              <a:t>venir</a:t>
            </a:r>
            <a:r>
              <a:rPr lang="cs-CZ" dirty="0"/>
              <a:t> – </a:t>
            </a:r>
            <a:r>
              <a:rPr lang="cs-CZ" dirty="0" err="1"/>
              <a:t>réfléchir</a:t>
            </a:r>
            <a:r>
              <a:rPr lang="fr-FR" dirty="0"/>
              <a:t> – finir – attendre – écrire – </a:t>
            </a:r>
            <a:r>
              <a:rPr lang="fr-FR" dirty="0" smtClean="0"/>
              <a:t>pouvoir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Ils</a:t>
            </a:r>
            <a:r>
              <a:rPr lang="cs-CZ" dirty="0" smtClean="0"/>
              <a:t> font</a:t>
            </a:r>
          </a:p>
          <a:p>
            <a:pPr marL="0" indent="0">
              <a:buNone/>
            </a:pPr>
            <a:r>
              <a:rPr lang="cs-CZ" dirty="0" err="1" smtClean="0"/>
              <a:t>Ils</a:t>
            </a:r>
            <a:r>
              <a:rPr lang="cs-CZ" dirty="0" smtClean="0"/>
              <a:t> </a:t>
            </a:r>
            <a:r>
              <a:rPr lang="cs-CZ" dirty="0" err="1" smtClean="0"/>
              <a:t>vont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Ils</a:t>
            </a:r>
            <a:r>
              <a:rPr lang="cs-CZ" dirty="0" smtClean="0"/>
              <a:t> </a:t>
            </a:r>
            <a:r>
              <a:rPr lang="cs-CZ" dirty="0" err="1" smtClean="0"/>
              <a:t>viennent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Ils</a:t>
            </a:r>
            <a:r>
              <a:rPr lang="cs-CZ" dirty="0" smtClean="0"/>
              <a:t> </a:t>
            </a:r>
            <a:r>
              <a:rPr lang="cs-CZ" dirty="0" err="1" smtClean="0"/>
              <a:t>réfléchissent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Ils</a:t>
            </a:r>
            <a:r>
              <a:rPr lang="cs-CZ" dirty="0" smtClean="0"/>
              <a:t> </a:t>
            </a:r>
            <a:r>
              <a:rPr lang="cs-CZ" dirty="0" err="1" smtClean="0"/>
              <a:t>finissent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Ils</a:t>
            </a:r>
            <a:r>
              <a:rPr lang="cs-CZ" dirty="0" smtClean="0"/>
              <a:t> </a:t>
            </a:r>
            <a:r>
              <a:rPr lang="cs-CZ" dirty="0" err="1" smtClean="0"/>
              <a:t>attendent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Ils</a:t>
            </a:r>
            <a:r>
              <a:rPr lang="cs-CZ" dirty="0" smtClean="0"/>
              <a:t> </a:t>
            </a:r>
            <a:r>
              <a:rPr lang="cs-CZ" dirty="0" err="1" smtClean="0"/>
              <a:t>écrivent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Ils</a:t>
            </a:r>
            <a:r>
              <a:rPr lang="cs-CZ" dirty="0" smtClean="0"/>
              <a:t> </a:t>
            </a:r>
            <a:r>
              <a:rPr lang="cs-CZ" dirty="0" err="1" smtClean="0"/>
              <a:t>peuvent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4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Verbes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b="1" smtClean="0"/>
              <a:t>La 3</a:t>
            </a:r>
            <a:r>
              <a:rPr lang="fr-FR" b="1" baseline="30000" smtClean="0"/>
              <a:t>e</a:t>
            </a:r>
            <a:r>
              <a:rPr lang="fr-FR" b="1" smtClean="0"/>
              <a:t> personne du singulier « on ». Que fait-on... ?</a:t>
            </a:r>
            <a:endParaRPr lang="cs-CZ" b="1" smtClean="0"/>
          </a:p>
          <a:p>
            <a:pPr marL="0" lvl="0" indent="0">
              <a:buNone/>
            </a:pPr>
            <a:endParaRPr lang="cs-CZ" smtClean="0"/>
          </a:p>
          <a:p>
            <a:pPr lvl="0"/>
            <a:r>
              <a:rPr lang="fr-FR" smtClean="0"/>
              <a:t>au théâ</a:t>
            </a:r>
            <a:r>
              <a:rPr lang="cs-CZ" smtClean="0"/>
              <a:t>tre</a:t>
            </a:r>
          </a:p>
          <a:p>
            <a:pPr lvl="0"/>
            <a:r>
              <a:rPr lang="fr-FR" smtClean="0"/>
              <a:t>sur la plage</a:t>
            </a:r>
            <a:endParaRPr lang="cs-CZ" smtClean="0"/>
          </a:p>
          <a:p>
            <a:pPr lvl="0"/>
            <a:r>
              <a:rPr lang="fr-FR" smtClean="0"/>
              <a:t>à</a:t>
            </a:r>
            <a:r>
              <a:rPr lang="cs-CZ" smtClean="0"/>
              <a:t> l’université</a:t>
            </a:r>
          </a:p>
          <a:p>
            <a:pPr lvl="0"/>
            <a:r>
              <a:rPr lang="fr-FR" smtClean="0"/>
              <a:t>à</a:t>
            </a:r>
            <a:r>
              <a:rPr lang="cs-CZ" smtClean="0"/>
              <a:t> la maison</a:t>
            </a:r>
          </a:p>
          <a:p>
            <a:pPr lvl="0"/>
            <a:r>
              <a:rPr lang="cs-CZ" smtClean="0"/>
              <a:t>au travail</a:t>
            </a:r>
          </a:p>
          <a:p>
            <a:pPr lvl="0"/>
            <a:r>
              <a:rPr lang="cs-CZ" smtClean="0"/>
              <a:t>devant un distributeur automatique de billets 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0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Prépositions de lieu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237" y="2172494"/>
            <a:ext cx="61055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066" y="1825625"/>
            <a:ext cx="72718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132" y="365126"/>
            <a:ext cx="8013545" cy="60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Nombres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67629" y="1825625"/>
            <a:ext cx="6490010" cy="4351338"/>
          </a:xfrm>
        </p:spPr>
        <p:txBody>
          <a:bodyPr>
            <a:normAutofit lnSpcReduction="10000"/>
          </a:bodyPr>
          <a:lstStyle/>
          <a:p>
            <a:r>
              <a:rPr lang="cs-CZ" sz="2400" smtClean="0"/>
              <a:t>La tour Eiffel a été construite en___.</a:t>
            </a:r>
          </a:p>
          <a:p>
            <a:r>
              <a:rPr lang="fr-FR" sz="2400"/>
              <a:t>Un cheveu humain peut supporter le poids de </a:t>
            </a:r>
            <a:r>
              <a:rPr lang="cs-CZ" sz="2400" smtClean="0"/>
              <a:t>____</a:t>
            </a:r>
            <a:r>
              <a:rPr lang="fr-FR" sz="2400" smtClean="0"/>
              <a:t> </a:t>
            </a:r>
            <a:r>
              <a:rPr lang="fr-FR" sz="2400"/>
              <a:t>kg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Les femmes clignent des yeux </a:t>
            </a:r>
            <a:r>
              <a:rPr lang="cs-CZ" sz="2400" smtClean="0"/>
              <a:t>____</a:t>
            </a:r>
            <a:r>
              <a:rPr lang="fr-FR" sz="2400" smtClean="0"/>
              <a:t> </a:t>
            </a:r>
            <a:r>
              <a:rPr lang="fr-FR" sz="2400"/>
              <a:t>fois plus souvent que les hommes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Il y a environ </a:t>
            </a:r>
            <a:r>
              <a:rPr lang="cs-CZ" sz="2400" smtClean="0"/>
              <a:t>_______ </a:t>
            </a:r>
            <a:r>
              <a:rPr lang="fr-FR" sz="2400" smtClean="0"/>
              <a:t>de </a:t>
            </a:r>
            <a:r>
              <a:rPr lang="fr-FR" sz="2400"/>
              <a:t>bactéries sur chacun de vos pieds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Votre corps utilise </a:t>
            </a:r>
            <a:r>
              <a:rPr lang="cs-CZ" sz="2400" smtClean="0"/>
              <a:t>______</a:t>
            </a:r>
            <a:r>
              <a:rPr lang="fr-FR" sz="2400" smtClean="0"/>
              <a:t> </a:t>
            </a:r>
            <a:r>
              <a:rPr lang="fr-FR" sz="2400"/>
              <a:t>muscles simplement pour se tenir en équilibre, lorsque vous êtes debout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Une cellule sanguine ne met que </a:t>
            </a:r>
            <a:r>
              <a:rPr lang="cs-CZ" sz="2400" smtClean="0"/>
              <a:t>_____ </a:t>
            </a:r>
            <a:r>
              <a:rPr lang="fr-FR" sz="2400" smtClean="0"/>
              <a:t>secondes </a:t>
            </a:r>
            <a:r>
              <a:rPr lang="fr-FR" sz="2400"/>
              <a:t>pour faire un tour complet du corps.</a:t>
            </a:r>
            <a:endParaRPr lang="cs-CZ" sz="240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7125629" y="1825625"/>
            <a:ext cx="1661531" cy="4351338"/>
          </a:xfrm>
        </p:spPr>
        <p:txBody>
          <a:bodyPr>
            <a:normAutofit lnSpcReduction="10000"/>
          </a:bodyPr>
          <a:lstStyle/>
          <a:p>
            <a:r>
              <a:rPr lang="cs-CZ" smtClean="0"/>
              <a:t>3</a:t>
            </a:r>
          </a:p>
          <a:p>
            <a:r>
              <a:rPr lang="cs-CZ" smtClean="0"/>
              <a:t>mille milliards</a:t>
            </a:r>
            <a:endParaRPr lang="cs-CZ"/>
          </a:p>
          <a:p>
            <a:r>
              <a:rPr lang="cs-CZ" smtClean="0"/>
              <a:t>1889</a:t>
            </a:r>
          </a:p>
          <a:p>
            <a:r>
              <a:rPr lang="cs-CZ" smtClean="0"/>
              <a:t>2</a:t>
            </a:r>
          </a:p>
          <a:p>
            <a:r>
              <a:rPr lang="cs-CZ" smtClean="0"/>
              <a:t>300</a:t>
            </a:r>
          </a:p>
          <a:p>
            <a:r>
              <a:rPr lang="cs-CZ" smtClean="0"/>
              <a:t>60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1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Nombres - </a:t>
            </a:r>
            <a:r>
              <a:rPr lang="cs-CZ" b="1" smtClean="0">
                <a:solidFill>
                  <a:srgbClr val="C00000"/>
                </a:solidFill>
              </a:rPr>
              <a:t>corrigé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67628" y="1825625"/>
            <a:ext cx="8709103" cy="4351338"/>
          </a:xfrm>
        </p:spPr>
        <p:txBody>
          <a:bodyPr>
            <a:normAutofit/>
          </a:bodyPr>
          <a:lstStyle/>
          <a:p>
            <a:r>
              <a:rPr lang="cs-CZ" sz="2400" smtClean="0"/>
              <a:t>La tour Eiffel a été construite en </a:t>
            </a:r>
            <a:r>
              <a:rPr lang="cs-CZ" sz="2400" b="1" smtClean="0">
                <a:solidFill>
                  <a:srgbClr val="C00000"/>
                </a:solidFill>
              </a:rPr>
              <a:t>1889</a:t>
            </a:r>
            <a:r>
              <a:rPr lang="cs-CZ" sz="2400" smtClean="0"/>
              <a:t>.</a:t>
            </a:r>
          </a:p>
          <a:p>
            <a:r>
              <a:rPr lang="fr-FR" sz="2400"/>
              <a:t>Un cheveu humain peut supporter le poids de </a:t>
            </a:r>
            <a:r>
              <a:rPr lang="cs-CZ" sz="2400" b="1">
                <a:solidFill>
                  <a:srgbClr val="C00000"/>
                </a:solidFill>
              </a:rPr>
              <a:t>3</a:t>
            </a:r>
            <a:r>
              <a:rPr lang="fr-FR" sz="2400" smtClean="0"/>
              <a:t> </a:t>
            </a:r>
            <a:r>
              <a:rPr lang="fr-FR" sz="2400"/>
              <a:t>kg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Les femmes clignent des yeux </a:t>
            </a:r>
            <a:r>
              <a:rPr lang="cs-CZ" sz="2400" b="1">
                <a:solidFill>
                  <a:srgbClr val="C00000"/>
                </a:solidFill>
              </a:rPr>
              <a:t>2</a:t>
            </a:r>
            <a:r>
              <a:rPr lang="fr-FR" sz="2400" smtClean="0"/>
              <a:t> </a:t>
            </a:r>
            <a:r>
              <a:rPr lang="fr-FR" sz="2400"/>
              <a:t>fois plus souvent que les hommes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Il y a environ </a:t>
            </a:r>
            <a:r>
              <a:rPr lang="cs-CZ" sz="2400" b="1" smtClean="0">
                <a:solidFill>
                  <a:srgbClr val="C00000"/>
                </a:solidFill>
              </a:rPr>
              <a:t>mille milliards </a:t>
            </a:r>
            <a:r>
              <a:rPr lang="fr-FR" sz="2400" smtClean="0"/>
              <a:t>de </a:t>
            </a:r>
            <a:r>
              <a:rPr lang="fr-FR" sz="2400"/>
              <a:t>bactéries sur chacun de vos pieds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Votre corps utilise </a:t>
            </a:r>
            <a:r>
              <a:rPr lang="cs-CZ" sz="2400" b="1" smtClean="0">
                <a:solidFill>
                  <a:srgbClr val="C00000"/>
                </a:solidFill>
              </a:rPr>
              <a:t>300</a:t>
            </a:r>
            <a:r>
              <a:rPr lang="fr-FR" sz="2400" smtClean="0"/>
              <a:t> </a:t>
            </a:r>
            <a:r>
              <a:rPr lang="fr-FR" sz="2400"/>
              <a:t>muscles simplement pour se tenir en équilibre, lorsque vous êtes debout</a:t>
            </a:r>
            <a:r>
              <a:rPr lang="fr-FR" sz="2400" smtClean="0"/>
              <a:t>.</a:t>
            </a:r>
            <a:endParaRPr lang="cs-CZ" sz="2400" smtClean="0"/>
          </a:p>
          <a:p>
            <a:r>
              <a:rPr lang="fr-FR" sz="2400"/>
              <a:t>Une cellule sanguine ne met que </a:t>
            </a:r>
            <a:r>
              <a:rPr lang="cs-CZ" sz="2400" b="1" smtClean="0">
                <a:solidFill>
                  <a:srgbClr val="C00000"/>
                </a:solidFill>
              </a:rPr>
              <a:t>60</a:t>
            </a:r>
            <a:r>
              <a:rPr lang="cs-CZ" sz="2400" smtClean="0"/>
              <a:t> </a:t>
            </a:r>
            <a:r>
              <a:rPr lang="fr-FR" sz="2400" smtClean="0"/>
              <a:t>secondes </a:t>
            </a:r>
            <a:r>
              <a:rPr lang="fr-FR" sz="2400"/>
              <a:t>pour faire un tour complet du corps.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9955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268</Words>
  <Application>Microsoft Office PowerPoint</Application>
  <PresentationFormat>Předvádění na obrazovce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Cours No 2</vt:lpstr>
      <vt:lpstr>Articles révision</vt:lpstr>
      <vt:lpstr>Verbes</vt:lpstr>
      <vt:lpstr>Verbes</vt:lpstr>
      <vt:lpstr>Prépositions de lieu</vt:lpstr>
      <vt:lpstr>Prezentace aplikace PowerPoint</vt:lpstr>
      <vt:lpstr>Prezentace aplikace PowerPoint</vt:lpstr>
      <vt:lpstr>Nombres</vt:lpstr>
      <vt:lpstr>Nombres - corrigé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No 2</dc:title>
  <dc:creator>Červenková Marie</dc:creator>
  <cp:lastModifiedBy>Červenková Marie</cp:lastModifiedBy>
  <cp:revision>6</cp:revision>
  <dcterms:created xsi:type="dcterms:W3CDTF">2018-09-18T11:16:44Z</dcterms:created>
  <dcterms:modified xsi:type="dcterms:W3CDTF">2018-09-24T11:42:36Z</dcterms:modified>
</cp:coreProperties>
</file>