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B5132C-3C4F-481A-BEF4-4BFF19AB00D3}" v="159" dt="2024-10-04T16:12:24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ina Hrbáčková" userId="d1ef8502-7a30-4b00-b75b-8edf41492b8f" providerId="ADAL" clId="{74B5132C-3C4F-481A-BEF4-4BFF19AB00D3}"/>
    <pc:docChg chg="custSel addSld modSld sldOrd">
      <pc:chgData name="Jiřina Hrbáčková" userId="d1ef8502-7a30-4b00-b75b-8edf41492b8f" providerId="ADAL" clId="{74B5132C-3C4F-481A-BEF4-4BFF19AB00D3}" dt="2024-10-04T16:12:24.239" v="706" actId="20577"/>
      <pc:docMkLst>
        <pc:docMk/>
      </pc:docMkLst>
      <pc:sldChg chg="modSp mod">
        <pc:chgData name="Jiřina Hrbáčková" userId="d1ef8502-7a30-4b00-b75b-8edf41492b8f" providerId="ADAL" clId="{74B5132C-3C4F-481A-BEF4-4BFF19AB00D3}" dt="2024-10-04T16:04:09.296" v="538" actId="790"/>
        <pc:sldMkLst>
          <pc:docMk/>
          <pc:sldMk cId="1420562215" sldId="256"/>
        </pc:sldMkLst>
        <pc:spChg chg="mod">
          <ac:chgData name="Jiřina Hrbáčková" userId="d1ef8502-7a30-4b00-b75b-8edf41492b8f" providerId="ADAL" clId="{74B5132C-3C4F-481A-BEF4-4BFF19AB00D3}" dt="2024-10-04T16:04:09.296" v="538" actId="790"/>
          <ac:spMkLst>
            <pc:docMk/>
            <pc:sldMk cId="1420562215" sldId="256"/>
            <ac:spMk id="2" creationId="{6E127792-0B0D-3DCA-9A2F-76A594754DD2}"/>
          </ac:spMkLst>
        </pc:spChg>
        <pc:spChg chg="mod">
          <ac:chgData name="Jiřina Hrbáčková" userId="d1ef8502-7a30-4b00-b75b-8edf41492b8f" providerId="ADAL" clId="{74B5132C-3C4F-481A-BEF4-4BFF19AB00D3}" dt="2024-10-04T16:04:09.296" v="538" actId="790"/>
          <ac:spMkLst>
            <pc:docMk/>
            <pc:sldMk cId="1420562215" sldId="256"/>
            <ac:spMk id="3" creationId="{6738C550-CC9F-3031-BEAF-C7347B96804D}"/>
          </ac:spMkLst>
        </pc:spChg>
      </pc:sldChg>
      <pc:sldChg chg="modSp mod modAnim">
        <pc:chgData name="Jiřina Hrbáčková" userId="d1ef8502-7a30-4b00-b75b-8edf41492b8f" providerId="ADAL" clId="{74B5132C-3C4F-481A-BEF4-4BFF19AB00D3}" dt="2024-10-04T16:09:59.084" v="570" actId="20577"/>
        <pc:sldMkLst>
          <pc:docMk/>
          <pc:sldMk cId="4125700079" sldId="257"/>
        </pc:sldMkLst>
        <pc:spChg chg="mod">
          <ac:chgData name="Jiřina Hrbáčková" userId="d1ef8502-7a30-4b00-b75b-8edf41492b8f" providerId="ADAL" clId="{74B5132C-3C4F-481A-BEF4-4BFF19AB00D3}" dt="2024-10-04T16:04:46.192" v="543" actId="790"/>
          <ac:spMkLst>
            <pc:docMk/>
            <pc:sldMk cId="4125700079" sldId="257"/>
            <ac:spMk id="2" creationId="{EB490566-42AC-8984-2337-45766D3BC4E7}"/>
          </ac:spMkLst>
        </pc:spChg>
        <pc:spChg chg="mod">
          <ac:chgData name="Jiřina Hrbáčková" userId="d1ef8502-7a30-4b00-b75b-8edf41492b8f" providerId="ADAL" clId="{74B5132C-3C4F-481A-BEF4-4BFF19AB00D3}" dt="2024-10-04T16:09:59.084" v="570" actId="20577"/>
          <ac:spMkLst>
            <pc:docMk/>
            <pc:sldMk cId="4125700079" sldId="257"/>
            <ac:spMk id="3" creationId="{6671433C-6917-20D8-84A4-B8C4495728BE}"/>
          </ac:spMkLst>
        </pc:spChg>
      </pc:sldChg>
      <pc:sldChg chg="modSp mod modAnim">
        <pc:chgData name="Jiřina Hrbáčková" userId="d1ef8502-7a30-4b00-b75b-8edf41492b8f" providerId="ADAL" clId="{74B5132C-3C4F-481A-BEF4-4BFF19AB00D3}" dt="2024-10-04T16:10:19.658" v="596" actId="20577"/>
        <pc:sldMkLst>
          <pc:docMk/>
          <pc:sldMk cId="1805086010" sldId="258"/>
        </pc:sldMkLst>
        <pc:spChg chg="mod">
          <ac:chgData name="Jiřina Hrbáčková" userId="d1ef8502-7a30-4b00-b75b-8edf41492b8f" providerId="ADAL" clId="{74B5132C-3C4F-481A-BEF4-4BFF19AB00D3}" dt="2024-10-04T16:05:09.758" v="545" actId="790"/>
          <ac:spMkLst>
            <pc:docMk/>
            <pc:sldMk cId="1805086010" sldId="258"/>
            <ac:spMk id="2" creationId="{40ABFF6E-9C15-A558-97E5-485129361839}"/>
          </ac:spMkLst>
        </pc:spChg>
        <pc:spChg chg="mod">
          <ac:chgData name="Jiřina Hrbáčková" userId="d1ef8502-7a30-4b00-b75b-8edf41492b8f" providerId="ADAL" clId="{74B5132C-3C4F-481A-BEF4-4BFF19AB00D3}" dt="2024-10-04T16:10:19.658" v="596" actId="20577"/>
          <ac:spMkLst>
            <pc:docMk/>
            <pc:sldMk cId="1805086010" sldId="258"/>
            <ac:spMk id="3" creationId="{672A1129-02E1-25BD-9B22-345A948711E7}"/>
          </ac:spMkLst>
        </pc:spChg>
      </pc:sldChg>
      <pc:sldChg chg="modSp mod modAnim">
        <pc:chgData name="Jiřina Hrbáčková" userId="d1ef8502-7a30-4b00-b75b-8edf41492b8f" providerId="ADAL" clId="{74B5132C-3C4F-481A-BEF4-4BFF19AB00D3}" dt="2024-10-04T16:11:13.806" v="655" actId="20577"/>
        <pc:sldMkLst>
          <pc:docMk/>
          <pc:sldMk cId="2232719350" sldId="259"/>
        </pc:sldMkLst>
        <pc:spChg chg="mod">
          <ac:chgData name="Jiřina Hrbáčková" userId="d1ef8502-7a30-4b00-b75b-8edf41492b8f" providerId="ADAL" clId="{74B5132C-3C4F-481A-BEF4-4BFF19AB00D3}" dt="2024-10-04T16:05:36.823" v="547" actId="790"/>
          <ac:spMkLst>
            <pc:docMk/>
            <pc:sldMk cId="2232719350" sldId="259"/>
            <ac:spMk id="2" creationId="{BA5EC903-F5AC-B9E5-0034-26024CB27788}"/>
          </ac:spMkLst>
        </pc:spChg>
        <pc:spChg chg="mod">
          <ac:chgData name="Jiřina Hrbáčková" userId="d1ef8502-7a30-4b00-b75b-8edf41492b8f" providerId="ADAL" clId="{74B5132C-3C4F-481A-BEF4-4BFF19AB00D3}" dt="2024-10-04T16:11:13.806" v="655" actId="20577"/>
          <ac:spMkLst>
            <pc:docMk/>
            <pc:sldMk cId="2232719350" sldId="259"/>
            <ac:spMk id="3" creationId="{9E8CB10A-50FE-4C33-C4C7-81BE20F06ECE}"/>
          </ac:spMkLst>
        </pc:spChg>
      </pc:sldChg>
      <pc:sldChg chg="modSp mod modAnim">
        <pc:chgData name="Jiřina Hrbáčková" userId="d1ef8502-7a30-4b00-b75b-8edf41492b8f" providerId="ADAL" clId="{74B5132C-3C4F-481A-BEF4-4BFF19AB00D3}" dt="2024-10-04T16:11:36.356" v="660" actId="5793"/>
        <pc:sldMkLst>
          <pc:docMk/>
          <pc:sldMk cId="3859840706" sldId="260"/>
        </pc:sldMkLst>
        <pc:spChg chg="mod">
          <ac:chgData name="Jiřina Hrbáčková" userId="d1ef8502-7a30-4b00-b75b-8edf41492b8f" providerId="ADAL" clId="{74B5132C-3C4F-481A-BEF4-4BFF19AB00D3}" dt="2024-10-04T16:06:04.035" v="549" actId="790"/>
          <ac:spMkLst>
            <pc:docMk/>
            <pc:sldMk cId="3859840706" sldId="260"/>
            <ac:spMk id="2" creationId="{062E6AEC-E4F8-0F6F-2961-924B29241D98}"/>
          </ac:spMkLst>
        </pc:spChg>
        <pc:spChg chg="mod">
          <ac:chgData name="Jiřina Hrbáčková" userId="d1ef8502-7a30-4b00-b75b-8edf41492b8f" providerId="ADAL" clId="{74B5132C-3C4F-481A-BEF4-4BFF19AB00D3}" dt="2024-10-04T16:11:36.356" v="660" actId="5793"/>
          <ac:spMkLst>
            <pc:docMk/>
            <pc:sldMk cId="3859840706" sldId="260"/>
            <ac:spMk id="3" creationId="{926A872F-F158-EAFC-4D57-E5344C503991}"/>
          </ac:spMkLst>
        </pc:spChg>
      </pc:sldChg>
      <pc:sldChg chg="modSp new mod ord modAnim">
        <pc:chgData name="Jiřina Hrbáčková" userId="d1ef8502-7a30-4b00-b75b-8edf41492b8f" providerId="ADAL" clId="{74B5132C-3C4F-481A-BEF4-4BFF19AB00D3}" dt="2024-10-04T16:12:24.239" v="706" actId="20577"/>
        <pc:sldMkLst>
          <pc:docMk/>
          <pc:sldMk cId="2466327075" sldId="261"/>
        </pc:sldMkLst>
        <pc:spChg chg="mod">
          <ac:chgData name="Jiřina Hrbáčková" userId="d1ef8502-7a30-4b00-b75b-8edf41492b8f" providerId="ADAL" clId="{74B5132C-3C4F-481A-BEF4-4BFF19AB00D3}" dt="2024-10-04T16:04:20.531" v="539" actId="790"/>
          <ac:spMkLst>
            <pc:docMk/>
            <pc:sldMk cId="2466327075" sldId="261"/>
            <ac:spMk id="2" creationId="{DB08F53D-66BB-404F-FA38-5F625621CAD2}"/>
          </ac:spMkLst>
        </pc:spChg>
        <pc:spChg chg="mod">
          <ac:chgData name="Jiřina Hrbáčková" userId="d1ef8502-7a30-4b00-b75b-8edf41492b8f" providerId="ADAL" clId="{74B5132C-3C4F-481A-BEF4-4BFF19AB00D3}" dt="2024-10-04T16:12:24.239" v="706" actId="20577"/>
          <ac:spMkLst>
            <pc:docMk/>
            <pc:sldMk cId="2466327075" sldId="261"/>
            <ac:spMk id="3" creationId="{A18589CF-50C5-0E3F-907A-998E3C77C5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0EEEA-3502-854B-C32C-86448BBFE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4CD272-2386-8190-9238-951A25400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61F001-95C0-26C8-0F4B-EFF6A00E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7A0557-643C-3921-CC57-41A520B4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8BDCE8-D8D3-4842-C045-6D203E6F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6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E27C6-490B-A62C-FB48-BF848593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7560DF-F8BB-79C6-1AC4-8960CCF9C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1B8D2F-9199-1AC0-887E-AEB464CC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091043-AF23-B224-3B2E-CCA01575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C04365-022D-5229-5198-1E7827DD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49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DA9F8A-1A3B-4793-C8DB-DC492257C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8CE8A7-0369-903C-BE0F-6C8E46AF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29297A-32D1-D7EF-551B-49CAEAB63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F5D984-F2D7-C09D-D5AC-97935A3E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490388-7A78-7A38-E127-B8A80A365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9D8C6-301A-C482-1354-12ABDE55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6D40F-BC76-74AD-D698-460AD2D4F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D5A4A6-F029-CF45-0E6C-F2F3344D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042EA1-17F7-665D-90AA-B1329B51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8E4067-C6E5-6E4D-FA90-06192AC4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22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9428D-25FA-1664-BD9E-38968C379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4EF43B-8BC9-803F-498C-25ECCB1AD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149E05-8DD1-0224-00ED-8DFBD2602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F2768-0A15-B91D-A515-60AEFD2C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4F2BC7-7B5A-E74D-0424-9C36A4920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6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8ADEB-E3C2-6BF3-9C4A-5EC7FBF6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7F4C43-2917-7ECE-8ADC-BFB1A80691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824A28-186B-173C-2853-1FEA114C2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F0839C-B028-084C-7D37-9E0B7304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27C4BD-391D-6DB0-D903-45C6348E3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74E7DE-D131-C771-7191-B9F7EBC6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1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1B48B-2B68-8CEF-E996-213A01B27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F54289-2E2C-20FB-8721-65654DCAE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8EC469-CA81-45D7-70D5-0074AC27F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511A502-26CA-2D83-B0F8-063231402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797395A-C247-B18B-D302-3083F9123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AEC885-A399-326E-DA55-A8A8CE35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74D296-9D69-35AA-2743-FAE03221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F51757A-11CE-0F60-D6B0-FC4609EA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8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0645D-02F9-A086-6BCE-AC89758F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117AA5-3E5B-A55F-2781-1C43A38A2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F8E008-162A-05E4-3EFB-904009C5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A06C69-9DE1-669C-192B-45855A0A3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0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9460522-B43A-37CD-09E0-165E93536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4D92A1F-4D8A-6A9A-C263-7ADD863D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FB46B5-A592-0D63-32DD-2CA510576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17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64EDD-C7F0-B1C0-F846-4B54F172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1EACC3-0B9E-BA22-D2C9-D96775101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823CE4-2B65-CBF4-ECF4-331B9143C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F14912-E783-E1CF-C08D-240BA816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B1A6D6-76B1-16D2-7C44-D8B2BFF3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B2DD98-0301-919C-75D5-AD651CB4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39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3B862-8D99-BE3F-419A-3F458F2F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0DC752-6452-47F8-02CA-586D567C7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630D3D-2388-5436-BAE0-0794DF8F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8A74BB-C95A-C03C-AE4C-A1CB22EB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899764-5919-8D50-74D0-EFBE8BA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CDB780-AB8B-21CE-3B40-5A9261BD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17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8E1265-5F2C-355E-FD5D-6CADC9BA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B880B3-BE48-A229-8B25-A2A67C448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837C7-FCC2-4628-4123-096E842FC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40A85A-D1D8-4038-BDE6-8DFEA3AD8D14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56D7AC-6CE4-0269-D577-E041AEDE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D2B8CC-BAF9-E36E-3DA0-7ABE4776E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2DE70B-AD1E-49C8-8D8B-786404961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5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27792-0B0D-3DCA-9A2F-76A594754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to provide feedback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38C550-CC9F-3031-BEAF-C7347B968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and how to receive it</a:t>
            </a:r>
          </a:p>
        </p:txBody>
      </p:sp>
    </p:spTree>
    <p:extLst>
      <p:ext uri="{BB962C8B-B14F-4D97-AF65-F5344CB8AC3E}">
        <p14:creationId xmlns:p14="http://schemas.microsoft.com/office/powerpoint/2010/main" val="142056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90566-42AC-8984-2337-45766D3BC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Positive phrasing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1433C-6917-20D8-84A4-B8C449572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Constructive feedback is formed on the basis of trust between the sender and the receiver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W</a:t>
            </a:r>
            <a:r>
              <a:rPr lang="en-GB" dirty="0"/>
              <a:t>e need to be sure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en-GB" dirty="0"/>
              <a:t>our intention when giving feedback is to be helpful, not superior</a:t>
            </a:r>
            <a:r>
              <a:rPr lang="cs-CZ" dirty="0"/>
              <a:t>.</a:t>
            </a:r>
            <a:endParaRPr lang="en-GB" dirty="0"/>
          </a:p>
          <a:p>
            <a:endParaRPr lang="en-GB" dirty="0"/>
          </a:p>
          <a:p>
            <a:r>
              <a:rPr lang="en-GB" dirty="0"/>
              <a:t>Explicitly identify and positively reinforce what was done well</a:t>
            </a:r>
            <a:r>
              <a:rPr lang="cs-CZ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7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BFF6E-9C15-A558-97E5-48512936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Specificity of feedback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1129-02E1-25BD-9B22-345A94871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Constructive feedback needs to be specific and clear, not vague and general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Set priorities – focus on the most important areas observed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Be descriptive, not evaluative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judgemental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0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EC903-F5AC-B9E5-0034-26024CB27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planning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CB10A-50FE-4C33-C4C7-81BE20F06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possible, give a specific plan of action to follow</a:t>
            </a:r>
            <a:r>
              <a:rPr lang="cs-CZ" dirty="0"/>
              <a:t>.</a:t>
            </a:r>
          </a:p>
          <a:p>
            <a:endParaRPr lang="en-GB" dirty="0"/>
          </a:p>
          <a:p>
            <a:r>
              <a:rPr lang="en-GB" dirty="0"/>
              <a:t>Do not explain what YOU would have done in a similar situation, but make suggestions where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improvement</a:t>
            </a:r>
            <a:r>
              <a:rPr lang="cs-CZ" dirty="0"/>
              <a:t>.</a:t>
            </a:r>
          </a:p>
          <a:p>
            <a:endParaRPr lang="en-GB" dirty="0"/>
          </a:p>
          <a:p>
            <a:r>
              <a:rPr lang="en-GB" dirty="0"/>
              <a:t>Say what impact the </a:t>
            </a:r>
            <a:r>
              <a:rPr lang="cs-CZ" dirty="0" err="1"/>
              <a:t>aspect</a:t>
            </a:r>
            <a:r>
              <a:rPr lang="en-GB" dirty="0"/>
              <a:t> that you focus on had on the audience and how you think it can be improved or dealt with differently.</a:t>
            </a:r>
          </a:p>
        </p:txBody>
      </p:sp>
    </p:spTree>
    <p:extLst>
      <p:ext uri="{BB962C8B-B14F-4D97-AF65-F5344CB8AC3E}">
        <p14:creationId xmlns:p14="http://schemas.microsoft.com/office/powerpoint/2010/main" val="223271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E6AEC-E4F8-0F6F-2961-924B29241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Provide feedback on aspects that can be changed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A872F-F158-EAFC-4D57-E5344C503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Offer the feedback as a tentative suggestion, not a universal truth.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Focus on aspects that the person has power to change, i.e. comment on behaviour when presenting, not on personality features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Check with the receiver of the feedback to see if the person agrees your points are valid.</a:t>
            </a:r>
          </a:p>
        </p:txBody>
      </p:sp>
    </p:spTree>
    <p:extLst>
      <p:ext uri="{BB962C8B-B14F-4D97-AF65-F5344CB8AC3E}">
        <p14:creationId xmlns:p14="http://schemas.microsoft.com/office/powerpoint/2010/main" val="385984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8F53D-66BB-404F-FA38-5F625621C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receive feedback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589CF-50C5-0E3F-907A-998E3C77C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 with your own reflections – try to identify what you did well, not only what you could have done better</a:t>
            </a:r>
            <a:r>
              <a:rPr lang="cs-CZ" dirty="0"/>
              <a:t>.</a:t>
            </a:r>
          </a:p>
          <a:p>
            <a:endParaRPr lang="en-GB" dirty="0"/>
          </a:p>
          <a:p>
            <a:r>
              <a:rPr lang="en-GB" dirty="0"/>
              <a:t>Do not be afraid to ask for more details about the feedback you receive if you feel it is relevant.</a:t>
            </a:r>
            <a:endParaRPr lang="cs-CZ" dirty="0"/>
          </a:p>
          <a:p>
            <a:endParaRPr lang="cs-CZ" dirty="0"/>
          </a:p>
          <a:p>
            <a:r>
              <a:rPr lang="cs-CZ" dirty="0"/>
              <a:t>Do not </a:t>
            </a:r>
            <a:r>
              <a:rPr lang="cs-CZ" dirty="0" err="1"/>
              <a:t>give</a:t>
            </a:r>
            <a:r>
              <a:rPr lang="cs-CZ" dirty="0"/>
              <a:t> up </a:t>
            </a:r>
            <a:r>
              <a:rPr lang="cs-CZ" dirty="0" err="1"/>
              <a:t>practising</a:t>
            </a:r>
            <a:r>
              <a:rPr lang="cs-CZ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32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276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How to provide feedback</vt:lpstr>
      <vt:lpstr>Positive phrasing</vt:lpstr>
      <vt:lpstr>Specificity of feedback</vt:lpstr>
      <vt:lpstr>Action planning</vt:lpstr>
      <vt:lpstr>Provide feedback on aspects that can be changed</vt:lpstr>
      <vt:lpstr>How to receive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Jiřina Hrbáčková</dc:creator>
  <cp:lastModifiedBy>Jiřina Hrbáčková</cp:lastModifiedBy>
  <cp:revision>1</cp:revision>
  <dcterms:created xsi:type="dcterms:W3CDTF">2024-10-04T15:11:00Z</dcterms:created>
  <dcterms:modified xsi:type="dcterms:W3CDTF">2024-10-04T16:12:27Z</dcterms:modified>
</cp:coreProperties>
</file>