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notesMasterIdLst>
    <p:notesMasterId r:id="rId37"/>
  </p:notesMasterIdLst>
  <p:handoutMasterIdLst>
    <p:handoutMasterId r:id="rId38"/>
  </p:handoutMasterIdLst>
  <p:sldIdLst>
    <p:sldId id="256" r:id="rId6"/>
    <p:sldId id="261" r:id="rId7"/>
    <p:sldId id="280" r:id="rId8"/>
    <p:sldId id="257" r:id="rId9"/>
    <p:sldId id="263" r:id="rId10"/>
    <p:sldId id="266" r:id="rId11"/>
    <p:sldId id="262" r:id="rId12"/>
    <p:sldId id="268" r:id="rId13"/>
    <p:sldId id="264" r:id="rId14"/>
    <p:sldId id="289" r:id="rId15"/>
    <p:sldId id="290" r:id="rId16"/>
    <p:sldId id="278" r:id="rId17"/>
    <p:sldId id="279" r:id="rId18"/>
    <p:sldId id="291" r:id="rId19"/>
    <p:sldId id="292" r:id="rId20"/>
    <p:sldId id="293" r:id="rId21"/>
    <p:sldId id="294" r:id="rId22"/>
    <p:sldId id="269" r:id="rId23"/>
    <p:sldId id="265" r:id="rId24"/>
    <p:sldId id="288" r:id="rId25"/>
    <p:sldId id="287" r:id="rId26"/>
    <p:sldId id="281" r:id="rId27"/>
    <p:sldId id="270" r:id="rId28"/>
    <p:sldId id="267" r:id="rId29"/>
    <p:sldId id="282" r:id="rId30"/>
    <p:sldId id="283" r:id="rId31"/>
    <p:sldId id="271" r:id="rId32"/>
    <p:sldId id="275" r:id="rId33"/>
    <p:sldId id="295" r:id="rId34"/>
    <p:sldId id="286" r:id="rId35"/>
    <p:sldId id="260" r:id="rId3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DCD"/>
    <a:srgbClr val="74B7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2333" autoAdjust="0"/>
  </p:normalViewPr>
  <p:slideViewPr>
    <p:cSldViewPr>
      <p:cViewPr varScale="1">
        <p:scale>
          <a:sx n="63" d="100"/>
          <a:sy n="63" d="100"/>
        </p:scale>
        <p:origin x="-126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404AE9-415F-4741-BCF3-6168C5B0284E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2F23116-4FB5-47CD-A205-72AEC70AC174}">
      <dgm:prSet phldrT="[Text]" custT="1"/>
      <dgm:spPr/>
      <dgm:t>
        <a:bodyPr/>
        <a:lstStyle/>
        <a:p>
          <a:r>
            <a:rPr lang="sk-SK" sz="1800" noProof="0" dirty="0" smtClean="0"/>
            <a:t>Zámer  </a:t>
          </a:r>
          <a:endParaRPr lang="sk-SK" sz="1800" noProof="0" dirty="0"/>
        </a:p>
      </dgm:t>
    </dgm:pt>
    <dgm:pt modelId="{0856F00A-CD9D-43BD-A678-41140FEA88D7}" type="parTrans" cxnId="{FEA098EC-D944-4F54-8724-FAC7A1A607D6}">
      <dgm:prSet/>
      <dgm:spPr/>
      <dgm:t>
        <a:bodyPr/>
        <a:lstStyle/>
        <a:p>
          <a:endParaRPr lang="cs-CZ"/>
        </a:p>
      </dgm:t>
    </dgm:pt>
    <dgm:pt modelId="{D865BE7F-0E00-4881-AD7D-D945650408CC}" type="sibTrans" cxnId="{FEA098EC-D944-4F54-8724-FAC7A1A607D6}">
      <dgm:prSet/>
      <dgm:spPr/>
      <dgm:t>
        <a:bodyPr/>
        <a:lstStyle/>
        <a:p>
          <a:endParaRPr lang="cs-CZ"/>
        </a:p>
      </dgm:t>
    </dgm:pt>
    <dgm:pt modelId="{BE20E8B1-5ABC-47AE-8159-C1B1EA5A65A3}">
      <dgm:prSet custT="1"/>
      <dgm:spPr/>
      <dgm:t>
        <a:bodyPr/>
        <a:lstStyle/>
        <a:p>
          <a:r>
            <a:rPr lang="sk-SK" sz="1800" noProof="0" smtClean="0"/>
            <a:t>Vstupné analýzy </a:t>
          </a:r>
          <a:endParaRPr lang="sk-SK" sz="1800" noProof="0"/>
        </a:p>
      </dgm:t>
    </dgm:pt>
    <dgm:pt modelId="{F6BDD8C7-842D-4B78-995C-962DEC740BC9}" type="parTrans" cxnId="{F231DFB9-3BCB-4789-A236-D42DF35BC051}">
      <dgm:prSet/>
      <dgm:spPr/>
      <dgm:t>
        <a:bodyPr/>
        <a:lstStyle/>
        <a:p>
          <a:endParaRPr lang="cs-CZ"/>
        </a:p>
      </dgm:t>
    </dgm:pt>
    <dgm:pt modelId="{5695DB98-A0A7-43AD-B15F-0A58C43BA05C}" type="sibTrans" cxnId="{F231DFB9-3BCB-4789-A236-D42DF35BC051}">
      <dgm:prSet/>
      <dgm:spPr/>
      <dgm:t>
        <a:bodyPr/>
        <a:lstStyle/>
        <a:p>
          <a:endParaRPr lang="cs-CZ"/>
        </a:p>
      </dgm:t>
    </dgm:pt>
    <dgm:pt modelId="{CB130E63-6785-457F-81DD-1E43B7171CDC}">
      <dgm:prSet custT="1"/>
      <dgm:spPr/>
      <dgm:t>
        <a:bodyPr/>
        <a:lstStyle/>
        <a:p>
          <a:r>
            <a:rPr lang="sk-SK" sz="1800" noProof="0" dirty="0" smtClean="0"/>
            <a:t>Charakteristika stránok </a:t>
          </a:r>
          <a:endParaRPr lang="sk-SK" sz="1800" noProof="0" dirty="0"/>
        </a:p>
      </dgm:t>
    </dgm:pt>
    <dgm:pt modelId="{C9F0C8AA-55A0-41AD-9B2E-3CF58BC0168F}" type="parTrans" cxnId="{649EB8A3-1EF6-468B-A9D2-E3508176AB39}">
      <dgm:prSet/>
      <dgm:spPr/>
      <dgm:t>
        <a:bodyPr/>
        <a:lstStyle/>
        <a:p>
          <a:endParaRPr lang="cs-CZ"/>
        </a:p>
      </dgm:t>
    </dgm:pt>
    <dgm:pt modelId="{2F904F4B-0835-4B72-849B-412F9F33B1D7}" type="sibTrans" cxnId="{649EB8A3-1EF6-468B-A9D2-E3508176AB39}">
      <dgm:prSet/>
      <dgm:spPr/>
      <dgm:t>
        <a:bodyPr/>
        <a:lstStyle/>
        <a:p>
          <a:endParaRPr lang="cs-CZ"/>
        </a:p>
      </dgm:t>
    </dgm:pt>
    <dgm:pt modelId="{EC2CFEB0-14A7-4393-805E-93B59BADBA33}">
      <dgm:prSet custT="1"/>
      <dgm:spPr/>
      <dgm:t>
        <a:bodyPr/>
        <a:lstStyle/>
        <a:p>
          <a:r>
            <a:rPr lang="sk-SK" sz="1800" noProof="0" dirty="0" smtClean="0"/>
            <a:t>Štruktúra stránok</a:t>
          </a:r>
          <a:endParaRPr lang="sk-SK" sz="1800" noProof="0" dirty="0"/>
        </a:p>
      </dgm:t>
    </dgm:pt>
    <dgm:pt modelId="{8C597B55-F245-4AA1-8093-F41A04A998E3}" type="parTrans" cxnId="{D80758D2-28F4-4266-8864-BB6CB8FE5B38}">
      <dgm:prSet/>
      <dgm:spPr/>
      <dgm:t>
        <a:bodyPr/>
        <a:lstStyle/>
        <a:p>
          <a:endParaRPr lang="cs-CZ"/>
        </a:p>
      </dgm:t>
    </dgm:pt>
    <dgm:pt modelId="{1ED3DAC3-3B2D-4F91-B799-D86BC5D3C2CF}" type="sibTrans" cxnId="{D80758D2-28F4-4266-8864-BB6CB8FE5B38}">
      <dgm:prSet/>
      <dgm:spPr/>
      <dgm:t>
        <a:bodyPr/>
        <a:lstStyle/>
        <a:p>
          <a:endParaRPr lang="cs-CZ"/>
        </a:p>
      </dgm:t>
    </dgm:pt>
    <dgm:pt modelId="{B2E1309D-2517-46B8-9320-53AE3B5AB55F}">
      <dgm:prSet custT="1"/>
      <dgm:spPr/>
      <dgm:t>
        <a:bodyPr/>
        <a:lstStyle/>
        <a:p>
          <a:r>
            <a:rPr lang="sk-SK" sz="1800" noProof="0" smtClean="0"/>
            <a:t>Grafika </a:t>
          </a:r>
          <a:endParaRPr lang="sk-SK" sz="1800" noProof="0"/>
        </a:p>
      </dgm:t>
    </dgm:pt>
    <dgm:pt modelId="{FE8C6422-24E8-4D9D-80CD-4045A52A7E58}" type="parTrans" cxnId="{8D651373-BBAA-4AA6-9BED-C0A0583A06AB}">
      <dgm:prSet/>
      <dgm:spPr/>
      <dgm:t>
        <a:bodyPr/>
        <a:lstStyle/>
        <a:p>
          <a:endParaRPr lang="cs-CZ"/>
        </a:p>
      </dgm:t>
    </dgm:pt>
    <dgm:pt modelId="{BE2B72FA-74C7-4560-A818-A68BD55C9B1D}" type="sibTrans" cxnId="{8D651373-BBAA-4AA6-9BED-C0A0583A06AB}">
      <dgm:prSet/>
      <dgm:spPr/>
      <dgm:t>
        <a:bodyPr/>
        <a:lstStyle/>
        <a:p>
          <a:endParaRPr lang="cs-CZ"/>
        </a:p>
      </dgm:t>
    </dgm:pt>
    <dgm:pt modelId="{E6C7B2E6-A254-4215-9C09-69C6CF0B9CC0}">
      <dgm:prSet custT="1"/>
      <dgm:spPr/>
      <dgm:t>
        <a:bodyPr/>
        <a:lstStyle/>
        <a:p>
          <a:r>
            <a:rPr lang="sk-SK" sz="1800" noProof="0" smtClean="0"/>
            <a:t>Kódovanie </a:t>
          </a:r>
          <a:endParaRPr lang="sk-SK" sz="1800" noProof="0"/>
        </a:p>
      </dgm:t>
    </dgm:pt>
    <dgm:pt modelId="{B880CDC1-F162-4660-9199-B7A235A7C132}" type="parTrans" cxnId="{061767E5-1C8B-4942-8532-EF5CBA38BE70}">
      <dgm:prSet/>
      <dgm:spPr/>
      <dgm:t>
        <a:bodyPr/>
        <a:lstStyle/>
        <a:p>
          <a:endParaRPr lang="cs-CZ"/>
        </a:p>
      </dgm:t>
    </dgm:pt>
    <dgm:pt modelId="{57C35111-7516-4276-955A-F8001C65B413}" type="sibTrans" cxnId="{061767E5-1C8B-4942-8532-EF5CBA38BE70}">
      <dgm:prSet/>
      <dgm:spPr/>
      <dgm:t>
        <a:bodyPr/>
        <a:lstStyle/>
        <a:p>
          <a:endParaRPr lang="cs-CZ"/>
        </a:p>
      </dgm:t>
    </dgm:pt>
    <dgm:pt modelId="{9551D94C-C561-4683-BAFB-4FE6F5D693C3}">
      <dgm:prSet custT="1"/>
      <dgm:spPr/>
      <dgm:t>
        <a:bodyPr/>
        <a:lstStyle/>
        <a:p>
          <a:r>
            <a:rPr lang="sk-SK" sz="1800" noProof="0" smtClean="0"/>
            <a:t>(X) HTML </a:t>
          </a:r>
          <a:endParaRPr lang="sk-SK" sz="1800" noProof="0"/>
        </a:p>
      </dgm:t>
    </dgm:pt>
    <dgm:pt modelId="{ED744C3A-A8ED-4817-AB54-ABAC460A915E}" type="parTrans" cxnId="{EA24CA82-6136-44D0-AE22-16F0EAE073B9}">
      <dgm:prSet/>
      <dgm:spPr/>
      <dgm:t>
        <a:bodyPr/>
        <a:lstStyle/>
        <a:p>
          <a:endParaRPr lang="cs-CZ"/>
        </a:p>
      </dgm:t>
    </dgm:pt>
    <dgm:pt modelId="{D2811716-1088-4419-8E27-6681538CD328}" type="sibTrans" cxnId="{EA24CA82-6136-44D0-AE22-16F0EAE073B9}">
      <dgm:prSet/>
      <dgm:spPr/>
      <dgm:t>
        <a:bodyPr/>
        <a:lstStyle/>
        <a:p>
          <a:endParaRPr lang="cs-CZ"/>
        </a:p>
      </dgm:t>
    </dgm:pt>
    <dgm:pt modelId="{4BFBCC29-0302-4796-A446-8C6016045ECC}">
      <dgm:prSet custT="1"/>
      <dgm:spPr/>
      <dgm:t>
        <a:bodyPr/>
        <a:lstStyle/>
        <a:p>
          <a:r>
            <a:rPr lang="sk-SK" sz="1800" noProof="0" smtClean="0"/>
            <a:t>Obsah stránok a SEO </a:t>
          </a:r>
          <a:endParaRPr lang="sk-SK" sz="1800" noProof="0"/>
        </a:p>
      </dgm:t>
    </dgm:pt>
    <dgm:pt modelId="{25AA57EC-F035-4D4F-9099-8E66F94DCCEE}" type="parTrans" cxnId="{971F2818-2D57-4639-BA1F-9537CB8B0AE4}">
      <dgm:prSet/>
      <dgm:spPr/>
      <dgm:t>
        <a:bodyPr/>
        <a:lstStyle/>
        <a:p>
          <a:endParaRPr lang="cs-CZ"/>
        </a:p>
      </dgm:t>
    </dgm:pt>
    <dgm:pt modelId="{ECC56A29-9495-47FF-94F0-EC44648C1E81}" type="sibTrans" cxnId="{971F2818-2D57-4639-BA1F-9537CB8B0AE4}">
      <dgm:prSet/>
      <dgm:spPr/>
      <dgm:t>
        <a:bodyPr/>
        <a:lstStyle/>
        <a:p>
          <a:endParaRPr lang="cs-CZ"/>
        </a:p>
      </dgm:t>
    </dgm:pt>
    <dgm:pt modelId="{54B24603-C1FC-4AEA-A764-837F3674F8DA}">
      <dgm:prSet custT="1"/>
      <dgm:spPr/>
      <dgm:t>
        <a:bodyPr/>
        <a:lstStyle/>
        <a:p>
          <a:r>
            <a:rPr lang="sk-SK" sz="1800" noProof="0" smtClean="0"/>
            <a:t>Obsah a funkcionalita</a:t>
          </a:r>
          <a:endParaRPr lang="sk-SK" sz="1800" noProof="0"/>
        </a:p>
      </dgm:t>
    </dgm:pt>
    <dgm:pt modelId="{9B62E6D2-372D-4D34-AA97-BEE3D0407B97}" type="parTrans" cxnId="{2708B93E-AB6E-4C28-8FD9-C841F0526525}">
      <dgm:prSet/>
      <dgm:spPr/>
      <dgm:t>
        <a:bodyPr/>
        <a:lstStyle/>
        <a:p>
          <a:endParaRPr lang="cs-CZ"/>
        </a:p>
      </dgm:t>
    </dgm:pt>
    <dgm:pt modelId="{B3D7EA34-9A56-4A92-960A-5459455C29AF}" type="sibTrans" cxnId="{2708B93E-AB6E-4C28-8FD9-C841F0526525}">
      <dgm:prSet/>
      <dgm:spPr/>
      <dgm:t>
        <a:bodyPr/>
        <a:lstStyle/>
        <a:p>
          <a:endParaRPr lang="cs-CZ"/>
        </a:p>
      </dgm:t>
    </dgm:pt>
    <dgm:pt modelId="{206AD85D-9463-478F-B8A7-D4A2FDE0B8EA}">
      <dgm:prSet custT="1"/>
      <dgm:spPr/>
      <dgm:t>
        <a:bodyPr/>
        <a:lstStyle/>
        <a:p>
          <a:r>
            <a:rPr lang="sk-SK" sz="1800" noProof="0" dirty="0" err="1" smtClean="0"/>
            <a:t>Wireframes</a:t>
          </a:r>
          <a:endParaRPr lang="sk-SK" sz="1800" noProof="0" dirty="0"/>
        </a:p>
      </dgm:t>
    </dgm:pt>
    <dgm:pt modelId="{70FB5E90-6D67-461E-9B51-79CF0EC4D534}" type="parTrans" cxnId="{B2B05D10-7D96-46A1-985C-0089BDEA32CE}">
      <dgm:prSet/>
      <dgm:spPr/>
      <dgm:t>
        <a:bodyPr/>
        <a:lstStyle/>
        <a:p>
          <a:endParaRPr lang="cs-CZ"/>
        </a:p>
      </dgm:t>
    </dgm:pt>
    <dgm:pt modelId="{EB2C5D78-A483-4766-95C2-F6E8A4B557B7}" type="sibTrans" cxnId="{B2B05D10-7D96-46A1-985C-0089BDEA32CE}">
      <dgm:prSet/>
      <dgm:spPr/>
      <dgm:t>
        <a:bodyPr/>
        <a:lstStyle/>
        <a:p>
          <a:endParaRPr lang="cs-CZ"/>
        </a:p>
      </dgm:t>
    </dgm:pt>
    <dgm:pt modelId="{704FF37B-0A3A-4755-9EBB-9A39F8E01040}">
      <dgm:prSet custT="1"/>
      <dgm:spPr/>
      <dgm:t>
        <a:bodyPr/>
        <a:lstStyle/>
        <a:p>
          <a:r>
            <a:rPr lang="sk-SK" sz="1800" noProof="0" dirty="0" smtClean="0"/>
            <a:t>Technická špecifikácia </a:t>
          </a:r>
          <a:endParaRPr lang="sk-SK" sz="1800" noProof="0" dirty="0"/>
        </a:p>
      </dgm:t>
    </dgm:pt>
    <dgm:pt modelId="{C468768D-8303-4243-B4DB-B280C5A00605}" type="parTrans" cxnId="{A7970BA8-DA96-4F08-B69A-8B090E1FD863}">
      <dgm:prSet/>
      <dgm:spPr/>
      <dgm:t>
        <a:bodyPr/>
        <a:lstStyle/>
        <a:p>
          <a:endParaRPr lang="cs-CZ"/>
        </a:p>
      </dgm:t>
    </dgm:pt>
    <dgm:pt modelId="{8DD964DF-9867-49E0-8ED0-2BEEA6CB4BD7}" type="sibTrans" cxnId="{A7970BA8-DA96-4F08-B69A-8B090E1FD863}">
      <dgm:prSet/>
      <dgm:spPr/>
      <dgm:t>
        <a:bodyPr/>
        <a:lstStyle/>
        <a:p>
          <a:endParaRPr lang="cs-CZ"/>
        </a:p>
      </dgm:t>
    </dgm:pt>
    <dgm:pt modelId="{A84BF699-C328-4D92-B8DE-AFEE526D5160}">
      <dgm:prSet custT="1"/>
      <dgm:spPr/>
      <dgm:t>
        <a:bodyPr/>
        <a:lstStyle/>
        <a:p>
          <a:r>
            <a:rPr lang="sk-SK" sz="1800" noProof="0" dirty="0" smtClean="0"/>
            <a:t>Testovanie beta verzie </a:t>
          </a:r>
          <a:endParaRPr lang="sk-SK" sz="1800" noProof="0" dirty="0"/>
        </a:p>
      </dgm:t>
    </dgm:pt>
    <dgm:pt modelId="{A271BBB7-E898-4A0E-80E6-554B9D044AE5}" type="parTrans" cxnId="{61BFD6B3-D96B-4973-AB8C-0C031EC45CE2}">
      <dgm:prSet/>
      <dgm:spPr/>
      <dgm:t>
        <a:bodyPr/>
        <a:lstStyle/>
        <a:p>
          <a:endParaRPr lang="cs-CZ"/>
        </a:p>
      </dgm:t>
    </dgm:pt>
    <dgm:pt modelId="{A494DA92-B84E-427D-A5C7-C0324B668AD9}" type="sibTrans" cxnId="{61BFD6B3-D96B-4973-AB8C-0C031EC45CE2}">
      <dgm:prSet/>
      <dgm:spPr/>
      <dgm:t>
        <a:bodyPr/>
        <a:lstStyle/>
        <a:p>
          <a:endParaRPr lang="cs-CZ"/>
        </a:p>
      </dgm:t>
    </dgm:pt>
    <dgm:pt modelId="{74FBD232-DA81-4169-82E5-DB1FE197001C}">
      <dgm:prSet custT="1"/>
      <dgm:spPr/>
      <dgm:t>
        <a:bodyPr/>
        <a:lstStyle/>
        <a:p>
          <a:r>
            <a:rPr lang="sk-SK" sz="1800" noProof="0" dirty="0" smtClean="0"/>
            <a:t>Spustenie </a:t>
          </a:r>
          <a:endParaRPr lang="sk-SK" sz="1800" noProof="0" dirty="0"/>
        </a:p>
      </dgm:t>
    </dgm:pt>
    <dgm:pt modelId="{6176AED5-ECD2-4311-B670-AAB5F841C6D8}" type="parTrans" cxnId="{331D63F5-7681-4FEA-9AF8-E1602D64B5F4}">
      <dgm:prSet/>
      <dgm:spPr/>
      <dgm:t>
        <a:bodyPr/>
        <a:lstStyle/>
        <a:p>
          <a:endParaRPr lang="cs-CZ"/>
        </a:p>
      </dgm:t>
    </dgm:pt>
    <dgm:pt modelId="{BAF56F77-8364-4F82-AB0F-37AFDB485EFC}" type="sibTrans" cxnId="{331D63F5-7681-4FEA-9AF8-E1602D64B5F4}">
      <dgm:prSet/>
      <dgm:spPr/>
      <dgm:t>
        <a:bodyPr/>
        <a:lstStyle/>
        <a:p>
          <a:endParaRPr lang="cs-CZ"/>
        </a:p>
      </dgm:t>
    </dgm:pt>
    <dgm:pt modelId="{D7FCC50A-12C9-4C22-9E48-455120DF02B0}">
      <dgm:prSet custT="1"/>
      <dgm:spPr/>
      <dgm:t>
        <a:bodyPr/>
        <a:lstStyle/>
        <a:p>
          <a:r>
            <a:rPr lang="sk-SK" sz="1800" noProof="0" dirty="0" smtClean="0"/>
            <a:t>Ďalší rozvoj </a:t>
          </a:r>
          <a:endParaRPr lang="sk-SK" sz="1800" noProof="0" dirty="0"/>
        </a:p>
      </dgm:t>
    </dgm:pt>
    <dgm:pt modelId="{8BC32B99-652B-4ABB-9B60-3A84EF1C6155}" type="parTrans" cxnId="{BCF29983-F3CD-449B-8694-5F395D70F1CD}">
      <dgm:prSet/>
      <dgm:spPr/>
      <dgm:t>
        <a:bodyPr/>
        <a:lstStyle/>
        <a:p>
          <a:endParaRPr lang="cs-CZ"/>
        </a:p>
      </dgm:t>
    </dgm:pt>
    <dgm:pt modelId="{9EF10077-B829-403D-8BD5-7341E79EBCE0}" type="sibTrans" cxnId="{BCF29983-F3CD-449B-8694-5F395D70F1CD}">
      <dgm:prSet/>
      <dgm:spPr/>
      <dgm:t>
        <a:bodyPr/>
        <a:lstStyle/>
        <a:p>
          <a:endParaRPr lang="cs-CZ"/>
        </a:p>
      </dgm:t>
    </dgm:pt>
    <dgm:pt modelId="{BE35DCA2-0ED8-4F8B-A7DC-5DE4AF4B229A}" type="pres">
      <dgm:prSet presAssocID="{68404AE9-415F-4741-BCF3-6168C5B028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F423E11-2745-484B-ABD2-486D91387F23}" type="pres">
      <dgm:prSet presAssocID="{82F23116-4FB5-47CD-A205-72AEC70AC174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5FA003-9537-40A1-A843-08C7EFC9E618}" type="pres">
      <dgm:prSet presAssocID="{D865BE7F-0E00-4881-AD7D-D945650408CC}" presName="sibTrans" presStyleLbl="sibTrans1D1" presStyleIdx="0" presStyleCnt="13"/>
      <dgm:spPr/>
      <dgm:t>
        <a:bodyPr/>
        <a:lstStyle/>
        <a:p>
          <a:endParaRPr lang="cs-CZ"/>
        </a:p>
      </dgm:t>
    </dgm:pt>
    <dgm:pt modelId="{40B181E2-A43D-4A17-B6B9-FF3A2ED07FAD}" type="pres">
      <dgm:prSet presAssocID="{D865BE7F-0E00-4881-AD7D-D945650408CC}" presName="connectorText" presStyleLbl="sibTrans1D1" presStyleIdx="0" presStyleCnt="13"/>
      <dgm:spPr/>
      <dgm:t>
        <a:bodyPr/>
        <a:lstStyle/>
        <a:p>
          <a:endParaRPr lang="cs-CZ"/>
        </a:p>
      </dgm:t>
    </dgm:pt>
    <dgm:pt modelId="{E418C73B-0805-415A-866E-508694DC03C5}" type="pres">
      <dgm:prSet presAssocID="{BE20E8B1-5ABC-47AE-8159-C1B1EA5A65A3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BCFA6B-AC9E-40F9-8134-0B3245DAF051}" type="pres">
      <dgm:prSet presAssocID="{5695DB98-A0A7-43AD-B15F-0A58C43BA05C}" presName="sibTrans" presStyleLbl="sibTrans1D1" presStyleIdx="1" presStyleCnt="13"/>
      <dgm:spPr/>
      <dgm:t>
        <a:bodyPr/>
        <a:lstStyle/>
        <a:p>
          <a:endParaRPr lang="cs-CZ"/>
        </a:p>
      </dgm:t>
    </dgm:pt>
    <dgm:pt modelId="{888D3380-5270-4AC7-B2E8-CB2435094010}" type="pres">
      <dgm:prSet presAssocID="{5695DB98-A0A7-43AD-B15F-0A58C43BA05C}" presName="connectorText" presStyleLbl="sibTrans1D1" presStyleIdx="1" presStyleCnt="13"/>
      <dgm:spPr/>
      <dgm:t>
        <a:bodyPr/>
        <a:lstStyle/>
        <a:p>
          <a:endParaRPr lang="cs-CZ"/>
        </a:p>
      </dgm:t>
    </dgm:pt>
    <dgm:pt modelId="{A3CFA80F-CD6C-44B4-A354-13627AC1088C}" type="pres">
      <dgm:prSet presAssocID="{CB130E63-6785-457F-81DD-1E43B7171CDC}" presName="node" presStyleLbl="node1" presStyleIdx="2" presStyleCnt="14" custScaleX="10615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E57EF8-5476-4764-AA74-78F2A9500265}" type="pres">
      <dgm:prSet presAssocID="{2F904F4B-0835-4B72-849B-412F9F33B1D7}" presName="sibTrans" presStyleLbl="sibTrans1D1" presStyleIdx="2" presStyleCnt="13"/>
      <dgm:spPr/>
      <dgm:t>
        <a:bodyPr/>
        <a:lstStyle/>
        <a:p>
          <a:endParaRPr lang="cs-CZ"/>
        </a:p>
      </dgm:t>
    </dgm:pt>
    <dgm:pt modelId="{E2ECCD16-26DC-4A03-8035-B29FB26B0996}" type="pres">
      <dgm:prSet presAssocID="{2F904F4B-0835-4B72-849B-412F9F33B1D7}" presName="connectorText" presStyleLbl="sibTrans1D1" presStyleIdx="2" presStyleCnt="13"/>
      <dgm:spPr/>
      <dgm:t>
        <a:bodyPr/>
        <a:lstStyle/>
        <a:p>
          <a:endParaRPr lang="cs-CZ"/>
        </a:p>
      </dgm:t>
    </dgm:pt>
    <dgm:pt modelId="{BEB389CC-7E9A-4050-9031-622F5A38E263}" type="pres">
      <dgm:prSet presAssocID="{EC2CFEB0-14A7-4393-805E-93B59BADBA33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034941-F8BF-4A7B-BB01-FC13C0E562F3}" type="pres">
      <dgm:prSet presAssocID="{1ED3DAC3-3B2D-4F91-B799-D86BC5D3C2CF}" presName="sibTrans" presStyleLbl="sibTrans1D1" presStyleIdx="3" presStyleCnt="13"/>
      <dgm:spPr/>
      <dgm:t>
        <a:bodyPr/>
        <a:lstStyle/>
        <a:p>
          <a:endParaRPr lang="cs-CZ"/>
        </a:p>
      </dgm:t>
    </dgm:pt>
    <dgm:pt modelId="{49F89574-7C28-48D8-BEBB-FEC84CA25401}" type="pres">
      <dgm:prSet presAssocID="{1ED3DAC3-3B2D-4F91-B799-D86BC5D3C2CF}" presName="connectorText" presStyleLbl="sibTrans1D1" presStyleIdx="3" presStyleCnt="13"/>
      <dgm:spPr/>
      <dgm:t>
        <a:bodyPr/>
        <a:lstStyle/>
        <a:p>
          <a:endParaRPr lang="cs-CZ"/>
        </a:p>
      </dgm:t>
    </dgm:pt>
    <dgm:pt modelId="{8AE4D3B1-A62B-40F9-8E5A-FAD3A728137F}" type="pres">
      <dgm:prSet presAssocID="{54B24603-C1FC-4AEA-A764-837F3674F8DA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2F6E3B-54E5-4C97-8D8C-66CD02FDF1F6}" type="pres">
      <dgm:prSet presAssocID="{B3D7EA34-9A56-4A92-960A-5459455C29AF}" presName="sibTrans" presStyleLbl="sibTrans1D1" presStyleIdx="4" presStyleCnt="13"/>
      <dgm:spPr/>
      <dgm:t>
        <a:bodyPr/>
        <a:lstStyle/>
        <a:p>
          <a:endParaRPr lang="cs-CZ"/>
        </a:p>
      </dgm:t>
    </dgm:pt>
    <dgm:pt modelId="{7AF3128A-BB3B-445A-A9A3-CB7D5364F654}" type="pres">
      <dgm:prSet presAssocID="{B3D7EA34-9A56-4A92-960A-5459455C29AF}" presName="connectorText" presStyleLbl="sibTrans1D1" presStyleIdx="4" presStyleCnt="13"/>
      <dgm:spPr/>
      <dgm:t>
        <a:bodyPr/>
        <a:lstStyle/>
        <a:p>
          <a:endParaRPr lang="cs-CZ"/>
        </a:p>
      </dgm:t>
    </dgm:pt>
    <dgm:pt modelId="{53CCEE7A-6FFE-4E3A-8C11-7C12C9A80E6E}" type="pres">
      <dgm:prSet presAssocID="{206AD85D-9463-478F-B8A7-D4A2FDE0B8EA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EE6F3EF-05DA-4EB1-8954-0E9637D8B901}" type="pres">
      <dgm:prSet presAssocID="{EB2C5D78-A483-4766-95C2-F6E8A4B557B7}" presName="sibTrans" presStyleLbl="sibTrans1D1" presStyleIdx="5" presStyleCnt="13"/>
      <dgm:spPr/>
      <dgm:t>
        <a:bodyPr/>
        <a:lstStyle/>
        <a:p>
          <a:endParaRPr lang="cs-CZ"/>
        </a:p>
      </dgm:t>
    </dgm:pt>
    <dgm:pt modelId="{BD12BD79-1550-476C-A3DE-8E1D77BC5E44}" type="pres">
      <dgm:prSet presAssocID="{EB2C5D78-A483-4766-95C2-F6E8A4B557B7}" presName="connectorText" presStyleLbl="sibTrans1D1" presStyleIdx="5" presStyleCnt="13"/>
      <dgm:spPr/>
      <dgm:t>
        <a:bodyPr/>
        <a:lstStyle/>
        <a:p>
          <a:endParaRPr lang="cs-CZ"/>
        </a:p>
      </dgm:t>
    </dgm:pt>
    <dgm:pt modelId="{4F1296A0-1736-48E0-B967-198649423838}" type="pres">
      <dgm:prSet presAssocID="{704FF37B-0A3A-4755-9EBB-9A39F8E01040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B00F37-437A-4CE7-AC48-6F5E00FE8544}" type="pres">
      <dgm:prSet presAssocID="{8DD964DF-9867-49E0-8ED0-2BEEA6CB4BD7}" presName="sibTrans" presStyleLbl="sibTrans1D1" presStyleIdx="6" presStyleCnt="13"/>
      <dgm:spPr/>
      <dgm:t>
        <a:bodyPr/>
        <a:lstStyle/>
        <a:p>
          <a:endParaRPr lang="cs-CZ"/>
        </a:p>
      </dgm:t>
    </dgm:pt>
    <dgm:pt modelId="{65C64A6F-CC3F-4227-849D-824A93B0EBEF}" type="pres">
      <dgm:prSet presAssocID="{8DD964DF-9867-49E0-8ED0-2BEEA6CB4BD7}" presName="connectorText" presStyleLbl="sibTrans1D1" presStyleIdx="6" presStyleCnt="13"/>
      <dgm:spPr/>
      <dgm:t>
        <a:bodyPr/>
        <a:lstStyle/>
        <a:p>
          <a:endParaRPr lang="cs-CZ"/>
        </a:p>
      </dgm:t>
    </dgm:pt>
    <dgm:pt modelId="{17AD8317-CE73-4197-88DA-BA8E56166E0F}" type="pres">
      <dgm:prSet presAssocID="{B2E1309D-2517-46B8-9320-53AE3B5AB55F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B8899B-75C3-44E5-B983-FA8B445BFD7C}" type="pres">
      <dgm:prSet presAssocID="{BE2B72FA-74C7-4560-A818-A68BD55C9B1D}" presName="sibTrans" presStyleLbl="sibTrans1D1" presStyleIdx="7" presStyleCnt="13"/>
      <dgm:spPr/>
      <dgm:t>
        <a:bodyPr/>
        <a:lstStyle/>
        <a:p>
          <a:endParaRPr lang="cs-CZ"/>
        </a:p>
      </dgm:t>
    </dgm:pt>
    <dgm:pt modelId="{D8FAD8F1-B50A-4A0B-B992-E1E36B7EEBB4}" type="pres">
      <dgm:prSet presAssocID="{BE2B72FA-74C7-4560-A818-A68BD55C9B1D}" presName="connectorText" presStyleLbl="sibTrans1D1" presStyleIdx="7" presStyleCnt="13"/>
      <dgm:spPr/>
      <dgm:t>
        <a:bodyPr/>
        <a:lstStyle/>
        <a:p>
          <a:endParaRPr lang="cs-CZ"/>
        </a:p>
      </dgm:t>
    </dgm:pt>
    <dgm:pt modelId="{96DCE95E-AF45-4C0B-922B-DE4699D8C3A7}" type="pres">
      <dgm:prSet presAssocID="{E6C7B2E6-A254-4215-9C09-69C6CF0B9CC0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43A61A-6E3B-4F40-A9A2-227FE5AA50C7}" type="pres">
      <dgm:prSet presAssocID="{57C35111-7516-4276-955A-F8001C65B413}" presName="sibTrans" presStyleLbl="sibTrans1D1" presStyleIdx="8" presStyleCnt="13"/>
      <dgm:spPr/>
      <dgm:t>
        <a:bodyPr/>
        <a:lstStyle/>
        <a:p>
          <a:endParaRPr lang="cs-CZ"/>
        </a:p>
      </dgm:t>
    </dgm:pt>
    <dgm:pt modelId="{15B2DAB2-32BF-45B4-8BC2-3E7632D87525}" type="pres">
      <dgm:prSet presAssocID="{57C35111-7516-4276-955A-F8001C65B413}" presName="connectorText" presStyleLbl="sibTrans1D1" presStyleIdx="8" presStyleCnt="13"/>
      <dgm:spPr/>
      <dgm:t>
        <a:bodyPr/>
        <a:lstStyle/>
        <a:p>
          <a:endParaRPr lang="cs-CZ"/>
        </a:p>
      </dgm:t>
    </dgm:pt>
    <dgm:pt modelId="{31B13D98-47BE-4C8F-B2BE-1A26274C5FAA}" type="pres">
      <dgm:prSet presAssocID="{9551D94C-C561-4683-BAFB-4FE6F5D693C3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EA595A-A02B-40B1-817E-2941F8B08AE8}" type="pres">
      <dgm:prSet presAssocID="{D2811716-1088-4419-8E27-6681538CD328}" presName="sibTrans" presStyleLbl="sibTrans1D1" presStyleIdx="9" presStyleCnt="13"/>
      <dgm:spPr/>
      <dgm:t>
        <a:bodyPr/>
        <a:lstStyle/>
        <a:p>
          <a:endParaRPr lang="cs-CZ"/>
        </a:p>
      </dgm:t>
    </dgm:pt>
    <dgm:pt modelId="{62A7F0C4-5FDC-470C-A6F0-3658C6505722}" type="pres">
      <dgm:prSet presAssocID="{D2811716-1088-4419-8E27-6681538CD328}" presName="connectorText" presStyleLbl="sibTrans1D1" presStyleIdx="9" presStyleCnt="13"/>
      <dgm:spPr/>
      <dgm:t>
        <a:bodyPr/>
        <a:lstStyle/>
        <a:p>
          <a:endParaRPr lang="cs-CZ"/>
        </a:p>
      </dgm:t>
    </dgm:pt>
    <dgm:pt modelId="{5D90EF75-4009-4B07-BBA7-2396F944E955}" type="pres">
      <dgm:prSet presAssocID="{4BFBCC29-0302-4796-A446-8C6016045ECC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E08B02-F2B9-4133-BF38-29AF8586B5C4}" type="pres">
      <dgm:prSet presAssocID="{ECC56A29-9495-47FF-94F0-EC44648C1E81}" presName="sibTrans" presStyleLbl="sibTrans1D1" presStyleIdx="10" presStyleCnt="13"/>
      <dgm:spPr/>
      <dgm:t>
        <a:bodyPr/>
        <a:lstStyle/>
        <a:p>
          <a:endParaRPr lang="cs-CZ"/>
        </a:p>
      </dgm:t>
    </dgm:pt>
    <dgm:pt modelId="{4739BE08-1028-4827-B428-4A04E708D5DF}" type="pres">
      <dgm:prSet presAssocID="{ECC56A29-9495-47FF-94F0-EC44648C1E81}" presName="connectorText" presStyleLbl="sibTrans1D1" presStyleIdx="10" presStyleCnt="13"/>
      <dgm:spPr/>
      <dgm:t>
        <a:bodyPr/>
        <a:lstStyle/>
        <a:p>
          <a:endParaRPr lang="cs-CZ"/>
        </a:p>
      </dgm:t>
    </dgm:pt>
    <dgm:pt modelId="{AF0CC19D-CCF0-422D-9BDC-5DB9AE896A8C}" type="pres">
      <dgm:prSet presAssocID="{A84BF699-C328-4D92-B8DE-AFEE526D5160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6A25F6-005F-4D48-BFCA-8CB6A32A0D54}" type="pres">
      <dgm:prSet presAssocID="{A494DA92-B84E-427D-A5C7-C0324B668AD9}" presName="sibTrans" presStyleLbl="sibTrans1D1" presStyleIdx="11" presStyleCnt="13"/>
      <dgm:spPr/>
      <dgm:t>
        <a:bodyPr/>
        <a:lstStyle/>
        <a:p>
          <a:endParaRPr lang="cs-CZ"/>
        </a:p>
      </dgm:t>
    </dgm:pt>
    <dgm:pt modelId="{8A732FB5-1EF6-4FF6-9086-C159FCDD5A21}" type="pres">
      <dgm:prSet presAssocID="{A494DA92-B84E-427D-A5C7-C0324B668AD9}" presName="connectorText" presStyleLbl="sibTrans1D1" presStyleIdx="11" presStyleCnt="13"/>
      <dgm:spPr/>
      <dgm:t>
        <a:bodyPr/>
        <a:lstStyle/>
        <a:p>
          <a:endParaRPr lang="cs-CZ"/>
        </a:p>
      </dgm:t>
    </dgm:pt>
    <dgm:pt modelId="{2939818D-CB4F-4007-8E80-5D2145D456F1}" type="pres">
      <dgm:prSet presAssocID="{74FBD232-DA81-4169-82E5-DB1FE197001C}" presName="node" presStyleLbl="node1" presStyleIdx="12" presStyleCnt="14" custScaleX="10548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33B047-C5C0-4E9C-BC57-EB7F82FC8142}" type="pres">
      <dgm:prSet presAssocID="{BAF56F77-8364-4F82-AB0F-37AFDB485EFC}" presName="sibTrans" presStyleLbl="sibTrans1D1" presStyleIdx="12" presStyleCnt="13"/>
      <dgm:spPr/>
    </dgm:pt>
    <dgm:pt modelId="{E5699C2B-494D-448D-AC22-63A19724C93C}" type="pres">
      <dgm:prSet presAssocID="{BAF56F77-8364-4F82-AB0F-37AFDB485EFC}" presName="connectorText" presStyleLbl="sibTrans1D1" presStyleIdx="12" presStyleCnt="13"/>
      <dgm:spPr/>
    </dgm:pt>
    <dgm:pt modelId="{D1098DB5-616F-40FD-B869-F57CB649DC0B}" type="pres">
      <dgm:prSet presAssocID="{D7FCC50A-12C9-4C22-9E48-455120DF02B0}" presName="node" presStyleLbl="node1" presStyleIdx="13" presStyleCnt="14" custScaleX="33022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EA098EC-D944-4F54-8724-FAC7A1A607D6}" srcId="{68404AE9-415F-4741-BCF3-6168C5B0284E}" destId="{82F23116-4FB5-47CD-A205-72AEC70AC174}" srcOrd="0" destOrd="0" parTransId="{0856F00A-CD9D-43BD-A678-41140FEA88D7}" sibTransId="{D865BE7F-0E00-4881-AD7D-D945650408CC}"/>
    <dgm:cxn modelId="{061767E5-1C8B-4942-8532-EF5CBA38BE70}" srcId="{68404AE9-415F-4741-BCF3-6168C5B0284E}" destId="{E6C7B2E6-A254-4215-9C09-69C6CF0B9CC0}" srcOrd="8" destOrd="0" parTransId="{B880CDC1-F162-4660-9199-B7A235A7C132}" sibTransId="{57C35111-7516-4276-955A-F8001C65B413}"/>
    <dgm:cxn modelId="{F8D5EBE2-AAA1-482A-8FDB-9D0B8BA7537D}" type="presOf" srcId="{A494DA92-B84E-427D-A5C7-C0324B668AD9}" destId="{8A732FB5-1EF6-4FF6-9086-C159FCDD5A21}" srcOrd="1" destOrd="0" presId="urn:microsoft.com/office/officeart/2005/8/layout/bProcess3"/>
    <dgm:cxn modelId="{04B44650-1988-40CC-BA75-1CC07FAB411F}" type="presOf" srcId="{57C35111-7516-4276-955A-F8001C65B413}" destId="{4743A61A-6E3B-4F40-A9A2-227FE5AA50C7}" srcOrd="0" destOrd="0" presId="urn:microsoft.com/office/officeart/2005/8/layout/bProcess3"/>
    <dgm:cxn modelId="{649EB8A3-1EF6-468B-A9D2-E3508176AB39}" srcId="{68404AE9-415F-4741-BCF3-6168C5B0284E}" destId="{CB130E63-6785-457F-81DD-1E43B7171CDC}" srcOrd="2" destOrd="0" parTransId="{C9F0C8AA-55A0-41AD-9B2E-3CF58BC0168F}" sibTransId="{2F904F4B-0835-4B72-849B-412F9F33B1D7}"/>
    <dgm:cxn modelId="{39425F1E-EA56-4B5A-BF9C-819B83D3C226}" type="presOf" srcId="{4BFBCC29-0302-4796-A446-8C6016045ECC}" destId="{5D90EF75-4009-4B07-BBA7-2396F944E955}" srcOrd="0" destOrd="0" presId="urn:microsoft.com/office/officeart/2005/8/layout/bProcess3"/>
    <dgm:cxn modelId="{4451FE37-60D4-4A05-9688-10E022DBC5B9}" type="presOf" srcId="{BAF56F77-8364-4F82-AB0F-37AFDB485EFC}" destId="{E5699C2B-494D-448D-AC22-63A19724C93C}" srcOrd="1" destOrd="0" presId="urn:microsoft.com/office/officeart/2005/8/layout/bProcess3"/>
    <dgm:cxn modelId="{A9DF3682-3C95-4D23-9CDB-73C2A5937FED}" type="presOf" srcId="{8DD964DF-9867-49E0-8ED0-2BEEA6CB4BD7}" destId="{B8B00F37-437A-4CE7-AC48-6F5E00FE8544}" srcOrd="0" destOrd="0" presId="urn:microsoft.com/office/officeart/2005/8/layout/bProcess3"/>
    <dgm:cxn modelId="{31B85A98-03D3-4E78-969F-D61549079B17}" type="presOf" srcId="{704FF37B-0A3A-4755-9EBB-9A39F8E01040}" destId="{4F1296A0-1736-48E0-B967-198649423838}" srcOrd="0" destOrd="0" presId="urn:microsoft.com/office/officeart/2005/8/layout/bProcess3"/>
    <dgm:cxn modelId="{235CF8D8-C0EC-496D-B594-E47883FB09BD}" type="presOf" srcId="{B3D7EA34-9A56-4A92-960A-5459455C29AF}" destId="{0D2F6E3B-54E5-4C97-8D8C-66CD02FDF1F6}" srcOrd="0" destOrd="0" presId="urn:microsoft.com/office/officeart/2005/8/layout/bProcess3"/>
    <dgm:cxn modelId="{88FB78E4-A1CA-4B63-BED4-30FE608410FE}" type="presOf" srcId="{A494DA92-B84E-427D-A5C7-C0324B668AD9}" destId="{B76A25F6-005F-4D48-BFCA-8CB6A32A0D54}" srcOrd="0" destOrd="0" presId="urn:microsoft.com/office/officeart/2005/8/layout/bProcess3"/>
    <dgm:cxn modelId="{8D651373-BBAA-4AA6-9BED-C0A0583A06AB}" srcId="{68404AE9-415F-4741-BCF3-6168C5B0284E}" destId="{B2E1309D-2517-46B8-9320-53AE3B5AB55F}" srcOrd="7" destOrd="0" parTransId="{FE8C6422-24E8-4D9D-80CD-4045A52A7E58}" sibTransId="{BE2B72FA-74C7-4560-A818-A68BD55C9B1D}"/>
    <dgm:cxn modelId="{59B5597B-7827-4E36-BC2F-28F0AC223754}" type="presOf" srcId="{206AD85D-9463-478F-B8A7-D4A2FDE0B8EA}" destId="{53CCEE7A-6FFE-4E3A-8C11-7C12C9A80E6E}" srcOrd="0" destOrd="0" presId="urn:microsoft.com/office/officeart/2005/8/layout/bProcess3"/>
    <dgm:cxn modelId="{42BA342B-D1AE-40AC-A7CA-D53C8C9CECC4}" type="presOf" srcId="{1ED3DAC3-3B2D-4F91-B799-D86BC5D3C2CF}" destId="{49F89574-7C28-48D8-BEBB-FEC84CA25401}" srcOrd="1" destOrd="0" presId="urn:microsoft.com/office/officeart/2005/8/layout/bProcess3"/>
    <dgm:cxn modelId="{DEBE2248-9797-4996-BC99-05834F650D11}" type="presOf" srcId="{D865BE7F-0E00-4881-AD7D-D945650408CC}" destId="{6A5FA003-9537-40A1-A843-08C7EFC9E618}" srcOrd="0" destOrd="0" presId="urn:microsoft.com/office/officeart/2005/8/layout/bProcess3"/>
    <dgm:cxn modelId="{8B00812B-DE3B-4D67-AA61-84044F5D64FB}" type="presOf" srcId="{BE2B72FA-74C7-4560-A818-A68BD55C9B1D}" destId="{9EB8899B-75C3-44E5-B983-FA8B445BFD7C}" srcOrd="0" destOrd="0" presId="urn:microsoft.com/office/officeart/2005/8/layout/bProcess3"/>
    <dgm:cxn modelId="{1D23A207-584A-4B25-B368-29EB8D7E097F}" type="presOf" srcId="{82F23116-4FB5-47CD-A205-72AEC70AC174}" destId="{8F423E11-2745-484B-ABD2-486D91387F23}" srcOrd="0" destOrd="0" presId="urn:microsoft.com/office/officeart/2005/8/layout/bProcess3"/>
    <dgm:cxn modelId="{300DBCE1-39C2-4A9B-9855-CFEA22E8908B}" type="presOf" srcId="{74FBD232-DA81-4169-82E5-DB1FE197001C}" destId="{2939818D-CB4F-4007-8E80-5D2145D456F1}" srcOrd="0" destOrd="0" presId="urn:microsoft.com/office/officeart/2005/8/layout/bProcess3"/>
    <dgm:cxn modelId="{4F5CE665-0F6C-465B-B241-08A5B4DB73BD}" type="presOf" srcId="{68404AE9-415F-4741-BCF3-6168C5B0284E}" destId="{BE35DCA2-0ED8-4F8B-A7DC-5DE4AF4B229A}" srcOrd="0" destOrd="0" presId="urn:microsoft.com/office/officeart/2005/8/layout/bProcess3"/>
    <dgm:cxn modelId="{96A57634-D050-496A-B97A-DBF163794E2C}" type="presOf" srcId="{BE20E8B1-5ABC-47AE-8159-C1B1EA5A65A3}" destId="{E418C73B-0805-415A-866E-508694DC03C5}" srcOrd="0" destOrd="0" presId="urn:microsoft.com/office/officeart/2005/8/layout/bProcess3"/>
    <dgm:cxn modelId="{9B8E02DB-78A9-4DAF-A761-4403C37F8DD6}" type="presOf" srcId="{D2811716-1088-4419-8E27-6681538CD328}" destId="{62A7F0C4-5FDC-470C-A6F0-3658C6505722}" srcOrd="1" destOrd="0" presId="urn:microsoft.com/office/officeart/2005/8/layout/bProcess3"/>
    <dgm:cxn modelId="{971F2818-2D57-4639-BA1F-9537CB8B0AE4}" srcId="{68404AE9-415F-4741-BCF3-6168C5B0284E}" destId="{4BFBCC29-0302-4796-A446-8C6016045ECC}" srcOrd="10" destOrd="0" parTransId="{25AA57EC-F035-4D4F-9099-8E66F94DCCEE}" sibTransId="{ECC56A29-9495-47FF-94F0-EC44648C1E81}"/>
    <dgm:cxn modelId="{EE781215-9EE2-4343-B09C-4310E93ADF3B}" type="presOf" srcId="{B3D7EA34-9A56-4A92-960A-5459455C29AF}" destId="{7AF3128A-BB3B-445A-A9A3-CB7D5364F654}" srcOrd="1" destOrd="0" presId="urn:microsoft.com/office/officeart/2005/8/layout/bProcess3"/>
    <dgm:cxn modelId="{331D63F5-7681-4FEA-9AF8-E1602D64B5F4}" srcId="{68404AE9-415F-4741-BCF3-6168C5B0284E}" destId="{74FBD232-DA81-4169-82E5-DB1FE197001C}" srcOrd="12" destOrd="0" parTransId="{6176AED5-ECD2-4311-B670-AAB5F841C6D8}" sibTransId="{BAF56F77-8364-4F82-AB0F-37AFDB485EFC}"/>
    <dgm:cxn modelId="{F658C24D-CD96-4806-8A95-487E088394AB}" type="presOf" srcId="{54B24603-C1FC-4AEA-A764-837F3674F8DA}" destId="{8AE4D3B1-A62B-40F9-8E5A-FAD3A728137F}" srcOrd="0" destOrd="0" presId="urn:microsoft.com/office/officeart/2005/8/layout/bProcess3"/>
    <dgm:cxn modelId="{50141DAA-1AF8-42F4-A07E-40A0853B3601}" type="presOf" srcId="{ECC56A29-9495-47FF-94F0-EC44648C1E81}" destId="{03E08B02-F2B9-4133-BF38-29AF8586B5C4}" srcOrd="0" destOrd="0" presId="urn:microsoft.com/office/officeart/2005/8/layout/bProcess3"/>
    <dgm:cxn modelId="{329A6C42-EE3A-43D1-A8EE-2175367B310A}" type="presOf" srcId="{D7FCC50A-12C9-4C22-9E48-455120DF02B0}" destId="{D1098DB5-616F-40FD-B869-F57CB649DC0B}" srcOrd="0" destOrd="0" presId="urn:microsoft.com/office/officeart/2005/8/layout/bProcess3"/>
    <dgm:cxn modelId="{B2B05D10-7D96-46A1-985C-0089BDEA32CE}" srcId="{68404AE9-415F-4741-BCF3-6168C5B0284E}" destId="{206AD85D-9463-478F-B8A7-D4A2FDE0B8EA}" srcOrd="5" destOrd="0" parTransId="{70FB5E90-6D67-461E-9B51-79CF0EC4D534}" sibTransId="{EB2C5D78-A483-4766-95C2-F6E8A4B557B7}"/>
    <dgm:cxn modelId="{6CEB7491-7D83-43AA-B4BC-482FDAB5E320}" type="presOf" srcId="{B2E1309D-2517-46B8-9320-53AE3B5AB55F}" destId="{17AD8317-CE73-4197-88DA-BA8E56166E0F}" srcOrd="0" destOrd="0" presId="urn:microsoft.com/office/officeart/2005/8/layout/bProcess3"/>
    <dgm:cxn modelId="{A5AFF11E-FFE4-459C-9F5B-74C98D9C9BB0}" type="presOf" srcId="{8DD964DF-9867-49E0-8ED0-2BEEA6CB4BD7}" destId="{65C64A6F-CC3F-4227-849D-824A93B0EBEF}" srcOrd="1" destOrd="0" presId="urn:microsoft.com/office/officeart/2005/8/layout/bProcess3"/>
    <dgm:cxn modelId="{D80758D2-28F4-4266-8864-BB6CB8FE5B38}" srcId="{68404AE9-415F-4741-BCF3-6168C5B0284E}" destId="{EC2CFEB0-14A7-4393-805E-93B59BADBA33}" srcOrd="3" destOrd="0" parTransId="{8C597B55-F245-4AA1-8093-F41A04A998E3}" sibTransId="{1ED3DAC3-3B2D-4F91-B799-D86BC5D3C2CF}"/>
    <dgm:cxn modelId="{CA19E5CE-0D98-4EA0-B6C5-8FEC49488AC4}" type="presOf" srcId="{57C35111-7516-4276-955A-F8001C65B413}" destId="{15B2DAB2-32BF-45B4-8BC2-3E7632D87525}" srcOrd="1" destOrd="0" presId="urn:microsoft.com/office/officeart/2005/8/layout/bProcess3"/>
    <dgm:cxn modelId="{8FE8B89E-408E-48EC-B34A-4B70DD78F7EA}" type="presOf" srcId="{EB2C5D78-A483-4766-95C2-F6E8A4B557B7}" destId="{0EE6F3EF-05DA-4EB1-8954-0E9637D8B901}" srcOrd="0" destOrd="0" presId="urn:microsoft.com/office/officeart/2005/8/layout/bProcess3"/>
    <dgm:cxn modelId="{0F21D58C-783F-4834-9754-5D8436C5548C}" type="presOf" srcId="{EB2C5D78-A483-4766-95C2-F6E8A4B557B7}" destId="{BD12BD79-1550-476C-A3DE-8E1D77BC5E44}" srcOrd="1" destOrd="0" presId="urn:microsoft.com/office/officeart/2005/8/layout/bProcess3"/>
    <dgm:cxn modelId="{5FA71FC5-6416-4342-81CA-9B5895A3BCB9}" type="presOf" srcId="{BAF56F77-8364-4F82-AB0F-37AFDB485EFC}" destId="{D733B047-C5C0-4E9C-BC57-EB7F82FC8142}" srcOrd="0" destOrd="0" presId="urn:microsoft.com/office/officeart/2005/8/layout/bProcess3"/>
    <dgm:cxn modelId="{A793D1EF-6276-4C6F-9817-FF86056C0FC5}" type="presOf" srcId="{ECC56A29-9495-47FF-94F0-EC44648C1E81}" destId="{4739BE08-1028-4827-B428-4A04E708D5DF}" srcOrd="1" destOrd="0" presId="urn:microsoft.com/office/officeart/2005/8/layout/bProcess3"/>
    <dgm:cxn modelId="{BCF29983-F3CD-449B-8694-5F395D70F1CD}" srcId="{68404AE9-415F-4741-BCF3-6168C5B0284E}" destId="{D7FCC50A-12C9-4C22-9E48-455120DF02B0}" srcOrd="13" destOrd="0" parTransId="{8BC32B99-652B-4ABB-9B60-3A84EF1C6155}" sibTransId="{9EF10077-B829-403D-8BD5-7341E79EBCE0}"/>
    <dgm:cxn modelId="{2708B93E-AB6E-4C28-8FD9-C841F0526525}" srcId="{68404AE9-415F-4741-BCF3-6168C5B0284E}" destId="{54B24603-C1FC-4AEA-A764-837F3674F8DA}" srcOrd="4" destOrd="0" parTransId="{9B62E6D2-372D-4D34-AA97-BEE3D0407B97}" sibTransId="{B3D7EA34-9A56-4A92-960A-5459455C29AF}"/>
    <dgm:cxn modelId="{F231DFB9-3BCB-4789-A236-D42DF35BC051}" srcId="{68404AE9-415F-4741-BCF3-6168C5B0284E}" destId="{BE20E8B1-5ABC-47AE-8159-C1B1EA5A65A3}" srcOrd="1" destOrd="0" parTransId="{F6BDD8C7-842D-4B78-995C-962DEC740BC9}" sibTransId="{5695DB98-A0A7-43AD-B15F-0A58C43BA05C}"/>
    <dgm:cxn modelId="{EA24CA82-6136-44D0-AE22-16F0EAE073B9}" srcId="{68404AE9-415F-4741-BCF3-6168C5B0284E}" destId="{9551D94C-C561-4683-BAFB-4FE6F5D693C3}" srcOrd="9" destOrd="0" parTransId="{ED744C3A-A8ED-4817-AB54-ABAC460A915E}" sibTransId="{D2811716-1088-4419-8E27-6681538CD328}"/>
    <dgm:cxn modelId="{EE757575-5F4F-46B9-95DE-346B0708B361}" type="presOf" srcId="{2F904F4B-0835-4B72-849B-412F9F33B1D7}" destId="{C8E57EF8-5476-4764-AA74-78F2A9500265}" srcOrd="0" destOrd="0" presId="urn:microsoft.com/office/officeart/2005/8/layout/bProcess3"/>
    <dgm:cxn modelId="{3D83202C-C462-40E1-B0E9-84AEBD160757}" type="presOf" srcId="{BE2B72FA-74C7-4560-A818-A68BD55C9B1D}" destId="{D8FAD8F1-B50A-4A0B-B992-E1E36B7EEBB4}" srcOrd="1" destOrd="0" presId="urn:microsoft.com/office/officeart/2005/8/layout/bProcess3"/>
    <dgm:cxn modelId="{E700FB6D-AC51-4F19-B9A5-DD9764166E31}" type="presOf" srcId="{D865BE7F-0E00-4881-AD7D-D945650408CC}" destId="{40B181E2-A43D-4A17-B6B9-FF3A2ED07FAD}" srcOrd="1" destOrd="0" presId="urn:microsoft.com/office/officeart/2005/8/layout/bProcess3"/>
    <dgm:cxn modelId="{DF58E26D-1AB4-45D0-9AF1-7D2BF50164E5}" type="presOf" srcId="{9551D94C-C561-4683-BAFB-4FE6F5D693C3}" destId="{31B13D98-47BE-4C8F-B2BE-1A26274C5FAA}" srcOrd="0" destOrd="0" presId="urn:microsoft.com/office/officeart/2005/8/layout/bProcess3"/>
    <dgm:cxn modelId="{1EA6A149-9472-4549-996F-F35EEB1C0484}" type="presOf" srcId="{5695DB98-A0A7-43AD-B15F-0A58C43BA05C}" destId="{888D3380-5270-4AC7-B2E8-CB2435094010}" srcOrd="1" destOrd="0" presId="urn:microsoft.com/office/officeart/2005/8/layout/bProcess3"/>
    <dgm:cxn modelId="{FE7FB508-83DC-4DD6-B820-22ACCC235905}" type="presOf" srcId="{D2811716-1088-4419-8E27-6681538CD328}" destId="{C2EA595A-A02B-40B1-817E-2941F8B08AE8}" srcOrd="0" destOrd="0" presId="urn:microsoft.com/office/officeart/2005/8/layout/bProcess3"/>
    <dgm:cxn modelId="{3CC717D9-7C63-4259-8AB4-07D3504AC6A5}" type="presOf" srcId="{2F904F4B-0835-4B72-849B-412F9F33B1D7}" destId="{E2ECCD16-26DC-4A03-8035-B29FB26B0996}" srcOrd="1" destOrd="0" presId="urn:microsoft.com/office/officeart/2005/8/layout/bProcess3"/>
    <dgm:cxn modelId="{A7970BA8-DA96-4F08-B69A-8B090E1FD863}" srcId="{68404AE9-415F-4741-BCF3-6168C5B0284E}" destId="{704FF37B-0A3A-4755-9EBB-9A39F8E01040}" srcOrd="6" destOrd="0" parTransId="{C468768D-8303-4243-B4DB-B280C5A00605}" sibTransId="{8DD964DF-9867-49E0-8ED0-2BEEA6CB4BD7}"/>
    <dgm:cxn modelId="{90DAA17E-C3BC-4AC9-976E-EEBF21A8091A}" type="presOf" srcId="{5695DB98-A0A7-43AD-B15F-0A58C43BA05C}" destId="{A0BCFA6B-AC9E-40F9-8134-0B3245DAF051}" srcOrd="0" destOrd="0" presId="urn:microsoft.com/office/officeart/2005/8/layout/bProcess3"/>
    <dgm:cxn modelId="{5971FFB2-8B92-47C7-B5CC-F8954495FF15}" type="presOf" srcId="{EC2CFEB0-14A7-4393-805E-93B59BADBA33}" destId="{BEB389CC-7E9A-4050-9031-622F5A38E263}" srcOrd="0" destOrd="0" presId="urn:microsoft.com/office/officeart/2005/8/layout/bProcess3"/>
    <dgm:cxn modelId="{A7BD870D-8990-49E8-8070-A9D2BD74E9ED}" type="presOf" srcId="{1ED3DAC3-3B2D-4F91-B799-D86BC5D3C2CF}" destId="{67034941-F8BF-4A7B-BB01-FC13C0E562F3}" srcOrd="0" destOrd="0" presId="urn:microsoft.com/office/officeart/2005/8/layout/bProcess3"/>
    <dgm:cxn modelId="{3016CD04-65EA-4441-9FDC-CB1020195F34}" type="presOf" srcId="{A84BF699-C328-4D92-B8DE-AFEE526D5160}" destId="{AF0CC19D-CCF0-422D-9BDC-5DB9AE896A8C}" srcOrd="0" destOrd="0" presId="urn:microsoft.com/office/officeart/2005/8/layout/bProcess3"/>
    <dgm:cxn modelId="{DA857F6D-9995-4051-BA07-FE5EC07896F4}" type="presOf" srcId="{CB130E63-6785-457F-81DD-1E43B7171CDC}" destId="{A3CFA80F-CD6C-44B4-A354-13627AC1088C}" srcOrd="0" destOrd="0" presId="urn:microsoft.com/office/officeart/2005/8/layout/bProcess3"/>
    <dgm:cxn modelId="{380B66EE-74C4-469E-B31D-048E0DA85D64}" type="presOf" srcId="{E6C7B2E6-A254-4215-9C09-69C6CF0B9CC0}" destId="{96DCE95E-AF45-4C0B-922B-DE4699D8C3A7}" srcOrd="0" destOrd="0" presId="urn:microsoft.com/office/officeart/2005/8/layout/bProcess3"/>
    <dgm:cxn modelId="{61BFD6B3-D96B-4973-AB8C-0C031EC45CE2}" srcId="{68404AE9-415F-4741-BCF3-6168C5B0284E}" destId="{A84BF699-C328-4D92-B8DE-AFEE526D5160}" srcOrd="11" destOrd="0" parTransId="{A271BBB7-E898-4A0E-80E6-554B9D044AE5}" sibTransId="{A494DA92-B84E-427D-A5C7-C0324B668AD9}"/>
    <dgm:cxn modelId="{96836B5E-E078-488B-BE06-7392960EC1E7}" type="presParOf" srcId="{BE35DCA2-0ED8-4F8B-A7DC-5DE4AF4B229A}" destId="{8F423E11-2745-484B-ABD2-486D91387F23}" srcOrd="0" destOrd="0" presId="urn:microsoft.com/office/officeart/2005/8/layout/bProcess3"/>
    <dgm:cxn modelId="{59D26DC8-B108-4216-B3D4-693B350BCC54}" type="presParOf" srcId="{BE35DCA2-0ED8-4F8B-A7DC-5DE4AF4B229A}" destId="{6A5FA003-9537-40A1-A843-08C7EFC9E618}" srcOrd="1" destOrd="0" presId="urn:microsoft.com/office/officeart/2005/8/layout/bProcess3"/>
    <dgm:cxn modelId="{58497D38-43C7-44AA-AB21-01818A1A5A4D}" type="presParOf" srcId="{6A5FA003-9537-40A1-A843-08C7EFC9E618}" destId="{40B181E2-A43D-4A17-B6B9-FF3A2ED07FAD}" srcOrd="0" destOrd="0" presId="urn:microsoft.com/office/officeart/2005/8/layout/bProcess3"/>
    <dgm:cxn modelId="{B188537F-9BE2-41CE-A29B-9CCB1264972E}" type="presParOf" srcId="{BE35DCA2-0ED8-4F8B-A7DC-5DE4AF4B229A}" destId="{E418C73B-0805-415A-866E-508694DC03C5}" srcOrd="2" destOrd="0" presId="urn:microsoft.com/office/officeart/2005/8/layout/bProcess3"/>
    <dgm:cxn modelId="{0856AB0C-A7F4-4F68-9C9B-4E370A2E090F}" type="presParOf" srcId="{BE35DCA2-0ED8-4F8B-A7DC-5DE4AF4B229A}" destId="{A0BCFA6B-AC9E-40F9-8134-0B3245DAF051}" srcOrd="3" destOrd="0" presId="urn:microsoft.com/office/officeart/2005/8/layout/bProcess3"/>
    <dgm:cxn modelId="{BA94D598-33FD-4689-B809-A704C5BAB5B5}" type="presParOf" srcId="{A0BCFA6B-AC9E-40F9-8134-0B3245DAF051}" destId="{888D3380-5270-4AC7-B2E8-CB2435094010}" srcOrd="0" destOrd="0" presId="urn:microsoft.com/office/officeart/2005/8/layout/bProcess3"/>
    <dgm:cxn modelId="{E910517B-E26D-44D6-8A06-7FCC01A76A74}" type="presParOf" srcId="{BE35DCA2-0ED8-4F8B-A7DC-5DE4AF4B229A}" destId="{A3CFA80F-CD6C-44B4-A354-13627AC1088C}" srcOrd="4" destOrd="0" presId="urn:microsoft.com/office/officeart/2005/8/layout/bProcess3"/>
    <dgm:cxn modelId="{50936AD6-D711-4037-99C1-617934623128}" type="presParOf" srcId="{BE35DCA2-0ED8-4F8B-A7DC-5DE4AF4B229A}" destId="{C8E57EF8-5476-4764-AA74-78F2A9500265}" srcOrd="5" destOrd="0" presId="urn:microsoft.com/office/officeart/2005/8/layout/bProcess3"/>
    <dgm:cxn modelId="{3B7B56B3-F786-463D-94BB-12369CD3FE80}" type="presParOf" srcId="{C8E57EF8-5476-4764-AA74-78F2A9500265}" destId="{E2ECCD16-26DC-4A03-8035-B29FB26B0996}" srcOrd="0" destOrd="0" presId="urn:microsoft.com/office/officeart/2005/8/layout/bProcess3"/>
    <dgm:cxn modelId="{590AF8F9-6CD2-439C-8821-8475B939CD59}" type="presParOf" srcId="{BE35DCA2-0ED8-4F8B-A7DC-5DE4AF4B229A}" destId="{BEB389CC-7E9A-4050-9031-622F5A38E263}" srcOrd="6" destOrd="0" presId="urn:microsoft.com/office/officeart/2005/8/layout/bProcess3"/>
    <dgm:cxn modelId="{84AC0D9C-04F1-4DC8-97DA-12F818001984}" type="presParOf" srcId="{BE35DCA2-0ED8-4F8B-A7DC-5DE4AF4B229A}" destId="{67034941-F8BF-4A7B-BB01-FC13C0E562F3}" srcOrd="7" destOrd="0" presId="urn:microsoft.com/office/officeart/2005/8/layout/bProcess3"/>
    <dgm:cxn modelId="{66C3AD46-FB15-4C42-B1C7-D7DAD6FE9DE6}" type="presParOf" srcId="{67034941-F8BF-4A7B-BB01-FC13C0E562F3}" destId="{49F89574-7C28-48D8-BEBB-FEC84CA25401}" srcOrd="0" destOrd="0" presId="urn:microsoft.com/office/officeart/2005/8/layout/bProcess3"/>
    <dgm:cxn modelId="{1B3CFDBB-8FAB-412B-8D46-D51C268935DB}" type="presParOf" srcId="{BE35DCA2-0ED8-4F8B-A7DC-5DE4AF4B229A}" destId="{8AE4D3B1-A62B-40F9-8E5A-FAD3A728137F}" srcOrd="8" destOrd="0" presId="urn:microsoft.com/office/officeart/2005/8/layout/bProcess3"/>
    <dgm:cxn modelId="{5BAAA82C-1B7D-4EA5-81E2-66BEDA52FD30}" type="presParOf" srcId="{BE35DCA2-0ED8-4F8B-A7DC-5DE4AF4B229A}" destId="{0D2F6E3B-54E5-4C97-8D8C-66CD02FDF1F6}" srcOrd="9" destOrd="0" presId="urn:microsoft.com/office/officeart/2005/8/layout/bProcess3"/>
    <dgm:cxn modelId="{5F7B8081-3A7D-4854-B31C-AB349E346AD6}" type="presParOf" srcId="{0D2F6E3B-54E5-4C97-8D8C-66CD02FDF1F6}" destId="{7AF3128A-BB3B-445A-A9A3-CB7D5364F654}" srcOrd="0" destOrd="0" presId="urn:microsoft.com/office/officeart/2005/8/layout/bProcess3"/>
    <dgm:cxn modelId="{048B6AC8-ECC2-4422-B55B-90F5181D7B4B}" type="presParOf" srcId="{BE35DCA2-0ED8-4F8B-A7DC-5DE4AF4B229A}" destId="{53CCEE7A-6FFE-4E3A-8C11-7C12C9A80E6E}" srcOrd="10" destOrd="0" presId="urn:microsoft.com/office/officeart/2005/8/layout/bProcess3"/>
    <dgm:cxn modelId="{D3E3A294-873C-411A-AC81-77CC520AE3E8}" type="presParOf" srcId="{BE35DCA2-0ED8-4F8B-A7DC-5DE4AF4B229A}" destId="{0EE6F3EF-05DA-4EB1-8954-0E9637D8B901}" srcOrd="11" destOrd="0" presId="urn:microsoft.com/office/officeart/2005/8/layout/bProcess3"/>
    <dgm:cxn modelId="{FED9D4A3-9F8E-4160-866E-F54FCAC9FB29}" type="presParOf" srcId="{0EE6F3EF-05DA-4EB1-8954-0E9637D8B901}" destId="{BD12BD79-1550-476C-A3DE-8E1D77BC5E44}" srcOrd="0" destOrd="0" presId="urn:microsoft.com/office/officeart/2005/8/layout/bProcess3"/>
    <dgm:cxn modelId="{FA426BCF-E62F-4479-9FF5-9790BFC2C858}" type="presParOf" srcId="{BE35DCA2-0ED8-4F8B-A7DC-5DE4AF4B229A}" destId="{4F1296A0-1736-48E0-B967-198649423838}" srcOrd="12" destOrd="0" presId="urn:microsoft.com/office/officeart/2005/8/layout/bProcess3"/>
    <dgm:cxn modelId="{79D8D919-0D39-47A1-BA7F-2790F98CBDCA}" type="presParOf" srcId="{BE35DCA2-0ED8-4F8B-A7DC-5DE4AF4B229A}" destId="{B8B00F37-437A-4CE7-AC48-6F5E00FE8544}" srcOrd="13" destOrd="0" presId="urn:microsoft.com/office/officeart/2005/8/layout/bProcess3"/>
    <dgm:cxn modelId="{C8A86891-8903-4DD7-BF27-45B8075A2CD0}" type="presParOf" srcId="{B8B00F37-437A-4CE7-AC48-6F5E00FE8544}" destId="{65C64A6F-CC3F-4227-849D-824A93B0EBEF}" srcOrd="0" destOrd="0" presId="urn:microsoft.com/office/officeart/2005/8/layout/bProcess3"/>
    <dgm:cxn modelId="{C6D9B65F-9C6F-4663-8A1A-EA9232E0F6D8}" type="presParOf" srcId="{BE35DCA2-0ED8-4F8B-A7DC-5DE4AF4B229A}" destId="{17AD8317-CE73-4197-88DA-BA8E56166E0F}" srcOrd="14" destOrd="0" presId="urn:microsoft.com/office/officeart/2005/8/layout/bProcess3"/>
    <dgm:cxn modelId="{6986962A-56EB-4988-B150-F5B561EBF102}" type="presParOf" srcId="{BE35DCA2-0ED8-4F8B-A7DC-5DE4AF4B229A}" destId="{9EB8899B-75C3-44E5-B983-FA8B445BFD7C}" srcOrd="15" destOrd="0" presId="urn:microsoft.com/office/officeart/2005/8/layout/bProcess3"/>
    <dgm:cxn modelId="{538055DA-FD74-4AEE-AE49-0AC248F76E4C}" type="presParOf" srcId="{9EB8899B-75C3-44E5-B983-FA8B445BFD7C}" destId="{D8FAD8F1-B50A-4A0B-B992-E1E36B7EEBB4}" srcOrd="0" destOrd="0" presId="urn:microsoft.com/office/officeart/2005/8/layout/bProcess3"/>
    <dgm:cxn modelId="{6F77AEA0-15A2-4C17-A883-F054A57A763C}" type="presParOf" srcId="{BE35DCA2-0ED8-4F8B-A7DC-5DE4AF4B229A}" destId="{96DCE95E-AF45-4C0B-922B-DE4699D8C3A7}" srcOrd="16" destOrd="0" presId="urn:microsoft.com/office/officeart/2005/8/layout/bProcess3"/>
    <dgm:cxn modelId="{F248D5A6-38E7-480A-B513-9F35F07BAEA5}" type="presParOf" srcId="{BE35DCA2-0ED8-4F8B-A7DC-5DE4AF4B229A}" destId="{4743A61A-6E3B-4F40-A9A2-227FE5AA50C7}" srcOrd="17" destOrd="0" presId="urn:microsoft.com/office/officeart/2005/8/layout/bProcess3"/>
    <dgm:cxn modelId="{3E8524D1-67CE-4A17-905B-54C58CD151F1}" type="presParOf" srcId="{4743A61A-6E3B-4F40-A9A2-227FE5AA50C7}" destId="{15B2DAB2-32BF-45B4-8BC2-3E7632D87525}" srcOrd="0" destOrd="0" presId="urn:microsoft.com/office/officeart/2005/8/layout/bProcess3"/>
    <dgm:cxn modelId="{BA8D9430-5BA3-4CB6-9910-6BA2A556AFAA}" type="presParOf" srcId="{BE35DCA2-0ED8-4F8B-A7DC-5DE4AF4B229A}" destId="{31B13D98-47BE-4C8F-B2BE-1A26274C5FAA}" srcOrd="18" destOrd="0" presId="urn:microsoft.com/office/officeart/2005/8/layout/bProcess3"/>
    <dgm:cxn modelId="{6B978339-D9BE-43FA-9514-74C1960039F9}" type="presParOf" srcId="{BE35DCA2-0ED8-4F8B-A7DC-5DE4AF4B229A}" destId="{C2EA595A-A02B-40B1-817E-2941F8B08AE8}" srcOrd="19" destOrd="0" presId="urn:microsoft.com/office/officeart/2005/8/layout/bProcess3"/>
    <dgm:cxn modelId="{8696B733-B94D-4634-A199-897A9F6ED258}" type="presParOf" srcId="{C2EA595A-A02B-40B1-817E-2941F8B08AE8}" destId="{62A7F0C4-5FDC-470C-A6F0-3658C6505722}" srcOrd="0" destOrd="0" presId="urn:microsoft.com/office/officeart/2005/8/layout/bProcess3"/>
    <dgm:cxn modelId="{504C39C5-B4DF-467E-B72C-994FB8192B37}" type="presParOf" srcId="{BE35DCA2-0ED8-4F8B-A7DC-5DE4AF4B229A}" destId="{5D90EF75-4009-4B07-BBA7-2396F944E955}" srcOrd="20" destOrd="0" presId="urn:microsoft.com/office/officeart/2005/8/layout/bProcess3"/>
    <dgm:cxn modelId="{453DCFD4-1DE1-478C-8DDC-C4D284EF3F65}" type="presParOf" srcId="{BE35DCA2-0ED8-4F8B-A7DC-5DE4AF4B229A}" destId="{03E08B02-F2B9-4133-BF38-29AF8586B5C4}" srcOrd="21" destOrd="0" presId="urn:microsoft.com/office/officeart/2005/8/layout/bProcess3"/>
    <dgm:cxn modelId="{C7F36D89-A71B-42A5-BFAD-54D43FA91848}" type="presParOf" srcId="{03E08B02-F2B9-4133-BF38-29AF8586B5C4}" destId="{4739BE08-1028-4827-B428-4A04E708D5DF}" srcOrd="0" destOrd="0" presId="urn:microsoft.com/office/officeart/2005/8/layout/bProcess3"/>
    <dgm:cxn modelId="{BB967419-D67B-403D-ACDC-FCC588F5F454}" type="presParOf" srcId="{BE35DCA2-0ED8-4F8B-A7DC-5DE4AF4B229A}" destId="{AF0CC19D-CCF0-422D-9BDC-5DB9AE896A8C}" srcOrd="22" destOrd="0" presId="urn:microsoft.com/office/officeart/2005/8/layout/bProcess3"/>
    <dgm:cxn modelId="{7B289408-8ECB-45AF-BFD3-FF89D22F4164}" type="presParOf" srcId="{BE35DCA2-0ED8-4F8B-A7DC-5DE4AF4B229A}" destId="{B76A25F6-005F-4D48-BFCA-8CB6A32A0D54}" srcOrd="23" destOrd="0" presId="urn:microsoft.com/office/officeart/2005/8/layout/bProcess3"/>
    <dgm:cxn modelId="{30D3276F-DC7F-4720-8272-6BBB7ED35E0F}" type="presParOf" srcId="{B76A25F6-005F-4D48-BFCA-8CB6A32A0D54}" destId="{8A732FB5-1EF6-4FF6-9086-C159FCDD5A21}" srcOrd="0" destOrd="0" presId="urn:microsoft.com/office/officeart/2005/8/layout/bProcess3"/>
    <dgm:cxn modelId="{BCF860ED-2D61-4F83-A80E-838F42C38B8F}" type="presParOf" srcId="{BE35DCA2-0ED8-4F8B-A7DC-5DE4AF4B229A}" destId="{2939818D-CB4F-4007-8E80-5D2145D456F1}" srcOrd="24" destOrd="0" presId="urn:microsoft.com/office/officeart/2005/8/layout/bProcess3"/>
    <dgm:cxn modelId="{29AF9A94-7B07-4147-83AA-713323BC3EFF}" type="presParOf" srcId="{BE35DCA2-0ED8-4F8B-A7DC-5DE4AF4B229A}" destId="{D733B047-C5C0-4E9C-BC57-EB7F82FC8142}" srcOrd="25" destOrd="0" presId="urn:microsoft.com/office/officeart/2005/8/layout/bProcess3"/>
    <dgm:cxn modelId="{50461C93-A194-45A2-B3A3-D15C12A0C8A4}" type="presParOf" srcId="{D733B047-C5C0-4E9C-BC57-EB7F82FC8142}" destId="{E5699C2B-494D-448D-AC22-63A19724C93C}" srcOrd="0" destOrd="0" presId="urn:microsoft.com/office/officeart/2005/8/layout/bProcess3"/>
    <dgm:cxn modelId="{CACC8A06-84FD-41AE-A451-B6C5663EF5D8}" type="presParOf" srcId="{BE35DCA2-0ED8-4F8B-A7DC-5DE4AF4B229A}" destId="{D1098DB5-616F-40FD-B869-F57CB649DC0B}" srcOrd="2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404AE9-415F-4741-BCF3-6168C5B0284E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2F23116-4FB5-47CD-A205-72AEC70AC174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sk-SK" sz="1800" noProof="0" dirty="0" smtClean="0"/>
            <a:t>Zámer</a:t>
          </a:r>
          <a:endParaRPr lang="sk-SK" sz="1800" noProof="0" dirty="0"/>
        </a:p>
      </dgm:t>
    </dgm:pt>
    <dgm:pt modelId="{0856F00A-CD9D-43BD-A678-41140FEA88D7}" type="parTrans" cxnId="{FEA098EC-D944-4F54-8724-FAC7A1A607D6}">
      <dgm:prSet/>
      <dgm:spPr/>
      <dgm:t>
        <a:bodyPr/>
        <a:lstStyle/>
        <a:p>
          <a:endParaRPr lang="cs-CZ"/>
        </a:p>
      </dgm:t>
    </dgm:pt>
    <dgm:pt modelId="{D865BE7F-0E00-4881-AD7D-D945650408CC}" type="sibTrans" cxnId="{FEA098EC-D944-4F54-8724-FAC7A1A607D6}">
      <dgm:prSet/>
      <dgm:spPr/>
      <dgm:t>
        <a:bodyPr/>
        <a:lstStyle/>
        <a:p>
          <a:endParaRPr lang="cs-CZ"/>
        </a:p>
      </dgm:t>
    </dgm:pt>
    <dgm:pt modelId="{BE20E8B1-5ABC-47AE-8159-C1B1EA5A65A3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sk-SK" sz="1800" noProof="0" dirty="0" smtClean="0"/>
            <a:t>Vstupné analýzy </a:t>
          </a:r>
          <a:endParaRPr lang="sk-SK" sz="1800" noProof="0" dirty="0"/>
        </a:p>
      </dgm:t>
    </dgm:pt>
    <dgm:pt modelId="{F6BDD8C7-842D-4B78-995C-962DEC740BC9}" type="parTrans" cxnId="{F231DFB9-3BCB-4789-A236-D42DF35BC051}">
      <dgm:prSet/>
      <dgm:spPr/>
      <dgm:t>
        <a:bodyPr/>
        <a:lstStyle/>
        <a:p>
          <a:endParaRPr lang="cs-CZ"/>
        </a:p>
      </dgm:t>
    </dgm:pt>
    <dgm:pt modelId="{5695DB98-A0A7-43AD-B15F-0A58C43BA05C}" type="sibTrans" cxnId="{F231DFB9-3BCB-4789-A236-D42DF35BC051}">
      <dgm:prSet/>
      <dgm:spPr/>
      <dgm:t>
        <a:bodyPr/>
        <a:lstStyle/>
        <a:p>
          <a:endParaRPr lang="cs-CZ"/>
        </a:p>
      </dgm:t>
    </dgm:pt>
    <dgm:pt modelId="{CB130E63-6785-457F-81DD-1E43B7171CDC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sk-SK" sz="1800" noProof="0" dirty="0" smtClean="0"/>
            <a:t>Charakteristika stránok</a:t>
          </a:r>
          <a:endParaRPr lang="sk-SK" sz="1800" noProof="0" dirty="0"/>
        </a:p>
      </dgm:t>
    </dgm:pt>
    <dgm:pt modelId="{C9F0C8AA-55A0-41AD-9B2E-3CF58BC0168F}" type="parTrans" cxnId="{649EB8A3-1EF6-468B-A9D2-E3508176AB39}">
      <dgm:prSet/>
      <dgm:spPr/>
      <dgm:t>
        <a:bodyPr/>
        <a:lstStyle/>
        <a:p>
          <a:endParaRPr lang="cs-CZ"/>
        </a:p>
      </dgm:t>
    </dgm:pt>
    <dgm:pt modelId="{2F904F4B-0835-4B72-849B-412F9F33B1D7}" type="sibTrans" cxnId="{649EB8A3-1EF6-468B-A9D2-E3508176AB39}">
      <dgm:prSet/>
      <dgm:spPr/>
      <dgm:t>
        <a:bodyPr/>
        <a:lstStyle/>
        <a:p>
          <a:endParaRPr lang="cs-CZ"/>
        </a:p>
      </dgm:t>
    </dgm:pt>
    <dgm:pt modelId="{EC2CFEB0-14A7-4393-805E-93B59BADBA33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sk-SK" sz="1800" noProof="0" dirty="0" smtClean="0"/>
            <a:t>Štruktúra stránok</a:t>
          </a:r>
          <a:endParaRPr lang="sk-SK" sz="1800" noProof="0" dirty="0"/>
        </a:p>
      </dgm:t>
    </dgm:pt>
    <dgm:pt modelId="{8C597B55-F245-4AA1-8093-F41A04A998E3}" type="parTrans" cxnId="{D80758D2-28F4-4266-8864-BB6CB8FE5B38}">
      <dgm:prSet/>
      <dgm:spPr/>
      <dgm:t>
        <a:bodyPr/>
        <a:lstStyle/>
        <a:p>
          <a:endParaRPr lang="cs-CZ"/>
        </a:p>
      </dgm:t>
    </dgm:pt>
    <dgm:pt modelId="{1ED3DAC3-3B2D-4F91-B799-D86BC5D3C2CF}" type="sibTrans" cxnId="{D80758D2-28F4-4266-8864-BB6CB8FE5B38}">
      <dgm:prSet/>
      <dgm:spPr/>
      <dgm:t>
        <a:bodyPr/>
        <a:lstStyle/>
        <a:p>
          <a:endParaRPr lang="cs-CZ"/>
        </a:p>
      </dgm:t>
    </dgm:pt>
    <dgm:pt modelId="{B2E1309D-2517-46B8-9320-53AE3B5AB55F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sk-SK" sz="1800" noProof="0" smtClean="0"/>
            <a:t>Grafika </a:t>
          </a:r>
          <a:endParaRPr lang="sk-SK" sz="1800" noProof="0"/>
        </a:p>
      </dgm:t>
    </dgm:pt>
    <dgm:pt modelId="{FE8C6422-24E8-4D9D-80CD-4045A52A7E58}" type="parTrans" cxnId="{8D651373-BBAA-4AA6-9BED-C0A0583A06AB}">
      <dgm:prSet/>
      <dgm:spPr/>
      <dgm:t>
        <a:bodyPr/>
        <a:lstStyle/>
        <a:p>
          <a:endParaRPr lang="cs-CZ"/>
        </a:p>
      </dgm:t>
    </dgm:pt>
    <dgm:pt modelId="{BE2B72FA-74C7-4560-A818-A68BD55C9B1D}" type="sibTrans" cxnId="{8D651373-BBAA-4AA6-9BED-C0A0583A06AB}">
      <dgm:prSet/>
      <dgm:spPr/>
      <dgm:t>
        <a:bodyPr/>
        <a:lstStyle/>
        <a:p>
          <a:endParaRPr lang="cs-CZ"/>
        </a:p>
      </dgm:t>
    </dgm:pt>
    <dgm:pt modelId="{E6C7B2E6-A254-4215-9C09-69C6CF0B9CC0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sk-SK" sz="1800" noProof="0" smtClean="0"/>
            <a:t>Kódovanie </a:t>
          </a:r>
          <a:endParaRPr lang="sk-SK" sz="1800" noProof="0"/>
        </a:p>
      </dgm:t>
    </dgm:pt>
    <dgm:pt modelId="{B880CDC1-F162-4660-9199-B7A235A7C132}" type="parTrans" cxnId="{061767E5-1C8B-4942-8532-EF5CBA38BE70}">
      <dgm:prSet/>
      <dgm:spPr/>
      <dgm:t>
        <a:bodyPr/>
        <a:lstStyle/>
        <a:p>
          <a:endParaRPr lang="cs-CZ"/>
        </a:p>
      </dgm:t>
    </dgm:pt>
    <dgm:pt modelId="{57C35111-7516-4276-955A-F8001C65B413}" type="sibTrans" cxnId="{061767E5-1C8B-4942-8532-EF5CBA38BE70}">
      <dgm:prSet/>
      <dgm:spPr/>
      <dgm:t>
        <a:bodyPr/>
        <a:lstStyle/>
        <a:p>
          <a:endParaRPr lang="cs-CZ"/>
        </a:p>
      </dgm:t>
    </dgm:pt>
    <dgm:pt modelId="{9551D94C-C561-4683-BAFB-4FE6F5D693C3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sk-SK" sz="1800" noProof="0" smtClean="0"/>
            <a:t>(X) HTML </a:t>
          </a:r>
          <a:endParaRPr lang="sk-SK" sz="1800" noProof="0"/>
        </a:p>
      </dgm:t>
    </dgm:pt>
    <dgm:pt modelId="{ED744C3A-A8ED-4817-AB54-ABAC460A915E}" type="parTrans" cxnId="{EA24CA82-6136-44D0-AE22-16F0EAE073B9}">
      <dgm:prSet/>
      <dgm:spPr/>
      <dgm:t>
        <a:bodyPr/>
        <a:lstStyle/>
        <a:p>
          <a:endParaRPr lang="cs-CZ"/>
        </a:p>
      </dgm:t>
    </dgm:pt>
    <dgm:pt modelId="{D2811716-1088-4419-8E27-6681538CD328}" type="sibTrans" cxnId="{EA24CA82-6136-44D0-AE22-16F0EAE073B9}">
      <dgm:prSet/>
      <dgm:spPr/>
      <dgm:t>
        <a:bodyPr/>
        <a:lstStyle/>
        <a:p>
          <a:endParaRPr lang="cs-CZ"/>
        </a:p>
      </dgm:t>
    </dgm:pt>
    <dgm:pt modelId="{4BFBCC29-0302-4796-A446-8C6016045ECC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sk-SK" sz="1800" noProof="0" smtClean="0"/>
            <a:t>Obsah stránok a SEO </a:t>
          </a:r>
          <a:endParaRPr lang="sk-SK" sz="1800" noProof="0"/>
        </a:p>
      </dgm:t>
    </dgm:pt>
    <dgm:pt modelId="{25AA57EC-F035-4D4F-9099-8E66F94DCCEE}" type="parTrans" cxnId="{971F2818-2D57-4639-BA1F-9537CB8B0AE4}">
      <dgm:prSet/>
      <dgm:spPr/>
      <dgm:t>
        <a:bodyPr/>
        <a:lstStyle/>
        <a:p>
          <a:endParaRPr lang="cs-CZ"/>
        </a:p>
      </dgm:t>
    </dgm:pt>
    <dgm:pt modelId="{ECC56A29-9495-47FF-94F0-EC44648C1E81}" type="sibTrans" cxnId="{971F2818-2D57-4639-BA1F-9537CB8B0AE4}">
      <dgm:prSet/>
      <dgm:spPr/>
      <dgm:t>
        <a:bodyPr/>
        <a:lstStyle/>
        <a:p>
          <a:endParaRPr lang="cs-CZ"/>
        </a:p>
      </dgm:t>
    </dgm:pt>
    <dgm:pt modelId="{54B24603-C1FC-4AEA-A764-837F3674F8D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sk-SK" sz="1800" noProof="0" dirty="0" smtClean="0"/>
            <a:t>Obsah a funkcionalita</a:t>
          </a:r>
          <a:endParaRPr lang="sk-SK" sz="1800" noProof="0" dirty="0"/>
        </a:p>
      </dgm:t>
    </dgm:pt>
    <dgm:pt modelId="{9B62E6D2-372D-4D34-AA97-BEE3D0407B97}" type="parTrans" cxnId="{2708B93E-AB6E-4C28-8FD9-C841F0526525}">
      <dgm:prSet/>
      <dgm:spPr/>
      <dgm:t>
        <a:bodyPr/>
        <a:lstStyle/>
        <a:p>
          <a:endParaRPr lang="cs-CZ"/>
        </a:p>
      </dgm:t>
    </dgm:pt>
    <dgm:pt modelId="{B3D7EA34-9A56-4A92-960A-5459455C29AF}" type="sibTrans" cxnId="{2708B93E-AB6E-4C28-8FD9-C841F0526525}">
      <dgm:prSet/>
      <dgm:spPr/>
      <dgm:t>
        <a:bodyPr/>
        <a:lstStyle/>
        <a:p>
          <a:endParaRPr lang="cs-CZ"/>
        </a:p>
      </dgm:t>
    </dgm:pt>
    <dgm:pt modelId="{206AD85D-9463-478F-B8A7-D4A2FDE0B8E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sk-SK" sz="1800" noProof="0" dirty="0" err="1" smtClean="0"/>
            <a:t>Wireframes</a:t>
          </a:r>
          <a:endParaRPr lang="sk-SK" sz="1800" noProof="0" dirty="0"/>
        </a:p>
      </dgm:t>
    </dgm:pt>
    <dgm:pt modelId="{70FB5E90-6D67-461E-9B51-79CF0EC4D534}" type="parTrans" cxnId="{B2B05D10-7D96-46A1-985C-0089BDEA32CE}">
      <dgm:prSet/>
      <dgm:spPr/>
      <dgm:t>
        <a:bodyPr/>
        <a:lstStyle/>
        <a:p>
          <a:endParaRPr lang="cs-CZ"/>
        </a:p>
      </dgm:t>
    </dgm:pt>
    <dgm:pt modelId="{EB2C5D78-A483-4766-95C2-F6E8A4B557B7}" type="sibTrans" cxnId="{B2B05D10-7D96-46A1-985C-0089BDEA32CE}">
      <dgm:prSet/>
      <dgm:spPr/>
      <dgm:t>
        <a:bodyPr/>
        <a:lstStyle/>
        <a:p>
          <a:endParaRPr lang="cs-CZ"/>
        </a:p>
      </dgm:t>
    </dgm:pt>
    <dgm:pt modelId="{704FF37B-0A3A-4755-9EBB-9A39F8E01040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sk-SK" sz="1800" noProof="0" dirty="0" smtClean="0"/>
            <a:t>Technická špecifikácia</a:t>
          </a:r>
          <a:endParaRPr lang="sk-SK" sz="1800" noProof="0" dirty="0"/>
        </a:p>
      </dgm:t>
    </dgm:pt>
    <dgm:pt modelId="{C468768D-8303-4243-B4DB-B280C5A00605}" type="parTrans" cxnId="{A7970BA8-DA96-4F08-B69A-8B090E1FD863}">
      <dgm:prSet/>
      <dgm:spPr/>
      <dgm:t>
        <a:bodyPr/>
        <a:lstStyle/>
        <a:p>
          <a:endParaRPr lang="cs-CZ"/>
        </a:p>
      </dgm:t>
    </dgm:pt>
    <dgm:pt modelId="{8DD964DF-9867-49E0-8ED0-2BEEA6CB4BD7}" type="sibTrans" cxnId="{A7970BA8-DA96-4F08-B69A-8B090E1FD863}">
      <dgm:prSet/>
      <dgm:spPr/>
      <dgm:t>
        <a:bodyPr/>
        <a:lstStyle/>
        <a:p>
          <a:endParaRPr lang="cs-CZ"/>
        </a:p>
      </dgm:t>
    </dgm:pt>
    <dgm:pt modelId="{A84BF699-C328-4D92-B8DE-AFEE526D5160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sk-SK" sz="1800" noProof="0" dirty="0" smtClean="0"/>
            <a:t>Testovanie beta </a:t>
          </a:r>
          <a:r>
            <a:rPr lang="sk-SK" sz="1800" noProof="0" dirty="0" smtClean="0"/>
            <a:t>verzie</a:t>
          </a:r>
          <a:endParaRPr lang="sk-SK" sz="1800" noProof="0" dirty="0"/>
        </a:p>
      </dgm:t>
    </dgm:pt>
    <dgm:pt modelId="{A271BBB7-E898-4A0E-80E6-554B9D044AE5}" type="parTrans" cxnId="{61BFD6B3-D96B-4973-AB8C-0C031EC45CE2}">
      <dgm:prSet/>
      <dgm:spPr/>
      <dgm:t>
        <a:bodyPr/>
        <a:lstStyle/>
        <a:p>
          <a:endParaRPr lang="cs-CZ"/>
        </a:p>
      </dgm:t>
    </dgm:pt>
    <dgm:pt modelId="{A494DA92-B84E-427D-A5C7-C0324B668AD9}" type="sibTrans" cxnId="{61BFD6B3-D96B-4973-AB8C-0C031EC45CE2}">
      <dgm:prSet/>
      <dgm:spPr/>
      <dgm:t>
        <a:bodyPr/>
        <a:lstStyle/>
        <a:p>
          <a:endParaRPr lang="cs-CZ"/>
        </a:p>
      </dgm:t>
    </dgm:pt>
    <dgm:pt modelId="{A224DFF8-058D-4CB2-A311-A899B322B9F5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sk-SK" sz="1800" noProof="0" dirty="0" smtClean="0"/>
            <a:t>Spustenie </a:t>
          </a:r>
          <a:endParaRPr lang="sk-SK" sz="1800" noProof="0" dirty="0"/>
        </a:p>
      </dgm:t>
    </dgm:pt>
    <dgm:pt modelId="{5E74A5E0-3209-4000-9C1B-3AE3C8A2CA83}" type="parTrans" cxnId="{13BD9816-51E0-4049-8E83-9F8E297785D1}">
      <dgm:prSet/>
      <dgm:spPr/>
      <dgm:t>
        <a:bodyPr/>
        <a:lstStyle/>
        <a:p>
          <a:endParaRPr lang="cs-CZ"/>
        </a:p>
      </dgm:t>
    </dgm:pt>
    <dgm:pt modelId="{61C69AE6-B268-4528-9E4B-49D828C1E902}" type="sibTrans" cxnId="{13BD9816-51E0-4049-8E83-9F8E297785D1}">
      <dgm:prSet/>
      <dgm:spPr/>
      <dgm:t>
        <a:bodyPr/>
        <a:lstStyle/>
        <a:p>
          <a:endParaRPr lang="cs-CZ"/>
        </a:p>
      </dgm:t>
    </dgm:pt>
    <dgm:pt modelId="{CE76695E-5B72-4D8F-AD64-E4BA804A2105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sk-SK" sz="1800" noProof="0" dirty="0" smtClean="0"/>
            <a:t>Ďalší rozvoj</a:t>
          </a:r>
          <a:endParaRPr lang="sk-SK" sz="1800" noProof="0" dirty="0"/>
        </a:p>
      </dgm:t>
    </dgm:pt>
    <dgm:pt modelId="{B37F055A-C834-4345-A244-4169D0CB8827}" type="parTrans" cxnId="{B6888E1C-672D-44F5-AD0E-4832C93E0EEC}">
      <dgm:prSet/>
      <dgm:spPr/>
      <dgm:t>
        <a:bodyPr/>
        <a:lstStyle/>
        <a:p>
          <a:endParaRPr lang="cs-CZ"/>
        </a:p>
      </dgm:t>
    </dgm:pt>
    <dgm:pt modelId="{F8FA4364-454B-4F62-BE4F-73DD5EBB3CFA}" type="sibTrans" cxnId="{B6888E1C-672D-44F5-AD0E-4832C93E0EEC}">
      <dgm:prSet/>
      <dgm:spPr/>
      <dgm:t>
        <a:bodyPr/>
        <a:lstStyle/>
        <a:p>
          <a:endParaRPr lang="cs-CZ"/>
        </a:p>
      </dgm:t>
    </dgm:pt>
    <dgm:pt modelId="{BE35DCA2-0ED8-4F8B-A7DC-5DE4AF4B229A}" type="pres">
      <dgm:prSet presAssocID="{68404AE9-415F-4741-BCF3-6168C5B028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F423E11-2745-484B-ABD2-486D91387F23}" type="pres">
      <dgm:prSet presAssocID="{82F23116-4FB5-47CD-A205-72AEC70AC174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5FA003-9537-40A1-A843-08C7EFC9E618}" type="pres">
      <dgm:prSet presAssocID="{D865BE7F-0E00-4881-AD7D-D945650408CC}" presName="sibTrans" presStyleLbl="sibTrans1D1" presStyleIdx="0" presStyleCnt="13"/>
      <dgm:spPr/>
      <dgm:t>
        <a:bodyPr/>
        <a:lstStyle/>
        <a:p>
          <a:endParaRPr lang="cs-CZ"/>
        </a:p>
      </dgm:t>
    </dgm:pt>
    <dgm:pt modelId="{40B181E2-A43D-4A17-B6B9-FF3A2ED07FAD}" type="pres">
      <dgm:prSet presAssocID="{D865BE7F-0E00-4881-AD7D-D945650408CC}" presName="connectorText" presStyleLbl="sibTrans1D1" presStyleIdx="0" presStyleCnt="13"/>
      <dgm:spPr/>
      <dgm:t>
        <a:bodyPr/>
        <a:lstStyle/>
        <a:p>
          <a:endParaRPr lang="cs-CZ"/>
        </a:p>
      </dgm:t>
    </dgm:pt>
    <dgm:pt modelId="{E418C73B-0805-415A-866E-508694DC03C5}" type="pres">
      <dgm:prSet presAssocID="{BE20E8B1-5ABC-47AE-8159-C1B1EA5A65A3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BCFA6B-AC9E-40F9-8134-0B3245DAF051}" type="pres">
      <dgm:prSet presAssocID="{5695DB98-A0A7-43AD-B15F-0A58C43BA05C}" presName="sibTrans" presStyleLbl="sibTrans1D1" presStyleIdx="1" presStyleCnt="13"/>
      <dgm:spPr/>
      <dgm:t>
        <a:bodyPr/>
        <a:lstStyle/>
        <a:p>
          <a:endParaRPr lang="cs-CZ"/>
        </a:p>
      </dgm:t>
    </dgm:pt>
    <dgm:pt modelId="{888D3380-5270-4AC7-B2E8-CB2435094010}" type="pres">
      <dgm:prSet presAssocID="{5695DB98-A0A7-43AD-B15F-0A58C43BA05C}" presName="connectorText" presStyleLbl="sibTrans1D1" presStyleIdx="1" presStyleCnt="13"/>
      <dgm:spPr/>
      <dgm:t>
        <a:bodyPr/>
        <a:lstStyle/>
        <a:p>
          <a:endParaRPr lang="cs-CZ"/>
        </a:p>
      </dgm:t>
    </dgm:pt>
    <dgm:pt modelId="{A3CFA80F-CD6C-44B4-A354-13627AC1088C}" type="pres">
      <dgm:prSet presAssocID="{CB130E63-6785-457F-81DD-1E43B7171CDC}" presName="node" presStyleLbl="node1" presStyleIdx="2" presStyleCnt="14" custScaleX="10495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E57EF8-5476-4764-AA74-78F2A9500265}" type="pres">
      <dgm:prSet presAssocID="{2F904F4B-0835-4B72-849B-412F9F33B1D7}" presName="sibTrans" presStyleLbl="sibTrans1D1" presStyleIdx="2" presStyleCnt="13"/>
      <dgm:spPr/>
      <dgm:t>
        <a:bodyPr/>
        <a:lstStyle/>
        <a:p>
          <a:endParaRPr lang="cs-CZ"/>
        </a:p>
      </dgm:t>
    </dgm:pt>
    <dgm:pt modelId="{E2ECCD16-26DC-4A03-8035-B29FB26B0996}" type="pres">
      <dgm:prSet presAssocID="{2F904F4B-0835-4B72-849B-412F9F33B1D7}" presName="connectorText" presStyleLbl="sibTrans1D1" presStyleIdx="2" presStyleCnt="13"/>
      <dgm:spPr/>
      <dgm:t>
        <a:bodyPr/>
        <a:lstStyle/>
        <a:p>
          <a:endParaRPr lang="cs-CZ"/>
        </a:p>
      </dgm:t>
    </dgm:pt>
    <dgm:pt modelId="{BEB389CC-7E9A-4050-9031-622F5A38E263}" type="pres">
      <dgm:prSet presAssocID="{EC2CFEB0-14A7-4393-805E-93B59BADBA33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034941-F8BF-4A7B-BB01-FC13C0E562F3}" type="pres">
      <dgm:prSet presAssocID="{1ED3DAC3-3B2D-4F91-B799-D86BC5D3C2CF}" presName="sibTrans" presStyleLbl="sibTrans1D1" presStyleIdx="3" presStyleCnt="13"/>
      <dgm:spPr/>
      <dgm:t>
        <a:bodyPr/>
        <a:lstStyle/>
        <a:p>
          <a:endParaRPr lang="cs-CZ"/>
        </a:p>
      </dgm:t>
    </dgm:pt>
    <dgm:pt modelId="{49F89574-7C28-48D8-BEBB-FEC84CA25401}" type="pres">
      <dgm:prSet presAssocID="{1ED3DAC3-3B2D-4F91-B799-D86BC5D3C2CF}" presName="connectorText" presStyleLbl="sibTrans1D1" presStyleIdx="3" presStyleCnt="13"/>
      <dgm:spPr/>
      <dgm:t>
        <a:bodyPr/>
        <a:lstStyle/>
        <a:p>
          <a:endParaRPr lang="cs-CZ"/>
        </a:p>
      </dgm:t>
    </dgm:pt>
    <dgm:pt modelId="{8AE4D3B1-A62B-40F9-8E5A-FAD3A728137F}" type="pres">
      <dgm:prSet presAssocID="{54B24603-C1FC-4AEA-A764-837F3674F8DA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2F6E3B-54E5-4C97-8D8C-66CD02FDF1F6}" type="pres">
      <dgm:prSet presAssocID="{B3D7EA34-9A56-4A92-960A-5459455C29AF}" presName="sibTrans" presStyleLbl="sibTrans1D1" presStyleIdx="4" presStyleCnt="13"/>
      <dgm:spPr/>
      <dgm:t>
        <a:bodyPr/>
        <a:lstStyle/>
        <a:p>
          <a:endParaRPr lang="cs-CZ"/>
        </a:p>
      </dgm:t>
    </dgm:pt>
    <dgm:pt modelId="{7AF3128A-BB3B-445A-A9A3-CB7D5364F654}" type="pres">
      <dgm:prSet presAssocID="{B3D7EA34-9A56-4A92-960A-5459455C29AF}" presName="connectorText" presStyleLbl="sibTrans1D1" presStyleIdx="4" presStyleCnt="13"/>
      <dgm:spPr/>
      <dgm:t>
        <a:bodyPr/>
        <a:lstStyle/>
        <a:p>
          <a:endParaRPr lang="cs-CZ"/>
        </a:p>
      </dgm:t>
    </dgm:pt>
    <dgm:pt modelId="{53CCEE7A-6FFE-4E3A-8C11-7C12C9A80E6E}" type="pres">
      <dgm:prSet presAssocID="{206AD85D-9463-478F-B8A7-D4A2FDE0B8EA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EE6F3EF-05DA-4EB1-8954-0E9637D8B901}" type="pres">
      <dgm:prSet presAssocID="{EB2C5D78-A483-4766-95C2-F6E8A4B557B7}" presName="sibTrans" presStyleLbl="sibTrans1D1" presStyleIdx="5" presStyleCnt="13"/>
      <dgm:spPr/>
      <dgm:t>
        <a:bodyPr/>
        <a:lstStyle/>
        <a:p>
          <a:endParaRPr lang="cs-CZ"/>
        </a:p>
      </dgm:t>
    </dgm:pt>
    <dgm:pt modelId="{BD12BD79-1550-476C-A3DE-8E1D77BC5E44}" type="pres">
      <dgm:prSet presAssocID="{EB2C5D78-A483-4766-95C2-F6E8A4B557B7}" presName="connectorText" presStyleLbl="sibTrans1D1" presStyleIdx="5" presStyleCnt="13"/>
      <dgm:spPr/>
      <dgm:t>
        <a:bodyPr/>
        <a:lstStyle/>
        <a:p>
          <a:endParaRPr lang="cs-CZ"/>
        </a:p>
      </dgm:t>
    </dgm:pt>
    <dgm:pt modelId="{4F1296A0-1736-48E0-B967-198649423838}" type="pres">
      <dgm:prSet presAssocID="{704FF37B-0A3A-4755-9EBB-9A39F8E01040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B00F37-437A-4CE7-AC48-6F5E00FE8544}" type="pres">
      <dgm:prSet presAssocID="{8DD964DF-9867-49E0-8ED0-2BEEA6CB4BD7}" presName="sibTrans" presStyleLbl="sibTrans1D1" presStyleIdx="6" presStyleCnt="13"/>
      <dgm:spPr/>
      <dgm:t>
        <a:bodyPr/>
        <a:lstStyle/>
        <a:p>
          <a:endParaRPr lang="cs-CZ"/>
        </a:p>
      </dgm:t>
    </dgm:pt>
    <dgm:pt modelId="{65C64A6F-CC3F-4227-849D-824A93B0EBEF}" type="pres">
      <dgm:prSet presAssocID="{8DD964DF-9867-49E0-8ED0-2BEEA6CB4BD7}" presName="connectorText" presStyleLbl="sibTrans1D1" presStyleIdx="6" presStyleCnt="13"/>
      <dgm:spPr/>
      <dgm:t>
        <a:bodyPr/>
        <a:lstStyle/>
        <a:p>
          <a:endParaRPr lang="cs-CZ"/>
        </a:p>
      </dgm:t>
    </dgm:pt>
    <dgm:pt modelId="{17AD8317-CE73-4197-88DA-BA8E56166E0F}" type="pres">
      <dgm:prSet presAssocID="{B2E1309D-2517-46B8-9320-53AE3B5AB55F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B8899B-75C3-44E5-B983-FA8B445BFD7C}" type="pres">
      <dgm:prSet presAssocID="{BE2B72FA-74C7-4560-A818-A68BD55C9B1D}" presName="sibTrans" presStyleLbl="sibTrans1D1" presStyleIdx="7" presStyleCnt="13"/>
      <dgm:spPr/>
      <dgm:t>
        <a:bodyPr/>
        <a:lstStyle/>
        <a:p>
          <a:endParaRPr lang="cs-CZ"/>
        </a:p>
      </dgm:t>
    </dgm:pt>
    <dgm:pt modelId="{D8FAD8F1-B50A-4A0B-B992-E1E36B7EEBB4}" type="pres">
      <dgm:prSet presAssocID="{BE2B72FA-74C7-4560-A818-A68BD55C9B1D}" presName="connectorText" presStyleLbl="sibTrans1D1" presStyleIdx="7" presStyleCnt="13"/>
      <dgm:spPr/>
      <dgm:t>
        <a:bodyPr/>
        <a:lstStyle/>
        <a:p>
          <a:endParaRPr lang="cs-CZ"/>
        </a:p>
      </dgm:t>
    </dgm:pt>
    <dgm:pt modelId="{96DCE95E-AF45-4C0B-922B-DE4699D8C3A7}" type="pres">
      <dgm:prSet presAssocID="{E6C7B2E6-A254-4215-9C09-69C6CF0B9CC0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43A61A-6E3B-4F40-A9A2-227FE5AA50C7}" type="pres">
      <dgm:prSet presAssocID="{57C35111-7516-4276-955A-F8001C65B413}" presName="sibTrans" presStyleLbl="sibTrans1D1" presStyleIdx="8" presStyleCnt="13"/>
      <dgm:spPr/>
      <dgm:t>
        <a:bodyPr/>
        <a:lstStyle/>
        <a:p>
          <a:endParaRPr lang="cs-CZ"/>
        </a:p>
      </dgm:t>
    </dgm:pt>
    <dgm:pt modelId="{15B2DAB2-32BF-45B4-8BC2-3E7632D87525}" type="pres">
      <dgm:prSet presAssocID="{57C35111-7516-4276-955A-F8001C65B413}" presName="connectorText" presStyleLbl="sibTrans1D1" presStyleIdx="8" presStyleCnt="13"/>
      <dgm:spPr/>
      <dgm:t>
        <a:bodyPr/>
        <a:lstStyle/>
        <a:p>
          <a:endParaRPr lang="cs-CZ"/>
        </a:p>
      </dgm:t>
    </dgm:pt>
    <dgm:pt modelId="{31B13D98-47BE-4C8F-B2BE-1A26274C5FAA}" type="pres">
      <dgm:prSet presAssocID="{9551D94C-C561-4683-BAFB-4FE6F5D693C3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EA595A-A02B-40B1-817E-2941F8B08AE8}" type="pres">
      <dgm:prSet presAssocID="{D2811716-1088-4419-8E27-6681538CD328}" presName="sibTrans" presStyleLbl="sibTrans1D1" presStyleIdx="9" presStyleCnt="13"/>
      <dgm:spPr/>
      <dgm:t>
        <a:bodyPr/>
        <a:lstStyle/>
        <a:p>
          <a:endParaRPr lang="cs-CZ"/>
        </a:p>
      </dgm:t>
    </dgm:pt>
    <dgm:pt modelId="{62A7F0C4-5FDC-470C-A6F0-3658C6505722}" type="pres">
      <dgm:prSet presAssocID="{D2811716-1088-4419-8E27-6681538CD328}" presName="connectorText" presStyleLbl="sibTrans1D1" presStyleIdx="9" presStyleCnt="13"/>
      <dgm:spPr/>
      <dgm:t>
        <a:bodyPr/>
        <a:lstStyle/>
        <a:p>
          <a:endParaRPr lang="cs-CZ"/>
        </a:p>
      </dgm:t>
    </dgm:pt>
    <dgm:pt modelId="{5D90EF75-4009-4B07-BBA7-2396F944E955}" type="pres">
      <dgm:prSet presAssocID="{4BFBCC29-0302-4796-A446-8C6016045ECC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E08B02-F2B9-4133-BF38-29AF8586B5C4}" type="pres">
      <dgm:prSet presAssocID="{ECC56A29-9495-47FF-94F0-EC44648C1E81}" presName="sibTrans" presStyleLbl="sibTrans1D1" presStyleIdx="10" presStyleCnt="13"/>
      <dgm:spPr/>
      <dgm:t>
        <a:bodyPr/>
        <a:lstStyle/>
        <a:p>
          <a:endParaRPr lang="cs-CZ"/>
        </a:p>
      </dgm:t>
    </dgm:pt>
    <dgm:pt modelId="{4739BE08-1028-4827-B428-4A04E708D5DF}" type="pres">
      <dgm:prSet presAssocID="{ECC56A29-9495-47FF-94F0-EC44648C1E81}" presName="connectorText" presStyleLbl="sibTrans1D1" presStyleIdx="10" presStyleCnt="13"/>
      <dgm:spPr/>
      <dgm:t>
        <a:bodyPr/>
        <a:lstStyle/>
        <a:p>
          <a:endParaRPr lang="cs-CZ"/>
        </a:p>
      </dgm:t>
    </dgm:pt>
    <dgm:pt modelId="{AF0CC19D-CCF0-422D-9BDC-5DB9AE896A8C}" type="pres">
      <dgm:prSet presAssocID="{A84BF699-C328-4D92-B8DE-AFEE526D5160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8F651A-6A92-4939-AAC5-F15B8E8B502F}" type="pres">
      <dgm:prSet presAssocID="{A494DA92-B84E-427D-A5C7-C0324B668AD9}" presName="sibTrans" presStyleLbl="sibTrans1D1" presStyleIdx="11" presStyleCnt="13"/>
      <dgm:spPr/>
      <dgm:t>
        <a:bodyPr/>
        <a:lstStyle/>
        <a:p>
          <a:endParaRPr lang="cs-CZ"/>
        </a:p>
      </dgm:t>
    </dgm:pt>
    <dgm:pt modelId="{F58840FE-3EEC-4997-9BF4-3381FF58E12F}" type="pres">
      <dgm:prSet presAssocID="{A494DA92-B84E-427D-A5C7-C0324B668AD9}" presName="connectorText" presStyleLbl="sibTrans1D1" presStyleIdx="11" presStyleCnt="13"/>
      <dgm:spPr/>
      <dgm:t>
        <a:bodyPr/>
        <a:lstStyle/>
        <a:p>
          <a:endParaRPr lang="cs-CZ"/>
        </a:p>
      </dgm:t>
    </dgm:pt>
    <dgm:pt modelId="{2C85034A-9D88-4A16-84EA-7CDBB668D539}" type="pres">
      <dgm:prSet presAssocID="{A224DFF8-058D-4CB2-A311-A899B322B9F5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9EDE4E-FC97-40F5-B920-E7EB3FA263E3}" type="pres">
      <dgm:prSet presAssocID="{61C69AE6-B268-4528-9E4B-49D828C1E902}" presName="sibTrans" presStyleLbl="sibTrans1D1" presStyleIdx="12" presStyleCnt="13"/>
      <dgm:spPr/>
    </dgm:pt>
    <dgm:pt modelId="{D332C44D-E6C1-45BB-8490-6233BD51E725}" type="pres">
      <dgm:prSet presAssocID="{61C69AE6-B268-4528-9E4B-49D828C1E902}" presName="connectorText" presStyleLbl="sibTrans1D1" presStyleIdx="12" presStyleCnt="13"/>
      <dgm:spPr/>
    </dgm:pt>
    <dgm:pt modelId="{C4A906A6-A407-4D63-ADA9-0EF844D692EC}" type="pres">
      <dgm:prSet presAssocID="{CE76695E-5B72-4D8F-AD64-E4BA804A2105}" presName="node" presStyleLbl="node1" presStyleIdx="13" presStyleCnt="14" custScaleX="34267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7970BA8-DA96-4F08-B69A-8B090E1FD863}" srcId="{68404AE9-415F-4741-BCF3-6168C5B0284E}" destId="{704FF37B-0A3A-4755-9EBB-9A39F8E01040}" srcOrd="6" destOrd="0" parTransId="{C468768D-8303-4243-B4DB-B280C5A00605}" sibTransId="{8DD964DF-9867-49E0-8ED0-2BEEA6CB4BD7}"/>
    <dgm:cxn modelId="{C43A446A-1BEB-4122-8037-8DF8F36E0683}" type="presOf" srcId="{BE20E8B1-5ABC-47AE-8159-C1B1EA5A65A3}" destId="{E418C73B-0805-415A-866E-508694DC03C5}" srcOrd="0" destOrd="0" presId="urn:microsoft.com/office/officeart/2005/8/layout/bProcess3"/>
    <dgm:cxn modelId="{83F41C03-35F7-4FC9-9151-0E19E7582C24}" type="presOf" srcId="{CB130E63-6785-457F-81DD-1E43B7171CDC}" destId="{A3CFA80F-CD6C-44B4-A354-13627AC1088C}" srcOrd="0" destOrd="0" presId="urn:microsoft.com/office/officeart/2005/8/layout/bProcess3"/>
    <dgm:cxn modelId="{309F6928-C903-465B-AB44-8AB994E52E01}" type="presOf" srcId="{ECC56A29-9495-47FF-94F0-EC44648C1E81}" destId="{03E08B02-F2B9-4133-BF38-29AF8586B5C4}" srcOrd="0" destOrd="0" presId="urn:microsoft.com/office/officeart/2005/8/layout/bProcess3"/>
    <dgm:cxn modelId="{13BD9816-51E0-4049-8E83-9F8E297785D1}" srcId="{68404AE9-415F-4741-BCF3-6168C5B0284E}" destId="{A224DFF8-058D-4CB2-A311-A899B322B9F5}" srcOrd="12" destOrd="0" parTransId="{5E74A5E0-3209-4000-9C1B-3AE3C8A2CA83}" sibTransId="{61C69AE6-B268-4528-9E4B-49D828C1E902}"/>
    <dgm:cxn modelId="{A17F2E8F-3B4A-497D-8F7C-F9E414BF9A5C}" type="presOf" srcId="{5695DB98-A0A7-43AD-B15F-0A58C43BA05C}" destId="{888D3380-5270-4AC7-B2E8-CB2435094010}" srcOrd="1" destOrd="0" presId="urn:microsoft.com/office/officeart/2005/8/layout/bProcess3"/>
    <dgm:cxn modelId="{B232DAD2-AE2B-4526-BEB5-C1E3FC936CF1}" type="presOf" srcId="{E6C7B2E6-A254-4215-9C09-69C6CF0B9CC0}" destId="{96DCE95E-AF45-4C0B-922B-DE4699D8C3A7}" srcOrd="0" destOrd="0" presId="urn:microsoft.com/office/officeart/2005/8/layout/bProcess3"/>
    <dgm:cxn modelId="{A31321AC-E7A4-4DAC-85AC-DDAB1FF48DCD}" type="presOf" srcId="{1ED3DAC3-3B2D-4F91-B799-D86BC5D3C2CF}" destId="{67034941-F8BF-4A7B-BB01-FC13C0E562F3}" srcOrd="0" destOrd="0" presId="urn:microsoft.com/office/officeart/2005/8/layout/bProcess3"/>
    <dgm:cxn modelId="{9EBEB965-74EB-40E2-8C4E-A40E79EA04F2}" type="presOf" srcId="{A494DA92-B84E-427D-A5C7-C0324B668AD9}" destId="{F58840FE-3EEC-4997-9BF4-3381FF58E12F}" srcOrd="1" destOrd="0" presId="urn:microsoft.com/office/officeart/2005/8/layout/bProcess3"/>
    <dgm:cxn modelId="{8177E3F8-D764-4FA7-AA92-9D7E8E2C3CA5}" type="presOf" srcId="{68404AE9-415F-4741-BCF3-6168C5B0284E}" destId="{BE35DCA2-0ED8-4F8B-A7DC-5DE4AF4B229A}" srcOrd="0" destOrd="0" presId="urn:microsoft.com/office/officeart/2005/8/layout/bProcess3"/>
    <dgm:cxn modelId="{C2D20561-00CA-457E-A20E-779140398B3E}" type="presOf" srcId="{2F904F4B-0835-4B72-849B-412F9F33B1D7}" destId="{E2ECCD16-26DC-4A03-8035-B29FB26B0996}" srcOrd="1" destOrd="0" presId="urn:microsoft.com/office/officeart/2005/8/layout/bProcess3"/>
    <dgm:cxn modelId="{257693F2-6449-423E-8AA1-D2374DA8CF89}" type="presOf" srcId="{8DD964DF-9867-49E0-8ED0-2BEEA6CB4BD7}" destId="{B8B00F37-437A-4CE7-AC48-6F5E00FE8544}" srcOrd="0" destOrd="0" presId="urn:microsoft.com/office/officeart/2005/8/layout/bProcess3"/>
    <dgm:cxn modelId="{4021CEF4-0231-4A8B-A715-30E802D1F20B}" type="presOf" srcId="{BE2B72FA-74C7-4560-A818-A68BD55C9B1D}" destId="{9EB8899B-75C3-44E5-B983-FA8B445BFD7C}" srcOrd="0" destOrd="0" presId="urn:microsoft.com/office/officeart/2005/8/layout/bProcess3"/>
    <dgm:cxn modelId="{E22B91B9-7E32-4AA5-A9E6-F48C095139C0}" type="presOf" srcId="{EC2CFEB0-14A7-4393-805E-93B59BADBA33}" destId="{BEB389CC-7E9A-4050-9031-622F5A38E263}" srcOrd="0" destOrd="0" presId="urn:microsoft.com/office/officeart/2005/8/layout/bProcess3"/>
    <dgm:cxn modelId="{EEEF3CD1-7618-458C-B550-7E2A2FA2B9FC}" type="presOf" srcId="{82F23116-4FB5-47CD-A205-72AEC70AC174}" destId="{8F423E11-2745-484B-ABD2-486D91387F23}" srcOrd="0" destOrd="0" presId="urn:microsoft.com/office/officeart/2005/8/layout/bProcess3"/>
    <dgm:cxn modelId="{77425C7B-EA71-4D4A-A5DB-94BEA01B0CE3}" type="presOf" srcId="{5695DB98-A0A7-43AD-B15F-0A58C43BA05C}" destId="{A0BCFA6B-AC9E-40F9-8134-0B3245DAF051}" srcOrd="0" destOrd="0" presId="urn:microsoft.com/office/officeart/2005/8/layout/bProcess3"/>
    <dgm:cxn modelId="{4D841A94-96F1-4258-B159-8DD1761257B4}" type="presOf" srcId="{57C35111-7516-4276-955A-F8001C65B413}" destId="{4743A61A-6E3B-4F40-A9A2-227FE5AA50C7}" srcOrd="0" destOrd="0" presId="urn:microsoft.com/office/officeart/2005/8/layout/bProcess3"/>
    <dgm:cxn modelId="{BA2B9501-A975-43FF-94B1-911CAA2D137E}" type="presOf" srcId="{206AD85D-9463-478F-B8A7-D4A2FDE0B8EA}" destId="{53CCEE7A-6FFE-4E3A-8C11-7C12C9A80E6E}" srcOrd="0" destOrd="0" presId="urn:microsoft.com/office/officeart/2005/8/layout/bProcess3"/>
    <dgm:cxn modelId="{9734875B-2D5F-432B-8ACF-455AD9A22547}" type="presOf" srcId="{CE76695E-5B72-4D8F-AD64-E4BA804A2105}" destId="{C4A906A6-A407-4D63-ADA9-0EF844D692EC}" srcOrd="0" destOrd="0" presId="urn:microsoft.com/office/officeart/2005/8/layout/bProcess3"/>
    <dgm:cxn modelId="{A0F1D9AB-F703-4232-8FEA-EFD60CB1BE4A}" type="presOf" srcId="{61C69AE6-B268-4528-9E4B-49D828C1E902}" destId="{D332C44D-E6C1-45BB-8490-6233BD51E725}" srcOrd="1" destOrd="0" presId="urn:microsoft.com/office/officeart/2005/8/layout/bProcess3"/>
    <dgm:cxn modelId="{8D651373-BBAA-4AA6-9BED-C0A0583A06AB}" srcId="{68404AE9-415F-4741-BCF3-6168C5B0284E}" destId="{B2E1309D-2517-46B8-9320-53AE3B5AB55F}" srcOrd="7" destOrd="0" parTransId="{FE8C6422-24E8-4D9D-80CD-4045A52A7E58}" sibTransId="{BE2B72FA-74C7-4560-A818-A68BD55C9B1D}"/>
    <dgm:cxn modelId="{02DC1F1B-43A1-4AB6-AD00-3409CEBC8A28}" type="presOf" srcId="{D2811716-1088-4419-8E27-6681538CD328}" destId="{C2EA595A-A02B-40B1-817E-2941F8B08AE8}" srcOrd="0" destOrd="0" presId="urn:microsoft.com/office/officeart/2005/8/layout/bProcess3"/>
    <dgm:cxn modelId="{C708D94B-B642-4129-88C7-7353D16F5A7F}" type="presOf" srcId="{57C35111-7516-4276-955A-F8001C65B413}" destId="{15B2DAB2-32BF-45B4-8BC2-3E7632D87525}" srcOrd="1" destOrd="0" presId="urn:microsoft.com/office/officeart/2005/8/layout/bProcess3"/>
    <dgm:cxn modelId="{B2B05D10-7D96-46A1-985C-0089BDEA32CE}" srcId="{68404AE9-415F-4741-BCF3-6168C5B0284E}" destId="{206AD85D-9463-478F-B8A7-D4A2FDE0B8EA}" srcOrd="5" destOrd="0" parTransId="{70FB5E90-6D67-461E-9B51-79CF0EC4D534}" sibTransId="{EB2C5D78-A483-4766-95C2-F6E8A4B557B7}"/>
    <dgm:cxn modelId="{5B85DCD1-6CEC-45B3-9E0A-9881C1ACE938}" type="presOf" srcId="{704FF37B-0A3A-4755-9EBB-9A39F8E01040}" destId="{4F1296A0-1736-48E0-B967-198649423838}" srcOrd="0" destOrd="0" presId="urn:microsoft.com/office/officeart/2005/8/layout/bProcess3"/>
    <dgm:cxn modelId="{B8F05080-B8A8-4CD7-8454-16BC3959B91B}" type="presOf" srcId="{B2E1309D-2517-46B8-9320-53AE3B5AB55F}" destId="{17AD8317-CE73-4197-88DA-BA8E56166E0F}" srcOrd="0" destOrd="0" presId="urn:microsoft.com/office/officeart/2005/8/layout/bProcess3"/>
    <dgm:cxn modelId="{2708B93E-AB6E-4C28-8FD9-C841F0526525}" srcId="{68404AE9-415F-4741-BCF3-6168C5B0284E}" destId="{54B24603-C1FC-4AEA-A764-837F3674F8DA}" srcOrd="4" destOrd="0" parTransId="{9B62E6D2-372D-4D34-AA97-BEE3D0407B97}" sibTransId="{B3D7EA34-9A56-4A92-960A-5459455C29AF}"/>
    <dgm:cxn modelId="{B6F8E68C-3660-4DD9-9F9A-7F14F12DDEF1}" type="presOf" srcId="{2F904F4B-0835-4B72-849B-412F9F33B1D7}" destId="{C8E57EF8-5476-4764-AA74-78F2A9500265}" srcOrd="0" destOrd="0" presId="urn:microsoft.com/office/officeart/2005/8/layout/bProcess3"/>
    <dgm:cxn modelId="{45740EE4-5146-4988-9119-CD5ED07B506A}" type="presOf" srcId="{A494DA92-B84E-427D-A5C7-C0324B668AD9}" destId="{8E8F651A-6A92-4939-AAC5-F15B8E8B502F}" srcOrd="0" destOrd="0" presId="urn:microsoft.com/office/officeart/2005/8/layout/bProcess3"/>
    <dgm:cxn modelId="{D80758D2-28F4-4266-8864-BB6CB8FE5B38}" srcId="{68404AE9-415F-4741-BCF3-6168C5B0284E}" destId="{EC2CFEB0-14A7-4393-805E-93B59BADBA33}" srcOrd="3" destOrd="0" parTransId="{8C597B55-F245-4AA1-8093-F41A04A998E3}" sibTransId="{1ED3DAC3-3B2D-4F91-B799-D86BC5D3C2CF}"/>
    <dgm:cxn modelId="{FEA098EC-D944-4F54-8724-FAC7A1A607D6}" srcId="{68404AE9-415F-4741-BCF3-6168C5B0284E}" destId="{82F23116-4FB5-47CD-A205-72AEC70AC174}" srcOrd="0" destOrd="0" parTransId="{0856F00A-CD9D-43BD-A678-41140FEA88D7}" sibTransId="{D865BE7F-0E00-4881-AD7D-D945650408CC}"/>
    <dgm:cxn modelId="{469A6984-F493-4AD6-8DB2-BFB2FA3FE8D7}" type="presOf" srcId="{EB2C5D78-A483-4766-95C2-F6E8A4B557B7}" destId="{0EE6F3EF-05DA-4EB1-8954-0E9637D8B901}" srcOrd="0" destOrd="0" presId="urn:microsoft.com/office/officeart/2005/8/layout/bProcess3"/>
    <dgm:cxn modelId="{061767E5-1C8B-4942-8532-EF5CBA38BE70}" srcId="{68404AE9-415F-4741-BCF3-6168C5B0284E}" destId="{E6C7B2E6-A254-4215-9C09-69C6CF0B9CC0}" srcOrd="8" destOrd="0" parTransId="{B880CDC1-F162-4660-9199-B7A235A7C132}" sibTransId="{57C35111-7516-4276-955A-F8001C65B413}"/>
    <dgm:cxn modelId="{649EB8A3-1EF6-468B-A9D2-E3508176AB39}" srcId="{68404AE9-415F-4741-BCF3-6168C5B0284E}" destId="{CB130E63-6785-457F-81DD-1E43B7171CDC}" srcOrd="2" destOrd="0" parTransId="{C9F0C8AA-55A0-41AD-9B2E-3CF58BC0168F}" sibTransId="{2F904F4B-0835-4B72-849B-412F9F33B1D7}"/>
    <dgm:cxn modelId="{ED0E074F-BCA8-47F0-BDB0-E4BD9690184F}" type="presOf" srcId="{D865BE7F-0E00-4881-AD7D-D945650408CC}" destId="{6A5FA003-9537-40A1-A843-08C7EFC9E618}" srcOrd="0" destOrd="0" presId="urn:microsoft.com/office/officeart/2005/8/layout/bProcess3"/>
    <dgm:cxn modelId="{5084359A-22FA-493A-A5A2-B920BB37CBB5}" type="presOf" srcId="{A84BF699-C328-4D92-B8DE-AFEE526D5160}" destId="{AF0CC19D-CCF0-422D-9BDC-5DB9AE896A8C}" srcOrd="0" destOrd="0" presId="urn:microsoft.com/office/officeart/2005/8/layout/bProcess3"/>
    <dgm:cxn modelId="{6D857037-2640-466A-B576-ABE4A2C6A5DD}" type="presOf" srcId="{54B24603-C1FC-4AEA-A764-837F3674F8DA}" destId="{8AE4D3B1-A62B-40F9-8E5A-FAD3A728137F}" srcOrd="0" destOrd="0" presId="urn:microsoft.com/office/officeart/2005/8/layout/bProcess3"/>
    <dgm:cxn modelId="{11E19EE6-A9FF-4EE9-B040-4989C365E249}" type="presOf" srcId="{EB2C5D78-A483-4766-95C2-F6E8A4B557B7}" destId="{BD12BD79-1550-476C-A3DE-8E1D77BC5E44}" srcOrd="1" destOrd="0" presId="urn:microsoft.com/office/officeart/2005/8/layout/bProcess3"/>
    <dgm:cxn modelId="{C7BD4FE7-823F-49A9-A4A3-227DB3859394}" type="presOf" srcId="{1ED3DAC3-3B2D-4F91-B799-D86BC5D3C2CF}" destId="{49F89574-7C28-48D8-BEBB-FEC84CA25401}" srcOrd="1" destOrd="0" presId="urn:microsoft.com/office/officeart/2005/8/layout/bProcess3"/>
    <dgm:cxn modelId="{EA24CA82-6136-44D0-AE22-16F0EAE073B9}" srcId="{68404AE9-415F-4741-BCF3-6168C5B0284E}" destId="{9551D94C-C561-4683-BAFB-4FE6F5D693C3}" srcOrd="9" destOrd="0" parTransId="{ED744C3A-A8ED-4817-AB54-ABAC460A915E}" sibTransId="{D2811716-1088-4419-8E27-6681538CD328}"/>
    <dgm:cxn modelId="{6DDD1221-C739-4D42-8402-EDFCD074447D}" type="presOf" srcId="{A224DFF8-058D-4CB2-A311-A899B322B9F5}" destId="{2C85034A-9D88-4A16-84EA-7CDBB668D539}" srcOrd="0" destOrd="0" presId="urn:microsoft.com/office/officeart/2005/8/layout/bProcess3"/>
    <dgm:cxn modelId="{B6888E1C-672D-44F5-AD0E-4832C93E0EEC}" srcId="{68404AE9-415F-4741-BCF3-6168C5B0284E}" destId="{CE76695E-5B72-4D8F-AD64-E4BA804A2105}" srcOrd="13" destOrd="0" parTransId="{B37F055A-C834-4345-A244-4169D0CB8827}" sibTransId="{F8FA4364-454B-4F62-BE4F-73DD5EBB3CFA}"/>
    <dgm:cxn modelId="{61BFD6B3-D96B-4973-AB8C-0C031EC45CE2}" srcId="{68404AE9-415F-4741-BCF3-6168C5B0284E}" destId="{A84BF699-C328-4D92-B8DE-AFEE526D5160}" srcOrd="11" destOrd="0" parTransId="{A271BBB7-E898-4A0E-80E6-554B9D044AE5}" sibTransId="{A494DA92-B84E-427D-A5C7-C0324B668AD9}"/>
    <dgm:cxn modelId="{971F2818-2D57-4639-BA1F-9537CB8B0AE4}" srcId="{68404AE9-415F-4741-BCF3-6168C5B0284E}" destId="{4BFBCC29-0302-4796-A446-8C6016045ECC}" srcOrd="10" destOrd="0" parTransId="{25AA57EC-F035-4D4F-9099-8E66F94DCCEE}" sibTransId="{ECC56A29-9495-47FF-94F0-EC44648C1E81}"/>
    <dgm:cxn modelId="{F231DFB9-3BCB-4789-A236-D42DF35BC051}" srcId="{68404AE9-415F-4741-BCF3-6168C5B0284E}" destId="{BE20E8B1-5ABC-47AE-8159-C1B1EA5A65A3}" srcOrd="1" destOrd="0" parTransId="{F6BDD8C7-842D-4B78-995C-962DEC740BC9}" sibTransId="{5695DB98-A0A7-43AD-B15F-0A58C43BA05C}"/>
    <dgm:cxn modelId="{E01750F2-BC75-45D9-8B6E-2CB2DD211A73}" type="presOf" srcId="{61C69AE6-B268-4528-9E4B-49D828C1E902}" destId="{F29EDE4E-FC97-40F5-B920-E7EB3FA263E3}" srcOrd="0" destOrd="0" presId="urn:microsoft.com/office/officeart/2005/8/layout/bProcess3"/>
    <dgm:cxn modelId="{B58DB4BB-BE11-4126-8DC6-A7F9AD682142}" type="presOf" srcId="{D2811716-1088-4419-8E27-6681538CD328}" destId="{62A7F0C4-5FDC-470C-A6F0-3658C6505722}" srcOrd="1" destOrd="0" presId="urn:microsoft.com/office/officeart/2005/8/layout/bProcess3"/>
    <dgm:cxn modelId="{BD3A7F6A-C0D8-4D30-A301-496F009CC62F}" type="presOf" srcId="{8DD964DF-9867-49E0-8ED0-2BEEA6CB4BD7}" destId="{65C64A6F-CC3F-4227-849D-824A93B0EBEF}" srcOrd="1" destOrd="0" presId="urn:microsoft.com/office/officeart/2005/8/layout/bProcess3"/>
    <dgm:cxn modelId="{BB552849-5E88-4257-A0C2-FBEE5D7254D5}" type="presOf" srcId="{B3D7EA34-9A56-4A92-960A-5459455C29AF}" destId="{7AF3128A-BB3B-445A-A9A3-CB7D5364F654}" srcOrd="1" destOrd="0" presId="urn:microsoft.com/office/officeart/2005/8/layout/bProcess3"/>
    <dgm:cxn modelId="{48700B0C-1CD8-406E-9583-C0884C37D7D8}" type="presOf" srcId="{D865BE7F-0E00-4881-AD7D-D945650408CC}" destId="{40B181E2-A43D-4A17-B6B9-FF3A2ED07FAD}" srcOrd="1" destOrd="0" presId="urn:microsoft.com/office/officeart/2005/8/layout/bProcess3"/>
    <dgm:cxn modelId="{26522CF9-4D95-4308-9076-79ED4F486722}" type="presOf" srcId="{ECC56A29-9495-47FF-94F0-EC44648C1E81}" destId="{4739BE08-1028-4827-B428-4A04E708D5DF}" srcOrd="1" destOrd="0" presId="urn:microsoft.com/office/officeart/2005/8/layout/bProcess3"/>
    <dgm:cxn modelId="{CEC51607-F446-42F4-80DF-344F2C10FBE2}" type="presOf" srcId="{BE2B72FA-74C7-4560-A818-A68BD55C9B1D}" destId="{D8FAD8F1-B50A-4A0B-B992-E1E36B7EEBB4}" srcOrd="1" destOrd="0" presId="urn:microsoft.com/office/officeart/2005/8/layout/bProcess3"/>
    <dgm:cxn modelId="{851ACC94-4B1E-439A-9534-1F0DD50A0BF7}" type="presOf" srcId="{4BFBCC29-0302-4796-A446-8C6016045ECC}" destId="{5D90EF75-4009-4B07-BBA7-2396F944E955}" srcOrd="0" destOrd="0" presId="urn:microsoft.com/office/officeart/2005/8/layout/bProcess3"/>
    <dgm:cxn modelId="{95D5230C-D921-4785-B66F-17570DC24352}" type="presOf" srcId="{9551D94C-C561-4683-BAFB-4FE6F5D693C3}" destId="{31B13D98-47BE-4C8F-B2BE-1A26274C5FAA}" srcOrd="0" destOrd="0" presId="urn:microsoft.com/office/officeart/2005/8/layout/bProcess3"/>
    <dgm:cxn modelId="{C70CB302-7132-46D7-B611-09E9B58767CB}" type="presOf" srcId="{B3D7EA34-9A56-4A92-960A-5459455C29AF}" destId="{0D2F6E3B-54E5-4C97-8D8C-66CD02FDF1F6}" srcOrd="0" destOrd="0" presId="urn:microsoft.com/office/officeart/2005/8/layout/bProcess3"/>
    <dgm:cxn modelId="{5AEDD088-B896-4A9F-89CA-5A4B34724AB4}" type="presParOf" srcId="{BE35DCA2-0ED8-4F8B-A7DC-5DE4AF4B229A}" destId="{8F423E11-2745-484B-ABD2-486D91387F23}" srcOrd="0" destOrd="0" presId="urn:microsoft.com/office/officeart/2005/8/layout/bProcess3"/>
    <dgm:cxn modelId="{F8A1B168-F11A-4778-8B93-4E3A77EE84A2}" type="presParOf" srcId="{BE35DCA2-0ED8-4F8B-A7DC-5DE4AF4B229A}" destId="{6A5FA003-9537-40A1-A843-08C7EFC9E618}" srcOrd="1" destOrd="0" presId="urn:microsoft.com/office/officeart/2005/8/layout/bProcess3"/>
    <dgm:cxn modelId="{794D4900-5DE9-410D-A54F-FB2EA75802F8}" type="presParOf" srcId="{6A5FA003-9537-40A1-A843-08C7EFC9E618}" destId="{40B181E2-A43D-4A17-B6B9-FF3A2ED07FAD}" srcOrd="0" destOrd="0" presId="urn:microsoft.com/office/officeart/2005/8/layout/bProcess3"/>
    <dgm:cxn modelId="{92D196EF-7F52-4C95-9CAC-0C0B323A6FDC}" type="presParOf" srcId="{BE35DCA2-0ED8-4F8B-A7DC-5DE4AF4B229A}" destId="{E418C73B-0805-415A-866E-508694DC03C5}" srcOrd="2" destOrd="0" presId="urn:microsoft.com/office/officeart/2005/8/layout/bProcess3"/>
    <dgm:cxn modelId="{BDC40E70-9007-4FE0-BBD1-6BB7F1F39465}" type="presParOf" srcId="{BE35DCA2-0ED8-4F8B-A7DC-5DE4AF4B229A}" destId="{A0BCFA6B-AC9E-40F9-8134-0B3245DAF051}" srcOrd="3" destOrd="0" presId="urn:microsoft.com/office/officeart/2005/8/layout/bProcess3"/>
    <dgm:cxn modelId="{8E9204B5-C084-4EFA-975A-C01F032A8904}" type="presParOf" srcId="{A0BCFA6B-AC9E-40F9-8134-0B3245DAF051}" destId="{888D3380-5270-4AC7-B2E8-CB2435094010}" srcOrd="0" destOrd="0" presId="urn:microsoft.com/office/officeart/2005/8/layout/bProcess3"/>
    <dgm:cxn modelId="{09680AAA-7B07-4293-8838-0ED8C2077F36}" type="presParOf" srcId="{BE35DCA2-0ED8-4F8B-A7DC-5DE4AF4B229A}" destId="{A3CFA80F-CD6C-44B4-A354-13627AC1088C}" srcOrd="4" destOrd="0" presId="urn:microsoft.com/office/officeart/2005/8/layout/bProcess3"/>
    <dgm:cxn modelId="{481950C3-71D6-4DA1-B46C-A8F9B5C0AE6C}" type="presParOf" srcId="{BE35DCA2-0ED8-4F8B-A7DC-5DE4AF4B229A}" destId="{C8E57EF8-5476-4764-AA74-78F2A9500265}" srcOrd="5" destOrd="0" presId="urn:microsoft.com/office/officeart/2005/8/layout/bProcess3"/>
    <dgm:cxn modelId="{9EAB7D60-E74D-41D1-A9DF-C3FFD844C8AB}" type="presParOf" srcId="{C8E57EF8-5476-4764-AA74-78F2A9500265}" destId="{E2ECCD16-26DC-4A03-8035-B29FB26B0996}" srcOrd="0" destOrd="0" presId="urn:microsoft.com/office/officeart/2005/8/layout/bProcess3"/>
    <dgm:cxn modelId="{BA7E40F9-AB04-45CF-883A-205B7A19D9D4}" type="presParOf" srcId="{BE35DCA2-0ED8-4F8B-A7DC-5DE4AF4B229A}" destId="{BEB389CC-7E9A-4050-9031-622F5A38E263}" srcOrd="6" destOrd="0" presId="urn:microsoft.com/office/officeart/2005/8/layout/bProcess3"/>
    <dgm:cxn modelId="{A8F66D0A-BE87-4E1F-A821-3C3E5BFBA15F}" type="presParOf" srcId="{BE35DCA2-0ED8-4F8B-A7DC-5DE4AF4B229A}" destId="{67034941-F8BF-4A7B-BB01-FC13C0E562F3}" srcOrd="7" destOrd="0" presId="urn:microsoft.com/office/officeart/2005/8/layout/bProcess3"/>
    <dgm:cxn modelId="{7C71BAB5-1C37-4826-B3E4-4F535FF748A7}" type="presParOf" srcId="{67034941-F8BF-4A7B-BB01-FC13C0E562F3}" destId="{49F89574-7C28-48D8-BEBB-FEC84CA25401}" srcOrd="0" destOrd="0" presId="urn:microsoft.com/office/officeart/2005/8/layout/bProcess3"/>
    <dgm:cxn modelId="{EE9576EB-6BDB-4A12-B535-5A9B00DB369D}" type="presParOf" srcId="{BE35DCA2-0ED8-4F8B-A7DC-5DE4AF4B229A}" destId="{8AE4D3B1-A62B-40F9-8E5A-FAD3A728137F}" srcOrd="8" destOrd="0" presId="urn:microsoft.com/office/officeart/2005/8/layout/bProcess3"/>
    <dgm:cxn modelId="{6C3D30B8-B372-4879-92D1-D8483862754A}" type="presParOf" srcId="{BE35DCA2-0ED8-4F8B-A7DC-5DE4AF4B229A}" destId="{0D2F6E3B-54E5-4C97-8D8C-66CD02FDF1F6}" srcOrd="9" destOrd="0" presId="urn:microsoft.com/office/officeart/2005/8/layout/bProcess3"/>
    <dgm:cxn modelId="{C6B22DC2-6DFD-4A65-8ADB-F16A94BAAE67}" type="presParOf" srcId="{0D2F6E3B-54E5-4C97-8D8C-66CD02FDF1F6}" destId="{7AF3128A-BB3B-445A-A9A3-CB7D5364F654}" srcOrd="0" destOrd="0" presId="urn:microsoft.com/office/officeart/2005/8/layout/bProcess3"/>
    <dgm:cxn modelId="{BB902D7C-60C0-4033-AF1D-A067999E03A3}" type="presParOf" srcId="{BE35DCA2-0ED8-4F8B-A7DC-5DE4AF4B229A}" destId="{53CCEE7A-6FFE-4E3A-8C11-7C12C9A80E6E}" srcOrd="10" destOrd="0" presId="urn:microsoft.com/office/officeart/2005/8/layout/bProcess3"/>
    <dgm:cxn modelId="{ECF147F9-9558-45C8-B309-DBC3EA2C4A44}" type="presParOf" srcId="{BE35DCA2-0ED8-4F8B-A7DC-5DE4AF4B229A}" destId="{0EE6F3EF-05DA-4EB1-8954-0E9637D8B901}" srcOrd="11" destOrd="0" presId="urn:microsoft.com/office/officeart/2005/8/layout/bProcess3"/>
    <dgm:cxn modelId="{E0A53FBE-EE24-4C91-AA42-229ED7A5C111}" type="presParOf" srcId="{0EE6F3EF-05DA-4EB1-8954-0E9637D8B901}" destId="{BD12BD79-1550-476C-A3DE-8E1D77BC5E44}" srcOrd="0" destOrd="0" presId="urn:microsoft.com/office/officeart/2005/8/layout/bProcess3"/>
    <dgm:cxn modelId="{017386D6-330F-4017-A8D8-4FEAB4BFBFD1}" type="presParOf" srcId="{BE35DCA2-0ED8-4F8B-A7DC-5DE4AF4B229A}" destId="{4F1296A0-1736-48E0-B967-198649423838}" srcOrd="12" destOrd="0" presId="urn:microsoft.com/office/officeart/2005/8/layout/bProcess3"/>
    <dgm:cxn modelId="{D16723CC-CD95-4720-A2A4-7824BAF1A503}" type="presParOf" srcId="{BE35DCA2-0ED8-4F8B-A7DC-5DE4AF4B229A}" destId="{B8B00F37-437A-4CE7-AC48-6F5E00FE8544}" srcOrd="13" destOrd="0" presId="urn:microsoft.com/office/officeart/2005/8/layout/bProcess3"/>
    <dgm:cxn modelId="{0E0B0C64-9058-4971-B059-EAB45F40C22E}" type="presParOf" srcId="{B8B00F37-437A-4CE7-AC48-6F5E00FE8544}" destId="{65C64A6F-CC3F-4227-849D-824A93B0EBEF}" srcOrd="0" destOrd="0" presId="urn:microsoft.com/office/officeart/2005/8/layout/bProcess3"/>
    <dgm:cxn modelId="{972F0C9B-2A8B-42E7-B6A9-921E1CDCAF57}" type="presParOf" srcId="{BE35DCA2-0ED8-4F8B-A7DC-5DE4AF4B229A}" destId="{17AD8317-CE73-4197-88DA-BA8E56166E0F}" srcOrd="14" destOrd="0" presId="urn:microsoft.com/office/officeart/2005/8/layout/bProcess3"/>
    <dgm:cxn modelId="{83C7FA76-C9DE-4164-99B9-3C3592BB4D29}" type="presParOf" srcId="{BE35DCA2-0ED8-4F8B-A7DC-5DE4AF4B229A}" destId="{9EB8899B-75C3-44E5-B983-FA8B445BFD7C}" srcOrd="15" destOrd="0" presId="urn:microsoft.com/office/officeart/2005/8/layout/bProcess3"/>
    <dgm:cxn modelId="{0B3898DB-AB88-4031-A2E1-12B89FE84A5C}" type="presParOf" srcId="{9EB8899B-75C3-44E5-B983-FA8B445BFD7C}" destId="{D8FAD8F1-B50A-4A0B-B992-E1E36B7EEBB4}" srcOrd="0" destOrd="0" presId="urn:microsoft.com/office/officeart/2005/8/layout/bProcess3"/>
    <dgm:cxn modelId="{CFCEA9CA-5BD8-410E-A7BA-8947839A2259}" type="presParOf" srcId="{BE35DCA2-0ED8-4F8B-A7DC-5DE4AF4B229A}" destId="{96DCE95E-AF45-4C0B-922B-DE4699D8C3A7}" srcOrd="16" destOrd="0" presId="urn:microsoft.com/office/officeart/2005/8/layout/bProcess3"/>
    <dgm:cxn modelId="{30DA12EC-32DF-43AF-8387-8DFA23EF3774}" type="presParOf" srcId="{BE35DCA2-0ED8-4F8B-A7DC-5DE4AF4B229A}" destId="{4743A61A-6E3B-4F40-A9A2-227FE5AA50C7}" srcOrd="17" destOrd="0" presId="urn:microsoft.com/office/officeart/2005/8/layout/bProcess3"/>
    <dgm:cxn modelId="{91B90335-96BB-453B-A5B1-51D4C7C6276C}" type="presParOf" srcId="{4743A61A-6E3B-4F40-A9A2-227FE5AA50C7}" destId="{15B2DAB2-32BF-45B4-8BC2-3E7632D87525}" srcOrd="0" destOrd="0" presId="urn:microsoft.com/office/officeart/2005/8/layout/bProcess3"/>
    <dgm:cxn modelId="{2E1A6F2D-F914-40BC-B26C-89708B629A1A}" type="presParOf" srcId="{BE35DCA2-0ED8-4F8B-A7DC-5DE4AF4B229A}" destId="{31B13D98-47BE-4C8F-B2BE-1A26274C5FAA}" srcOrd="18" destOrd="0" presId="urn:microsoft.com/office/officeart/2005/8/layout/bProcess3"/>
    <dgm:cxn modelId="{5F3D447C-8A97-4CE5-ABB5-4FADE841038F}" type="presParOf" srcId="{BE35DCA2-0ED8-4F8B-A7DC-5DE4AF4B229A}" destId="{C2EA595A-A02B-40B1-817E-2941F8B08AE8}" srcOrd="19" destOrd="0" presId="urn:microsoft.com/office/officeart/2005/8/layout/bProcess3"/>
    <dgm:cxn modelId="{B6253C16-7207-45EC-A107-D2C646E14D55}" type="presParOf" srcId="{C2EA595A-A02B-40B1-817E-2941F8B08AE8}" destId="{62A7F0C4-5FDC-470C-A6F0-3658C6505722}" srcOrd="0" destOrd="0" presId="urn:microsoft.com/office/officeart/2005/8/layout/bProcess3"/>
    <dgm:cxn modelId="{33CC4610-5959-4142-A7B9-89A003885292}" type="presParOf" srcId="{BE35DCA2-0ED8-4F8B-A7DC-5DE4AF4B229A}" destId="{5D90EF75-4009-4B07-BBA7-2396F944E955}" srcOrd="20" destOrd="0" presId="urn:microsoft.com/office/officeart/2005/8/layout/bProcess3"/>
    <dgm:cxn modelId="{599FB25B-95E1-4B5A-828B-77FE43FD695C}" type="presParOf" srcId="{BE35DCA2-0ED8-4F8B-A7DC-5DE4AF4B229A}" destId="{03E08B02-F2B9-4133-BF38-29AF8586B5C4}" srcOrd="21" destOrd="0" presId="urn:microsoft.com/office/officeart/2005/8/layout/bProcess3"/>
    <dgm:cxn modelId="{84FDBAC4-09D6-4393-8675-2AA28D360567}" type="presParOf" srcId="{03E08B02-F2B9-4133-BF38-29AF8586B5C4}" destId="{4739BE08-1028-4827-B428-4A04E708D5DF}" srcOrd="0" destOrd="0" presId="urn:microsoft.com/office/officeart/2005/8/layout/bProcess3"/>
    <dgm:cxn modelId="{49FC2271-84D5-474B-9CF4-7586BA742B1D}" type="presParOf" srcId="{BE35DCA2-0ED8-4F8B-A7DC-5DE4AF4B229A}" destId="{AF0CC19D-CCF0-422D-9BDC-5DB9AE896A8C}" srcOrd="22" destOrd="0" presId="urn:microsoft.com/office/officeart/2005/8/layout/bProcess3"/>
    <dgm:cxn modelId="{2FB332AB-43F5-40D3-8601-6743E991AA8E}" type="presParOf" srcId="{BE35DCA2-0ED8-4F8B-A7DC-5DE4AF4B229A}" destId="{8E8F651A-6A92-4939-AAC5-F15B8E8B502F}" srcOrd="23" destOrd="0" presId="urn:microsoft.com/office/officeart/2005/8/layout/bProcess3"/>
    <dgm:cxn modelId="{91C4032B-06B1-4A9D-ADC5-3C12F42DF5C4}" type="presParOf" srcId="{8E8F651A-6A92-4939-AAC5-F15B8E8B502F}" destId="{F58840FE-3EEC-4997-9BF4-3381FF58E12F}" srcOrd="0" destOrd="0" presId="urn:microsoft.com/office/officeart/2005/8/layout/bProcess3"/>
    <dgm:cxn modelId="{7D574D18-D952-46B3-B283-11A3AEE361ED}" type="presParOf" srcId="{BE35DCA2-0ED8-4F8B-A7DC-5DE4AF4B229A}" destId="{2C85034A-9D88-4A16-84EA-7CDBB668D539}" srcOrd="24" destOrd="0" presId="urn:microsoft.com/office/officeart/2005/8/layout/bProcess3"/>
    <dgm:cxn modelId="{D36B5D39-59CF-4973-A55A-C70EAD88F6F3}" type="presParOf" srcId="{BE35DCA2-0ED8-4F8B-A7DC-5DE4AF4B229A}" destId="{F29EDE4E-FC97-40F5-B920-E7EB3FA263E3}" srcOrd="25" destOrd="0" presId="urn:microsoft.com/office/officeart/2005/8/layout/bProcess3"/>
    <dgm:cxn modelId="{1120116D-4D28-4271-9EBA-19AE2D725F1B}" type="presParOf" srcId="{F29EDE4E-FC97-40F5-B920-E7EB3FA263E3}" destId="{D332C44D-E6C1-45BB-8490-6233BD51E725}" srcOrd="0" destOrd="0" presId="urn:microsoft.com/office/officeart/2005/8/layout/bProcess3"/>
    <dgm:cxn modelId="{476598DF-683A-4B09-A79A-E7294F4BE973}" type="presParOf" srcId="{BE35DCA2-0ED8-4F8B-A7DC-5DE4AF4B229A}" destId="{C4A906A6-A407-4D63-ADA9-0EF844D692EC}" srcOrd="2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304C65-DA24-49C1-B650-DF1B902BCAB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0B345B2-8E5B-434C-BC4D-9603905352AF}">
      <dgm:prSet phldrT="[Text]" custT="1"/>
      <dgm:spPr/>
      <dgm:t>
        <a:bodyPr/>
        <a:lstStyle/>
        <a:p>
          <a:r>
            <a:rPr lang="cs-CZ" sz="1800" dirty="0" smtClean="0"/>
            <a:t>Analýzy</a:t>
          </a:r>
          <a:endParaRPr lang="cs-CZ" sz="1800" dirty="0"/>
        </a:p>
      </dgm:t>
    </dgm:pt>
    <dgm:pt modelId="{722F7EF6-44DF-4B07-B8E1-0D07A35EE323}" type="parTrans" cxnId="{95055294-AC28-4F37-B3D8-73024A0B6499}">
      <dgm:prSet/>
      <dgm:spPr/>
      <dgm:t>
        <a:bodyPr/>
        <a:lstStyle/>
        <a:p>
          <a:endParaRPr lang="cs-CZ"/>
        </a:p>
      </dgm:t>
    </dgm:pt>
    <dgm:pt modelId="{35A7F8D0-3AA5-411A-9499-4A89F6DE532F}" type="sibTrans" cxnId="{95055294-AC28-4F37-B3D8-73024A0B6499}">
      <dgm:prSet/>
      <dgm:spPr/>
      <dgm:t>
        <a:bodyPr/>
        <a:lstStyle/>
        <a:p>
          <a:endParaRPr lang="cs-CZ"/>
        </a:p>
      </dgm:t>
    </dgm:pt>
    <dgm:pt modelId="{DD931B61-5752-466D-AA4C-C796B2241C47}">
      <dgm:prSet phldrT="[Text]" custT="1"/>
      <dgm:spPr/>
      <dgm:t>
        <a:bodyPr/>
        <a:lstStyle/>
        <a:p>
          <a:r>
            <a:rPr lang="cs-CZ" sz="1800" dirty="0" smtClean="0"/>
            <a:t>Charakteristika </a:t>
          </a:r>
          <a:r>
            <a:rPr lang="cs-CZ" sz="1800" dirty="0" err="1" smtClean="0"/>
            <a:t>stránok</a:t>
          </a:r>
          <a:r>
            <a:rPr lang="cs-CZ" sz="1800" dirty="0" smtClean="0"/>
            <a:t> </a:t>
          </a:r>
          <a:endParaRPr lang="cs-CZ" sz="1800" dirty="0"/>
        </a:p>
      </dgm:t>
    </dgm:pt>
    <dgm:pt modelId="{97AAD8A3-BCA2-4462-A064-CDA2A8750116}" type="parTrans" cxnId="{5118C1BE-93EF-4FE5-86EC-61DA351602B8}">
      <dgm:prSet/>
      <dgm:spPr/>
      <dgm:t>
        <a:bodyPr/>
        <a:lstStyle/>
        <a:p>
          <a:endParaRPr lang="cs-CZ"/>
        </a:p>
      </dgm:t>
    </dgm:pt>
    <dgm:pt modelId="{F634C5F8-5772-420F-93CC-2124F60404C1}" type="sibTrans" cxnId="{5118C1BE-93EF-4FE5-86EC-61DA351602B8}">
      <dgm:prSet/>
      <dgm:spPr/>
      <dgm:t>
        <a:bodyPr/>
        <a:lstStyle/>
        <a:p>
          <a:endParaRPr lang="cs-CZ"/>
        </a:p>
      </dgm:t>
    </dgm:pt>
    <dgm:pt modelId="{2CB099A3-6164-4A09-A983-65B10FACA282}">
      <dgm:prSet phldrT="[Text]" custT="1"/>
      <dgm:spPr/>
      <dgm:t>
        <a:bodyPr/>
        <a:lstStyle/>
        <a:p>
          <a:r>
            <a:rPr lang="cs-CZ" sz="1800" dirty="0" err="1" smtClean="0"/>
            <a:t>Štruktúra</a:t>
          </a:r>
          <a:endParaRPr lang="cs-CZ" sz="1800" dirty="0"/>
        </a:p>
      </dgm:t>
    </dgm:pt>
    <dgm:pt modelId="{769CC1EF-1153-4601-85BD-08F12A1C6018}" type="parTrans" cxnId="{BA3FDDAF-256C-4ACB-A8C5-EFC43F3DCDBA}">
      <dgm:prSet/>
      <dgm:spPr/>
      <dgm:t>
        <a:bodyPr/>
        <a:lstStyle/>
        <a:p>
          <a:endParaRPr lang="cs-CZ"/>
        </a:p>
      </dgm:t>
    </dgm:pt>
    <dgm:pt modelId="{36061A99-5DC9-49E7-971A-49AB89359930}" type="sibTrans" cxnId="{BA3FDDAF-256C-4ACB-A8C5-EFC43F3DCDBA}">
      <dgm:prSet/>
      <dgm:spPr/>
      <dgm:t>
        <a:bodyPr/>
        <a:lstStyle/>
        <a:p>
          <a:endParaRPr lang="cs-CZ"/>
        </a:p>
      </dgm:t>
    </dgm:pt>
    <dgm:pt modelId="{11C7888A-D85F-4000-8D10-44E71EE52E9A}">
      <dgm:prSet phldrT="[Text]" custT="1"/>
      <dgm:spPr/>
      <dgm:t>
        <a:bodyPr/>
        <a:lstStyle/>
        <a:p>
          <a:r>
            <a:rPr lang="cs-CZ" sz="1800" dirty="0" smtClean="0"/>
            <a:t>Obsah a funkcionalita </a:t>
          </a:r>
          <a:endParaRPr lang="cs-CZ" sz="1800" dirty="0"/>
        </a:p>
      </dgm:t>
    </dgm:pt>
    <dgm:pt modelId="{90DD581D-03AC-4118-8D1E-3B46E8FDA327}" type="parTrans" cxnId="{F2E47870-4D80-4948-9781-359D532FCAD6}">
      <dgm:prSet/>
      <dgm:spPr/>
      <dgm:t>
        <a:bodyPr/>
        <a:lstStyle/>
        <a:p>
          <a:endParaRPr lang="cs-CZ"/>
        </a:p>
      </dgm:t>
    </dgm:pt>
    <dgm:pt modelId="{532763B5-84E6-47A7-A81C-60E97335D7AF}" type="sibTrans" cxnId="{F2E47870-4D80-4948-9781-359D532FCAD6}">
      <dgm:prSet/>
      <dgm:spPr/>
      <dgm:t>
        <a:bodyPr/>
        <a:lstStyle/>
        <a:p>
          <a:endParaRPr lang="cs-CZ"/>
        </a:p>
      </dgm:t>
    </dgm:pt>
    <dgm:pt modelId="{69611E58-6F84-4892-B422-4C74122E8726}">
      <dgm:prSet phldrT="[Text]" custT="1"/>
      <dgm:spPr/>
      <dgm:t>
        <a:bodyPr/>
        <a:lstStyle/>
        <a:p>
          <a:r>
            <a:rPr lang="cs-CZ" sz="1800" dirty="0" err="1" smtClean="0"/>
            <a:t>Wirerames</a:t>
          </a:r>
          <a:endParaRPr lang="cs-CZ" sz="1800" dirty="0" smtClean="0"/>
        </a:p>
      </dgm:t>
    </dgm:pt>
    <dgm:pt modelId="{50AC3329-9E52-452C-8BF0-EF64C0E2828B}" type="parTrans" cxnId="{D84E85A6-4AC4-402B-988A-EA2290889244}">
      <dgm:prSet/>
      <dgm:spPr/>
      <dgm:t>
        <a:bodyPr/>
        <a:lstStyle/>
        <a:p>
          <a:endParaRPr lang="cs-CZ"/>
        </a:p>
      </dgm:t>
    </dgm:pt>
    <dgm:pt modelId="{2E00384A-7563-44F7-9181-CC42AC509D41}" type="sibTrans" cxnId="{D84E85A6-4AC4-402B-988A-EA2290889244}">
      <dgm:prSet/>
      <dgm:spPr/>
      <dgm:t>
        <a:bodyPr/>
        <a:lstStyle/>
        <a:p>
          <a:endParaRPr lang="cs-CZ"/>
        </a:p>
      </dgm:t>
    </dgm:pt>
    <dgm:pt modelId="{72B5829C-A4BC-4EFB-84D6-0CEA4839556C}" type="pres">
      <dgm:prSet presAssocID="{F0304C65-DA24-49C1-B650-DF1B902BCAB3}" presName="arrowDiagram" presStyleCnt="0">
        <dgm:presLayoutVars>
          <dgm:chMax val="5"/>
          <dgm:dir/>
          <dgm:resizeHandles val="exact"/>
        </dgm:presLayoutVars>
      </dgm:prSet>
      <dgm:spPr/>
    </dgm:pt>
    <dgm:pt modelId="{00CAB0C6-5E90-4DC0-9103-58B32BE8F4C4}" type="pres">
      <dgm:prSet presAssocID="{F0304C65-DA24-49C1-B650-DF1B902BCAB3}" presName="arrow" presStyleLbl="bgShp" presStyleIdx="0" presStyleCnt="1"/>
      <dgm:spPr/>
    </dgm:pt>
    <dgm:pt modelId="{2A39A777-6B9B-435F-BD5B-517801076566}" type="pres">
      <dgm:prSet presAssocID="{F0304C65-DA24-49C1-B650-DF1B902BCAB3}" presName="arrowDiagram5" presStyleCnt="0"/>
      <dgm:spPr/>
    </dgm:pt>
    <dgm:pt modelId="{3F865D76-CE34-416B-B1E3-3763A698F65F}" type="pres">
      <dgm:prSet presAssocID="{A0B345B2-8E5B-434C-BC4D-9603905352AF}" presName="bullet5a" presStyleLbl="node1" presStyleIdx="0" presStyleCnt="5"/>
      <dgm:spPr/>
    </dgm:pt>
    <dgm:pt modelId="{605071B7-D7A6-497E-ADAA-A5233C4C7CF3}" type="pres">
      <dgm:prSet presAssocID="{A0B345B2-8E5B-434C-BC4D-9603905352AF}" presName="textBox5a" presStyleLbl="revTx" presStyleIdx="0" presStyleCnt="5" custScaleX="21036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FF3441-2BE6-46A5-B545-9D7BC273E706}" type="pres">
      <dgm:prSet presAssocID="{DD931B61-5752-466D-AA4C-C796B2241C47}" presName="bullet5b" presStyleLbl="node1" presStyleIdx="1" presStyleCnt="5"/>
      <dgm:spPr/>
    </dgm:pt>
    <dgm:pt modelId="{E0E13A2D-29E4-4974-B7E9-04E63F2FC8B2}" type="pres">
      <dgm:prSet presAssocID="{DD931B61-5752-466D-AA4C-C796B2241C47}" presName="textBox5b" presStyleLbl="revTx" presStyleIdx="1" presStyleCnt="5" custScaleX="16829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DB40CD-8251-4BB6-A4FD-0DFB8B8B4BC8}" type="pres">
      <dgm:prSet presAssocID="{2CB099A3-6164-4A09-A983-65B10FACA282}" presName="bullet5c" presStyleLbl="node1" presStyleIdx="2" presStyleCnt="5"/>
      <dgm:spPr/>
    </dgm:pt>
    <dgm:pt modelId="{0FE0F84E-9D0E-45D3-BA23-29A936A4F107}" type="pres">
      <dgm:prSet presAssocID="{2CB099A3-6164-4A09-A983-65B10FACA282}" presName="textBox5c" presStyleLbl="revTx" presStyleIdx="2" presStyleCnt="5" custScaleX="9852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8E284A-64E3-44F1-8CEE-17525C2C02FB}" type="pres">
      <dgm:prSet presAssocID="{11C7888A-D85F-4000-8D10-44E71EE52E9A}" presName="bullet5d" presStyleLbl="node1" presStyleIdx="3" presStyleCnt="5"/>
      <dgm:spPr/>
    </dgm:pt>
    <dgm:pt modelId="{2531F755-11EE-497D-9D19-E79E28A878F0}" type="pres">
      <dgm:prSet presAssocID="{11C7888A-D85F-4000-8D10-44E71EE52E9A}" presName="textBox5d" presStyleLbl="revTx" presStyleIdx="3" presStyleCnt="5" custScaleX="1351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8476D2-BF4A-4070-9251-43F35A92C5E5}" type="pres">
      <dgm:prSet presAssocID="{69611E58-6F84-4892-B422-4C74122E8726}" presName="bullet5e" presStyleLbl="node1" presStyleIdx="4" presStyleCnt="5"/>
      <dgm:spPr/>
    </dgm:pt>
    <dgm:pt modelId="{187EB89B-4227-4ED6-90AE-15F4FEFBA3B0}" type="pres">
      <dgm:prSet presAssocID="{69611E58-6F84-4892-B422-4C74122E8726}" presName="textBox5e" presStyleLbl="revTx" presStyleIdx="4" presStyleCnt="5" custScaleX="1173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5055294-AC28-4F37-B3D8-73024A0B6499}" srcId="{F0304C65-DA24-49C1-B650-DF1B902BCAB3}" destId="{A0B345B2-8E5B-434C-BC4D-9603905352AF}" srcOrd="0" destOrd="0" parTransId="{722F7EF6-44DF-4B07-B8E1-0D07A35EE323}" sibTransId="{35A7F8D0-3AA5-411A-9499-4A89F6DE532F}"/>
    <dgm:cxn modelId="{80CFBDEE-21CF-4C73-8B52-923148EE7787}" type="presOf" srcId="{DD931B61-5752-466D-AA4C-C796B2241C47}" destId="{E0E13A2D-29E4-4974-B7E9-04E63F2FC8B2}" srcOrd="0" destOrd="0" presId="urn:microsoft.com/office/officeart/2005/8/layout/arrow2"/>
    <dgm:cxn modelId="{4390EEBF-2741-44C8-9F14-28149E52E744}" type="presOf" srcId="{F0304C65-DA24-49C1-B650-DF1B902BCAB3}" destId="{72B5829C-A4BC-4EFB-84D6-0CEA4839556C}" srcOrd="0" destOrd="0" presId="urn:microsoft.com/office/officeart/2005/8/layout/arrow2"/>
    <dgm:cxn modelId="{BA3FDDAF-256C-4ACB-A8C5-EFC43F3DCDBA}" srcId="{F0304C65-DA24-49C1-B650-DF1B902BCAB3}" destId="{2CB099A3-6164-4A09-A983-65B10FACA282}" srcOrd="2" destOrd="0" parTransId="{769CC1EF-1153-4601-85BD-08F12A1C6018}" sibTransId="{36061A99-5DC9-49E7-971A-49AB89359930}"/>
    <dgm:cxn modelId="{64D86943-1C49-4B1C-921E-AE4379EBC9C6}" type="presOf" srcId="{11C7888A-D85F-4000-8D10-44E71EE52E9A}" destId="{2531F755-11EE-497D-9D19-E79E28A878F0}" srcOrd="0" destOrd="0" presId="urn:microsoft.com/office/officeart/2005/8/layout/arrow2"/>
    <dgm:cxn modelId="{C1A228D8-1CC2-4126-9DEB-5FEBA8A26A4B}" type="presOf" srcId="{A0B345B2-8E5B-434C-BC4D-9603905352AF}" destId="{605071B7-D7A6-497E-ADAA-A5233C4C7CF3}" srcOrd="0" destOrd="0" presId="urn:microsoft.com/office/officeart/2005/8/layout/arrow2"/>
    <dgm:cxn modelId="{3AD902C0-4296-4029-9E1D-91BFB3BBA629}" type="presOf" srcId="{69611E58-6F84-4892-B422-4C74122E8726}" destId="{187EB89B-4227-4ED6-90AE-15F4FEFBA3B0}" srcOrd="0" destOrd="0" presId="urn:microsoft.com/office/officeart/2005/8/layout/arrow2"/>
    <dgm:cxn modelId="{D84E85A6-4AC4-402B-988A-EA2290889244}" srcId="{F0304C65-DA24-49C1-B650-DF1B902BCAB3}" destId="{69611E58-6F84-4892-B422-4C74122E8726}" srcOrd="4" destOrd="0" parTransId="{50AC3329-9E52-452C-8BF0-EF64C0E2828B}" sibTransId="{2E00384A-7563-44F7-9181-CC42AC509D41}"/>
    <dgm:cxn modelId="{C84490F3-9223-4BF6-B024-C2A885B69A8A}" type="presOf" srcId="{2CB099A3-6164-4A09-A983-65B10FACA282}" destId="{0FE0F84E-9D0E-45D3-BA23-29A936A4F107}" srcOrd="0" destOrd="0" presId="urn:microsoft.com/office/officeart/2005/8/layout/arrow2"/>
    <dgm:cxn modelId="{F2E47870-4D80-4948-9781-359D532FCAD6}" srcId="{F0304C65-DA24-49C1-B650-DF1B902BCAB3}" destId="{11C7888A-D85F-4000-8D10-44E71EE52E9A}" srcOrd="3" destOrd="0" parTransId="{90DD581D-03AC-4118-8D1E-3B46E8FDA327}" sibTransId="{532763B5-84E6-47A7-A81C-60E97335D7AF}"/>
    <dgm:cxn modelId="{5118C1BE-93EF-4FE5-86EC-61DA351602B8}" srcId="{F0304C65-DA24-49C1-B650-DF1B902BCAB3}" destId="{DD931B61-5752-466D-AA4C-C796B2241C47}" srcOrd="1" destOrd="0" parTransId="{97AAD8A3-BCA2-4462-A064-CDA2A8750116}" sibTransId="{F634C5F8-5772-420F-93CC-2124F60404C1}"/>
    <dgm:cxn modelId="{5148CC73-FDB0-49F3-8FE1-30A8679A2747}" type="presParOf" srcId="{72B5829C-A4BC-4EFB-84D6-0CEA4839556C}" destId="{00CAB0C6-5E90-4DC0-9103-58B32BE8F4C4}" srcOrd="0" destOrd="0" presId="urn:microsoft.com/office/officeart/2005/8/layout/arrow2"/>
    <dgm:cxn modelId="{B87614D2-982E-44EA-B7DF-2FF656C2CEC3}" type="presParOf" srcId="{72B5829C-A4BC-4EFB-84D6-0CEA4839556C}" destId="{2A39A777-6B9B-435F-BD5B-517801076566}" srcOrd="1" destOrd="0" presId="urn:microsoft.com/office/officeart/2005/8/layout/arrow2"/>
    <dgm:cxn modelId="{36C7D2B8-1747-4BE1-909B-BAE703F800E0}" type="presParOf" srcId="{2A39A777-6B9B-435F-BD5B-517801076566}" destId="{3F865D76-CE34-416B-B1E3-3763A698F65F}" srcOrd="0" destOrd="0" presId="urn:microsoft.com/office/officeart/2005/8/layout/arrow2"/>
    <dgm:cxn modelId="{8D77D74C-4E4C-4E67-A87D-4AB208A31C69}" type="presParOf" srcId="{2A39A777-6B9B-435F-BD5B-517801076566}" destId="{605071B7-D7A6-497E-ADAA-A5233C4C7CF3}" srcOrd="1" destOrd="0" presId="urn:microsoft.com/office/officeart/2005/8/layout/arrow2"/>
    <dgm:cxn modelId="{3AE16ED4-DFC2-4FEB-9671-053536E26576}" type="presParOf" srcId="{2A39A777-6B9B-435F-BD5B-517801076566}" destId="{C1FF3441-2BE6-46A5-B545-9D7BC273E706}" srcOrd="2" destOrd="0" presId="urn:microsoft.com/office/officeart/2005/8/layout/arrow2"/>
    <dgm:cxn modelId="{2199BF3F-A696-4D25-A486-6108A974538D}" type="presParOf" srcId="{2A39A777-6B9B-435F-BD5B-517801076566}" destId="{E0E13A2D-29E4-4974-B7E9-04E63F2FC8B2}" srcOrd="3" destOrd="0" presId="urn:microsoft.com/office/officeart/2005/8/layout/arrow2"/>
    <dgm:cxn modelId="{15D188A4-85A4-49B1-B17E-D56040AADC4B}" type="presParOf" srcId="{2A39A777-6B9B-435F-BD5B-517801076566}" destId="{00DB40CD-8251-4BB6-A4FD-0DFB8B8B4BC8}" srcOrd="4" destOrd="0" presId="urn:microsoft.com/office/officeart/2005/8/layout/arrow2"/>
    <dgm:cxn modelId="{021D5E92-86D4-441E-82FA-82B014A86237}" type="presParOf" srcId="{2A39A777-6B9B-435F-BD5B-517801076566}" destId="{0FE0F84E-9D0E-45D3-BA23-29A936A4F107}" srcOrd="5" destOrd="0" presId="urn:microsoft.com/office/officeart/2005/8/layout/arrow2"/>
    <dgm:cxn modelId="{C1688A5A-3E50-42F9-ACA1-04E2DDC7AA4C}" type="presParOf" srcId="{2A39A777-6B9B-435F-BD5B-517801076566}" destId="{398E284A-64E3-44F1-8CEE-17525C2C02FB}" srcOrd="6" destOrd="0" presId="urn:microsoft.com/office/officeart/2005/8/layout/arrow2"/>
    <dgm:cxn modelId="{F7A21DB1-EB3A-45A2-90D3-B03F5F9ECAFC}" type="presParOf" srcId="{2A39A777-6B9B-435F-BD5B-517801076566}" destId="{2531F755-11EE-497D-9D19-E79E28A878F0}" srcOrd="7" destOrd="0" presId="urn:microsoft.com/office/officeart/2005/8/layout/arrow2"/>
    <dgm:cxn modelId="{D025A92E-1462-4CBB-B08E-6710DE219DE6}" type="presParOf" srcId="{2A39A777-6B9B-435F-BD5B-517801076566}" destId="{C28476D2-BF4A-4070-9251-43F35A92C5E5}" srcOrd="8" destOrd="0" presId="urn:microsoft.com/office/officeart/2005/8/layout/arrow2"/>
    <dgm:cxn modelId="{BE0E6E46-FDB4-4C1B-8DD1-8BB300B7AEBF}" type="presParOf" srcId="{2A39A777-6B9B-435F-BD5B-517801076566}" destId="{187EB89B-4227-4ED6-90AE-15F4FEFBA3B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304C65-DA24-49C1-B650-DF1B902BCAB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0B345B2-8E5B-434C-BC4D-9603905352AF}">
      <dgm:prSet phldrT="[Text]" custT="1"/>
      <dgm:spPr/>
      <dgm:t>
        <a:bodyPr/>
        <a:lstStyle/>
        <a:p>
          <a:r>
            <a:rPr lang="cs-CZ" sz="1800" dirty="0" smtClean="0"/>
            <a:t>Analýzy</a:t>
          </a:r>
          <a:endParaRPr lang="cs-CZ" sz="1800" dirty="0"/>
        </a:p>
      </dgm:t>
    </dgm:pt>
    <dgm:pt modelId="{722F7EF6-44DF-4B07-B8E1-0D07A35EE323}" type="parTrans" cxnId="{95055294-AC28-4F37-B3D8-73024A0B6499}">
      <dgm:prSet/>
      <dgm:spPr/>
      <dgm:t>
        <a:bodyPr/>
        <a:lstStyle/>
        <a:p>
          <a:endParaRPr lang="cs-CZ"/>
        </a:p>
      </dgm:t>
    </dgm:pt>
    <dgm:pt modelId="{35A7F8D0-3AA5-411A-9499-4A89F6DE532F}" type="sibTrans" cxnId="{95055294-AC28-4F37-B3D8-73024A0B6499}">
      <dgm:prSet/>
      <dgm:spPr/>
      <dgm:t>
        <a:bodyPr/>
        <a:lstStyle/>
        <a:p>
          <a:endParaRPr lang="cs-CZ"/>
        </a:p>
      </dgm:t>
    </dgm:pt>
    <dgm:pt modelId="{DD931B61-5752-466D-AA4C-C796B2241C47}">
      <dgm:prSet phldrT="[Text]" custT="1"/>
      <dgm:spPr/>
      <dgm:t>
        <a:bodyPr/>
        <a:lstStyle/>
        <a:p>
          <a:r>
            <a:rPr lang="cs-CZ" sz="1800" dirty="0" smtClean="0"/>
            <a:t>Charakteristika </a:t>
          </a:r>
          <a:r>
            <a:rPr lang="cs-CZ" sz="1800" dirty="0" err="1" smtClean="0"/>
            <a:t>stránok</a:t>
          </a:r>
          <a:r>
            <a:rPr lang="cs-CZ" sz="1800" dirty="0" smtClean="0"/>
            <a:t> </a:t>
          </a:r>
          <a:endParaRPr lang="cs-CZ" sz="1800" dirty="0"/>
        </a:p>
      </dgm:t>
    </dgm:pt>
    <dgm:pt modelId="{97AAD8A3-BCA2-4462-A064-CDA2A8750116}" type="parTrans" cxnId="{5118C1BE-93EF-4FE5-86EC-61DA351602B8}">
      <dgm:prSet/>
      <dgm:spPr/>
      <dgm:t>
        <a:bodyPr/>
        <a:lstStyle/>
        <a:p>
          <a:endParaRPr lang="cs-CZ"/>
        </a:p>
      </dgm:t>
    </dgm:pt>
    <dgm:pt modelId="{F634C5F8-5772-420F-93CC-2124F60404C1}" type="sibTrans" cxnId="{5118C1BE-93EF-4FE5-86EC-61DA351602B8}">
      <dgm:prSet/>
      <dgm:spPr/>
      <dgm:t>
        <a:bodyPr/>
        <a:lstStyle/>
        <a:p>
          <a:endParaRPr lang="cs-CZ"/>
        </a:p>
      </dgm:t>
    </dgm:pt>
    <dgm:pt modelId="{2CB099A3-6164-4A09-A983-65B10FACA282}">
      <dgm:prSet phldrT="[Text]" custT="1"/>
      <dgm:spPr/>
      <dgm:t>
        <a:bodyPr/>
        <a:lstStyle/>
        <a:p>
          <a:r>
            <a:rPr lang="cs-CZ" sz="1800" dirty="0" err="1" smtClean="0"/>
            <a:t>Štruktúra</a:t>
          </a:r>
          <a:endParaRPr lang="cs-CZ" sz="1800" dirty="0"/>
        </a:p>
      </dgm:t>
    </dgm:pt>
    <dgm:pt modelId="{769CC1EF-1153-4601-85BD-08F12A1C6018}" type="parTrans" cxnId="{BA3FDDAF-256C-4ACB-A8C5-EFC43F3DCDBA}">
      <dgm:prSet/>
      <dgm:spPr/>
      <dgm:t>
        <a:bodyPr/>
        <a:lstStyle/>
        <a:p>
          <a:endParaRPr lang="cs-CZ"/>
        </a:p>
      </dgm:t>
    </dgm:pt>
    <dgm:pt modelId="{36061A99-5DC9-49E7-971A-49AB89359930}" type="sibTrans" cxnId="{BA3FDDAF-256C-4ACB-A8C5-EFC43F3DCDBA}">
      <dgm:prSet/>
      <dgm:spPr/>
      <dgm:t>
        <a:bodyPr/>
        <a:lstStyle/>
        <a:p>
          <a:endParaRPr lang="cs-CZ"/>
        </a:p>
      </dgm:t>
    </dgm:pt>
    <dgm:pt modelId="{11C7888A-D85F-4000-8D10-44E71EE52E9A}">
      <dgm:prSet phldrT="[Text]" custT="1"/>
      <dgm:spPr/>
      <dgm:t>
        <a:bodyPr/>
        <a:lstStyle/>
        <a:p>
          <a:r>
            <a:rPr lang="cs-CZ" sz="1800" dirty="0" smtClean="0"/>
            <a:t>Obsah a funkcionalita </a:t>
          </a:r>
          <a:endParaRPr lang="cs-CZ" sz="1800" dirty="0"/>
        </a:p>
      </dgm:t>
    </dgm:pt>
    <dgm:pt modelId="{90DD581D-03AC-4118-8D1E-3B46E8FDA327}" type="parTrans" cxnId="{F2E47870-4D80-4948-9781-359D532FCAD6}">
      <dgm:prSet/>
      <dgm:spPr/>
      <dgm:t>
        <a:bodyPr/>
        <a:lstStyle/>
        <a:p>
          <a:endParaRPr lang="cs-CZ"/>
        </a:p>
      </dgm:t>
    </dgm:pt>
    <dgm:pt modelId="{532763B5-84E6-47A7-A81C-60E97335D7AF}" type="sibTrans" cxnId="{F2E47870-4D80-4948-9781-359D532FCAD6}">
      <dgm:prSet/>
      <dgm:spPr/>
      <dgm:t>
        <a:bodyPr/>
        <a:lstStyle/>
        <a:p>
          <a:endParaRPr lang="cs-CZ"/>
        </a:p>
      </dgm:t>
    </dgm:pt>
    <dgm:pt modelId="{69611E58-6F84-4892-B422-4C74122E8726}">
      <dgm:prSet phldrT="[Text]" custT="1"/>
      <dgm:spPr/>
      <dgm:t>
        <a:bodyPr/>
        <a:lstStyle/>
        <a:p>
          <a:r>
            <a:rPr lang="cs-CZ" sz="1800" dirty="0" err="1" smtClean="0"/>
            <a:t>Wirerames</a:t>
          </a:r>
          <a:endParaRPr lang="cs-CZ" sz="1800" dirty="0" smtClean="0"/>
        </a:p>
      </dgm:t>
    </dgm:pt>
    <dgm:pt modelId="{50AC3329-9E52-452C-8BF0-EF64C0E2828B}" type="parTrans" cxnId="{D84E85A6-4AC4-402B-988A-EA2290889244}">
      <dgm:prSet/>
      <dgm:spPr/>
      <dgm:t>
        <a:bodyPr/>
        <a:lstStyle/>
        <a:p>
          <a:endParaRPr lang="cs-CZ"/>
        </a:p>
      </dgm:t>
    </dgm:pt>
    <dgm:pt modelId="{2E00384A-7563-44F7-9181-CC42AC509D41}" type="sibTrans" cxnId="{D84E85A6-4AC4-402B-988A-EA2290889244}">
      <dgm:prSet/>
      <dgm:spPr/>
      <dgm:t>
        <a:bodyPr/>
        <a:lstStyle/>
        <a:p>
          <a:endParaRPr lang="cs-CZ"/>
        </a:p>
      </dgm:t>
    </dgm:pt>
    <dgm:pt modelId="{72B5829C-A4BC-4EFB-84D6-0CEA4839556C}" type="pres">
      <dgm:prSet presAssocID="{F0304C65-DA24-49C1-B650-DF1B902BCAB3}" presName="arrowDiagram" presStyleCnt="0">
        <dgm:presLayoutVars>
          <dgm:chMax val="5"/>
          <dgm:dir/>
          <dgm:resizeHandles val="exact"/>
        </dgm:presLayoutVars>
      </dgm:prSet>
      <dgm:spPr/>
    </dgm:pt>
    <dgm:pt modelId="{00CAB0C6-5E90-4DC0-9103-58B32BE8F4C4}" type="pres">
      <dgm:prSet presAssocID="{F0304C65-DA24-49C1-B650-DF1B902BCAB3}" presName="arrow" presStyleLbl="bgShp" presStyleIdx="0" presStyleCnt="1"/>
      <dgm:spPr/>
    </dgm:pt>
    <dgm:pt modelId="{2A39A777-6B9B-435F-BD5B-517801076566}" type="pres">
      <dgm:prSet presAssocID="{F0304C65-DA24-49C1-B650-DF1B902BCAB3}" presName="arrowDiagram5" presStyleCnt="0"/>
      <dgm:spPr/>
    </dgm:pt>
    <dgm:pt modelId="{3F865D76-CE34-416B-B1E3-3763A698F65F}" type="pres">
      <dgm:prSet presAssocID="{A0B345B2-8E5B-434C-BC4D-9603905352AF}" presName="bullet5a" presStyleLbl="node1" presStyleIdx="0" presStyleCnt="5"/>
      <dgm:spPr/>
    </dgm:pt>
    <dgm:pt modelId="{605071B7-D7A6-497E-ADAA-A5233C4C7CF3}" type="pres">
      <dgm:prSet presAssocID="{A0B345B2-8E5B-434C-BC4D-9603905352AF}" presName="textBox5a" presStyleLbl="revTx" presStyleIdx="0" presStyleCnt="5" custScaleX="21036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FF3441-2BE6-46A5-B545-9D7BC273E706}" type="pres">
      <dgm:prSet presAssocID="{DD931B61-5752-466D-AA4C-C796B2241C47}" presName="bullet5b" presStyleLbl="node1" presStyleIdx="1" presStyleCnt="5"/>
      <dgm:spPr/>
    </dgm:pt>
    <dgm:pt modelId="{E0E13A2D-29E4-4974-B7E9-04E63F2FC8B2}" type="pres">
      <dgm:prSet presAssocID="{DD931B61-5752-466D-AA4C-C796B2241C47}" presName="textBox5b" presStyleLbl="revTx" presStyleIdx="1" presStyleCnt="5" custScaleX="168296" custScaleY="8477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DB40CD-8251-4BB6-A4FD-0DFB8B8B4BC8}" type="pres">
      <dgm:prSet presAssocID="{2CB099A3-6164-4A09-A983-65B10FACA282}" presName="bullet5c" presStyleLbl="node1" presStyleIdx="2" presStyleCnt="5"/>
      <dgm:spPr/>
    </dgm:pt>
    <dgm:pt modelId="{0FE0F84E-9D0E-45D3-BA23-29A936A4F107}" type="pres">
      <dgm:prSet presAssocID="{2CB099A3-6164-4A09-A983-65B10FACA282}" presName="textBox5c" presStyleLbl="revTx" presStyleIdx="2" presStyleCnt="5" custScaleX="9852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8E284A-64E3-44F1-8CEE-17525C2C02FB}" type="pres">
      <dgm:prSet presAssocID="{11C7888A-D85F-4000-8D10-44E71EE52E9A}" presName="bullet5d" presStyleLbl="node1" presStyleIdx="3" presStyleCnt="5"/>
      <dgm:spPr/>
    </dgm:pt>
    <dgm:pt modelId="{2531F755-11EE-497D-9D19-E79E28A878F0}" type="pres">
      <dgm:prSet presAssocID="{11C7888A-D85F-4000-8D10-44E71EE52E9A}" presName="textBox5d" presStyleLbl="revTx" presStyleIdx="3" presStyleCnt="5" custScaleX="1351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8476D2-BF4A-4070-9251-43F35A92C5E5}" type="pres">
      <dgm:prSet presAssocID="{69611E58-6F84-4892-B422-4C74122E8726}" presName="bullet5e" presStyleLbl="node1" presStyleIdx="4" presStyleCnt="5"/>
      <dgm:spPr/>
    </dgm:pt>
    <dgm:pt modelId="{187EB89B-4227-4ED6-90AE-15F4FEFBA3B0}" type="pres">
      <dgm:prSet presAssocID="{69611E58-6F84-4892-B422-4C74122E8726}" presName="textBox5e" presStyleLbl="revTx" presStyleIdx="4" presStyleCnt="5" custScaleX="1173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5055294-AC28-4F37-B3D8-73024A0B6499}" srcId="{F0304C65-DA24-49C1-B650-DF1B902BCAB3}" destId="{A0B345B2-8E5B-434C-BC4D-9603905352AF}" srcOrd="0" destOrd="0" parTransId="{722F7EF6-44DF-4B07-B8E1-0D07A35EE323}" sibTransId="{35A7F8D0-3AA5-411A-9499-4A89F6DE532F}"/>
    <dgm:cxn modelId="{69D74D3B-DD6B-433F-9717-B4232BE45C47}" type="presOf" srcId="{A0B345B2-8E5B-434C-BC4D-9603905352AF}" destId="{605071B7-D7A6-497E-ADAA-A5233C4C7CF3}" srcOrd="0" destOrd="0" presId="urn:microsoft.com/office/officeart/2005/8/layout/arrow2"/>
    <dgm:cxn modelId="{81D52DAA-EDA5-474A-AE9A-9AF023BE61E7}" type="presOf" srcId="{F0304C65-DA24-49C1-B650-DF1B902BCAB3}" destId="{72B5829C-A4BC-4EFB-84D6-0CEA4839556C}" srcOrd="0" destOrd="0" presId="urn:microsoft.com/office/officeart/2005/8/layout/arrow2"/>
    <dgm:cxn modelId="{206D5FB1-B79A-46B4-BE18-1102DA4AD416}" type="presOf" srcId="{11C7888A-D85F-4000-8D10-44E71EE52E9A}" destId="{2531F755-11EE-497D-9D19-E79E28A878F0}" srcOrd="0" destOrd="0" presId="urn:microsoft.com/office/officeart/2005/8/layout/arrow2"/>
    <dgm:cxn modelId="{134F9C86-66D0-447E-810F-9287F9F81370}" type="presOf" srcId="{2CB099A3-6164-4A09-A983-65B10FACA282}" destId="{0FE0F84E-9D0E-45D3-BA23-29A936A4F107}" srcOrd="0" destOrd="0" presId="urn:microsoft.com/office/officeart/2005/8/layout/arrow2"/>
    <dgm:cxn modelId="{BA3FDDAF-256C-4ACB-A8C5-EFC43F3DCDBA}" srcId="{F0304C65-DA24-49C1-B650-DF1B902BCAB3}" destId="{2CB099A3-6164-4A09-A983-65B10FACA282}" srcOrd="2" destOrd="0" parTransId="{769CC1EF-1153-4601-85BD-08F12A1C6018}" sibTransId="{36061A99-5DC9-49E7-971A-49AB89359930}"/>
    <dgm:cxn modelId="{70E31A29-D76C-429F-8E34-71C993660623}" type="presOf" srcId="{69611E58-6F84-4892-B422-4C74122E8726}" destId="{187EB89B-4227-4ED6-90AE-15F4FEFBA3B0}" srcOrd="0" destOrd="0" presId="urn:microsoft.com/office/officeart/2005/8/layout/arrow2"/>
    <dgm:cxn modelId="{D84E85A6-4AC4-402B-988A-EA2290889244}" srcId="{F0304C65-DA24-49C1-B650-DF1B902BCAB3}" destId="{69611E58-6F84-4892-B422-4C74122E8726}" srcOrd="4" destOrd="0" parTransId="{50AC3329-9E52-452C-8BF0-EF64C0E2828B}" sibTransId="{2E00384A-7563-44F7-9181-CC42AC509D41}"/>
    <dgm:cxn modelId="{F2E47870-4D80-4948-9781-359D532FCAD6}" srcId="{F0304C65-DA24-49C1-B650-DF1B902BCAB3}" destId="{11C7888A-D85F-4000-8D10-44E71EE52E9A}" srcOrd="3" destOrd="0" parTransId="{90DD581D-03AC-4118-8D1E-3B46E8FDA327}" sibTransId="{532763B5-84E6-47A7-A81C-60E97335D7AF}"/>
    <dgm:cxn modelId="{5118C1BE-93EF-4FE5-86EC-61DA351602B8}" srcId="{F0304C65-DA24-49C1-B650-DF1B902BCAB3}" destId="{DD931B61-5752-466D-AA4C-C796B2241C47}" srcOrd="1" destOrd="0" parTransId="{97AAD8A3-BCA2-4462-A064-CDA2A8750116}" sibTransId="{F634C5F8-5772-420F-93CC-2124F60404C1}"/>
    <dgm:cxn modelId="{80E29277-A724-459F-A8B9-6CDD0169DD99}" type="presOf" srcId="{DD931B61-5752-466D-AA4C-C796B2241C47}" destId="{E0E13A2D-29E4-4974-B7E9-04E63F2FC8B2}" srcOrd="0" destOrd="0" presId="urn:microsoft.com/office/officeart/2005/8/layout/arrow2"/>
    <dgm:cxn modelId="{A848EAD4-6C10-4FAA-8F25-09BC46150D9A}" type="presParOf" srcId="{72B5829C-A4BC-4EFB-84D6-0CEA4839556C}" destId="{00CAB0C6-5E90-4DC0-9103-58B32BE8F4C4}" srcOrd="0" destOrd="0" presId="urn:microsoft.com/office/officeart/2005/8/layout/arrow2"/>
    <dgm:cxn modelId="{9329EEA1-C451-4F64-8D83-E854980720F1}" type="presParOf" srcId="{72B5829C-A4BC-4EFB-84D6-0CEA4839556C}" destId="{2A39A777-6B9B-435F-BD5B-517801076566}" srcOrd="1" destOrd="0" presId="urn:microsoft.com/office/officeart/2005/8/layout/arrow2"/>
    <dgm:cxn modelId="{313F41FD-B095-4E6B-B855-09C72E4AD57F}" type="presParOf" srcId="{2A39A777-6B9B-435F-BD5B-517801076566}" destId="{3F865D76-CE34-416B-B1E3-3763A698F65F}" srcOrd="0" destOrd="0" presId="urn:microsoft.com/office/officeart/2005/8/layout/arrow2"/>
    <dgm:cxn modelId="{1B603291-064A-4286-83AE-73C0A4109E0C}" type="presParOf" srcId="{2A39A777-6B9B-435F-BD5B-517801076566}" destId="{605071B7-D7A6-497E-ADAA-A5233C4C7CF3}" srcOrd="1" destOrd="0" presId="urn:microsoft.com/office/officeart/2005/8/layout/arrow2"/>
    <dgm:cxn modelId="{070E10CA-CAB4-4657-A5E7-A74AAF0B8C9A}" type="presParOf" srcId="{2A39A777-6B9B-435F-BD5B-517801076566}" destId="{C1FF3441-2BE6-46A5-B545-9D7BC273E706}" srcOrd="2" destOrd="0" presId="urn:microsoft.com/office/officeart/2005/8/layout/arrow2"/>
    <dgm:cxn modelId="{45B74C89-4D84-490E-8039-6D45AB2C7CC3}" type="presParOf" srcId="{2A39A777-6B9B-435F-BD5B-517801076566}" destId="{E0E13A2D-29E4-4974-B7E9-04E63F2FC8B2}" srcOrd="3" destOrd="0" presId="urn:microsoft.com/office/officeart/2005/8/layout/arrow2"/>
    <dgm:cxn modelId="{3E3113CA-B494-4A77-845B-8DE484705A7F}" type="presParOf" srcId="{2A39A777-6B9B-435F-BD5B-517801076566}" destId="{00DB40CD-8251-4BB6-A4FD-0DFB8B8B4BC8}" srcOrd="4" destOrd="0" presId="urn:microsoft.com/office/officeart/2005/8/layout/arrow2"/>
    <dgm:cxn modelId="{054C1BB7-2ED6-4668-9389-396B4CAF57E5}" type="presParOf" srcId="{2A39A777-6B9B-435F-BD5B-517801076566}" destId="{0FE0F84E-9D0E-45D3-BA23-29A936A4F107}" srcOrd="5" destOrd="0" presId="urn:microsoft.com/office/officeart/2005/8/layout/arrow2"/>
    <dgm:cxn modelId="{C5E42FD5-3B00-4CBE-94F9-5F09CE72462D}" type="presParOf" srcId="{2A39A777-6B9B-435F-BD5B-517801076566}" destId="{398E284A-64E3-44F1-8CEE-17525C2C02FB}" srcOrd="6" destOrd="0" presId="urn:microsoft.com/office/officeart/2005/8/layout/arrow2"/>
    <dgm:cxn modelId="{63210444-ACD9-46AD-A0CD-1EEE0F277C87}" type="presParOf" srcId="{2A39A777-6B9B-435F-BD5B-517801076566}" destId="{2531F755-11EE-497D-9D19-E79E28A878F0}" srcOrd="7" destOrd="0" presId="urn:microsoft.com/office/officeart/2005/8/layout/arrow2"/>
    <dgm:cxn modelId="{12ADADB8-113F-40A2-8836-05F00E22A4BD}" type="presParOf" srcId="{2A39A777-6B9B-435F-BD5B-517801076566}" destId="{C28476D2-BF4A-4070-9251-43F35A92C5E5}" srcOrd="8" destOrd="0" presId="urn:microsoft.com/office/officeart/2005/8/layout/arrow2"/>
    <dgm:cxn modelId="{88181E71-92AF-40C2-8B7E-DCE1F0481D7B}" type="presParOf" srcId="{2A39A777-6B9B-435F-BD5B-517801076566}" destId="{187EB89B-4227-4ED6-90AE-15F4FEFBA3B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CAC001-FDC2-4724-B51A-4272E67D44D5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4BCA1F0-627C-4976-BE39-49E43CE45C17}">
      <dgm:prSet phldrT="[Text]" custT="1"/>
      <dgm:spPr/>
      <dgm:t>
        <a:bodyPr/>
        <a:lstStyle/>
        <a:p>
          <a:r>
            <a:rPr lang="cs-CZ" sz="1800" dirty="0" smtClean="0"/>
            <a:t>Počet </a:t>
          </a:r>
          <a:r>
            <a:rPr lang="cs-CZ" sz="1800" dirty="0" err="1" smtClean="0"/>
            <a:t>produktov</a:t>
          </a:r>
          <a:r>
            <a:rPr lang="cs-CZ" sz="1800" dirty="0" smtClean="0"/>
            <a:t> </a:t>
          </a:r>
          <a:endParaRPr lang="cs-CZ" sz="1800" dirty="0"/>
        </a:p>
      </dgm:t>
    </dgm:pt>
    <dgm:pt modelId="{5B193643-C1DA-44D9-A2B5-E453C9ECD6C3}" type="parTrans" cxnId="{23A5D2EE-7754-42D2-95F3-6052138E4C6B}">
      <dgm:prSet/>
      <dgm:spPr/>
      <dgm:t>
        <a:bodyPr/>
        <a:lstStyle/>
        <a:p>
          <a:endParaRPr lang="cs-CZ"/>
        </a:p>
      </dgm:t>
    </dgm:pt>
    <dgm:pt modelId="{DEF8110C-74F8-4648-9F5E-49B1782D6280}" type="sibTrans" cxnId="{23A5D2EE-7754-42D2-95F3-6052138E4C6B}">
      <dgm:prSet/>
      <dgm:spPr/>
      <dgm:t>
        <a:bodyPr/>
        <a:lstStyle/>
        <a:p>
          <a:endParaRPr lang="cs-CZ"/>
        </a:p>
      </dgm:t>
    </dgm:pt>
    <dgm:pt modelId="{1B7C5466-E469-4627-BC60-0DED7E9C2CE3}">
      <dgm:prSet phldrT="[Text]" custT="1"/>
      <dgm:spPr/>
      <dgm:t>
        <a:bodyPr/>
        <a:lstStyle/>
        <a:p>
          <a:r>
            <a:rPr lang="cs-CZ" sz="1800" dirty="0" err="1" smtClean="0"/>
            <a:t>Podiel</a:t>
          </a:r>
          <a:r>
            <a:rPr lang="cs-CZ" sz="1800" dirty="0" smtClean="0"/>
            <a:t> na zisku </a:t>
          </a:r>
          <a:endParaRPr lang="cs-CZ" sz="1800" dirty="0"/>
        </a:p>
      </dgm:t>
    </dgm:pt>
    <dgm:pt modelId="{7BC49662-FB12-4724-B57C-2721FC1247C5}" type="parTrans" cxnId="{06C9AC59-77BA-4DE3-BC73-4C065F9F7AB7}">
      <dgm:prSet/>
      <dgm:spPr/>
      <dgm:t>
        <a:bodyPr/>
        <a:lstStyle/>
        <a:p>
          <a:endParaRPr lang="cs-CZ"/>
        </a:p>
      </dgm:t>
    </dgm:pt>
    <dgm:pt modelId="{10A3D316-EF18-4021-A161-BB1C1755AB8F}" type="sibTrans" cxnId="{06C9AC59-77BA-4DE3-BC73-4C065F9F7AB7}">
      <dgm:prSet/>
      <dgm:spPr/>
      <dgm:t>
        <a:bodyPr/>
        <a:lstStyle/>
        <a:p>
          <a:endParaRPr lang="cs-CZ"/>
        </a:p>
      </dgm:t>
    </dgm:pt>
    <dgm:pt modelId="{B99EDA54-F28C-4EF7-8CC5-B03354406534}">
      <dgm:prSet phldrT="[Text]" custT="1"/>
      <dgm:spPr/>
      <dgm:t>
        <a:bodyPr/>
        <a:lstStyle/>
        <a:p>
          <a:r>
            <a:rPr lang="cs-CZ" sz="1800" dirty="0" err="1" smtClean="0"/>
            <a:t>Obľúbenosť</a:t>
          </a:r>
          <a:r>
            <a:rPr lang="cs-CZ" sz="1800" dirty="0" smtClean="0"/>
            <a:t> </a:t>
          </a:r>
          <a:endParaRPr lang="cs-CZ" sz="1800" dirty="0"/>
        </a:p>
      </dgm:t>
    </dgm:pt>
    <dgm:pt modelId="{C829370F-6B70-4F2A-9F21-72A58D89D9FE}" type="parTrans" cxnId="{4E497707-0353-42B4-933B-EADAFC3D8845}">
      <dgm:prSet/>
      <dgm:spPr/>
      <dgm:t>
        <a:bodyPr/>
        <a:lstStyle/>
        <a:p>
          <a:endParaRPr lang="cs-CZ"/>
        </a:p>
      </dgm:t>
    </dgm:pt>
    <dgm:pt modelId="{7E7D64AF-11CC-4D4D-A7F5-7643637523EE}" type="sibTrans" cxnId="{4E497707-0353-42B4-933B-EADAFC3D8845}">
      <dgm:prSet/>
      <dgm:spPr/>
      <dgm:t>
        <a:bodyPr/>
        <a:lstStyle/>
        <a:p>
          <a:endParaRPr lang="cs-CZ"/>
        </a:p>
      </dgm:t>
    </dgm:pt>
    <dgm:pt modelId="{91EC80FA-5878-4772-B838-6EDE76477A58}">
      <dgm:prSet phldrT="[Text]" custT="1"/>
      <dgm:spPr/>
      <dgm:t>
        <a:bodyPr/>
        <a:lstStyle/>
        <a:p>
          <a:r>
            <a:rPr lang="cs-CZ" sz="1800" dirty="0" err="1" smtClean="0"/>
            <a:t>Sezónnosť</a:t>
          </a:r>
          <a:r>
            <a:rPr lang="cs-CZ" sz="1800" dirty="0" smtClean="0"/>
            <a:t> </a:t>
          </a:r>
          <a:endParaRPr lang="cs-CZ" sz="1800" dirty="0"/>
        </a:p>
      </dgm:t>
    </dgm:pt>
    <dgm:pt modelId="{752CB1B0-BED8-41AA-9723-355C619A369C}" type="parTrans" cxnId="{8AECC703-DCD3-4AA6-ADE0-65097F7801B6}">
      <dgm:prSet/>
      <dgm:spPr/>
      <dgm:t>
        <a:bodyPr/>
        <a:lstStyle/>
        <a:p>
          <a:endParaRPr lang="cs-CZ"/>
        </a:p>
      </dgm:t>
    </dgm:pt>
    <dgm:pt modelId="{C855A3F0-F6B1-48C6-9A54-54E5287FAC0D}" type="sibTrans" cxnId="{8AECC703-DCD3-4AA6-ADE0-65097F7801B6}">
      <dgm:prSet/>
      <dgm:spPr/>
      <dgm:t>
        <a:bodyPr/>
        <a:lstStyle/>
        <a:p>
          <a:endParaRPr lang="cs-CZ"/>
        </a:p>
      </dgm:t>
    </dgm:pt>
    <dgm:pt modelId="{2E3BBABF-5EC3-4E68-AB39-EC144E6CF916}">
      <dgm:prSet phldrT="[Text]" custT="1"/>
      <dgm:spPr/>
      <dgm:t>
        <a:bodyPr/>
        <a:lstStyle/>
        <a:p>
          <a:r>
            <a:rPr lang="cs-CZ" sz="1800" dirty="0" smtClean="0"/>
            <a:t>Varianty </a:t>
          </a:r>
          <a:r>
            <a:rPr lang="cs-CZ" sz="1800" dirty="0" err="1" smtClean="0"/>
            <a:t>produktov</a:t>
          </a:r>
          <a:r>
            <a:rPr lang="cs-CZ" sz="1800" dirty="0" smtClean="0"/>
            <a:t> </a:t>
          </a:r>
          <a:endParaRPr lang="cs-CZ" sz="1800" dirty="0"/>
        </a:p>
      </dgm:t>
    </dgm:pt>
    <dgm:pt modelId="{75988CAB-931B-4F94-BD83-7EF5CE5C46BA}" type="parTrans" cxnId="{BF1DE728-24A5-476F-8D3F-CE358F8706C7}">
      <dgm:prSet/>
      <dgm:spPr/>
      <dgm:t>
        <a:bodyPr/>
        <a:lstStyle/>
        <a:p>
          <a:endParaRPr lang="cs-CZ"/>
        </a:p>
      </dgm:t>
    </dgm:pt>
    <dgm:pt modelId="{25DDF6FB-9059-4425-82A6-5494ACD0EF28}" type="sibTrans" cxnId="{BF1DE728-24A5-476F-8D3F-CE358F8706C7}">
      <dgm:prSet/>
      <dgm:spPr/>
      <dgm:t>
        <a:bodyPr/>
        <a:lstStyle/>
        <a:p>
          <a:endParaRPr lang="cs-CZ"/>
        </a:p>
      </dgm:t>
    </dgm:pt>
    <dgm:pt modelId="{876C4BA2-13C7-4619-BF74-601FA26107E7}">
      <dgm:prSet phldrT="[Text]" custT="1"/>
      <dgm:spPr/>
      <dgm:t>
        <a:bodyPr/>
        <a:lstStyle/>
        <a:p>
          <a:r>
            <a:rPr lang="cs-CZ" sz="1800" dirty="0" smtClean="0"/>
            <a:t>Typ produktu (</a:t>
          </a:r>
          <a:r>
            <a:rPr lang="cs-CZ" sz="1800" dirty="0" err="1" smtClean="0"/>
            <a:t>oblečenie</a:t>
          </a:r>
          <a:r>
            <a:rPr lang="cs-CZ" sz="1800" dirty="0" smtClean="0"/>
            <a:t> vs. </a:t>
          </a:r>
          <a:r>
            <a:rPr lang="cs-CZ" sz="1800" dirty="0" err="1" smtClean="0"/>
            <a:t>spotrebný</a:t>
          </a:r>
          <a:r>
            <a:rPr lang="cs-CZ" sz="1800" dirty="0" smtClean="0"/>
            <a:t> tovar)</a:t>
          </a:r>
          <a:endParaRPr lang="cs-CZ" sz="1800" dirty="0"/>
        </a:p>
      </dgm:t>
    </dgm:pt>
    <dgm:pt modelId="{B797509C-F613-4FF0-B1A8-665D0359EA83}" type="parTrans" cxnId="{D4ABC830-D604-4A98-9186-428256CE0483}">
      <dgm:prSet/>
      <dgm:spPr/>
      <dgm:t>
        <a:bodyPr/>
        <a:lstStyle/>
        <a:p>
          <a:endParaRPr lang="cs-CZ"/>
        </a:p>
      </dgm:t>
    </dgm:pt>
    <dgm:pt modelId="{47A5123D-AFDD-4312-86B8-44AEBE1C5FD6}" type="sibTrans" cxnId="{D4ABC830-D604-4A98-9186-428256CE0483}">
      <dgm:prSet/>
      <dgm:spPr/>
      <dgm:t>
        <a:bodyPr/>
        <a:lstStyle/>
        <a:p>
          <a:endParaRPr lang="cs-CZ"/>
        </a:p>
      </dgm:t>
    </dgm:pt>
    <dgm:pt modelId="{5E11979C-006A-444A-8FF6-DFA5B35FD47F}">
      <dgm:prSet phldrT="[Text]" custT="1"/>
      <dgm:spPr/>
      <dgm:t>
        <a:bodyPr/>
        <a:lstStyle/>
        <a:p>
          <a:r>
            <a:rPr lang="cs-CZ" sz="1800" dirty="0" err="1" smtClean="0"/>
            <a:t>Cross</a:t>
          </a:r>
          <a:r>
            <a:rPr lang="cs-CZ" sz="1800" dirty="0" smtClean="0"/>
            <a:t>-</a:t>
          </a:r>
          <a:r>
            <a:rPr lang="cs-CZ" sz="1800" dirty="0" err="1" smtClean="0"/>
            <a:t>selling</a:t>
          </a:r>
          <a:r>
            <a:rPr lang="cs-CZ" sz="1800" dirty="0" smtClean="0"/>
            <a:t> a </a:t>
          </a:r>
          <a:r>
            <a:rPr lang="cs-CZ" sz="1800" dirty="0" err="1" smtClean="0"/>
            <a:t>up</a:t>
          </a:r>
          <a:r>
            <a:rPr lang="cs-CZ" sz="1800" dirty="0" smtClean="0"/>
            <a:t>-</a:t>
          </a:r>
          <a:r>
            <a:rPr lang="cs-CZ" sz="1800" dirty="0" err="1" smtClean="0"/>
            <a:t>selling</a:t>
          </a:r>
          <a:endParaRPr lang="cs-CZ" sz="1800" dirty="0"/>
        </a:p>
      </dgm:t>
    </dgm:pt>
    <dgm:pt modelId="{B201969C-BB80-4396-8244-48528C1F6FA7}" type="parTrans" cxnId="{7A2410F6-3A49-44E1-B26E-55721EFC32EC}">
      <dgm:prSet/>
      <dgm:spPr/>
      <dgm:t>
        <a:bodyPr/>
        <a:lstStyle/>
        <a:p>
          <a:endParaRPr lang="cs-CZ"/>
        </a:p>
      </dgm:t>
    </dgm:pt>
    <dgm:pt modelId="{85B5B036-AB4E-4E4F-AFE5-82CE47D0B25A}" type="sibTrans" cxnId="{7A2410F6-3A49-44E1-B26E-55721EFC32EC}">
      <dgm:prSet/>
      <dgm:spPr/>
      <dgm:t>
        <a:bodyPr/>
        <a:lstStyle/>
        <a:p>
          <a:endParaRPr lang="cs-CZ"/>
        </a:p>
      </dgm:t>
    </dgm:pt>
    <dgm:pt modelId="{18BB97EA-50D6-435A-B7FF-2F5CB49D1836}">
      <dgm:prSet phldrT="[Text]" custT="1"/>
      <dgm:spPr/>
      <dgm:t>
        <a:bodyPr/>
        <a:lstStyle/>
        <a:p>
          <a:r>
            <a:rPr lang="cs-CZ" sz="1800" dirty="0" smtClean="0"/>
            <a:t>Balíčky a marketingové akcie </a:t>
          </a:r>
          <a:endParaRPr lang="cs-CZ" sz="1800" dirty="0"/>
        </a:p>
      </dgm:t>
    </dgm:pt>
    <dgm:pt modelId="{A497A439-0DC5-4F53-9334-163D5E8B6F7A}" type="parTrans" cxnId="{63CBD6BC-45E1-473E-BA6E-7A45685E543B}">
      <dgm:prSet/>
      <dgm:spPr/>
      <dgm:t>
        <a:bodyPr/>
        <a:lstStyle/>
        <a:p>
          <a:endParaRPr lang="cs-CZ"/>
        </a:p>
      </dgm:t>
    </dgm:pt>
    <dgm:pt modelId="{AF8DB717-F9FD-46D7-8F31-7D081C8D2DAB}" type="sibTrans" cxnId="{63CBD6BC-45E1-473E-BA6E-7A45685E543B}">
      <dgm:prSet/>
      <dgm:spPr/>
      <dgm:t>
        <a:bodyPr/>
        <a:lstStyle/>
        <a:p>
          <a:endParaRPr lang="cs-CZ"/>
        </a:p>
      </dgm:t>
    </dgm:pt>
    <dgm:pt modelId="{AEEE9562-C48B-4A52-BB35-29A94EE9C158}" type="pres">
      <dgm:prSet presAssocID="{F0CAC001-FDC2-4724-B51A-4272E67D44D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AD6F625-6703-40E7-A6EC-DB006C605F3F}" type="pres">
      <dgm:prSet presAssocID="{44BCA1F0-627C-4976-BE39-49E43CE45C17}" presName="parentLin" presStyleCnt="0"/>
      <dgm:spPr/>
      <dgm:t>
        <a:bodyPr/>
        <a:lstStyle/>
        <a:p>
          <a:endParaRPr lang="cs-CZ"/>
        </a:p>
      </dgm:t>
    </dgm:pt>
    <dgm:pt modelId="{2D077C34-74E4-45B9-B2FE-BEFF871DBE49}" type="pres">
      <dgm:prSet presAssocID="{44BCA1F0-627C-4976-BE39-49E43CE45C17}" presName="parentLeftMargin" presStyleLbl="node1" presStyleIdx="0" presStyleCnt="8"/>
      <dgm:spPr/>
      <dgm:t>
        <a:bodyPr/>
        <a:lstStyle/>
        <a:p>
          <a:endParaRPr lang="cs-CZ"/>
        </a:p>
      </dgm:t>
    </dgm:pt>
    <dgm:pt modelId="{99436D97-5248-4D16-8498-BFFB714A3999}" type="pres">
      <dgm:prSet presAssocID="{44BCA1F0-627C-4976-BE39-49E43CE45C17}" presName="parentText" presStyleLbl="node1" presStyleIdx="0" presStyleCnt="8" custScaleX="11001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3F2A16-721A-4EFE-981B-A1414DF65733}" type="pres">
      <dgm:prSet presAssocID="{44BCA1F0-627C-4976-BE39-49E43CE45C17}" presName="negativeSpace" presStyleCnt="0"/>
      <dgm:spPr/>
      <dgm:t>
        <a:bodyPr/>
        <a:lstStyle/>
        <a:p>
          <a:endParaRPr lang="cs-CZ"/>
        </a:p>
      </dgm:t>
    </dgm:pt>
    <dgm:pt modelId="{F900C8D0-D9A2-43D4-9124-96367BDD07BE}" type="pres">
      <dgm:prSet presAssocID="{44BCA1F0-627C-4976-BE39-49E43CE45C17}" presName="childText" presStyleLbl="conFgAcc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77D9F7-E1CE-4F59-9A5C-689677366812}" type="pres">
      <dgm:prSet presAssocID="{DEF8110C-74F8-4648-9F5E-49B1782D6280}" presName="spaceBetweenRectangles" presStyleCnt="0"/>
      <dgm:spPr/>
      <dgm:t>
        <a:bodyPr/>
        <a:lstStyle/>
        <a:p>
          <a:endParaRPr lang="cs-CZ"/>
        </a:p>
      </dgm:t>
    </dgm:pt>
    <dgm:pt modelId="{37EFF8BA-68ED-461B-93BD-060428ACE9DF}" type="pres">
      <dgm:prSet presAssocID="{1B7C5466-E469-4627-BC60-0DED7E9C2CE3}" presName="parentLin" presStyleCnt="0"/>
      <dgm:spPr/>
      <dgm:t>
        <a:bodyPr/>
        <a:lstStyle/>
        <a:p>
          <a:endParaRPr lang="cs-CZ"/>
        </a:p>
      </dgm:t>
    </dgm:pt>
    <dgm:pt modelId="{62FD4594-0695-4923-B5E4-2DA4A55485B7}" type="pres">
      <dgm:prSet presAssocID="{1B7C5466-E469-4627-BC60-0DED7E9C2CE3}" presName="parentLeftMargin" presStyleLbl="node1" presStyleIdx="0" presStyleCnt="8"/>
      <dgm:spPr/>
      <dgm:t>
        <a:bodyPr/>
        <a:lstStyle/>
        <a:p>
          <a:endParaRPr lang="cs-CZ"/>
        </a:p>
      </dgm:t>
    </dgm:pt>
    <dgm:pt modelId="{4E80430B-4751-47AF-A9A0-E9FCED86AFED}" type="pres">
      <dgm:prSet presAssocID="{1B7C5466-E469-4627-BC60-0DED7E9C2CE3}" presName="parentText" presStyleLbl="node1" presStyleIdx="1" presStyleCnt="8" custScaleX="11001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B8A81A-16EB-4A11-86C1-7B9884C64875}" type="pres">
      <dgm:prSet presAssocID="{1B7C5466-E469-4627-BC60-0DED7E9C2CE3}" presName="negativeSpace" presStyleCnt="0"/>
      <dgm:spPr/>
      <dgm:t>
        <a:bodyPr/>
        <a:lstStyle/>
        <a:p>
          <a:endParaRPr lang="cs-CZ"/>
        </a:p>
      </dgm:t>
    </dgm:pt>
    <dgm:pt modelId="{770A882B-F912-4F0C-87EE-62A74690D37F}" type="pres">
      <dgm:prSet presAssocID="{1B7C5466-E469-4627-BC60-0DED7E9C2CE3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884500-EFFA-476D-AC6A-61D9984FF86B}" type="pres">
      <dgm:prSet presAssocID="{10A3D316-EF18-4021-A161-BB1C1755AB8F}" presName="spaceBetweenRectangles" presStyleCnt="0"/>
      <dgm:spPr/>
      <dgm:t>
        <a:bodyPr/>
        <a:lstStyle/>
        <a:p>
          <a:endParaRPr lang="cs-CZ"/>
        </a:p>
      </dgm:t>
    </dgm:pt>
    <dgm:pt modelId="{D89E68EF-E19F-4660-9E10-837DB26A63B4}" type="pres">
      <dgm:prSet presAssocID="{B99EDA54-F28C-4EF7-8CC5-B03354406534}" presName="parentLin" presStyleCnt="0"/>
      <dgm:spPr/>
      <dgm:t>
        <a:bodyPr/>
        <a:lstStyle/>
        <a:p>
          <a:endParaRPr lang="cs-CZ"/>
        </a:p>
      </dgm:t>
    </dgm:pt>
    <dgm:pt modelId="{107163DC-11A9-4A2E-ADA5-D97DB7BF72E0}" type="pres">
      <dgm:prSet presAssocID="{B99EDA54-F28C-4EF7-8CC5-B03354406534}" presName="parentLeftMargin" presStyleLbl="node1" presStyleIdx="1" presStyleCnt="8"/>
      <dgm:spPr/>
      <dgm:t>
        <a:bodyPr/>
        <a:lstStyle/>
        <a:p>
          <a:endParaRPr lang="cs-CZ"/>
        </a:p>
      </dgm:t>
    </dgm:pt>
    <dgm:pt modelId="{F63D7CF2-04E7-46AB-8737-907035F3E769}" type="pres">
      <dgm:prSet presAssocID="{B99EDA54-F28C-4EF7-8CC5-B03354406534}" presName="parentText" presStyleLbl="node1" presStyleIdx="2" presStyleCnt="8" custScaleX="11001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EA1991-E532-4E40-88A0-6E25BCE8B4C1}" type="pres">
      <dgm:prSet presAssocID="{B99EDA54-F28C-4EF7-8CC5-B03354406534}" presName="negativeSpace" presStyleCnt="0"/>
      <dgm:spPr/>
      <dgm:t>
        <a:bodyPr/>
        <a:lstStyle/>
        <a:p>
          <a:endParaRPr lang="cs-CZ"/>
        </a:p>
      </dgm:t>
    </dgm:pt>
    <dgm:pt modelId="{42D87A47-5E6E-4226-A8F1-C5DEBC17D54A}" type="pres">
      <dgm:prSet presAssocID="{B99EDA54-F28C-4EF7-8CC5-B03354406534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7A34EE-BB33-47A2-8DE7-DBFEC5CF7660}" type="pres">
      <dgm:prSet presAssocID="{7E7D64AF-11CC-4D4D-A7F5-7643637523EE}" presName="spaceBetweenRectangles" presStyleCnt="0"/>
      <dgm:spPr/>
      <dgm:t>
        <a:bodyPr/>
        <a:lstStyle/>
        <a:p>
          <a:endParaRPr lang="cs-CZ"/>
        </a:p>
      </dgm:t>
    </dgm:pt>
    <dgm:pt modelId="{9349799C-BDF8-4199-BB29-099F20887740}" type="pres">
      <dgm:prSet presAssocID="{91EC80FA-5878-4772-B838-6EDE76477A58}" presName="parentLin" presStyleCnt="0"/>
      <dgm:spPr/>
      <dgm:t>
        <a:bodyPr/>
        <a:lstStyle/>
        <a:p>
          <a:endParaRPr lang="cs-CZ"/>
        </a:p>
      </dgm:t>
    </dgm:pt>
    <dgm:pt modelId="{85BB9597-7353-46C1-BDA0-CCEF8006B940}" type="pres">
      <dgm:prSet presAssocID="{91EC80FA-5878-4772-B838-6EDE76477A58}" presName="parentLeftMargin" presStyleLbl="node1" presStyleIdx="2" presStyleCnt="8"/>
      <dgm:spPr/>
      <dgm:t>
        <a:bodyPr/>
        <a:lstStyle/>
        <a:p>
          <a:endParaRPr lang="cs-CZ"/>
        </a:p>
      </dgm:t>
    </dgm:pt>
    <dgm:pt modelId="{AB748D0E-BAD5-48C8-A2C2-890FF3D766C4}" type="pres">
      <dgm:prSet presAssocID="{91EC80FA-5878-4772-B838-6EDE76477A58}" presName="parentText" presStyleLbl="node1" presStyleIdx="3" presStyleCnt="8" custScaleX="11001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17D6DA-A141-46B5-A520-CEC21EC11433}" type="pres">
      <dgm:prSet presAssocID="{91EC80FA-5878-4772-B838-6EDE76477A58}" presName="negativeSpace" presStyleCnt="0"/>
      <dgm:spPr/>
      <dgm:t>
        <a:bodyPr/>
        <a:lstStyle/>
        <a:p>
          <a:endParaRPr lang="cs-CZ"/>
        </a:p>
      </dgm:t>
    </dgm:pt>
    <dgm:pt modelId="{8ADEAAFE-1A36-4EC9-9A07-ACE3CDAD4A4C}" type="pres">
      <dgm:prSet presAssocID="{91EC80FA-5878-4772-B838-6EDE76477A58}" presName="childText" presStyleLbl="conFgAcc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456463-E0E0-492F-BAB7-3CF76E925D24}" type="pres">
      <dgm:prSet presAssocID="{C855A3F0-F6B1-48C6-9A54-54E5287FAC0D}" presName="spaceBetweenRectangles" presStyleCnt="0"/>
      <dgm:spPr/>
      <dgm:t>
        <a:bodyPr/>
        <a:lstStyle/>
        <a:p>
          <a:endParaRPr lang="cs-CZ"/>
        </a:p>
      </dgm:t>
    </dgm:pt>
    <dgm:pt modelId="{11EDBE8E-BC44-4CB2-9AF9-620940DD39A6}" type="pres">
      <dgm:prSet presAssocID="{2E3BBABF-5EC3-4E68-AB39-EC144E6CF916}" presName="parentLin" presStyleCnt="0"/>
      <dgm:spPr/>
      <dgm:t>
        <a:bodyPr/>
        <a:lstStyle/>
        <a:p>
          <a:endParaRPr lang="cs-CZ"/>
        </a:p>
      </dgm:t>
    </dgm:pt>
    <dgm:pt modelId="{EF3CEB17-A5DD-4587-B288-81E7E0BD35D0}" type="pres">
      <dgm:prSet presAssocID="{2E3BBABF-5EC3-4E68-AB39-EC144E6CF916}" presName="parentLeftMargin" presStyleLbl="node1" presStyleIdx="3" presStyleCnt="8"/>
      <dgm:spPr/>
      <dgm:t>
        <a:bodyPr/>
        <a:lstStyle/>
        <a:p>
          <a:endParaRPr lang="cs-CZ"/>
        </a:p>
      </dgm:t>
    </dgm:pt>
    <dgm:pt modelId="{028410FF-EC96-434F-9C76-104B2CC2515F}" type="pres">
      <dgm:prSet presAssocID="{2E3BBABF-5EC3-4E68-AB39-EC144E6CF916}" presName="parentText" presStyleLbl="node1" presStyleIdx="4" presStyleCnt="8" custScaleX="11001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007B46-7BD7-470E-B53D-EC9303408241}" type="pres">
      <dgm:prSet presAssocID="{2E3BBABF-5EC3-4E68-AB39-EC144E6CF916}" presName="negativeSpace" presStyleCnt="0"/>
      <dgm:spPr/>
      <dgm:t>
        <a:bodyPr/>
        <a:lstStyle/>
        <a:p>
          <a:endParaRPr lang="cs-CZ"/>
        </a:p>
      </dgm:t>
    </dgm:pt>
    <dgm:pt modelId="{524D480A-E823-4F73-B602-6F322E59730C}" type="pres">
      <dgm:prSet presAssocID="{2E3BBABF-5EC3-4E68-AB39-EC144E6CF916}" presName="childText" presStyleLbl="conFgAcc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72B1A0-74C1-4270-A3DC-DE9BA1850655}" type="pres">
      <dgm:prSet presAssocID="{25DDF6FB-9059-4425-82A6-5494ACD0EF28}" presName="spaceBetweenRectangles" presStyleCnt="0"/>
      <dgm:spPr/>
      <dgm:t>
        <a:bodyPr/>
        <a:lstStyle/>
        <a:p>
          <a:endParaRPr lang="cs-CZ"/>
        </a:p>
      </dgm:t>
    </dgm:pt>
    <dgm:pt modelId="{EF99BBBD-F5F0-41B5-8C3A-A3F0A1A849F8}" type="pres">
      <dgm:prSet presAssocID="{876C4BA2-13C7-4619-BF74-601FA26107E7}" presName="parentLin" presStyleCnt="0"/>
      <dgm:spPr/>
      <dgm:t>
        <a:bodyPr/>
        <a:lstStyle/>
        <a:p>
          <a:endParaRPr lang="cs-CZ"/>
        </a:p>
      </dgm:t>
    </dgm:pt>
    <dgm:pt modelId="{7C525774-54EF-458E-9893-B6F8A8CC1A91}" type="pres">
      <dgm:prSet presAssocID="{876C4BA2-13C7-4619-BF74-601FA26107E7}" presName="parentLeftMargin" presStyleLbl="node1" presStyleIdx="4" presStyleCnt="8"/>
      <dgm:spPr/>
      <dgm:t>
        <a:bodyPr/>
        <a:lstStyle/>
        <a:p>
          <a:endParaRPr lang="cs-CZ"/>
        </a:p>
      </dgm:t>
    </dgm:pt>
    <dgm:pt modelId="{CF5ACDA6-531E-4D75-925F-0867C3CB5AE7}" type="pres">
      <dgm:prSet presAssocID="{876C4BA2-13C7-4619-BF74-601FA26107E7}" presName="parentText" presStyleLbl="node1" presStyleIdx="5" presStyleCnt="8" custScaleX="11001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CE15A0-3EE8-4E75-92BC-05F1B4FB593B}" type="pres">
      <dgm:prSet presAssocID="{876C4BA2-13C7-4619-BF74-601FA26107E7}" presName="negativeSpace" presStyleCnt="0"/>
      <dgm:spPr/>
      <dgm:t>
        <a:bodyPr/>
        <a:lstStyle/>
        <a:p>
          <a:endParaRPr lang="cs-CZ"/>
        </a:p>
      </dgm:t>
    </dgm:pt>
    <dgm:pt modelId="{6B73AC13-A711-462D-BABF-3C227A3798AD}" type="pres">
      <dgm:prSet presAssocID="{876C4BA2-13C7-4619-BF74-601FA26107E7}" presName="childText" presStyleLbl="conFgAcc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C7C6FE-4D0A-4034-BD6B-6E971FDBBF3F}" type="pres">
      <dgm:prSet presAssocID="{47A5123D-AFDD-4312-86B8-44AEBE1C5FD6}" presName="spaceBetweenRectangles" presStyleCnt="0"/>
      <dgm:spPr/>
      <dgm:t>
        <a:bodyPr/>
        <a:lstStyle/>
        <a:p>
          <a:endParaRPr lang="cs-CZ"/>
        </a:p>
      </dgm:t>
    </dgm:pt>
    <dgm:pt modelId="{17E1A6B7-6BF1-4E29-A844-9C2738074DA1}" type="pres">
      <dgm:prSet presAssocID="{5E11979C-006A-444A-8FF6-DFA5B35FD47F}" presName="parentLin" presStyleCnt="0"/>
      <dgm:spPr/>
      <dgm:t>
        <a:bodyPr/>
        <a:lstStyle/>
        <a:p>
          <a:endParaRPr lang="cs-CZ"/>
        </a:p>
      </dgm:t>
    </dgm:pt>
    <dgm:pt modelId="{D825C572-0942-4B86-A719-45BD821434A0}" type="pres">
      <dgm:prSet presAssocID="{5E11979C-006A-444A-8FF6-DFA5B35FD47F}" presName="parentLeftMargin" presStyleLbl="node1" presStyleIdx="5" presStyleCnt="8"/>
      <dgm:spPr/>
      <dgm:t>
        <a:bodyPr/>
        <a:lstStyle/>
        <a:p>
          <a:endParaRPr lang="cs-CZ"/>
        </a:p>
      </dgm:t>
    </dgm:pt>
    <dgm:pt modelId="{516151AB-6D05-405D-98A6-771F93FB3BA5}" type="pres">
      <dgm:prSet presAssocID="{5E11979C-006A-444A-8FF6-DFA5B35FD47F}" presName="parentText" presStyleLbl="node1" presStyleIdx="6" presStyleCnt="8" custScaleX="11001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A9446F4-77D3-4ED2-89AA-1279F0939D6B}" type="pres">
      <dgm:prSet presAssocID="{5E11979C-006A-444A-8FF6-DFA5B35FD47F}" presName="negativeSpace" presStyleCnt="0"/>
      <dgm:spPr/>
      <dgm:t>
        <a:bodyPr/>
        <a:lstStyle/>
        <a:p>
          <a:endParaRPr lang="cs-CZ"/>
        </a:p>
      </dgm:t>
    </dgm:pt>
    <dgm:pt modelId="{0AA5FF9C-B76B-4FD6-9CA0-B98FDB0A0792}" type="pres">
      <dgm:prSet presAssocID="{5E11979C-006A-444A-8FF6-DFA5B35FD47F}" presName="childText" presStyleLbl="conFgAcc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EE4D90F-BEE6-494D-B20B-526A4C5FF8DE}" type="pres">
      <dgm:prSet presAssocID="{85B5B036-AB4E-4E4F-AFE5-82CE47D0B25A}" presName="spaceBetweenRectangles" presStyleCnt="0"/>
      <dgm:spPr/>
      <dgm:t>
        <a:bodyPr/>
        <a:lstStyle/>
        <a:p>
          <a:endParaRPr lang="cs-CZ"/>
        </a:p>
      </dgm:t>
    </dgm:pt>
    <dgm:pt modelId="{58ED7B7D-3931-4ABF-AFC2-D047167D0E3C}" type="pres">
      <dgm:prSet presAssocID="{18BB97EA-50D6-435A-B7FF-2F5CB49D1836}" presName="parentLin" presStyleCnt="0"/>
      <dgm:spPr/>
      <dgm:t>
        <a:bodyPr/>
        <a:lstStyle/>
        <a:p>
          <a:endParaRPr lang="cs-CZ"/>
        </a:p>
      </dgm:t>
    </dgm:pt>
    <dgm:pt modelId="{82705412-BF47-46A6-AC5C-8C499B626F7B}" type="pres">
      <dgm:prSet presAssocID="{18BB97EA-50D6-435A-B7FF-2F5CB49D1836}" presName="parentLeftMargin" presStyleLbl="node1" presStyleIdx="6" presStyleCnt="8"/>
      <dgm:spPr/>
      <dgm:t>
        <a:bodyPr/>
        <a:lstStyle/>
        <a:p>
          <a:endParaRPr lang="cs-CZ"/>
        </a:p>
      </dgm:t>
    </dgm:pt>
    <dgm:pt modelId="{418814C0-34B3-4A44-B4DB-C0E3612D9961}" type="pres">
      <dgm:prSet presAssocID="{18BB97EA-50D6-435A-B7FF-2F5CB49D1836}" presName="parentText" presStyleLbl="node1" presStyleIdx="7" presStyleCnt="8" custScaleX="11001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9540D8-CA5C-42CC-8C91-38F09AC06808}" type="pres">
      <dgm:prSet presAssocID="{18BB97EA-50D6-435A-B7FF-2F5CB49D1836}" presName="negativeSpace" presStyleCnt="0"/>
      <dgm:spPr/>
      <dgm:t>
        <a:bodyPr/>
        <a:lstStyle/>
        <a:p>
          <a:endParaRPr lang="cs-CZ"/>
        </a:p>
      </dgm:t>
    </dgm:pt>
    <dgm:pt modelId="{88958B75-724F-487E-BAE1-D0E708F12AB4}" type="pres">
      <dgm:prSet presAssocID="{18BB97EA-50D6-435A-B7FF-2F5CB49D1836}" presName="childText" presStyleLbl="conFgAcc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8314FBA-1195-489E-861E-02267DB7BE41}" type="presOf" srcId="{44BCA1F0-627C-4976-BE39-49E43CE45C17}" destId="{2D077C34-74E4-45B9-B2FE-BEFF871DBE49}" srcOrd="0" destOrd="0" presId="urn:microsoft.com/office/officeart/2005/8/layout/list1"/>
    <dgm:cxn modelId="{677337D6-1144-45A4-A5DB-1ED405758A97}" type="presOf" srcId="{5E11979C-006A-444A-8FF6-DFA5B35FD47F}" destId="{D825C572-0942-4B86-A719-45BD821434A0}" srcOrd="0" destOrd="0" presId="urn:microsoft.com/office/officeart/2005/8/layout/list1"/>
    <dgm:cxn modelId="{812AA787-E8D2-4E44-B32E-E4F56EC016CD}" type="presOf" srcId="{2E3BBABF-5EC3-4E68-AB39-EC144E6CF916}" destId="{028410FF-EC96-434F-9C76-104B2CC2515F}" srcOrd="1" destOrd="0" presId="urn:microsoft.com/office/officeart/2005/8/layout/list1"/>
    <dgm:cxn modelId="{5389933A-2264-4046-9211-6BD005D7E8B9}" type="presOf" srcId="{1B7C5466-E469-4627-BC60-0DED7E9C2CE3}" destId="{4E80430B-4751-47AF-A9A0-E9FCED86AFED}" srcOrd="1" destOrd="0" presId="urn:microsoft.com/office/officeart/2005/8/layout/list1"/>
    <dgm:cxn modelId="{C5B72564-B08E-4670-9CB6-4626B3D2101B}" type="presOf" srcId="{18BB97EA-50D6-435A-B7FF-2F5CB49D1836}" destId="{418814C0-34B3-4A44-B4DB-C0E3612D9961}" srcOrd="1" destOrd="0" presId="urn:microsoft.com/office/officeart/2005/8/layout/list1"/>
    <dgm:cxn modelId="{D6DDFD01-C91B-4D8D-BC5D-B4D54896C46A}" type="presOf" srcId="{5E11979C-006A-444A-8FF6-DFA5B35FD47F}" destId="{516151AB-6D05-405D-98A6-771F93FB3BA5}" srcOrd="1" destOrd="0" presId="urn:microsoft.com/office/officeart/2005/8/layout/list1"/>
    <dgm:cxn modelId="{D73ED90A-3C3B-42A2-85FC-923D92453D38}" type="presOf" srcId="{2E3BBABF-5EC3-4E68-AB39-EC144E6CF916}" destId="{EF3CEB17-A5DD-4587-B288-81E7E0BD35D0}" srcOrd="0" destOrd="0" presId="urn:microsoft.com/office/officeart/2005/8/layout/list1"/>
    <dgm:cxn modelId="{63CBD6BC-45E1-473E-BA6E-7A45685E543B}" srcId="{F0CAC001-FDC2-4724-B51A-4272E67D44D5}" destId="{18BB97EA-50D6-435A-B7FF-2F5CB49D1836}" srcOrd="7" destOrd="0" parTransId="{A497A439-0DC5-4F53-9334-163D5E8B6F7A}" sibTransId="{AF8DB717-F9FD-46D7-8F31-7D081C8D2DAB}"/>
    <dgm:cxn modelId="{BF1DE728-24A5-476F-8D3F-CE358F8706C7}" srcId="{F0CAC001-FDC2-4724-B51A-4272E67D44D5}" destId="{2E3BBABF-5EC3-4E68-AB39-EC144E6CF916}" srcOrd="4" destOrd="0" parTransId="{75988CAB-931B-4F94-BD83-7EF5CE5C46BA}" sibTransId="{25DDF6FB-9059-4425-82A6-5494ACD0EF28}"/>
    <dgm:cxn modelId="{8AECC703-DCD3-4AA6-ADE0-65097F7801B6}" srcId="{F0CAC001-FDC2-4724-B51A-4272E67D44D5}" destId="{91EC80FA-5878-4772-B838-6EDE76477A58}" srcOrd="3" destOrd="0" parTransId="{752CB1B0-BED8-41AA-9723-355C619A369C}" sibTransId="{C855A3F0-F6B1-48C6-9A54-54E5287FAC0D}"/>
    <dgm:cxn modelId="{36B67DA3-3063-4E9D-AF7A-330841976A48}" type="presOf" srcId="{91EC80FA-5878-4772-B838-6EDE76477A58}" destId="{AB748D0E-BAD5-48C8-A2C2-890FF3D766C4}" srcOrd="1" destOrd="0" presId="urn:microsoft.com/office/officeart/2005/8/layout/list1"/>
    <dgm:cxn modelId="{6CBDCC56-6366-41EA-929B-D1BF465EE31B}" type="presOf" srcId="{876C4BA2-13C7-4619-BF74-601FA26107E7}" destId="{7C525774-54EF-458E-9893-B6F8A8CC1A91}" srcOrd="0" destOrd="0" presId="urn:microsoft.com/office/officeart/2005/8/layout/list1"/>
    <dgm:cxn modelId="{5E0B6E03-4B8F-446D-A3A3-6208471AA6EF}" type="presOf" srcId="{1B7C5466-E469-4627-BC60-0DED7E9C2CE3}" destId="{62FD4594-0695-4923-B5E4-2DA4A55485B7}" srcOrd="0" destOrd="0" presId="urn:microsoft.com/office/officeart/2005/8/layout/list1"/>
    <dgm:cxn modelId="{7A2410F6-3A49-44E1-B26E-55721EFC32EC}" srcId="{F0CAC001-FDC2-4724-B51A-4272E67D44D5}" destId="{5E11979C-006A-444A-8FF6-DFA5B35FD47F}" srcOrd="6" destOrd="0" parTransId="{B201969C-BB80-4396-8244-48528C1F6FA7}" sibTransId="{85B5B036-AB4E-4E4F-AFE5-82CE47D0B25A}"/>
    <dgm:cxn modelId="{B19905FC-95A5-4CB4-965B-059D8265C83D}" type="presOf" srcId="{F0CAC001-FDC2-4724-B51A-4272E67D44D5}" destId="{AEEE9562-C48B-4A52-BB35-29A94EE9C158}" srcOrd="0" destOrd="0" presId="urn:microsoft.com/office/officeart/2005/8/layout/list1"/>
    <dgm:cxn modelId="{D4ABC830-D604-4A98-9186-428256CE0483}" srcId="{F0CAC001-FDC2-4724-B51A-4272E67D44D5}" destId="{876C4BA2-13C7-4619-BF74-601FA26107E7}" srcOrd="5" destOrd="0" parTransId="{B797509C-F613-4FF0-B1A8-665D0359EA83}" sibTransId="{47A5123D-AFDD-4312-86B8-44AEBE1C5FD6}"/>
    <dgm:cxn modelId="{CB5FDEC2-FA2A-4F10-9BB0-E80C60828221}" type="presOf" srcId="{18BB97EA-50D6-435A-B7FF-2F5CB49D1836}" destId="{82705412-BF47-46A6-AC5C-8C499B626F7B}" srcOrd="0" destOrd="0" presId="urn:microsoft.com/office/officeart/2005/8/layout/list1"/>
    <dgm:cxn modelId="{06C9AC59-77BA-4DE3-BC73-4C065F9F7AB7}" srcId="{F0CAC001-FDC2-4724-B51A-4272E67D44D5}" destId="{1B7C5466-E469-4627-BC60-0DED7E9C2CE3}" srcOrd="1" destOrd="0" parTransId="{7BC49662-FB12-4724-B57C-2721FC1247C5}" sibTransId="{10A3D316-EF18-4021-A161-BB1C1755AB8F}"/>
    <dgm:cxn modelId="{4412C7EF-75AB-42E0-AEEC-5EC1D2F8F9BB}" type="presOf" srcId="{B99EDA54-F28C-4EF7-8CC5-B03354406534}" destId="{107163DC-11A9-4A2E-ADA5-D97DB7BF72E0}" srcOrd="0" destOrd="0" presId="urn:microsoft.com/office/officeart/2005/8/layout/list1"/>
    <dgm:cxn modelId="{41D611E2-01C2-4D41-91A4-F49BB75B99B9}" type="presOf" srcId="{44BCA1F0-627C-4976-BE39-49E43CE45C17}" destId="{99436D97-5248-4D16-8498-BFFB714A3999}" srcOrd="1" destOrd="0" presId="urn:microsoft.com/office/officeart/2005/8/layout/list1"/>
    <dgm:cxn modelId="{23A5D2EE-7754-42D2-95F3-6052138E4C6B}" srcId="{F0CAC001-FDC2-4724-B51A-4272E67D44D5}" destId="{44BCA1F0-627C-4976-BE39-49E43CE45C17}" srcOrd="0" destOrd="0" parTransId="{5B193643-C1DA-44D9-A2B5-E453C9ECD6C3}" sibTransId="{DEF8110C-74F8-4648-9F5E-49B1782D6280}"/>
    <dgm:cxn modelId="{B617ABCE-AD46-44E3-91D2-93DACA31976B}" type="presOf" srcId="{876C4BA2-13C7-4619-BF74-601FA26107E7}" destId="{CF5ACDA6-531E-4D75-925F-0867C3CB5AE7}" srcOrd="1" destOrd="0" presId="urn:microsoft.com/office/officeart/2005/8/layout/list1"/>
    <dgm:cxn modelId="{7BA05ED5-4A5F-4723-86FA-7080EDD811B3}" type="presOf" srcId="{91EC80FA-5878-4772-B838-6EDE76477A58}" destId="{85BB9597-7353-46C1-BDA0-CCEF8006B940}" srcOrd="0" destOrd="0" presId="urn:microsoft.com/office/officeart/2005/8/layout/list1"/>
    <dgm:cxn modelId="{AB0FC230-C37B-44F4-9992-7613B97C0E90}" type="presOf" srcId="{B99EDA54-F28C-4EF7-8CC5-B03354406534}" destId="{F63D7CF2-04E7-46AB-8737-907035F3E769}" srcOrd="1" destOrd="0" presId="urn:microsoft.com/office/officeart/2005/8/layout/list1"/>
    <dgm:cxn modelId="{4E497707-0353-42B4-933B-EADAFC3D8845}" srcId="{F0CAC001-FDC2-4724-B51A-4272E67D44D5}" destId="{B99EDA54-F28C-4EF7-8CC5-B03354406534}" srcOrd="2" destOrd="0" parTransId="{C829370F-6B70-4F2A-9F21-72A58D89D9FE}" sibTransId="{7E7D64AF-11CC-4D4D-A7F5-7643637523EE}"/>
    <dgm:cxn modelId="{050C87BD-5EE8-44F7-978A-CDA8C832254A}" type="presParOf" srcId="{AEEE9562-C48B-4A52-BB35-29A94EE9C158}" destId="{8AD6F625-6703-40E7-A6EC-DB006C605F3F}" srcOrd="0" destOrd="0" presId="urn:microsoft.com/office/officeart/2005/8/layout/list1"/>
    <dgm:cxn modelId="{D4C3F7EF-C856-4F66-8937-AA55069711F1}" type="presParOf" srcId="{8AD6F625-6703-40E7-A6EC-DB006C605F3F}" destId="{2D077C34-74E4-45B9-B2FE-BEFF871DBE49}" srcOrd="0" destOrd="0" presId="urn:microsoft.com/office/officeart/2005/8/layout/list1"/>
    <dgm:cxn modelId="{5B561272-19DE-47E7-B94F-4C5157D700E0}" type="presParOf" srcId="{8AD6F625-6703-40E7-A6EC-DB006C605F3F}" destId="{99436D97-5248-4D16-8498-BFFB714A3999}" srcOrd="1" destOrd="0" presId="urn:microsoft.com/office/officeart/2005/8/layout/list1"/>
    <dgm:cxn modelId="{C352077A-3C89-490B-8D01-94E2443364DD}" type="presParOf" srcId="{AEEE9562-C48B-4A52-BB35-29A94EE9C158}" destId="{EF3F2A16-721A-4EFE-981B-A1414DF65733}" srcOrd="1" destOrd="0" presId="urn:microsoft.com/office/officeart/2005/8/layout/list1"/>
    <dgm:cxn modelId="{058D575E-394B-48F7-81DA-55AD6AD0034D}" type="presParOf" srcId="{AEEE9562-C48B-4A52-BB35-29A94EE9C158}" destId="{F900C8D0-D9A2-43D4-9124-96367BDD07BE}" srcOrd="2" destOrd="0" presId="urn:microsoft.com/office/officeart/2005/8/layout/list1"/>
    <dgm:cxn modelId="{17C48E12-9811-4F38-8778-69F445C8319A}" type="presParOf" srcId="{AEEE9562-C48B-4A52-BB35-29A94EE9C158}" destId="{7277D9F7-E1CE-4F59-9A5C-689677366812}" srcOrd="3" destOrd="0" presId="urn:microsoft.com/office/officeart/2005/8/layout/list1"/>
    <dgm:cxn modelId="{2C1EC779-9225-421D-A02E-7E11FD0A306A}" type="presParOf" srcId="{AEEE9562-C48B-4A52-BB35-29A94EE9C158}" destId="{37EFF8BA-68ED-461B-93BD-060428ACE9DF}" srcOrd="4" destOrd="0" presId="urn:microsoft.com/office/officeart/2005/8/layout/list1"/>
    <dgm:cxn modelId="{CB123E13-8310-426D-AC83-E022FBF010D0}" type="presParOf" srcId="{37EFF8BA-68ED-461B-93BD-060428ACE9DF}" destId="{62FD4594-0695-4923-B5E4-2DA4A55485B7}" srcOrd="0" destOrd="0" presId="urn:microsoft.com/office/officeart/2005/8/layout/list1"/>
    <dgm:cxn modelId="{F67E440F-1784-4394-BF32-CFE8E493A77E}" type="presParOf" srcId="{37EFF8BA-68ED-461B-93BD-060428ACE9DF}" destId="{4E80430B-4751-47AF-A9A0-E9FCED86AFED}" srcOrd="1" destOrd="0" presId="urn:microsoft.com/office/officeart/2005/8/layout/list1"/>
    <dgm:cxn modelId="{40C92740-D8C1-4152-9D47-64E6075A8F05}" type="presParOf" srcId="{AEEE9562-C48B-4A52-BB35-29A94EE9C158}" destId="{02B8A81A-16EB-4A11-86C1-7B9884C64875}" srcOrd="5" destOrd="0" presId="urn:microsoft.com/office/officeart/2005/8/layout/list1"/>
    <dgm:cxn modelId="{94019314-3F3B-4BEE-A866-5151CA941C54}" type="presParOf" srcId="{AEEE9562-C48B-4A52-BB35-29A94EE9C158}" destId="{770A882B-F912-4F0C-87EE-62A74690D37F}" srcOrd="6" destOrd="0" presId="urn:microsoft.com/office/officeart/2005/8/layout/list1"/>
    <dgm:cxn modelId="{108ED86B-AD22-48A8-BD58-3B0264433ADF}" type="presParOf" srcId="{AEEE9562-C48B-4A52-BB35-29A94EE9C158}" destId="{B9884500-EFFA-476D-AC6A-61D9984FF86B}" srcOrd="7" destOrd="0" presId="urn:microsoft.com/office/officeart/2005/8/layout/list1"/>
    <dgm:cxn modelId="{6BFA3BDA-7B9D-4BE1-836F-6583CC860CE6}" type="presParOf" srcId="{AEEE9562-C48B-4A52-BB35-29A94EE9C158}" destId="{D89E68EF-E19F-4660-9E10-837DB26A63B4}" srcOrd="8" destOrd="0" presId="urn:microsoft.com/office/officeart/2005/8/layout/list1"/>
    <dgm:cxn modelId="{A290B8B9-EBE1-45C6-B9B4-2956E8F413CB}" type="presParOf" srcId="{D89E68EF-E19F-4660-9E10-837DB26A63B4}" destId="{107163DC-11A9-4A2E-ADA5-D97DB7BF72E0}" srcOrd="0" destOrd="0" presId="urn:microsoft.com/office/officeart/2005/8/layout/list1"/>
    <dgm:cxn modelId="{BE112930-1364-414E-890D-2799691E0F48}" type="presParOf" srcId="{D89E68EF-E19F-4660-9E10-837DB26A63B4}" destId="{F63D7CF2-04E7-46AB-8737-907035F3E769}" srcOrd="1" destOrd="0" presId="urn:microsoft.com/office/officeart/2005/8/layout/list1"/>
    <dgm:cxn modelId="{2A5B6958-16C2-4D08-A098-98B219AFB467}" type="presParOf" srcId="{AEEE9562-C48B-4A52-BB35-29A94EE9C158}" destId="{1AEA1991-E532-4E40-88A0-6E25BCE8B4C1}" srcOrd="9" destOrd="0" presId="urn:microsoft.com/office/officeart/2005/8/layout/list1"/>
    <dgm:cxn modelId="{93ABFC72-EE5E-47B3-A456-C436C6624AFF}" type="presParOf" srcId="{AEEE9562-C48B-4A52-BB35-29A94EE9C158}" destId="{42D87A47-5E6E-4226-A8F1-C5DEBC17D54A}" srcOrd="10" destOrd="0" presId="urn:microsoft.com/office/officeart/2005/8/layout/list1"/>
    <dgm:cxn modelId="{6D56BD5C-D7A9-4AE9-825D-213FA1ECAA71}" type="presParOf" srcId="{AEEE9562-C48B-4A52-BB35-29A94EE9C158}" destId="{4F7A34EE-BB33-47A2-8DE7-DBFEC5CF7660}" srcOrd="11" destOrd="0" presId="urn:microsoft.com/office/officeart/2005/8/layout/list1"/>
    <dgm:cxn modelId="{58361E89-5C5D-4018-A5E1-49381D69C6A0}" type="presParOf" srcId="{AEEE9562-C48B-4A52-BB35-29A94EE9C158}" destId="{9349799C-BDF8-4199-BB29-099F20887740}" srcOrd="12" destOrd="0" presId="urn:microsoft.com/office/officeart/2005/8/layout/list1"/>
    <dgm:cxn modelId="{DE80B0D9-7151-413E-A4C1-DDBBFDEC7F2F}" type="presParOf" srcId="{9349799C-BDF8-4199-BB29-099F20887740}" destId="{85BB9597-7353-46C1-BDA0-CCEF8006B940}" srcOrd="0" destOrd="0" presId="urn:microsoft.com/office/officeart/2005/8/layout/list1"/>
    <dgm:cxn modelId="{F8FB5BFF-405F-43AD-82C0-0CA1F066EADE}" type="presParOf" srcId="{9349799C-BDF8-4199-BB29-099F20887740}" destId="{AB748D0E-BAD5-48C8-A2C2-890FF3D766C4}" srcOrd="1" destOrd="0" presId="urn:microsoft.com/office/officeart/2005/8/layout/list1"/>
    <dgm:cxn modelId="{AE8DCCD0-9A6B-4A1B-A101-FBEA09F4B1B6}" type="presParOf" srcId="{AEEE9562-C48B-4A52-BB35-29A94EE9C158}" destId="{3B17D6DA-A141-46B5-A520-CEC21EC11433}" srcOrd="13" destOrd="0" presId="urn:microsoft.com/office/officeart/2005/8/layout/list1"/>
    <dgm:cxn modelId="{0D95B546-ECF0-4B12-976B-5D2151C07271}" type="presParOf" srcId="{AEEE9562-C48B-4A52-BB35-29A94EE9C158}" destId="{8ADEAAFE-1A36-4EC9-9A07-ACE3CDAD4A4C}" srcOrd="14" destOrd="0" presId="urn:microsoft.com/office/officeart/2005/8/layout/list1"/>
    <dgm:cxn modelId="{1D56E5BE-E048-4122-86D9-09616DA3ACD9}" type="presParOf" srcId="{AEEE9562-C48B-4A52-BB35-29A94EE9C158}" destId="{A3456463-E0E0-492F-BAB7-3CF76E925D24}" srcOrd="15" destOrd="0" presId="urn:microsoft.com/office/officeart/2005/8/layout/list1"/>
    <dgm:cxn modelId="{9AC8166F-07E4-4260-AEC6-00BB72B83E67}" type="presParOf" srcId="{AEEE9562-C48B-4A52-BB35-29A94EE9C158}" destId="{11EDBE8E-BC44-4CB2-9AF9-620940DD39A6}" srcOrd="16" destOrd="0" presId="urn:microsoft.com/office/officeart/2005/8/layout/list1"/>
    <dgm:cxn modelId="{370F225B-0CC3-434C-A81F-E1FEAB6BBEE9}" type="presParOf" srcId="{11EDBE8E-BC44-4CB2-9AF9-620940DD39A6}" destId="{EF3CEB17-A5DD-4587-B288-81E7E0BD35D0}" srcOrd="0" destOrd="0" presId="urn:microsoft.com/office/officeart/2005/8/layout/list1"/>
    <dgm:cxn modelId="{DD6F367F-11A8-4159-83EE-FDF5DCDDAE26}" type="presParOf" srcId="{11EDBE8E-BC44-4CB2-9AF9-620940DD39A6}" destId="{028410FF-EC96-434F-9C76-104B2CC2515F}" srcOrd="1" destOrd="0" presId="urn:microsoft.com/office/officeart/2005/8/layout/list1"/>
    <dgm:cxn modelId="{99524AAB-1C9E-4BB0-928B-65BA8100D715}" type="presParOf" srcId="{AEEE9562-C48B-4A52-BB35-29A94EE9C158}" destId="{F2007B46-7BD7-470E-B53D-EC9303408241}" srcOrd="17" destOrd="0" presId="urn:microsoft.com/office/officeart/2005/8/layout/list1"/>
    <dgm:cxn modelId="{C9FFFB8C-01E5-4DA0-8413-EF247629A6A6}" type="presParOf" srcId="{AEEE9562-C48B-4A52-BB35-29A94EE9C158}" destId="{524D480A-E823-4F73-B602-6F322E59730C}" srcOrd="18" destOrd="0" presId="urn:microsoft.com/office/officeart/2005/8/layout/list1"/>
    <dgm:cxn modelId="{079AC692-C4CA-4D3B-9EBF-B1FD1CC47C48}" type="presParOf" srcId="{AEEE9562-C48B-4A52-BB35-29A94EE9C158}" destId="{2D72B1A0-74C1-4270-A3DC-DE9BA1850655}" srcOrd="19" destOrd="0" presId="urn:microsoft.com/office/officeart/2005/8/layout/list1"/>
    <dgm:cxn modelId="{3CB4C104-9731-4CF4-825B-723718646DAC}" type="presParOf" srcId="{AEEE9562-C48B-4A52-BB35-29A94EE9C158}" destId="{EF99BBBD-F5F0-41B5-8C3A-A3F0A1A849F8}" srcOrd="20" destOrd="0" presId="urn:microsoft.com/office/officeart/2005/8/layout/list1"/>
    <dgm:cxn modelId="{DBBA0FD7-027C-4BFC-91E8-E955671EA847}" type="presParOf" srcId="{EF99BBBD-F5F0-41B5-8C3A-A3F0A1A849F8}" destId="{7C525774-54EF-458E-9893-B6F8A8CC1A91}" srcOrd="0" destOrd="0" presId="urn:microsoft.com/office/officeart/2005/8/layout/list1"/>
    <dgm:cxn modelId="{76B7A6F8-2FFC-4EB0-8275-2549B5769C9A}" type="presParOf" srcId="{EF99BBBD-F5F0-41B5-8C3A-A3F0A1A849F8}" destId="{CF5ACDA6-531E-4D75-925F-0867C3CB5AE7}" srcOrd="1" destOrd="0" presId="urn:microsoft.com/office/officeart/2005/8/layout/list1"/>
    <dgm:cxn modelId="{DC340611-B9EB-49BF-A9A7-6D72C4970CC7}" type="presParOf" srcId="{AEEE9562-C48B-4A52-BB35-29A94EE9C158}" destId="{F6CE15A0-3EE8-4E75-92BC-05F1B4FB593B}" srcOrd="21" destOrd="0" presId="urn:microsoft.com/office/officeart/2005/8/layout/list1"/>
    <dgm:cxn modelId="{14AB8C73-FC83-41E0-A265-4013EEB56177}" type="presParOf" srcId="{AEEE9562-C48B-4A52-BB35-29A94EE9C158}" destId="{6B73AC13-A711-462D-BABF-3C227A3798AD}" srcOrd="22" destOrd="0" presId="urn:microsoft.com/office/officeart/2005/8/layout/list1"/>
    <dgm:cxn modelId="{805D328D-8C2C-4ADC-825F-710923B5AA4B}" type="presParOf" srcId="{AEEE9562-C48B-4A52-BB35-29A94EE9C158}" destId="{4EC7C6FE-4D0A-4034-BD6B-6E971FDBBF3F}" srcOrd="23" destOrd="0" presId="urn:microsoft.com/office/officeart/2005/8/layout/list1"/>
    <dgm:cxn modelId="{F04A8B7D-7DB0-4FE9-8530-4CAD6E95946D}" type="presParOf" srcId="{AEEE9562-C48B-4A52-BB35-29A94EE9C158}" destId="{17E1A6B7-6BF1-4E29-A844-9C2738074DA1}" srcOrd="24" destOrd="0" presId="urn:microsoft.com/office/officeart/2005/8/layout/list1"/>
    <dgm:cxn modelId="{DB9FBC39-AD51-4838-BF8A-AC6D9D00C0FE}" type="presParOf" srcId="{17E1A6B7-6BF1-4E29-A844-9C2738074DA1}" destId="{D825C572-0942-4B86-A719-45BD821434A0}" srcOrd="0" destOrd="0" presId="urn:microsoft.com/office/officeart/2005/8/layout/list1"/>
    <dgm:cxn modelId="{356A8B76-B9A0-4E7B-8572-3662CBEDD5B5}" type="presParOf" srcId="{17E1A6B7-6BF1-4E29-A844-9C2738074DA1}" destId="{516151AB-6D05-405D-98A6-771F93FB3BA5}" srcOrd="1" destOrd="0" presId="urn:microsoft.com/office/officeart/2005/8/layout/list1"/>
    <dgm:cxn modelId="{054DA98A-431E-4784-88F6-549C4EE4D63A}" type="presParOf" srcId="{AEEE9562-C48B-4A52-BB35-29A94EE9C158}" destId="{AA9446F4-77D3-4ED2-89AA-1279F0939D6B}" srcOrd="25" destOrd="0" presId="urn:microsoft.com/office/officeart/2005/8/layout/list1"/>
    <dgm:cxn modelId="{311C3056-ED7A-4E91-9AB1-BC09D0FE820D}" type="presParOf" srcId="{AEEE9562-C48B-4A52-BB35-29A94EE9C158}" destId="{0AA5FF9C-B76B-4FD6-9CA0-B98FDB0A0792}" srcOrd="26" destOrd="0" presId="urn:microsoft.com/office/officeart/2005/8/layout/list1"/>
    <dgm:cxn modelId="{2D16C610-5BA6-41EF-A8B9-4CB727427C07}" type="presParOf" srcId="{AEEE9562-C48B-4A52-BB35-29A94EE9C158}" destId="{1EE4D90F-BEE6-494D-B20B-526A4C5FF8DE}" srcOrd="27" destOrd="0" presId="urn:microsoft.com/office/officeart/2005/8/layout/list1"/>
    <dgm:cxn modelId="{50AFC888-91F8-40BA-A193-165C1A024396}" type="presParOf" srcId="{AEEE9562-C48B-4A52-BB35-29A94EE9C158}" destId="{58ED7B7D-3931-4ABF-AFC2-D047167D0E3C}" srcOrd="28" destOrd="0" presId="urn:microsoft.com/office/officeart/2005/8/layout/list1"/>
    <dgm:cxn modelId="{FC672C71-CE69-4387-9BFE-B04DB28F0BAD}" type="presParOf" srcId="{58ED7B7D-3931-4ABF-AFC2-D047167D0E3C}" destId="{82705412-BF47-46A6-AC5C-8C499B626F7B}" srcOrd="0" destOrd="0" presId="urn:microsoft.com/office/officeart/2005/8/layout/list1"/>
    <dgm:cxn modelId="{22B7D400-BC02-48CB-AE83-985B2C30DAB1}" type="presParOf" srcId="{58ED7B7D-3931-4ABF-AFC2-D047167D0E3C}" destId="{418814C0-34B3-4A44-B4DB-C0E3612D9961}" srcOrd="1" destOrd="0" presId="urn:microsoft.com/office/officeart/2005/8/layout/list1"/>
    <dgm:cxn modelId="{A429DCC2-550E-4319-AD70-7BBB662BCA2D}" type="presParOf" srcId="{AEEE9562-C48B-4A52-BB35-29A94EE9C158}" destId="{999540D8-CA5C-42CC-8C91-38F09AC06808}" srcOrd="29" destOrd="0" presId="urn:microsoft.com/office/officeart/2005/8/layout/list1"/>
    <dgm:cxn modelId="{E2EE11A0-7C8D-44BD-AE95-177AB54CB38C}" type="presParOf" srcId="{AEEE9562-C48B-4A52-BB35-29A94EE9C158}" destId="{88958B75-724F-487E-BAE1-D0E708F12AB4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304C65-DA24-49C1-B650-DF1B902BCAB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0B345B2-8E5B-434C-BC4D-9603905352AF}">
      <dgm:prSet phldrT="[Text]" custT="1"/>
      <dgm:spPr/>
      <dgm:t>
        <a:bodyPr/>
        <a:lstStyle/>
        <a:p>
          <a:r>
            <a:rPr lang="cs-CZ" sz="1800" dirty="0" smtClean="0"/>
            <a:t>Analýzy</a:t>
          </a:r>
          <a:endParaRPr lang="cs-CZ" sz="1800" dirty="0"/>
        </a:p>
      </dgm:t>
    </dgm:pt>
    <dgm:pt modelId="{722F7EF6-44DF-4B07-B8E1-0D07A35EE323}" type="parTrans" cxnId="{95055294-AC28-4F37-B3D8-73024A0B6499}">
      <dgm:prSet/>
      <dgm:spPr/>
      <dgm:t>
        <a:bodyPr/>
        <a:lstStyle/>
        <a:p>
          <a:endParaRPr lang="cs-CZ"/>
        </a:p>
      </dgm:t>
    </dgm:pt>
    <dgm:pt modelId="{35A7F8D0-3AA5-411A-9499-4A89F6DE532F}" type="sibTrans" cxnId="{95055294-AC28-4F37-B3D8-73024A0B6499}">
      <dgm:prSet/>
      <dgm:spPr/>
      <dgm:t>
        <a:bodyPr/>
        <a:lstStyle/>
        <a:p>
          <a:endParaRPr lang="cs-CZ"/>
        </a:p>
      </dgm:t>
    </dgm:pt>
    <dgm:pt modelId="{DD931B61-5752-466D-AA4C-C796B2241C47}">
      <dgm:prSet phldrT="[Text]" custT="1"/>
      <dgm:spPr/>
      <dgm:t>
        <a:bodyPr/>
        <a:lstStyle/>
        <a:p>
          <a:r>
            <a:rPr lang="cs-CZ" sz="1800" dirty="0" smtClean="0"/>
            <a:t>Charakteristika </a:t>
          </a:r>
          <a:r>
            <a:rPr lang="cs-CZ" sz="1800" dirty="0" err="1" smtClean="0"/>
            <a:t>stránok</a:t>
          </a:r>
          <a:r>
            <a:rPr lang="cs-CZ" sz="1800" dirty="0" smtClean="0"/>
            <a:t> </a:t>
          </a:r>
          <a:endParaRPr lang="cs-CZ" sz="1800" dirty="0"/>
        </a:p>
      </dgm:t>
    </dgm:pt>
    <dgm:pt modelId="{97AAD8A3-BCA2-4462-A064-CDA2A8750116}" type="parTrans" cxnId="{5118C1BE-93EF-4FE5-86EC-61DA351602B8}">
      <dgm:prSet/>
      <dgm:spPr/>
      <dgm:t>
        <a:bodyPr/>
        <a:lstStyle/>
        <a:p>
          <a:endParaRPr lang="cs-CZ"/>
        </a:p>
      </dgm:t>
    </dgm:pt>
    <dgm:pt modelId="{F634C5F8-5772-420F-93CC-2124F60404C1}" type="sibTrans" cxnId="{5118C1BE-93EF-4FE5-86EC-61DA351602B8}">
      <dgm:prSet/>
      <dgm:spPr/>
      <dgm:t>
        <a:bodyPr/>
        <a:lstStyle/>
        <a:p>
          <a:endParaRPr lang="cs-CZ"/>
        </a:p>
      </dgm:t>
    </dgm:pt>
    <dgm:pt modelId="{2CB099A3-6164-4A09-A983-65B10FACA282}">
      <dgm:prSet phldrT="[Text]" custT="1"/>
      <dgm:spPr/>
      <dgm:t>
        <a:bodyPr/>
        <a:lstStyle/>
        <a:p>
          <a:r>
            <a:rPr lang="cs-CZ" sz="1800" dirty="0" err="1" smtClean="0"/>
            <a:t>Štruktúra</a:t>
          </a:r>
          <a:endParaRPr lang="cs-CZ" sz="1800" dirty="0"/>
        </a:p>
      </dgm:t>
    </dgm:pt>
    <dgm:pt modelId="{769CC1EF-1153-4601-85BD-08F12A1C6018}" type="parTrans" cxnId="{BA3FDDAF-256C-4ACB-A8C5-EFC43F3DCDBA}">
      <dgm:prSet/>
      <dgm:spPr/>
      <dgm:t>
        <a:bodyPr/>
        <a:lstStyle/>
        <a:p>
          <a:endParaRPr lang="cs-CZ"/>
        </a:p>
      </dgm:t>
    </dgm:pt>
    <dgm:pt modelId="{36061A99-5DC9-49E7-971A-49AB89359930}" type="sibTrans" cxnId="{BA3FDDAF-256C-4ACB-A8C5-EFC43F3DCDBA}">
      <dgm:prSet/>
      <dgm:spPr/>
      <dgm:t>
        <a:bodyPr/>
        <a:lstStyle/>
        <a:p>
          <a:endParaRPr lang="cs-CZ"/>
        </a:p>
      </dgm:t>
    </dgm:pt>
    <dgm:pt modelId="{11C7888A-D85F-4000-8D10-44E71EE52E9A}">
      <dgm:prSet phldrT="[Text]" custT="1"/>
      <dgm:spPr/>
      <dgm:t>
        <a:bodyPr/>
        <a:lstStyle/>
        <a:p>
          <a:r>
            <a:rPr lang="cs-CZ" sz="1800" dirty="0" smtClean="0"/>
            <a:t>Obsah a funkcionalita </a:t>
          </a:r>
          <a:endParaRPr lang="cs-CZ" sz="1800" dirty="0"/>
        </a:p>
      </dgm:t>
    </dgm:pt>
    <dgm:pt modelId="{90DD581D-03AC-4118-8D1E-3B46E8FDA327}" type="parTrans" cxnId="{F2E47870-4D80-4948-9781-359D532FCAD6}">
      <dgm:prSet/>
      <dgm:spPr/>
      <dgm:t>
        <a:bodyPr/>
        <a:lstStyle/>
        <a:p>
          <a:endParaRPr lang="cs-CZ"/>
        </a:p>
      </dgm:t>
    </dgm:pt>
    <dgm:pt modelId="{532763B5-84E6-47A7-A81C-60E97335D7AF}" type="sibTrans" cxnId="{F2E47870-4D80-4948-9781-359D532FCAD6}">
      <dgm:prSet/>
      <dgm:spPr/>
      <dgm:t>
        <a:bodyPr/>
        <a:lstStyle/>
        <a:p>
          <a:endParaRPr lang="cs-CZ"/>
        </a:p>
      </dgm:t>
    </dgm:pt>
    <dgm:pt modelId="{69611E58-6F84-4892-B422-4C74122E8726}">
      <dgm:prSet phldrT="[Text]" custT="1"/>
      <dgm:spPr/>
      <dgm:t>
        <a:bodyPr/>
        <a:lstStyle/>
        <a:p>
          <a:r>
            <a:rPr lang="cs-CZ" sz="1800" dirty="0" err="1" smtClean="0"/>
            <a:t>Wirerames</a:t>
          </a:r>
          <a:endParaRPr lang="cs-CZ" sz="1800" dirty="0" smtClean="0"/>
        </a:p>
      </dgm:t>
    </dgm:pt>
    <dgm:pt modelId="{50AC3329-9E52-452C-8BF0-EF64C0E2828B}" type="parTrans" cxnId="{D84E85A6-4AC4-402B-988A-EA2290889244}">
      <dgm:prSet/>
      <dgm:spPr/>
      <dgm:t>
        <a:bodyPr/>
        <a:lstStyle/>
        <a:p>
          <a:endParaRPr lang="cs-CZ"/>
        </a:p>
      </dgm:t>
    </dgm:pt>
    <dgm:pt modelId="{2E00384A-7563-44F7-9181-CC42AC509D41}" type="sibTrans" cxnId="{D84E85A6-4AC4-402B-988A-EA2290889244}">
      <dgm:prSet/>
      <dgm:spPr/>
      <dgm:t>
        <a:bodyPr/>
        <a:lstStyle/>
        <a:p>
          <a:endParaRPr lang="cs-CZ"/>
        </a:p>
      </dgm:t>
    </dgm:pt>
    <dgm:pt modelId="{72B5829C-A4BC-4EFB-84D6-0CEA4839556C}" type="pres">
      <dgm:prSet presAssocID="{F0304C65-DA24-49C1-B650-DF1B902BCAB3}" presName="arrowDiagram" presStyleCnt="0">
        <dgm:presLayoutVars>
          <dgm:chMax val="5"/>
          <dgm:dir/>
          <dgm:resizeHandles val="exact"/>
        </dgm:presLayoutVars>
      </dgm:prSet>
      <dgm:spPr/>
    </dgm:pt>
    <dgm:pt modelId="{00CAB0C6-5E90-4DC0-9103-58B32BE8F4C4}" type="pres">
      <dgm:prSet presAssocID="{F0304C65-DA24-49C1-B650-DF1B902BCAB3}" presName="arrow" presStyleLbl="bgShp" presStyleIdx="0" presStyleCnt="1"/>
      <dgm:spPr/>
    </dgm:pt>
    <dgm:pt modelId="{2A39A777-6B9B-435F-BD5B-517801076566}" type="pres">
      <dgm:prSet presAssocID="{F0304C65-DA24-49C1-B650-DF1B902BCAB3}" presName="arrowDiagram5" presStyleCnt="0"/>
      <dgm:spPr/>
    </dgm:pt>
    <dgm:pt modelId="{3F865D76-CE34-416B-B1E3-3763A698F65F}" type="pres">
      <dgm:prSet presAssocID="{A0B345B2-8E5B-434C-BC4D-9603905352AF}" presName="bullet5a" presStyleLbl="node1" presStyleIdx="0" presStyleCnt="5"/>
      <dgm:spPr/>
    </dgm:pt>
    <dgm:pt modelId="{605071B7-D7A6-497E-ADAA-A5233C4C7CF3}" type="pres">
      <dgm:prSet presAssocID="{A0B345B2-8E5B-434C-BC4D-9603905352AF}" presName="textBox5a" presStyleLbl="revTx" presStyleIdx="0" presStyleCnt="5" custScaleX="21036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FF3441-2BE6-46A5-B545-9D7BC273E706}" type="pres">
      <dgm:prSet presAssocID="{DD931B61-5752-466D-AA4C-C796B2241C47}" presName="bullet5b" presStyleLbl="node1" presStyleIdx="1" presStyleCnt="5"/>
      <dgm:spPr/>
    </dgm:pt>
    <dgm:pt modelId="{E0E13A2D-29E4-4974-B7E9-04E63F2FC8B2}" type="pres">
      <dgm:prSet presAssocID="{DD931B61-5752-466D-AA4C-C796B2241C47}" presName="textBox5b" presStyleLbl="revTx" presStyleIdx="1" presStyleCnt="5" custScaleX="16829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DB40CD-8251-4BB6-A4FD-0DFB8B8B4BC8}" type="pres">
      <dgm:prSet presAssocID="{2CB099A3-6164-4A09-A983-65B10FACA282}" presName="bullet5c" presStyleLbl="node1" presStyleIdx="2" presStyleCnt="5"/>
      <dgm:spPr/>
    </dgm:pt>
    <dgm:pt modelId="{0FE0F84E-9D0E-45D3-BA23-29A936A4F107}" type="pres">
      <dgm:prSet presAssocID="{2CB099A3-6164-4A09-A983-65B10FACA282}" presName="textBox5c" presStyleLbl="revTx" presStyleIdx="2" presStyleCnt="5" custScaleX="9852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8E284A-64E3-44F1-8CEE-17525C2C02FB}" type="pres">
      <dgm:prSet presAssocID="{11C7888A-D85F-4000-8D10-44E71EE52E9A}" presName="bullet5d" presStyleLbl="node1" presStyleIdx="3" presStyleCnt="5"/>
      <dgm:spPr/>
    </dgm:pt>
    <dgm:pt modelId="{2531F755-11EE-497D-9D19-E79E28A878F0}" type="pres">
      <dgm:prSet presAssocID="{11C7888A-D85F-4000-8D10-44E71EE52E9A}" presName="textBox5d" presStyleLbl="revTx" presStyleIdx="3" presStyleCnt="5" custScaleX="1351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8476D2-BF4A-4070-9251-43F35A92C5E5}" type="pres">
      <dgm:prSet presAssocID="{69611E58-6F84-4892-B422-4C74122E8726}" presName="bullet5e" presStyleLbl="node1" presStyleIdx="4" presStyleCnt="5"/>
      <dgm:spPr/>
    </dgm:pt>
    <dgm:pt modelId="{187EB89B-4227-4ED6-90AE-15F4FEFBA3B0}" type="pres">
      <dgm:prSet presAssocID="{69611E58-6F84-4892-B422-4C74122E8726}" presName="textBox5e" presStyleLbl="revTx" presStyleIdx="4" presStyleCnt="5" custScaleX="1173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5055294-AC28-4F37-B3D8-73024A0B6499}" srcId="{F0304C65-DA24-49C1-B650-DF1B902BCAB3}" destId="{A0B345B2-8E5B-434C-BC4D-9603905352AF}" srcOrd="0" destOrd="0" parTransId="{722F7EF6-44DF-4B07-B8E1-0D07A35EE323}" sibTransId="{35A7F8D0-3AA5-411A-9499-4A89F6DE532F}"/>
    <dgm:cxn modelId="{944A917C-070B-476C-BBCA-5A58FE5DF13A}" type="presOf" srcId="{69611E58-6F84-4892-B422-4C74122E8726}" destId="{187EB89B-4227-4ED6-90AE-15F4FEFBA3B0}" srcOrd="0" destOrd="0" presId="urn:microsoft.com/office/officeart/2005/8/layout/arrow2"/>
    <dgm:cxn modelId="{80600E6D-E2A0-4466-A1DA-E7EB43ED7767}" type="presOf" srcId="{11C7888A-D85F-4000-8D10-44E71EE52E9A}" destId="{2531F755-11EE-497D-9D19-E79E28A878F0}" srcOrd="0" destOrd="0" presId="urn:microsoft.com/office/officeart/2005/8/layout/arrow2"/>
    <dgm:cxn modelId="{9482141C-F9AD-4967-A12B-AA398E823C38}" type="presOf" srcId="{F0304C65-DA24-49C1-B650-DF1B902BCAB3}" destId="{72B5829C-A4BC-4EFB-84D6-0CEA4839556C}" srcOrd="0" destOrd="0" presId="urn:microsoft.com/office/officeart/2005/8/layout/arrow2"/>
    <dgm:cxn modelId="{BA3FDDAF-256C-4ACB-A8C5-EFC43F3DCDBA}" srcId="{F0304C65-DA24-49C1-B650-DF1B902BCAB3}" destId="{2CB099A3-6164-4A09-A983-65B10FACA282}" srcOrd="2" destOrd="0" parTransId="{769CC1EF-1153-4601-85BD-08F12A1C6018}" sibTransId="{36061A99-5DC9-49E7-971A-49AB89359930}"/>
    <dgm:cxn modelId="{6AEDC598-B9ED-45B8-B86F-B67D3B519E67}" type="presOf" srcId="{DD931B61-5752-466D-AA4C-C796B2241C47}" destId="{E0E13A2D-29E4-4974-B7E9-04E63F2FC8B2}" srcOrd="0" destOrd="0" presId="urn:microsoft.com/office/officeart/2005/8/layout/arrow2"/>
    <dgm:cxn modelId="{CF4631E2-A004-421B-93AC-9B5A8C75F5F5}" type="presOf" srcId="{A0B345B2-8E5B-434C-BC4D-9603905352AF}" destId="{605071B7-D7A6-497E-ADAA-A5233C4C7CF3}" srcOrd="0" destOrd="0" presId="urn:microsoft.com/office/officeart/2005/8/layout/arrow2"/>
    <dgm:cxn modelId="{4948C4BC-8090-4F0B-A43D-5CB3651A193E}" type="presOf" srcId="{2CB099A3-6164-4A09-A983-65B10FACA282}" destId="{0FE0F84E-9D0E-45D3-BA23-29A936A4F107}" srcOrd="0" destOrd="0" presId="urn:microsoft.com/office/officeart/2005/8/layout/arrow2"/>
    <dgm:cxn modelId="{D84E85A6-4AC4-402B-988A-EA2290889244}" srcId="{F0304C65-DA24-49C1-B650-DF1B902BCAB3}" destId="{69611E58-6F84-4892-B422-4C74122E8726}" srcOrd="4" destOrd="0" parTransId="{50AC3329-9E52-452C-8BF0-EF64C0E2828B}" sibTransId="{2E00384A-7563-44F7-9181-CC42AC509D41}"/>
    <dgm:cxn modelId="{F2E47870-4D80-4948-9781-359D532FCAD6}" srcId="{F0304C65-DA24-49C1-B650-DF1B902BCAB3}" destId="{11C7888A-D85F-4000-8D10-44E71EE52E9A}" srcOrd="3" destOrd="0" parTransId="{90DD581D-03AC-4118-8D1E-3B46E8FDA327}" sibTransId="{532763B5-84E6-47A7-A81C-60E97335D7AF}"/>
    <dgm:cxn modelId="{5118C1BE-93EF-4FE5-86EC-61DA351602B8}" srcId="{F0304C65-DA24-49C1-B650-DF1B902BCAB3}" destId="{DD931B61-5752-466D-AA4C-C796B2241C47}" srcOrd="1" destOrd="0" parTransId="{97AAD8A3-BCA2-4462-A064-CDA2A8750116}" sibTransId="{F634C5F8-5772-420F-93CC-2124F60404C1}"/>
    <dgm:cxn modelId="{FE77FF35-F1F6-4D7E-A3FC-6754AE427120}" type="presParOf" srcId="{72B5829C-A4BC-4EFB-84D6-0CEA4839556C}" destId="{00CAB0C6-5E90-4DC0-9103-58B32BE8F4C4}" srcOrd="0" destOrd="0" presId="urn:microsoft.com/office/officeart/2005/8/layout/arrow2"/>
    <dgm:cxn modelId="{5DADE343-588B-438B-B365-B14C3D907279}" type="presParOf" srcId="{72B5829C-A4BC-4EFB-84D6-0CEA4839556C}" destId="{2A39A777-6B9B-435F-BD5B-517801076566}" srcOrd="1" destOrd="0" presId="urn:microsoft.com/office/officeart/2005/8/layout/arrow2"/>
    <dgm:cxn modelId="{C4414A90-0996-4737-978A-E0BE6290CB37}" type="presParOf" srcId="{2A39A777-6B9B-435F-BD5B-517801076566}" destId="{3F865D76-CE34-416B-B1E3-3763A698F65F}" srcOrd="0" destOrd="0" presId="urn:microsoft.com/office/officeart/2005/8/layout/arrow2"/>
    <dgm:cxn modelId="{4A7ED6A6-D62C-4EAD-8953-304190325F25}" type="presParOf" srcId="{2A39A777-6B9B-435F-BD5B-517801076566}" destId="{605071B7-D7A6-497E-ADAA-A5233C4C7CF3}" srcOrd="1" destOrd="0" presId="urn:microsoft.com/office/officeart/2005/8/layout/arrow2"/>
    <dgm:cxn modelId="{F44CAD54-C335-4D1F-8903-5CFFB8E6DA14}" type="presParOf" srcId="{2A39A777-6B9B-435F-BD5B-517801076566}" destId="{C1FF3441-2BE6-46A5-B545-9D7BC273E706}" srcOrd="2" destOrd="0" presId="urn:microsoft.com/office/officeart/2005/8/layout/arrow2"/>
    <dgm:cxn modelId="{31CF05EF-6552-41E1-A4B6-BA35D3BCA364}" type="presParOf" srcId="{2A39A777-6B9B-435F-BD5B-517801076566}" destId="{E0E13A2D-29E4-4974-B7E9-04E63F2FC8B2}" srcOrd="3" destOrd="0" presId="urn:microsoft.com/office/officeart/2005/8/layout/arrow2"/>
    <dgm:cxn modelId="{0FAF03D0-11F2-4D0B-95CC-6AFE60D09F48}" type="presParOf" srcId="{2A39A777-6B9B-435F-BD5B-517801076566}" destId="{00DB40CD-8251-4BB6-A4FD-0DFB8B8B4BC8}" srcOrd="4" destOrd="0" presId="urn:microsoft.com/office/officeart/2005/8/layout/arrow2"/>
    <dgm:cxn modelId="{9596D130-5E6E-4DC6-90A4-C0B26205D4F4}" type="presParOf" srcId="{2A39A777-6B9B-435F-BD5B-517801076566}" destId="{0FE0F84E-9D0E-45D3-BA23-29A936A4F107}" srcOrd="5" destOrd="0" presId="urn:microsoft.com/office/officeart/2005/8/layout/arrow2"/>
    <dgm:cxn modelId="{A084118F-FC9A-43B5-BF02-51C42C06DBA7}" type="presParOf" srcId="{2A39A777-6B9B-435F-BD5B-517801076566}" destId="{398E284A-64E3-44F1-8CEE-17525C2C02FB}" srcOrd="6" destOrd="0" presId="urn:microsoft.com/office/officeart/2005/8/layout/arrow2"/>
    <dgm:cxn modelId="{D70D3D23-680D-4BA2-95C7-0DACA23B35EC}" type="presParOf" srcId="{2A39A777-6B9B-435F-BD5B-517801076566}" destId="{2531F755-11EE-497D-9D19-E79E28A878F0}" srcOrd="7" destOrd="0" presId="urn:microsoft.com/office/officeart/2005/8/layout/arrow2"/>
    <dgm:cxn modelId="{10A4CEDB-B95C-463D-8C49-04473165F8B1}" type="presParOf" srcId="{2A39A777-6B9B-435F-BD5B-517801076566}" destId="{C28476D2-BF4A-4070-9251-43F35A92C5E5}" srcOrd="8" destOrd="0" presId="urn:microsoft.com/office/officeart/2005/8/layout/arrow2"/>
    <dgm:cxn modelId="{3A12330F-B652-4A6D-9D4A-B2CF935FEA18}" type="presParOf" srcId="{2A39A777-6B9B-435F-BD5B-517801076566}" destId="{187EB89B-4227-4ED6-90AE-15F4FEFBA3B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304C65-DA24-49C1-B650-DF1B902BCAB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0B345B2-8E5B-434C-BC4D-9603905352AF}">
      <dgm:prSet phldrT="[Text]" custT="1"/>
      <dgm:spPr/>
      <dgm:t>
        <a:bodyPr/>
        <a:lstStyle/>
        <a:p>
          <a:r>
            <a:rPr lang="cs-CZ" sz="1800" dirty="0" smtClean="0"/>
            <a:t>Analýzy</a:t>
          </a:r>
          <a:endParaRPr lang="cs-CZ" sz="1800" dirty="0"/>
        </a:p>
      </dgm:t>
    </dgm:pt>
    <dgm:pt modelId="{722F7EF6-44DF-4B07-B8E1-0D07A35EE323}" type="parTrans" cxnId="{95055294-AC28-4F37-B3D8-73024A0B6499}">
      <dgm:prSet/>
      <dgm:spPr/>
      <dgm:t>
        <a:bodyPr/>
        <a:lstStyle/>
        <a:p>
          <a:endParaRPr lang="cs-CZ"/>
        </a:p>
      </dgm:t>
    </dgm:pt>
    <dgm:pt modelId="{35A7F8D0-3AA5-411A-9499-4A89F6DE532F}" type="sibTrans" cxnId="{95055294-AC28-4F37-B3D8-73024A0B6499}">
      <dgm:prSet/>
      <dgm:spPr/>
      <dgm:t>
        <a:bodyPr/>
        <a:lstStyle/>
        <a:p>
          <a:endParaRPr lang="cs-CZ"/>
        </a:p>
      </dgm:t>
    </dgm:pt>
    <dgm:pt modelId="{DD931B61-5752-466D-AA4C-C796B2241C47}">
      <dgm:prSet phldrT="[Text]" custT="1"/>
      <dgm:spPr/>
      <dgm:t>
        <a:bodyPr/>
        <a:lstStyle/>
        <a:p>
          <a:r>
            <a:rPr lang="cs-CZ" sz="1800" dirty="0" smtClean="0"/>
            <a:t>Charakteristika </a:t>
          </a:r>
          <a:r>
            <a:rPr lang="cs-CZ" sz="1800" dirty="0" err="1" smtClean="0"/>
            <a:t>stránok</a:t>
          </a:r>
          <a:r>
            <a:rPr lang="cs-CZ" sz="1800" dirty="0" smtClean="0"/>
            <a:t> </a:t>
          </a:r>
          <a:endParaRPr lang="cs-CZ" sz="1800" dirty="0"/>
        </a:p>
      </dgm:t>
    </dgm:pt>
    <dgm:pt modelId="{97AAD8A3-BCA2-4462-A064-CDA2A8750116}" type="parTrans" cxnId="{5118C1BE-93EF-4FE5-86EC-61DA351602B8}">
      <dgm:prSet/>
      <dgm:spPr/>
      <dgm:t>
        <a:bodyPr/>
        <a:lstStyle/>
        <a:p>
          <a:endParaRPr lang="cs-CZ"/>
        </a:p>
      </dgm:t>
    </dgm:pt>
    <dgm:pt modelId="{F634C5F8-5772-420F-93CC-2124F60404C1}" type="sibTrans" cxnId="{5118C1BE-93EF-4FE5-86EC-61DA351602B8}">
      <dgm:prSet/>
      <dgm:spPr/>
      <dgm:t>
        <a:bodyPr/>
        <a:lstStyle/>
        <a:p>
          <a:endParaRPr lang="cs-CZ"/>
        </a:p>
      </dgm:t>
    </dgm:pt>
    <dgm:pt modelId="{2CB099A3-6164-4A09-A983-65B10FACA282}">
      <dgm:prSet phldrT="[Text]" custT="1"/>
      <dgm:spPr/>
      <dgm:t>
        <a:bodyPr/>
        <a:lstStyle/>
        <a:p>
          <a:r>
            <a:rPr lang="cs-CZ" sz="1800" dirty="0" err="1" smtClean="0"/>
            <a:t>Štruktúra</a:t>
          </a:r>
          <a:endParaRPr lang="cs-CZ" sz="1800" dirty="0"/>
        </a:p>
      </dgm:t>
    </dgm:pt>
    <dgm:pt modelId="{769CC1EF-1153-4601-85BD-08F12A1C6018}" type="parTrans" cxnId="{BA3FDDAF-256C-4ACB-A8C5-EFC43F3DCDBA}">
      <dgm:prSet/>
      <dgm:spPr/>
      <dgm:t>
        <a:bodyPr/>
        <a:lstStyle/>
        <a:p>
          <a:endParaRPr lang="cs-CZ"/>
        </a:p>
      </dgm:t>
    </dgm:pt>
    <dgm:pt modelId="{36061A99-5DC9-49E7-971A-49AB89359930}" type="sibTrans" cxnId="{BA3FDDAF-256C-4ACB-A8C5-EFC43F3DCDBA}">
      <dgm:prSet/>
      <dgm:spPr/>
      <dgm:t>
        <a:bodyPr/>
        <a:lstStyle/>
        <a:p>
          <a:endParaRPr lang="cs-CZ"/>
        </a:p>
      </dgm:t>
    </dgm:pt>
    <dgm:pt modelId="{11C7888A-D85F-4000-8D10-44E71EE52E9A}">
      <dgm:prSet phldrT="[Text]" custT="1"/>
      <dgm:spPr/>
      <dgm:t>
        <a:bodyPr/>
        <a:lstStyle/>
        <a:p>
          <a:r>
            <a:rPr lang="cs-CZ" sz="1800" dirty="0" smtClean="0"/>
            <a:t>Obsah a funkcionalita </a:t>
          </a:r>
          <a:endParaRPr lang="cs-CZ" sz="1800" dirty="0"/>
        </a:p>
      </dgm:t>
    </dgm:pt>
    <dgm:pt modelId="{90DD581D-03AC-4118-8D1E-3B46E8FDA327}" type="parTrans" cxnId="{F2E47870-4D80-4948-9781-359D532FCAD6}">
      <dgm:prSet/>
      <dgm:spPr/>
      <dgm:t>
        <a:bodyPr/>
        <a:lstStyle/>
        <a:p>
          <a:endParaRPr lang="cs-CZ"/>
        </a:p>
      </dgm:t>
    </dgm:pt>
    <dgm:pt modelId="{532763B5-84E6-47A7-A81C-60E97335D7AF}" type="sibTrans" cxnId="{F2E47870-4D80-4948-9781-359D532FCAD6}">
      <dgm:prSet/>
      <dgm:spPr/>
      <dgm:t>
        <a:bodyPr/>
        <a:lstStyle/>
        <a:p>
          <a:endParaRPr lang="cs-CZ"/>
        </a:p>
      </dgm:t>
    </dgm:pt>
    <dgm:pt modelId="{69611E58-6F84-4892-B422-4C74122E8726}">
      <dgm:prSet phldrT="[Text]" custT="1"/>
      <dgm:spPr/>
      <dgm:t>
        <a:bodyPr/>
        <a:lstStyle/>
        <a:p>
          <a:r>
            <a:rPr lang="cs-CZ" sz="1800" dirty="0" err="1" smtClean="0"/>
            <a:t>Wirerames</a:t>
          </a:r>
          <a:endParaRPr lang="cs-CZ" sz="1800" dirty="0" smtClean="0"/>
        </a:p>
      </dgm:t>
    </dgm:pt>
    <dgm:pt modelId="{50AC3329-9E52-452C-8BF0-EF64C0E2828B}" type="parTrans" cxnId="{D84E85A6-4AC4-402B-988A-EA2290889244}">
      <dgm:prSet/>
      <dgm:spPr/>
      <dgm:t>
        <a:bodyPr/>
        <a:lstStyle/>
        <a:p>
          <a:endParaRPr lang="cs-CZ"/>
        </a:p>
      </dgm:t>
    </dgm:pt>
    <dgm:pt modelId="{2E00384A-7563-44F7-9181-CC42AC509D41}" type="sibTrans" cxnId="{D84E85A6-4AC4-402B-988A-EA2290889244}">
      <dgm:prSet/>
      <dgm:spPr/>
      <dgm:t>
        <a:bodyPr/>
        <a:lstStyle/>
        <a:p>
          <a:endParaRPr lang="cs-CZ"/>
        </a:p>
      </dgm:t>
    </dgm:pt>
    <dgm:pt modelId="{72B5829C-A4BC-4EFB-84D6-0CEA4839556C}" type="pres">
      <dgm:prSet presAssocID="{F0304C65-DA24-49C1-B650-DF1B902BCAB3}" presName="arrowDiagram" presStyleCnt="0">
        <dgm:presLayoutVars>
          <dgm:chMax val="5"/>
          <dgm:dir/>
          <dgm:resizeHandles val="exact"/>
        </dgm:presLayoutVars>
      </dgm:prSet>
      <dgm:spPr/>
    </dgm:pt>
    <dgm:pt modelId="{00CAB0C6-5E90-4DC0-9103-58B32BE8F4C4}" type="pres">
      <dgm:prSet presAssocID="{F0304C65-DA24-49C1-B650-DF1B902BCAB3}" presName="arrow" presStyleLbl="bgShp" presStyleIdx="0" presStyleCnt="1"/>
      <dgm:spPr/>
    </dgm:pt>
    <dgm:pt modelId="{2A39A777-6B9B-435F-BD5B-517801076566}" type="pres">
      <dgm:prSet presAssocID="{F0304C65-DA24-49C1-B650-DF1B902BCAB3}" presName="arrowDiagram5" presStyleCnt="0"/>
      <dgm:spPr/>
    </dgm:pt>
    <dgm:pt modelId="{3F865D76-CE34-416B-B1E3-3763A698F65F}" type="pres">
      <dgm:prSet presAssocID="{A0B345B2-8E5B-434C-BC4D-9603905352AF}" presName="bullet5a" presStyleLbl="node1" presStyleIdx="0" presStyleCnt="5"/>
      <dgm:spPr/>
    </dgm:pt>
    <dgm:pt modelId="{605071B7-D7A6-497E-ADAA-A5233C4C7CF3}" type="pres">
      <dgm:prSet presAssocID="{A0B345B2-8E5B-434C-BC4D-9603905352AF}" presName="textBox5a" presStyleLbl="revTx" presStyleIdx="0" presStyleCnt="5" custScaleX="21036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FF3441-2BE6-46A5-B545-9D7BC273E706}" type="pres">
      <dgm:prSet presAssocID="{DD931B61-5752-466D-AA4C-C796B2241C47}" presName="bullet5b" presStyleLbl="node1" presStyleIdx="1" presStyleCnt="5"/>
      <dgm:spPr/>
    </dgm:pt>
    <dgm:pt modelId="{E0E13A2D-29E4-4974-B7E9-04E63F2FC8B2}" type="pres">
      <dgm:prSet presAssocID="{DD931B61-5752-466D-AA4C-C796B2241C47}" presName="textBox5b" presStyleLbl="revTx" presStyleIdx="1" presStyleCnt="5" custScaleX="16829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DB40CD-8251-4BB6-A4FD-0DFB8B8B4BC8}" type="pres">
      <dgm:prSet presAssocID="{2CB099A3-6164-4A09-A983-65B10FACA282}" presName="bullet5c" presStyleLbl="node1" presStyleIdx="2" presStyleCnt="5"/>
      <dgm:spPr/>
    </dgm:pt>
    <dgm:pt modelId="{0FE0F84E-9D0E-45D3-BA23-29A936A4F107}" type="pres">
      <dgm:prSet presAssocID="{2CB099A3-6164-4A09-A983-65B10FACA282}" presName="textBox5c" presStyleLbl="revTx" presStyleIdx="2" presStyleCnt="5" custScaleX="9852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8E284A-64E3-44F1-8CEE-17525C2C02FB}" type="pres">
      <dgm:prSet presAssocID="{11C7888A-D85F-4000-8D10-44E71EE52E9A}" presName="bullet5d" presStyleLbl="node1" presStyleIdx="3" presStyleCnt="5"/>
      <dgm:spPr/>
    </dgm:pt>
    <dgm:pt modelId="{2531F755-11EE-497D-9D19-E79E28A878F0}" type="pres">
      <dgm:prSet presAssocID="{11C7888A-D85F-4000-8D10-44E71EE52E9A}" presName="textBox5d" presStyleLbl="revTx" presStyleIdx="3" presStyleCnt="5" custScaleX="1351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8476D2-BF4A-4070-9251-43F35A92C5E5}" type="pres">
      <dgm:prSet presAssocID="{69611E58-6F84-4892-B422-4C74122E8726}" presName="bullet5e" presStyleLbl="node1" presStyleIdx="4" presStyleCnt="5"/>
      <dgm:spPr/>
    </dgm:pt>
    <dgm:pt modelId="{187EB89B-4227-4ED6-90AE-15F4FEFBA3B0}" type="pres">
      <dgm:prSet presAssocID="{69611E58-6F84-4892-B422-4C74122E8726}" presName="textBox5e" presStyleLbl="revTx" presStyleIdx="4" presStyleCnt="5" custScaleX="1173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5055294-AC28-4F37-B3D8-73024A0B6499}" srcId="{F0304C65-DA24-49C1-B650-DF1B902BCAB3}" destId="{A0B345B2-8E5B-434C-BC4D-9603905352AF}" srcOrd="0" destOrd="0" parTransId="{722F7EF6-44DF-4B07-B8E1-0D07A35EE323}" sibTransId="{35A7F8D0-3AA5-411A-9499-4A89F6DE532F}"/>
    <dgm:cxn modelId="{4798C0D3-93F6-46B9-A1B1-2AE153E39140}" type="presOf" srcId="{2CB099A3-6164-4A09-A983-65B10FACA282}" destId="{0FE0F84E-9D0E-45D3-BA23-29A936A4F107}" srcOrd="0" destOrd="0" presId="urn:microsoft.com/office/officeart/2005/8/layout/arrow2"/>
    <dgm:cxn modelId="{15CF492F-D449-4B40-8F50-E55690F579B6}" type="presOf" srcId="{DD931B61-5752-466D-AA4C-C796B2241C47}" destId="{E0E13A2D-29E4-4974-B7E9-04E63F2FC8B2}" srcOrd="0" destOrd="0" presId="urn:microsoft.com/office/officeart/2005/8/layout/arrow2"/>
    <dgm:cxn modelId="{47567B05-5FB7-4968-B726-B95248432C0D}" type="presOf" srcId="{F0304C65-DA24-49C1-B650-DF1B902BCAB3}" destId="{72B5829C-A4BC-4EFB-84D6-0CEA4839556C}" srcOrd="0" destOrd="0" presId="urn:microsoft.com/office/officeart/2005/8/layout/arrow2"/>
    <dgm:cxn modelId="{BA3FDDAF-256C-4ACB-A8C5-EFC43F3DCDBA}" srcId="{F0304C65-DA24-49C1-B650-DF1B902BCAB3}" destId="{2CB099A3-6164-4A09-A983-65B10FACA282}" srcOrd="2" destOrd="0" parTransId="{769CC1EF-1153-4601-85BD-08F12A1C6018}" sibTransId="{36061A99-5DC9-49E7-971A-49AB89359930}"/>
    <dgm:cxn modelId="{D7FCEC14-57E2-4622-9519-0AF77233689E}" type="presOf" srcId="{69611E58-6F84-4892-B422-4C74122E8726}" destId="{187EB89B-4227-4ED6-90AE-15F4FEFBA3B0}" srcOrd="0" destOrd="0" presId="urn:microsoft.com/office/officeart/2005/8/layout/arrow2"/>
    <dgm:cxn modelId="{D84E85A6-4AC4-402B-988A-EA2290889244}" srcId="{F0304C65-DA24-49C1-B650-DF1B902BCAB3}" destId="{69611E58-6F84-4892-B422-4C74122E8726}" srcOrd="4" destOrd="0" parTransId="{50AC3329-9E52-452C-8BF0-EF64C0E2828B}" sibTransId="{2E00384A-7563-44F7-9181-CC42AC509D41}"/>
    <dgm:cxn modelId="{B0D2F951-DFAF-465A-A1B5-39CFA1FFB928}" type="presOf" srcId="{A0B345B2-8E5B-434C-BC4D-9603905352AF}" destId="{605071B7-D7A6-497E-ADAA-A5233C4C7CF3}" srcOrd="0" destOrd="0" presId="urn:microsoft.com/office/officeart/2005/8/layout/arrow2"/>
    <dgm:cxn modelId="{D866246A-843D-4B51-ABF3-FE33CEB2EE15}" type="presOf" srcId="{11C7888A-D85F-4000-8D10-44E71EE52E9A}" destId="{2531F755-11EE-497D-9D19-E79E28A878F0}" srcOrd="0" destOrd="0" presId="urn:microsoft.com/office/officeart/2005/8/layout/arrow2"/>
    <dgm:cxn modelId="{F2E47870-4D80-4948-9781-359D532FCAD6}" srcId="{F0304C65-DA24-49C1-B650-DF1B902BCAB3}" destId="{11C7888A-D85F-4000-8D10-44E71EE52E9A}" srcOrd="3" destOrd="0" parTransId="{90DD581D-03AC-4118-8D1E-3B46E8FDA327}" sibTransId="{532763B5-84E6-47A7-A81C-60E97335D7AF}"/>
    <dgm:cxn modelId="{5118C1BE-93EF-4FE5-86EC-61DA351602B8}" srcId="{F0304C65-DA24-49C1-B650-DF1B902BCAB3}" destId="{DD931B61-5752-466D-AA4C-C796B2241C47}" srcOrd="1" destOrd="0" parTransId="{97AAD8A3-BCA2-4462-A064-CDA2A8750116}" sibTransId="{F634C5F8-5772-420F-93CC-2124F60404C1}"/>
    <dgm:cxn modelId="{D30E2E3D-F729-4D5A-9311-42C74A520757}" type="presParOf" srcId="{72B5829C-A4BC-4EFB-84D6-0CEA4839556C}" destId="{00CAB0C6-5E90-4DC0-9103-58B32BE8F4C4}" srcOrd="0" destOrd="0" presId="urn:microsoft.com/office/officeart/2005/8/layout/arrow2"/>
    <dgm:cxn modelId="{366FE094-415B-4A08-818E-4D727CC1A68A}" type="presParOf" srcId="{72B5829C-A4BC-4EFB-84D6-0CEA4839556C}" destId="{2A39A777-6B9B-435F-BD5B-517801076566}" srcOrd="1" destOrd="0" presId="urn:microsoft.com/office/officeart/2005/8/layout/arrow2"/>
    <dgm:cxn modelId="{21889E19-7D0F-4A52-B4F9-EEFC61E544D2}" type="presParOf" srcId="{2A39A777-6B9B-435F-BD5B-517801076566}" destId="{3F865D76-CE34-416B-B1E3-3763A698F65F}" srcOrd="0" destOrd="0" presId="urn:microsoft.com/office/officeart/2005/8/layout/arrow2"/>
    <dgm:cxn modelId="{9C398633-9712-4FF9-8602-30414D40D5C5}" type="presParOf" srcId="{2A39A777-6B9B-435F-BD5B-517801076566}" destId="{605071B7-D7A6-497E-ADAA-A5233C4C7CF3}" srcOrd="1" destOrd="0" presId="urn:microsoft.com/office/officeart/2005/8/layout/arrow2"/>
    <dgm:cxn modelId="{23054B3E-4571-4ED4-A50E-26E17E294225}" type="presParOf" srcId="{2A39A777-6B9B-435F-BD5B-517801076566}" destId="{C1FF3441-2BE6-46A5-B545-9D7BC273E706}" srcOrd="2" destOrd="0" presId="urn:microsoft.com/office/officeart/2005/8/layout/arrow2"/>
    <dgm:cxn modelId="{A0FD6EED-7EEF-44D8-BD57-7F747C793764}" type="presParOf" srcId="{2A39A777-6B9B-435F-BD5B-517801076566}" destId="{E0E13A2D-29E4-4974-B7E9-04E63F2FC8B2}" srcOrd="3" destOrd="0" presId="urn:microsoft.com/office/officeart/2005/8/layout/arrow2"/>
    <dgm:cxn modelId="{37D81D50-3370-4F7E-BDA6-0611B080E374}" type="presParOf" srcId="{2A39A777-6B9B-435F-BD5B-517801076566}" destId="{00DB40CD-8251-4BB6-A4FD-0DFB8B8B4BC8}" srcOrd="4" destOrd="0" presId="urn:microsoft.com/office/officeart/2005/8/layout/arrow2"/>
    <dgm:cxn modelId="{DF69B551-2BB9-4740-9361-750203B61AB3}" type="presParOf" srcId="{2A39A777-6B9B-435F-BD5B-517801076566}" destId="{0FE0F84E-9D0E-45D3-BA23-29A936A4F107}" srcOrd="5" destOrd="0" presId="urn:microsoft.com/office/officeart/2005/8/layout/arrow2"/>
    <dgm:cxn modelId="{58E0990F-E8A0-4590-9957-CB50A640CFFA}" type="presParOf" srcId="{2A39A777-6B9B-435F-BD5B-517801076566}" destId="{398E284A-64E3-44F1-8CEE-17525C2C02FB}" srcOrd="6" destOrd="0" presId="urn:microsoft.com/office/officeart/2005/8/layout/arrow2"/>
    <dgm:cxn modelId="{93559E0C-11ED-46FA-AC99-A018A75203F6}" type="presParOf" srcId="{2A39A777-6B9B-435F-BD5B-517801076566}" destId="{2531F755-11EE-497D-9D19-E79E28A878F0}" srcOrd="7" destOrd="0" presId="urn:microsoft.com/office/officeart/2005/8/layout/arrow2"/>
    <dgm:cxn modelId="{D6313515-C2FD-4EB5-9931-01033713942C}" type="presParOf" srcId="{2A39A777-6B9B-435F-BD5B-517801076566}" destId="{C28476D2-BF4A-4070-9251-43F35A92C5E5}" srcOrd="8" destOrd="0" presId="urn:microsoft.com/office/officeart/2005/8/layout/arrow2"/>
    <dgm:cxn modelId="{6A19B9B3-CC9C-4718-B5EF-AF75337C8DDF}" type="presParOf" srcId="{2A39A777-6B9B-435F-BD5B-517801076566}" destId="{187EB89B-4227-4ED6-90AE-15F4FEFBA3B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304C65-DA24-49C1-B650-DF1B902BCAB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0B345B2-8E5B-434C-BC4D-9603905352AF}">
      <dgm:prSet phldrT="[Text]" custT="1"/>
      <dgm:spPr/>
      <dgm:t>
        <a:bodyPr/>
        <a:lstStyle/>
        <a:p>
          <a:r>
            <a:rPr lang="cs-CZ" sz="1800" dirty="0" smtClean="0"/>
            <a:t>Analýzy</a:t>
          </a:r>
          <a:endParaRPr lang="cs-CZ" sz="1800" dirty="0"/>
        </a:p>
      </dgm:t>
    </dgm:pt>
    <dgm:pt modelId="{722F7EF6-44DF-4B07-B8E1-0D07A35EE323}" type="parTrans" cxnId="{95055294-AC28-4F37-B3D8-73024A0B6499}">
      <dgm:prSet/>
      <dgm:spPr/>
      <dgm:t>
        <a:bodyPr/>
        <a:lstStyle/>
        <a:p>
          <a:endParaRPr lang="cs-CZ"/>
        </a:p>
      </dgm:t>
    </dgm:pt>
    <dgm:pt modelId="{35A7F8D0-3AA5-411A-9499-4A89F6DE532F}" type="sibTrans" cxnId="{95055294-AC28-4F37-B3D8-73024A0B6499}">
      <dgm:prSet/>
      <dgm:spPr/>
      <dgm:t>
        <a:bodyPr/>
        <a:lstStyle/>
        <a:p>
          <a:endParaRPr lang="cs-CZ"/>
        </a:p>
      </dgm:t>
    </dgm:pt>
    <dgm:pt modelId="{DD931B61-5752-466D-AA4C-C796B2241C47}">
      <dgm:prSet phldrT="[Text]" custT="1"/>
      <dgm:spPr/>
      <dgm:t>
        <a:bodyPr/>
        <a:lstStyle/>
        <a:p>
          <a:r>
            <a:rPr lang="cs-CZ" sz="1800" dirty="0" smtClean="0"/>
            <a:t>Charakteristika </a:t>
          </a:r>
          <a:r>
            <a:rPr lang="cs-CZ" sz="1800" dirty="0" err="1" smtClean="0"/>
            <a:t>stránok</a:t>
          </a:r>
          <a:r>
            <a:rPr lang="cs-CZ" sz="1800" dirty="0" smtClean="0"/>
            <a:t> </a:t>
          </a:r>
          <a:endParaRPr lang="cs-CZ" sz="1800" dirty="0"/>
        </a:p>
      </dgm:t>
    </dgm:pt>
    <dgm:pt modelId="{97AAD8A3-BCA2-4462-A064-CDA2A8750116}" type="parTrans" cxnId="{5118C1BE-93EF-4FE5-86EC-61DA351602B8}">
      <dgm:prSet/>
      <dgm:spPr/>
      <dgm:t>
        <a:bodyPr/>
        <a:lstStyle/>
        <a:p>
          <a:endParaRPr lang="cs-CZ"/>
        </a:p>
      </dgm:t>
    </dgm:pt>
    <dgm:pt modelId="{F634C5F8-5772-420F-93CC-2124F60404C1}" type="sibTrans" cxnId="{5118C1BE-93EF-4FE5-86EC-61DA351602B8}">
      <dgm:prSet/>
      <dgm:spPr/>
      <dgm:t>
        <a:bodyPr/>
        <a:lstStyle/>
        <a:p>
          <a:endParaRPr lang="cs-CZ"/>
        </a:p>
      </dgm:t>
    </dgm:pt>
    <dgm:pt modelId="{2CB099A3-6164-4A09-A983-65B10FACA282}">
      <dgm:prSet phldrT="[Text]" custT="1"/>
      <dgm:spPr/>
      <dgm:t>
        <a:bodyPr/>
        <a:lstStyle/>
        <a:p>
          <a:r>
            <a:rPr lang="cs-CZ" sz="1800" dirty="0" err="1" smtClean="0"/>
            <a:t>Štruktúra</a:t>
          </a:r>
          <a:endParaRPr lang="cs-CZ" sz="1800" dirty="0"/>
        </a:p>
      </dgm:t>
    </dgm:pt>
    <dgm:pt modelId="{769CC1EF-1153-4601-85BD-08F12A1C6018}" type="parTrans" cxnId="{BA3FDDAF-256C-4ACB-A8C5-EFC43F3DCDBA}">
      <dgm:prSet/>
      <dgm:spPr/>
      <dgm:t>
        <a:bodyPr/>
        <a:lstStyle/>
        <a:p>
          <a:endParaRPr lang="cs-CZ"/>
        </a:p>
      </dgm:t>
    </dgm:pt>
    <dgm:pt modelId="{36061A99-5DC9-49E7-971A-49AB89359930}" type="sibTrans" cxnId="{BA3FDDAF-256C-4ACB-A8C5-EFC43F3DCDBA}">
      <dgm:prSet/>
      <dgm:spPr/>
      <dgm:t>
        <a:bodyPr/>
        <a:lstStyle/>
        <a:p>
          <a:endParaRPr lang="cs-CZ"/>
        </a:p>
      </dgm:t>
    </dgm:pt>
    <dgm:pt modelId="{11C7888A-D85F-4000-8D10-44E71EE52E9A}">
      <dgm:prSet phldrT="[Text]" custT="1"/>
      <dgm:spPr/>
      <dgm:t>
        <a:bodyPr/>
        <a:lstStyle/>
        <a:p>
          <a:r>
            <a:rPr lang="cs-CZ" sz="1800" dirty="0" smtClean="0"/>
            <a:t>Obsah a funkcionalita </a:t>
          </a:r>
          <a:endParaRPr lang="cs-CZ" sz="1800" dirty="0"/>
        </a:p>
      </dgm:t>
    </dgm:pt>
    <dgm:pt modelId="{90DD581D-03AC-4118-8D1E-3B46E8FDA327}" type="parTrans" cxnId="{F2E47870-4D80-4948-9781-359D532FCAD6}">
      <dgm:prSet/>
      <dgm:spPr/>
      <dgm:t>
        <a:bodyPr/>
        <a:lstStyle/>
        <a:p>
          <a:endParaRPr lang="cs-CZ"/>
        </a:p>
      </dgm:t>
    </dgm:pt>
    <dgm:pt modelId="{532763B5-84E6-47A7-A81C-60E97335D7AF}" type="sibTrans" cxnId="{F2E47870-4D80-4948-9781-359D532FCAD6}">
      <dgm:prSet/>
      <dgm:spPr/>
      <dgm:t>
        <a:bodyPr/>
        <a:lstStyle/>
        <a:p>
          <a:endParaRPr lang="cs-CZ"/>
        </a:p>
      </dgm:t>
    </dgm:pt>
    <dgm:pt modelId="{69611E58-6F84-4892-B422-4C74122E8726}">
      <dgm:prSet phldrT="[Text]" custT="1"/>
      <dgm:spPr/>
      <dgm:t>
        <a:bodyPr/>
        <a:lstStyle/>
        <a:p>
          <a:r>
            <a:rPr lang="cs-CZ" sz="1800" dirty="0" err="1" smtClean="0"/>
            <a:t>Wirerames</a:t>
          </a:r>
          <a:endParaRPr lang="cs-CZ" sz="1800" dirty="0" smtClean="0"/>
        </a:p>
      </dgm:t>
    </dgm:pt>
    <dgm:pt modelId="{50AC3329-9E52-452C-8BF0-EF64C0E2828B}" type="parTrans" cxnId="{D84E85A6-4AC4-402B-988A-EA2290889244}">
      <dgm:prSet/>
      <dgm:spPr/>
      <dgm:t>
        <a:bodyPr/>
        <a:lstStyle/>
        <a:p>
          <a:endParaRPr lang="cs-CZ"/>
        </a:p>
      </dgm:t>
    </dgm:pt>
    <dgm:pt modelId="{2E00384A-7563-44F7-9181-CC42AC509D41}" type="sibTrans" cxnId="{D84E85A6-4AC4-402B-988A-EA2290889244}">
      <dgm:prSet/>
      <dgm:spPr/>
      <dgm:t>
        <a:bodyPr/>
        <a:lstStyle/>
        <a:p>
          <a:endParaRPr lang="cs-CZ"/>
        </a:p>
      </dgm:t>
    </dgm:pt>
    <dgm:pt modelId="{72B5829C-A4BC-4EFB-84D6-0CEA4839556C}" type="pres">
      <dgm:prSet presAssocID="{F0304C65-DA24-49C1-B650-DF1B902BCAB3}" presName="arrowDiagram" presStyleCnt="0">
        <dgm:presLayoutVars>
          <dgm:chMax val="5"/>
          <dgm:dir/>
          <dgm:resizeHandles val="exact"/>
        </dgm:presLayoutVars>
      </dgm:prSet>
      <dgm:spPr/>
    </dgm:pt>
    <dgm:pt modelId="{00CAB0C6-5E90-4DC0-9103-58B32BE8F4C4}" type="pres">
      <dgm:prSet presAssocID="{F0304C65-DA24-49C1-B650-DF1B902BCAB3}" presName="arrow" presStyleLbl="bgShp" presStyleIdx="0" presStyleCnt="1"/>
      <dgm:spPr/>
    </dgm:pt>
    <dgm:pt modelId="{2A39A777-6B9B-435F-BD5B-517801076566}" type="pres">
      <dgm:prSet presAssocID="{F0304C65-DA24-49C1-B650-DF1B902BCAB3}" presName="arrowDiagram5" presStyleCnt="0"/>
      <dgm:spPr/>
    </dgm:pt>
    <dgm:pt modelId="{3F865D76-CE34-416B-B1E3-3763A698F65F}" type="pres">
      <dgm:prSet presAssocID="{A0B345B2-8E5B-434C-BC4D-9603905352AF}" presName="bullet5a" presStyleLbl="node1" presStyleIdx="0" presStyleCnt="5"/>
      <dgm:spPr/>
    </dgm:pt>
    <dgm:pt modelId="{605071B7-D7A6-497E-ADAA-A5233C4C7CF3}" type="pres">
      <dgm:prSet presAssocID="{A0B345B2-8E5B-434C-BC4D-9603905352AF}" presName="textBox5a" presStyleLbl="revTx" presStyleIdx="0" presStyleCnt="5" custScaleX="21036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FF3441-2BE6-46A5-B545-9D7BC273E706}" type="pres">
      <dgm:prSet presAssocID="{DD931B61-5752-466D-AA4C-C796B2241C47}" presName="bullet5b" presStyleLbl="node1" presStyleIdx="1" presStyleCnt="5"/>
      <dgm:spPr/>
    </dgm:pt>
    <dgm:pt modelId="{E0E13A2D-29E4-4974-B7E9-04E63F2FC8B2}" type="pres">
      <dgm:prSet presAssocID="{DD931B61-5752-466D-AA4C-C796B2241C47}" presName="textBox5b" presStyleLbl="revTx" presStyleIdx="1" presStyleCnt="5" custScaleX="16829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DB40CD-8251-4BB6-A4FD-0DFB8B8B4BC8}" type="pres">
      <dgm:prSet presAssocID="{2CB099A3-6164-4A09-A983-65B10FACA282}" presName="bullet5c" presStyleLbl="node1" presStyleIdx="2" presStyleCnt="5"/>
      <dgm:spPr/>
    </dgm:pt>
    <dgm:pt modelId="{0FE0F84E-9D0E-45D3-BA23-29A936A4F107}" type="pres">
      <dgm:prSet presAssocID="{2CB099A3-6164-4A09-A983-65B10FACA282}" presName="textBox5c" presStyleLbl="revTx" presStyleIdx="2" presStyleCnt="5" custScaleX="9852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8E284A-64E3-44F1-8CEE-17525C2C02FB}" type="pres">
      <dgm:prSet presAssocID="{11C7888A-D85F-4000-8D10-44E71EE52E9A}" presName="bullet5d" presStyleLbl="node1" presStyleIdx="3" presStyleCnt="5"/>
      <dgm:spPr/>
    </dgm:pt>
    <dgm:pt modelId="{2531F755-11EE-497D-9D19-E79E28A878F0}" type="pres">
      <dgm:prSet presAssocID="{11C7888A-D85F-4000-8D10-44E71EE52E9A}" presName="textBox5d" presStyleLbl="revTx" presStyleIdx="3" presStyleCnt="5" custScaleX="1351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8476D2-BF4A-4070-9251-43F35A92C5E5}" type="pres">
      <dgm:prSet presAssocID="{69611E58-6F84-4892-B422-4C74122E8726}" presName="bullet5e" presStyleLbl="node1" presStyleIdx="4" presStyleCnt="5"/>
      <dgm:spPr/>
    </dgm:pt>
    <dgm:pt modelId="{187EB89B-4227-4ED6-90AE-15F4FEFBA3B0}" type="pres">
      <dgm:prSet presAssocID="{69611E58-6F84-4892-B422-4C74122E8726}" presName="textBox5e" presStyleLbl="revTx" presStyleIdx="4" presStyleCnt="5" custScaleX="1173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5055294-AC28-4F37-B3D8-73024A0B6499}" srcId="{F0304C65-DA24-49C1-B650-DF1B902BCAB3}" destId="{A0B345B2-8E5B-434C-BC4D-9603905352AF}" srcOrd="0" destOrd="0" parTransId="{722F7EF6-44DF-4B07-B8E1-0D07A35EE323}" sibTransId="{35A7F8D0-3AA5-411A-9499-4A89F6DE532F}"/>
    <dgm:cxn modelId="{DABD0AB5-B453-4ACA-A36A-AF718FBE569A}" type="presOf" srcId="{11C7888A-D85F-4000-8D10-44E71EE52E9A}" destId="{2531F755-11EE-497D-9D19-E79E28A878F0}" srcOrd="0" destOrd="0" presId="urn:microsoft.com/office/officeart/2005/8/layout/arrow2"/>
    <dgm:cxn modelId="{07ECD63C-4F7B-4BF5-B024-F267B1501293}" type="presOf" srcId="{69611E58-6F84-4892-B422-4C74122E8726}" destId="{187EB89B-4227-4ED6-90AE-15F4FEFBA3B0}" srcOrd="0" destOrd="0" presId="urn:microsoft.com/office/officeart/2005/8/layout/arrow2"/>
    <dgm:cxn modelId="{90882B1D-2921-4083-B718-946534BADBDE}" type="presOf" srcId="{F0304C65-DA24-49C1-B650-DF1B902BCAB3}" destId="{72B5829C-A4BC-4EFB-84D6-0CEA4839556C}" srcOrd="0" destOrd="0" presId="urn:microsoft.com/office/officeart/2005/8/layout/arrow2"/>
    <dgm:cxn modelId="{BA3FDDAF-256C-4ACB-A8C5-EFC43F3DCDBA}" srcId="{F0304C65-DA24-49C1-B650-DF1B902BCAB3}" destId="{2CB099A3-6164-4A09-A983-65B10FACA282}" srcOrd="2" destOrd="0" parTransId="{769CC1EF-1153-4601-85BD-08F12A1C6018}" sibTransId="{36061A99-5DC9-49E7-971A-49AB89359930}"/>
    <dgm:cxn modelId="{F5C6F33E-EB6B-4991-8C34-FBFAC95F630F}" type="presOf" srcId="{2CB099A3-6164-4A09-A983-65B10FACA282}" destId="{0FE0F84E-9D0E-45D3-BA23-29A936A4F107}" srcOrd="0" destOrd="0" presId="urn:microsoft.com/office/officeart/2005/8/layout/arrow2"/>
    <dgm:cxn modelId="{C5574774-E969-4A02-A0B9-6B409A22371B}" type="presOf" srcId="{DD931B61-5752-466D-AA4C-C796B2241C47}" destId="{E0E13A2D-29E4-4974-B7E9-04E63F2FC8B2}" srcOrd="0" destOrd="0" presId="urn:microsoft.com/office/officeart/2005/8/layout/arrow2"/>
    <dgm:cxn modelId="{D84E85A6-4AC4-402B-988A-EA2290889244}" srcId="{F0304C65-DA24-49C1-B650-DF1B902BCAB3}" destId="{69611E58-6F84-4892-B422-4C74122E8726}" srcOrd="4" destOrd="0" parTransId="{50AC3329-9E52-452C-8BF0-EF64C0E2828B}" sibTransId="{2E00384A-7563-44F7-9181-CC42AC509D41}"/>
    <dgm:cxn modelId="{3AF4389F-3819-4A9C-ABFE-7BB12B84B90C}" type="presOf" srcId="{A0B345B2-8E5B-434C-BC4D-9603905352AF}" destId="{605071B7-D7A6-497E-ADAA-A5233C4C7CF3}" srcOrd="0" destOrd="0" presId="urn:microsoft.com/office/officeart/2005/8/layout/arrow2"/>
    <dgm:cxn modelId="{F2E47870-4D80-4948-9781-359D532FCAD6}" srcId="{F0304C65-DA24-49C1-B650-DF1B902BCAB3}" destId="{11C7888A-D85F-4000-8D10-44E71EE52E9A}" srcOrd="3" destOrd="0" parTransId="{90DD581D-03AC-4118-8D1E-3B46E8FDA327}" sibTransId="{532763B5-84E6-47A7-A81C-60E97335D7AF}"/>
    <dgm:cxn modelId="{5118C1BE-93EF-4FE5-86EC-61DA351602B8}" srcId="{F0304C65-DA24-49C1-B650-DF1B902BCAB3}" destId="{DD931B61-5752-466D-AA4C-C796B2241C47}" srcOrd="1" destOrd="0" parTransId="{97AAD8A3-BCA2-4462-A064-CDA2A8750116}" sibTransId="{F634C5F8-5772-420F-93CC-2124F60404C1}"/>
    <dgm:cxn modelId="{7C89395F-9ECC-4830-9D92-42839F6603BA}" type="presParOf" srcId="{72B5829C-A4BC-4EFB-84D6-0CEA4839556C}" destId="{00CAB0C6-5E90-4DC0-9103-58B32BE8F4C4}" srcOrd="0" destOrd="0" presId="urn:microsoft.com/office/officeart/2005/8/layout/arrow2"/>
    <dgm:cxn modelId="{E8E02D5D-6872-448E-A8C6-BF7D89C4E8F2}" type="presParOf" srcId="{72B5829C-A4BC-4EFB-84D6-0CEA4839556C}" destId="{2A39A777-6B9B-435F-BD5B-517801076566}" srcOrd="1" destOrd="0" presId="urn:microsoft.com/office/officeart/2005/8/layout/arrow2"/>
    <dgm:cxn modelId="{36C56203-1ED3-45C8-AE97-D8F3DA34DCBC}" type="presParOf" srcId="{2A39A777-6B9B-435F-BD5B-517801076566}" destId="{3F865D76-CE34-416B-B1E3-3763A698F65F}" srcOrd="0" destOrd="0" presId="urn:microsoft.com/office/officeart/2005/8/layout/arrow2"/>
    <dgm:cxn modelId="{C65ADDE3-3A4C-40EC-87E1-4B6144E92A1F}" type="presParOf" srcId="{2A39A777-6B9B-435F-BD5B-517801076566}" destId="{605071B7-D7A6-497E-ADAA-A5233C4C7CF3}" srcOrd="1" destOrd="0" presId="urn:microsoft.com/office/officeart/2005/8/layout/arrow2"/>
    <dgm:cxn modelId="{434356F4-8049-4487-B75A-063B599E48FA}" type="presParOf" srcId="{2A39A777-6B9B-435F-BD5B-517801076566}" destId="{C1FF3441-2BE6-46A5-B545-9D7BC273E706}" srcOrd="2" destOrd="0" presId="urn:microsoft.com/office/officeart/2005/8/layout/arrow2"/>
    <dgm:cxn modelId="{75BCC4FA-82A8-4DFD-977E-405F9C9D6297}" type="presParOf" srcId="{2A39A777-6B9B-435F-BD5B-517801076566}" destId="{E0E13A2D-29E4-4974-B7E9-04E63F2FC8B2}" srcOrd="3" destOrd="0" presId="urn:microsoft.com/office/officeart/2005/8/layout/arrow2"/>
    <dgm:cxn modelId="{5D8FEC43-B9FA-41A2-A0D9-9D33C6FA0DF7}" type="presParOf" srcId="{2A39A777-6B9B-435F-BD5B-517801076566}" destId="{00DB40CD-8251-4BB6-A4FD-0DFB8B8B4BC8}" srcOrd="4" destOrd="0" presId="urn:microsoft.com/office/officeart/2005/8/layout/arrow2"/>
    <dgm:cxn modelId="{8285C4E3-3DEF-4AB2-B7A8-9A759D4541F9}" type="presParOf" srcId="{2A39A777-6B9B-435F-BD5B-517801076566}" destId="{0FE0F84E-9D0E-45D3-BA23-29A936A4F107}" srcOrd="5" destOrd="0" presId="urn:microsoft.com/office/officeart/2005/8/layout/arrow2"/>
    <dgm:cxn modelId="{A4AA8048-73B5-4460-99C3-469F4A0587CA}" type="presParOf" srcId="{2A39A777-6B9B-435F-BD5B-517801076566}" destId="{398E284A-64E3-44F1-8CEE-17525C2C02FB}" srcOrd="6" destOrd="0" presId="urn:microsoft.com/office/officeart/2005/8/layout/arrow2"/>
    <dgm:cxn modelId="{129644A2-7A57-4959-87AA-4F5A726F5735}" type="presParOf" srcId="{2A39A777-6B9B-435F-BD5B-517801076566}" destId="{2531F755-11EE-497D-9D19-E79E28A878F0}" srcOrd="7" destOrd="0" presId="urn:microsoft.com/office/officeart/2005/8/layout/arrow2"/>
    <dgm:cxn modelId="{8E15A0C0-7025-473A-B787-4001A7E8B80E}" type="presParOf" srcId="{2A39A777-6B9B-435F-BD5B-517801076566}" destId="{C28476D2-BF4A-4070-9251-43F35A92C5E5}" srcOrd="8" destOrd="0" presId="urn:microsoft.com/office/officeart/2005/8/layout/arrow2"/>
    <dgm:cxn modelId="{44F5D35B-3492-4A16-9B7E-7AF8D6331B36}" type="presParOf" srcId="{2A39A777-6B9B-435F-BD5B-517801076566}" destId="{187EB89B-4227-4ED6-90AE-15F4FEFBA3B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5FA003-9537-40A1-A843-08C7EFC9E618}">
      <dsp:nvSpPr>
        <dsp:cNvPr id="0" name=""/>
        <dsp:cNvSpPr/>
      </dsp:nvSpPr>
      <dsp:spPr>
        <a:xfrm>
          <a:off x="2056141" y="397864"/>
          <a:ext cx="306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10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200774" y="441899"/>
        <a:ext cx="16835" cy="3370"/>
      </dsp:txXfrm>
    </dsp:sp>
    <dsp:sp modelId="{8F423E11-2745-484B-ABD2-486D91387F23}">
      <dsp:nvSpPr>
        <dsp:cNvPr id="0" name=""/>
        <dsp:cNvSpPr/>
      </dsp:nvSpPr>
      <dsp:spPr>
        <a:xfrm>
          <a:off x="594021" y="4408"/>
          <a:ext cx="1463920" cy="878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dirty="0" smtClean="0"/>
            <a:t>Zámer  </a:t>
          </a:r>
          <a:endParaRPr lang="sk-SK" sz="1800" kern="1200" noProof="0" dirty="0"/>
        </a:p>
      </dsp:txBody>
      <dsp:txXfrm>
        <a:off x="594021" y="4408"/>
        <a:ext cx="1463920" cy="878352"/>
      </dsp:txXfrm>
    </dsp:sp>
    <dsp:sp modelId="{A0BCFA6B-AC9E-40F9-8134-0B3245DAF051}">
      <dsp:nvSpPr>
        <dsp:cNvPr id="0" name=""/>
        <dsp:cNvSpPr/>
      </dsp:nvSpPr>
      <dsp:spPr>
        <a:xfrm>
          <a:off x="3856763" y="397864"/>
          <a:ext cx="306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10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001396" y="441899"/>
        <a:ext cx="16835" cy="3370"/>
      </dsp:txXfrm>
    </dsp:sp>
    <dsp:sp modelId="{E418C73B-0805-415A-866E-508694DC03C5}">
      <dsp:nvSpPr>
        <dsp:cNvPr id="0" name=""/>
        <dsp:cNvSpPr/>
      </dsp:nvSpPr>
      <dsp:spPr>
        <a:xfrm>
          <a:off x="2394643" y="4408"/>
          <a:ext cx="1463920" cy="878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smtClean="0"/>
            <a:t>Vstupné analýzy </a:t>
          </a:r>
          <a:endParaRPr lang="sk-SK" sz="1800" kern="1200" noProof="0"/>
        </a:p>
      </dsp:txBody>
      <dsp:txXfrm>
        <a:off x="2394643" y="4408"/>
        <a:ext cx="1463920" cy="878352"/>
      </dsp:txXfrm>
    </dsp:sp>
    <dsp:sp modelId="{C8E57EF8-5476-4764-AA74-78F2A9500265}">
      <dsp:nvSpPr>
        <dsp:cNvPr id="0" name=""/>
        <dsp:cNvSpPr/>
      </dsp:nvSpPr>
      <dsp:spPr>
        <a:xfrm>
          <a:off x="5747488" y="397864"/>
          <a:ext cx="306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10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892122" y="441899"/>
        <a:ext cx="16835" cy="3370"/>
      </dsp:txXfrm>
    </dsp:sp>
    <dsp:sp modelId="{A3CFA80F-CD6C-44B4-A354-13627AC1088C}">
      <dsp:nvSpPr>
        <dsp:cNvPr id="0" name=""/>
        <dsp:cNvSpPr/>
      </dsp:nvSpPr>
      <dsp:spPr>
        <a:xfrm>
          <a:off x="4195264" y="4408"/>
          <a:ext cx="1554024" cy="878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dirty="0" smtClean="0"/>
            <a:t>Charakteristika stránok </a:t>
          </a:r>
          <a:endParaRPr lang="sk-SK" sz="1800" kern="1200" noProof="0" dirty="0"/>
        </a:p>
      </dsp:txBody>
      <dsp:txXfrm>
        <a:off x="4195264" y="4408"/>
        <a:ext cx="1554024" cy="878352"/>
      </dsp:txXfrm>
    </dsp:sp>
    <dsp:sp modelId="{67034941-F8BF-4A7B-BB01-FC13C0E562F3}">
      <dsp:nvSpPr>
        <dsp:cNvPr id="0" name=""/>
        <dsp:cNvSpPr/>
      </dsp:nvSpPr>
      <dsp:spPr>
        <a:xfrm>
          <a:off x="1325981" y="880960"/>
          <a:ext cx="5491969" cy="306101"/>
        </a:xfrm>
        <a:custGeom>
          <a:avLst/>
          <a:gdLst/>
          <a:ahLst/>
          <a:cxnLst/>
          <a:rect l="0" t="0" r="0" b="0"/>
          <a:pathLst>
            <a:path>
              <a:moveTo>
                <a:pt x="5491969" y="0"/>
              </a:moveTo>
              <a:lnTo>
                <a:pt x="5491969" y="170150"/>
              </a:lnTo>
              <a:lnTo>
                <a:pt x="0" y="170150"/>
              </a:lnTo>
              <a:lnTo>
                <a:pt x="0" y="30610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934408" y="1032326"/>
        <a:ext cx="275114" cy="3370"/>
      </dsp:txXfrm>
    </dsp:sp>
    <dsp:sp modelId="{BEB389CC-7E9A-4050-9031-622F5A38E263}">
      <dsp:nvSpPr>
        <dsp:cNvPr id="0" name=""/>
        <dsp:cNvSpPr/>
      </dsp:nvSpPr>
      <dsp:spPr>
        <a:xfrm>
          <a:off x="6085990" y="4408"/>
          <a:ext cx="1463920" cy="878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dirty="0" smtClean="0"/>
            <a:t>Štruktúra stránok</a:t>
          </a:r>
          <a:endParaRPr lang="sk-SK" sz="1800" kern="1200" noProof="0" dirty="0"/>
        </a:p>
      </dsp:txBody>
      <dsp:txXfrm>
        <a:off x="6085990" y="4408"/>
        <a:ext cx="1463920" cy="878352"/>
      </dsp:txXfrm>
    </dsp:sp>
    <dsp:sp modelId="{0D2F6E3B-54E5-4C97-8D8C-66CD02FDF1F6}">
      <dsp:nvSpPr>
        <dsp:cNvPr id="0" name=""/>
        <dsp:cNvSpPr/>
      </dsp:nvSpPr>
      <dsp:spPr>
        <a:xfrm>
          <a:off x="2056141" y="1612918"/>
          <a:ext cx="306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10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200774" y="1656953"/>
        <a:ext cx="16835" cy="3370"/>
      </dsp:txXfrm>
    </dsp:sp>
    <dsp:sp modelId="{8AE4D3B1-A62B-40F9-8E5A-FAD3A728137F}">
      <dsp:nvSpPr>
        <dsp:cNvPr id="0" name=""/>
        <dsp:cNvSpPr/>
      </dsp:nvSpPr>
      <dsp:spPr>
        <a:xfrm>
          <a:off x="594021" y="1219462"/>
          <a:ext cx="1463920" cy="878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smtClean="0"/>
            <a:t>Obsah a funkcionalita</a:t>
          </a:r>
          <a:endParaRPr lang="sk-SK" sz="1800" kern="1200" noProof="0"/>
        </a:p>
      </dsp:txBody>
      <dsp:txXfrm>
        <a:off x="594021" y="1219462"/>
        <a:ext cx="1463920" cy="878352"/>
      </dsp:txXfrm>
    </dsp:sp>
    <dsp:sp modelId="{0EE6F3EF-05DA-4EB1-8954-0E9637D8B901}">
      <dsp:nvSpPr>
        <dsp:cNvPr id="0" name=""/>
        <dsp:cNvSpPr/>
      </dsp:nvSpPr>
      <dsp:spPr>
        <a:xfrm>
          <a:off x="3856763" y="1612918"/>
          <a:ext cx="306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10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001396" y="1656953"/>
        <a:ext cx="16835" cy="3370"/>
      </dsp:txXfrm>
    </dsp:sp>
    <dsp:sp modelId="{53CCEE7A-6FFE-4E3A-8C11-7C12C9A80E6E}">
      <dsp:nvSpPr>
        <dsp:cNvPr id="0" name=""/>
        <dsp:cNvSpPr/>
      </dsp:nvSpPr>
      <dsp:spPr>
        <a:xfrm>
          <a:off x="2394643" y="1219462"/>
          <a:ext cx="1463920" cy="878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dirty="0" err="1" smtClean="0"/>
            <a:t>Wireframes</a:t>
          </a:r>
          <a:endParaRPr lang="sk-SK" sz="1800" kern="1200" noProof="0" dirty="0"/>
        </a:p>
      </dsp:txBody>
      <dsp:txXfrm>
        <a:off x="2394643" y="1219462"/>
        <a:ext cx="1463920" cy="878352"/>
      </dsp:txXfrm>
    </dsp:sp>
    <dsp:sp modelId="{B8B00F37-437A-4CE7-AC48-6F5E00FE8544}">
      <dsp:nvSpPr>
        <dsp:cNvPr id="0" name=""/>
        <dsp:cNvSpPr/>
      </dsp:nvSpPr>
      <dsp:spPr>
        <a:xfrm>
          <a:off x="5657384" y="1612918"/>
          <a:ext cx="306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10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802017" y="1656953"/>
        <a:ext cx="16835" cy="3370"/>
      </dsp:txXfrm>
    </dsp:sp>
    <dsp:sp modelId="{4F1296A0-1736-48E0-B967-198649423838}">
      <dsp:nvSpPr>
        <dsp:cNvPr id="0" name=""/>
        <dsp:cNvSpPr/>
      </dsp:nvSpPr>
      <dsp:spPr>
        <a:xfrm>
          <a:off x="4195264" y="1219462"/>
          <a:ext cx="1463920" cy="878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dirty="0" smtClean="0"/>
            <a:t>Technická špecifikácia </a:t>
          </a:r>
          <a:endParaRPr lang="sk-SK" sz="1800" kern="1200" noProof="0" dirty="0"/>
        </a:p>
      </dsp:txBody>
      <dsp:txXfrm>
        <a:off x="4195264" y="1219462"/>
        <a:ext cx="1463920" cy="878352"/>
      </dsp:txXfrm>
    </dsp:sp>
    <dsp:sp modelId="{9EB8899B-75C3-44E5-B983-FA8B445BFD7C}">
      <dsp:nvSpPr>
        <dsp:cNvPr id="0" name=""/>
        <dsp:cNvSpPr/>
      </dsp:nvSpPr>
      <dsp:spPr>
        <a:xfrm>
          <a:off x="1325981" y="2096014"/>
          <a:ext cx="5401864" cy="306101"/>
        </a:xfrm>
        <a:custGeom>
          <a:avLst/>
          <a:gdLst/>
          <a:ahLst/>
          <a:cxnLst/>
          <a:rect l="0" t="0" r="0" b="0"/>
          <a:pathLst>
            <a:path>
              <a:moveTo>
                <a:pt x="5401864" y="0"/>
              </a:moveTo>
              <a:lnTo>
                <a:pt x="5401864" y="170150"/>
              </a:lnTo>
              <a:lnTo>
                <a:pt x="0" y="170150"/>
              </a:lnTo>
              <a:lnTo>
                <a:pt x="0" y="30610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891605" y="2247379"/>
        <a:ext cx="270617" cy="3370"/>
      </dsp:txXfrm>
    </dsp:sp>
    <dsp:sp modelId="{17AD8317-CE73-4197-88DA-BA8E56166E0F}">
      <dsp:nvSpPr>
        <dsp:cNvPr id="0" name=""/>
        <dsp:cNvSpPr/>
      </dsp:nvSpPr>
      <dsp:spPr>
        <a:xfrm>
          <a:off x="5995886" y="1219462"/>
          <a:ext cx="1463920" cy="878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smtClean="0"/>
            <a:t>Grafika </a:t>
          </a:r>
          <a:endParaRPr lang="sk-SK" sz="1800" kern="1200" noProof="0"/>
        </a:p>
      </dsp:txBody>
      <dsp:txXfrm>
        <a:off x="5995886" y="1219462"/>
        <a:ext cx="1463920" cy="878352"/>
      </dsp:txXfrm>
    </dsp:sp>
    <dsp:sp modelId="{4743A61A-6E3B-4F40-A9A2-227FE5AA50C7}">
      <dsp:nvSpPr>
        <dsp:cNvPr id="0" name=""/>
        <dsp:cNvSpPr/>
      </dsp:nvSpPr>
      <dsp:spPr>
        <a:xfrm>
          <a:off x="2056141" y="2827971"/>
          <a:ext cx="306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10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200774" y="2872006"/>
        <a:ext cx="16835" cy="3370"/>
      </dsp:txXfrm>
    </dsp:sp>
    <dsp:sp modelId="{96DCE95E-AF45-4C0B-922B-DE4699D8C3A7}">
      <dsp:nvSpPr>
        <dsp:cNvPr id="0" name=""/>
        <dsp:cNvSpPr/>
      </dsp:nvSpPr>
      <dsp:spPr>
        <a:xfrm>
          <a:off x="594021" y="2434515"/>
          <a:ext cx="1463920" cy="878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smtClean="0"/>
            <a:t>Kódovanie </a:t>
          </a:r>
          <a:endParaRPr lang="sk-SK" sz="1800" kern="1200" noProof="0"/>
        </a:p>
      </dsp:txBody>
      <dsp:txXfrm>
        <a:off x="594021" y="2434515"/>
        <a:ext cx="1463920" cy="878352"/>
      </dsp:txXfrm>
    </dsp:sp>
    <dsp:sp modelId="{C2EA595A-A02B-40B1-817E-2941F8B08AE8}">
      <dsp:nvSpPr>
        <dsp:cNvPr id="0" name=""/>
        <dsp:cNvSpPr/>
      </dsp:nvSpPr>
      <dsp:spPr>
        <a:xfrm>
          <a:off x="3856763" y="2827971"/>
          <a:ext cx="306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10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001396" y="2872006"/>
        <a:ext cx="16835" cy="3370"/>
      </dsp:txXfrm>
    </dsp:sp>
    <dsp:sp modelId="{31B13D98-47BE-4C8F-B2BE-1A26274C5FAA}">
      <dsp:nvSpPr>
        <dsp:cNvPr id="0" name=""/>
        <dsp:cNvSpPr/>
      </dsp:nvSpPr>
      <dsp:spPr>
        <a:xfrm>
          <a:off x="2394643" y="2434515"/>
          <a:ext cx="1463920" cy="878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smtClean="0"/>
            <a:t>(X) HTML </a:t>
          </a:r>
          <a:endParaRPr lang="sk-SK" sz="1800" kern="1200" noProof="0"/>
        </a:p>
      </dsp:txBody>
      <dsp:txXfrm>
        <a:off x="2394643" y="2434515"/>
        <a:ext cx="1463920" cy="878352"/>
      </dsp:txXfrm>
    </dsp:sp>
    <dsp:sp modelId="{03E08B02-F2B9-4133-BF38-29AF8586B5C4}">
      <dsp:nvSpPr>
        <dsp:cNvPr id="0" name=""/>
        <dsp:cNvSpPr/>
      </dsp:nvSpPr>
      <dsp:spPr>
        <a:xfrm>
          <a:off x="5657384" y="2827971"/>
          <a:ext cx="306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10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802017" y="2872006"/>
        <a:ext cx="16835" cy="3370"/>
      </dsp:txXfrm>
    </dsp:sp>
    <dsp:sp modelId="{5D90EF75-4009-4B07-BBA7-2396F944E955}">
      <dsp:nvSpPr>
        <dsp:cNvPr id="0" name=""/>
        <dsp:cNvSpPr/>
      </dsp:nvSpPr>
      <dsp:spPr>
        <a:xfrm>
          <a:off x="4195264" y="2434515"/>
          <a:ext cx="1463920" cy="878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smtClean="0"/>
            <a:t>Obsah stránok a SEO </a:t>
          </a:r>
          <a:endParaRPr lang="sk-SK" sz="1800" kern="1200" noProof="0"/>
        </a:p>
      </dsp:txBody>
      <dsp:txXfrm>
        <a:off x="4195264" y="2434515"/>
        <a:ext cx="1463920" cy="878352"/>
      </dsp:txXfrm>
    </dsp:sp>
    <dsp:sp modelId="{B76A25F6-005F-4D48-BFCA-8CB6A32A0D54}">
      <dsp:nvSpPr>
        <dsp:cNvPr id="0" name=""/>
        <dsp:cNvSpPr/>
      </dsp:nvSpPr>
      <dsp:spPr>
        <a:xfrm>
          <a:off x="1366129" y="3311067"/>
          <a:ext cx="5361716" cy="306101"/>
        </a:xfrm>
        <a:custGeom>
          <a:avLst/>
          <a:gdLst/>
          <a:ahLst/>
          <a:cxnLst/>
          <a:rect l="0" t="0" r="0" b="0"/>
          <a:pathLst>
            <a:path>
              <a:moveTo>
                <a:pt x="5361716" y="0"/>
              </a:moveTo>
              <a:lnTo>
                <a:pt x="5361716" y="170150"/>
              </a:lnTo>
              <a:lnTo>
                <a:pt x="0" y="170150"/>
              </a:lnTo>
              <a:lnTo>
                <a:pt x="0" y="30610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912680" y="3462433"/>
        <a:ext cx="268613" cy="3370"/>
      </dsp:txXfrm>
    </dsp:sp>
    <dsp:sp modelId="{AF0CC19D-CCF0-422D-9BDC-5DB9AE896A8C}">
      <dsp:nvSpPr>
        <dsp:cNvPr id="0" name=""/>
        <dsp:cNvSpPr/>
      </dsp:nvSpPr>
      <dsp:spPr>
        <a:xfrm>
          <a:off x="5995886" y="2434515"/>
          <a:ext cx="1463920" cy="878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dirty="0" smtClean="0"/>
            <a:t>Testovanie beta verzie </a:t>
          </a:r>
          <a:endParaRPr lang="sk-SK" sz="1800" kern="1200" noProof="0" dirty="0"/>
        </a:p>
      </dsp:txBody>
      <dsp:txXfrm>
        <a:off x="5995886" y="2434515"/>
        <a:ext cx="1463920" cy="878352"/>
      </dsp:txXfrm>
    </dsp:sp>
    <dsp:sp modelId="{D733B047-C5C0-4E9C-BC57-EB7F82FC8142}">
      <dsp:nvSpPr>
        <dsp:cNvPr id="0" name=""/>
        <dsp:cNvSpPr/>
      </dsp:nvSpPr>
      <dsp:spPr>
        <a:xfrm>
          <a:off x="2136437" y="4043025"/>
          <a:ext cx="306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10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281070" y="4087060"/>
        <a:ext cx="16835" cy="3370"/>
      </dsp:txXfrm>
    </dsp:sp>
    <dsp:sp modelId="{2939818D-CB4F-4007-8E80-5D2145D456F1}">
      <dsp:nvSpPr>
        <dsp:cNvPr id="0" name=""/>
        <dsp:cNvSpPr/>
      </dsp:nvSpPr>
      <dsp:spPr>
        <a:xfrm>
          <a:off x="594021" y="3649569"/>
          <a:ext cx="1544216" cy="878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dirty="0" smtClean="0"/>
            <a:t>Spustenie </a:t>
          </a:r>
          <a:endParaRPr lang="sk-SK" sz="1800" kern="1200" noProof="0" dirty="0"/>
        </a:p>
      </dsp:txBody>
      <dsp:txXfrm>
        <a:off x="594021" y="3649569"/>
        <a:ext cx="1544216" cy="878352"/>
      </dsp:txXfrm>
    </dsp:sp>
    <dsp:sp modelId="{D1098DB5-616F-40FD-B869-F57CB649DC0B}">
      <dsp:nvSpPr>
        <dsp:cNvPr id="0" name=""/>
        <dsp:cNvSpPr/>
      </dsp:nvSpPr>
      <dsp:spPr>
        <a:xfrm>
          <a:off x="2474939" y="3649569"/>
          <a:ext cx="4834273" cy="878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dirty="0" smtClean="0"/>
            <a:t>Ďalší rozvoj </a:t>
          </a:r>
          <a:endParaRPr lang="sk-SK" sz="1800" kern="1200" noProof="0" dirty="0"/>
        </a:p>
      </dsp:txBody>
      <dsp:txXfrm>
        <a:off x="2474939" y="3649569"/>
        <a:ext cx="4834273" cy="8783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5FA003-9537-40A1-A843-08C7EFC9E618}">
      <dsp:nvSpPr>
        <dsp:cNvPr id="0" name=""/>
        <dsp:cNvSpPr/>
      </dsp:nvSpPr>
      <dsp:spPr>
        <a:xfrm>
          <a:off x="2064932" y="397864"/>
          <a:ext cx="306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10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209565" y="441899"/>
        <a:ext cx="16835" cy="3370"/>
      </dsp:txXfrm>
    </dsp:sp>
    <dsp:sp modelId="{8F423E11-2745-484B-ABD2-486D91387F23}">
      <dsp:nvSpPr>
        <dsp:cNvPr id="0" name=""/>
        <dsp:cNvSpPr/>
      </dsp:nvSpPr>
      <dsp:spPr>
        <a:xfrm>
          <a:off x="602812" y="4408"/>
          <a:ext cx="1463920" cy="878352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dirty="0" smtClean="0"/>
            <a:t>Zámer</a:t>
          </a:r>
          <a:endParaRPr lang="sk-SK" sz="1800" kern="1200" noProof="0" dirty="0"/>
        </a:p>
      </dsp:txBody>
      <dsp:txXfrm>
        <a:off x="602812" y="4408"/>
        <a:ext cx="1463920" cy="878352"/>
      </dsp:txXfrm>
    </dsp:sp>
    <dsp:sp modelId="{A0BCFA6B-AC9E-40F9-8134-0B3245DAF051}">
      <dsp:nvSpPr>
        <dsp:cNvPr id="0" name=""/>
        <dsp:cNvSpPr/>
      </dsp:nvSpPr>
      <dsp:spPr>
        <a:xfrm>
          <a:off x="3865553" y="397864"/>
          <a:ext cx="306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10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010187" y="441899"/>
        <a:ext cx="16835" cy="3370"/>
      </dsp:txXfrm>
    </dsp:sp>
    <dsp:sp modelId="{E418C73B-0805-415A-866E-508694DC03C5}">
      <dsp:nvSpPr>
        <dsp:cNvPr id="0" name=""/>
        <dsp:cNvSpPr/>
      </dsp:nvSpPr>
      <dsp:spPr>
        <a:xfrm>
          <a:off x="2403433" y="4408"/>
          <a:ext cx="1463920" cy="878352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dirty="0" smtClean="0"/>
            <a:t>Vstupné analýzy </a:t>
          </a:r>
          <a:endParaRPr lang="sk-SK" sz="1800" kern="1200" noProof="0" dirty="0"/>
        </a:p>
      </dsp:txBody>
      <dsp:txXfrm>
        <a:off x="2403433" y="4408"/>
        <a:ext cx="1463920" cy="878352"/>
      </dsp:txXfrm>
    </dsp:sp>
    <dsp:sp modelId="{C8E57EF8-5476-4764-AA74-78F2A9500265}">
      <dsp:nvSpPr>
        <dsp:cNvPr id="0" name=""/>
        <dsp:cNvSpPr/>
      </dsp:nvSpPr>
      <dsp:spPr>
        <a:xfrm>
          <a:off x="5738698" y="397864"/>
          <a:ext cx="306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10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883331" y="441899"/>
        <a:ext cx="16835" cy="3370"/>
      </dsp:txXfrm>
    </dsp:sp>
    <dsp:sp modelId="{A3CFA80F-CD6C-44B4-A354-13627AC1088C}">
      <dsp:nvSpPr>
        <dsp:cNvPr id="0" name=""/>
        <dsp:cNvSpPr/>
      </dsp:nvSpPr>
      <dsp:spPr>
        <a:xfrm>
          <a:off x="4204055" y="4408"/>
          <a:ext cx="1536442" cy="878352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dirty="0" smtClean="0"/>
            <a:t>Charakteristika stránok</a:t>
          </a:r>
          <a:endParaRPr lang="sk-SK" sz="1800" kern="1200" noProof="0" dirty="0"/>
        </a:p>
      </dsp:txBody>
      <dsp:txXfrm>
        <a:off x="4204055" y="4408"/>
        <a:ext cx="1536442" cy="878352"/>
      </dsp:txXfrm>
    </dsp:sp>
    <dsp:sp modelId="{67034941-F8BF-4A7B-BB01-FC13C0E562F3}">
      <dsp:nvSpPr>
        <dsp:cNvPr id="0" name=""/>
        <dsp:cNvSpPr/>
      </dsp:nvSpPr>
      <dsp:spPr>
        <a:xfrm>
          <a:off x="1334772" y="880960"/>
          <a:ext cx="5474387" cy="306101"/>
        </a:xfrm>
        <a:custGeom>
          <a:avLst/>
          <a:gdLst/>
          <a:ahLst/>
          <a:cxnLst/>
          <a:rect l="0" t="0" r="0" b="0"/>
          <a:pathLst>
            <a:path>
              <a:moveTo>
                <a:pt x="5474387" y="0"/>
              </a:moveTo>
              <a:lnTo>
                <a:pt x="5474387" y="170150"/>
              </a:lnTo>
              <a:lnTo>
                <a:pt x="0" y="170150"/>
              </a:lnTo>
              <a:lnTo>
                <a:pt x="0" y="30610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934847" y="1032326"/>
        <a:ext cx="274236" cy="3370"/>
      </dsp:txXfrm>
    </dsp:sp>
    <dsp:sp modelId="{BEB389CC-7E9A-4050-9031-622F5A38E263}">
      <dsp:nvSpPr>
        <dsp:cNvPr id="0" name=""/>
        <dsp:cNvSpPr/>
      </dsp:nvSpPr>
      <dsp:spPr>
        <a:xfrm>
          <a:off x="6077199" y="4408"/>
          <a:ext cx="1463920" cy="878352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dirty="0" smtClean="0"/>
            <a:t>Štruktúra stránok</a:t>
          </a:r>
          <a:endParaRPr lang="sk-SK" sz="1800" kern="1200" noProof="0" dirty="0"/>
        </a:p>
      </dsp:txBody>
      <dsp:txXfrm>
        <a:off x="6077199" y="4408"/>
        <a:ext cx="1463920" cy="878352"/>
      </dsp:txXfrm>
    </dsp:sp>
    <dsp:sp modelId="{0D2F6E3B-54E5-4C97-8D8C-66CD02FDF1F6}">
      <dsp:nvSpPr>
        <dsp:cNvPr id="0" name=""/>
        <dsp:cNvSpPr/>
      </dsp:nvSpPr>
      <dsp:spPr>
        <a:xfrm>
          <a:off x="2064932" y="1612918"/>
          <a:ext cx="306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10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209565" y="1656953"/>
        <a:ext cx="16835" cy="3370"/>
      </dsp:txXfrm>
    </dsp:sp>
    <dsp:sp modelId="{8AE4D3B1-A62B-40F9-8E5A-FAD3A728137F}">
      <dsp:nvSpPr>
        <dsp:cNvPr id="0" name=""/>
        <dsp:cNvSpPr/>
      </dsp:nvSpPr>
      <dsp:spPr>
        <a:xfrm>
          <a:off x="602812" y="1219462"/>
          <a:ext cx="1463920" cy="878352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dirty="0" smtClean="0"/>
            <a:t>Obsah a funkcionalita</a:t>
          </a:r>
          <a:endParaRPr lang="sk-SK" sz="1800" kern="1200" noProof="0" dirty="0"/>
        </a:p>
      </dsp:txBody>
      <dsp:txXfrm>
        <a:off x="602812" y="1219462"/>
        <a:ext cx="1463920" cy="878352"/>
      </dsp:txXfrm>
    </dsp:sp>
    <dsp:sp modelId="{0EE6F3EF-05DA-4EB1-8954-0E9637D8B901}">
      <dsp:nvSpPr>
        <dsp:cNvPr id="0" name=""/>
        <dsp:cNvSpPr/>
      </dsp:nvSpPr>
      <dsp:spPr>
        <a:xfrm>
          <a:off x="3865553" y="1612918"/>
          <a:ext cx="306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10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010187" y="1656953"/>
        <a:ext cx="16835" cy="3370"/>
      </dsp:txXfrm>
    </dsp:sp>
    <dsp:sp modelId="{53CCEE7A-6FFE-4E3A-8C11-7C12C9A80E6E}">
      <dsp:nvSpPr>
        <dsp:cNvPr id="0" name=""/>
        <dsp:cNvSpPr/>
      </dsp:nvSpPr>
      <dsp:spPr>
        <a:xfrm>
          <a:off x="2403433" y="1219462"/>
          <a:ext cx="1463920" cy="878352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dirty="0" err="1" smtClean="0"/>
            <a:t>Wireframes</a:t>
          </a:r>
          <a:endParaRPr lang="sk-SK" sz="1800" kern="1200" noProof="0" dirty="0"/>
        </a:p>
      </dsp:txBody>
      <dsp:txXfrm>
        <a:off x="2403433" y="1219462"/>
        <a:ext cx="1463920" cy="878352"/>
      </dsp:txXfrm>
    </dsp:sp>
    <dsp:sp modelId="{B8B00F37-437A-4CE7-AC48-6F5E00FE8544}">
      <dsp:nvSpPr>
        <dsp:cNvPr id="0" name=""/>
        <dsp:cNvSpPr/>
      </dsp:nvSpPr>
      <dsp:spPr>
        <a:xfrm>
          <a:off x="5666175" y="1612918"/>
          <a:ext cx="306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10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810808" y="1656953"/>
        <a:ext cx="16835" cy="3370"/>
      </dsp:txXfrm>
    </dsp:sp>
    <dsp:sp modelId="{4F1296A0-1736-48E0-B967-198649423838}">
      <dsp:nvSpPr>
        <dsp:cNvPr id="0" name=""/>
        <dsp:cNvSpPr/>
      </dsp:nvSpPr>
      <dsp:spPr>
        <a:xfrm>
          <a:off x="4204055" y="1219462"/>
          <a:ext cx="1463920" cy="878352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dirty="0" smtClean="0"/>
            <a:t>Technická špecifikácia</a:t>
          </a:r>
          <a:endParaRPr lang="sk-SK" sz="1800" kern="1200" noProof="0" dirty="0"/>
        </a:p>
      </dsp:txBody>
      <dsp:txXfrm>
        <a:off x="4204055" y="1219462"/>
        <a:ext cx="1463920" cy="878352"/>
      </dsp:txXfrm>
    </dsp:sp>
    <dsp:sp modelId="{9EB8899B-75C3-44E5-B983-FA8B445BFD7C}">
      <dsp:nvSpPr>
        <dsp:cNvPr id="0" name=""/>
        <dsp:cNvSpPr/>
      </dsp:nvSpPr>
      <dsp:spPr>
        <a:xfrm>
          <a:off x="1334772" y="2096014"/>
          <a:ext cx="5401864" cy="306101"/>
        </a:xfrm>
        <a:custGeom>
          <a:avLst/>
          <a:gdLst/>
          <a:ahLst/>
          <a:cxnLst/>
          <a:rect l="0" t="0" r="0" b="0"/>
          <a:pathLst>
            <a:path>
              <a:moveTo>
                <a:pt x="5401864" y="0"/>
              </a:moveTo>
              <a:lnTo>
                <a:pt x="5401864" y="170150"/>
              </a:lnTo>
              <a:lnTo>
                <a:pt x="0" y="170150"/>
              </a:lnTo>
              <a:lnTo>
                <a:pt x="0" y="30610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900395" y="2247379"/>
        <a:ext cx="270617" cy="3370"/>
      </dsp:txXfrm>
    </dsp:sp>
    <dsp:sp modelId="{17AD8317-CE73-4197-88DA-BA8E56166E0F}">
      <dsp:nvSpPr>
        <dsp:cNvPr id="0" name=""/>
        <dsp:cNvSpPr/>
      </dsp:nvSpPr>
      <dsp:spPr>
        <a:xfrm>
          <a:off x="6004677" y="1219462"/>
          <a:ext cx="1463920" cy="878352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smtClean="0"/>
            <a:t>Grafika </a:t>
          </a:r>
          <a:endParaRPr lang="sk-SK" sz="1800" kern="1200" noProof="0"/>
        </a:p>
      </dsp:txBody>
      <dsp:txXfrm>
        <a:off x="6004677" y="1219462"/>
        <a:ext cx="1463920" cy="878352"/>
      </dsp:txXfrm>
    </dsp:sp>
    <dsp:sp modelId="{4743A61A-6E3B-4F40-A9A2-227FE5AA50C7}">
      <dsp:nvSpPr>
        <dsp:cNvPr id="0" name=""/>
        <dsp:cNvSpPr/>
      </dsp:nvSpPr>
      <dsp:spPr>
        <a:xfrm>
          <a:off x="2064932" y="2827971"/>
          <a:ext cx="306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10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209565" y="2872006"/>
        <a:ext cx="16835" cy="3370"/>
      </dsp:txXfrm>
    </dsp:sp>
    <dsp:sp modelId="{96DCE95E-AF45-4C0B-922B-DE4699D8C3A7}">
      <dsp:nvSpPr>
        <dsp:cNvPr id="0" name=""/>
        <dsp:cNvSpPr/>
      </dsp:nvSpPr>
      <dsp:spPr>
        <a:xfrm>
          <a:off x="602812" y="2434515"/>
          <a:ext cx="1463920" cy="878352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smtClean="0"/>
            <a:t>Kódovanie </a:t>
          </a:r>
          <a:endParaRPr lang="sk-SK" sz="1800" kern="1200" noProof="0"/>
        </a:p>
      </dsp:txBody>
      <dsp:txXfrm>
        <a:off x="602812" y="2434515"/>
        <a:ext cx="1463920" cy="878352"/>
      </dsp:txXfrm>
    </dsp:sp>
    <dsp:sp modelId="{C2EA595A-A02B-40B1-817E-2941F8B08AE8}">
      <dsp:nvSpPr>
        <dsp:cNvPr id="0" name=""/>
        <dsp:cNvSpPr/>
      </dsp:nvSpPr>
      <dsp:spPr>
        <a:xfrm>
          <a:off x="3865553" y="2827971"/>
          <a:ext cx="306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10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010187" y="2872006"/>
        <a:ext cx="16835" cy="3370"/>
      </dsp:txXfrm>
    </dsp:sp>
    <dsp:sp modelId="{31B13D98-47BE-4C8F-B2BE-1A26274C5FAA}">
      <dsp:nvSpPr>
        <dsp:cNvPr id="0" name=""/>
        <dsp:cNvSpPr/>
      </dsp:nvSpPr>
      <dsp:spPr>
        <a:xfrm>
          <a:off x="2403433" y="2434515"/>
          <a:ext cx="1463920" cy="878352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smtClean="0"/>
            <a:t>(X) HTML </a:t>
          </a:r>
          <a:endParaRPr lang="sk-SK" sz="1800" kern="1200" noProof="0"/>
        </a:p>
      </dsp:txBody>
      <dsp:txXfrm>
        <a:off x="2403433" y="2434515"/>
        <a:ext cx="1463920" cy="878352"/>
      </dsp:txXfrm>
    </dsp:sp>
    <dsp:sp modelId="{03E08B02-F2B9-4133-BF38-29AF8586B5C4}">
      <dsp:nvSpPr>
        <dsp:cNvPr id="0" name=""/>
        <dsp:cNvSpPr/>
      </dsp:nvSpPr>
      <dsp:spPr>
        <a:xfrm>
          <a:off x="5666175" y="2827971"/>
          <a:ext cx="306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10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810808" y="2872006"/>
        <a:ext cx="16835" cy="3370"/>
      </dsp:txXfrm>
    </dsp:sp>
    <dsp:sp modelId="{5D90EF75-4009-4B07-BBA7-2396F944E955}">
      <dsp:nvSpPr>
        <dsp:cNvPr id="0" name=""/>
        <dsp:cNvSpPr/>
      </dsp:nvSpPr>
      <dsp:spPr>
        <a:xfrm>
          <a:off x="4204055" y="2434515"/>
          <a:ext cx="1463920" cy="878352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smtClean="0"/>
            <a:t>Obsah stránok a SEO </a:t>
          </a:r>
          <a:endParaRPr lang="sk-SK" sz="1800" kern="1200" noProof="0"/>
        </a:p>
      </dsp:txBody>
      <dsp:txXfrm>
        <a:off x="4204055" y="2434515"/>
        <a:ext cx="1463920" cy="878352"/>
      </dsp:txXfrm>
    </dsp:sp>
    <dsp:sp modelId="{8E8F651A-6A92-4939-AAC5-F15B8E8B502F}">
      <dsp:nvSpPr>
        <dsp:cNvPr id="0" name=""/>
        <dsp:cNvSpPr/>
      </dsp:nvSpPr>
      <dsp:spPr>
        <a:xfrm>
          <a:off x="1334772" y="3311067"/>
          <a:ext cx="5401864" cy="306101"/>
        </a:xfrm>
        <a:custGeom>
          <a:avLst/>
          <a:gdLst/>
          <a:ahLst/>
          <a:cxnLst/>
          <a:rect l="0" t="0" r="0" b="0"/>
          <a:pathLst>
            <a:path>
              <a:moveTo>
                <a:pt x="5401864" y="0"/>
              </a:moveTo>
              <a:lnTo>
                <a:pt x="5401864" y="170150"/>
              </a:lnTo>
              <a:lnTo>
                <a:pt x="0" y="170150"/>
              </a:lnTo>
              <a:lnTo>
                <a:pt x="0" y="30610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900395" y="3462433"/>
        <a:ext cx="270617" cy="3370"/>
      </dsp:txXfrm>
    </dsp:sp>
    <dsp:sp modelId="{AF0CC19D-CCF0-422D-9BDC-5DB9AE896A8C}">
      <dsp:nvSpPr>
        <dsp:cNvPr id="0" name=""/>
        <dsp:cNvSpPr/>
      </dsp:nvSpPr>
      <dsp:spPr>
        <a:xfrm>
          <a:off x="6004677" y="2434515"/>
          <a:ext cx="1463920" cy="878352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dirty="0" smtClean="0"/>
            <a:t>Testovanie beta </a:t>
          </a:r>
          <a:r>
            <a:rPr lang="sk-SK" sz="1800" kern="1200" noProof="0" dirty="0" smtClean="0"/>
            <a:t>verzie</a:t>
          </a:r>
          <a:endParaRPr lang="sk-SK" sz="1800" kern="1200" noProof="0" dirty="0"/>
        </a:p>
      </dsp:txBody>
      <dsp:txXfrm>
        <a:off x="6004677" y="2434515"/>
        <a:ext cx="1463920" cy="878352"/>
      </dsp:txXfrm>
    </dsp:sp>
    <dsp:sp modelId="{F29EDE4E-FC97-40F5-B920-E7EB3FA263E3}">
      <dsp:nvSpPr>
        <dsp:cNvPr id="0" name=""/>
        <dsp:cNvSpPr/>
      </dsp:nvSpPr>
      <dsp:spPr>
        <a:xfrm>
          <a:off x="2064932" y="4043025"/>
          <a:ext cx="306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610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209565" y="4087060"/>
        <a:ext cx="16835" cy="3370"/>
      </dsp:txXfrm>
    </dsp:sp>
    <dsp:sp modelId="{2C85034A-9D88-4A16-84EA-7CDBB668D539}">
      <dsp:nvSpPr>
        <dsp:cNvPr id="0" name=""/>
        <dsp:cNvSpPr/>
      </dsp:nvSpPr>
      <dsp:spPr>
        <a:xfrm>
          <a:off x="602812" y="3649569"/>
          <a:ext cx="1463920" cy="878352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dirty="0" smtClean="0"/>
            <a:t>Spustenie </a:t>
          </a:r>
          <a:endParaRPr lang="sk-SK" sz="1800" kern="1200" noProof="0" dirty="0"/>
        </a:p>
      </dsp:txBody>
      <dsp:txXfrm>
        <a:off x="602812" y="3649569"/>
        <a:ext cx="1463920" cy="878352"/>
      </dsp:txXfrm>
    </dsp:sp>
    <dsp:sp modelId="{C4A906A6-A407-4D63-ADA9-0EF844D692EC}">
      <dsp:nvSpPr>
        <dsp:cNvPr id="0" name=""/>
        <dsp:cNvSpPr/>
      </dsp:nvSpPr>
      <dsp:spPr>
        <a:xfrm>
          <a:off x="2403433" y="3649569"/>
          <a:ext cx="5016414" cy="878352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noProof="0" dirty="0" smtClean="0"/>
            <a:t>Ďalší rozvoj</a:t>
          </a:r>
          <a:endParaRPr lang="sk-SK" sz="1800" kern="1200" noProof="0" dirty="0"/>
        </a:p>
      </dsp:txBody>
      <dsp:txXfrm>
        <a:off x="2403433" y="3649569"/>
        <a:ext cx="5016414" cy="8783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CAB0C6-5E90-4DC0-9103-58B32BE8F4C4}">
      <dsp:nvSpPr>
        <dsp:cNvPr id="0" name=""/>
        <dsp:cNvSpPr/>
      </dsp:nvSpPr>
      <dsp:spPr>
        <a:xfrm>
          <a:off x="510175" y="0"/>
          <a:ext cx="7086649" cy="442915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65D76-CE34-416B-B1E3-3763A698F65F}">
      <dsp:nvSpPr>
        <dsp:cNvPr id="0" name=""/>
        <dsp:cNvSpPr/>
      </dsp:nvSpPr>
      <dsp:spPr>
        <a:xfrm>
          <a:off x="1208210" y="3293520"/>
          <a:ext cx="162992" cy="162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071B7-D7A6-497E-ADAA-A5233C4C7CF3}">
      <dsp:nvSpPr>
        <dsp:cNvPr id="0" name=""/>
        <dsp:cNvSpPr/>
      </dsp:nvSpPr>
      <dsp:spPr>
        <a:xfrm>
          <a:off x="777429" y="3375016"/>
          <a:ext cx="1952907" cy="1054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Analýzy</a:t>
          </a:r>
          <a:endParaRPr lang="cs-CZ" sz="1800" kern="1200" dirty="0"/>
        </a:p>
      </dsp:txBody>
      <dsp:txXfrm>
        <a:off x="777429" y="3375016"/>
        <a:ext cx="1952907" cy="1054139"/>
      </dsp:txXfrm>
    </dsp:sp>
    <dsp:sp modelId="{C1FF3441-2BE6-46A5-B545-9D7BC273E706}">
      <dsp:nvSpPr>
        <dsp:cNvPr id="0" name=""/>
        <dsp:cNvSpPr/>
      </dsp:nvSpPr>
      <dsp:spPr>
        <a:xfrm>
          <a:off x="2090498" y="2445779"/>
          <a:ext cx="255119" cy="2551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13A2D-29E4-4974-B7E9-04E63F2FC8B2}">
      <dsp:nvSpPr>
        <dsp:cNvPr id="0" name=""/>
        <dsp:cNvSpPr/>
      </dsp:nvSpPr>
      <dsp:spPr>
        <a:xfrm>
          <a:off x="1816346" y="2573339"/>
          <a:ext cx="1979806" cy="1855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8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Charakteristika </a:t>
          </a:r>
          <a:r>
            <a:rPr lang="cs-CZ" sz="1800" kern="1200" dirty="0" err="1" smtClean="0"/>
            <a:t>stránok</a:t>
          </a: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1816346" y="2573339"/>
        <a:ext cx="1979806" cy="1855816"/>
      </dsp:txXfrm>
    </dsp:sp>
    <dsp:sp modelId="{00DB40CD-8251-4BB6-A4FD-0DFB8B8B4BC8}">
      <dsp:nvSpPr>
        <dsp:cNvPr id="0" name=""/>
        <dsp:cNvSpPr/>
      </dsp:nvSpPr>
      <dsp:spPr>
        <a:xfrm>
          <a:off x="3224362" y="1769890"/>
          <a:ext cx="340159" cy="340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0F84E-9D0E-45D3-BA23-29A936A4F107}">
      <dsp:nvSpPr>
        <dsp:cNvPr id="0" name=""/>
        <dsp:cNvSpPr/>
      </dsp:nvSpPr>
      <dsp:spPr>
        <a:xfrm>
          <a:off x="3404515" y="1939970"/>
          <a:ext cx="1347576" cy="248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4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Štruktúra</a:t>
          </a:r>
          <a:endParaRPr lang="cs-CZ" sz="1800" kern="1200" dirty="0"/>
        </a:p>
      </dsp:txBody>
      <dsp:txXfrm>
        <a:off x="3404515" y="1939970"/>
        <a:ext cx="1347576" cy="2489185"/>
      </dsp:txXfrm>
    </dsp:sp>
    <dsp:sp modelId="{398E284A-64E3-44F1-8CEE-17525C2C02FB}">
      <dsp:nvSpPr>
        <dsp:cNvPr id="0" name=""/>
        <dsp:cNvSpPr/>
      </dsp:nvSpPr>
      <dsp:spPr>
        <a:xfrm>
          <a:off x="4542479" y="1241935"/>
          <a:ext cx="439372" cy="439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1F755-11EE-497D-9D19-E79E28A878F0}">
      <dsp:nvSpPr>
        <dsp:cNvPr id="0" name=""/>
        <dsp:cNvSpPr/>
      </dsp:nvSpPr>
      <dsp:spPr>
        <a:xfrm>
          <a:off x="4513105" y="1461621"/>
          <a:ext cx="1915450" cy="2967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81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Obsah a funkcionalita </a:t>
          </a:r>
          <a:endParaRPr lang="cs-CZ" sz="1800" kern="1200" dirty="0"/>
        </a:p>
      </dsp:txBody>
      <dsp:txXfrm>
        <a:off x="4513105" y="1461621"/>
        <a:ext cx="1915450" cy="2967534"/>
      </dsp:txXfrm>
    </dsp:sp>
    <dsp:sp modelId="{C28476D2-BF4A-4070-9251-43F35A92C5E5}">
      <dsp:nvSpPr>
        <dsp:cNvPr id="0" name=""/>
        <dsp:cNvSpPr/>
      </dsp:nvSpPr>
      <dsp:spPr>
        <a:xfrm>
          <a:off x="5899572" y="889374"/>
          <a:ext cx="559845" cy="559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EB89B-4227-4ED6-90AE-15F4FEFBA3B0}">
      <dsp:nvSpPr>
        <dsp:cNvPr id="0" name=""/>
        <dsp:cNvSpPr/>
      </dsp:nvSpPr>
      <dsp:spPr>
        <a:xfrm>
          <a:off x="6056896" y="1169297"/>
          <a:ext cx="1662527" cy="3259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65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Wirerames</a:t>
          </a:r>
          <a:endParaRPr lang="cs-CZ" sz="1800" kern="1200" dirty="0" smtClean="0"/>
        </a:p>
      </dsp:txBody>
      <dsp:txXfrm>
        <a:off x="6056896" y="1169297"/>
        <a:ext cx="1662527" cy="325985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CAB0C6-5E90-4DC0-9103-58B32BE8F4C4}">
      <dsp:nvSpPr>
        <dsp:cNvPr id="0" name=""/>
        <dsp:cNvSpPr/>
      </dsp:nvSpPr>
      <dsp:spPr>
        <a:xfrm>
          <a:off x="510175" y="0"/>
          <a:ext cx="7086649" cy="442915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65D76-CE34-416B-B1E3-3763A698F65F}">
      <dsp:nvSpPr>
        <dsp:cNvPr id="0" name=""/>
        <dsp:cNvSpPr/>
      </dsp:nvSpPr>
      <dsp:spPr>
        <a:xfrm>
          <a:off x="1208210" y="3293520"/>
          <a:ext cx="162992" cy="162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071B7-D7A6-497E-ADAA-A5233C4C7CF3}">
      <dsp:nvSpPr>
        <dsp:cNvPr id="0" name=""/>
        <dsp:cNvSpPr/>
      </dsp:nvSpPr>
      <dsp:spPr>
        <a:xfrm>
          <a:off x="777429" y="3375016"/>
          <a:ext cx="1952907" cy="1054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Analýzy</a:t>
          </a:r>
          <a:endParaRPr lang="cs-CZ" sz="1800" kern="1200" dirty="0"/>
        </a:p>
      </dsp:txBody>
      <dsp:txXfrm>
        <a:off x="777429" y="3375016"/>
        <a:ext cx="1952907" cy="1054139"/>
      </dsp:txXfrm>
    </dsp:sp>
    <dsp:sp modelId="{C1FF3441-2BE6-46A5-B545-9D7BC273E706}">
      <dsp:nvSpPr>
        <dsp:cNvPr id="0" name=""/>
        <dsp:cNvSpPr/>
      </dsp:nvSpPr>
      <dsp:spPr>
        <a:xfrm>
          <a:off x="2090498" y="2445779"/>
          <a:ext cx="255119" cy="2551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13A2D-29E4-4974-B7E9-04E63F2FC8B2}">
      <dsp:nvSpPr>
        <dsp:cNvPr id="0" name=""/>
        <dsp:cNvSpPr/>
      </dsp:nvSpPr>
      <dsp:spPr>
        <a:xfrm>
          <a:off x="1816346" y="2714641"/>
          <a:ext cx="1979806" cy="157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8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Charakteristika </a:t>
          </a:r>
          <a:r>
            <a:rPr lang="cs-CZ" sz="1800" kern="1200" dirty="0" err="1" smtClean="0"/>
            <a:t>stránok</a:t>
          </a: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1816346" y="2714641"/>
        <a:ext cx="1979806" cy="1573212"/>
      </dsp:txXfrm>
    </dsp:sp>
    <dsp:sp modelId="{00DB40CD-8251-4BB6-A4FD-0DFB8B8B4BC8}">
      <dsp:nvSpPr>
        <dsp:cNvPr id="0" name=""/>
        <dsp:cNvSpPr/>
      </dsp:nvSpPr>
      <dsp:spPr>
        <a:xfrm>
          <a:off x="3224362" y="1769890"/>
          <a:ext cx="340159" cy="340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0F84E-9D0E-45D3-BA23-29A936A4F107}">
      <dsp:nvSpPr>
        <dsp:cNvPr id="0" name=""/>
        <dsp:cNvSpPr/>
      </dsp:nvSpPr>
      <dsp:spPr>
        <a:xfrm>
          <a:off x="3404515" y="1939970"/>
          <a:ext cx="1347576" cy="248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4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Štruktúra</a:t>
          </a:r>
          <a:endParaRPr lang="cs-CZ" sz="1800" kern="1200" dirty="0"/>
        </a:p>
      </dsp:txBody>
      <dsp:txXfrm>
        <a:off x="3404515" y="1939970"/>
        <a:ext cx="1347576" cy="2489185"/>
      </dsp:txXfrm>
    </dsp:sp>
    <dsp:sp modelId="{398E284A-64E3-44F1-8CEE-17525C2C02FB}">
      <dsp:nvSpPr>
        <dsp:cNvPr id="0" name=""/>
        <dsp:cNvSpPr/>
      </dsp:nvSpPr>
      <dsp:spPr>
        <a:xfrm>
          <a:off x="4542479" y="1241935"/>
          <a:ext cx="439372" cy="439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1F755-11EE-497D-9D19-E79E28A878F0}">
      <dsp:nvSpPr>
        <dsp:cNvPr id="0" name=""/>
        <dsp:cNvSpPr/>
      </dsp:nvSpPr>
      <dsp:spPr>
        <a:xfrm>
          <a:off x="4513105" y="1461621"/>
          <a:ext cx="1915450" cy="2967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81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Obsah a funkcionalita </a:t>
          </a:r>
          <a:endParaRPr lang="cs-CZ" sz="1800" kern="1200" dirty="0"/>
        </a:p>
      </dsp:txBody>
      <dsp:txXfrm>
        <a:off x="4513105" y="1461621"/>
        <a:ext cx="1915450" cy="2967534"/>
      </dsp:txXfrm>
    </dsp:sp>
    <dsp:sp modelId="{C28476D2-BF4A-4070-9251-43F35A92C5E5}">
      <dsp:nvSpPr>
        <dsp:cNvPr id="0" name=""/>
        <dsp:cNvSpPr/>
      </dsp:nvSpPr>
      <dsp:spPr>
        <a:xfrm>
          <a:off x="5899572" y="889374"/>
          <a:ext cx="559845" cy="559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EB89B-4227-4ED6-90AE-15F4FEFBA3B0}">
      <dsp:nvSpPr>
        <dsp:cNvPr id="0" name=""/>
        <dsp:cNvSpPr/>
      </dsp:nvSpPr>
      <dsp:spPr>
        <a:xfrm>
          <a:off x="6056896" y="1169297"/>
          <a:ext cx="1662527" cy="3259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65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Wirerames</a:t>
          </a:r>
          <a:endParaRPr lang="cs-CZ" sz="1800" kern="1200" dirty="0" smtClean="0"/>
        </a:p>
      </dsp:txBody>
      <dsp:txXfrm>
        <a:off x="6056896" y="1169297"/>
        <a:ext cx="1662527" cy="325985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00C8D0-D9A2-43D4-9124-96367BDD07BE}">
      <dsp:nvSpPr>
        <dsp:cNvPr id="0" name=""/>
        <dsp:cNvSpPr/>
      </dsp:nvSpPr>
      <dsp:spPr>
        <a:xfrm>
          <a:off x="0" y="240328"/>
          <a:ext cx="764386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36D97-5248-4D16-8498-BFFB714A3999}">
      <dsp:nvSpPr>
        <dsp:cNvPr id="0" name=""/>
        <dsp:cNvSpPr/>
      </dsp:nvSpPr>
      <dsp:spPr>
        <a:xfrm>
          <a:off x="382193" y="33688"/>
          <a:ext cx="588647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Počet </a:t>
          </a:r>
          <a:r>
            <a:rPr lang="cs-CZ" sz="1800" kern="1200" dirty="0" err="1" smtClean="0"/>
            <a:t>produktov</a:t>
          </a: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382193" y="33688"/>
        <a:ext cx="5886472" cy="413280"/>
      </dsp:txXfrm>
    </dsp:sp>
    <dsp:sp modelId="{770A882B-F912-4F0C-87EE-62A74690D37F}">
      <dsp:nvSpPr>
        <dsp:cNvPr id="0" name=""/>
        <dsp:cNvSpPr/>
      </dsp:nvSpPr>
      <dsp:spPr>
        <a:xfrm>
          <a:off x="0" y="875368"/>
          <a:ext cx="764386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0430B-4751-47AF-A9A0-E9FCED86AFED}">
      <dsp:nvSpPr>
        <dsp:cNvPr id="0" name=""/>
        <dsp:cNvSpPr/>
      </dsp:nvSpPr>
      <dsp:spPr>
        <a:xfrm>
          <a:off x="382193" y="668728"/>
          <a:ext cx="588647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Podiel</a:t>
          </a:r>
          <a:r>
            <a:rPr lang="cs-CZ" sz="1800" kern="1200" dirty="0" smtClean="0"/>
            <a:t> na zisku </a:t>
          </a:r>
          <a:endParaRPr lang="cs-CZ" sz="1800" kern="1200" dirty="0"/>
        </a:p>
      </dsp:txBody>
      <dsp:txXfrm>
        <a:off x="382193" y="668728"/>
        <a:ext cx="5886472" cy="413280"/>
      </dsp:txXfrm>
    </dsp:sp>
    <dsp:sp modelId="{42D87A47-5E6E-4226-A8F1-C5DEBC17D54A}">
      <dsp:nvSpPr>
        <dsp:cNvPr id="0" name=""/>
        <dsp:cNvSpPr/>
      </dsp:nvSpPr>
      <dsp:spPr>
        <a:xfrm>
          <a:off x="0" y="1510408"/>
          <a:ext cx="764386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D7CF2-04E7-46AB-8737-907035F3E769}">
      <dsp:nvSpPr>
        <dsp:cNvPr id="0" name=""/>
        <dsp:cNvSpPr/>
      </dsp:nvSpPr>
      <dsp:spPr>
        <a:xfrm>
          <a:off x="382193" y="1303769"/>
          <a:ext cx="588647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Obľúbenosť</a:t>
          </a: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382193" y="1303769"/>
        <a:ext cx="5886472" cy="413280"/>
      </dsp:txXfrm>
    </dsp:sp>
    <dsp:sp modelId="{8ADEAAFE-1A36-4EC9-9A07-ACE3CDAD4A4C}">
      <dsp:nvSpPr>
        <dsp:cNvPr id="0" name=""/>
        <dsp:cNvSpPr/>
      </dsp:nvSpPr>
      <dsp:spPr>
        <a:xfrm>
          <a:off x="0" y="2145448"/>
          <a:ext cx="764386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48D0E-BAD5-48C8-A2C2-890FF3D766C4}">
      <dsp:nvSpPr>
        <dsp:cNvPr id="0" name=""/>
        <dsp:cNvSpPr/>
      </dsp:nvSpPr>
      <dsp:spPr>
        <a:xfrm>
          <a:off x="382193" y="1938809"/>
          <a:ext cx="588647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Sezónnosť</a:t>
          </a: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382193" y="1938809"/>
        <a:ext cx="5886472" cy="413280"/>
      </dsp:txXfrm>
    </dsp:sp>
    <dsp:sp modelId="{524D480A-E823-4F73-B602-6F322E59730C}">
      <dsp:nvSpPr>
        <dsp:cNvPr id="0" name=""/>
        <dsp:cNvSpPr/>
      </dsp:nvSpPr>
      <dsp:spPr>
        <a:xfrm>
          <a:off x="0" y="2780489"/>
          <a:ext cx="764386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410FF-EC96-434F-9C76-104B2CC2515F}">
      <dsp:nvSpPr>
        <dsp:cNvPr id="0" name=""/>
        <dsp:cNvSpPr/>
      </dsp:nvSpPr>
      <dsp:spPr>
        <a:xfrm>
          <a:off x="382193" y="2573848"/>
          <a:ext cx="588647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Varianty </a:t>
          </a:r>
          <a:r>
            <a:rPr lang="cs-CZ" sz="1800" kern="1200" dirty="0" err="1" smtClean="0"/>
            <a:t>produktov</a:t>
          </a: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382193" y="2573848"/>
        <a:ext cx="5886472" cy="413280"/>
      </dsp:txXfrm>
    </dsp:sp>
    <dsp:sp modelId="{6B73AC13-A711-462D-BABF-3C227A3798AD}">
      <dsp:nvSpPr>
        <dsp:cNvPr id="0" name=""/>
        <dsp:cNvSpPr/>
      </dsp:nvSpPr>
      <dsp:spPr>
        <a:xfrm>
          <a:off x="0" y="3415529"/>
          <a:ext cx="764386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ACDA6-531E-4D75-925F-0867C3CB5AE7}">
      <dsp:nvSpPr>
        <dsp:cNvPr id="0" name=""/>
        <dsp:cNvSpPr/>
      </dsp:nvSpPr>
      <dsp:spPr>
        <a:xfrm>
          <a:off x="382193" y="3208888"/>
          <a:ext cx="588647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Typ produktu (</a:t>
          </a:r>
          <a:r>
            <a:rPr lang="cs-CZ" sz="1800" kern="1200" dirty="0" err="1" smtClean="0"/>
            <a:t>oblečenie</a:t>
          </a:r>
          <a:r>
            <a:rPr lang="cs-CZ" sz="1800" kern="1200" dirty="0" smtClean="0"/>
            <a:t> vs. </a:t>
          </a:r>
          <a:r>
            <a:rPr lang="cs-CZ" sz="1800" kern="1200" dirty="0" err="1" smtClean="0"/>
            <a:t>spotrebný</a:t>
          </a:r>
          <a:r>
            <a:rPr lang="cs-CZ" sz="1800" kern="1200" dirty="0" smtClean="0"/>
            <a:t> tovar)</a:t>
          </a:r>
          <a:endParaRPr lang="cs-CZ" sz="1800" kern="1200" dirty="0"/>
        </a:p>
      </dsp:txBody>
      <dsp:txXfrm>
        <a:off x="382193" y="3208888"/>
        <a:ext cx="5886472" cy="413280"/>
      </dsp:txXfrm>
    </dsp:sp>
    <dsp:sp modelId="{0AA5FF9C-B76B-4FD6-9CA0-B98FDB0A0792}">
      <dsp:nvSpPr>
        <dsp:cNvPr id="0" name=""/>
        <dsp:cNvSpPr/>
      </dsp:nvSpPr>
      <dsp:spPr>
        <a:xfrm>
          <a:off x="0" y="4050569"/>
          <a:ext cx="764386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151AB-6D05-405D-98A6-771F93FB3BA5}">
      <dsp:nvSpPr>
        <dsp:cNvPr id="0" name=""/>
        <dsp:cNvSpPr/>
      </dsp:nvSpPr>
      <dsp:spPr>
        <a:xfrm>
          <a:off x="382193" y="3843929"/>
          <a:ext cx="588647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Cross</a:t>
          </a:r>
          <a:r>
            <a:rPr lang="cs-CZ" sz="1800" kern="1200" dirty="0" smtClean="0"/>
            <a:t>-</a:t>
          </a:r>
          <a:r>
            <a:rPr lang="cs-CZ" sz="1800" kern="1200" dirty="0" err="1" smtClean="0"/>
            <a:t>selling</a:t>
          </a:r>
          <a:r>
            <a:rPr lang="cs-CZ" sz="1800" kern="1200" dirty="0" smtClean="0"/>
            <a:t> a </a:t>
          </a:r>
          <a:r>
            <a:rPr lang="cs-CZ" sz="1800" kern="1200" dirty="0" err="1" smtClean="0"/>
            <a:t>up</a:t>
          </a:r>
          <a:r>
            <a:rPr lang="cs-CZ" sz="1800" kern="1200" dirty="0" smtClean="0"/>
            <a:t>-</a:t>
          </a:r>
          <a:r>
            <a:rPr lang="cs-CZ" sz="1800" kern="1200" dirty="0" err="1" smtClean="0"/>
            <a:t>selling</a:t>
          </a:r>
          <a:endParaRPr lang="cs-CZ" sz="1800" kern="1200" dirty="0"/>
        </a:p>
      </dsp:txBody>
      <dsp:txXfrm>
        <a:off x="382193" y="3843929"/>
        <a:ext cx="5886472" cy="413280"/>
      </dsp:txXfrm>
    </dsp:sp>
    <dsp:sp modelId="{88958B75-724F-487E-BAE1-D0E708F12AB4}">
      <dsp:nvSpPr>
        <dsp:cNvPr id="0" name=""/>
        <dsp:cNvSpPr/>
      </dsp:nvSpPr>
      <dsp:spPr>
        <a:xfrm>
          <a:off x="0" y="4685609"/>
          <a:ext cx="764386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814C0-34B3-4A44-B4DB-C0E3612D9961}">
      <dsp:nvSpPr>
        <dsp:cNvPr id="0" name=""/>
        <dsp:cNvSpPr/>
      </dsp:nvSpPr>
      <dsp:spPr>
        <a:xfrm>
          <a:off x="382193" y="4478969"/>
          <a:ext cx="588647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Balíčky a marketingové akcie </a:t>
          </a:r>
          <a:endParaRPr lang="cs-CZ" sz="1800" kern="1200" dirty="0"/>
        </a:p>
      </dsp:txBody>
      <dsp:txXfrm>
        <a:off x="382193" y="4478969"/>
        <a:ext cx="5886472" cy="41328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CAB0C6-5E90-4DC0-9103-58B32BE8F4C4}">
      <dsp:nvSpPr>
        <dsp:cNvPr id="0" name=""/>
        <dsp:cNvSpPr/>
      </dsp:nvSpPr>
      <dsp:spPr>
        <a:xfrm>
          <a:off x="510175" y="0"/>
          <a:ext cx="7086649" cy="442915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65D76-CE34-416B-B1E3-3763A698F65F}">
      <dsp:nvSpPr>
        <dsp:cNvPr id="0" name=""/>
        <dsp:cNvSpPr/>
      </dsp:nvSpPr>
      <dsp:spPr>
        <a:xfrm>
          <a:off x="1208210" y="3293520"/>
          <a:ext cx="162992" cy="162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071B7-D7A6-497E-ADAA-A5233C4C7CF3}">
      <dsp:nvSpPr>
        <dsp:cNvPr id="0" name=""/>
        <dsp:cNvSpPr/>
      </dsp:nvSpPr>
      <dsp:spPr>
        <a:xfrm>
          <a:off x="777429" y="3375016"/>
          <a:ext cx="1952907" cy="1054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Analýzy</a:t>
          </a:r>
          <a:endParaRPr lang="cs-CZ" sz="1800" kern="1200" dirty="0"/>
        </a:p>
      </dsp:txBody>
      <dsp:txXfrm>
        <a:off x="777429" y="3375016"/>
        <a:ext cx="1952907" cy="1054139"/>
      </dsp:txXfrm>
    </dsp:sp>
    <dsp:sp modelId="{C1FF3441-2BE6-46A5-B545-9D7BC273E706}">
      <dsp:nvSpPr>
        <dsp:cNvPr id="0" name=""/>
        <dsp:cNvSpPr/>
      </dsp:nvSpPr>
      <dsp:spPr>
        <a:xfrm>
          <a:off x="2090498" y="2445779"/>
          <a:ext cx="255119" cy="2551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13A2D-29E4-4974-B7E9-04E63F2FC8B2}">
      <dsp:nvSpPr>
        <dsp:cNvPr id="0" name=""/>
        <dsp:cNvSpPr/>
      </dsp:nvSpPr>
      <dsp:spPr>
        <a:xfrm>
          <a:off x="1816346" y="2573339"/>
          <a:ext cx="1979806" cy="1855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8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Charakteristika </a:t>
          </a:r>
          <a:r>
            <a:rPr lang="cs-CZ" sz="1800" kern="1200" dirty="0" err="1" smtClean="0"/>
            <a:t>stránok</a:t>
          </a: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1816346" y="2573339"/>
        <a:ext cx="1979806" cy="1855816"/>
      </dsp:txXfrm>
    </dsp:sp>
    <dsp:sp modelId="{00DB40CD-8251-4BB6-A4FD-0DFB8B8B4BC8}">
      <dsp:nvSpPr>
        <dsp:cNvPr id="0" name=""/>
        <dsp:cNvSpPr/>
      </dsp:nvSpPr>
      <dsp:spPr>
        <a:xfrm>
          <a:off x="3224362" y="1769890"/>
          <a:ext cx="340159" cy="340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0F84E-9D0E-45D3-BA23-29A936A4F107}">
      <dsp:nvSpPr>
        <dsp:cNvPr id="0" name=""/>
        <dsp:cNvSpPr/>
      </dsp:nvSpPr>
      <dsp:spPr>
        <a:xfrm>
          <a:off x="3404515" y="1939970"/>
          <a:ext cx="1347576" cy="248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4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Štruktúra</a:t>
          </a:r>
          <a:endParaRPr lang="cs-CZ" sz="1800" kern="1200" dirty="0"/>
        </a:p>
      </dsp:txBody>
      <dsp:txXfrm>
        <a:off x="3404515" y="1939970"/>
        <a:ext cx="1347576" cy="2489185"/>
      </dsp:txXfrm>
    </dsp:sp>
    <dsp:sp modelId="{398E284A-64E3-44F1-8CEE-17525C2C02FB}">
      <dsp:nvSpPr>
        <dsp:cNvPr id="0" name=""/>
        <dsp:cNvSpPr/>
      </dsp:nvSpPr>
      <dsp:spPr>
        <a:xfrm>
          <a:off x="4542479" y="1241935"/>
          <a:ext cx="439372" cy="439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1F755-11EE-497D-9D19-E79E28A878F0}">
      <dsp:nvSpPr>
        <dsp:cNvPr id="0" name=""/>
        <dsp:cNvSpPr/>
      </dsp:nvSpPr>
      <dsp:spPr>
        <a:xfrm>
          <a:off x="4513105" y="1461621"/>
          <a:ext cx="1915450" cy="2967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81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Obsah a funkcionalita </a:t>
          </a:r>
          <a:endParaRPr lang="cs-CZ" sz="1800" kern="1200" dirty="0"/>
        </a:p>
      </dsp:txBody>
      <dsp:txXfrm>
        <a:off x="4513105" y="1461621"/>
        <a:ext cx="1915450" cy="2967534"/>
      </dsp:txXfrm>
    </dsp:sp>
    <dsp:sp modelId="{C28476D2-BF4A-4070-9251-43F35A92C5E5}">
      <dsp:nvSpPr>
        <dsp:cNvPr id="0" name=""/>
        <dsp:cNvSpPr/>
      </dsp:nvSpPr>
      <dsp:spPr>
        <a:xfrm>
          <a:off x="5899572" y="889374"/>
          <a:ext cx="559845" cy="559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EB89B-4227-4ED6-90AE-15F4FEFBA3B0}">
      <dsp:nvSpPr>
        <dsp:cNvPr id="0" name=""/>
        <dsp:cNvSpPr/>
      </dsp:nvSpPr>
      <dsp:spPr>
        <a:xfrm>
          <a:off x="6056896" y="1169297"/>
          <a:ext cx="1662527" cy="3259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65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Wirerames</a:t>
          </a:r>
          <a:endParaRPr lang="cs-CZ" sz="1800" kern="1200" dirty="0" smtClean="0"/>
        </a:p>
      </dsp:txBody>
      <dsp:txXfrm>
        <a:off x="6056896" y="1169297"/>
        <a:ext cx="1662527" cy="325985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CAB0C6-5E90-4DC0-9103-58B32BE8F4C4}">
      <dsp:nvSpPr>
        <dsp:cNvPr id="0" name=""/>
        <dsp:cNvSpPr/>
      </dsp:nvSpPr>
      <dsp:spPr>
        <a:xfrm>
          <a:off x="510175" y="0"/>
          <a:ext cx="7086649" cy="442915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65D76-CE34-416B-B1E3-3763A698F65F}">
      <dsp:nvSpPr>
        <dsp:cNvPr id="0" name=""/>
        <dsp:cNvSpPr/>
      </dsp:nvSpPr>
      <dsp:spPr>
        <a:xfrm>
          <a:off x="1208210" y="3293520"/>
          <a:ext cx="162992" cy="162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071B7-D7A6-497E-ADAA-A5233C4C7CF3}">
      <dsp:nvSpPr>
        <dsp:cNvPr id="0" name=""/>
        <dsp:cNvSpPr/>
      </dsp:nvSpPr>
      <dsp:spPr>
        <a:xfrm>
          <a:off x="777429" y="3375016"/>
          <a:ext cx="1952907" cy="1054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Analýzy</a:t>
          </a:r>
          <a:endParaRPr lang="cs-CZ" sz="1800" kern="1200" dirty="0"/>
        </a:p>
      </dsp:txBody>
      <dsp:txXfrm>
        <a:off x="777429" y="3375016"/>
        <a:ext cx="1952907" cy="1054139"/>
      </dsp:txXfrm>
    </dsp:sp>
    <dsp:sp modelId="{C1FF3441-2BE6-46A5-B545-9D7BC273E706}">
      <dsp:nvSpPr>
        <dsp:cNvPr id="0" name=""/>
        <dsp:cNvSpPr/>
      </dsp:nvSpPr>
      <dsp:spPr>
        <a:xfrm>
          <a:off x="2090498" y="2445779"/>
          <a:ext cx="255119" cy="2551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13A2D-29E4-4974-B7E9-04E63F2FC8B2}">
      <dsp:nvSpPr>
        <dsp:cNvPr id="0" name=""/>
        <dsp:cNvSpPr/>
      </dsp:nvSpPr>
      <dsp:spPr>
        <a:xfrm>
          <a:off x="1816346" y="2573339"/>
          <a:ext cx="1979806" cy="1855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8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Charakteristika </a:t>
          </a:r>
          <a:r>
            <a:rPr lang="cs-CZ" sz="1800" kern="1200" dirty="0" err="1" smtClean="0"/>
            <a:t>stránok</a:t>
          </a: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1816346" y="2573339"/>
        <a:ext cx="1979806" cy="1855816"/>
      </dsp:txXfrm>
    </dsp:sp>
    <dsp:sp modelId="{00DB40CD-8251-4BB6-A4FD-0DFB8B8B4BC8}">
      <dsp:nvSpPr>
        <dsp:cNvPr id="0" name=""/>
        <dsp:cNvSpPr/>
      </dsp:nvSpPr>
      <dsp:spPr>
        <a:xfrm>
          <a:off x="3224362" y="1769890"/>
          <a:ext cx="340159" cy="340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0F84E-9D0E-45D3-BA23-29A936A4F107}">
      <dsp:nvSpPr>
        <dsp:cNvPr id="0" name=""/>
        <dsp:cNvSpPr/>
      </dsp:nvSpPr>
      <dsp:spPr>
        <a:xfrm>
          <a:off x="3404515" y="1939970"/>
          <a:ext cx="1347576" cy="248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4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Štruktúra</a:t>
          </a:r>
          <a:endParaRPr lang="cs-CZ" sz="1800" kern="1200" dirty="0"/>
        </a:p>
      </dsp:txBody>
      <dsp:txXfrm>
        <a:off x="3404515" y="1939970"/>
        <a:ext cx="1347576" cy="2489185"/>
      </dsp:txXfrm>
    </dsp:sp>
    <dsp:sp modelId="{398E284A-64E3-44F1-8CEE-17525C2C02FB}">
      <dsp:nvSpPr>
        <dsp:cNvPr id="0" name=""/>
        <dsp:cNvSpPr/>
      </dsp:nvSpPr>
      <dsp:spPr>
        <a:xfrm>
          <a:off x="4542479" y="1241935"/>
          <a:ext cx="439372" cy="439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1F755-11EE-497D-9D19-E79E28A878F0}">
      <dsp:nvSpPr>
        <dsp:cNvPr id="0" name=""/>
        <dsp:cNvSpPr/>
      </dsp:nvSpPr>
      <dsp:spPr>
        <a:xfrm>
          <a:off x="4513105" y="1461621"/>
          <a:ext cx="1915450" cy="2967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81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Obsah a funkcionalita </a:t>
          </a:r>
          <a:endParaRPr lang="cs-CZ" sz="1800" kern="1200" dirty="0"/>
        </a:p>
      </dsp:txBody>
      <dsp:txXfrm>
        <a:off x="4513105" y="1461621"/>
        <a:ext cx="1915450" cy="2967534"/>
      </dsp:txXfrm>
    </dsp:sp>
    <dsp:sp modelId="{C28476D2-BF4A-4070-9251-43F35A92C5E5}">
      <dsp:nvSpPr>
        <dsp:cNvPr id="0" name=""/>
        <dsp:cNvSpPr/>
      </dsp:nvSpPr>
      <dsp:spPr>
        <a:xfrm>
          <a:off x="5899572" y="889374"/>
          <a:ext cx="559845" cy="559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EB89B-4227-4ED6-90AE-15F4FEFBA3B0}">
      <dsp:nvSpPr>
        <dsp:cNvPr id="0" name=""/>
        <dsp:cNvSpPr/>
      </dsp:nvSpPr>
      <dsp:spPr>
        <a:xfrm>
          <a:off x="6056896" y="1169297"/>
          <a:ext cx="1662527" cy="3259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65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Wirerames</a:t>
          </a:r>
          <a:endParaRPr lang="cs-CZ" sz="1800" kern="1200" dirty="0" smtClean="0"/>
        </a:p>
      </dsp:txBody>
      <dsp:txXfrm>
        <a:off x="6056896" y="1169297"/>
        <a:ext cx="1662527" cy="325985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CAB0C6-5E90-4DC0-9103-58B32BE8F4C4}">
      <dsp:nvSpPr>
        <dsp:cNvPr id="0" name=""/>
        <dsp:cNvSpPr/>
      </dsp:nvSpPr>
      <dsp:spPr>
        <a:xfrm>
          <a:off x="510175" y="0"/>
          <a:ext cx="7086649" cy="442915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65D76-CE34-416B-B1E3-3763A698F65F}">
      <dsp:nvSpPr>
        <dsp:cNvPr id="0" name=""/>
        <dsp:cNvSpPr/>
      </dsp:nvSpPr>
      <dsp:spPr>
        <a:xfrm>
          <a:off x="1208210" y="3293520"/>
          <a:ext cx="162992" cy="162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071B7-D7A6-497E-ADAA-A5233C4C7CF3}">
      <dsp:nvSpPr>
        <dsp:cNvPr id="0" name=""/>
        <dsp:cNvSpPr/>
      </dsp:nvSpPr>
      <dsp:spPr>
        <a:xfrm>
          <a:off x="777429" y="3375016"/>
          <a:ext cx="1952907" cy="1054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6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Analýzy</a:t>
          </a:r>
          <a:endParaRPr lang="cs-CZ" sz="1800" kern="1200" dirty="0"/>
        </a:p>
      </dsp:txBody>
      <dsp:txXfrm>
        <a:off x="777429" y="3375016"/>
        <a:ext cx="1952907" cy="1054139"/>
      </dsp:txXfrm>
    </dsp:sp>
    <dsp:sp modelId="{C1FF3441-2BE6-46A5-B545-9D7BC273E706}">
      <dsp:nvSpPr>
        <dsp:cNvPr id="0" name=""/>
        <dsp:cNvSpPr/>
      </dsp:nvSpPr>
      <dsp:spPr>
        <a:xfrm>
          <a:off x="2090498" y="2445779"/>
          <a:ext cx="255119" cy="2551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13A2D-29E4-4974-B7E9-04E63F2FC8B2}">
      <dsp:nvSpPr>
        <dsp:cNvPr id="0" name=""/>
        <dsp:cNvSpPr/>
      </dsp:nvSpPr>
      <dsp:spPr>
        <a:xfrm>
          <a:off x="1816346" y="2573339"/>
          <a:ext cx="1979806" cy="1855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8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Charakteristika </a:t>
          </a:r>
          <a:r>
            <a:rPr lang="cs-CZ" sz="1800" kern="1200" dirty="0" err="1" smtClean="0"/>
            <a:t>stránok</a:t>
          </a: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1816346" y="2573339"/>
        <a:ext cx="1979806" cy="1855816"/>
      </dsp:txXfrm>
    </dsp:sp>
    <dsp:sp modelId="{00DB40CD-8251-4BB6-A4FD-0DFB8B8B4BC8}">
      <dsp:nvSpPr>
        <dsp:cNvPr id="0" name=""/>
        <dsp:cNvSpPr/>
      </dsp:nvSpPr>
      <dsp:spPr>
        <a:xfrm>
          <a:off x="3224362" y="1769890"/>
          <a:ext cx="340159" cy="340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0F84E-9D0E-45D3-BA23-29A936A4F107}">
      <dsp:nvSpPr>
        <dsp:cNvPr id="0" name=""/>
        <dsp:cNvSpPr/>
      </dsp:nvSpPr>
      <dsp:spPr>
        <a:xfrm>
          <a:off x="3404515" y="1939970"/>
          <a:ext cx="1347576" cy="248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4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Štruktúra</a:t>
          </a:r>
          <a:endParaRPr lang="cs-CZ" sz="1800" kern="1200" dirty="0"/>
        </a:p>
      </dsp:txBody>
      <dsp:txXfrm>
        <a:off x="3404515" y="1939970"/>
        <a:ext cx="1347576" cy="2489185"/>
      </dsp:txXfrm>
    </dsp:sp>
    <dsp:sp modelId="{398E284A-64E3-44F1-8CEE-17525C2C02FB}">
      <dsp:nvSpPr>
        <dsp:cNvPr id="0" name=""/>
        <dsp:cNvSpPr/>
      </dsp:nvSpPr>
      <dsp:spPr>
        <a:xfrm>
          <a:off x="4542479" y="1241935"/>
          <a:ext cx="439372" cy="439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1F755-11EE-497D-9D19-E79E28A878F0}">
      <dsp:nvSpPr>
        <dsp:cNvPr id="0" name=""/>
        <dsp:cNvSpPr/>
      </dsp:nvSpPr>
      <dsp:spPr>
        <a:xfrm>
          <a:off x="4513105" y="1461621"/>
          <a:ext cx="1915450" cy="2967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81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Obsah a funkcionalita </a:t>
          </a:r>
          <a:endParaRPr lang="cs-CZ" sz="1800" kern="1200" dirty="0"/>
        </a:p>
      </dsp:txBody>
      <dsp:txXfrm>
        <a:off x="4513105" y="1461621"/>
        <a:ext cx="1915450" cy="2967534"/>
      </dsp:txXfrm>
    </dsp:sp>
    <dsp:sp modelId="{C28476D2-BF4A-4070-9251-43F35A92C5E5}">
      <dsp:nvSpPr>
        <dsp:cNvPr id="0" name=""/>
        <dsp:cNvSpPr/>
      </dsp:nvSpPr>
      <dsp:spPr>
        <a:xfrm>
          <a:off x="5899572" y="889374"/>
          <a:ext cx="559845" cy="559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EB89B-4227-4ED6-90AE-15F4FEFBA3B0}">
      <dsp:nvSpPr>
        <dsp:cNvPr id="0" name=""/>
        <dsp:cNvSpPr/>
      </dsp:nvSpPr>
      <dsp:spPr>
        <a:xfrm>
          <a:off x="6056896" y="1169297"/>
          <a:ext cx="1662527" cy="3259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65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Wirerames</a:t>
          </a:r>
          <a:endParaRPr lang="cs-CZ" sz="1800" kern="1200" dirty="0" smtClean="0"/>
        </a:p>
      </dsp:txBody>
      <dsp:txXfrm>
        <a:off x="6056896" y="1169297"/>
        <a:ext cx="1662527" cy="3259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CCD3480-25CA-4E51-A324-EC812D274D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7904E03-2A16-46F1-841F-BB27CB19B4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baseline="0" dirty="0" smtClean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4E03-2A16-46F1-841F-BB27CB19B40C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E-shop</a:t>
            </a:r>
            <a:r>
              <a:rPr lang="sk-SK" dirty="0" smtClean="0"/>
              <a:t> </a:t>
            </a:r>
          </a:p>
          <a:p>
            <a:r>
              <a:rPr lang="sk-SK" dirty="0" smtClean="0"/>
              <a:t>Katalóg</a:t>
            </a:r>
          </a:p>
          <a:p>
            <a:r>
              <a:rPr lang="sk-SK" baseline="0" dirty="0" smtClean="0"/>
              <a:t>Satelit </a:t>
            </a:r>
          </a:p>
          <a:p>
            <a:r>
              <a:rPr lang="sk-SK" baseline="0" smtClean="0"/>
              <a:t>Firemné stránky </a:t>
            </a:r>
          </a:p>
          <a:p>
            <a:r>
              <a:rPr lang="sk-SK" baseline="0" smtClean="0"/>
              <a:t> </a:t>
            </a:r>
            <a:endParaRPr lang="sk-SK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4E03-2A16-46F1-841F-BB27CB19B40C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E-shop</a:t>
            </a:r>
            <a:r>
              <a:rPr lang="sk-SK" dirty="0" smtClean="0"/>
              <a:t> </a:t>
            </a:r>
          </a:p>
          <a:p>
            <a:r>
              <a:rPr lang="sk-SK" dirty="0" smtClean="0"/>
              <a:t>Katalóg</a:t>
            </a:r>
          </a:p>
          <a:p>
            <a:r>
              <a:rPr lang="sk-SK" baseline="0" dirty="0" smtClean="0"/>
              <a:t>Satelit </a:t>
            </a:r>
          </a:p>
          <a:p>
            <a:r>
              <a:rPr lang="sk-SK" baseline="0" smtClean="0"/>
              <a:t>Firemné stránky </a:t>
            </a:r>
          </a:p>
          <a:p>
            <a:r>
              <a:rPr lang="sk-SK" baseline="0" smtClean="0"/>
              <a:t> </a:t>
            </a:r>
            <a:endParaRPr lang="sk-SK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4E03-2A16-46F1-841F-BB27CB19B40C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E-shop</a:t>
            </a:r>
            <a:r>
              <a:rPr lang="sk-SK" dirty="0" smtClean="0"/>
              <a:t> </a:t>
            </a:r>
          </a:p>
          <a:p>
            <a:r>
              <a:rPr lang="sk-SK" dirty="0" smtClean="0"/>
              <a:t>Katalóg</a:t>
            </a:r>
          </a:p>
          <a:p>
            <a:r>
              <a:rPr lang="sk-SK" baseline="0" dirty="0" smtClean="0"/>
              <a:t>Satelit </a:t>
            </a:r>
          </a:p>
          <a:p>
            <a:r>
              <a:rPr lang="sk-SK" baseline="0" smtClean="0"/>
              <a:t>Firemné stránky </a:t>
            </a:r>
          </a:p>
          <a:p>
            <a:r>
              <a:rPr lang="sk-SK" baseline="0" smtClean="0"/>
              <a:t> </a:t>
            </a:r>
            <a:endParaRPr lang="sk-SK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4E03-2A16-46F1-841F-BB27CB19B40C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motiv-bitma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25" y="2652713"/>
            <a:ext cx="80168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4B71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7380288" y="-26988"/>
            <a:ext cx="0" cy="1204913"/>
          </a:xfrm>
          <a:prstGeom prst="line">
            <a:avLst/>
          </a:prstGeom>
          <a:noFill/>
          <a:ln w="12700" cap="rnd">
            <a:solidFill>
              <a:srgbClr val="CDCDC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7" name="Picture 1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692150"/>
            <a:ext cx="1317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2051050" y="6440488"/>
            <a:ext cx="0" cy="2873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3309938" y="6440488"/>
            <a:ext cx="0" cy="2873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852488"/>
            <a:ext cx="6694487" cy="863600"/>
          </a:xfrm>
        </p:spPr>
        <p:txBody>
          <a:bodyPr/>
          <a:lstStyle>
            <a:lvl1pPr>
              <a:defRPr sz="2600">
                <a:latin typeface="Calibri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1989138"/>
            <a:ext cx="6696075" cy="719137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74B71B"/>
                </a:solidFill>
              </a:defRPr>
            </a:lvl1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5613" y="6423025"/>
            <a:ext cx="5400675" cy="339725"/>
          </a:xfr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cs-CZ" dirty="0" smtClean="0"/>
              <a:t>+420 272 763 111       info@h1.cz       www.h1.cz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384175"/>
            <a:ext cx="2057400" cy="57419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4175"/>
            <a:ext cx="6019800" cy="574198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820150" y="6524625"/>
            <a:ext cx="0" cy="14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943975" y="6524625"/>
            <a:ext cx="0" cy="144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00850" y="1773238"/>
            <a:ext cx="2114550" cy="4895850"/>
          </a:xfrm>
        </p:spPr>
        <p:txBody>
          <a:bodyPr vert="eaVert"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773238"/>
            <a:ext cx="6191250" cy="4895850"/>
          </a:xfrm>
        </p:spPr>
        <p:txBody>
          <a:bodyPr vert="eaVert"/>
          <a:lstStyle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4B71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4175"/>
            <a:ext cx="67071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3" y="6423025"/>
            <a:ext cx="8220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600" b="1" smtClean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380288" y="-26988"/>
            <a:ext cx="0" cy="766763"/>
          </a:xfrm>
          <a:prstGeom prst="line">
            <a:avLst/>
          </a:prstGeom>
          <a:noFill/>
          <a:ln w="12700" cap="rnd">
            <a:solidFill>
              <a:srgbClr val="CDCDC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2" name="Picture 9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260350"/>
            <a:ext cx="1317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4"/>
        </a:buBlip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5"/>
        </a:buBlip>
        <a:defRPr sz="25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23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21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6"/>
        </a:buBlip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6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6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6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motiv-bitmapa0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46375" y="2516188"/>
            <a:ext cx="6397625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73238"/>
            <a:ext cx="8229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20150" y="6524625"/>
            <a:ext cx="9525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 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4B71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3" y="6423025"/>
            <a:ext cx="8220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600" b="1" smtClean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7380288" y="-26988"/>
            <a:ext cx="0" cy="766763"/>
          </a:xfrm>
          <a:prstGeom prst="line">
            <a:avLst/>
          </a:prstGeom>
          <a:noFill/>
          <a:ln w="12700" cap="rnd">
            <a:solidFill>
              <a:srgbClr val="CDCDCD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2056" name="Picture 9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188" y="260350"/>
            <a:ext cx="1317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589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161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733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305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877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ebsort.net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balsamiq.com/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rojkovicova@h1.cz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z="1600" dirty="0"/>
              <a:t>+420 272 763 111       info@h1.cz       www.h1.cz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Veronika Rojkovičová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71670" y="2786059"/>
            <a:ext cx="6615130" cy="571504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Stratégia a obchodný model stránok.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Ako navrhnúť úspešný web</a:t>
            </a:r>
            <a:endParaRPr lang="cs-CZ" dirty="0"/>
          </a:p>
        </p:txBody>
      </p:sp>
      <p:sp>
        <p:nvSpPr>
          <p:cNvPr id="7" name="Obláček 6"/>
          <p:cNvSpPr/>
          <p:nvPr/>
        </p:nvSpPr>
        <p:spPr>
          <a:xfrm>
            <a:off x="857224" y="500042"/>
            <a:ext cx="2071702" cy="1428760"/>
          </a:xfrm>
          <a:prstGeom prst="cloudCallout">
            <a:avLst>
              <a:gd name="adj1" fmla="val 47919"/>
              <a:gd name="adj2" fmla="val 711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E-shop</a:t>
            </a:r>
            <a:endParaRPr lang="cs-CZ" sz="2800" dirty="0"/>
          </a:p>
        </p:txBody>
      </p:sp>
      <p:sp>
        <p:nvSpPr>
          <p:cNvPr id="8" name="Obláček 7"/>
          <p:cNvSpPr/>
          <p:nvPr/>
        </p:nvSpPr>
        <p:spPr>
          <a:xfrm>
            <a:off x="428596" y="4429132"/>
            <a:ext cx="2286016" cy="1500198"/>
          </a:xfrm>
          <a:prstGeom prst="cloudCallout">
            <a:avLst>
              <a:gd name="adj1" fmla="val 54551"/>
              <a:gd name="adj2" fmla="val -110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/>
              <a:t>Katalóg</a:t>
            </a:r>
            <a:endParaRPr lang="cs-CZ" sz="2800" dirty="0" smtClean="0"/>
          </a:p>
        </p:txBody>
      </p:sp>
      <p:sp>
        <p:nvSpPr>
          <p:cNvPr id="9" name="Obláček 8"/>
          <p:cNvSpPr/>
          <p:nvPr/>
        </p:nvSpPr>
        <p:spPr>
          <a:xfrm>
            <a:off x="6500826" y="4500570"/>
            <a:ext cx="2071702" cy="1214446"/>
          </a:xfrm>
          <a:prstGeom prst="cloudCallout">
            <a:avLst>
              <a:gd name="adj1" fmla="val -66668"/>
              <a:gd name="adj2" fmla="val -141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Satelit </a:t>
            </a:r>
            <a:endParaRPr lang="cs-CZ" sz="2800" dirty="0"/>
          </a:p>
        </p:txBody>
      </p:sp>
      <p:sp>
        <p:nvSpPr>
          <p:cNvPr id="10" name="Obláček 9"/>
          <p:cNvSpPr/>
          <p:nvPr/>
        </p:nvSpPr>
        <p:spPr>
          <a:xfrm>
            <a:off x="5643570" y="1000108"/>
            <a:ext cx="2643206" cy="1357322"/>
          </a:xfrm>
          <a:prstGeom prst="cloudCallout">
            <a:avLst>
              <a:gd name="adj1" fmla="val -35165"/>
              <a:gd name="adj2" fmla="val 663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 smtClean="0"/>
              <a:t>Firemné</a:t>
            </a:r>
            <a:r>
              <a:rPr lang="cs-CZ" sz="2000" dirty="0" smtClean="0"/>
              <a:t> stránky</a:t>
            </a:r>
            <a:endParaRPr lang="cs-CZ" sz="2000" dirty="0"/>
          </a:p>
        </p:txBody>
      </p:sp>
      <p:sp>
        <p:nvSpPr>
          <p:cNvPr id="11" name="Obláček 10"/>
          <p:cNvSpPr/>
          <p:nvPr/>
        </p:nvSpPr>
        <p:spPr>
          <a:xfrm>
            <a:off x="3428992" y="4286256"/>
            <a:ext cx="2428892" cy="1500198"/>
          </a:xfrm>
          <a:prstGeom prst="cloudCallout">
            <a:avLst>
              <a:gd name="adj1" fmla="val -7077"/>
              <a:gd name="adj2" fmla="val -114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Blog</a:t>
            </a:r>
            <a:endParaRPr lang="cs-CZ" sz="2800" dirty="0"/>
          </a:p>
        </p:txBody>
      </p:sp>
      <p:sp>
        <p:nvSpPr>
          <p:cNvPr id="12" name="Obláček 11"/>
          <p:cNvSpPr/>
          <p:nvPr/>
        </p:nvSpPr>
        <p:spPr>
          <a:xfrm>
            <a:off x="3357554" y="357166"/>
            <a:ext cx="2071702" cy="1428760"/>
          </a:xfrm>
          <a:prstGeom prst="cloudCallout">
            <a:avLst>
              <a:gd name="adj1" fmla="val 3151"/>
              <a:gd name="adj2" fmla="val 104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Obsahový server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build="allAtOnce" animBg="1"/>
      <p:bldP spid="8" grpId="1" build="allAtOnce" animBg="1"/>
      <p:bldP spid="9" grpId="1" build="allAtOnce" animBg="1"/>
      <p:bldP spid="10" grpId="1" build="allAtOnce" animBg="1"/>
      <p:bldP spid="11" grpId="1" build="allAtOnce" animBg="1"/>
      <p:bldP spid="12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Hlavný a vedľajší cieľ stránok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Ako navrhnúť úspešný web</a:t>
            </a:r>
            <a:endParaRPr lang="cs-CZ" dirty="0"/>
          </a:p>
        </p:txBody>
      </p:sp>
      <p:pic>
        <p:nvPicPr>
          <p:cNvPr id="6146" name="Picture 2" descr="C:\Users\veronika.rojkovicova\Desktop\iStock_000004996421X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428735"/>
            <a:ext cx="6429420" cy="4822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Príklad</a:t>
            </a:r>
            <a:r>
              <a:rPr lang="cs-CZ" dirty="0" smtClean="0"/>
              <a:t>: E-shop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0618" cy="4525963"/>
          </a:xfrm>
        </p:spPr>
        <p:txBody>
          <a:bodyPr/>
          <a:lstStyle/>
          <a:p>
            <a:r>
              <a:rPr lang="cs-CZ" dirty="0" err="1" smtClean="0"/>
              <a:t>Hlavný</a:t>
            </a:r>
            <a:r>
              <a:rPr lang="cs-CZ" dirty="0" smtClean="0"/>
              <a:t> </a:t>
            </a:r>
            <a:r>
              <a:rPr lang="cs-CZ" dirty="0" err="1" smtClean="0"/>
              <a:t>cieľ</a:t>
            </a:r>
            <a:r>
              <a:rPr lang="cs-CZ" dirty="0" smtClean="0"/>
              <a:t>: </a:t>
            </a:r>
          </a:p>
          <a:p>
            <a:pPr lvl="1"/>
            <a:r>
              <a:rPr lang="cs-CZ" dirty="0" err="1" smtClean="0"/>
              <a:t>generovať</a:t>
            </a:r>
            <a:r>
              <a:rPr lang="cs-CZ" dirty="0" smtClean="0"/>
              <a:t> zisk</a:t>
            </a:r>
          </a:p>
          <a:p>
            <a:r>
              <a:rPr lang="cs-CZ" dirty="0" err="1" smtClean="0"/>
              <a:t>Vedľajší</a:t>
            </a:r>
            <a:r>
              <a:rPr lang="cs-CZ" dirty="0" smtClean="0"/>
              <a:t> </a:t>
            </a:r>
            <a:r>
              <a:rPr lang="cs-CZ" dirty="0" err="1" smtClean="0"/>
              <a:t>cieľ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Počet registrovaných </a:t>
            </a:r>
            <a:r>
              <a:rPr lang="cs-CZ" dirty="0" err="1" smtClean="0"/>
              <a:t>užívateľov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Konverzia</a:t>
            </a:r>
            <a:r>
              <a:rPr lang="cs-CZ" dirty="0" smtClean="0"/>
              <a:t>: </a:t>
            </a:r>
          </a:p>
          <a:p>
            <a:pPr lvl="1"/>
            <a:r>
              <a:rPr lang="cs-CZ" dirty="0" err="1" smtClean="0"/>
              <a:t>Uskutočnená</a:t>
            </a:r>
            <a:r>
              <a:rPr lang="cs-CZ" dirty="0" smtClean="0"/>
              <a:t> objednávka </a:t>
            </a:r>
          </a:p>
          <a:p>
            <a:pPr lvl="1"/>
            <a:r>
              <a:rPr lang="cs-CZ" dirty="0" err="1" smtClean="0"/>
              <a:t>Registrácia</a:t>
            </a:r>
            <a:r>
              <a:rPr lang="cs-CZ" dirty="0" smtClean="0"/>
              <a:t> 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  <p:pic>
        <p:nvPicPr>
          <p:cNvPr id="1027" name="Picture 3" descr="C:\Users\veronika.rojkovicova\Desktop\Lékárna.cz - internetový obchod s léky, vitaminy_12697984513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214422"/>
            <a:ext cx="325045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Príklad</a:t>
            </a:r>
            <a:r>
              <a:rPr lang="cs-CZ" dirty="0" smtClean="0"/>
              <a:t>: </a:t>
            </a:r>
            <a:r>
              <a:rPr lang="cs-CZ" dirty="0" err="1" smtClean="0"/>
              <a:t>firemná</a:t>
            </a:r>
            <a:r>
              <a:rPr lang="cs-CZ" dirty="0" smtClean="0"/>
              <a:t> </a:t>
            </a:r>
            <a:r>
              <a:rPr lang="cs-CZ" dirty="0" err="1" smtClean="0"/>
              <a:t>prezentácia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85720" y="1571612"/>
            <a:ext cx="4643470" cy="4525963"/>
          </a:xfrm>
        </p:spPr>
        <p:txBody>
          <a:bodyPr/>
          <a:lstStyle/>
          <a:p>
            <a:r>
              <a:rPr lang="cs-CZ" dirty="0" err="1" smtClean="0"/>
              <a:t>Hlavný</a:t>
            </a:r>
            <a:r>
              <a:rPr lang="cs-CZ" dirty="0" smtClean="0"/>
              <a:t> </a:t>
            </a:r>
            <a:r>
              <a:rPr lang="cs-CZ" dirty="0" err="1" smtClean="0"/>
              <a:t>cieľ</a:t>
            </a:r>
            <a:r>
              <a:rPr lang="cs-CZ" dirty="0" smtClean="0"/>
              <a:t>: </a:t>
            </a:r>
          </a:p>
          <a:p>
            <a:pPr lvl="1"/>
            <a:r>
              <a:rPr lang="cs-CZ" dirty="0" err="1" smtClean="0"/>
              <a:t>Získavanie</a:t>
            </a:r>
            <a:r>
              <a:rPr lang="cs-CZ" dirty="0" smtClean="0"/>
              <a:t> nových </a:t>
            </a:r>
            <a:r>
              <a:rPr lang="cs-CZ" dirty="0" err="1" smtClean="0"/>
              <a:t>zákazníkov</a:t>
            </a:r>
            <a:r>
              <a:rPr lang="cs-CZ" dirty="0" smtClean="0"/>
              <a:t>. </a:t>
            </a:r>
          </a:p>
          <a:p>
            <a:pPr lvl="1"/>
            <a:r>
              <a:rPr lang="cs-CZ" dirty="0" err="1" smtClean="0"/>
              <a:t>Znižovanie</a:t>
            </a:r>
            <a:r>
              <a:rPr lang="cs-CZ" dirty="0" smtClean="0"/>
              <a:t> </a:t>
            </a:r>
            <a:r>
              <a:rPr lang="cs-CZ" dirty="0" err="1" smtClean="0"/>
              <a:t>nákladov</a:t>
            </a:r>
            <a:r>
              <a:rPr lang="cs-CZ" dirty="0" smtClean="0"/>
              <a:t>. 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err="1" smtClean="0"/>
              <a:t>Vedľajší</a:t>
            </a:r>
            <a:r>
              <a:rPr lang="cs-CZ" dirty="0" smtClean="0"/>
              <a:t> </a:t>
            </a:r>
            <a:r>
              <a:rPr lang="cs-CZ" dirty="0" err="1" smtClean="0"/>
              <a:t>cieľ</a:t>
            </a:r>
            <a:r>
              <a:rPr lang="cs-CZ" dirty="0" smtClean="0"/>
              <a:t>: </a:t>
            </a:r>
          </a:p>
          <a:p>
            <a:pPr lvl="1"/>
            <a:r>
              <a:rPr lang="cs-CZ" dirty="0" err="1" smtClean="0"/>
              <a:t>Budovanie</a:t>
            </a:r>
            <a:r>
              <a:rPr lang="cs-CZ" dirty="0" smtClean="0"/>
              <a:t> </a:t>
            </a:r>
            <a:r>
              <a:rPr lang="cs-CZ" dirty="0" err="1" smtClean="0"/>
              <a:t>brandu</a:t>
            </a:r>
            <a:r>
              <a:rPr lang="cs-CZ" dirty="0" smtClean="0"/>
              <a:t> 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  <p:pic>
        <p:nvPicPr>
          <p:cNvPr id="1027" name="Picture 3" descr="C:\Users\veronika.rojkovicova\Desktop\ROWAN LEGAL - Law Firm_12701538663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142984"/>
            <a:ext cx="3911967" cy="4880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Cieľová skupina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71874"/>
          </a:xfrm>
        </p:spPr>
        <p:txBody>
          <a:bodyPr/>
          <a:lstStyle/>
          <a:p>
            <a:pPr algn="ctr">
              <a:buNone/>
            </a:pPr>
            <a:r>
              <a:rPr lang="sk-SK" dirty="0" smtClean="0"/>
              <a:t>Mladí </a:t>
            </a:r>
            <a:r>
              <a:rPr lang="sk-SK" dirty="0" err="1" smtClean="0"/>
              <a:t>vs</a:t>
            </a:r>
            <a:r>
              <a:rPr lang="sk-SK" dirty="0" smtClean="0"/>
              <a:t>. starší.  </a:t>
            </a:r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r>
              <a:rPr lang="sk-SK" dirty="0" smtClean="0"/>
              <a:t>Muži </a:t>
            </a:r>
            <a:r>
              <a:rPr lang="sk-SK" dirty="0" err="1" smtClean="0"/>
              <a:t>vs</a:t>
            </a:r>
            <a:r>
              <a:rPr lang="sk-SK" dirty="0" smtClean="0"/>
              <a:t>. Ženy.</a:t>
            </a:r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r>
              <a:rPr lang="sk-SK" dirty="0" smtClean="0"/>
              <a:t>Počítačovo zdatní </a:t>
            </a:r>
            <a:r>
              <a:rPr lang="sk-SK" dirty="0" err="1" smtClean="0"/>
              <a:t>vs</a:t>
            </a:r>
            <a:r>
              <a:rPr lang="sk-SK" dirty="0" smtClean="0"/>
              <a:t>. počítačovo neskúsení.</a:t>
            </a:r>
          </a:p>
          <a:p>
            <a:pPr algn="ctr">
              <a:buNone/>
            </a:pPr>
            <a:r>
              <a:rPr lang="sk-SK" dirty="0" smtClean="0"/>
              <a:t>  ...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Ako navrhnúť úspešný web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500166" y="4929198"/>
            <a:ext cx="664373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POZOR: </a:t>
            </a:r>
            <a:r>
              <a:rPr lang="sk-SK" dirty="0" err="1" smtClean="0"/>
              <a:t>Designér</a:t>
            </a:r>
            <a:r>
              <a:rPr lang="sk-SK" dirty="0" smtClean="0"/>
              <a:t> webu nie je užívateľ.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Produkty a služby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Ako navrhnúť úspešný web</a:t>
            </a:r>
            <a:endParaRPr lang="cs-CZ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785786" y="1071546"/>
          <a:ext cx="764386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eronika.rojkovicova\Desktop\iStock_000009580534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00108"/>
            <a:ext cx="6786610" cy="508995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Konkurencia 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Ako navrhnúť úspešný web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500306"/>
            <a:ext cx="9144000" cy="993775"/>
          </a:xfrm>
        </p:spPr>
        <p:txBody>
          <a:bodyPr/>
          <a:lstStyle/>
          <a:p>
            <a:pPr algn="ctr"/>
            <a:r>
              <a:rPr lang="sk-SK" dirty="0" smtClean="0"/>
              <a:t>Termíny a rozpočet 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Ako navrhnúť úspešný web</a:t>
            </a:r>
            <a:endParaRPr lang="cs-CZ" dirty="0"/>
          </a:p>
        </p:txBody>
      </p:sp>
      <p:pic>
        <p:nvPicPr>
          <p:cNvPr id="4098" name="Picture 2" descr="C:\Users\veronika.rojkovicova\Desktop\iStock_000011910155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714752"/>
            <a:ext cx="2786050" cy="2089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142985"/>
          <a:ext cx="822960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85786" y="5143512"/>
            <a:ext cx="128588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Zámer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3353443">
            <a:off x="2991348" y="2217538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</a:t>
            </a:r>
            <a:r>
              <a:rPr lang="cs-CZ" dirty="0" err="1" smtClean="0"/>
              <a:t>štruktúry</a:t>
            </a:r>
            <a:r>
              <a:rPr lang="cs-CZ" dirty="0" smtClean="0"/>
              <a:t> </a:t>
            </a:r>
            <a:r>
              <a:rPr lang="cs-CZ" dirty="0" err="1" smtClean="0"/>
              <a:t>stránok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  <p:pic>
        <p:nvPicPr>
          <p:cNvPr id="5128" name="Picture 8" descr="C:\Users\veronika.rojkovicova\Desktop\Titulní strán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8572561" cy="4868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Web je </a:t>
            </a:r>
            <a:r>
              <a:rPr lang="cs-CZ" dirty="0" err="1" smtClean="0"/>
              <a:t>úspešný</a:t>
            </a:r>
            <a:r>
              <a:rPr lang="cs-CZ" dirty="0" smtClean="0"/>
              <a:t> </a:t>
            </a:r>
            <a:r>
              <a:rPr lang="cs-CZ" dirty="0" err="1" smtClean="0"/>
              <a:t>vtedy</a:t>
            </a:r>
            <a:r>
              <a:rPr lang="cs-CZ" dirty="0" smtClean="0"/>
              <a:t>, </a:t>
            </a:r>
            <a:r>
              <a:rPr lang="cs-CZ" dirty="0" err="1" smtClean="0"/>
              <a:t>keď</a:t>
            </a:r>
            <a:r>
              <a:rPr lang="cs-CZ" dirty="0" smtClean="0"/>
              <a:t>…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36" y="3000372"/>
            <a:ext cx="5857916" cy="714380"/>
          </a:xfrm>
        </p:spPr>
        <p:txBody>
          <a:bodyPr/>
          <a:lstStyle/>
          <a:p>
            <a:pPr eaLnBrk="1" hangingPunct="1">
              <a:buNone/>
            </a:pPr>
            <a:r>
              <a:rPr lang="sk-SK" dirty="0" smtClean="0"/>
              <a:t>... spĺňa ciele zainteresovaných strán.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 z praxe: Užívatelia nerozumejú ponúkaným produktom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Ako navrhnúť úspešný web</a:t>
            </a:r>
            <a:endParaRPr lang="cs-CZ" dirty="0"/>
          </a:p>
        </p:txBody>
      </p:sp>
      <p:pic>
        <p:nvPicPr>
          <p:cNvPr id="1027" name="Picture 3" descr="C:\Users\veronika.rojkovicova\Desktop\Projek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6399199" cy="4704910"/>
          </a:xfrm>
          <a:prstGeom prst="rect">
            <a:avLst/>
          </a:prstGeom>
          <a:noFill/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 z praxe: Na webe chýbajú základné vstupné stránky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Ako navrhnúť úspešný web</a:t>
            </a:r>
            <a:endParaRPr lang="cs-CZ" dirty="0"/>
          </a:p>
        </p:txBody>
      </p:sp>
      <p:pic>
        <p:nvPicPr>
          <p:cNvPr id="8194" name="Picture 2" descr="C:\Users\veronika.rojkovicova\Desktop\2010-03-29_00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357298"/>
            <a:ext cx="5857916" cy="4889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 z praxe: Príliš mnoho pojmov, ktoré je potrebné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pPr>
              <a:buNone/>
            </a:pPr>
            <a:endParaRPr lang="sk-SK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Ako navrhnúť úspešný web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28736"/>
            <a:ext cx="528916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500034" y="5643578"/>
            <a:ext cx="785818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Nástroj: </a:t>
            </a:r>
            <a:r>
              <a:rPr lang="cs-CZ" dirty="0" smtClean="0">
                <a:hlinkClick r:id="rId3"/>
              </a:rPr>
              <a:t>http://websort.net</a:t>
            </a:r>
            <a:r>
              <a:rPr lang="cs-CZ" dirty="0" smtClean="0">
                <a:hlinkClick r:id="rId3"/>
              </a:rPr>
              <a:t>/</a:t>
            </a:r>
            <a:r>
              <a:rPr lang="en-US" dirty="0" smtClean="0"/>
              <a:t> / </a:t>
            </a:r>
            <a:r>
              <a:rPr lang="cs-CZ" dirty="0" smtClean="0"/>
              <a:t>100 </a:t>
            </a:r>
            <a:r>
              <a:rPr lang="cs-CZ" dirty="0" err="1" smtClean="0"/>
              <a:t>účastníkov</a:t>
            </a:r>
            <a:r>
              <a:rPr lang="cs-CZ" dirty="0" smtClean="0"/>
              <a:t> – 79 </a:t>
            </a:r>
            <a:r>
              <a:rPr lang="en-US" dirty="0" smtClean="0"/>
              <a:t>$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142985"/>
          <a:ext cx="822960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85786" y="5143512"/>
            <a:ext cx="128588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Zámer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3657983">
            <a:off x="4425841" y="1501401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webu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  <p:pic>
        <p:nvPicPr>
          <p:cNvPr id="6149" name="Picture 5" descr="C:\Users\veronika.rojkovicova\Desktop\Projekt.cz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2093"/>
            <a:ext cx="9010342" cy="5073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 titulnej stránky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 titulnej stránky by mal byť jasný zmysel a účel webu. </a:t>
            </a:r>
          </a:p>
          <a:p>
            <a:r>
              <a:rPr lang="sk-SK" dirty="0" smtClean="0"/>
              <a:t>Zdôraznite konkurenčné výhody. </a:t>
            </a:r>
          </a:p>
          <a:p>
            <a:r>
              <a:rPr lang="sk-SK" dirty="0" smtClean="0"/>
              <a:t>Nepoužívajte úvodnú stránku bez obsahu (</a:t>
            </a:r>
            <a:r>
              <a:rPr lang="sk-SK" dirty="0" err="1" smtClean="0"/>
              <a:t>intro</a:t>
            </a:r>
            <a:r>
              <a:rPr lang="sk-SK" dirty="0" smtClean="0"/>
              <a:t>). </a:t>
            </a:r>
          </a:p>
          <a:p>
            <a:r>
              <a:rPr lang="sk-SK" dirty="0" smtClean="0"/>
              <a:t>Prezentujte na úvodnej stránke novinky alebo iný aktualizovaný obsah. 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Ako navrhnúť úspešný web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Ako navrhnúť úspešný web</a:t>
            </a:r>
            <a:endParaRPr lang="cs-CZ" dirty="0"/>
          </a:p>
        </p:txBody>
      </p:sp>
      <p:pic>
        <p:nvPicPr>
          <p:cNvPr id="3" name="Picture 2" descr="C:\Users\veronika.rojkovicova\Desktop\Apple_12698125413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8317"/>
            <a:ext cx="4643470" cy="6028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142985"/>
          <a:ext cx="822960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85786" y="5143512"/>
            <a:ext cx="128588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Zámer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3549009">
            <a:off x="5901421" y="1006194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Nástroje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ctr"/>
            <a:r>
              <a:rPr lang="cs-CZ" dirty="0" smtClean="0"/>
              <a:t>Pero a </a:t>
            </a:r>
            <a:r>
              <a:rPr lang="cs-CZ" dirty="0" err="1" smtClean="0"/>
              <a:t>papier</a:t>
            </a:r>
            <a:r>
              <a:rPr lang="cs-CZ" dirty="0" smtClean="0"/>
              <a:t> </a:t>
            </a:r>
          </a:p>
          <a:p>
            <a:pPr fontAlgn="ctr"/>
            <a:r>
              <a:rPr lang="cs-CZ" dirty="0" err="1" smtClean="0"/>
              <a:t>Axure.com</a:t>
            </a:r>
            <a:r>
              <a:rPr lang="cs-CZ" dirty="0" smtClean="0"/>
              <a:t> </a:t>
            </a:r>
          </a:p>
          <a:p>
            <a:pPr fontAlgn="ctr"/>
            <a:r>
              <a:rPr lang="cs-CZ" dirty="0" err="1" smtClean="0"/>
              <a:t>Balzamiq.com</a:t>
            </a:r>
            <a:endParaRPr lang="cs-CZ" dirty="0" smtClean="0"/>
          </a:p>
          <a:p>
            <a:pPr fontAlgn="ctr"/>
            <a:r>
              <a:rPr lang="cs-CZ" dirty="0" err="1" smtClean="0"/>
              <a:t>Justinmind.com</a:t>
            </a:r>
            <a:endParaRPr lang="cs-CZ" dirty="0" smtClean="0"/>
          </a:p>
          <a:p>
            <a:pPr fontAlgn="ctr"/>
            <a:endParaRPr lang="cs-CZ" dirty="0" smtClean="0"/>
          </a:p>
          <a:p>
            <a:pPr fontAlgn="ctr">
              <a:buNone/>
            </a:pPr>
            <a:endParaRPr lang="cs-CZ" dirty="0" smtClean="0">
              <a:hlinkClick r:id="rId2"/>
            </a:endParaRPr>
          </a:p>
          <a:p>
            <a:pPr fontAlgn="ctr">
              <a:buNone/>
            </a:pPr>
            <a:endParaRPr lang="cs-CZ" dirty="0" smtClean="0"/>
          </a:p>
          <a:p>
            <a:pPr fontAlgn="ctr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</a:t>
            </a:r>
            <a:r>
              <a:rPr lang="cs-CZ" dirty="0" err="1" smtClean="0"/>
              <a:t>Obrázok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22" y="1428736"/>
            <a:ext cx="5643578" cy="333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čo by ste mali myslieť pri tvorbe </a:t>
            </a:r>
            <a:r>
              <a:rPr lang="sk-SK" dirty="0" err="1" smtClean="0"/>
              <a:t>wireframes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Aký je cieľ danej stránky.  </a:t>
            </a:r>
            <a:endParaRPr lang="cs-CZ" dirty="0" smtClean="0"/>
          </a:p>
          <a:p>
            <a:r>
              <a:rPr lang="sk-SK" dirty="0" smtClean="0"/>
              <a:t>Ktoré prvky by sa mali nachádzať nad prehybom stránky.  </a:t>
            </a:r>
          </a:p>
          <a:p>
            <a:r>
              <a:rPr lang="sk-SK" dirty="0" smtClean="0"/>
              <a:t>Ktoré prvky je potrebné vizuálne zvýrazniť. </a:t>
            </a:r>
          </a:p>
          <a:p>
            <a:r>
              <a:rPr lang="sk-SK" dirty="0" smtClean="0"/>
              <a:t>Ako má užívateľ pokračovať ďalej. 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Ako navrhnúť úspešný web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714480" y="4429132"/>
            <a:ext cx="585791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smtClean="0"/>
              <a:t>Každá stránka by mala vyhovovať z hľadiska použiteľnosti, dôveryhodnosti, presvedčivosti, SEO optimalizácie,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Kritéria </a:t>
            </a:r>
            <a:r>
              <a:rPr lang="cs-CZ" dirty="0" smtClean="0"/>
              <a:t>kvality webu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Použiteľnosť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Presvedčivosť</a:t>
            </a:r>
            <a:r>
              <a:rPr lang="cs-CZ" dirty="0" smtClean="0"/>
              <a:t> </a:t>
            </a:r>
          </a:p>
          <a:p>
            <a:r>
              <a:rPr lang="cs-CZ" dirty="0" smtClean="0"/>
              <a:t>D</a:t>
            </a:r>
            <a:r>
              <a:rPr lang="sk-SK" dirty="0" err="1" smtClean="0"/>
              <a:t>ôveryhodnosť</a:t>
            </a:r>
            <a:r>
              <a:rPr lang="sk-SK" dirty="0" smtClean="0"/>
              <a:t> </a:t>
            </a:r>
            <a:endParaRPr lang="cs-CZ" dirty="0" smtClean="0"/>
          </a:p>
          <a:p>
            <a:r>
              <a:rPr lang="cs-CZ" dirty="0" err="1" smtClean="0"/>
              <a:t>Prístupnosť</a:t>
            </a:r>
            <a:r>
              <a:rPr lang="cs-CZ" dirty="0" smtClean="0"/>
              <a:t> </a:t>
            </a:r>
          </a:p>
          <a:p>
            <a:r>
              <a:rPr lang="sk-SK" dirty="0" smtClean="0"/>
              <a:t>Predpoklady pre SEO </a:t>
            </a:r>
          </a:p>
          <a:p>
            <a:r>
              <a:rPr lang="sk-SK" dirty="0" smtClean="0"/>
              <a:t>Konkurencieschopnosť </a:t>
            </a:r>
          </a:p>
          <a:p>
            <a:r>
              <a:rPr lang="sk-SK" dirty="0" err="1" smtClean="0"/>
              <a:t>Brand</a:t>
            </a:r>
            <a:r>
              <a:rPr lang="sk-SK" dirty="0" smtClean="0"/>
              <a:t> 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Ako navrhnúť úspešný web</a:t>
            </a:r>
            <a:endParaRPr lang="cs-CZ" dirty="0"/>
          </a:p>
        </p:txBody>
      </p:sp>
      <p:pic>
        <p:nvPicPr>
          <p:cNvPr id="5122" name="Picture 2" descr="C:\Users\veronika.rojkovicova\Desktop\iStock_000006184883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857364"/>
            <a:ext cx="4365620" cy="3274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8 najčastejších chýb pri tvorbe webu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sz="2400" dirty="0" smtClean="0"/>
              <a:t>Web sa začína „riešiť“ až v grafikom návrhu.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400" dirty="0" smtClean="0"/>
              <a:t>Porušenie základných pravidiel použiteľnosti. 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400" dirty="0" smtClean="0"/>
              <a:t>Nízka priorita dôležitých prvkov na stránke. 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400" dirty="0" smtClean="0"/>
              <a:t>Chýbajú dostatočne pútavé </a:t>
            </a:r>
            <a:r>
              <a:rPr lang="sk-SK" sz="2400" dirty="0" err="1" smtClean="0"/>
              <a:t>call-to-action</a:t>
            </a:r>
            <a:r>
              <a:rPr lang="sk-SK" sz="2400" dirty="0" smtClean="0"/>
              <a:t> prvky.  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400" dirty="0" smtClean="0"/>
              <a:t>Nedostatočné prelinkovanie jednotlivých stránok.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400" dirty="0" smtClean="0"/>
              <a:t>Nevyužívané metódy </a:t>
            </a:r>
            <a:r>
              <a:rPr lang="sk-SK" sz="2400" dirty="0" err="1" smtClean="0"/>
              <a:t>cross-sellingu</a:t>
            </a:r>
            <a:r>
              <a:rPr lang="sk-SK" sz="2400" dirty="0" smtClean="0"/>
              <a:t> a </a:t>
            </a:r>
            <a:r>
              <a:rPr lang="sk-SK" sz="2400" dirty="0" err="1" smtClean="0"/>
              <a:t>up-sellingu</a:t>
            </a:r>
            <a:r>
              <a:rPr lang="sk-SK" sz="24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400" dirty="0" smtClean="0"/>
              <a:t>Slabé interakcia s návštevníkmi webu.  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400" dirty="0" smtClean="0"/>
              <a:t>Absencia prvkov, ktoré zvyšujú dôveryhodnosť webu (</a:t>
            </a:r>
            <a:r>
              <a:rPr lang="sk-SK" sz="2400" dirty="0" err="1" smtClean="0"/>
              <a:t>kontaky</a:t>
            </a:r>
            <a:r>
              <a:rPr lang="sk-SK" sz="2400" dirty="0" smtClean="0"/>
              <a:t>, zamestnanci, referencie, ocenenia ...). </a:t>
            </a:r>
          </a:p>
          <a:p>
            <a:pPr marL="514350" indent="-514350">
              <a:buFont typeface="+mj-lt"/>
              <a:buAutoNum type="arabicPeriod"/>
            </a:pPr>
            <a:endParaRPr lang="sk-SK" sz="2400" dirty="0" smtClean="0"/>
          </a:p>
          <a:p>
            <a:pPr marL="514350" indent="-514350">
              <a:buFont typeface="+mj-lt"/>
              <a:buAutoNum type="arabicPeriod"/>
            </a:pPr>
            <a:endParaRPr lang="sk-SK" sz="2400" dirty="0" smtClean="0"/>
          </a:p>
          <a:p>
            <a:pPr marL="514350" indent="-514350">
              <a:buNone/>
            </a:pPr>
            <a:endParaRPr lang="sk-SK" sz="2400" dirty="0" smtClean="0"/>
          </a:p>
          <a:p>
            <a:pPr marL="514350" indent="-514350">
              <a:buFont typeface="+mj-lt"/>
              <a:buAutoNum type="arabicPeriod"/>
            </a:pP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Ako navrhnúť úspešný web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sz="1600" dirty="0" err="1" smtClean="0"/>
              <a:t>Ako</a:t>
            </a:r>
            <a:r>
              <a:rPr lang="cs-CZ" sz="1600" dirty="0" smtClean="0"/>
              <a:t> </a:t>
            </a:r>
            <a:r>
              <a:rPr lang="cs-CZ" sz="1600" dirty="0" err="1" smtClean="0"/>
              <a:t>navrhnúť</a:t>
            </a:r>
            <a:r>
              <a:rPr lang="cs-CZ" sz="1600" dirty="0" smtClean="0"/>
              <a:t> </a:t>
            </a:r>
            <a:r>
              <a:rPr lang="cs-CZ" sz="1600" dirty="0" err="1" smtClean="0"/>
              <a:t>úspešný</a:t>
            </a:r>
            <a:r>
              <a:rPr lang="cs-CZ" sz="1600" dirty="0" smtClean="0"/>
              <a:t> web</a:t>
            </a:r>
            <a:endParaRPr lang="cs-CZ" sz="1600" dirty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k-SK" dirty="0" smtClean="0"/>
              <a:t>Ďakujem za pozornosť a prajem veľa úspechov pri tvorbe webových stránok. 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>
                <a:hlinkClick r:id="rId2"/>
              </a:rPr>
              <a:t>rojkovicova@h1.cz</a:t>
            </a:r>
            <a:r>
              <a:rPr lang="sk-SK" dirty="0" smtClean="0"/>
              <a:t> </a:t>
            </a:r>
            <a:endParaRPr lang="cs-CZ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Proces tvorby webových </a:t>
            </a:r>
            <a:r>
              <a:rPr lang="cs-CZ" dirty="0" err="1" smtClean="0"/>
              <a:t>stránok</a:t>
            </a:r>
            <a:endParaRPr lang="cs-CZ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</p:txBody>
      </p:sp>
      <p:graphicFrame>
        <p:nvGraphicFramePr>
          <p:cNvPr id="6" name="Diagram 5"/>
          <p:cNvGraphicFramePr/>
          <p:nvPr/>
        </p:nvGraphicFramePr>
        <p:xfrm>
          <a:off x="642910" y="1397000"/>
          <a:ext cx="8143932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Obsah </a:t>
            </a:r>
            <a:r>
              <a:rPr lang="cs-CZ" dirty="0" err="1" smtClean="0"/>
              <a:t>mojej</a:t>
            </a:r>
            <a:r>
              <a:rPr lang="cs-CZ" dirty="0" smtClean="0"/>
              <a:t> </a:t>
            </a:r>
            <a:r>
              <a:rPr lang="cs-CZ" dirty="0" err="1" smtClean="0"/>
              <a:t>prednášky</a:t>
            </a:r>
            <a:r>
              <a:rPr lang="cs-CZ" dirty="0" smtClean="0"/>
              <a:t>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</p:txBody>
      </p:sp>
      <p:graphicFrame>
        <p:nvGraphicFramePr>
          <p:cNvPr id="6" name="Diagram 5"/>
          <p:cNvGraphicFramePr/>
          <p:nvPr/>
        </p:nvGraphicFramePr>
        <p:xfrm>
          <a:off x="642910" y="1397000"/>
          <a:ext cx="8143932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142985"/>
          <a:ext cx="822960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85786" y="5143512"/>
            <a:ext cx="128588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Zámer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2201866">
            <a:off x="750280" y="3892809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571876"/>
            <a:ext cx="2505070" cy="248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Vstupné analýzy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sk-SK" dirty="0" smtClean="0"/>
              <a:t>Analýza trhu a konkurencie </a:t>
            </a:r>
          </a:p>
          <a:p>
            <a:pPr lvl="1"/>
            <a:r>
              <a:rPr lang="sk-SK" sz="2400" dirty="0" smtClean="0"/>
              <a:t>Stanovenie konkurenčných výhod. </a:t>
            </a:r>
          </a:p>
          <a:p>
            <a:r>
              <a:rPr lang="sk-SK" dirty="0" smtClean="0"/>
              <a:t>Analýza cieľovej skupiny</a:t>
            </a:r>
          </a:p>
          <a:p>
            <a:pPr lvl="1"/>
            <a:r>
              <a:rPr lang="sk-SK" sz="2400" dirty="0" smtClean="0"/>
              <a:t>Prispôsobenie webu potrebám užívateľov. </a:t>
            </a:r>
          </a:p>
          <a:p>
            <a:pPr lvl="1"/>
            <a:r>
              <a:rPr lang="sk-SK" sz="2400" dirty="0" smtClean="0"/>
              <a:t>Zvolené kanály na propagáciu. </a:t>
            </a:r>
            <a:endParaRPr lang="cs-CZ" sz="2400" dirty="0" smtClean="0"/>
          </a:p>
          <a:p>
            <a:pPr lvl="0"/>
            <a:r>
              <a:rPr lang="sk-SK" dirty="0" smtClean="0"/>
              <a:t>Inšpiračná analýza konkurenčných webov</a:t>
            </a:r>
          </a:p>
          <a:p>
            <a:pPr lvl="1"/>
            <a:r>
              <a:rPr lang="sk-SK" sz="2400" dirty="0" smtClean="0"/>
              <a:t>Odlíšenie sa od konkurencie. </a:t>
            </a:r>
          </a:p>
          <a:p>
            <a:pPr lvl="1"/>
            <a:r>
              <a:rPr lang="sk-SK" sz="2400" dirty="0" smtClean="0"/>
              <a:t>Inšpirácia zaujímavými prvkami a </a:t>
            </a:r>
          </a:p>
          <a:p>
            <a:pPr lvl="1">
              <a:buNone/>
            </a:pPr>
            <a:r>
              <a:rPr lang="sk-SK" sz="2400" dirty="0" smtClean="0"/>
              <a:t>    neopakovanie rovnakých chýb.</a:t>
            </a:r>
            <a:r>
              <a:rPr lang="sk-SK" dirty="0" smtClean="0"/>
              <a:t> </a:t>
            </a:r>
          </a:p>
          <a:p>
            <a:r>
              <a:rPr lang="sk-SK" dirty="0" smtClean="0"/>
              <a:t>Analýza kľúčových slov</a:t>
            </a:r>
          </a:p>
          <a:p>
            <a:pPr lvl="1"/>
            <a:endParaRPr lang="cs-CZ" dirty="0" smtClean="0"/>
          </a:p>
          <a:p>
            <a:pPr lvl="0"/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142985"/>
          <a:ext cx="822960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85786" y="5143512"/>
            <a:ext cx="128588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Zámer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2201866">
            <a:off x="1678974" y="3106991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sk-SK" dirty="0" err="1" smtClean="0"/>
              <a:t>šeobecný</a:t>
            </a:r>
            <a:r>
              <a:rPr lang="sk-SK" dirty="0" smtClean="0"/>
              <a:t> popis projektu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smtClean="0"/>
              <a:t>stratégiu a obchodný model stránok, </a:t>
            </a:r>
            <a:endParaRPr lang="cs-CZ" dirty="0" smtClean="0"/>
          </a:p>
          <a:p>
            <a:pPr lvl="0"/>
            <a:r>
              <a:rPr lang="sk-SK" dirty="0" smtClean="0"/>
              <a:t>hlavný a vedľajší cieľ, </a:t>
            </a:r>
            <a:endParaRPr lang="cs-CZ" dirty="0" smtClean="0"/>
          </a:p>
          <a:p>
            <a:pPr lvl="0"/>
            <a:r>
              <a:rPr lang="sk-SK" dirty="0" smtClean="0"/>
              <a:t>cieľovú skupinu, </a:t>
            </a:r>
            <a:endParaRPr lang="cs-CZ" dirty="0" smtClean="0"/>
          </a:p>
          <a:p>
            <a:pPr lvl="0"/>
            <a:r>
              <a:rPr lang="sk-SK" dirty="0" smtClean="0"/>
              <a:t>produkty a služby, </a:t>
            </a:r>
            <a:endParaRPr lang="cs-CZ" dirty="0" smtClean="0"/>
          </a:p>
          <a:p>
            <a:pPr lvl="0"/>
            <a:r>
              <a:rPr lang="sk-SK" dirty="0" smtClean="0"/>
              <a:t>konkurenciu, </a:t>
            </a:r>
            <a:endParaRPr lang="cs-CZ" dirty="0" smtClean="0"/>
          </a:p>
          <a:p>
            <a:pPr lvl="0"/>
            <a:r>
              <a:rPr lang="sk-SK" dirty="0" smtClean="0"/>
              <a:t>termíny a rozpočet na projekt, </a:t>
            </a:r>
            <a:endParaRPr lang="cs-CZ" dirty="0" smtClean="0"/>
          </a:p>
          <a:p>
            <a:r>
              <a:rPr lang="sk-SK" dirty="0" smtClean="0"/>
              <a:t>prípadne ďalšie podklady. </a:t>
            </a:r>
          </a:p>
          <a:p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navrhnúť</a:t>
            </a:r>
            <a:r>
              <a:rPr lang="cs-CZ" dirty="0" smtClean="0"/>
              <a:t> </a:t>
            </a:r>
            <a:r>
              <a:rPr lang="cs-CZ" dirty="0" err="1" smtClean="0"/>
              <a:t>úspešný</a:t>
            </a:r>
            <a:r>
              <a:rPr lang="cs-CZ" dirty="0" smtClean="0"/>
              <a:t> web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1cz-sablona-prezentace-20090122">
  <a:themeElements>
    <a:clrScheme name="H1-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4B71B"/>
      </a:accent1>
      <a:accent2>
        <a:srgbClr val="74B71B"/>
      </a:accent2>
      <a:accent3>
        <a:srgbClr val="FFFFFF"/>
      </a:accent3>
      <a:accent4>
        <a:srgbClr val="000000"/>
      </a:accent4>
      <a:accent5>
        <a:srgbClr val="BCD8AB"/>
      </a:accent5>
      <a:accent6>
        <a:srgbClr val="68A617"/>
      </a:accent6>
      <a:hlink>
        <a:srgbClr val="003399"/>
      </a:hlink>
      <a:folHlink>
        <a:srgbClr val="003399"/>
      </a:folHlink>
    </a:clrScheme>
    <a:fontScheme name="H1-prezenta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1-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4B71B"/>
        </a:accent1>
        <a:accent2>
          <a:srgbClr val="74B71B"/>
        </a:accent2>
        <a:accent3>
          <a:srgbClr val="FFFFFF"/>
        </a:accent3>
        <a:accent4>
          <a:srgbClr val="000000"/>
        </a:accent4>
        <a:accent5>
          <a:srgbClr val="BCD8AB"/>
        </a:accent5>
        <a:accent6>
          <a:srgbClr val="68A617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52415E0E11B1419A737C17234EACA0" ma:contentTypeVersion="0" ma:contentTypeDescription="Vytvořit nový dokument" ma:contentTypeScope="" ma:versionID="ef8a54fbd11412d3e34e932591ca82e8">
  <xsd:schema xmlns:xsd="http://www.w3.org/2001/XMLSchema" xmlns:p="http://schemas.microsoft.com/office/2006/metadata/properties" targetNamespace="http://schemas.microsoft.com/office/2006/metadata/properties" ma:root="true" ma:fieldsID="6e09d84638f9847586fe3e45fca291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6C3ED76-2F19-4C62-9F09-0E4BD03C83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EAC9C1-DBA2-434D-84B8-78D84ED18F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7C7DB48-90A8-45DE-B4B8-979901DC4E8D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h1cz-sablona-prezentace-20090122</Template>
  <TotalTime>720</TotalTime>
  <Words>686</Words>
  <Application>Microsoft Office PowerPoint</Application>
  <PresentationFormat>Předvádění na obrazovce (4:3)</PresentationFormat>
  <Paragraphs>233</Paragraphs>
  <Slides>31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33" baseType="lpstr">
      <vt:lpstr>h1cz-sablona-prezentace-20090122</vt:lpstr>
      <vt:lpstr>Vlastní návrh</vt:lpstr>
      <vt:lpstr>Ako navrhnúť úspešný web </vt:lpstr>
      <vt:lpstr>Web je úspešný vtedy, keď…</vt:lpstr>
      <vt:lpstr>Kritéria kvality webu </vt:lpstr>
      <vt:lpstr>Proces tvorby webových stránok</vt:lpstr>
      <vt:lpstr>Obsah mojej prednášky </vt:lpstr>
      <vt:lpstr>Snímek 6</vt:lpstr>
      <vt:lpstr>Vstupné analýzy </vt:lpstr>
      <vt:lpstr>Snímek 8</vt:lpstr>
      <vt:lpstr>Všeobecný popis projektu </vt:lpstr>
      <vt:lpstr>Snímek 10</vt:lpstr>
      <vt:lpstr>Hlavný a vedľajší cieľ stránok </vt:lpstr>
      <vt:lpstr>Príklad: E-shop</vt:lpstr>
      <vt:lpstr>Príklad: firemná prezentácia </vt:lpstr>
      <vt:lpstr>Cieľová skupina </vt:lpstr>
      <vt:lpstr>Produkty a služby </vt:lpstr>
      <vt:lpstr>Konkurencia </vt:lpstr>
      <vt:lpstr>Termíny a rozpočet </vt:lpstr>
      <vt:lpstr>Snímek 18</vt:lpstr>
      <vt:lpstr>Návrh štruktúry stránok </vt:lpstr>
      <vt:lpstr>Príklad z praxe: Užívatelia nerozumejú ponúkaným produktom </vt:lpstr>
      <vt:lpstr>Príklad z praxe: Na webe chýbajú základné vstupné stránky </vt:lpstr>
      <vt:lpstr>Príklad z praxe: Príliš mnoho pojmov, ktoré je potrebné </vt:lpstr>
      <vt:lpstr>Snímek 23</vt:lpstr>
      <vt:lpstr>Obsah webu </vt:lpstr>
      <vt:lpstr>Obsah titulnej stránky </vt:lpstr>
      <vt:lpstr>Snímek 26</vt:lpstr>
      <vt:lpstr>Snímek 27</vt:lpstr>
      <vt:lpstr>Nástroje </vt:lpstr>
      <vt:lpstr>Na čo by ste mali myslieť pri tvorbe wireframes </vt:lpstr>
      <vt:lpstr>8 najčastejších chýb pri tvorbe webu </vt:lpstr>
      <vt:lpstr>Ďakujem za pozornosť a prajem veľa úspechov pri tvorbe webových stránok.   rojkovicova@h1.cz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veronika.rojkovicova</dc:creator>
  <cp:lastModifiedBy>veronika.rojkovicova</cp:lastModifiedBy>
  <cp:revision>77</cp:revision>
  <dcterms:created xsi:type="dcterms:W3CDTF">2010-03-26T15:52:18Z</dcterms:created>
  <dcterms:modified xsi:type="dcterms:W3CDTF">2010-04-01T21:20:02Z</dcterms:modified>
</cp:coreProperties>
</file>