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800000"/>
    <a:srgbClr val="99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0" d="100"/>
          <a:sy n="160" d="100"/>
        </p:scale>
        <p:origin x="-120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D0253-3171-435A-A009-9DB136870A34}" type="datetimeFigureOut">
              <a:rPr lang="cs-CZ" smtClean="0"/>
              <a:pPr/>
              <a:t>13.6.2010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460EC-647B-4E74-8E47-1DA6609C05C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pic>
        <p:nvPicPr>
          <p:cNvPr id="2" name="Picture 3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419622"/>
            <a:ext cx="5056028" cy="2844016"/>
          </a:xfrm>
          <a:prstGeom prst="rect">
            <a:avLst/>
          </a:prstGeom>
          <a:noFill/>
        </p:spPr>
      </p:pic>
      <p:pic>
        <p:nvPicPr>
          <p:cNvPr id="1026" name="Picture 2" descr="C:\Users\Joza\Documents\Škola\VV038 Architektonický prostor II\nova vyzualizace prezentace\img\first_page_tex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1212963"/>
            <a:ext cx="3654946" cy="926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03480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plášť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tvořen dvěma druhy 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světlopropustných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plátů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rozměry plátů: 4x4m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světlé pláty:	skleněné bloky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tmavé pláty:	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pláty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z tmavého skla,</a:t>
            </a:r>
          </a:p>
          <a:p>
            <a:pPr marL="0" lvl="2"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fotovoltaické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průsvitné panely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7" y="1995686"/>
            <a:ext cx="3599996" cy="2024998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276550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skleněné pláty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vnitřní sklo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vnitřní žaluzie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vnější skleněný plát, 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fotovoltaický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panel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7" y="1995686"/>
            <a:ext cx="3599996" cy="2024997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  <p:cxnSp>
        <p:nvCxnSpPr>
          <p:cNvPr id="13" name="Pravoúhlá spojovací čára 12"/>
          <p:cNvCxnSpPr>
            <a:stCxn id="18" idx="6"/>
          </p:cNvCxnSpPr>
          <p:nvPr/>
        </p:nvCxnSpPr>
        <p:spPr>
          <a:xfrm>
            <a:off x="2885374" y="2565436"/>
            <a:ext cx="2262690" cy="37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ipsa 17"/>
          <p:cNvSpPr/>
          <p:nvPr/>
        </p:nvSpPr>
        <p:spPr>
          <a:xfrm>
            <a:off x="2789614" y="2517556"/>
            <a:ext cx="95760" cy="95760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0" name="Pravoúhlá spojovací čára 12"/>
          <p:cNvCxnSpPr>
            <a:stCxn id="21" idx="6"/>
          </p:cNvCxnSpPr>
          <p:nvPr/>
        </p:nvCxnSpPr>
        <p:spPr>
          <a:xfrm>
            <a:off x="3155592" y="2751770"/>
            <a:ext cx="1992472" cy="1588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ipsa 20"/>
          <p:cNvSpPr/>
          <p:nvPr/>
        </p:nvSpPr>
        <p:spPr>
          <a:xfrm>
            <a:off x="3059832" y="2703890"/>
            <a:ext cx="95760" cy="95760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3" name="Pravoúhlá spojovací čára 12"/>
          <p:cNvCxnSpPr>
            <a:stCxn id="24" idx="6"/>
          </p:cNvCxnSpPr>
          <p:nvPr/>
        </p:nvCxnSpPr>
        <p:spPr>
          <a:xfrm>
            <a:off x="3618082" y="2931790"/>
            <a:ext cx="1529982" cy="37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lipsa 23"/>
          <p:cNvSpPr/>
          <p:nvPr/>
        </p:nvSpPr>
        <p:spPr>
          <a:xfrm>
            <a:off x="3522322" y="2883910"/>
            <a:ext cx="95760" cy="95760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06526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proměnlivá skulptura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vysouvání určitých panelů pomocí hydrauliky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vytvoření prostoru za vystavovanými objekty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8" y="1995686"/>
            <a:ext cx="3599994" cy="2024997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26821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vysunuté okno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vysouvání pomocí hydraulických pístů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vzniklá mezera zakryta textilií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8" y="1995686"/>
            <a:ext cx="3599994" cy="2024996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19672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Multimediální hala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železná konstrukce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základ haly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9" y="1995686"/>
            <a:ext cx="3599992" cy="2024996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187091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Multimediální hala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expozice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skulptury,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statické informační tabule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LCD TV, projekční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plátna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konferenční místnost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místnost pro prezentaci průmyslových partnerů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9" y="1995686"/>
            <a:ext cx="3599992" cy="2024995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  <p:sp>
        <p:nvSpPr>
          <p:cNvPr id="12" name="Elipsa 11"/>
          <p:cNvSpPr/>
          <p:nvPr/>
        </p:nvSpPr>
        <p:spPr>
          <a:xfrm>
            <a:off x="3131840" y="2499742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2309310" y="2199834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" name="Tvar 14"/>
          <p:cNvCxnSpPr>
            <a:stCxn id="12" idx="0"/>
          </p:cNvCxnSpPr>
          <p:nvPr/>
        </p:nvCxnSpPr>
        <p:spPr>
          <a:xfrm rot="5400000" flipH="1" flipV="1">
            <a:off x="4055880" y="1695590"/>
            <a:ext cx="132140" cy="1476164"/>
          </a:xfrm>
          <a:prstGeom prst="bentConnector2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Tvar 17"/>
          <p:cNvCxnSpPr>
            <a:stCxn id="13" idx="4"/>
          </p:cNvCxnSpPr>
          <p:nvPr/>
        </p:nvCxnSpPr>
        <p:spPr>
          <a:xfrm rot="16200000" flipH="1">
            <a:off x="3272699" y="1992529"/>
            <a:ext cx="659948" cy="2082670"/>
          </a:xfrm>
          <a:prstGeom prst="bentConnector2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ravoúhlá spojovací čára 27"/>
          <p:cNvCxnSpPr/>
          <p:nvPr/>
        </p:nvCxnSpPr>
        <p:spPr>
          <a:xfrm rot="5400000" flipH="1" flipV="1">
            <a:off x="4560124" y="3063930"/>
            <a:ext cx="383792" cy="216024"/>
          </a:xfrm>
          <a:prstGeom prst="bentConnector3">
            <a:avLst>
              <a:gd name="adj1" fmla="val 101055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03480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Multimediální hala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plášť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tvořen dvěma druhy 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světlopropustných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plátů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rozměry plátů: 4x4m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stěny: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	skleněné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bloky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zastřešení: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	pláty z tmavého skla,</a:t>
            </a:r>
          </a:p>
          <a:p>
            <a:pPr marL="0" lvl="2"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fotovoltaické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průsvitné panely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9" y="1995686"/>
            <a:ext cx="3599991" cy="2024995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18934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Zasklená zahrada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železná konstrukce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základ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skleníku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9" y="1995686"/>
            <a:ext cx="3599991" cy="2024994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18934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Zasklená zahrada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expozice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aranžovaná skalka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80" y="1995686"/>
            <a:ext cx="3599989" cy="2024994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03480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Zasklená zahrada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plášť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tvořen dvěma druhy 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světlopropustných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plátů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rozměry plátů: 4x4m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stěny:	skleněné bloky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zastřešení:	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pláty z tmavého skla,</a:t>
            </a:r>
          </a:p>
          <a:p>
            <a:pPr marL="0" lvl="2">
              <a:tabLst>
                <a:tab pos="1163638" algn="l"/>
              </a:tabLst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fotovoltaické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 průsvitné panely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80" y="1995686"/>
            <a:ext cx="3599989" cy="2024993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 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motto návrhu          rozdělení areálu          popis částí</a:t>
            </a:r>
            <a:endParaRPr lang="cs-CZ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9952" y="2139702"/>
            <a:ext cx="3200000" cy="1800000"/>
          </a:xfrm>
          <a:prstGeom prst="rect">
            <a:avLst/>
          </a:prstGeom>
          <a:noFill/>
        </p:spPr>
      </p:pic>
      <p:sp>
        <p:nvSpPr>
          <p:cNvPr id="11" name="TextovéPole 10"/>
          <p:cNvSpPr txBox="1"/>
          <p:nvPr/>
        </p:nvSpPr>
        <p:spPr>
          <a:xfrm>
            <a:off x="4788024" y="1707654"/>
            <a:ext cx="2731838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Better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City,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Better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Life</a:t>
            </a:r>
            <a:endParaRPr lang="cs-CZ" sz="1600" b="1" dirty="0" smtClean="0">
              <a:latin typeface="Arial" pitchFamily="34" charset="0"/>
              <a:cs typeface="Arial" pitchFamily="34" charset="0"/>
            </a:endParaRP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Lepší město, lepší život</a:t>
            </a:r>
          </a:p>
          <a:p>
            <a:endParaRPr lang="cs-CZ" sz="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jednoduchost</a:t>
            </a:r>
          </a:p>
          <a:p>
            <a:endParaRPr lang="cs-CZ" sz="2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použití základních geometrických tvarů</a:t>
            </a:r>
          </a:p>
          <a:p>
            <a:endParaRPr lang="cs-CZ" sz="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hravost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příroda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prorůstání přírody do měst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soudružnost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jedinec</a:t>
            </a:r>
            <a:endParaRPr lang="cs-CZ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popis částí</a:t>
            </a:r>
            <a:endParaRPr lang="cs-CZ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203218" y="1059582"/>
            <a:ext cx="6609142" cy="3717643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motto 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rozdělení areálu          popis částí</a:t>
            </a:r>
            <a:endParaRPr lang="cs-CZ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662674" y="1700155"/>
            <a:ext cx="1184258" cy="2663411"/>
          </a:xfrm>
          <a:prstGeom prst="rect">
            <a:avLst/>
          </a:prstGeom>
          <a:noFill/>
        </p:spPr>
      </p:pic>
      <p:sp>
        <p:nvSpPr>
          <p:cNvPr id="11" name="TextovéPole 10"/>
          <p:cNvSpPr txBox="1"/>
          <p:nvPr/>
        </p:nvSpPr>
        <p:spPr>
          <a:xfrm>
            <a:off x="4882336" y="2245970"/>
            <a:ext cx="3506088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Jedinec</a:t>
            </a:r>
          </a:p>
          <a:p>
            <a:endParaRPr lang="cs-CZ" sz="4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základním stavebním prvkem společnosti</a:t>
            </a:r>
          </a:p>
          <a:p>
            <a:pPr marL="266700"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ve spojení s dalšími vytváří silnější, schopnější celek</a:t>
            </a:r>
          </a:p>
          <a:p>
            <a:pPr marL="266700"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i když sám nezmůže velké věci, skupina ano</a:t>
            </a:r>
          </a:p>
          <a:p>
            <a:pPr marL="266700"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výtvor jednotlivce je zapotřebí podpořit dalšími</a:t>
            </a:r>
          </a:p>
          <a:p>
            <a:pPr marL="266700"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záleží na jedinci, jak se rozhodne</a:t>
            </a:r>
          </a:p>
        </p:txBody>
      </p:sp>
      <p:pic>
        <p:nvPicPr>
          <p:cNvPr id="12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958818" y="2275334"/>
            <a:ext cx="291886" cy="656456"/>
          </a:xfrm>
          <a:prstGeom prst="rect">
            <a:avLst/>
          </a:prstGeom>
          <a:noFill/>
        </p:spPr>
      </p:pic>
      <p:pic>
        <p:nvPicPr>
          <p:cNvPr id="15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111218" y="2427734"/>
            <a:ext cx="291886" cy="656456"/>
          </a:xfrm>
          <a:prstGeom prst="rect">
            <a:avLst/>
          </a:prstGeom>
          <a:noFill/>
        </p:spPr>
      </p:pic>
      <p:pic>
        <p:nvPicPr>
          <p:cNvPr id="16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263618" y="2580134"/>
            <a:ext cx="291886" cy="656456"/>
          </a:xfrm>
          <a:prstGeom prst="rect">
            <a:avLst/>
          </a:prstGeom>
          <a:noFill/>
        </p:spPr>
      </p:pic>
      <p:pic>
        <p:nvPicPr>
          <p:cNvPr id="17" name="Picture 2" descr="C:\Users\Joza\Documents\Škola\VV038 Architektonický prostor II\nova vyzualizace prezentace\img\overall.pn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416018" y="2732534"/>
            <a:ext cx="291886" cy="656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návrhu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rozdělení areálu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popis částí</a:t>
            </a:r>
            <a:endParaRPr lang="cs-CZ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2245970"/>
            <a:ext cx="236314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Areál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zatravněná plocha s vyvýšenými místy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zasedací místnost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multimediální hala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3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hlavní budova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4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zasklená zahrada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5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chodník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C:\Users\Joza\Documents\Škola\VV038 Architektonický prostor II\nova vyzualizace prezentace\img\area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1707654"/>
            <a:ext cx="2317546" cy="2664000"/>
          </a:xfrm>
          <a:prstGeom prst="rect">
            <a:avLst/>
          </a:prstGeom>
          <a:noFill/>
        </p:spPr>
      </p:pic>
      <p:sp>
        <p:nvSpPr>
          <p:cNvPr id="18" name="Elipsa 17"/>
          <p:cNvSpPr/>
          <p:nvPr/>
        </p:nvSpPr>
        <p:spPr>
          <a:xfrm>
            <a:off x="1517222" y="1899926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0" name="Pravoúhlá spojovací čára 19"/>
          <p:cNvCxnSpPr>
            <a:stCxn id="18" idx="0"/>
          </p:cNvCxnSpPr>
          <p:nvPr/>
        </p:nvCxnSpPr>
        <p:spPr>
          <a:xfrm rot="16200000" flipH="1">
            <a:off x="2882593" y="786583"/>
            <a:ext cx="936104" cy="3162790"/>
          </a:xfrm>
          <a:prstGeom prst="bentConnector4">
            <a:avLst>
              <a:gd name="adj1" fmla="val -24420"/>
              <a:gd name="adj2" fmla="val 86087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lipsa 24"/>
          <p:cNvSpPr/>
          <p:nvPr/>
        </p:nvSpPr>
        <p:spPr>
          <a:xfrm>
            <a:off x="2411760" y="1899926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7" name="Pravoúhlá spojovací čára 26"/>
          <p:cNvCxnSpPr>
            <a:stCxn id="25" idx="6"/>
          </p:cNvCxnSpPr>
          <p:nvPr/>
        </p:nvCxnSpPr>
        <p:spPr>
          <a:xfrm>
            <a:off x="2915816" y="2151954"/>
            <a:ext cx="2016224" cy="857782"/>
          </a:xfrm>
          <a:prstGeom prst="bentConnector3">
            <a:avLst>
              <a:gd name="adj1" fmla="val 69142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ipsa 31"/>
          <p:cNvSpPr/>
          <p:nvPr/>
        </p:nvSpPr>
        <p:spPr>
          <a:xfrm>
            <a:off x="2238054" y="2607378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4" name="Pravoúhlá spojovací čára 33"/>
          <p:cNvCxnSpPr>
            <a:stCxn id="32" idx="0"/>
          </p:cNvCxnSpPr>
          <p:nvPr/>
        </p:nvCxnSpPr>
        <p:spPr>
          <a:xfrm rot="16200000" flipH="1">
            <a:off x="3413746" y="1683714"/>
            <a:ext cx="594630" cy="2441958"/>
          </a:xfrm>
          <a:prstGeom prst="bentConnector4">
            <a:avLst>
              <a:gd name="adj1" fmla="val -13480"/>
              <a:gd name="adj2" fmla="val 67561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ipsa 42"/>
          <p:cNvSpPr/>
          <p:nvPr/>
        </p:nvSpPr>
        <p:spPr>
          <a:xfrm>
            <a:off x="2789614" y="2775898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5" name="Pravoúhlá spojovací čára 44"/>
          <p:cNvCxnSpPr>
            <a:stCxn id="43" idx="6"/>
          </p:cNvCxnSpPr>
          <p:nvPr/>
        </p:nvCxnSpPr>
        <p:spPr>
          <a:xfrm>
            <a:off x="3293670" y="3027926"/>
            <a:ext cx="1638370" cy="335912"/>
          </a:xfrm>
          <a:prstGeom prst="bentConnector3">
            <a:avLst>
              <a:gd name="adj1" fmla="val 41301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lipsa 47"/>
          <p:cNvSpPr/>
          <p:nvPr/>
        </p:nvSpPr>
        <p:spPr>
          <a:xfrm>
            <a:off x="2460016" y="3357900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0" name="Pravoúhlá spojovací čára 49"/>
          <p:cNvCxnSpPr>
            <a:stCxn id="48" idx="6"/>
          </p:cNvCxnSpPr>
          <p:nvPr/>
        </p:nvCxnSpPr>
        <p:spPr>
          <a:xfrm flipV="1">
            <a:off x="2964072" y="3562048"/>
            <a:ext cx="1967968" cy="47880"/>
          </a:xfrm>
          <a:prstGeom prst="bentConnector3">
            <a:avLst>
              <a:gd name="adj1" fmla="val 51509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2169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Plocha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charakter parku, místo k odpočinku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zelená plocha</a:t>
            </a:r>
          </a:p>
          <a:p>
            <a:pPr marL="228600" indent="-228600">
              <a:buFont typeface="+mj-lt"/>
              <a:buAutoNum type="arabicPeriod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osázená dřevinami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zastavěná plocha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cs-CZ" sz="4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3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chodník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 startAt="3"/>
            </a:pPr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vysázený z kamení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1995686"/>
            <a:ext cx="3600000" cy="2025000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  <p:sp>
        <p:nvSpPr>
          <p:cNvPr id="22" name="Elipsa 21"/>
          <p:cNvSpPr/>
          <p:nvPr/>
        </p:nvSpPr>
        <p:spPr>
          <a:xfrm>
            <a:off x="1691680" y="2499742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Elipsa 22"/>
          <p:cNvSpPr/>
          <p:nvPr/>
        </p:nvSpPr>
        <p:spPr>
          <a:xfrm>
            <a:off x="2195736" y="3219822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Elipsa 23"/>
          <p:cNvSpPr/>
          <p:nvPr/>
        </p:nvSpPr>
        <p:spPr>
          <a:xfrm>
            <a:off x="2627784" y="2643758"/>
            <a:ext cx="504056" cy="504056"/>
          </a:xfrm>
          <a:prstGeom prst="ellipse">
            <a:avLst/>
          </a:prstGeom>
          <a:solidFill>
            <a:srgbClr val="800000">
              <a:alpha val="25098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8" name="Tvar 27"/>
          <p:cNvCxnSpPr>
            <a:stCxn id="22" idx="0"/>
          </p:cNvCxnSpPr>
          <p:nvPr/>
        </p:nvCxnSpPr>
        <p:spPr>
          <a:xfrm rot="16200000" flipH="1">
            <a:off x="3401870" y="1041580"/>
            <a:ext cx="72008" cy="2988332"/>
          </a:xfrm>
          <a:prstGeom prst="bentConnector4">
            <a:avLst>
              <a:gd name="adj1" fmla="val -317465"/>
              <a:gd name="adj2" fmla="val 94751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ravoúhlá spojovací čára 30"/>
          <p:cNvCxnSpPr>
            <a:stCxn id="24" idx="6"/>
          </p:cNvCxnSpPr>
          <p:nvPr/>
        </p:nvCxnSpPr>
        <p:spPr>
          <a:xfrm>
            <a:off x="3131840" y="2895786"/>
            <a:ext cx="1800200" cy="72384"/>
          </a:xfrm>
          <a:prstGeom prst="bentConnector3">
            <a:avLst>
              <a:gd name="adj1" fmla="val 90899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ravoúhlá spojovací čára 36"/>
          <p:cNvCxnSpPr>
            <a:stCxn id="23" idx="6"/>
          </p:cNvCxnSpPr>
          <p:nvPr/>
        </p:nvCxnSpPr>
        <p:spPr>
          <a:xfrm flipV="1">
            <a:off x="2699792" y="3184194"/>
            <a:ext cx="2232248" cy="287656"/>
          </a:xfrm>
          <a:prstGeom prst="bentConnector3">
            <a:avLst>
              <a:gd name="adj1" fmla="val 92293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1723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železná konstrukce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základ hlavní budovy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6" y="1995686"/>
            <a:ext cx="3599999" cy="2025000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304762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schody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dřevěné schody se skleněnou </a:t>
            </a:r>
            <a:r>
              <a:rPr lang="cs-CZ" sz="1000" dirty="0" err="1" smtClean="0">
                <a:latin typeface="Arial" pitchFamily="34" charset="0"/>
                <a:cs typeface="Arial" pitchFamily="34" charset="0"/>
              </a:rPr>
              <a:t>mezipodestou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patro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ochoz se skleněnou podlahou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nerezové zábradlí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technický podhled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zavěšený u stropu</a:t>
            </a: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8x8m</a:t>
            </a: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uložení klimatizace a projekčních zařízení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6" y="1995686"/>
            <a:ext cx="3599999" cy="2024999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25971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výtah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bezbariérový přístup do poschodí</a:t>
            </a:r>
            <a:endParaRPr lang="cs-CZ" sz="1000" dirty="0" smtClean="0">
              <a:latin typeface="Arial" pitchFamily="34" charset="0"/>
              <a:cs typeface="Arial" pitchFamily="34" charset="0"/>
            </a:endParaRP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dvě kabinky z průhledných materiálů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6" y="1995686"/>
            <a:ext cx="3599998" cy="2024999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za\Documents\Škola\VV038 Architektonický prostor II\nova vyzualizace prezentace\img\navig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7003" y="4627315"/>
            <a:ext cx="646641" cy="504000"/>
          </a:xfrm>
          <a:prstGeom prst="rect">
            <a:avLst/>
          </a:prstGeom>
          <a:noFill/>
        </p:spPr>
      </p:pic>
      <p:pic>
        <p:nvPicPr>
          <p:cNvPr id="1028" name="Picture 4" descr="C:\Users\Joza\Documents\Škola\VV038 Architektonický prostor II\nova vyzualizace prezentace\img\next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748465" y="4852344"/>
            <a:ext cx="105060" cy="162365"/>
          </a:xfrm>
          <a:prstGeom prst="rect">
            <a:avLst/>
          </a:prstGeom>
          <a:noFill/>
        </p:spPr>
      </p:pic>
      <p:pic>
        <p:nvPicPr>
          <p:cNvPr id="1029" name="Picture 5" descr="C:\Users\Joza\Documents\Škola\VV038 Architektonický prostor II\nova vyzualizace prezentace\img\prev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5946" y="4890176"/>
            <a:ext cx="57010" cy="88106"/>
          </a:xfrm>
          <a:prstGeom prst="rect">
            <a:avLst/>
          </a:prstGeom>
          <a:noFill/>
        </p:spPr>
      </p:pic>
      <p:pic>
        <p:nvPicPr>
          <p:cNvPr id="1030" name="Picture 6" descr="C:\Users\Joza\Documents\Škola\VV038 Architektonický prostor II\nova vyzualizace prezentace\img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454" y="190724"/>
            <a:ext cx="1852112" cy="8640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6410676" y="25796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Fakulta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informatiky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Masarykovy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univerzity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VV038 Architektonický prostor II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jaro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alternativní návrh českého pavilonu na výstavu EXPO 2010</a:t>
            </a:r>
          </a:p>
          <a:p>
            <a:pPr algn="r"/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Josef</a:t>
            </a:r>
            <a:r>
              <a:rPr lang="cs-CZ" sz="7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Tárnok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učo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cs-CZ" sz="700" dirty="0" smtClean="0">
                <a:solidFill>
                  <a:srgbClr val="9999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cs-CZ" sz="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e-mail:</a:t>
            </a:r>
            <a:r>
              <a:rPr lang="cs-CZ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7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256608@mail.</a:t>
            </a:r>
            <a:r>
              <a:rPr lang="cs-CZ" sz="7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muni.cz</a:t>
            </a:r>
            <a:endParaRPr lang="cs-CZ" sz="7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C:\Users\Joza\Documents\Škola\VV038 Architektonický prostor II\nova vyzualizace prezentace\img\shado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771550"/>
            <a:ext cx="2520280" cy="112137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0" y="1167463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 návrhu          motto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návrhu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rozdělení areálu          </a:t>
            </a:r>
            <a:r>
              <a:rPr lang="cs-CZ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popis částí</a:t>
            </a:r>
            <a:endParaRPr lang="cs-CZ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873149" y="1923678"/>
            <a:ext cx="2561920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Hlavní budova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1000" dirty="0" smtClean="0">
                <a:latin typeface="Arial" pitchFamily="34" charset="0"/>
                <a:cs typeface="Arial" pitchFamily="34" charset="0"/>
              </a:rPr>
              <a:t>expozice</a:t>
            </a:r>
          </a:p>
          <a:p>
            <a:endParaRPr lang="cs-CZ" sz="400" b="1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přízemí i patro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000" dirty="0" smtClean="0">
                <a:latin typeface="Arial" pitchFamily="34" charset="0"/>
                <a:cs typeface="Arial" pitchFamily="34" charset="0"/>
              </a:rPr>
              <a:t>skulptury, statické informační tabule</a:t>
            </a:r>
          </a:p>
          <a:p>
            <a:endParaRPr lang="cs-CZ" sz="200" dirty="0" smtClean="0">
              <a:latin typeface="Arial" pitchFamily="34" charset="0"/>
              <a:cs typeface="Arial" pitchFamily="34" charset="0"/>
            </a:endParaRPr>
          </a:p>
          <a:p>
            <a:pPr marL="266700">
              <a:buFont typeface="Arial" pitchFamily="34" charset="0"/>
              <a:buChar char="•"/>
            </a:pPr>
            <a:r>
              <a:rPr lang="cs-CZ" sz="1000" dirty="0" smtClean="0">
                <a:latin typeface="Arial" pitchFamily="34" charset="0"/>
                <a:cs typeface="Arial" pitchFamily="34" charset="0"/>
              </a:rPr>
              <a:t> LCD TV, projekční plátna</a:t>
            </a:r>
          </a:p>
        </p:txBody>
      </p:sp>
      <p:pic>
        <p:nvPicPr>
          <p:cNvPr id="2050" name="Picture 2" descr="C:\Users\Joza\Documents\Škola\VV038 Architektonický prostor II\nova vyzualizace prezentace\img\podklad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55576" y="1995686"/>
            <a:ext cx="3599998" cy="2024998"/>
          </a:xfrm>
          <a:prstGeom prst="rect">
            <a:avLst/>
          </a:prstGeom>
          <a:noFill/>
          <a:ln>
            <a:solidFill>
              <a:srgbClr val="F8F8F8">
                <a:alpha val="50196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968</Words>
  <Application>Microsoft Office PowerPoint</Application>
  <PresentationFormat>Předvádění na obrazovce (16:9)</PresentationFormat>
  <Paragraphs>272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sady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Joza</dc:creator>
  <cp:lastModifiedBy>Joza</cp:lastModifiedBy>
  <cp:revision>46</cp:revision>
  <dcterms:created xsi:type="dcterms:W3CDTF">2010-06-13T09:07:24Z</dcterms:created>
  <dcterms:modified xsi:type="dcterms:W3CDTF">2010-06-13T22:55:38Z</dcterms:modified>
</cp:coreProperties>
</file>