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1" r:id="rId4"/>
    <p:sldId id="272" r:id="rId5"/>
    <p:sldId id="259" r:id="rId6"/>
    <p:sldId id="266" r:id="rId7"/>
    <p:sldId id="267" r:id="rId8"/>
    <p:sldId id="260" r:id="rId9"/>
    <p:sldId id="261" r:id="rId10"/>
    <p:sldId id="262" r:id="rId11"/>
    <p:sldId id="263" r:id="rId12"/>
    <p:sldId id="257" r:id="rId13"/>
    <p:sldId id="264" r:id="rId14"/>
    <p:sldId id="265" r:id="rId15"/>
    <p:sldId id="269" r:id="rId16"/>
    <p:sldId id="268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7420-585E-4D57-8DC7-9B0B02FAF465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FE58A-A512-45B2-AF52-31A6B020472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Překlad jmen, instalace AD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NTDS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Ntds.dit</a:t>
            </a:r>
            <a:endParaRPr lang="cs-CZ" dirty="0" smtClean="0"/>
          </a:p>
          <a:p>
            <a:pPr lvl="1"/>
            <a:r>
              <a:rPr lang="cs-CZ" dirty="0"/>
              <a:t>databázový soubor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Directory</a:t>
            </a:r>
            <a:endParaRPr lang="cs-CZ" dirty="0"/>
          </a:p>
          <a:p>
            <a:pPr lvl="1"/>
            <a:r>
              <a:rPr lang="cs-CZ" dirty="0"/>
              <a:t>obsahuje všechny objekty AD na doménovém </a:t>
            </a:r>
            <a:r>
              <a:rPr lang="cs-CZ" dirty="0" smtClean="0"/>
              <a:t>řadiči</a:t>
            </a:r>
          </a:p>
          <a:p>
            <a:r>
              <a:rPr lang="cs-CZ" dirty="0" err="1"/>
              <a:t>Edb</a:t>
            </a:r>
            <a:r>
              <a:rPr lang="cs-CZ" dirty="0"/>
              <a:t>*.</a:t>
            </a:r>
            <a:r>
              <a:rPr lang="cs-CZ" dirty="0" smtClean="0"/>
              <a:t>log</a:t>
            </a:r>
          </a:p>
          <a:p>
            <a:pPr lvl="1"/>
            <a:r>
              <a:rPr lang="cs-CZ" dirty="0" err="1" smtClean="0"/>
              <a:t>logovací</a:t>
            </a:r>
            <a:r>
              <a:rPr lang="cs-CZ" dirty="0" smtClean="0"/>
              <a:t> </a:t>
            </a:r>
            <a:r>
              <a:rPr lang="cs-CZ" dirty="0"/>
              <a:t>soubor databázových </a:t>
            </a:r>
            <a:r>
              <a:rPr lang="cs-CZ" dirty="0" smtClean="0"/>
              <a:t>transakcí</a:t>
            </a:r>
          </a:p>
          <a:p>
            <a:r>
              <a:rPr lang="cs-CZ" dirty="0" err="1" smtClean="0"/>
              <a:t>Edb.chk</a:t>
            </a:r>
            <a:endParaRPr lang="cs-CZ" dirty="0" smtClean="0"/>
          </a:p>
          <a:p>
            <a:pPr lvl="1"/>
            <a:r>
              <a:rPr lang="cs-CZ" dirty="0"/>
              <a:t>soubor s </a:t>
            </a:r>
            <a:r>
              <a:rPr lang="cs-CZ" dirty="0" err="1"/>
              <a:t>checkpointy</a:t>
            </a:r>
            <a:r>
              <a:rPr lang="cs-CZ" dirty="0"/>
              <a:t> transakcí</a:t>
            </a:r>
          </a:p>
          <a:p>
            <a:pPr lvl="1"/>
            <a:r>
              <a:rPr lang="cs-CZ" dirty="0"/>
              <a:t>ukazuje, které transakce z logu, byly zapsány do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Directory</a:t>
            </a:r>
            <a:endParaRPr lang="cs-CZ" dirty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SYSVOL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 systémový svazek, který bude sdílen a replikován mezi všemi doménovými radiči</a:t>
            </a:r>
          </a:p>
          <a:p>
            <a:r>
              <a:rPr lang="cs-CZ" dirty="0"/>
              <a:t>obsahuje veškeré skupinové politiky domény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Přihlásíme se, změníme si hesla, přejmenujeme PC </a:t>
            </a:r>
          </a:p>
          <a:p>
            <a:r>
              <a:rPr lang="cs-CZ" dirty="0" smtClean="0"/>
              <a:t>Nastavíme síť na lokální statickou IP adresu</a:t>
            </a:r>
          </a:p>
          <a:p>
            <a:pPr lvl="1"/>
            <a:r>
              <a:rPr lang="cs-CZ" dirty="0" smtClean="0"/>
              <a:t>Př. 192.168.20.1/24</a:t>
            </a:r>
          </a:p>
          <a:p>
            <a:r>
              <a:rPr lang="cs-CZ" dirty="0" smtClean="0"/>
              <a:t>Povolíme výjimku na FW a ověříme konektivitu</a:t>
            </a:r>
          </a:p>
          <a:p>
            <a:endParaRPr lang="cs-CZ" dirty="0"/>
          </a:p>
          <a:p>
            <a:r>
              <a:rPr lang="cs-CZ" dirty="0" smtClean="0"/>
              <a:t>Splňujeme </a:t>
            </a:r>
            <a:r>
              <a:rPr lang="cs-CZ" dirty="0" err="1" smtClean="0"/>
              <a:t>prerekvizity</a:t>
            </a:r>
            <a:r>
              <a:rPr lang="cs-CZ" dirty="0"/>
              <a:t>?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Přidáme roli AD DS</a:t>
            </a:r>
          </a:p>
          <a:p>
            <a:endParaRPr lang="cs-CZ" dirty="0" smtClean="0"/>
          </a:p>
          <a:p>
            <a:r>
              <a:rPr lang="cs-CZ" dirty="0" smtClean="0"/>
              <a:t>Kontrolní otázka: Co je zapotřebí mít pro vytvoření DC?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Platné DNS jméno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Platné </a:t>
            </a:r>
            <a:r>
              <a:rPr lang="cs-CZ" dirty="0" err="1" smtClean="0"/>
              <a:t>NetBios</a:t>
            </a:r>
            <a:r>
              <a:rPr lang="cs-CZ" dirty="0" smtClean="0"/>
              <a:t> jméno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DHCP server pro přidělení adresy DC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DNS server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Je nainstalován řadič domény?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Dcpromo.exe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Kontrolní otázka: Jak nainstaluji nový strom v existujícím lese a co je k tomu potřeba?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Přihlášení na DC</a:t>
            </a:r>
          </a:p>
          <a:p>
            <a:r>
              <a:rPr lang="cs-CZ" dirty="0" smtClean="0"/>
              <a:t>Uvědomit si, že neexistují lokální účty</a:t>
            </a:r>
          </a:p>
          <a:p>
            <a:r>
              <a:rPr lang="cs-CZ" dirty="0" smtClean="0"/>
              <a:t>Dostupnost domény z jiných počítačů</a:t>
            </a:r>
          </a:p>
          <a:p>
            <a:endParaRPr lang="cs-CZ" dirty="0"/>
          </a:p>
          <a:p>
            <a:r>
              <a:rPr lang="en-US" dirty="0" err="1" smtClean="0"/>
              <a:t>Netstat</a:t>
            </a:r>
            <a:endParaRPr lang="cs-CZ" dirty="0" smtClean="0"/>
          </a:p>
          <a:p>
            <a:r>
              <a:rPr lang="cs-CZ" dirty="0" smtClean="0"/>
              <a:t>DNS </a:t>
            </a:r>
            <a:r>
              <a:rPr lang="cs-CZ" dirty="0" err="1" smtClean="0"/>
              <a:t>snap</a:t>
            </a:r>
            <a:r>
              <a:rPr lang="cs-CZ" dirty="0" smtClean="0"/>
              <a:t> in</a:t>
            </a:r>
          </a:p>
          <a:p>
            <a:r>
              <a:rPr lang="cs-CZ" dirty="0" smtClean="0"/>
              <a:t>Prohlídka záznamu</a:t>
            </a:r>
          </a:p>
          <a:p>
            <a:r>
              <a:rPr lang="cs-CZ" dirty="0" smtClean="0"/>
              <a:t>SRV záznam</a:t>
            </a:r>
          </a:p>
          <a:p>
            <a:r>
              <a:rPr lang="cs-CZ" dirty="0"/>
              <a:t>_služba._</a:t>
            </a:r>
            <a:r>
              <a:rPr lang="cs-CZ" dirty="0" smtClean="0"/>
              <a:t>protokol.jméno TTL třída SRV priorita váha port cíl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DNS překlady</a:t>
            </a:r>
          </a:p>
          <a:p>
            <a:r>
              <a:rPr lang="cs-CZ" dirty="0" err="1" smtClean="0"/>
              <a:t>Nslookup</a:t>
            </a:r>
            <a:endParaRPr lang="en-US" dirty="0" smtClean="0"/>
          </a:p>
          <a:p>
            <a:r>
              <a:rPr lang="en-US" dirty="0" err="1" smtClean="0"/>
              <a:t>Ipconfig</a:t>
            </a:r>
            <a:r>
              <a:rPr lang="en-US" dirty="0" smtClean="0"/>
              <a:t> /</a:t>
            </a:r>
            <a:r>
              <a:rPr lang="en-US" dirty="0" err="1" smtClean="0"/>
              <a:t>displaydns</a:t>
            </a:r>
            <a:r>
              <a:rPr lang="en-US" dirty="0" smtClean="0"/>
              <a:t> /</a:t>
            </a:r>
            <a:r>
              <a:rPr lang="en-US" dirty="0" err="1" smtClean="0"/>
              <a:t>flushdns</a:t>
            </a:r>
            <a:endParaRPr lang="cs-CZ" dirty="0" smtClean="0"/>
          </a:p>
          <a:p>
            <a:r>
              <a:rPr lang="cs-CZ" dirty="0" smtClean="0"/>
              <a:t>Přidání A záznamu a PTR záznamu</a:t>
            </a:r>
          </a:p>
          <a:p>
            <a:r>
              <a:rPr lang="cs-CZ" dirty="0" smtClean="0"/>
              <a:t>Ověření konfigurace </a:t>
            </a:r>
            <a:r>
              <a:rPr lang="cs-CZ" dirty="0" err="1" smtClean="0"/>
              <a:t>forwarders</a:t>
            </a:r>
            <a:r>
              <a:rPr lang="cs-CZ" dirty="0" smtClean="0"/>
              <a:t> vs. 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hints</a:t>
            </a:r>
            <a:endParaRPr lang="en-US" dirty="0" smtClean="0"/>
          </a:p>
          <a:p>
            <a:r>
              <a:rPr lang="en-US" dirty="0" err="1" smtClean="0"/>
              <a:t>Smaz</a:t>
            </a:r>
            <a:r>
              <a:rPr lang="cs-CZ" dirty="0" err="1" smtClean="0"/>
              <a:t>ání</a:t>
            </a:r>
            <a:r>
              <a:rPr lang="cs-CZ" dirty="0" smtClean="0"/>
              <a:t> DNS </a:t>
            </a:r>
            <a:r>
              <a:rPr lang="cs-CZ" dirty="0" err="1" smtClean="0"/>
              <a:t>cach</a:t>
            </a:r>
            <a:r>
              <a:rPr lang="cs-CZ" dirty="0" smtClean="0"/>
              <a:t> na serveru </a:t>
            </a:r>
          </a:p>
          <a:p>
            <a:pPr lvl="1"/>
            <a:r>
              <a:rPr lang="cs-CZ" dirty="0" err="1" smtClean="0"/>
              <a:t>Dnscmd</a:t>
            </a:r>
            <a:r>
              <a:rPr lang="en-US" dirty="0" smtClean="0"/>
              <a:t>.exe</a:t>
            </a:r>
            <a:r>
              <a:rPr lang="cs-CZ" dirty="0" smtClean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clearcache</a:t>
            </a:r>
            <a:endParaRPr lang="en-US" dirty="0" smtClean="0"/>
          </a:p>
          <a:p>
            <a:r>
              <a:rPr lang="cs-CZ" dirty="0" smtClean="0"/>
              <a:t>Restart služby </a:t>
            </a:r>
            <a:r>
              <a:rPr lang="en-US" dirty="0" err="1" smtClean="0"/>
              <a:t>netlogon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Nakonfigurovat </a:t>
            </a:r>
            <a:r>
              <a:rPr lang="cs-CZ" dirty="0" err="1" smtClean="0"/>
              <a:t>Scavenging</a:t>
            </a:r>
            <a:r>
              <a:rPr lang="cs-CZ" dirty="0" smtClean="0"/>
              <a:t> pro DNS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Nainstalovat 2.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controler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řekladové</a:t>
            </a:r>
            <a:r>
              <a:rPr lang="cs-CZ" dirty="0" smtClean="0"/>
              <a:t>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NetBIOS</a:t>
            </a:r>
            <a:endParaRPr lang="cs-CZ" dirty="0" smtClean="0"/>
          </a:p>
          <a:p>
            <a:r>
              <a:rPr lang="cs-CZ" dirty="0" smtClean="0"/>
              <a:t>DNS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hostname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počítač má </a:t>
            </a:r>
            <a:r>
              <a:rPr lang="cs-CZ" dirty="0" err="1" smtClean="0"/>
              <a:t>hostname</a:t>
            </a:r>
            <a:endParaRPr lang="cs-CZ" dirty="0" smtClean="0"/>
          </a:p>
          <a:p>
            <a:r>
              <a:rPr lang="cs-CZ" dirty="0"/>
              <a:t>na rozdíl od </a:t>
            </a:r>
            <a:r>
              <a:rPr lang="cs-CZ" dirty="0" err="1"/>
              <a:t>NetBIOSu</a:t>
            </a:r>
            <a:r>
              <a:rPr lang="cs-CZ" dirty="0"/>
              <a:t> použitelný v </a:t>
            </a:r>
            <a:r>
              <a:rPr lang="cs-CZ" dirty="0" smtClean="0"/>
              <a:t>Internetu </a:t>
            </a:r>
            <a:r>
              <a:rPr lang="cs-CZ" dirty="0"/>
              <a:t>-hierarchický obor </a:t>
            </a:r>
            <a:r>
              <a:rPr lang="cs-CZ" dirty="0" smtClean="0"/>
              <a:t>názvů</a:t>
            </a:r>
          </a:p>
          <a:p>
            <a:r>
              <a:rPr lang="cs-CZ" dirty="0" smtClean="0"/>
              <a:t>Je částí </a:t>
            </a:r>
            <a:r>
              <a:rPr lang="en-US" dirty="0"/>
              <a:t>FQDN, Fully Qualified Domain </a:t>
            </a:r>
            <a:r>
              <a:rPr lang="en-US" dirty="0" smtClean="0"/>
              <a:t>Name</a:t>
            </a:r>
            <a:endParaRPr lang="cs-CZ" dirty="0"/>
          </a:p>
          <a:p>
            <a:r>
              <a:rPr lang="cs-CZ" dirty="0"/>
              <a:t>jediný hostitel může být v síti znám pod více hostitelskými jmény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Statický překlad 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NetBIOS</a:t>
            </a:r>
            <a:r>
              <a:rPr lang="cs-CZ" dirty="0"/>
              <a:t> -soubor LMHOSTS </a:t>
            </a:r>
            <a:r>
              <a:rPr lang="cs-CZ" i="1" dirty="0" smtClean="0"/>
              <a:t>		</a:t>
            </a:r>
            <a:r>
              <a:rPr lang="cs-CZ" sz="2800" i="1" dirty="0" smtClean="0"/>
              <a:t>	</a:t>
            </a:r>
          </a:p>
          <a:p>
            <a:pPr>
              <a:buNone/>
            </a:pPr>
            <a:r>
              <a:rPr lang="cs-CZ" sz="2800" i="1" dirty="0" smtClean="0"/>
              <a:t>			</a:t>
            </a:r>
            <a:r>
              <a:rPr lang="cs-CZ" sz="2800" dirty="0" smtClean="0"/>
              <a:t> 147.251.53.156  nereis01 #PRE</a:t>
            </a:r>
            <a:endParaRPr lang="cs-CZ" sz="2800" dirty="0"/>
          </a:p>
          <a:p>
            <a:r>
              <a:rPr lang="cs-CZ" dirty="0"/>
              <a:t>Host </a:t>
            </a:r>
            <a:r>
              <a:rPr lang="cs-CZ" dirty="0" err="1"/>
              <a:t>name</a:t>
            </a:r>
            <a:r>
              <a:rPr lang="cs-CZ" dirty="0"/>
              <a:t> -soubor </a:t>
            </a:r>
            <a:r>
              <a:rPr lang="cs-CZ" dirty="0" smtClean="0"/>
              <a:t>HOSTS</a:t>
            </a:r>
          </a:p>
          <a:p>
            <a:pPr lvl="1">
              <a:buNone/>
            </a:pPr>
            <a:r>
              <a:rPr lang="cs-CZ" dirty="0"/>
              <a:t>	</a:t>
            </a:r>
            <a:r>
              <a:rPr lang="cs-CZ" dirty="0" smtClean="0"/>
              <a:t>		147.251.48.66 </a:t>
            </a:r>
            <a:r>
              <a:rPr lang="cs-CZ" dirty="0" err="1" smtClean="0"/>
              <a:t>atys</a:t>
            </a:r>
            <a:r>
              <a:rPr lang="cs-CZ" dirty="0" smtClean="0"/>
              <a:t> </a:t>
            </a:r>
          </a:p>
          <a:p>
            <a:pPr lvl="1">
              <a:buNone/>
            </a:pPr>
            <a:r>
              <a:rPr lang="cs-CZ" dirty="0"/>
              <a:t>	</a:t>
            </a:r>
            <a:r>
              <a:rPr lang="cs-CZ" dirty="0" smtClean="0"/>
              <a:t>		147.251.48.17 </a:t>
            </a:r>
            <a:r>
              <a:rPr lang="cs-CZ" dirty="0" err="1" smtClean="0"/>
              <a:t>artemis</a:t>
            </a:r>
            <a:r>
              <a:rPr lang="cs-CZ" dirty="0" smtClean="0"/>
              <a:t> 	instalace  </a:t>
            </a:r>
            <a:endParaRPr lang="cs-CZ" dirty="0"/>
          </a:p>
          <a:p>
            <a:endParaRPr lang="cs-CZ" dirty="0" smtClean="0"/>
          </a:p>
          <a:p>
            <a:pPr>
              <a:buNone/>
            </a:pPr>
            <a:r>
              <a:rPr lang="cs-CZ" dirty="0"/>
              <a:t>%SYSTEMROOT%\system32\</a:t>
            </a:r>
            <a:r>
              <a:rPr lang="cs-CZ" dirty="0" err="1"/>
              <a:t>drivers</a:t>
            </a:r>
            <a:r>
              <a:rPr lang="cs-CZ" dirty="0"/>
              <a:t>\</a:t>
            </a:r>
            <a:r>
              <a:rPr lang="cs-CZ" dirty="0" err="1"/>
              <a:t>etc</a:t>
            </a:r>
            <a:r>
              <a:rPr lang="cs-CZ" dirty="0"/>
              <a:t>\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Hierarchický systém doménových jmen</a:t>
            </a:r>
          </a:p>
          <a:p>
            <a:r>
              <a:rPr lang="cs-CZ" dirty="0" smtClean="0"/>
              <a:t>Protokol používá porty TCP/53 i UDP/53</a:t>
            </a:r>
          </a:p>
          <a:p>
            <a:r>
              <a:rPr lang="cs-CZ" dirty="0" smtClean="0"/>
              <a:t>Kromě překladu jmen zajišťuje informace o distribuci služeb v síti (SRV záznamy)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DNS nejčastější typy záznamů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host </a:t>
            </a:r>
            <a:r>
              <a:rPr lang="cs-CZ" dirty="0" smtClean="0"/>
              <a:t>– </a:t>
            </a:r>
            <a:r>
              <a:rPr lang="cs-CZ" dirty="0" err="1" smtClean="0"/>
              <a:t>address</a:t>
            </a:r>
            <a:r>
              <a:rPr lang="cs-CZ" dirty="0" smtClean="0"/>
              <a:t> </a:t>
            </a:r>
            <a:r>
              <a:rPr lang="cs-CZ" dirty="0"/>
              <a:t>(A) -běžný záznam, překlad jména na IP adresu </a:t>
            </a:r>
            <a:r>
              <a:rPr lang="cs-CZ" dirty="0" smtClean="0"/>
              <a:t>počítače</a:t>
            </a:r>
            <a:endParaRPr lang="cs-CZ" dirty="0"/>
          </a:p>
          <a:p>
            <a:r>
              <a:rPr lang="pt-BR" dirty="0"/>
              <a:t>alias </a:t>
            </a:r>
            <a:r>
              <a:rPr lang="pt-BR" dirty="0" smtClean="0"/>
              <a:t>–</a:t>
            </a:r>
            <a:r>
              <a:rPr lang="cs-CZ" dirty="0" smtClean="0"/>
              <a:t> </a:t>
            </a:r>
            <a:r>
              <a:rPr lang="pt-BR" dirty="0" smtClean="0"/>
              <a:t>canonical </a:t>
            </a:r>
            <a:r>
              <a:rPr lang="pt-BR" dirty="0"/>
              <a:t>name (CNAME) -další jméno (alias) pro existující záznam v doméně</a:t>
            </a:r>
          </a:p>
          <a:p>
            <a:r>
              <a:rPr lang="cs-CZ" dirty="0" smtClean="0"/>
              <a:t>mail </a:t>
            </a:r>
            <a:r>
              <a:rPr lang="cs-CZ" dirty="0" err="1"/>
              <a:t>exchanger</a:t>
            </a:r>
            <a:r>
              <a:rPr lang="cs-CZ" dirty="0"/>
              <a:t> (MX) </a:t>
            </a:r>
            <a:r>
              <a:rPr lang="cs-CZ" dirty="0" smtClean="0"/>
              <a:t>- adresa </a:t>
            </a:r>
            <a:r>
              <a:rPr lang="cs-CZ" dirty="0"/>
              <a:t>poštovního serveru</a:t>
            </a:r>
          </a:p>
          <a:p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/>
              <a:t>location</a:t>
            </a:r>
            <a:r>
              <a:rPr lang="cs-CZ" dirty="0"/>
              <a:t> (</a:t>
            </a:r>
            <a:r>
              <a:rPr lang="cs-CZ" dirty="0" smtClean="0"/>
              <a:t>SRV</a:t>
            </a:r>
            <a:r>
              <a:rPr lang="cs-CZ" dirty="0"/>
              <a:t>) </a:t>
            </a:r>
            <a:r>
              <a:rPr lang="cs-CZ" dirty="0" smtClean="0"/>
              <a:t>- adresa </a:t>
            </a:r>
            <a:r>
              <a:rPr lang="cs-CZ" dirty="0"/>
              <a:t>některé služby, jako </a:t>
            </a:r>
            <a:r>
              <a:rPr lang="cs-CZ" dirty="0" err="1"/>
              <a:t>ldap</a:t>
            </a:r>
            <a:r>
              <a:rPr lang="cs-CZ" dirty="0"/>
              <a:t>, </a:t>
            </a:r>
            <a:r>
              <a:rPr lang="cs-CZ" dirty="0" err="1"/>
              <a:t>kerberos</a:t>
            </a:r>
            <a:r>
              <a:rPr lang="cs-CZ" dirty="0"/>
              <a:t>, </a:t>
            </a:r>
            <a:r>
              <a:rPr lang="cs-CZ" dirty="0" err="1"/>
              <a:t>ftp</a:t>
            </a:r>
            <a:r>
              <a:rPr lang="cs-CZ" dirty="0"/>
              <a:t>, a další</a:t>
            </a:r>
          </a:p>
          <a:p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/>
              <a:t>server (NS) </a:t>
            </a:r>
            <a:r>
              <a:rPr lang="cs-CZ" dirty="0" smtClean="0"/>
              <a:t>- seznam </a:t>
            </a:r>
            <a:r>
              <a:rPr lang="cs-CZ" dirty="0"/>
              <a:t>serverů, které zajišťují DNS služby pro doménu, záznam se nachází v nadřízené </a:t>
            </a:r>
            <a:r>
              <a:rPr lang="cs-CZ" dirty="0" smtClean="0"/>
              <a:t>doméně </a:t>
            </a:r>
            <a:r>
              <a:rPr lang="cs-CZ" dirty="0"/>
              <a:t>a v aktuální doméně</a:t>
            </a:r>
          </a:p>
          <a:p>
            <a:r>
              <a:rPr lang="cs-CZ" dirty="0" smtClean="0"/>
              <a:t>pointer </a:t>
            </a:r>
            <a:r>
              <a:rPr lang="cs-CZ" dirty="0"/>
              <a:t>(PTR) </a:t>
            </a:r>
            <a:r>
              <a:rPr lang="cs-CZ" dirty="0" smtClean="0"/>
              <a:t>- užívá </a:t>
            </a:r>
            <a:r>
              <a:rPr lang="cs-CZ" dirty="0"/>
              <a:t>se pro reverzní </a:t>
            </a:r>
            <a:r>
              <a:rPr lang="cs-CZ" dirty="0" smtClean="0"/>
              <a:t>překlad IP -</a:t>
            </a:r>
            <a:r>
              <a:rPr lang="en-US" dirty="0" smtClean="0"/>
              <a:t>&gt; host</a:t>
            </a:r>
            <a:endParaRPr lang="cs-CZ" dirty="0"/>
          </a:p>
          <a:p>
            <a:r>
              <a:rPr lang="cs-CZ" dirty="0" smtClean="0"/>
              <a:t>start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(SOA) </a:t>
            </a:r>
            <a:r>
              <a:rPr lang="cs-CZ" dirty="0" smtClean="0"/>
              <a:t>- odkazuje </a:t>
            </a:r>
            <a:r>
              <a:rPr lang="cs-CZ" dirty="0"/>
              <a:t>na server, kde jsou primární údaje (primární NS)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z</a:t>
            </a:r>
            <a:r>
              <a:rPr lang="cs-CZ" dirty="0" err="1" smtClean="0"/>
              <a:t>óny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primární zóna</a:t>
            </a:r>
            <a:r>
              <a:rPr lang="cs-CZ" dirty="0" smtClean="0"/>
              <a:t>: obsahuje </a:t>
            </a:r>
            <a:r>
              <a:rPr lang="cs-CZ" dirty="0"/>
              <a:t>informace o zóně v textovém souboru s možností zápisu; je vždy jen jedna</a:t>
            </a:r>
          </a:p>
          <a:p>
            <a:r>
              <a:rPr lang="cs-CZ" dirty="0"/>
              <a:t>sekundární zóna</a:t>
            </a:r>
            <a:r>
              <a:rPr lang="cs-CZ" dirty="0" smtClean="0"/>
              <a:t>: obsahuje </a:t>
            </a:r>
            <a:r>
              <a:rPr lang="cs-CZ" dirty="0"/>
              <a:t>informace o zóně v textovém souboru, ale pouze pro čtení</a:t>
            </a:r>
          </a:p>
          <a:p>
            <a:r>
              <a:rPr lang="cs-CZ" dirty="0"/>
              <a:t>zóna integrovaná do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Directory</a:t>
            </a:r>
            <a:r>
              <a:rPr lang="cs-CZ" dirty="0" smtClean="0"/>
              <a:t>: jedná </a:t>
            </a:r>
            <a:r>
              <a:rPr lang="cs-CZ" dirty="0"/>
              <a:t>se o primární zónu, která nemá záznamy v textovém souboru, ale ukládá je přímo do databáze </a:t>
            </a:r>
            <a:r>
              <a:rPr lang="cs-CZ" dirty="0" smtClean="0"/>
              <a:t>AD</a:t>
            </a:r>
            <a:endParaRPr lang="cs-CZ" dirty="0"/>
          </a:p>
          <a:p>
            <a:r>
              <a:rPr lang="cs-CZ" dirty="0" err="1"/>
              <a:t>stub</a:t>
            </a:r>
            <a:r>
              <a:rPr lang="cs-CZ" dirty="0"/>
              <a:t> zóna</a:t>
            </a:r>
            <a:r>
              <a:rPr lang="cs-CZ" dirty="0" smtClean="0"/>
              <a:t>: tato </a:t>
            </a:r>
            <a:r>
              <a:rPr lang="cs-CZ" dirty="0"/>
              <a:t>zóna se použije, pokud potřebujeme spojit jmenné prostory více zón; obsahuje pouze SOA, NS a </a:t>
            </a:r>
            <a:r>
              <a:rPr lang="cs-CZ" dirty="0" err="1"/>
              <a:t>A</a:t>
            </a:r>
            <a:r>
              <a:rPr lang="cs-CZ" dirty="0"/>
              <a:t> záznamy o jmenných serverů ostatních zón; je určena pouze pro čtení; může být integrovaná do AD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Windows Server</a:t>
            </a:r>
          </a:p>
          <a:p>
            <a:r>
              <a:rPr lang="cs-CZ" dirty="0" smtClean="0"/>
              <a:t>Administrátorský přístup</a:t>
            </a:r>
          </a:p>
          <a:p>
            <a:endParaRPr lang="cs-CZ" dirty="0" smtClean="0"/>
          </a:p>
          <a:p>
            <a:r>
              <a:rPr lang="cs-CZ" dirty="0" smtClean="0"/>
              <a:t>Vymyšlené DNS a </a:t>
            </a:r>
            <a:r>
              <a:rPr lang="cs-CZ" dirty="0" err="1" smtClean="0"/>
              <a:t>NetBios</a:t>
            </a:r>
            <a:r>
              <a:rPr lang="cs-CZ" dirty="0" smtClean="0"/>
              <a:t> jméno domény</a:t>
            </a:r>
          </a:p>
          <a:p>
            <a:pPr lvl="1"/>
            <a:r>
              <a:rPr lang="cs-CZ" dirty="0" smtClean="0"/>
              <a:t>Možná instalace nového DNS serveru</a:t>
            </a:r>
          </a:p>
          <a:p>
            <a:r>
              <a:rPr lang="cs-CZ" dirty="0" smtClean="0"/>
              <a:t> Konfigurace síťového rozhraní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AD - komponenty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Les, strom, doména</a:t>
            </a:r>
          </a:p>
          <a:p>
            <a:pPr lvl="1"/>
            <a:r>
              <a:rPr lang="cs-CZ" dirty="0" smtClean="0"/>
              <a:t>Organizační jednotky, </a:t>
            </a:r>
            <a:r>
              <a:rPr lang="cs-CZ" dirty="0" err="1" smtClean="0"/>
              <a:t>sites</a:t>
            </a:r>
            <a:endParaRPr lang="cs-CZ" dirty="0" smtClean="0"/>
          </a:p>
          <a:p>
            <a:r>
              <a:rPr lang="cs-CZ" dirty="0" smtClean="0"/>
              <a:t>Doménový řadič</a:t>
            </a:r>
          </a:p>
          <a:p>
            <a:r>
              <a:rPr lang="cs-CZ" dirty="0" smtClean="0"/>
              <a:t>Funkční úrovně</a:t>
            </a:r>
          </a:p>
          <a:p>
            <a:pPr lvl="1"/>
            <a:r>
              <a:rPr lang="cs-CZ" dirty="0" smtClean="0"/>
              <a:t>Domény: </a:t>
            </a:r>
            <a:r>
              <a:rPr lang="cs-CZ" dirty="0" err="1" smtClean="0"/>
              <a:t>Win</a:t>
            </a:r>
            <a:r>
              <a:rPr lang="cs-CZ" dirty="0" smtClean="0"/>
              <a:t> 2000 </a:t>
            </a:r>
            <a:r>
              <a:rPr lang="cs-CZ" dirty="0" err="1" smtClean="0"/>
              <a:t>native</a:t>
            </a:r>
            <a:r>
              <a:rPr lang="cs-CZ" dirty="0" smtClean="0"/>
              <a:t>, </a:t>
            </a:r>
            <a:r>
              <a:rPr lang="cs-CZ" dirty="0" err="1" smtClean="0"/>
              <a:t>Win</a:t>
            </a:r>
            <a:r>
              <a:rPr lang="cs-CZ" dirty="0" smtClean="0"/>
              <a:t> Server 2003, </a:t>
            </a:r>
            <a:r>
              <a:rPr lang="cs-CZ" dirty="0" err="1" smtClean="0"/>
              <a:t>Win</a:t>
            </a:r>
            <a:r>
              <a:rPr lang="cs-CZ" dirty="0" smtClean="0"/>
              <a:t> </a:t>
            </a:r>
            <a:r>
              <a:rPr lang="cs-CZ" dirty="0" err="1" smtClean="0"/>
              <a:t>serer</a:t>
            </a:r>
            <a:r>
              <a:rPr lang="cs-CZ" dirty="0" smtClean="0"/>
              <a:t> 2008</a:t>
            </a:r>
          </a:p>
          <a:p>
            <a:pPr lvl="1"/>
            <a:r>
              <a:rPr lang="cs-CZ" dirty="0" smtClean="0"/>
              <a:t>Lesa: </a:t>
            </a:r>
            <a:r>
              <a:rPr lang="cs-CZ" dirty="0" err="1" smtClean="0"/>
              <a:t>Win</a:t>
            </a:r>
            <a:r>
              <a:rPr lang="cs-CZ" dirty="0" smtClean="0"/>
              <a:t> Server 2003, </a:t>
            </a:r>
            <a:r>
              <a:rPr lang="cs-CZ" dirty="0" err="1" smtClean="0"/>
              <a:t>Win</a:t>
            </a:r>
            <a:r>
              <a:rPr lang="cs-CZ" dirty="0" smtClean="0"/>
              <a:t> Server  2008, *(R2)</a:t>
            </a:r>
          </a:p>
          <a:p>
            <a:r>
              <a:rPr lang="cs-CZ" dirty="0" smtClean="0"/>
              <a:t>Databáze AD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591</Words>
  <Application>Microsoft Office PowerPoint</Application>
  <PresentationFormat>Předvádění na obrazovce (4:3)</PresentationFormat>
  <Paragraphs>106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Překlad jmen, instalace AD</vt:lpstr>
      <vt:lpstr>Překladové služby</vt:lpstr>
      <vt:lpstr>hostname</vt:lpstr>
      <vt:lpstr>Statický překlad jmen</vt:lpstr>
      <vt:lpstr>DNS</vt:lpstr>
      <vt:lpstr>DNS nejčastější typy záznamů</vt:lpstr>
      <vt:lpstr>DNS zóny</vt:lpstr>
      <vt:lpstr>Instalace AD</vt:lpstr>
      <vt:lpstr>Instalace AD - komponenty</vt:lpstr>
      <vt:lpstr>NTDS</vt:lpstr>
      <vt:lpstr>SYSVOL</vt:lpstr>
      <vt:lpstr>Úkoly</vt:lpstr>
      <vt:lpstr>Úkoly</vt:lpstr>
      <vt:lpstr>Úkoly</vt:lpstr>
      <vt:lpstr>Úkoly</vt:lpstr>
      <vt:lpstr>Úkoly</vt:lpstr>
      <vt:lpstr>Úkoly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Simon Suchomel</dc:creator>
  <cp:lastModifiedBy>Simon Suchomel</cp:lastModifiedBy>
  <cp:revision>39</cp:revision>
  <dcterms:created xsi:type="dcterms:W3CDTF">2011-02-28T16:28:25Z</dcterms:created>
  <dcterms:modified xsi:type="dcterms:W3CDTF">2011-02-28T21:48:49Z</dcterms:modified>
</cp:coreProperties>
</file>