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Skupinové politiky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Loopback</a:t>
            </a:r>
            <a:r>
              <a:rPr lang="cs-CZ" sz="2000" dirty="0" smtClean="0"/>
              <a:t> </a:t>
            </a:r>
            <a:r>
              <a:rPr lang="cs-CZ" sz="2000" dirty="0" err="1" smtClean="0"/>
              <a:t>processing</a:t>
            </a:r>
            <a:endParaRPr lang="cs-CZ" sz="2000" dirty="0" smtClean="0"/>
          </a:p>
          <a:p>
            <a:pPr lvl="1"/>
            <a:r>
              <a:rPr lang="cs-CZ" sz="2000" dirty="0" smtClean="0"/>
              <a:t>Použití nastavení z části User </a:t>
            </a:r>
            <a:r>
              <a:rPr lang="cs-CZ" sz="2000" dirty="0" err="1" smtClean="0"/>
              <a:t>configuration</a:t>
            </a:r>
            <a:r>
              <a:rPr lang="cs-CZ" sz="2000" dirty="0" smtClean="0"/>
              <a:t> na počítač</a:t>
            </a:r>
          </a:p>
          <a:p>
            <a:pPr lvl="1"/>
            <a:r>
              <a:rPr lang="cs-CZ" sz="2000" dirty="0" err="1" smtClean="0"/>
              <a:t>Computer</a:t>
            </a:r>
            <a:r>
              <a:rPr lang="cs-CZ" sz="2000" dirty="0" smtClean="0"/>
              <a:t> </a:t>
            </a:r>
            <a:r>
              <a:rPr lang="cs-CZ" sz="2000" dirty="0" err="1" smtClean="0"/>
              <a:t>Configuration</a:t>
            </a:r>
            <a:r>
              <a:rPr lang="cs-CZ" sz="2000" dirty="0" smtClean="0"/>
              <a:t> -&gt; </a:t>
            </a:r>
            <a:r>
              <a:rPr lang="cs-CZ" sz="2000" dirty="0" err="1" smtClean="0"/>
              <a:t>Administrative</a:t>
            </a:r>
            <a:r>
              <a:rPr lang="cs-CZ" sz="2000" dirty="0" smtClean="0"/>
              <a:t> </a:t>
            </a:r>
            <a:r>
              <a:rPr lang="cs-CZ" sz="2000" dirty="0" err="1" smtClean="0"/>
              <a:t>Templates</a:t>
            </a:r>
            <a:r>
              <a:rPr lang="cs-CZ" sz="2000" dirty="0" smtClean="0"/>
              <a:t> -&gt; </a:t>
            </a:r>
            <a:r>
              <a:rPr lang="cs-CZ" sz="2000" dirty="0" err="1" smtClean="0"/>
              <a:t>System</a:t>
            </a:r>
            <a:r>
              <a:rPr lang="cs-CZ" sz="2000" dirty="0" smtClean="0"/>
              <a:t> -&gt;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-&gt; User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</a:t>
            </a:r>
            <a:r>
              <a:rPr lang="cs-CZ" sz="2000" dirty="0" err="1" smtClean="0"/>
              <a:t>loopback</a:t>
            </a:r>
            <a:r>
              <a:rPr lang="cs-CZ" sz="2000" dirty="0" smtClean="0"/>
              <a:t> </a:t>
            </a:r>
            <a:r>
              <a:rPr lang="cs-CZ" sz="2000" dirty="0" err="1" smtClean="0"/>
              <a:t>processing</a:t>
            </a:r>
            <a:r>
              <a:rPr lang="cs-CZ" sz="2000" dirty="0" smtClean="0"/>
              <a:t> mode</a:t>
            </a:r>
          </a:p>
          <a:p>
            <a:pPr lvl="1"/>
            <a:r>
              <a:rPr lang="cs-CZ" sz="2000" dirty="0" err="1" smtClean="0"/>
              <a:t>Merge</a:t>
            </a:r>
            <a:r>
              <a:rPr lang="cs-CZ" sz="2000" dirty="0" smtClean="0"/>
              <a:t> – stáhne se seznam politik pro uživatele, následně znovu seznam pro počítač, zařadí se za seznam politik pro uživatele a postupně se vše aplikuje; pokud dojde ke konfliktu některých nastavení, tak "vítězí" nastavení počítače</a:t>
            </a:r>
          </a:p>
          <a:p>
            <a:pPr lvl="1"/>
            <a:r>
              <a:rPr lang="cs-CZ" sz="2000" dirty="0" err="1" smtClean="0"/>
              <a:t>Replace</a:t>
            </a:r>
            <a:r>
              <a:rPr lang="cs-CZ" sz="2000" dirty="0" smtClean="0"/>
              <a:t> – stáhnou se pouze politiky pro počítač a použijí se jako nastavení pro uživatele</a:t>
            </a:r>
          </a:p>
          <a:p>
            <a:endParaRPr lang="cs-CZ" sz="2000" dirty="0" smtClean="0"/>
          </a:p>
          <a:p>
            <a:pPr lvl="1"/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Přidat do domény stanici s Windows 7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Najít a prohlédnout si obě úložiště GPO (SYSVOL a AD)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Vytvořit novou GPO a přilinkovat ji na OU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Projít User </a:t>
            </a:r>
            <a:r>
              <a:rPr lang="cs-CZ" sz="2000" dirty="0" err="1" smtClean="0"/>
              <a:t>configuration</a:t>
            </a:r>
            <a:r>
              <a:rPr lang="cs-CZ" sz="2000" dirty="0" smtClean="0"/>
              <a:t> a </a:t>
            </a:r>
            <a:r>
              <a:rPr lang="cs-CZ" sz="2000" dirty="0" err="1" smtClean="0"/>
              <a:t>Computer</a:t>
            </a:r>
            <a:r>
              <a:rPr lang="cs-CZ" sz="2000" dirty="0" smtClean="0"/>
              <a:t> </a:t>
            </a:r>
            <a:r>
              <a:rPr lang="cs-CZ" sz="2000" dirty="0" err="1" smtClean="0"/>
              <a:t>configuration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Povolení/zakázání GPO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Aplikování GPO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000" dirty="0" smtClean="0"/>
              <a:t>Restart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sz="2000" dirty="0" err="1" smtClean="0"/>
              <a:t>Logon</a:t>
            </a:r>
            <a:endParaRPr lang="cs-CZ" sz="2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sz="2000" dirty="0" err="1" smtClean="0"/>
              <a:t>Gpupdate</a:t>
            </a:r>
            <a:endParaRPr lang="cs-CZ" sz="2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sz="2000" dirty="0" smtClean="0"/>
              <a:t>Aplikování User/</a:t>
            </a:r>
            <a:r>
              <a:rPr lang="cs-CZ" sz="2000" dirty="0" err="1" smtClean="0"/>
              <a:t>computer</a:t>
            </a:r>
            <a:r>
              <a:rPr lang="cs-CZ" sz="2000" dirty="0" smtClean="0"/>
              <a:t> </a:t>
            </a:r>
            <a:r>
              <a:rPr lang="cs-CZ" sz="2000" dirty="0" err="1" smtClean="0"/>
              <a:t>conf</a:t>
            </a:r>
            <a:r>
              <a:rPr lang="cs-CZ" sz="2000" dirty="0" smtClean="0"/>
              <a:t> na účty osob/počítačů/skupin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Vyzkoušet dědičnost GPO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err="1" smtClean="0"/>
              <a:t>Block</a:t>
            </a:r>
            <a:r>
              <a:rPr lang="cs-CZ" sz="2000" dirty="0" smtClean="0"/>
              <a:t> inheritance/</a:t>
            </a:r>
            <a:r>
              <a:rPr lang="cs-CZ" sz="2000" dirty="0" err="1" smtClean="0"/>
              <a:t>enforce</a:t>
            </a:r>
            <a:endParaRPr lang="cs-CZ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skupinová politika?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Skupinová politika (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, GPO)</a:t>
            </a:r>
          </a:p>
          <a:p>
            <a:pPr lvl="1"/>
            <a:r>
              <a:rPr lang="cs-CZ" sz="2000" dirty="0" smtClean="0"/>
              <a:t>Sada předvoleb, která nastavuje chování počítačů a možnosti uživatelů</a:t>
            </a:r>
          </a:p>
          <a:p>
            <a:pPr lvl="1"/>
            <a:r>
              <a:rPr lang="cs-CZ" sz="2000" dirty="0" smtClean="0"/>
              <a:t>S její pomocí lze nastavovat registry, NTFS oprávnění, politiky bezpečnosti a auditu, instalace softwaru, přihlašovací a odhlašovací skripty, přesměrování adresářů, nastavení IE a další</a:t>
            </a:r>
          </a:p>
          <a:p>
            <a:pPr lvl="1"/>
            <a:r>
              <a:rPr lang="cs-CZ" sz="2000" dirty="0" smtClean="0"/>
              <a:t>Správa pomocí nástroje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Management </a:t>
            </a:r>
            <a:r>
              <a:rPr lang="cs-CZ" sz="2000" dirty="0" err="1" smtClean="0"/>
              <a:t>Console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GPO jsou uloženy na dvou místech</a:t>
            </a:r>
          </a:p>
          <a:p>
            <a:pPr lvl="1"/>
            <a:r>
              <a:rPr lang="cs-CZ" sz="2000" dirty="0" smtClean="0"/>
              <a:t>V kontejneru skupinové politiky (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</a:t>
            </a:r>
            <a:r>
              <a:rPr lang="cs-CZ" sz="2000" dirty="0" err="1" smtClean="0"/>
              <a:t>Container</a:t>
            </a:r>
            <a:r>
              <a:rPr lang="cs-CZ" sz="2000" dirty="0" smtClean="0"/>
              <a:t>, GPC)</a:t>
            </a:r>
          </a:p>
          <a:p>
            <a:pPr lvl="1"/>
            <a:r>
              <a:rPr lang="cs-CZ" sz="2000" dirty="0" smtClean="0"/>
              <a:t>V šabloně skupinové politiky (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</a:t>
            </a:r>
            <a:r>
              <a:rPr lang="cs-CZ" sz="2000" dirty="0" err="1" smtClean="0"/>
              <a:t>Template</a:t>
            </a:r>
            <a:r>
              <a:rPr lang="cs-CZ" sz="2000" dirty="0" smtClean="0"/>
              <a:t>, GPT)</a:t>
            </a:r>
          </a:p>
          <a:p>
            <a:endParaRPr lang="cs-CZ" sz="2000" dirty="0" smtClean="0"/>
          </a:p>
          <a:p>
            <a:r>
              <a:rPr lang="cs-CZ" sz="2000" dirty="0" smtClean="0"/>
              <a:t>Kontejner skupinové politiky</a:t>
            </a:r>
          </a:p>
          <a:p>
            <a:pPr lvl="1"/>
            <a:r>
              <a:rPr lang="cs-CZ" sz="2000" dirty="0" smtClean="0"/>
              <a:t>Objekt </a:t>
            </a:r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endParaRPr lang="cs-CZ" sz="2000" dirty="0" smtClean="0"/>
          </a:p>
          <a:p>
            <a:pPr lvl="1"/>
            <a:r>
              <a:rPr lang="cs-CZ" sz="2000" dirty="0" err="1" smtClean="0"/>
              <a:t>Active</a:t>
            </a:r>
            <a:r>
              <a:rPr lang="cs-CZ" sz="2000" dirty="0" smtClean="0"/>
              <a:t> </a:t>
            </a:r>
            <a:r>
              <a:rPr lang="cs-CZ" sz="2000" dirty="0" err="1" smtClean="0"/>
              <a:t>Directory</a:t>
            </a:r>
            <a:r>
              <a:rPr lang="cs-CZ" sz="2000" dirty="0" smtClean="0"/>
              <a:t> </a:t>
            </a:r>
            <a:r>
              <a:rPr lang="cs-CZ" sz="2000" dirty="0" err="1" smtClean="0"/>
              <a:t>Users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Computers</a:t>
            </a:r>
            <a:r>
              <a:rPr lang="cs-CZ" sz="2000" dirty="0" smtClean="0"/>
              <a:t> -</a:t>
            </a:r>
            <a:r>
              <a:rPr lang="en-US" sz="2000" dirty="0" smtClean="0"/>
              <a:t>&gt; System -&gt; Policies</a:t>
            </a:r>
            <a:endParaRPr lang="cs-CZ" sz="2000" dirty="0" smtClean="0"/>
          </a:p>
          <a:p>
            <a:pPr lvl="1"/>
            <a:r>
              <a:rPr lang="cs-CZ" sz="2000" dirty="0" smtClean="0"/>
              <a:t>Obsahuje stav GPO, informaci o verzi, informaci o WMI filtrech, seznam komponent, které mají nastavení v GPO</a:t>
            </a:r>
          </a:p>
          <a:p>
            <a:pPr lvl="1"/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Struktura</a:t>
            </a:r>
            <a:r>
              <a:rPr lang="en-US" dirty="0" smtClean="0"/>
              <a:t>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Šablona skupinové politiky (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</a:t>
            </a:r>
            <a:r>
              <a:rPr lang="cs-CZ" sz="2000" dirty="0" err="1" smtClean="0"/>
              <a:t>Template</a:t>
            </a:r>
            <a:r>
              <a:rPr lang="cs-CZ" sz="2000" dirty="0" smtClean="0"/>
              <a:t>, GPT)</a:t>
            </a:r>
          </a:p>
          <a:p>
            <a:pPr lvl="1"/>
            <a:r>
              <a:rPr lang="cs-CZ" sz="2000" dirty="0" smtClean="0"/>
              <a:t>Adresářová struktura v adresáři SYSVOL na doménovém řadiči (%</a:t>
            </a:r>
            <a:r>
              <a:rPr lang="cs-CZ" sz="2000" dirty="0" err="1" smtClean="0"/>
              <a:t>systemroot</a:t>
            </a:r>
            <a:r>
              <a:rPr lang="cs-CZ" sz="2000" dirty="0" smtClean="0"/>
              <a:t>%\SYSVOL\</a:t>
            </a:r>
            <a:r>
              <a:rPr lang="cs-CZ" sz="2000" dirty="0" err="1" smtClean="0"/>
              <a:t>sysvol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Obsahuje kompletní nastavení a informace o GPO včetně nastavení administrativních šablon, zabezpečení, instalace softwaru, skriptů a přesměrování adresářů</a:t>
            </a:r>
          </a:p>
          <a:p>
            <a:pPr lvl="1"/>
            <a:r>
              <a:rPr lang="cs-CZ" sz="2000" dirty="0" smtClean="0"/>
              <a:t>Administrativní šablony (soubory .</a:t>
            </a:r>
            <a:r>
              <a:rPr lang="cs-CZ" sz="2000" dirty="0" err="1" smtClean="0"/>
              <a:t>adm</a:t>
            </a:r>
            <a:r>
              <a:rPr lang="cs-CZ" sz="2000" dirty="0" smtClean="0"/>
              <a:t>) obsahují změny v nastavení registrů počítače a/nebo uživatele; pro Windows Vista se používají nové šablony v XML formátu (soubory .</a:t>
            </a:r>
            <a:r>
              <a:rPr lang="cs-CZ" sz="2000" dirty="0" err="1" smtClean="0"/>
              <a:t>admx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Název GPT adresáře je GUID (</a:t>
            </a:r>
            <a:r>
              <a:rPr lang="cs-CZ" sz="2000" dirty="0" err="1" smtClean="0"/>
              <a:t>Globally</a:t>
            </a:r>
            <a:r>
              <a:rPr lang="cs-CZ" sz="2000" dirty="0" smtClean="0"/>
              <a:t> </a:t>
            </a:r>
            <a:r>
              <a:rPr lang="cs-CZ" sz="2000" dirty="0" err="1" smtClean="0"/>
              <a:t>Unique</a:t>
            </a:r>
            <a:r>
              <a:rPr lang="cs-CZ" sz="2000" dirty="0" smtClean="0"/>
              <a:t> </a:t>
            </a:r>
            <a:r>
              <a:rPr lang="cs-CZ" sz="2000" dirty="0" err="1" smtClean="0"/>
              <a:t>Identifier</a:t>
            </a:r>
            <a:r>
              <a:rPr lang="cs-CZ" sz="2000" dirty="0" smtClean="0"/>
              <a:t>) GPO, které jsme vytvořili; to je identické s </a:t>
            </a:r>
            <a:r>
              <a:rPr lang="cs-CZ" sz="2000" dirty="0" err="1" smtClean="0"/>
              <a:t>GUIDem</a:t>
            </a:r>
            <a:r>
              <a:rPr lang="cs-CZ" sz="2000" dirty="0" smtClean="0"/>
              <a:t>, který používá AD k identifikaci GPC tohoto objektu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Nastavení v GPO je rozděleno do 2 částí</a:t>
            </a:r>
          </a:p>
          <a:p>
            <a:pPr lvl="1"/>
            <a:r>
              <a:rPr lang="cs-CZ" sz="2000" dirty="0" err="1" smtClean="0"/>
              <a:t>Computer</a:t>
            </a:r>
            <a:r>
              <a:rPr lang="cs-CZ" sz="2000" dirty="0" smtClean="0"/>
              <a:t> </a:t>
            </a:r>
            <a:r>
              <a:rPr lang="cs-CZ" sz="2000" dirty="0" err="1" smtClean="0"/>
              <a:t>configuration</a:t>
            </a:r>
            <a:endParaRPr lang="cs-CZ" sz="2000" dirty="0" smtClean="0"/>
          </a:p>
          <a:p>
            <a:pPr lvl="2"/>
            <a:r>
              <a:rPr lang="cs-CZ" sz="2000" dirty="0" smtClean="0"/>
              <a:t>Vztahuje se pouze na účty počítačů</a:t>
            </a:r>
          </a:p>
          <a:p>
            <a:pPr lvl="2"/>
            <a:r>
              <a:rPr lang="cs-CZ" sz="2000" dirty="0" smtClean="0"/>
              <a:t>Nastavení počítače bez ohledu na to, který uživatel s ním pracuje</a:t>
            </a:r>
          </a:p>
          <a:p>
            <a:pPr lvl="1"/>
            <a:r>
              <a:rPr lang="cs-CZ" sz="2000" dirty="0" smtClean="0"/>
              <a:t>User </a:t>
            </a:r>
            <a:r>
              <a:rPr lang="cs-CZ" sz="2000" dirty="0" err="1" smtClean="0"/>
              <a:t>configuration</a:t>
            </a:r>
            <a:endParaRPr lang="cs-CZ" sz="2000" dirty="0" smtClean="0"/>
          </a:p>
          <a:p>
            <a:pPr lvl="2"/>
            <a:r>
              <a:rPr lang="cs-CZ" sz="2000" dirty="0" smtClean="0"/>
              <a:t>Vztahuje se pouze na účty uživatelů</a:t>
            </a:r>
          </a:p>
          <a:p>
            <a:pPr lvl="2"/>
            <a:r>
              <a:rPr lang="cs-CZ" sz="2000" dirty="0" smtClean="0"/>
              <a:t>Uživatelská nastavení bez ohledu na to, ke kterému počítači se </a:t>
            </a:r>
            <a:r>
              <a:rPr lang="cs-CZ" sz="2000" smtClean="0"/>
              <a:t>uživatel přihlašuje</a:t>
            </a:r>
            <a:endParaRPr lang="cs-CZ" sz="2000" dirty="0" smtClean="0"/>
          </a:p>
          <a:p>
            <a:pPr lvl="2"/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cs-CZ" sz="2000" dirty="0" smtClean="0"/>
              <a:t>GPO je možné přilinkovat na úrovni</a:t>
            </a:r>
          </a:p>
          <a:p>
            <a:pPr lvl="1"/>
            <a:r>
              <a:rPr lang="cs-CZ" sz="2000" dirty="0" smtClean="0"/>
              <a:t>Organizační jednotky</a:t>
            </a:r>
          </a:p>
          <a:p>
            <a:pPr lvl="1"/>
            <a:r>
              <a:rPr lang="cs-CZ" sz="2000" dirty="0" smtClean="0"/>
              <a:t>Domény</a:t>
            </a:r>
          </a:p>
          <a:p>
            <a:pPr lvl="1"/>
            <a:r>
              <a:rPr lang="cs-CZ" sz="2000" dirty="0" err="1" smtClean="0"/>
              <a:t>Site</a:t>
            </a:r>
            <a:endParaRPr lang="cs-CZ" sz="2000" dirty="0" smtClean="0"/>
          </a:p>
          <a:p>
            <a:r>
              <a:rPr lang="cs-CZ" sz="2000" dirty="0" smtClean="0"/>
              <a:t>Nastavení GPO je dědičné</a:t>
            </a:r>
          </a:p>
          <a:p>
            <a:pPr lvl="1"/>
            <a:r>
              <a:rPr lang="cs-CZ" sz="2000" dirty="0" smtClean="0"/>
              <a:t>Na objekt uložený v kontejneru/organizační jednotce se aplikují </a:t>
            </a:r>
          </a:p>
          <a:p>
            <a:pPr lvl="2"/>
            <a:r>
              <a:rPr lang="cs-CZ" sz="2000" dirty="0" smtClean="0"/>
              <a:t>Všechny GPO přilinkované přímo na tento kontejner </a:t>
            </a:r>
          </a:p>
          <a:p>
            <a:pPr lvl="2"/>
            <a:r>
              <a:rPr lang="cs-CZ" sz="2000" dirty="0" smtClean="0"/>
              <a:t>Všechny GPO přilinkované na všechny nadřazené kontejnery</a:t>
            </a:r>
          </a:p>
          <a:p>
            <a:pPr lvl="2"/>
            <a:r>
              <a:rPr lang="cs-CZ" sz="2000" dirty="0" smtClean="0"/>
              <a:t>Všechny GPO přilinkované na doménu, ve které se objekt nachází</a:t>
            </a:r>
          </a:p>
          <a:p>
            <a:pPr lvl="2"/>
            <a:r>
              <a:rPr lang="cs-CZ" sz="2000" dirty="0" smtClean="0"/>
              <a:t>Všechny GPO přilinkované na </a:t>
            </a:r>
            <a:r>
              <a:rPr lang="cs-CZ" sz="2000" dirty="0" err="1" smtClean="0"/>
              <a:t>site</a:t>
            </a:r>
            <a:r>
              <a:rPr lang="cs-CZ" sz="2000" dirty="0" smtClean="0"/>
              <a:t>, do které spadá IP adresa stroje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Na každé úrovni je možné přilinkovat libovolné množství GPO</a:t>
            </a:r>
          </a:p>
          <a:p>
            <a:r>
              <a:rPr lang="cs-CZ" sz="2200" dirty="0" smtClean="0"/>
              <a:t>V případě konfliktních nastavení mezi více GPO se uplatní nastavení z GPO, která je blíže samotnému objektu (například v případě kolize nastavení na úrovni domény a OU se uplatní nastavení GPO přilinkované na OU)</a:t>
            </a:r>
          </a:p>
          <a:p>
            <a:r>
              <a:rPr lang="cs-CZ" sz="2200" dirty="0" smtClean="0"/>
              <a:t>Pokud jsou konfliktní GPO na stejné úrovni, rozhoduje pořadí zpracování</a:t>
            </a:r>
          </a:p>
          <a:p>
            <a:endParaRPr lang="cs-CZ" sz="2200" dirty="0" smtClean="0"/>
          </a:p>
          <a:p>
            <a:r>
              <a:rPr lang="cs-CZ" sz="2200" dirty="0" err="1" smtClean="0"/>
              <a:t>Block</a:t>
            </a:r>
            <a:r>
              <a:rPr lang="cs-CZ" sz="2200" dirty="0" smtClean="0"/>
              <a:t> inheritance</a:t>
            </a:r>
          </a:p>
          <a:p>
            <a:pPr lvl="1"/>
            <a:r>
              <a:rPr lang="cs-CZ" sz="2200" dirty="0" smtClean="0"/>
              <a:t>Nastavuje se na úrovni OU</a:t>
            </a:r>
          </a:p>
          <a:p>
            <a:pPr lvl="1"/>
            <a:r>
              <a:rPr lang="cs-CZ" sz="2200" dirty="0" smtClean="0"/>
              <a:t>Blokuje dědičnost všech politik uvedených hierarchicky výš od vybrané OU, kromě vynucených politik</a:t>
            </a:r>
          </a:p>
          <a:p>
            <a:r>
              <a:rPr lang="cs-CZ" sz="2200" dirty="0" err="1" smtClean="0"/>
              <a:t>Enforce</a:t>
            </a:r>
            <a:r>
              <a:rPr lang="cs-CZ" sz="2200" dirty="0" smtClean="0"/>
              <a:t> inheritance</a:t>
            </a:r>
          </a:p>
          <a:p>
            <a:pPr lvl="1"/>
            <a:r>
              <a:rPr lang="cs-CZ" sz="2200" dirty="0" smtClean="0"/>
              <a:t>Aplikuje se na GPO</a:t>
            </a:r>
          </a:p>
          <a:p>
            <a:pPr lvl="1"/>
            <a:r>
              <a:rPr lang="cs-CZ" sz="2200" dirty="0" smtClean="0"/>
              <a:t>Vynutí dědičnost vybrané GPO hierarchicky níž do všech OU, i kdyby byly cestou nějaká blokování</a:t>
            </a:r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r>
              <a:rPr lang="cs-CZ" dirty="0" smtClean="0"/>
              <a:t> – nasazení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Aplikovat GPO pokud možno na co nejvyšší úrovni</a:t>
            </a:r>
          </a:p>
          <a:p>
            <a:pPr lvl="1"/>
            <a:r>
              <a:rPr lang="cs-CZ" sz="2000" dirty="0" smtClean="0"/>
              <a:t>maximálně využívat dědičnost</a:t>
            </a:r>
          </a:p>
          <a:p>
            <a:r>
              <a:rPr lang="cs-CZ" sz="2000" dirty="0" smtClean="0"/>
              <a:t>Omezit množství skupinových politik</a:t>
            </a:r>
          </a:p>
          <a:p>
            <a:pPr lvl="1"/>
            <a:r>
              <a:rPr lang="cs-CZ" sz="2000" dirty="0" smtClean="0"/>
              <a:t>Každá konfigurační změna by měla být ideálně v nejvýše jedné GPO</a:t>
            </a:r>
          </a:p>
          <a:p>
            <a:r>
              <a:rPr lang="cs-CZ" sz="2000" dirty="0" smtClean="0"/>
              <a:t>Vytvářet specifické skupinové politiky</a:t>
            </a:r>
          </a:p>
          <a:p>
            <a:r>
              <a:rPr lang="cs-CZ" sz="2000" dirty="0" smtClean="0"/>
              <a:t>Dodržovat jmenné konvence názvů GPO</a:t>
            </a:r>
          </a:p>
          <a:p>
            <a:r>
              <a:rPr lang="cs-CZ" sz="2000" dirty="0" smtClean="0"/>
              <a:t>Skupinové politiky aplikujte na </a:t>
            </a:r>
            <a:r>
              <a:rPr lang="cs-CZ" sz="2000" dirty="0" err="1" smtClean="0"/>
              <a:t>Sity</a:t>
            </a:r>
            <a:r>
              <a:rPr lang="cs-CZ" sz="2000" dirty="0" smtClean="0"/>
              <a:t> pouze v případě, že se vztahují opravdu k </a:t>
            </a:r>
            <a:r>
              <a:rPr lang="cs-CZ" sz="2000" dirty="0" err="1" smtClean="0"/>
              <a:t>Sitám</a:t>
            </a:r>
            <a:r>
              <a:rPr lang="cs-CZ" sz="2000" dirty="0" smtClean="0"/>
              <a:t> a ne k doménám</a:t>
            </a:r>
          </a:p>
          <a:p>
            <a:r>
              <a:rPr lang="cs-CZ" sz="2000" dirty="0" smtClean="0"/>
              <a:t>Vyvarovat se použití </a:t>
            </a:r>
            <a:r>
              <a:rPr lang="cs-CZ" sz="2000" dirty="0" err="1" smtClean="0"/>
              <a:t>Block</a:t>
            </a:r>
            <a:r>
              <a:rPr lang="cs-CZ" sz="2000" dirty="0" smtClean="0"/>
              <a:t> inheritance a </a:t>
            </a:r>
            <a:r>
              <a:rPr lang="cs-CZ" sz="2000" dirty="0" err="1" smtClean="0"/>
              <a:t>Enforce</a:t>
            </a:r>
            <a:r>
              <a:rPr lang="cs-CZ" sz="2000" dirty="0" smtClean="0"/>
              <a:t> inheritance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Kdy jsou nastavení GPO aplikovány</a:t>
            </a:r>
          </a:p>
          <a:p>
            <a:pPr lvl="1"/>
            <a:r>
              <a:rPr lang="cs-CZ" sz="2000" dirty="0" smtClean="0"/>
              <a:t>Start počítače – aplikují se nastavení počítače a </a:t>
            </a:r>
            <a:r>
              <a:rPr lang="cs-CZ" sz="2000" dirty="0" err="1" smtClean="0"/>
              <a:t>startup</a:t>
            </a:r>
            <a:r>
              <a:rPr lang="cs-CZ" sz="2000" dirty="0" smtClean="0"/>
              <a:t> skripty</a:t>
            </a:r>
          </a:p>
          <a:p>
            <a:pPr lvl="1"/>
            <a:r>
              <a:rPr lang="cs-CZ" sz="2000" dirty="0" smtClean="0"/>
              <a:t>Přihlášení uživatele – aplikují se nastavení uživatele a </a:t>
            </a:r>
            <a:r>
              <a:rPr lang="cs-CZ" sz="2000" dirty="0" err="1" smtClean="0"/>
              <a:t>logon</a:t>
            </a:r>
            <a:r>
              <a:rPr lang="cs-CZ" sz="2000" dirty="0" smtClean="0"/>
              <a:t> skripty</a:t>
            </a:r>
          </a:p>
          <a:p>
            <a:pPr lvl="1"/>
            <a:r>
              <a:rPr lang="cs-CZ" sz="2000" dirty="0" smtClean="0"/>
              <a:t>Doběhnutí časovače – aplikují se nastavení uživatele a některá nastavení počítače; žádné skripty</a:t>
            </a:r>
          </a:p>
          <a:p>
            <a:pPr lvl="2"/>
            <a:r>
              <a:rPr lang="cs-CZ" sz="2000" dirty="0" smtClean="0"/>
              <a:t>Nastavitelné, obvykle 90 +- 30 minut</a:t>
            </a:r>
          </a:p>
          <a:p>
            <a:pPr lvl="1"/>
            <a:r>
              <a:rPr lang="cs-CZ" sz="2000" dirty="0" smtClean="0"/>
              <a:t>Ruční aktualizace – aplikují se nastavení uživatele a některá nastavení počítače; žádné skripty</a:t>
            </a:r>
          </a:p>
          <a:p>
            <a:pPr lvl="2"/>
            <a:r>
              <a:rPr lang="cs-CZ" sz="2000" dirty="0" err="1" smtClean="0"/>
              <a:t>gpupdate</a:t>
            </a:r>
            <a:r>
              <a:rPr lang="cs-CZ" sz="2000" dirty="0" smtClean="0"/>
              <a:t> (/</a:t>
            </a:r>
            <a:r>
              <a:rPr lang="cs-CZ" sz="2000" dirty="0" err="1" smtClean="0"/>
              <a:t>force</a:t>
            </a:r>
            <a:r>
              <a:rPr lang="cs-CZ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720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Skupinové politiky</vt:lpstr>
      <vt:lpstr>Co je skupinová politika?</vt:lpstr>
      <vt:lpstr>Struktura GPO</vt:lpstr>
      <vt:lpstr>Struktura GPO</vt:lpstr>
      <vt:lpstr>Struktura GPO</vt:lpstr>
      <vt:lpstr>Použití GPO</vt:lpstr>
      <vt:lpstr>Použití GPO</vt:lpstr>
      <vt:lpstr>Best practices – nasazení GPO</vt:lpstr>
      <vt:lpstr>Aplikace GPO</vt:lpstr>
      <vt:lpstr>Aplikace GPO</vt:lpstr>
      <vt:lpstr>Úkoly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Skupinové politiky</dc:title>
  <dc:creator>Ave</dc:creator>
  <cp:lastModifiedBy>Vít Bukač</cp:lastModifiedBy>
  <cp:revision>59</cp:revision>
  <dcterms:created xsi:type="dcterms:W3CDTF">2011-03-13T13:56:52Z</dcterms:created>
  <dcterms:modified xsi:type="dcterms:W3CDTF">2011-03-14T17:30:01Z</dcterms:modified>
</cp:coreProperties>
</file>