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88" r:id="rId5"/>
    <p:sldId id="289" r:id="rId6"/>
    <p:sldId id="298" r:id="rId7"/>
    <p:sldId id="300" r:id="rId8"/>
    <p:sldId id="299" r:id="rId9"/>
    <p:sldId id="301" r:id="rId10"/>
    <p:sldId id="302" r:id="rId11"/>
    <p:sldId id="30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Pohled uživatele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Přesměrování složek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Přesměrování složek</a:t>
            </a:r>
          </a:p>
          <a:p>
            <a:pPr lvl="1"/>
            <a:r>
              <a:rPr lang="cs-CZ" sz="2000" dirty="0"/>
              <a:t>User </a:t>
            </a:r>
            <a:r>
              <a:rPr lang="cs-CZ" sz="2000" dirty="0" smtClean="0"/>
              <a:t>Configuration -&gt; Policies</a:t>
            </a:r>
            <a:r>
              <a:rPr lang="cs-CZ" sz="2000" dirty="0"/>
              <a:t> -&gt; </a:t>
            </a:r>
            <a:r>
              <a:rPr lang="cs-CZ" sz="2000" dirty="0" smtClean="0"/>
              <a:t>Windows Settings</a:t>
            </a:r>
            <a:r>
              <a:rPr lang="cs-CZ" sz="2000" dirty="0"/>
              <a:t> -&gt; </a:t>
            </a:r>
            <a:r>
              <a:rPr lang="cs-CZ" sz="2000" dirty="0" smtClean="0"/>
              <a:t>Folder Redirection</a:t>
            </a:r>
          </a:p>
          <a:p>
            <a:pPr lvl="1"/>
            <a:r>
              <a:rPr lang="cs-CZ" sz="2000" dirty="0" smtClean="0"/>
              <a:t>Přesměrovat lze tyto složky: </a:t>
            </a:r>
            <a:r>
              <a:rPr lang="en-US" sz="2000" dirty="0"/>
              <a:t>Contacts, Downloads, Favorites, Links, Music, Saved Games, Searches, and </a:t>
            </a:r>
            <a:r>
              <a:rPr lang="en-US" sz="2000" dirty="0" smtClean="0"/>
              <a:t>Videos</a:t>
            </a:r>
            <a:r>
              <a:rPr lang="cs-CZ" sz="2000" dirty="0" smtClean="0"/>
              <a:t>.</a:t>
            </a:r>
          </a:p>
          <a:p>
            <a:pPr lvl="1"/>
            <a:r>
              <a:rPr lang="cs-CZ" sz="2000" dirty="0" smtClean="0"/>
              <a:t>Výhody přesměrování</a:t>
            </a:r>
          </a:p>
          <a:p>
            <a:pPr lvl="2"/>
            <a:r>
              <a:rPr lang="cs-CZ" sz="1600" dirty="0" smtClean="0"/>
              <a:t>Uživatel má data dostupná z různých počítačů na síti.</a:t>
            </a:r>
          </a:p>
          <a:p>
            <a:pPr lvl="2"/>
            <a:r>
              <a:rPr lang="cs-CZ" sz="1600" dirty="0" smtClean="0"/>
              <a:t>Když je zapnuté offline files caching na sharu, tak jsou soubory dostupné i v případě výpadku sítě.</a:t>
            </a:r>
          </a:p>
          <a:p>
            <a:pPr lvl="2"/>
            <a:r>
              <a:rPr lang="cs-CZ" sz="1600" dirty="0" smtClean="0"/>
              <a:t>Data pro jednotlivé uživatele mohou být snadno přesměrována na různé disky.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12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Policies (-&gt; Adminstrative </a:t>
            </a:r>
            <a:r>
              <a:rPr lang="cs-CZ" sz="2000" dirty="0"/>
              <a:t>T</a:t>
            </a:r>
            <a:r>
              <a:rPr lang="cs-CZ" sz="2000" dirty="0" smtClean="0"/>
              <a:t>emplates) vs. Preferences</a:t>
            </a:r>
          </a:p>
          <a:p>
            <a:pPr lvl="1"/>
            <a:r>
              <a:rPr lang="cs-CZ" sz="2000" dirty="0" smtClean="0"/>
              <a:t>Politiky (Policies) jsou nastavení, která jsou vynucená a uživatelé nemají možnost je změnit.</a:t>
            </a:r>
          </a:p>
          <a:p>
            <a:pPr lvl="1"/>
            <a:r>
              <a:rPr lang="cs-CZ" sz="2000" dirty="0" smtClean="0"/>
              <a:t>Upřednostnění (Preferences) jsou nastavení, která jsou ze strany administrátorů doporučená, ale uživatelé mají možnost si je změnit dle své libosti.</a:t>
            </a:r>
            <a:endParaRPr lang="cs-CZ" sz="1600" dirty="0" smtClean="0"/>
          </a:p>
          <a:p>
            <a:r>
              <a:rPr lang="cs-CZ" sz="2000" dirty="0" smtClean="0"/>
              <a:t>Obě skupiny nastavení</a:t>
            </a:r>
          </a:p>
          <a:p>
            <a:pPr lvl="1"/>
            <a:r>
              <a:rPr lang="cs-CZ" sz="2000" dirty="0" smtClean="0"/>
              <a:t>upravují vzhled prostředí pro uživatele, </a:t>
            </a:r>
          </a:p>
          <a:p>
            <a:pPr lvl="1"/>
            <a:r>
              <a:rPr lang="cs-CZ" sz="2000" dirty="0" smtClean="0"/>
              <a:t>omezují či přidávají funkcionalitu,</a:t>
            </a:r>
          </a:p>
          <a:p>
            <a:pPr lvl="1"/>
            <a:r>
              <a:rPr lang="cs-CZ" sz="2000" dirty="0"/>
              <a:t>n</a:t>
            </a:r>
            <a:r>
              <a:rPr lang="cs-CZ" sz="2000" dirty="0" smtClean="0"/>
              <a:t>astavení upřednostnění značně usnadňují práci administrátorům, neboť většinu nastavení, kterou bylo dosud nutno řešit skripty, lze od Windows Serveru 2008 řešit právě těmito upřednostněními</a:t>
            </a:r>
          </a:p>
        </p:txBody>
      </p:sp>
    </p:spTree>
    <p:extLst>
      <p:ext uri="{BB962C8B-B14F-4D97-AF65-F5344CB8AC3E}">
        <p14:creationId xmlns:p14="http://schemas.microsoft.com/office/powerpoint/2010/main" val="3878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Typy účtů</a:t>
            </a:r>
          </a:p>
          <a:p>
            <a:pPr lvl="1"/>
            <a:r>
              <a:rPr lang="cs-CZ" sz="2000" dirty="0" smtClean="0"/>
              <a:t>Lokální</a:t>
            </a:r>
          </a:p>
          <a:p>
            <a:pPr lvl="2"/>
            <a:r>
              <a:rPr lang="cs-CZ" sz="2000" dirty="0" smtClean="0"/>
              <a:t>Uložený lokálně na počítači</a:t>
            </a:r>
          </a:p>
          <a:p>
            <a:pPr lvl="1"/>
            <a:r>
              <a:rPr lang="cs-CZ" sz="2000" dirty="0" smtClean="0"/>
              <a:t>Doménový</a:t>
            </a:r>
          </a:p>
          <a:p>
            <a:pPr lvl="2"/>
            <a:r>
              <a:rPr lang="cs-CZ" sz="2000" dirty="0" smtClean="0"/>
              <a:t>Uložený na doménovém řadiči</a:t>
            </a:r>
          </a:p>
          <a:p>
            <a:pPr lvl="2"/>
            <a:r>
              <a:rPr lang="cs-CZ" sz="2000" dirty="0" smtClean="0"/>
              <a:t>Doménové řadiče nemají lokální účty, ale ostatní počítače zařazené v doméně je mít mohou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Účty v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25963"/>
          </a:xfrm>
        </p:spPr>
        <p:txBody>
          <a:bodyPr>
            <a:noAutofit/>
          </a:bodyPr>
          <a:lstStyle/>
          <a:p>
            <a:r>
              <a:rPr lang="cs-CZ" sz="2000" dirty="0" smtClean="0"/>
              <a:t>Uživatelský účet</a:t>
            </a:r>
          </a:p>
          <a:p>
            <a:pPr lvl="1"/>
            <a:r>
              <a:rPr lang="cs-CZ" sz="2000" dirty="0" smtClean="0"/>
              <a:t>Nutný pro přihlášení člověka k doméně</a:t>
            </a:r>
          </a:p>
          <a:p>
            <a:pPr lvl="1"/>
            <a:r>
              <a:rPr lang="cs-CZ" sz="2000" dirty="0" smtClean="0"/>
              <a:t>Ustanovuje uživateli identitu, kterou operační systém následně používá pro autentizaci na síti a autorizaci prováděných činností</a:t>
            </a:r>
          </a:p>
          <a:p>
            <a:r>
              <a:rPr lang="cs-CZ" sz="2000" dirty="0" smtClean="0">
                <a:solidFill>
                  <a:schemeClr val="bg1">
                    <a:lumMod val="75000"/>
                  </a:schemeClr>
                </a:solidFill>
              </a:rPr>
              <a:t>Účet počítače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75000"/>
                  </a:schemeClr>
                </a:solidFill>
              </a:rPr>
              <a:t>Ustanovuje identitu počítače, která se používá pro autentizaci, autorizaci a audit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75000"/>
                  </a:schemeClr>
                </a:solidFill>
              </a:rPr>
              <a:t>Pod účtem počítače běží všechny systémové procesy</a:t>
            </a:r>
          </a:p>
          <a:p>
            <a:r>
              <a:rPr lang="cs-CZ" sz="2000" dirty="0" smtClean="0">
                <a:solidFill>
                  <a:schemeClr val="bg1">
                    <a:lumMod val="75000"/>
                  </a:schemeClr>
                </a:solidFill>
              </a:rPr>
              <a:t>Účet skupiny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75000"/>
                  </a:schemeClr>
                </a:solidFill>
              </a:rPr>
              <a:t>Účet sdružující a zastupující jiné účty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75000"/>
                  </a:schemeClr>
                </a:solidFill>
              </a:rPr>
              <a:t>Může obsahovat účty uživatelů, počítačů i dalších skupin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75000"/>
                  </a:schemeClr>
                </a:solidFill>
              </a:rPr>
              <a:t>Každý účet (i účet skupiny) může být členem libovolného množství skupin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75000"/>
                  </a:schemeClr>
                </a:solidFill>
              </a:rPr>
              <a:t>Zjednodušuje administraci a správu přístupu ke zdrojům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uživatele v AD</a:t>
            </a:r>
            <a:endParaRPr lang="en-US" dirty="0"/>
          </a:p>
        </p:txBody>
      </p:sp>
      <p:pic>
        <p:nvPicPr>
          <p:cNvPr id="8" name="Zástupný symbol pro obsah 7" descr="dotazovani_v_A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196752"/>
            <a:ext cx="6083091" cy="54057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uživatele v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Uživatel zadává svůj login a heslo.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Stanice se ptá DNS, kde se nachází LDAP a Kerberos služba pro uživatelovu doménu. DNS poskytuje odpověď.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Stanice kontaktuje DC, jehož IP adresu dostala, a žádá o autentizaci uživatele.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DC ověřuje platnost loginu a hesla, jsou platné. DC ale není GC, takže kontaktuje DNS a žádá o SRV záznamy o GC. DNS poskytuje odpověď.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DC se ptá GC, zda je uživatel členem nějaké univerzální skupiny, která nedovoluje přihlášení na dané stanici. Pokud není, DC povoluje uživateli přihlášení na stanici.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lphaUcPeriod" startAt="5"/>
            </a:pPr>
            <a:endParaRPr lang="cs-CZ" dirty="0" smtClean="0"/>
          </a:p>
          <a:p>
            <a:pPr marL="514350" indent="-514350">
              <a:buFont typeface="+mj-lt"/>
              <a:buAutoNum type="alphaUcPeriod" startAt="5"/>
            </a:pPr>
            <a:endParaRPr lang="cs-CZ" dirty="0" smtClean="0"/>
          </a:p>
          <a:p>
            <a:pPr marL="514350" indent="-514350">
              <a:buFont typeface="+mj-lt"/>
              <a:buAutoNum type="alphaUcPeriod" startAt="5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Typy </a:t>
            </a:r>
            <a:r>
              <a:rPr lang="cs-CZ" sz="2000" dirty="0" smtClean="0"/>
              <a:t>profilů</a:t>
            </a:r>
            <a:endParaRPr lang="cs-CZ" sz="2000" dirty="0" smtClean="0"/>
          </a:p>
          <a:p>
            <a:pPr lvl="1"/>
            <a:r>
              <a:rPr lang="cs-CZ" sz="2000" dirty="0" smtClean="0"/>
              <a:t>Lokální</a:t>
            </a:r>
          </a:p>
          <a:p>
            <a:pPr lvl="2"/>
            <a:r>
              <a:rPr lang="cs-CZ" sz="2000" dirty="0" smtClean="0"/>
              <a:t>Uložený lokálně na </a:t>
            </a:r>
            <a:r>
              <a:rPr lang="cs-CZ" sz="2000" dirty="0" smtClean="0"/>
              <a:t>počítači.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1523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Typy </a:t>
            </a:r>
            <a:r>
              <a:rPr lang="cs-CZ" sz="2000" dirty="0" smtClean="0"/>
              <a:t>profilů</a:t>
            </a:r>
            <a:endParaRPr lang="cs-CZ" sz="2000" dirty="0" smtClean="0"/>
          </a:p>
          <a:p>
            <a:pPr lvl="1"/>
            <a:r>
              <a:rPr lang="cs-CZ" sz="2000" dirty="0" smtClean="0"/>
              <a:t>Lokální</a:t>
            </a:r>
          </a:p>
          <a:p>
            <a:pPr lvl="2"/>
            <a:r>
              <a:rPr lang="cs-CZ" sz="2000" dirty="0" smtClean="0"/>
              <a:t>Uložený lokálně na </a:t>
            </a:r>
            <a:r>
              <a:rPr lang="cs-CZ" sz="2000" dirty="0" smtClean="0"/>
              <a:t>počítači.</a:t>
            </a:r>
          </a:p>
          <a:p>
            <a:pPr lvl="1"/>
            <a:r>
              <a:rPr lang="cs-CZ" sz="2000" dirty="0" smtClean="0"/>
              <a:t>Cestovní</a:t>
            </a:r>
          </a:p>
          <a:p>
            <a:pPr lvl="2"/>
            <a:r>
              <a:rPr lang="cs-CZ" sz="2000" dirty="0" smtClean="0"/>
              <a:t>Uložený na doménovém řadiči</a:t>
            </a:r>
          </a:p>
          <a:p>
            <a:pPr lvl="2"/>
            <a:r>
              <a:rPr lang="cs-CZ" sz="2000" dirty="0" smtClean="0"/>
              <a:t>Uživateli se stahuje na ten počítač v doméně, na který se přihlásí.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45353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profily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Vytvoření sdíleného úložiště</a:t>
            </a:r>
          </a:p>
          <a:p>
            <a:pPr lvl="1"/>
            <a:r>
              <a:rPr lang="cs-CZ" sz="2000" dirty="0" smtClean="0"/>
              <a:t>sdílený adresář, DFS, failover clustering, disková pole…).</a:t>
            </a:r>
            <a:endParaRPr lang="cs-CZ" sz="2000" dirty="0" smtClean="0"/>
          </a:p>
          <a:p>
            <a:r>
              <a:rPr lang="cs-CZ" sz="2000" dirty="0" smtClean="0"/>
              <a:t>Vypnout offline files</a:t>
            </a:r>
            <a:r>
              <a:rPr lang="cs-CZ" sz="2000" dirty="0"/>
              <a:t> </a:t>
            </a:r>
            <a:r>
              <a:rPr lang="cs-CZ" sz="2000" dirty="0" smtClean="0"/>
              <a:t>caching na sharu.</a:t>
            </a:r>
          </a:p>
          <a:p>
            <a:r>
              <a:rPr lang="cs-CZ" sz="2000" dirty="0" smtClean="0"/>
              <a:t>Ve vlastnostech uživatele v AD Users and Computers zadat cestu k sharu do profilu uživatele.</a:t>
            </a:r>
          </a:p>
          <a:p>
            <a:r>
              <a:rPr lang="cs-CZ" sz="2000" dirty="0" smtClean="0"/>
              <a:t>Pokud chceme, aby</a:t>
            </a:r>
            <a:r>
              <a:rPr lang="cs-CZ" sz="2000" dirty="0"/>
              <a:t> měli</a:t>
            </a:r>
            <a:r>
              <a:rPr lang="cs-CZ" sz="2000" dirty="0" smtClean="0"/>
              <a:t> administrátoři ve výchozím nastavení přístup do profilů uživatelů, tak je to potřeba nastavit přes GPO v </a:t>
            </a:r>
          </a:p>
          <a:p>
            <a:pPr lvl="1"/>
            <a:r>
              <a:rPr lang="cs-CZ" sz="1600" dirty="0" smtClean="0"/>
              <a:t>C</a:t>
            </a:r>
            <a:r>
              <a:rPr lang="en-US" sz="1600" dirty="0" smtClean="0"/>
              <a:t>omputer configuration</a:t>
            </a:r>
            <a:r>
              <a:rPr lang="cs-CZ" sz="1600" dirty="0" smtClean="0"/>
              <a:t> -&gt; A</a:t>
            </a:r>
            <a:r>
              <a:rPr lang="en-US" sz="1600" dirty="0" smtClean="0"/>
              <a:t>dministrative templates</a:t>
            </a:r>
            <a:r>
              <a:rPr lang="cs-CZ" sz="1600" dirty="0" smtClean="0"/>
              <a:t> -&gt; S</a:t>
            </a:r>
            <a:r>
              <a:rPr lang="en-US" sz="1600" dirty="0" err="1" smtClean="0"/>
              <a:t>yst</a:t>
            </a:r>
            <a:r>
              <a:rPr lang="cs-CZ" sz="1600" dirty="0" smtClean="0"/>
              <a:t>e</a:t>
            </a:r>
            <a:r>
              <a:rPr lang="en-US" sz="1600" dirty="0" smtClean="0"/>
              <a:t>m</a:t>
            </a:r>
            <a:r>
              <a:rPr lang="cs-CZ" sz="1600" dirty="0" smtClean="0"/>
              <a:t> -&gt; U</a:t>
            </a:r>
            <a:r>
              <a:rPr lang="en-US" sz="1600" dirty="0" smtClean="0"/>
              <a:t>ser </a:t>
            </a:r>
            <a:r>
              <a:rPr lang="en-US" sz="1600" dirty="0"/>
              <a:t>profiles </a:t>
            </a:r>
            <a:r>
              <a:rPr lang="en-US" sz="1600" dirty="0" smtClean="0"/>
              <a:t>-</a:t>
            </a:r>
            <a:r>
              <a:rPr lang="cs-CZ" sz="1600" dirty="0" smtClean="0"/>
              <a:t>&gt;</a:t>
            </a:r>
            <a:r>
              <a:rPr lang="en-US" sz="1600" dirty="0" smtClean="0"/>
              <a:t> </a:t>
            </a:r>
            <a:r>
              <a:rPr lang="cs-CZ" sz="1600" dirty="0" smtClean="0"/>
              <a:t>A</a:t>
            </a:r>
            <a:r>
              <a:rPr lang="en-US" sz="1600" dirty="0" smtClean="0"/>
              <a:t>dd </a:t>
            </a:r>
            <a:r>
              <a:rPr lang="cs-CZ" sz="1600" dirty="0" smtClean="0"/>
              <a:t>the A</a:t>
            </a:r>
            <a:r>
              <a:rPr lang="en-US" sz="1600" dirty="0" smtClean="0"/>
              <a:t>dministrators </a:t>
            </a:r>
            <a:r>
              <a:rPr lang="cs-CZ" sz="1600" dirty="0" smtClean="0"/>
              <a:t>security </a:t>
            </a:r>
            <a:r>
              <a:rPr lang="en-US" sz="1600" dirty="0" smtClean="0"/>
              <a:t>group to roaming</a:t>
            </a:r>
            <a:r>
              <a:rPr lang="cs-CZ" sz="1600" dirty="0" smtClean="0"/>
              <a:t> user</a:t>
            </a:r>
            <a:r>
              <a:rPr lang="en-US" sz="1600" dirty="0" smtClean="0"/>
              <a:t> profiles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255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profily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Rizika cestovních profilů:</a:t>
            </a:r>
          </a:p>
          <a:p>
            <a:pPr lvl="1"/>
            <a:r>
              <a:rPr lang="cs-CZ" sz="2000" dirty="0" smtClean="0"/>
              <a:t>Mohou značně nabobtnat a následné přihlašování uživatelů trvá dlouho.</a:t>
            </a:r>
            <a:endParaRPr lang="cs-CZ" sz="2000" dirty="0" smtClean="0"/>
          </a:p>
          <a:p>
            <a:r>
              <a:rPr lang="cs-CZ" sz="2000" dirty="0" smtClean="0"/>
              <a:t>Rizika je možné omezit několika způsoby:</a:t>
            </a:r>
          </a:p>
          <a:p>
            <a:pPr lvl="1"/>
            <a:r>
              <a:rPr lang="cs-CZ" sz="2000" dirty="0" smtClean="0"/>
              <a:t>Omezit velikost cestovního profilu</a:t>
            </a:r>
          </a:p>
          <a:p>
            <a:pPr lvl="2"/>
            <a:r>
              <a:rPr lang="en-US" sz="1600" dirty="0"/>
              <a:t>User </a:t>
            </a:r>
            <a:r>
              <a:rPr lang="en-US" sz="1600" dirty="0" smtClean="0"/>
              <a:t>Configuration</a:t>
            </a:r>
            <a:r>
              <a:rPr lang="cs-CZ" sz="1600" dirty="0" smtClean="0"/>
              <a:t> -&gt; </a:t>
            </a:r>
            <a:r>
              <a:rPr lang="en-US" sz="1600" dirty="0" smtClean="0"/>
              <a:t>Administrative Templates</a:t>
            </a:r>
            <a:r>
              <a:rPr lang="cs-CZ" sz="1600" dirty="0" smtClean="0"/>
              <a:t> -&gt;</a:t>
            </a:r>
            <a:r>
              <a:rPr lang="en-US" sz="1600" dirty="0" smtClean="0"/>
              <a:t> </a:t>
            </a:r>
            <a:r>
              <a:rPr lang="en-US" sz="1600" dirty="0" err="1" smtClean="0"/>
              <a:t>Syst</a:t>
            </a:r>
            <a:r>
              <a:rPr lang="cs-CZ" sz="1600" dirty="0" smtClean="0"/>
              <a:t>e</a:t>
            </a:r>
            <a:r>
              <a:rPr lang="en-US" sz="1600" dirty="0" smtClean="0"/>
              <a:t>m</a:t>
            </a:r>
            <a:r>
              <a:rPr lang="cs-CZ" sz="1600" dirty="0" smtClean="0"/>
              <a:t> -&gt; User Profiles -&gt;</a:t>
            </a:r>
            <a:r>
              <a:rPr lang="en-US" sz="1600" dirty="0" smtClean="0"/>
              <a:t> </a:t>
            </a:r>
            <a:r>
              <a:rPr lang="en-US" sz="1600" dirty="0"/>
              <a:t>Limit profile </a:t>
            </a:r>
            <a:r>
              <a:rPr lang="en-US" sz="1600" dirty="0" smtClean="0"/>
              <a:t>size</a:t>
            </a:r>
            <a:r>
              <a:rPr lang="cs-CZ" sz="1600" dirty="0" smtClean="0"/>
              <a:t> -&gt;</a:t>
            </a:r>
            <a:r>
              <a:rPr lang="en-US" sz="1600" dirty="0" smtClean="0"/>
              <a:t> Enable</a:t>
            </a:r>
            <a:r>
              <a:rPr lang="cs-CZ" sz="1600" dirty="0" smtClean="0"/>
              <a:t> -&gt; c</a:t>
            </a:r>
            <a:r>
              <a:rPr lang="en-US" sz="1600" dirty="0" smtClean="0"/>
              <a:t>hange </a:t>
            </a:r>
            <a:r>
              <a:rPr lang="en-US" sz="1600" dirty="0"/>
              <a:t>the new maximum profile </a:t>
            </a:r>
            <a:r>
              <a:rPr lang="en-US" sz="1600" dirty="0" smtClean="0"/>
              <a:t>size</a:t>
            </a:r>
            <a:endParaRPr lang="cs-CZ" sz="1600" dirty="0" smtClean="0"/>
          </a:p>
          <a:p>
            <a:pPr lvl="1"/>
            <a:r>
              <a:rPr lang="cs-CZ" sz="2000" dirty="0" smtClean="0"/>
              <a:t>Vytvořit kvótu na disku, kde jsou sdílené profily</a:t>
            </a:r>
          </a:p>
          <a:p>
            <a:pPr lvl="2"/>
            <a:r>
              <a:rPr lang="cs-CZ" sz="1600" dirty="0" smtClean="0"/>
              <a:t>Kvótu je vhodné nastavit na discích, které jsou dedikované pro profily, jinak hrozí nevhodné ovlivnění chodu systému.</a:t>
            </a:r>
          </a:p>
          <a:p>
            <a:pPr lvl="1"/>
            <a:r>
              <a:rPr lang="cs-CZ" sz="2000" dirty="0" smtClean="0"/>
              <a:t>Přesměrovat vybrané složky z profilů na síťový disk.</a:t>
            </a:r>
          </a:p>
          <a:p>
            <a:pPr lvl="2"/>
            <a:r>
              <a:rPr lang="cs-CZ" sz="1600" dirty="0"/>
              <a:t>User </a:t>
            </a:r>
            <a:r>
              <a:rPr lang="cs-CZ" sz="1600" dirty="0" smtClean="0"/>
              <a:t>Configuration -&gt; Policies</a:t>
            </a:r>
            <a:r>
              <a:rPr lang="cs-CZ" sz="1600" dirty="0"/>
              <a:t> -&gt; </a:t>
            </a:r>
            <a:r>
              <a:rPr lang="cs-CZ" sz="1600" dirty="0" smtClean="0"/>
              <a:t>Windows Settings</a:t>
            </a:r>
            <a:r>
              <a:rPr lang="cs-CZ" sz="1600" dirty="0"/>
              <a:t> -&gt; </a:t>
            </a:r>
            <a:r>
              <a:rPr lang="cs-CZ" sz="1600" dirty="0" smtClean="0"/>
              <a:t>Folder </a:t>
            </a:r>
            <a:r>
              <a:rPr lang="cs-CZ" sz="1600" dirty="0"/>
              <a:t>Redirection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95232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628</Words>
  <Application>Microsoft Office PowerPoint</Application>
  <PresentationFormat>Předvádění na obrazovce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Pohled uživatele</vt:lpstr>
      <vt:lpstr>Účty</vt:lpstr>
      <vt:lpstr>Účty v AD</vt:lpstr>
      <vt:lpstr>Autentizace uživatele v AD</vt:lpstr>
      <vt:lpstr>Autentizace uživatele v AD</vt:lpstr>
      <vt:lpstr>Profily</vt:lpstr>
      <vt:lpstr>Profily</vt:lpstr>
      <vt:lpstr>Cestovní profily</vt:lpstr>
      <vt:lpstr>Cestovní profily</vt:lpstr>
      <vt:lpstr>Přesměrování složek</vt:lpstr>
      <vt:lpstr>Pracovní prostředí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Ave</dc:creator>
  <cp:lastModifiedBy>Pavel Tuček</cp:lastModifiedBy>
  <cp:revision>97</cp:revision>
  <dcterms:created xsi:type="dcterms:W3CDTF">2011-03-06T12:09:01Z</dcterms:created>
  <dcterms:modified xsi:type="dcterms:W3CDTF">2011-04-12T06:01:15Z</dcterms:modified>
</cp:coreProperties>
</file>