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73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5" r:id="rId15"/>
    <p:sldId id="272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1" autoAdjust="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5E8864A-738B-4496-8DFD-EA00F18023B1}" type="datetimeFigureOut">
              <a:rPr lang="cs-CZ" smtClean="0"/>
              <a:t>18.4.2011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7A368E4-93A3-4259-A1DB-207F139A437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PV176 – FSMO </a:t>
            </a:r>
            <a:r>
              <a:rPr lang="en-US" dirty="0" smtClean="0"/>
              <a:t>role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 AD 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levels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Infrastructure</a:t>
            </a:r>
            <a:r>
              <a:rPr lang="cs-CZ" dirty="0" smtClean="0"/>
              <a:t> master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Objekt z cizí domény je </a:t>
            </a:r>
            <a:r>
              <a:rPr lang="cs-CZ" dirty="0" err="1" smtClean="0"/>
              <a:t>referencován</a:t>
            </a:r>
            <a:endParaRPr lang="cs-CZ" dirty="0" smtClean="0"/>
          </a:p>
          <a:p>
            <a:pPr lvl="1"/>
            <a:r>
              <a:rPr lang="cs-CZ" dirty="0" smtClean="0"/>
              <a:t>GUID</a:t>
            </a:r>
          </a:p>
          <a:p>
            <a:pPr lvl="1"/>
            <a:r>
              <a:rPr lang="cs-CZ" dirty="0" smtClean="0"/>
              <a:t>SID</a:t>
            </a:r>
          </a:p>
          <a:p>
            <a:pPr lvl="1"/>
            <a:r>
              <a:rPr lang="cs-CZ" dirty="0" smtClean="0"/>
              <a:t>DN</a:t>
            </a:r>
          </a:p>
          <a:p>
            <a:r>
              <a:rPr lang="cs-CZ" dirty="0" err="1" smtClean="0"/>
              <a:t>Infrastructure</a:t>
            </a:r>
            <a:r>
              <a:rPr lang="cs-CZ" dirty="0" smtClean="0"/>
              <a:t> master drží informace pro </a:t>
            </a:r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domain</a:t>
            </a:r>
            <a:r>
              <a:rPr lang="cs-CZ" dirty="0" smtClean="0"/>
              <a:t> reference (SID a DN)</a:t>
            </a:r>
          </a:p>
          <a:p>
            <a:r>
              <a:rPr lang="cs-CZ" dirty="0" smtClean="0"/>
              <a:t>Neměl by být na stejném DC jako GC</a:t>
            </a:r>
          </a:p>
          <a:p>
            <a:pPr lvl="1"/>
            <a:r>
              <a:rPr lang="cs-CZ" dirty="0" smtClean="0"/>
              <a:t>IM role je vypnuta, neboť DC </a:t>
            </a:r>
            <a:r>
              <a:rPr lang="cs-CZ" dirty="0" err="1" smtClean="0"/>
              <a:t>neupdatuje</a:t>
            </a:r>
            <a:r>
              <a:rPr lang="cs-CZ" dirty="0" smtClean="0"/>
              <a:t> objekty, které nezná (zná všechny, je GC)</a:t>
            </a:r>
          </a:p>
          <a:p>
            <a:pPr lvl="1"/>
            <a:r>
              <a:rPr lang="cs-CZ" dirty="0" smtClean="0"/>
              <a:t>Pokud všechny DC jsou i GC, pak IM pozbývá smysl</a:t>
            </a:r>
          </a:p>
          <a:p>
            <a:r>
              <a:rPr lang="cs-CZ" dirty="0" smtClean="0"/>
              <a:t>Ve </a:t>
            </a:r>
            <a:r>
              <a:rPr lang="cs-CZ" dirty="0" err="1" smtClean="0"/>
              <a:t>vícedoménovém</a:t>
            </a:r>
            <a:r>
              <a:rPr lang="cs-CZ" dirty="0" smtClean="0"/>
              <a:t> prostředí může být nekonzistentní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membership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Infrastructure</a:t>
            </a:r>
            <a:r>
              <a:rPr lang="cs-CZ" dirty="0" smtClean="0"/>
              <a:t> master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3673" y="1609725"/>
            <a:ext cx="6426054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RID Master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principal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cs-CZ" dirty="0" smtClean="0"/>
              <a:t> má unikátní SID</a:t>
            </a:r>
          </a:p>
          <a:p>
            <a:r>
              <a:rPr lang="cs-CZ" dirty="0" smtClean="0"/>
              <a:t>Skládá se z</a:t>
            </a:r>
          </a:p>
          <a:p>
            <a:pPr lvl="1"/>
            <a:r>
              <a:rPr lang="cs-CZ" dirty="0" err="1" smtClean="0"/>
              <a:t>Domain</a:t>
            </a:r>
            <a:r>
              <a:rPr lang="cs-CZ" dirty="0" smtClean="0"/>
              <a:t> SID</a:t>
            </a:r>
          </a:p>
          <a:p>
            <a:pPr lvl="1"/>
            <a:r>
              <a:rPr lang="cs-CZ" dirty="0" err="1" smtClean="0"/>
              <a:t>Relative</a:t>
            </a:r>
            <a:r>
              <a:rPr lang="cs-CZ" dirty="0" smtClean="0"/>
              <a:t> ID</a:t>
            </a:r>
          </a:p>
          <a:p>
            <a:r>
              <a:rPr lang="cs-CZ" dirty="0" smtClean="0"/>
              <a:t>Každému DC je přidělena zásoba (pool) jeho relativních ID pro vytváření SID</a:t>
            </a:r>
          </a:p>
          <a:p>
            <a:pPr lvl="1"/>
            <a:r>
              <a:rPr lang="cs-CZ" dirty="0" err="1" smtClean="0"/>
              <a:t>Defaulní</a:t>
            </a:r>
            <a:r>
              <a:rPr lang="cs-CZ" dirty="0" smtClean="0"/>
              <a:t> velikost poolu je 500, </a:t>
            </a:r>
            <a:r>
              <a:rPr lang="cs-CZ" dirty="0" err="1" smtClean="0"/>
              <a:t>renew</a:t>
            </a:r>
            <a:r>
              <a:rPr lang="cs-CZ" dirty="0" smtClean="0"/>
              <a:t> při 50</a:t>
            </a:r>
            <a:r>
              <a:rPr lang="en-US" dirty="0" smtClean="0"/>
              <a:t>%</a:t>
            </a:r>
            <a:endParaRPr lang="cs-CZ" dirty="0" smtClean="0"/>
          </a:p>
          <a:p>
            <a:r>
              <a:rPr lang="cs-CZ" dirty="0" smtClean="0"/>
              <a:t>Nelze po nějaké době vytvářet další objekty (uživatele a počítače)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PDC </a:t>
            </a:r>
            <a:r>
              <a:rPr lang="cs-CZ" dirty="0" err="1" smtClean="0"/>
              <a:t>emulator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Hierarchická synchronizace času</a:t>
            </a:r>
          </a:p>
          <a:p>
            <a:pPr lvl="1"/>
            <a:r>
              <a:rPr lang="cs-CZ" dirty="0" smtClean="0"/>
              <a:t>Kerberos snese rozdíl 5min</a:t>
            </a:r>
          </a:p>
          <a:p>
            <a:r>
              <a:rPr lang="cs-CZ" dirty="0" smtClean="0"/>
              <a:t>Replikace hesel přes PDC</a:t>
            </a:r>
          </a:p>
          <a:p>
            <a:r>
              <a:rPr lang="cs-CZ" dirty="0" smtClean="0"/>
              <a:t>Přeposílání </a:t>
            </a:r>
            <a:r>
              <a:rPr lang="cs-CZ" dirty="0" err="1" smtClean="0"/>
              <a:t>bad</a:t>
            </a:r>
            <a:r>
              <a:rPr lang="cs-CZ" dirty="0" smtClean="0"/>
              <a:t>-</a:t>
            </a:r>
            <a:r>
              <a:rPr lang="cs-CZ" dirty="0" err="1" smtClean="0"/>
              <a:t>loginů</a:t>
            </a:r>
            <a:r>
              <a:rPr lang="cs-CZ" dirty="0" smtClean="0"/>
              <a:t> a uzamykání účtů</a:t>
            </a:r>
          </a:p>
          <a:p>
            <a:r>
              <a:rPr lang="cs-CZ" dirty="0" smtClean="0"/>
              <a:t>Defaultně se v jeho SYSVOL </a:t>
            </a:r>
            <a:r>
              <a:rPr lang="cs-CZ" dirty="0" err="1" smtClean="0"/>
              <a:t>share</a:t>
            </a:r>
            <a:r>
              <a:rPr lang="cs-CZ" dirty="0" smtClean="0"/>
              <a:t> vytvářejí politiky</a:t>
            </a:r>
          </a:p>
          <a:p>
            <a:r>
              <a:rPr lang="cs-CZ" dirty="0" smtClean="0"/>
              <a:t>Nesynchronizuje čas, problémy s GP a hesly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FSMo</a:t>
            </a:r>
            <a:r>
              <a:rPr lang="cs-CZ" dirty="0" smtClean="0"/>
              <a:t>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Schema</a:t>
            </a:r>
            <a:r>
              <a:rPr lang="cs-CZ" dirty="0" smtClean="0"/>
              <a:t> Master</a:t>
            </a:r>
          </a:p>
          <a:p>
            <a:pPr lvl="1"/>
            <a:r>
              <a:rPr lang="cs-CZ" dirty="0" err="1" smtClean="0"/>
              <a:t>Forest</a:t>
            </a:r>
            <a:r>
              <a:rPr lang="cs-CZ" dirty="0" smtClean="0"/>
              <a:t> – první DC v </a:t>
            </a:r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root</a:t>
            </a:r>
            <a:r>
              <a:rPr lang="cs-CZ" dirty="0" smtClean="0"/>
              <a:t> doméně</a:t>
            </a:r>
          </a:p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Naming</a:t>
            </a:r>
            <a:r>
              <a:rPr lang="cs-CZ" dirty="0" smtClean="0"/>
              <a:t> Master</a:t>
            </a:r>
          </a:p>
          <a:p>
            <a:pPr lvl="1"/>
            <a:r>
              <a:rPr lang="cs-CZ" dirty="0" err="1" smtClean="0"/>
              <a:t>Forest</a:t>
            </a:r>
            <a:r>
              <a:rPr lang="cs-CZ" dirty="0" smtClean="0"/>
              <a:t> - první DC v </a:t>
            </a:r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root</a:t>
            </a:r>
            <a:r>
              <a:rPr lang="cs-CZ" dirty="0" smtClean="0"/>
              <a:t> doméně</a:t>
            </a:r>
          </a:p>
          <a:p>
            <a:r>
              <a:rPr lang="cs-CZ" dirty="0" smtClean="0"/>
              <a:t>RID Master</a:t>
            </a:r>
          </a:p>
          <a:p>
            <a:pPr lvl="1"/>
            <a:r>
              <a:rPr lang="cs-CZ" dirty="0" err="1" smtClean="0"/>
              <a:t>Domain</a:t>
            </a:r>
            <a:r>
              <a:rPr lang="cs-CZ" dirty="0" smtClean="0"/>
              <a:t> – první DC v každé doméně</a:t>
            </a:r>
          </a:p>
          <a:p>
            <a:r>
              <a:rPr lang="cs-CZ" dirty="0" err="1" smtClean="0"/>
              <a:t>Infrastructure</a:t>
            </a:r>
            <a:r>
              <a:rPr lang="cs-CZ" dirty="0" smtClean="0"/>
              <a:t> </a:t>
            </a:r>
            <a:r>
              <a:rPr lang="cs-CZ" dirty="0" smtClean="0"/>
              <a:t>Master</a:t>
            </a:r>
          </a:p>
          <a:p>
            <a:pPr lvl="1"/>
            <a:r>
              <a:rPr lang="cs-CZ" dirty="0" err="1" smtClean="0"/>
              <a:t>Domain</a:t>
            </a:r>
            <a:r>
              <a:rPr lang="cs-CZ" dirty="0" smtClean="0"/>
              <a:t> – první DC v každé doméně</a:t>
            </a:r>
          </a:p>
          <a:p>
            <a:r>
              <a:rPr lang="cs-CZ" dirty="0" smtClean="0"/>
              <a:t>PDC </a:t>
            </a:r>
            <a:r>
              <a:rPr lang="cs-CZ" dirty="0" err="1" smtClean="0"/>
              <a:t>Emulator</a:t>
            </a:r>
            <a:endParaRPr lang="cs-CZ" dirty="0" smtClean="0"/>
          </a:p>
          <a:p>
            <a:pPr lvl="1"/>
            <a:r>
              <a:rPr lang="cs-CZ" dirty="0" err="1" smtClean="0"/>
              <a:t>Domain</a:t>
            </a:r>
            <a:r>
              <a:rPr lang="cs-CZ" dirty="0" smtClean="0"/>
              <a:t> – první DC v každé doméně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FSMO </a:t>
            </a:r>
            <a:r>
              <a:rPr lang="cs-CZ" dirty="0" err="1" smtClean="0"/>
              <a:t>SeIzing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Násilné přesunutí role v případě pádu konkrétní role</a:t>
            </a:r>
          </a:p>
          <a:p>
            <a:r>
              <a:rPr lang="cs-CZ" dirty="0" smtClean="0"/>
              <a:t>Pomocí </a:t>
            </a:r>
            <a:r>
              <a:rPr lang="cs-CZ" dirty="0" err="1" smtClean="0"/>
              <a:t>ntdsutil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 err="1" smtClean="0"/>
              <a:t>seiznutí</a:t>
            </a:r>
            <a:r>
              <a:rPr lang="cs-CZ" dirty="0" smtClean="0"/>
              <a:t> se již nesmí objevit původní</a:t>
            </a:r>
          </a:p>
          <a:p>
            <a:pPr lvl="1"/>
            <a:r>
              <a:rPr lang="cs-CZ" dirty="0" err="1" smtClean="0"/>
              <a:t>Schema</a:t>
            </a:r>
            <a:r>
              <a:rPr lang="cs-CZ" dirty="0" smtClean="0"/>
              <a:t> Master</a:t>
            </a:r>
          </a:p>
          <a:p>
            <a:pPr lvl="1"/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Naming</a:t>
            </a:r>
            <a:r>
              <a:rPr lang="cs-CZ" dirty="0" smtClean="0"/>
              <a:t> Master</a:t>
            </a:r>
          </a:p>
          <a:p>
            <a:pPr lvl="1"/>
            <a:r>
              <a:rPr lang="cs-CZ" dirty="0" smtClean="0"/>
              <a:t>RID Master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Úroveň funkcionality AD</a:t>
            </a:r>
          </a:p>
          <a:p>
            <a:r>
              <a:rPr lang="en-US" dirty="0" err="1" smtClean="0"/>
              <a:t>Soubor</a:t>
            </a:r>
            <a:r>
              <a:rPr lang="en-US" dirty="0" smtClean="0"/>
              <a:t> </a:t>
            </a:r>
            <a:r>
              <a:rPr lang="en-US" dirty="0" err="1" smtClean="0"/>
              <a:t>nov</a:t>
            </a:r>
            <a:r>
              <a:rPr lang="cs-CZ" dirty="0" err="1" smtClean="0"/>
              <a:t>ých</a:t>
            </a:r>
            <a:r>
              <a:rPr lang="cs-CZ" dirty="0" smtClean="0"/>
              <a:t> vlastností pro každou úroveň</a:t>
            </a:r>
          </a:p>
          <a:p>
            <a:r>
              <a:rPr lang="cs-CZ" dirty="0" smtClean="0"/>
              <a:t>Při povyšování úrovně změna schématu</a:t>
            </a:r>
          </a:p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X </a:t>
            </a:r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893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Domain</a:t>
            </a:r>
            <a:endParaRPr lang="en-US" dirty="0" smtClean="0"/>
          </a:p>
          <a:p>
            <a:pPr lvl="1"/>
            <a:r>
              <a:rPr lang="cs-CZ" dirty="0" smtClean="0"/>
              <a:t>Windows </a:t>
            </a:r>
            <a:r>
              <a:rPr lang="en-US" dirty="0" smtClean="0"/>
              <a:t>2000 mixed (default w2k3)</a:t>
            </a:r>
          </a:p>
          <a:p>
            <a:pPr lvl="1"/>
            <a:r>
              <a:rPr lang="en-US" dirty="0" smtClean="0"/>
              <a:t>Windows 2000 native</a:t>
            </a:r>
          </a:p>
          <a:p>
            <a:pPr lvl="1"/>
            <a:r>
              <a:rPr lang="en-US" dirty="0" smtClean="0"/>
              <a:t>Windows Server 2003 interim</a:t>
            </a:r>
          </a:p>
          <a:p>
            <a:pPr lvl="1"/>
            <a:r>
              <a:rPr lang="en-US" dirty="0" smtClean="0"/>
              <a:t>Windows Server 2003</a:t>
            </a:r>
          </a:p>
          <a:p>
            <a:pPr lvl="1"/>
            <a:r>
              <a:rPr lang="en-US" dirty="0" smtClean="0"/>
              <a:t>Windows Server 2008</a:t>
            </a:r>
          </a:p>
          <a:p>
            <a:pPr lvl="1"/>
            <a:r>
              <a:rPr lang="en-US" dirty="0" smtClean="0"/>
              <a:t>Windows Server 2008 R2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406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endParaRPr lang="cs-CZ" dirty="0" smtClean="0"/>
          </a:p>
          <a:p>
            <a:pPr lvl="1"/>
            <a:r>
              <a:rPr lang="cs-CZ" dirty="0" smtClean="0"/>
              <a:t>Windows </a:t>
            </a:r>
            <a:r>
              <a:rPr lang="en-US" dirty="0" smtClean="0"/>
              <a:t>2000 (default w2k3</a:t>
            </a:r>
            <a:r>
              <a:rPr lang="cs-CZ" dirty="0" smtClean="0"/>
              <a:t> a w2k8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Windows Server 2003 interim</a:t>
            </a:r>
          </a:p>
          <a:p>
            <a:pPr lvl="1"/>
            <a:r>
              <a:rPr lang="en-US" dirty="0" smtClean="0"/>
              <a:t>Windows Server 2003</a:t>
            </a:r>
            <a:r>
              <a:rPr lang="cs-CZ" dirty="0" smtClean="0"/>
              <a:t> (default w2k8 R2)</a:t>
            </a:r>
            <a:endParaRPr lang="en-US" dirty="0" smtClean="0"/>
          </a:p>
          <a:p>
            <a:pPr lvl="1"/>
            <a:r>
              <a:rPr lang="en-US" dirty="0" smtClean="0"/>
              <a:t>Windows Server 2008</a:t>
            </a:r>
          </a:p>
          <a:p>
            <a:pPr lvl="1"/>
            <a:r>
              <a:rPr lang="en-US" dirty="0" smtClean="0"/>
              <a:t>Windows Server 2008 R2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647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každé úrovni mohou být jako DC pouze korespondující OS nebo vyšší</a:t>
            </a:r>
          </a:p>
          <a:p>
            <a:pPr lvl="1"/>
            <a:r>
              <a:rPr lang="cs-CZ" dirty="0" smtClean="0"/>
              <a:t>Pro </a:t>
            </a:r>
            <a:r>
              <a:rPr lang="cs-CZ" dirty="0" err="1" smtClean="0"/>
              <a:t>mixed</a:t>
            </a:r>
            <a:r>
              <a:rPr lang="cs-CZ" dirty="0" smtClean="0"/>
              <a:t> je korespondující a o jedna nižší</a:t>
            </a:r>
          </a:p>
          <a:p>
            <a:r>
              <a:rPr lang="cs-CZ" dirty="0" err="1" smtClean="0"/>
              <a:t>Rollback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Pouze 2008 R2 </a:t>
            </a:r>
            <a:r>
              <a:rPr lang="cs-CZ" dirty="0" smtClean="0">
                <a:sym typeface="Symbol"/>
              </a:rPr>
              <a:t> 2008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2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FSMO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Flexible Single Master Operation Role</a:t>
            </a:r>
            <a:endParaRPr lang="cs-CZ" dirty="0" smtClean="0"/>
          </a:p>
          <a:p>
            <a:r>
              <a:rPr lang="cs-CZ" dirty="0" smtClean="0"/>
              <a:t>AD je </a:t>
            </a:r>
            <a:r>
              <a:rPr lang="en-US" dirty="0" smtClean="0"/>
              <a:t>multi-master</a:t>
            </a:r>
            <a:r>
              <a:rPr lang="cs-CZ" dirty="0" smtClean="0"/>
              <a:t> databáze</a:t>
            </a:r>
          </a:p>
          <a:p>
            <a:r>
              <a:rPr lang="cs-CZ" dirty="0" smtClean="0"/>
              <a:t>Prevence konfliktů</a:t>
            </a:r>
          </a:p>
          <a:p>
            <a:pPr lvl="1"/>
            <a:r>
              <a:rPr lang="cs-CZ" dirty="0" smtClean="0"/>
              <a:t>Poslední vyhrává X zamykání</a:t>
            </a:r>
          </a:p>
          <a:p>
            <a:r>
              <a:rPr lang="cs-CZ" dirty="0" smtClean="0"/>
              <a:t>Starší verze AD (</a:t>
            </a:r>
            <a:r>
              <a:rPr lang="en-US" dirty="0" smtClean="0"/>
              <a:t>≤</a:t>
            </a:r>
            <a:r>
              <a:rPr lang="cs-CZ" dirty="0" smtClean="0"/>
              <a:t>NT4.0) byly single-master</a:t>
            </a:r>
          </a:p>
          <a:p>
            <a:pPr lvl="1"/>
            <a:r>
              <a:rPr lang="cs-CZ" dirty="0" smtClean="0"/>
              <a:t>Změny přes Primární DC (PDC)</a:t>
            </a:r>
          </a:p>
          <a:p>
            <a:r>
              <a:rPr lang="cs-CZ" dirty="0" smtClean="0"/>
              <a:t> Zavedení 5 single-master rolí</a:t>
            </a:r>
          </a:p>
          <a:p>
            <a:pPr lvl="1"/>
            <a:r>
              <a:rPr lang="cs-CZ" dirty="0" err="1" smtClean="0"/>
              <a:t>Forestové</a:t>
            </a:r>
            <a:r>
              <a:rPr lang="cs-CZ" dirty="0" smtClean="0"/>
              <a:t> X Doménové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W2k </a:t>
            </a:r>
            <a:r>
              <a:rPr lang="cs-CZ" dirty="0" err="1" smtClean="0"/>
              <a:t>native</a:t>
            </a:r>
            <a:endParaRPr lang="cs-CZ" dirty="0" smtClean="0"/>
          </a:p>
          <a:p>
            <a:pPr lvl="1"/>
            <a:r>
              <a:rPr lang="cs-CZ" dirty="0" err="1" smtClean="0"/>
              <a:t>universal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,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nesting</a:t>
            </a:r>
            <a:r>
              <a:rPr lang="cs-CZ" dirty="0" smtClean="0"/>
              <a:t>, SID </a:t>
            </a:r>
            <a:r>
              <a:rPr lang="cs-CZ" dirty="0" err="1" smtClean="0"/>
              <a:t>history</a:t>
            </a:r>
            <a:endParaRPr lang="cs-CZ" dirty="0" smtClean="0"/>
          </a:p>
          <a:p>
            <a:r>
              <a:rPr lang="cs-CZ" dirty="0" smtClean="0"/>
              <a:t>WS2k3</a:t>
            </a:r>
          </a:p>
          <a:p>
            <a:pPr lvl="1"/>
            <a:r>
              <a:rPr lang="cs-CZ" dirty="0" smtClean="0"/>
              <a:t>přejmenování domén, </a:t>
            </a:r>
            <a:r>
              <a:rPr lang="cs-CZ" dirty="0" err="1" smtClean="0"/>
              <a:t>lastLogonTS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WS2k8</a:t>
            </a:r>
          </a:p>
          <a:p>
            <a:pPr lvl="1"/>
            <a:r>
              <a:rPr lang="cs-CZ" dirty="0" smtClean="0"/>
              <a:t>SYSVOL DFS, AES KRB, PASSW </a:t>
            </a:r>
            <a:r>
              <a:rPr lang="cs-CZ" dirty="0" err="1" smtClean="0"/>
              <a:t>policies</a:t>
            </a:r>
            <a:endParaRPr lang="cs-CZ" dirty="0" smtClean="0"/>
          </a:p>
          <a:p>
            <a:r>
              <a:rPr lang="cs-CZ" dirty="0" smtClean="0"/>
              <a:t>WS2k8 R2</a:t>
            </a:r>
          </a:p>
          <a:p>
            <a:pPr lvl="1"/>
            <a:r>
              <a:rPr lang="cs-CZ" dirty="0" smtClean="0"/>
              <a:t>menší změny v KRB,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Accounts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727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WS2k3</a:t>
            </a:r>
          </a:p>
          <a:p>
            <a:pPr lvl="1"/>
            <a:r>
              <a:rPr lang="cs-CZ" dirty="0" err="1" smtClean="0"/>
              <a:t>Forest</a:t>
            </a:r>
            <a:r>
              <a:rPr lang="cs-CZ" dirty="0" smtClean="0"/>
              <a:t> trust, lepší replikace skupin, RODC, …</a:t>
            </a:r>
          </a:p>
          <a:p>
            <a:r>
              <a:rPr lang="cs-CZ" dirty="0" smtClean="0"/>
              <a:t>WS2k8</a:t>
            </a:r>
          </a:p>
          <a:p>
            <a:pPr lvl="1"/>
            <a:r>
              <a:rPr lang="cs-CZ" dirty="0" smtClean="0"/>
              <a:t>Nic nového, nové domény jsou defaultně v WS2k8</a:t>
            </a:r>
          </a:p>
          <a:p>
            <a:r>
              <a:rPr lang="cs-CZ" dirty="0" smtClean="0"/>
              <a:t>WS2k8 R2</a:t>
            </a:r>
          </a:p>
          <a:p>
            <a:pPr lvl="1"/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r>
              <a:rPr lang="cs-CZ" dirty="0" smtClean="0"/>
              <a:t> </a:t>
            </a:r>
            <a:r>
              <a:rPr lang="cs-CZ" dirty="0" err="1" smtClean="0"/>
              <a:t>Recycle</a:t>
            </a:r>
            <a:r>
              <a:rPr lang="cs-CZ" dirty="0" smtClean="0"/>
              <a:t> </a:t>
            </a:r>
            <a:r>
              <a:rPr lang="cs-CZ" dirty="0" err="1" smtClean="0"/>
              <a:t>Bin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33342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Raising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lvl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3673" y="1609725"/>
            <a:ext cx="6426054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30407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Raising</a:t>
            </a:r>
            <a:r>
              <a:rPr lang="cs-CZ" dirty="0" smtClean="0"/>
              <a:t> </a:t>
            </a:r>
            <a:r>
              <a:rPr lang="cs-CZ" dirty="0" err="1" smtClean="0"/>
              <a:t>forest</a:t>
            </a:r>
            <a:r>
              <a:rPr lang="cs-CZ" dirty="0" smtClean="0"/>
              <a:t>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lvl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9202" y="1609725"/>
            <a:ext cx="6114996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7487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FSMO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Global Catalog</a:t>
            </a:r>
            <a:endParaRPr lang="cs-CZ" i="1" dirty="0" smtClean="0"/>
          </a:p>
          <a:p>
            <a:r>
              <a:rPr lang="en-US" dirty="0" smtClean="0"/>
              <a:t>Schema Master</a:t>
            </a:r>
            <a:endParaRPr lang="cs-CZ" dirty="0" smtClean="0"/>
          </a:p>
          <a:p>
            <a:r>
              <a:rPr lang="en-US" dirty="0" smtClean="0"/>
              <a:t>Domain Naming Master</a:t>
            </a:r>
          </a:p>
          <a:p>
            <a:r>
              <a:rPr lang="en-US" dirty="0" smtClean="0"/>
              <a:t>Infrastructure Master</a:t>
            </a:r>
          </a:p>
          <a:p>
            <a:r>
              <a:rPr lang="en-US" dirty="0" smtClean="0"/>
              <a:t>Relative Id (RID) Master</a:t>
            </a:r>
          </a:p>
          <a:p>
            <a:r>
              <a:rPr lang="en-US" dirty="0" smtClean="0"/>
              <a:t>PDC Emulator</a:t>
            </a:r>
            <a:endParaRPr lang="cs-CZ" dirty="0" smtClean="0"/>
          </a:p>
          <a:p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Catalog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FSMO role</a:t>
            </a:r>
          </a:p>
          <a:p>
            <a:r>
              <a:rPr lang="cs-CZ" dirty="0" smtClean="0"/>
              <a:t>Každý DC udržuje objekty své domény</a:t>
            </a:r>
          </a:p>
          <a:p>
            <a:r>
              <a:rPr lang="cs-CZ" dirty="0" smtClean="0"/>
              <a:t>GC Obsahuje RO seznam fragmentů každého objektu z celého </a:t>
            </a:r>
            <a:r>
              <a:rPr lang="cs-CZ" dirty="0" err="1" smtClean="0"/>
              <a:t>forestu</a:t>
            </a:r>
            <a:endParaRPr lang="cs-CZ" dirty="0" smtClean="0"/>
          </a:p>
          <a:p>
            <a:r>
              <a:rPr lang="cs-CZ" dirty="0" smtClean="0"/>
              <a:t>Udržuje se replikací (označením jako </a:t>
            </a:r>
            <a:r>
              <a:rPr lang="cs-CZ" dirty="0" err="1" smtClean="0"/>
              <a:t>Partial</a:t>
            </a:r>
            <a:r>
              <a:rPr lang="cs-CZ" dirty="0" smtClean="0"/>
              <a:t> Atribute Set)</a:t>
            </a:r>
          </a:p>
          <a:p>
            <a:r>
              <a:rPr lang="cs-CZ" dirty="0" err="1" smtClean="0"/>
              <a:t>Universal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Membership</a:t>
            </a:r>
            <a:r>
              <a:rPr lang="cs-CZ" dirty="0" smtClean="0"/>
              <a:t> při přihlašování</a:t>
            </a:r>
          </a:p>
          <a:p>
            <a:r>
              <a:rPr lang="cs-CZ" dirty="0" smtClean="0"/>
              <a:t>Nepřesouvá se, přiřazuje se</a:t>
            </a:r>
          </a:p>
          <a:p>
            <a:pPr lvl="1"/>
            <a:r>
              <a:rPr lang="cs-CZ" dirty="0" smtClean="0"/>
              <a:t>Pozor, může to trvat</a:t>
            </a:r>
          </a:p>
          <a:p>
            <a:pPr lvl="1"/>
            <a:r>
              <a:rPr lang="cs-CZ" dirty="0" smtClean="0"/>
              <a:t>Záznam v logu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Catalog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62175" y="1904206"/>
            <a:ext cx="382905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master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Spravuje modifikace a změny ve schématu</a:t>
            </a:r>
          </a:p>
          <a:p>
            <a:pPr lvl="1"/>
            <a:r>
              <a:rPr lang="cs-CZ" dirty="0" smtClean="0"/>
              <a:t>Proč změny schématu?</a:t>
            </a:r>
          </a:p>
          <a:p>
            <a:r>
              <a:rPr lang="cs-CZ" dirty="0" smtClean="0"/>
              <a:t>Jediný DC má R</a:t>
            </a:r>
            <a:r>
              <a:rPr lang="en-US" dirty="0" smtClean="0"/>
              <a:t>/W</a:t>
            </a:r>
            <a:r>
              <a:rPr lang="cs-CZ" dirty="0" smtClean="0"/>
              <a:t> kopii schématu</a:t>
            </a:r>
          </a:p>
          <a:p>
            <a:r>
              <a:rPr lang="cs-CZ" dirty="0" smtClean="0"/>
              <a:t>Pro změnu schématu ve </a:t>
            </a:r>
            <a:r>
              <a:rPr lang="cs-CZ" dirty="0" err="1" smtClean="0"/>
              <a:t>forestu</a:t>
            </a:r>
            <a:r>
              <a:rPr lang="cs-CZ" dirty="0" smtClean="0"/>
              <a:t> je třeba mít přístup k </a:t>
            </a:r>
            <a:r>
              <a:rPr lang="cs-CZ" dirty="0" err="1" smtClean="0"/>
              <a:t>schema</a:t>
            </a:r>
            <a:r>
              <a:rPr lang="cs-CZ" dirty="0" smtClean="0"/>
              <a:t> masteru a samozřejmě práva (skupina </a:t>
            </a:r>
            <a:r>
              <a:rPr lang="cs-CZ" dirty="0" err="1" smtClean="0"/>
              <a:t>Schema</a:t>
            </a:r>
            <a:r>
              <a:rPr lang="cs-CZ" dirty="0" smtClean="0"/>
              <a:t> </a:t>
            </a:r>
            <a:r>
              <a:rPr lang="cs-CZ" dirty="0" err="1" smtClean="0"/>
              <a:t>Admins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Forestová</a:t>
            </a:r>
            <a:r>
              <a:rPr lang="cs-CZ" dirty="0" smtClean="0"/>
              <a:t> role</a:t>
            </a:r>
          </a:p>
          <a:p>
            <a:r>
              <a:rPr lang="cs-CZ" dirty="0" smtClean="0"/>
              <a:t>Nelze rozšiřovat schéma</a:t>
            </a:r>
          </a:p>
          <a:p>
            <a:pPr lvl="1"/>
            <a:r>
              <a:rPr lang="cs-CZ" dirty="0" smtClean="0"/>
              <a:t>Nelze instalovat větší SW – Exchange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Schema</a:t>
            </a:r>
            <a:r>
              <a:rPr lang="cs-CZ" dirty="0" smtClean="0"/>
              <a:t> master</a:t>
            </a:r>
            <a:endParaRPr lang="cs-CZ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47900" y="2747169"/>
            <a:ext cx="36576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bdélník 8"/>
          <p:cNvSpPr/>
          <p:nvPr/>
        </p:nvSpPr>
        <p:spPr>
          <a:xfrm>
            <a:off x="500034" y="1714488"/>
            <a:ext cx="65722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dirty="0" smtClean="0"/>
              <a:t>regsvr32 </a:t>
            </a:r>
            <a:r>
              <a:rPr lang="cs-CZ" sz="2600" dirty="0" err="1" smtClean="0"/>
              <a:t>schmmgmt.dll</a:t>
            </a:r>
            <a:endParaRPr lang="cs-CZ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naming</a:t>
            </a:r>
            <a:r>
              <a:rPr lang="cs-CZ" dirty="0" smtClean="0"/>
              <a:t> master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Kontroluje přidávání</a:t>
            </a:r>
            <a:r>
              <a:rPr lang="en-US" dirty="0" smtClean="0"/>
              <a:t>/</a:t>
            </a:r>
            <a:r>
              <a:rPr lang="cs-CZ" dirty="0" smtClean="0"/>
              <a:t>odebírání domén ve </a:t>
            </a:r>
            <a:r>
              <a:rPr lang="cs-CZ" dirty="0" err="1" smtClean="0"/>
              <a:t>forestu</a:t>
            </a:r>
            <a:endParaRPr lang="cs-CZ" dirty="0" smtClean="0"/>
          </a:p>
          <a:p>
            <a:r>
              <a:rPr lang="cs-CZ" dirty="0" smtClean="0"/>
              <a:t>Lze provádět z libovolného DC, ale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Naming</a:t>
            </a:r>
            <a:r>
              <a:rPr lang="cs-CZ" dirty="0" smtClean="0"/>
              <a:t> Master musí být k dispozici</a:t>
            </a:r>
          </a:p>
          <a:p>
            <a:r>
              <a:rPr lang="cs-CZ" dirty="0" err="1" smtClean="0"/>
              <a:t>Forestová</a:t>
            </a:r>
            <a:r>
              <a:rPr lang="cs-CZ" dirty="0" smtClean="0"/>
              <a:t> role</a:t>
            </a:r>
          </a:p>
          <a:p>
            <a:r>
              <a:rPr lang="cs-CZ" dirty="0" smtClean="0"/>
              <a:t>Nelze instalovat nové </a:t>
            </a:r>
            <a:r>
              <a:rPr lang="cs-CZ" dirty="0" err="1" smtClean="0"/>
              <a:t>childdomény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naming</a:t>
            </a:r>
            <a:r>
              <a:rPr lang="cs-CZ" dirty="0" smtClean="0"/>
              <a:t> master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9202" y="1609725"/>
            <a:ext cx="6114996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365</TotalTime>
  <Words>621</Words>
  <Application>Microsoft Office PowerPoint</Application>
  <PresentationFormat>Předvádění na obrazovce (4:3)</PresentationFormat>
  <Paragraphs>130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Bohatý</vt:lpstr>
      <vt:lpstr>PV176 – FSMO role - AD Functional levels</vt:lpstr>
      <vt:lpstr>FSMO Role</vt:lpstr>
      <vt:lpstr>FSMO ROLE</vt:lpstr>
      <vt:lpstr>Global Catalog</vt:lpstr>
      <vt:lpstr>Global Catalog</vt:lpstr>
      <vt:lpstr>Schema master</vt:lpstr>
      <vt:lpstr>Schema master</vt:lpstr>
      <vt:lpstr>Domain naming master</vt:lpstr>
      <vt:lpstr>Domain naming master</vt:lpstr>
      <vt:lpstr>Infrastructure master</vt:lpstr>
      <vt:lpstr>Infrastructure master</vt:lpstr>
      <vt:lpstr>RID Master</vt:lpstr>
      <vt:lpstr>PDC emulator</vt:lpstr>
      <vt:lpstr>FSMo Role</vt:lpstr>
      <vt:lpstr>FSMO SeIzing</vt:lpstr>
      <vt:lpstr>AD functional levels</vt:lpstr>
      <vt:lpstr>AD functional levels</vt:lpstr>
      <vt:lpstr>AD functional levels</vt:lpstr>
      <vt:lpstr>AD functional levels</vt:lpstr>
      <vt:lpstr>Domain Functional levels</vt:lpstr>
      <vt:lpstr>forest Functional levels</vt:lpstr>
      <vt:lpstr>Raising Domain Functional lvl</vt:lpstr>
      <vt:lpstr>Raising forest Functional lvl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PV176 – FSMO role</dc:title>
  <dc:creator>kriket</dc:creator>
  <cp:lastModifiedBy>Jakub Dobrovolny</cp:lastModifiedBy>
  <cp:revision>43</cp:revision>
  <dcterms:created xsi:type="dcterms:W3CDTF">2011-04-16T17:35:07Z</dcterms:created>
  <dcterms:modified xsi:type="dcterms:W3CDTF">2011-04-18T17:52:38Z</dcterms:modified>
</cp:coreProperties>
</file>