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59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8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B0A13C5-6E2D-4F57-8D32-DF5A323C7254}" type="datetimeFigureOut">
              <a:rPr lang="cs-CZ" smtClean="0"/>
              <a:pPr/>
              <a:t>23.4.2011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25B3858-71BF-4F2D-BD0F-918ACE90D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0A13C5-6E2D-4F57-8D32-DF5A323C7254}" type="datetimeFigureOut">
              <a:rPr lang="cs-CZ" smtClean="0"/>
              <a:pPr/>
              <a:t>23.4.2011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5B3858-71BF-4F2D-BD0F-918ACE90D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B0A13C5-6E2D-4F57-8D32-DF5A323C7254}" type="datetimeFigureOut">
              <a:rPr lang="cs-CZ" smtClean="0"/>
              <a:pPr/>
              <a:t>23.4.2011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25B3858-71BF-4F2D-BD0F-918ACE90D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0A13C5-6E2D-4F57-8D32-DF5A323C7254}" type="datetimeFigureOut">
              <a:rPr lang="cs-CZ" smtClean="0"/>
              <a:pPr/>
              <a:t>23.4.2011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5B3858-71BF-4F2D-BD0F-918ACE90D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B0A13C5-6E2D-4F57-8D32-DF5A323C7254}" type="datetimeFigureOut">
              <a:rPr lang="cs-CZ" smtClean="0"/>
              <a:pPr/>
              <a:t>23.4.2011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25B3858-71BF-4F2D-BD0F-918ACE90D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0A13C5-6E2D-4F57-8D32-DF5A323C7254}" type="datetimeFigureOut">
              <a:rPr lang="cs-CZ" smtClean="0"/>
              <a:pPr/>
              <a:t>23.4.2011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5B3858-71BF-4F2D-BD0F-918ACE90D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0A13C5-6E2D-4F57-8D32-DF5A323C7254}" type="datetimeFigureOut">
              <a:rPr lang="cs-CZ" smtClean="0"/>
              <a:pPr/>
              <a:t>23.4.2011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5B3858-71BF-4F2D-BD0F-918ACE90D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0A13C5-6E2D-4F57-8D32-DF5A323C7254}" type="datetimeFigureOut">
              <a:rPr lang="cs-CZ" smtClean="0"/>
              <a:pPr/>
              <a:t>23.4.2011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5B3858-71BF-4F2D-BD0F-918ACE90D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B0A13C5-6E2D-4F57-8D32-DF5A323C7254}" type="datetimeFigureOut">
              <a:rPr lang="cs-CZ" smtClean="0"/>
              <a:pPr/>
              <a:t>23.4.2011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5B3858-71BF-4F2D-BD0F-918ACE90D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0A13C5-6E2D-4F57-8D32-DF5A323C7254}" type="datetimeFigureOut">
              <a:rPr lang="cs-CZ" smtClean="0"/>
              <a:pPr/>
              <a:t>23.4.2011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5B3858-71BF-4F2D-BD0F-918ACE90D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0A13C5-6E2D-4F57-8D32-DF5A323C7254}" type="datetimeFigureOut">
              <a:rPr lang="cs-CZ" smtClean="0"/>
              <a:pPr/>
              <a:t>23.4.2011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5B3858-71BF-4F2D-BD0F-918ACE90D99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B0A13C5-6E2D-4F57-8D32-DF5A323C7254}" type="datetimeFigureOut">
              <a:rPr lang="cs-CZ" smtClean="0"/>
              <a:pPr/>
              <a:t>23.4.2011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25B3858-71BF-4F2D-BD0F-918ACE90D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PV176 – </a:t>
            </a:r>
            <a:r>
              <a:rPr lang="en-US" dirty="0" err="1" smtClean="0"/>
              <a:t>Topologie</a:t>
            </a:r>
            <a:r>
              <a:rPr lang="en-US" dirty="0" smtClean="0"/>
              <a:t> Active Directory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cs-CZ" dirty="0" err="1" smtClean="0"/>
              <a:t>říprava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Instalace druhé domény</a:t>
            </a:r>
          </a:p>
          <a:p>
            <a:pPr lvl="1"/>
            <a:r>
              <a:rPr lang="cs-CZ" dirty="0" smtClean="0"/>
              <a:t>Tip: přeneste roli 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Naming</a:t>
            </a:r>
            <a:r>
              <a:rPr lang="cs-CZ" dirty="0" smtClean="0"/>
              <a:t> Master na druhý server a vypněte jej</a:t>
            </a:r>
          </a:p>
          <a:p>
            <a:pPr lvl="1"/>
            <a:r>
              <a:rPr lang="cs-CZ" dirty="0" smtClean="0"/>
              <a:t>Instalace nové domény </a:t>
            </a:r>
            <a:r>
              <a:rPr lang="cs-CZ" dirty="0" err="1" smtClean="0"/>
              <a:t>neprojd</a:t>
            </a:r>
            <a:r>
              <a:rPr lang="en-US" dirty="0" smtClean="0"/>
              <a:t>e</a:t>
            </a:r>
          </a:p>
          <a:p>
            <a:r>
              <a:rPr lang="en-US" dirty="0" smtClean="0"/>
              <a:t>Nov</a:t>
            </a:r>
            <a:r>
              <a:rPr lang="cs-CZ" dirty="0" smtClean="0"/>
              <a:t>á doména jako </a:t>
            </a:r>
            <a:r>
              <a:rPr lang="cs-CZ" dirty="0" err="1" smtClean="0"/>
              <a:t>childdoména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Topologie 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Fyzická</a:t>
            </a:r>
          </a:p>
          <a:p>
            <a:pPr lvl="1"/>
            <a:r>
              <a:rPr lang="cs-CZ" dirty="0" smtClean="0"/>
              <a:t>Rozmístění serverů</a:t>
            </a:r>
          </a:p>
          <a:p>
            <a:pPr lvl="1"/>
            <a:r>
              <a:rPr lang="cs-CZ" dirty="0" smtClean="0"/>
              <a:t>Odráží geografické rozmístění</a:t>
            </a:r>
          </a:p>
          <a:p>
            <a:pPr lvl="1"/>
            <a:r>
              <a:rPr lang="cs-CZ" dirty="0" smtClean="0"/>
              <a:t>Zohledňuje kapacitu linek</a:t>
            </a:r>
          </a:p>
          <a:p>
            <a:r>
              <a:rPr lang="cs-CZ" dirty="0" smtClean="0"/>
              <a:t>Logická</a:t>
            </a:r>
          </a:p>
          <a:p>
            <a:pPr lvl="1"/>
            <a:r>
              <a:rPr lang="cs-CZ" dirty="0" smtClean="0"/>
              <a:t>Rozdělení zodpovědnosti, zátěže</a:t>
            </a:r>
          </a:p>
          <a:p>
            <a:pPr lvl="1"/>
            <a:r>
              <a:rPr lang="cs-CZ" dirty="0" smtClean="0"/>
              <a:t>Replikační topologie</a:t>
            </a:r>
          </a:p>
          <a:p>
            <a:r>
              <a:rPr lang="en-US" dirty="0" smtClean="0"/>
              <a:t>Knowledge Consistency Checker </a:t>
            </a:r>
            <a:r>
              <a:rPr lang="cs-CZ" dirty="0" smtClean="0"/>
              <a:t>(KCC)</a:t>
            </a:r>
          </a:p>
          <a:p>
            <a:pPr lvl="1"/>
            <a:r>
              <a:rPr lang="cs-CZ" dirty="0" smtClean="0"/>
              <a:t>Replikace</a:t>
            </a:r>
          </a:p>
          <a:p>
            <a:pPr lvl="2"/>
            <a:r>
              <a:rPr lang="cs-CZ" dirty="0" smtClean="0"/>
              <a:t>Konflikty, efektivnost, 3 spojení, …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 partitions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</a:t>
            </a:r>
            <a:r>
              <a:rPr lang="en-US" dirty="0" smtClean="0"/>
              <a:t>:\windows\ntds.dit</a:t>
            </a:r>
            <a:endParaRPr lang="cs-CZ" dirty="0" smtClean="0"/>
          </a:p>
          <a:p>
            <a:r>
              <a:rPr lang="en-US" dirty="0" smtClean="0"/>
              <a:t>Configuration partition</a:t>
            </a:r>
          </a:p>
          <a:p>
            <a:pPr lvl="1"/>
            <a:r>
              <a:rPr lang="en-US" dirty="0" smtClean="0"/>
              <a:t>Replication schedules and replica sets</a:t>
            </a:r>
            <a:r>
              <a:rPr lang="cs-CZ" dirty="0" smtClean="0"/>
              <a:t>, </a:t>
            </a:r>
            <a:r>
              <a:rPr lang="cs-CZ" dirty="0" err="1" smtClean="0"/>
              <a:t>domains</a:t>
            </a:r>
            <a:r>
              <a:rPr lang="cs-CZ" dirty="0" smtClean="0"/>
              <a:t>, </a:t>
            </a:r>
            <a:r>
              <a:rPr lang="cs-CZ" dirty="0" err="1" smtClean="0"/>
              <a:t>DCs</a:t>
            </a:r>
            <a:endParaRPr lang="en-US" dirty="0" smtClean="0"/>
          </a:p>
          <a:p>
            <a:r>
              <a:rPr lang="en-US" dirty="0" smtClean="0"/>
              <a:t>Schema partition</a:t>
            </a:r>
          </a:p>
          <a:p>
            <a:pPr lvl="1"/>
            <a:r>
              <a:rPr lang="cs-CZ" dirty="0" err="1" smtClean="0"/>
              <a:t>Schema</a:t>
            </a:r>
            <a:r>
              <a:rPr lang="cs-CZ" dirty="0" smtClean="0"/>
              <a:t>, </a:t>
            </a:r>
            <a:r>
              <a:rPr lang="cs-CZ" dirty="0" err="1" smtClean="0"/>
              <a:t>Classes</a:t>
            </a:r>
            <a:r>
              <a:rPr lang="cs-CZ" dirty="0" smtClean="0"/>
              <a:t>, </a:t>
            </a:r>
            <a:r>
              <a:rPr lang="cs-CZ" dirty="0" err="1" smtClean="0"/>
              <a:t>Objects</a:t>
            </a:r>
            <a:endParaRPr lang="cs-CZ" dirty="0" smtClean="0"/>
          </a:p>
          <a:p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partition</a:t>
            </a:r>
            <a:endParaRPr lang="cs-CZ" dirty="0" smtClean="0"/>
          </a:p>
          <a:p>
            <a:pPr lvl="1"/>
            <a:r>
              <a:rPr lang="cs-CZ" dirty="0" smtClean="0"/>
              <a:t>Vlastní data domény</a:t>
            </a:r>
          </a:p>
          <a:p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partition</a:t>
            </a:r>
            <a:endParaRPr lang="cs-CZ" dirty="0" smtClean="0"/>
          </a:p>
          <a:p>
            <a:pPr lvl="1"/>
            <a:r>
              <a:rPr lang="cs-CZ" dirty="0" smtClean="0"/>
              <a:t>Data uživatelských aplikací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fyzick</a:t>
            </a:r>
            <a:r>
              <a:rPr lang="cs-CZ" dirty="0" smtClean="0"/>
              <a:t>á topologie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Site</a:t>
            </a:r>
            <a:endParaRPr lang="cs-CZ" dirty="0" smtClean="0"/>
          </a:p>
          <a:p>
            <a:pPr lvl="1"/>
            <a:r>
              <a:rPr lang="cs-CZ" dirty="0" smtClean="0"/>
              <a:t>Pro definici replikačních tras</a:t>
            </a:r>
          </a:p>
          <a:p>
            <a:pPr lvl="1"/>
            <a:r>
              <a:rPr lang="cs-CZ" dirty="0" smtClean="0"/>
              <a:t>Definice pomocí </a:t>
            </a:r>
            <a:r>
              <a:rPr lang="cs-CZ" dirty="0" err="1" smtClean="0"/>
              <a:t>subnetů</a:t>
            </a:r>
            <a:endParaRPr lang="cs-CZ" dirty="0" smtClean="0"/>
          </a:p>
          <a:p>
            <a:pPr lvl="1"/>
            <a:r>
              <a:rPr lang="cs-CZ" dirty="0" err="1" smtClean="0"/>
              <a:t>Site</a:t>
            </a:r>
            <a:r>
              <a:rPr lang="cs-CZ" dirty="0" smtClean="0"/>
              <a:t> </a:t>
            </a:r>
            <a:r>
              <a:rPr lang="cs-CZ" dirty="0" err="1" smtClean="0"/>
              <a:t>links</a:t>
            </a:r>
            <a:endParaRPr lang="cs-CZ" dirty="0" smtClean="0"/>
          </a:p>
          <a:p>
            <a:pPr lvl="1"/>
            <a:r>
              <a:rPr lang="cs-CZ" dirty="0" err="1" smtClean="0"/>
              <a:t>Bridgehead</a:t>
            </a:r>
            <a:r>
              <a:rPr lang="cs-CZ" dirty="0" smtClean="0"/>
              <a:t> servery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71612"/>
            <a:ext cx="7286676" cy="4769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Replikace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Vnitrodoménová</a:t>
            </a:r>
            <a:r>
              <a:rPr lang="cs-CZ" dirty="0" smtClean="0"/>
              <a:t> – </a:t>
            </a:r>
            <a:r>
              <a:rPr lang="cs-CZ" dirty="0" err="1" smtClean="0"/>
              <a:t>intrasite</a:t>
            </a:r>
            <a:endParaRPr lang="cs-CZ" dirty="0" smtClean="0"/>
          </a:p>
          <a:p>
            <a:pPr lvl="1"/>
            <a:r>
              <a:rPr lang="cs-CZ" dirty="0" smtClean="0"/>
              <a:t>Mezi jednotlivými DC</a:t>
            </a:r>
          </a:p>
          <a:p>
            <a:pPr lvl="1"/>
            <a:r>
              <a:rPr lang="cs-CZ" dirty="0" smtClean="0"/>
              <a:t>5min – w2k, 15s – w2k3+</a:t>
            </a:r>
          </a:p>
          <a:p>
            <a:r>
              <a:rPr lang="cs-CZ" dirty="0" err="1" smtClean="0"/>
              <a:t>Mezidoménová</a:t>
            </a:r>
            <a:r>
              <a:rPr lang="cs-CZ" dirty="0" smtClean="0"/>
              <a:t> – </a:t>
            </a:r>
            <a:r>
              <a:rPr lang="cs-CZ" dirty="0" err="1" smtClean="0"/>
              <a:t>intersite</a:t>
            </a:r>
            <a:endParaRPr lang="cs-CZ" dirty="0" smtClean="0"/>
          </a:p>
          <a:p>
            <a:pPr lvl="1"/>
            <a:r>
              <a:rPr lang="cs-CZ" dirty="0" smtClean="0"/>
              <a:t>Mezi </a:t>
            </a:r>
            <a:r>
              <a:rPr lang="cs-CZ" dirty="0" err="1" smtClean="0"/>
              <a:t>site</a:t>
            </a:r>
            <a:endParaRPr lang="cs-CZ" dirty="0" smtClean="0"/>
          </a:p>
          <a:p>
            <a:pPr lvl="1"/>
            <a:r>
              <a:rPr lang="cs-CZ" dirty="0" smtClean="0"/>
              <a:t>180min, lze snížit na 15min</a:t>
            </a:r>
          </a:p>
          <a:p>
            <a:r>
              <a:rPr lang="cs-CZ" dirty="0" err="1" smtClean="0"/>
              <a:t>Repadmin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Logická topologie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Forest</a:t>
            </a:r>
            <a:endParaRPr lang="cs-CZ" dirty="0" smtClean="0"/>
          </a:p>
          <a:p>
            <a:r>
              <a:rPr lang="cs-CZ" dirty="0" smtClean="0"/>
              <a:t>Strom</a:t>
            </a:r>
          </a:p>
          <a:p>
            <a:r>
              <a:rPr lang="cs-CZ" dirty="0" smtClean="0"/>
              <a:t>Doména</a:t>
            </a:r>
          </a:p>
          <a:p>
            <a:r>
              <a:rPr lang="cs-CZ" dirty="0" smtClean="0"/>
              <a:t>Trusty</a:t>
            </a:r>
          </a:p>
          <a:p>
            <a:r>
              <a:rPr lang="cs-CZ" dirty="0" smtClean="0"/>
              <a:t>DNS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Vytvoření </a:t>
            </a:r>
            <a:r>
              <a:rPr lang="cs-CZ" dirty="0" err="1" smtClean="0"/>
              <a:t>site</a:t>
            </a:r>
            <a:r>
              <a:rPr lang="cs-CZ" dirty="0" smtClean="0"/>
              <a:t>, </a:t>
            </a:r>
            <a:r>
              <a:rPr lang="cs-CZ" dirty="0" err="1" smtClean="0"/>
              <a:t>subnetu</a:t>
            </a:r>
            <a:endParaRPr lang="cs-CZ" dirty="0" smtClean="0"/>
          </a:p>
          <a:p>
            <a:r>
              <a:rPr lang="cs-CZ" dirty="0" smtClean="0"/>
              <a:t>Nastaveni </a:t>
            </a:r>
            <a:r>
              <a:rPr lang="cs-CZ" dirty="0" err="1" smtClean="0"/>
              <a:t>intersite</a:t>
            </a:r>
            <a:r>
              <a:rPr lang="cs-CZ" dirty="0" smtClean="0"/>
              <a:t> replikace</a:t>
            </a:r>
          </a:p>
          <a:p>
            <a:r>
              <a:rPr lang="cs-CZ" dirty="0" smtClean="0"/>
              <a:t>Delegace s </a:t>
            </a:r>
            <a:r>
              <a:rPr lang="cs-CZ" dirty="0" err="1" smtClean="0"/>
              <a:t>forward</a:t>
            </a:r>
            <a:r>
              <a:rPr lang="cs-CZ" dirty="0" smtClean="0"/>
              <a:t> DNS</a:t>
            </a:r>
          </a:p>
          <a:p>
            <a:r>
              <a:rPr lang="cs-CZ" dirty="0" smtClean="0"/>
              <a:t>Trust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2906</TotalTime>
  <Words>161</Words>
  <Application>Microsoft Office PowerPoint</Application>
  <PresentationFormat>Předvádění na obrazovce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Bohatý</vt:lpstr>
      <vt:lpstr>PV176 – Topologie Active Directory</vt:lpstr>
      <vt:lpstr>Příprava</vt:lpstr>
      <vt:lpstr>Topologie AD</vt:lpstr>
      <vt:lpstr>Directory partitions</vt:lpstr>
      <vt:lpstr>fyzická topologie</vt:lpstr>
      <vt:lpstr>Snímek 6</vt:lpstr>
      <vt:lpstr>Replikace</vt:lpstr>
      <vt:lpstr>Logická topologie</vt:lpstr>
      <vt:lpstr>DEMO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PV176 – Topologie Active Directory</dc:title>
  <dc:creator>kriket</dc:creator>
  <cp:lastModifiedBy>kriket</cp:lastModifiedBy>
  <cp:revision>22</cp:revision>
  <dcterms:created xsi:type="dcterms:W3CDTF">2011-04-17T09:39:33Z</dcterms:created>
  <dcterms:modified xsi:type="dcterms:W3CDTF">2011-04-25T20:51:16Z</dcterms:modified>
</cp:coreProperties>
</file>