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Další služby W2K8 R2 serveru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Remote</a:t>
            </a:r>
            <a:r>
              <a:rPr lang="cs-CZ" dirty="0" smtClean="0"/>
              <a:t> Desktop </a:t>
            </a:r>
            <a:r>
              <a:rPr lang="cs-CZ" dirty="0" err="1" smtClean="0"/>
              <a:t>Services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 čemu </a:t>
            </a:r>
            <a:r>
              <a:rPr lang="en-US" sz="2000" dirty="0" smtClean="0"/>
              <a:t>je to </a:t>
            </a:r>
            <a:r>
              <a:rPr lang="en-US" sz="2000" dirty="0" err="1" smtClean="0"/>
              <a:t>dobr</a:t>
            </a:r>
            <a:r>
              <a:rPr lang="cs-CZ" sz="2000" dirty="0"/>
              <a:t>é</a:t>
            </a:r>
            <a:r>
              <a:rPr lang="cs-CZ" sz="2000" dirty="0" smtClean="0"/>
              <a:t>?</a:t>
            </a:r>
            <a:endParaRPr lang="cs-CZ" sz="2000" dirty="0" smtClean="0"/>
          </a:p>
          <a:p>
            <a:pPr lvl="1"/>
            <a:r>
              <a:rPr lang="cs-CZ" sz="1800" dirty="0" smtClean="0"/>
              <a:t>Když potřebujete, aby se na server </a:t>
            </a:r>
            <a:r>
              <a:rPr lang="cs-CZ" sz="1800" dirty="0" smtClean="0"/>
              <a:t>pře</a:t>
            </a:r>
            <a:r>
              <a:rPr lang="en-US" sz="1800" dirty="0" smtClean="0"/>
              <a:t>s</a:t>
            </a:r>
            <a:r>
              <a:rPr lang="cs-CZ" sz="1800" dirty="0" smtClean="0"/>
              <a:t> </a:t>
            </a:r>
            <a:r>
              <a:rPr lang="cs-CZ" sz="1800" dirty="0" smtClean="0"/>
              <a:t>RDP </a:t>
            </a:r>
            <a:r>
              <a:rPr lang="cs-CZ" sz="1800" dirty="0" smtClean="0"/>
              <a:t>mohly </a:t>
            </a:r>
            <a:r>
              <a:rPr lang="cs-CZ" sz="1800" dirty="0" smtClean="0"/>
              <a:t>naráz přihlásit více než dvě osoby.</a:t>
            </a:r>
          </a:p>
          <a:p>
            <a:pPr lvl="1"/>
            <a:r>
              <a:rPr lang="cs-CZ" sz="1800" dirty="0" smtClean="0"/>
              <a:t>Když na serveru chcete hostovat </a:t>
            </a:r>
            <a:r>
              <a:rPr lang="cs-CZ" sz="1800" dirty="0" smtClean="0"/>
              <a:t>„vzdálené aplikace“ </a:t>
            </a:r>
            <a:r>
              <a:rPr lang="cs-CZ" sz="1800" dirty="0" err="1" smtClean="0"/>
              <a:t>RemoteApps</a:t>
            </a:r>
            <a:r>
              <a:rPr lang="cs-CZ" sz="1800" dirty="0" smtClean="0"/>
              <a:t>.</a:t>
            </a:r>
            <a:endParaRPr lang="cs-CZ" sz="18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Možnosti konfigurace</a:t>
            </a:r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Session Host</a:t>
            </a:r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</a:t>
            </a:r>
            <a:r>
              <a:rPr lang="cs-CZ" sz="1800" dirty="0" err="1" smtClean="0"/>
              <a:t>Virtualization</a:t>
            </a:r>
            <a:r>
              <a:rPr lang="cs-CZ" sz="1800" dirty="0" smtClean="0"/>
              <a:t> Host</a:t>
            </a:r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</a:t>
            </a:r>
            <a:r>
              <a:rPr lang="cs-CZ" sz="1800" dirty="0" err="1" smtClean="0"/>
              <a:t>Licensing</a:t>
            </a:r>
            <a:endParaRPr lang="cs-CZ" sz="1800" dirty="0" smtClean="0"/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</a:t>
            </a:r>
            <a:r>
              <a:rPr lang="cs-CZ" sz="1800" dirty="0" err="1" smtClean="0"/>
              <a:t>Connection</a:t>
            </a:r>
            <a:r>
              <a:rPr lang="cs-CZ" sz="1800" dirty="0" smtClean="0"/>
              <a:t> Broker</a:t>
            </a:r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</a:t>
            </a:r>
            <a:r>
              <a:rPr lang="cs-CZ" sz="1800" dirty="0" err="1" smtClean="0"/>
              <a:t>Gateway</a:t>
            </a:r>
            <a:endParaRPr lang="cs-CZ" sz="1800" dirty="0" smtClean="0"/>
          </a:p>
          <a:p>
            <a:pPr lvl="1"/>
            <a:r>
              <a:rPr lang="cs-CZ" sz="1800" dirty="0" err="1" smtClean="0"/>
              <a:t>Remote</a:t>
            </a:r>
            <a:r>
              <a:rPr lang="cs-CZ" sz="1800" dirty="0" smtClean="0"/>
              <a:t> Desktop Web Access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Remote</a:t>
            </a:r>
            <a:r>
              <a:rPr lang="cs-CZ" dirty="0" smtClean="0"/>
              <a:t> Desktop </a:t>
            </a:r>
            <a:r>
              <a:rPr lang="cs-CZ" dirty="0" err="1" smtClean="0"/>
              <a:t>Services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Režimy licencování</a:t>
            </a:r>
            <a:endParaRPr lang="cs-CZ" sz="2000" dirty="0" smtClean="0"/>
          </a:p>
          <a:p>
            <a:pPr lvl="1"/>
            <a:r>
              <a:rPr lang="cs-CZ" sz="1800" dirty="0" smtClean="0"/>
              <a:t>Per user.</a:t>
            </a:r>
          </a:p>
          <a:p>
            <a:pPr lvl="1"/>
            <a:r>
              <a:rPr lang="cs-CZ" sz="1800" dirty="0" smtClean="0"/>
              <a:t>Per </a:t>
            </a:r>
            <a:r>
              <a:rPr lang="cs-CZ" sz="1800" dirty="0" err="1" smtClean="0"/>
              <a:t>device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319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RemoteApp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Jak to funguje?</a:t>
            </a:r>
          </a:p>
          <a:p>
            <a:pPr lvl="1"/>
            <a:r>
              <a:rPr lang="cs-CZ" sz="1800" dirty="0" smtClean="0"/>
              <a:t>Jedná se o speciální režim Vzdálené plochy.</a:t>
            </a:r>
          </a:p>
          <a:p>
            <a:pPr lvl="1"/>
            <a:r>
              <a:rPr lang="cs-CZ" sz="1800" dirty="0" smtClean="0"/>
              <a:t>Proběhne klasické přihlášení.</a:t>
            </a:r>
          </a:p>
          <a:p>
            <a:pPr lvl="1"/>
            <a:r>
              <a:rPr lang="cs-CZ" sz="1800" dirty="0" smtClean="0"/>
              <a:t>Po autentizaci se přenáší pouze okno spouštěné aplikace.</a:t>
            </a:r>
            <a:endParaRPr lang="cs-CZ" sz="1800" dirty="0"/>
          </a:p>
          <a:p>
            <a:pPr lvl="1"/>
            <a:r>
              <a:rPr lang="cs-CZ" sz="1800" dirty="0" smtClean="0"/>
              <a:t>Odkaz je de facto pouze textový soubor s patřičnou konfigurací.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815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116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Další služby W2K8 R2 serveru</vt:lpstr>
      <vt:lpstr>Remote Desktop Services</vt:lpstr>
      <vt:lpstr>Remote Desktop Services</vt:lpstr>
      <vt:lpstr>RemoteApp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Skupinové politiky</dc:title>
  <dc:creator>Ave</dc:creator>
  <cp:lastModifiedBy>Pavel Tuček</cp:lastModifiedBy>
  <cp:revision>65</cp:revision>
  <dcterms:created xsi:type="dcterms:W3CDTF">2011-03-13T13:56:52Z</dcterms:created>
  <dcterms:modified xsi:type="dcterms:W3CDTF">2011-05-17T07:56:27Z</dcterms:modified>
</cp:coreProperties>
</file>