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0" autoAdjust="0"/>
    <p:restoredTop sz="94660"/>
  </p:normalViewPr>
  <p:slideViewPr>
    <p:cSldViewPr>
      <p:cViewPr varScale="1">
        <p:scale>
          <a:sx n="126" d="100"/>
          <a:sy n="126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844C-4D44-41BF-9A1A-60BB4C6F2D59}" type="datetimeFigureOut">
              <a:rPr lang="en-US" smtClean="0"/>
              <a:pPr/>
              <a:t>5/16/2011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EA9E0-EE52-4CCA-B580-46448380B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16.5.2011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WSUS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WSUS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Windows Server Update </a:t>
            </a:r>
            <a:r>
              <a:rPr lang="cs-CZ" dirty="0" err="1" smtClean="0"/>
              <a:t>Services</a:t>
            </a:r>
            <a:endParaRPr lang="cs-CZ" dirty="0" smtClean="0"/>
          </a:p>
          <a:p>
            <a:r>
              <a:rPr lang="cs-CZ" dirty="0" smtClean="0"/>
              <a:t>Možnost centrálně spravovat záplaty MS produktů (nejen OS)</a:t>
            </a:r>
          </a:p>
          <a:p>
            <a:r>
              <a:rPr lang="cs-CZ" dirty="0" smtClean="0"/>
              <a:t>Od verze 2008 jedna z rolí WS (IIS + WSUS)</a:t>
            </a:r>
          </a:p>
          <a:p>
            <a:r>
              <a:rPr lang="cs-CZ" dirty="0" smtClean="0"/>
              <a:t>Synchronizace: </a:t>
            </a:r>
          </a:p>
          <a:p>
            <a:pPr lvl="1"/>
            <a:r>
              <a:rPr lang="cs-CZ" dirty="0" smtClean="0"/>
              <a:t>S MS servery</a:t>
            </a:r>
          </a:p>
          <a:p>
            <a:pPr lvl="1"/>
            <a:r>
              <a:rPr lang="cs-CZ" dirty="0" err="1" smtClean="0"/>
              <a:t>Upstream</a:t>
            </a:r>
            <a:r>
              <a:rPr lang="cs-CZ" dirty="0" smtClean="0"/>
              <a:t> / </a:t>
            </a:r>
            <a:r>
              <a:rPr lang="cs-CZ" dirty="0" err="1" smtClean="0"/>
              <a:t>Downstream</a:t>
            </a:r>
            <a:r>
              <a:rPr lang="cs-CZ" dirty="0" smtClean="0"/>
              <a:t> servery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Konfigurace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Products</a:t>
            </a:r>
            <a:r>
              <a:rPr lang="cs-CZ" dirty="0" smtClean="0"/>
              <a:t> (Windows, Office, SQL, Exchange…)</a:t>
            </a:r>
            <a:endParaRPr lang="cs-CZ" dirty="0" smtClean="0"/>
          </a:p>
          <a:p>
            <a:r>
              <a:rPr lang="cs-CZ" dirty="0" err="1" smtClean="0"/>
              <a:t>Classifications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, </a:t>
            </a:r>
            <a:r>
              <a:rPr lang="cs-CZ" dirty="0" err="1" smtClean="0"/>
              <a:t>security</a:t>
            </a:r>
            <a:r>
              <a:rPr lang="cs-CZ" dirty="0" smtClean="0"/>
              <a:t>, </a:t>
            </a:r>
            <a:r>
              <a:rPr lang="cs-CZ" dirty="0" err="1" smtClean="0"/>
              <a:t>rollups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Update </a:t>
            </a:r>
            <a:r>
              <a:rPr lang="cs-CZ" dirty="0" err="1" smtClean="0"/>
              <a:t>files</a:t>
            </a:r>
            <a:r>
              <a:rPr lang="cs-CZ" dirty="0" smtClean="0"/>
              <a:t> (lokálně / jen správa, data z MS)</a:t>
            </a:r>
          </a:p>
          <a:p>
            <a:r>
              <a:rPr lang="cs-CZ" dirty="0" err="1" smtClean="0"/>
              <a:t>Languages</a:t>
            </a:r>
            <a:endParaRPr lang="cs-CZ" dirty="0" smtClean="0"/>
          </a:p>
          <a:p>
            <a:r>
              <a:rPr lang="cs-CZ" dirty="0" err="1" smtClean="0"/>
              <a:t>Automatic</a:t>
            </a:r>
            <a:r>
              <a:rPr lang="cs-CZ" dirty="0" smtClean="0"/>
              <a:t> </a:t>
            </a:r>
            <a:r>
              <a:rPr lang="cs-CZ" dirty="0" err="1" smtClean="0"/>
              <a:t>Approvals</a:t>
            </a:r>
            <a:r>
              <a:rPr lang="cs-CZ" dirty="0" smtClean="0"/>
              <a:t> </a:t>
            </a:r>
            <a:r>
              <a:rPr lang="cs-CZ" dirty="0" smtClean="0"/>
              <a:t>(pravidla à </a:t>
            </a:r>
            <a:r>
              <a:rPr lang="cs-CZ" dirty="0" smtClean="0"/>
              <a:t>la mail klient)</a:t>
            </a:r>
          </a:p>
          <a:p>
            <a:r>
              <a:rPr lang="cs-CZ" dirty="0" err="1" smtClean="0"/>
              <a:t>Computers</a:t>
            </a:r>
            <a:r>
              <a:rPr lang="cs-CZ" dirty="0" smtClean="0"/>
              <a:t> (PC </a:t>
            </a:r>
            <a:r>
              <a:rPr lang="cs-CZ" dirty="0" smtClean="0"/>
              <a:t>do skupin: </a:t>
            </a:r>
            <a:r>
              <a:rPr lang="cs-CZ" dirty="0" smtClean="0"/>
              <a:t>WSUS nebo GPO)</a:t>
            </a:r>
          </a:p>
          <a:p>
            <a:r>
              <a:rPr lang="cs-CZ" dirty="0" smtClean="0"/>
              <a:t>Server </a:t>
            </a:r>
            <a:r>
              <a:rPr lang="cs-CZ" dirty="0" err="1" smtClean="0"/>
              <a:t>cleanup</a:t>
            </a:r>
            <a:r>
              <a:rPr lang="cs-CZ" dirty="0" smtClean="0"/>
              <a:t> </a:t>
            </a:r>
            <a:r>
              <a:rPr lang="cs-CZ" dirty="0" err="1" smtClean="0"/>
              <a:t>wizard</a:t>
            </a:r>
            <a:r>
              <a:rPr lang="cs-CZ" dirty="0" smtClean="0"/>
              <a:t> (staré PC, </a:t>
            </a:r>
            <a:r>
              <a:rPr lang="cs-CZ" dirty="0" err="1" smtClean="0"/>
              <a:t>expired</a:t>
            </a:r>
            <a:r>
              <a:rPr lang="cs-CZ" dirty="0" smtClean="0"/>
              <a:t> updaty…)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o stavu záplat na stanicích</a:t>
            </a:r>
          </a:p>
          <a:p>
            <a:r>
              <a:rPr lang="cs-CZ" dirty="0" smtClean="0"/>
              <a:t>Šetří šířku pásma (záplaty lokálně)</a:t>
            </a:r>
          </a:p>
          <a:p>
            <a:r>
              <a:rPr lang="cs-CZ" dirty="0" smtClean="0"/>
              <a:t>Pro různé skupiny PC různé sady záplat</a:t>
            </a:r>
          </a:p>
          <a:p>
            <a:r>
              <a:rPr lang="cs-CZ" dirty="0" smtClean="0"/>
              <a:t>Konfigurace PC-WSUS pomocí GPO</a:t>
            </a:r>
            <a:endParaRPr lang="cs-CZ" dirty="0" smtClean="0"/>
          </a:p>
          <a:p>
            <a:r>
              <a:rPr lang="cs-CZ" dirty="0" smtClean="0"/>
              <a:t>Katalog záplat</a:t>
            </a:r>
          </a:p>
          <a:p>
            <a:r>
              <a:rPr lang="cs-CZ" dirty="0" err="1" smtClean="0"/>
              <a:t>Využítí</a:t>
            </a:r>
            <a:r>
              <a:rPr lang="cs-CZ" dirty="0" smtClean="0"/>
              <a:t> dat o PC pro „monitoring“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133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WSUS</vt:lpstr>
      <vt:lpstr>WSUS</vt:lpstr>
      <vt:lpstr>Konfigurace</vt:lpstr>
      <vt:lpstr>Výhody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Delegace přístupových oprávnění</dc:title>
  <dc:creator>Ave</dc:creator>
  <cp:lastModifiedBy>Riizek</cp:lastModifiedBy>
  <cp:revision>37</cp:revision>
  <dcterms:created xsi:type="dcterms:W3CDTF">2011-05-10T06:02:57Z</dcterms:created>
  <dcterms:modified xsi:type="dcterms:W3CDTF">2011-05-16T15:47:32Z</dcterms:modified>
</cp:coreProperties>
</file>