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72" r:id="rId4"/>
    <p:sldId id="271" r:id="rId5"/>
    <p:sldId id="270" r:id="rId6"/>
    <p:sldId id="257" r:id="rId7"/>
    <p:sldId id="258" r:id="rId8"/>
    <p:sldId id="259" r:id="rId9"/>
    <p:sldId id="260" r:id="rId10"/>
    <p:sldId id="261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40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E844C-4D44-41BF-9A1A-60BB4C6F2D59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EA9E0-EE52-4CCA-B580-46448380B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C1772-CF0E-46A3-8F24-4593A919B436}" type="slidenum">
              <a:rPr lang="en-GB"/>
              <a:pPr/>
              <a:t>5</a:t>
            </a:fld>
            <a:endParaRPr lang="en-GB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EA9E0-EE52-4CCA-B580-46448380B08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C1772-CF0E-46A3-8F24-4593A919B436}" type="slidenum">
              <a:rPr lang="en-GB"/>
              <a:pPr/>
              <a:t>11</a:t>
            </a:fld>
            <a:endParaRPr lang="en-GB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88826F-EDCD-4623-BC50-7C03D3CC7667}" type="slidenum">
              <a:rPr lang="en-GB"/>
              <a:pPr/>
              <a:t>12</a:t>
            </a:fld>
            <a:endParaRPr lang="en-GB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D066CD-7285-42CE-A5E7-0D43FFDBE2E8}" type="slidenum">
              <a:rPr lang="en-GB"/>
              <a:pPr/>
              <a:t>13</a:t>
            </a:fld>
            <a:endParaRPr lang="en-GB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E7D459-0A57-4DA5-B5EB-233FC0C30214}" type="slidenum">
              <a:rPr lang="en-GB"/>
              <a:pPr/>
              <a:t>14</a:t>
            </a:fld>
            <a:endParaRPr lang="en-GB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E7D459-0A57-4DA5-B5EB-233FC0C30214}" type="slidenum">
              <a:rPr lang="en-GB"/>
              <a:pPr/>
              <a:t>15</a:t>
            </a:fld>
            <a:endParaRPr lang="en-GB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16.4.2012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Zabezpečení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 – Řetězení skupin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Global</a:t>
            </a:r>
            <a:endParaRPr lang="cs-CZ" sz="2800" dirty="0" smtClean="0"/>
          </a:p>
          <a:p>
            <a:pPr lvl="1"/>
            <a:r>
              <a:rPr lang="cs-CZ" sz="2400" dirty="0" smtClean="0"/>
              <a:t>Vkládání skupin do sebe podle hierarchie organizace</a:t>
            </a:r>
          </a:p>
          <a:p>
            <a:pPr lvl="1"/>
            <a:r>
              <a:rPr lang="cs-CZ" sz="2400" dirty="0" smtClean="0"/>
              <a:t>Např. G_</a:t>
            </a:r>
            <a:r>
              <a:rPr lang="cs-CZ" sz="2400" dirty="0" err="1" smtClean="0"/>
              <a:t>Zamestnanci</a:t>
            </a:r>
            <a:r>
              <a:rPr lang="cs-CZ" sz="2400" dirty="0" smtClean="0"/>
              <a:t> obsahuje G_Marketing a G_</a:t>
            </a:r>
            <a:r>
              <a:rPr lang="cs-CZ" sz="2400" dirty="0" err="1" smtClean="0"/>
              <a:t>Ekonomicke</a:t>
            </a:r>
            <a:r>
              <a:rPr lang="cs-CZ" sz="2400" dirty="0" smtClean="0"/>
              <a:t>, G_</a:t>
            </a:r>
            <a:r>
              <a:rPr lang="cs-CZ" sz="2400" dirty="0" err="1" smtClean="0"/>
              <a:t>Ekonomicke</a:t>
            </a:r>
            <a:r>
              <a:rPr lang="cs-CZ" sz="2400" dirty="0" smtClean="0"/>
              <a:t> navíc obsahuje G_</a:t>
            </a:r>
            <a:r>
              <a:rPr lang="cs-CZ" sz="2400" dirty="0" err="1" smtClean="0"/>
              <a:t>Ucetni</a:t>
            </a:r>
            <a:endParaRPr lang="cs-CZ" sz="2400" dirty="0" smtClean="0"/>
          </a:p>
          <a:p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endParaRPr lang="cs-CZ" sz="2800" dirty="0" smtClean="0"/>
          </a:p>
          <a:p>
            <a:pPr lvl="1"/>
            <a:r>
              <a:rPr lang="cs-CZ" sz="2400" dirty="0" smtClean="0"/>
              <a:t>Vkládání skupin do sebe podle úrovně přístupu ke zdroji</a:t>
            </a:r>
          </a:p>
          <a:p>
            <a:pPr lvl="1"/>
            <a:r>
              <a:rPr lang="cs-CZ" sz="2400" dirty="0" smtClean="0"/>
              <a:t>Např.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_RW je vložena do skupin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_R a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_W,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_W je navíc </a:t>
            </a:r>
            <a:r>
              <a:rPr lang="cs-CZ" sz="2400" dirty="0" err="1" smtClean="0"/>
              <a:t>vlozena</a:t>
            </a:r>
            <a:r>
              <a:rPr lang="cs-CZ" sz="2400" dirty="0" smtClean="0"/>
              <a:t> do DL_</a:t>
            </a:r>
            <a:r>
              <a:rPr lang="cs-CZ" sz="2400" dirty="0" err="1" smtClean="0"/>
              <a:t>Pocitace</a:t>
            </a:r>
            <a:r>
              <a:rPr lang="cs-CZ" sz="2400" dirty="0" smtClean="0"/>
              <a:t>_</a:t>
            </a:r>
            <a:r>
              <a:rPr lang="cs-CZ" sz="2400" dirty="0" err="1" smtClean="0"/>
              <a:t>ResetPass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1B2E250-E42F-45AB-8626-2104E44DA532}" type="slidenum">
              <a:rPr lang="en-GB"/>
              <a:pPr/>
              <a:t>11</a:t>
            </a:fld>
            <a:endParaRPr lang="en-GB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162738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Fyzická bezpečnost</a:t>
            </a:r>
            <a:endParaRPr lang="cs-CZ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801" y="1143480"/>
            <a:ext cx="8228160" cy="5466814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Ochrana před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Krádeží (zámky, kontrola přístupu, uzavřené </a:t>
            </a:r>
            <a:r>
              <a:rPr lang="cs-CZ" dirty="0" err="1" smtClean="0"/>
              <a:t>serverovny</a:t>
            </a:r>
            <a:r>
              <a:rPr lang="cs-CZ" dirty="0" smtClean="0"/>
              <a:t>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err="1" smtClean="0"/>
              <a:t>Poškozením</a:t>
            </a:r>
            <a:r>
              <a:rPr lang="cs-CZ" dirty="0" smtClean="0"/>
              <a:t>‏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Výpadkem elektrického proudu (UPS, generátory)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Ztrátou konektivity (náhradní připojení)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Požárem (chlazení, požární hlásiče)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b="1" dirty="0" smtClean="0"/>
              <a:t>Redundance !!!</a:t>
            </a:r>
            <a:endParaRPr lang="cs-CZ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70120EC-71B5-42DB-886D-C4D643CEA2D9}" type="slidenum">
              <a:rPr lang="en-GB"/>
              <a:pPr/>
              <a:t>12</a:t>
            </a:fld>
            <a:endParaRPr lang="en-GB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Sociální inženýrství</a:t>
            </a:r>
            <a:endParaRPr lang="cs-CZ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8"/>
            <a:ext cx="8228160" cy="4533596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Útok na uživatele, ne přímo na systém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Metody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Zastrašování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Krytí se autoritou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Předstírání bezradnosti 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Zneužívání informací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Ochrana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Školení uživatelů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Legislativa, vnitřní předpisy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6250BEB-D19F-437B-A32C-D1958DDA327B}" type="slidenum">
              <a:rPr lang="en-GB"/>
              <a:pPr/>
              <a:t>13</a:t>
            </a:fld>
            <a:endParaRPr lang="en-GB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Písemné dokumenty</a:t>
            </a:r>
            <a:endParaRPr lang="cs-CZ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444307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Každé významnější bezpečnostní nastavení by mělo být vynucováno písemnými nařízeními managementu / informačního oddělení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Umožňuje postižitelnost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Psychologický význam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1D549D5-63D9-49C0-8D3A-83960AE29769}" type="slidenum">
              <a:rPr lang="en-GB"/>
              <a:pPr/>
              <a:t>14</a:t>
            </a:fld>
            <a:endParaRPr lang="en-GB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Obecné rady pro práci</a:t>
            </a:r>
            <a:endParaRPr lang="cs-CZ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444307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Silná hesla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Pozor na řetězení připojení – rozhodující je nejslabší heslo „na cestě“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Nepřihlašovat se z nezabezpečených počítačů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Zamykat </a:t>
            </a:r>
            <a:r>
              <a:rPr lang="cs-CZ" dirty="0" err="1" smtClean="0"/>
              <a:t>session</a:t>
            </a:r>
            <a:r>
              <a:rPr lang="cs-CZ" dirty="0" smtClean="0"/>
              <a:t> vždy když nesedím u počítače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Přihlašovat se jako běžný uživatel, pod administrátora přejít pouze pro vykonání konkrétní činnosti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Používat šifrované připojení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1D549D5-63D9-49C0-8D3A-83960AE29769}" type="slidenum">
              <a:rPr lang="en-GB"/>
              <a:pPr/>
              <a:t>15</a:t>
            </a:fld>
            <a:endParaRPr lang="en-GB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4444307"/>
          </a:xfrm>
          <a:ln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smtClean="0"/>
              <a:t>Vytvořit OU </a:t>
            </a:r>
            <a:r>
              <a:rPr lang="cs-CZ" sz="2400" dirty="0" err="1" smtClean="0"/>
              <a:t>CallCentrum</a:t>
            </a:r>
            <a:r>
              <a:rPr lang="cs-CZ" sz="2400" dirty="0" smtClean="0"/>
              <a:t> a uživatele </a:t>
            </a:r>
            <a:r>
              <a:rPr lang="cs-CZ" sz="2400" dirty="0" err="1" smtClean="0"/>
              <a:t>UserA</a:t>
            </a:r>
            <a:r>
              <a:rPr lang="cs-CZ" sz="2400" dirty="0" smtClean="0"/>
              <a:t> a </a:t>
            </a:r>
            <a:r>
              <a:rPr lang="cs-CZ" sz="2400" dirty="0" err="1" smtClean="0"/>
              <a:t>UserB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smtClean="0"/>
              <a:t>Přiřadit uživateli </a:t>
            </a:r>
            <a:r>
              <a:rPr lang="cs-CZ" sz="2400" dirty="0" err="1" smtClean="0"/>
              <a:t>UserA</a:t>
            </a:r>
            <a:r>
              <a:rPr lang="cs-CZ" sz="2400" dirty="0" smtClean="0"/>
              <a:t> právo </a:t>
            </a:r>
            <a:r>
              <a:rPr lang="cs-CZ" sz="2400" dirty="0" err="1" smtClean="0"/>
              <a:t>Write</a:t>
            </a:r>
            <a:r>
              <a:rPr lang="cs-CZ" sz="2400" dirty="0" smtClean="0"/>
              <a:t> na OU </a:t>
            </a:r>
            <a:r>
              <a:rPr lang="cs-CZ" sz="2400" dirty="0" err="1" smtClean="0"/>
              <a:t>CallCentrum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smtClean="0"/>
              <a:t>Přiřadit uživateli </a:t>
            </a:r>
            <a:r>
              <a:rPr lang="cs-CZ" sz="2400" dirty="0" err="1" smtClean="0"/>
              <a:t>UserB</a:t>
            </a:r>
            <a:r>
              <a:rPr lang="cs-CZ" sz="2400" dirty="0" smtClean="0"/>
              <a:t> právo </a:t>
            </a:r>
            <a:r>
              <a:rPr lang="cs-CZ" sz="2400" dirty="0" err="1" smtClean="0"/>
              <a:t>Write</a:t>
            </a:r>
            <a:r>
              <a:rPr lang="cs-CZ" sz="2400" dirty="0" smtClean="0"/>
              <a:t> na OU </a:t>
            </a:r>
            <a:r>
              <a:rPr lang="cs-CZ" sz="2400" dirty="0" err="1" smtClean="0"/>
              <a:t>CallCentrum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smtClean="0"/>
              <a:t>Odebrat uživateli </a:t>
            </a:r>
            <a:r>
              <a:rPr lang="cs-CZ" sz="2400" dirty="0" err="1" smtClean="0"/>
              <a:t>UserA</a:t>
            </a:r>
            <a:r>
              <a:rPr lang="cs-CZ" sz="2400" dirty="0" smtClean="0"/>
              <a:t> právo </a:t>
            </a:r>
            <a:r>
              <a:rPr lang="cs-CZ" sz="2400" dirty="0" err="1" smtClean="0"/>
              <a:t>Write</a:t>
            </a:r>
            <a:r>
              <a:rPr lang="cs-CZ" sz="2400" dirty="0" smtClean="0"/>
              <a:t> na OU </a:t>
            </a:r>
            <a:r>
              <a:rPr lang="cs-CZ" sz="2400" dirty="0" err="1" smtClean="0"/>
              <a:t>CallCentrum</a:t>
            </a:r>
            <a:endParaRPr lang="cs-CZ" sz="2400" dirty="0" smtClean="0"/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smtClean="0"/>
              <a:t>Otevřít port 80 na klientské stanici pomocí GPO</a:t>
            </a:r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smtClean="0"/>
              <a:t>Povolit automatické instalace updatů pomocí GPO</a:t>
            </a:r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sz="2400" dirty="0" err="1" smtClean="0"/>
              <a:t>Zazálohovat</a:t>
            </a:r>
            <a:r>
              <a:rPr lang="cs-CZ" sz="2400" dirty="0" smtClean="0"/>
              <a:t> AD</a:t>
            </a:r>
          </a:p>
          <a:p>
            <a:pPr marL="514350" indent="-514350">
              <a:buFont typeface="+mj-lt"/>
              <a:buAutoNum type="arabicPeriod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9645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GPO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Comp</a:t>
            </a:r>
            <a:r>
              <a:rPr lang="cs-CZ" dirty="0" smtClean="0"/>
              <a:t> </a:t>
            </a:r>
            <a:r>
              <a:rPr lang="cs-CZ" dirty="0" err="1" smtClean="0"/>
              <a:t>Conf</a:t>
            </a:r>
            <a:r>
              <a:rPr lang="cs-CZ" dirty="0" smtClean="0"/>
              <a:t> – </a:t>
            </a:r>
            <a:r>
              <a:rPr lang="cs-CZ" dirty="0" err="1" smtClean="0"/>
              <a:t>Win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r>
              <a:rPr lang="cs-CZ" dirty="0" smtClean="0"/>
              <a:t> –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endParaRPr lang="cs-CZ" dirty="0" smtClean="0"/>
          </a:p>
          <a:p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Policies</a:t>
            </a:r>
            <a:endParaRPr lang="cs-CZ" dirty="0" smtClean="0"/>
          </a:p>
          <a:p>
            <a:pPr lvl="1"/>
            <a:r>
              <a:rPr lang="cs-CZ" dirty="0" err="1" smtClean="0"/>
              <a:t>Password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– požadavky na hesla uživatelů</a:t>
            </a:r>
          </a:p>
          <a:p>
            <a:pPr lvl="2"/>
            <a:r>
              <a:rPr lang="cs-CZ" dirty="0" smtClean="0"/>
              <a:t>Doménová hesla nutno vynucovat v Default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endParaRPr lang="cs-CZ" dirty="0" smtClean="0"/>
          </a:p>
          <a:p>
            <a:pPr lvl="1"/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Lockout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– podmínky zamknutí účtu v případě opakovaného nesprávného zadání hesla</a:t>
            </a:r>
          </a:p>
          <a:p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Policies</a:t>
            </a:r>
            <a:endParaRPr lang="cs-CZ" dirty="0" smtClean="0"/>
          </a:p>
          <a:p>
            <a:pPr lvl="1"/>
            <a:r>
              <a:rPr lang="cs-CZ" dirty="0" smtClean="0"/>
              <a:t>Audit </a:t>
            </a:r>
            <a:r>
              <a:rPr lang="cs-CZ" dirty="0" err="1" smtClean="0"/>
              <a:t>Policy</a:t>
            </a:r>
            <a:r>
              <a:rPr lang="cs-CZ" dirty="0" smtClean="0"/>
              <a:t> – nastavení logování událostí</a:t>
            </a:r>
          </a:p>
          <a:p>
            <a:pPr lvl="1"/>
            <a:r>
              <a:rPr lang="cs-CZ" dirty="0" smtClean="0"/>
              <a:t>User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r>
              <a:rPr lang="cs-CZ" dirty="0" smtClean="0"/>
              <a:t> – speciální oprávnění</a:t>
            </a:r>
          </a:p>
          <a:p>
            <a:pPr lvl="1"/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Options</a:t>
            </a:r>
            <a:r>
              <a:rPr lang="cs-CZ" dirty="0" smtClean="0"/>
              <a:t> – co se jinam nevešlo…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Firewall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Blokuje nežádoucí síťový provoz</a:t>
            </a:r>
          </a:p>
          <a:p>
            <a:r>
              <a:rPr lang="cs-CZ" dirty="0" smtClean="0"/>
              <a:t>Default</a:t>
            </a:r>
          </a:p>
          <a:p>
            <a:pPr lvl="1"/>
            <a:r>
              <a:rPr lang="cs-CZ" dirty="0" smtClean="0"/>
              <a:t>Příchozí provoz zakázán</a:t>
            </a:r>
          </a:p>
          <a:p>
            <a:pPr lvl="1"/>
            <a:r>
              <a:rPr lang="cs-CZ" dirty="0" smtClean="0"/>
              <a:t>Odchozí provoz povolen</a:t>
            </a:r>
          </a:p>
          <a:p>
            <a:r>
              <a:rPr lang="cs-CZ" dirty="0" smtClean="0"/>
              <a:t>Nastavení přes GPO</a:t>
            </a:r>
          </a:p>
          <a:p>
            <a:pPr lvl="1"/>
            <a:r>
              <a:rPr lang="cs-CZ" dirty="0" err="1" smtClean="0"/>
              <a:t>Comp</a:t>
            </a:r>
            <a:r>
              <a:rPr lang="cs-CZ" dirty="0" smtClean="0"/>
              <a:t> </a:t>
            </a:r>
            <a:r>
              <a:rPr lang="cs-CZ" dirty="0" err="1" smtClean="0"/>
              <a:t>Conf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Windows </a:t>
            </a:r>
            <a:r>
              <a:rPr lang="cs-CZ" dirty="0" err="1" smtClean="0"/>
              <a:t>Settings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Settings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Windows Firewall</a:t>
            </a:r>
            <a:endParaRPr lang="en-US" dirty="0" smtClean="0"/>
          </a:p>
          <a:p>
            <a:pPr lvl="1"/>
            <a:r>
              <a:rPr lang="en-US" dirty="0" err="1" smtClean="0"/>
              <a:t>Umo</a:t>
            </a:r>
            <a:r>
              <a:rPr lang="cs-CZ" dirty="0" err="1" smtClean="0"/>
              <a:t>žňuje</a:t>
            </a:r>
            <a:r>
              <a:rPr lang="cs-CZ" dirty="0" smtClean="0"/>
              <a:t> doménovým správcům vynutit FW pravidla na stanicích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Updaty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Počítače musí být udržovány v aktualizovaném stavu</a:t>
            </a:r>
          </a:p>
          <a:p>
            <a:r>
              <a:rPr lang="cs-CZ" dirty="0" smtClean="0"/>
              <a:t>GPO</a:t>
            </a:r>
          </a:p>
          <a:p>
            <a:pPr lvl="1"/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r>
              <a:rPr lang="cs-CZ" dirty="0" smtClean="0"/>
              <a:t> –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Templates</a:t>
            </a:r>
            <a:r>
              <a:rPr lang="cs-CZ" dirty="0" smtClean="0"/>
              <a:t> – Windows </a:t>
            </a:r>
            <a:r>
              <a:rPr lang="cs-CZ" dirty="0" err="1" smtClean="0"/>
              <a:t>Components</a:t>
            </a:r>
            <a:r>
              <a:rPr lang="cs-CZ" dirty="0" smtClean="0"/>
              <a:t> – Windows Update</a:t>
            </a:r>
          </a:p>
          <a:p>
            <a:r>
              <a:rPr lang="cs-CZ" dirty="0" smtClean="0"/>
              <a:t>Windows Server Update </a:t>
            </a:r>
            <a:r>
              <a:rPr lang="cs-CZ" dirty="0" err="1" smtClean="0"/>
              <a:t>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1B2E250-E42F-45AB-8626-2104E44DA532}" type="slidenum">
              <a:rPr lang="en-GB"/>
              <a:pPr/>
              <a:t>5</a:t>
            </a:fld>
            <a:endParaRPr lang="en-GB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162738"/>
            <a:ext cx="8228160" cy="1062832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Zálohování AD</a:t>
            </a:r>
            <a:endParaRPr lang="cs-CZ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801" y="1143480"/>
            <a:ext cx="8228160" cy="5466814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Ztráta dat vlivem přírodních jevů ale i cílených útoků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Autoritativní x neautoritativní obnova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Windows Server </a:t>
            </a:r>
            <a:r>
              <a:rPr lang="cs-CZ" dirty="0" err="1" smtClean="0"/>
              <a:t>Backup</a:t>
            </a:r>
            <a:r>
              <a:rPr lang="cs-CZ" dirty="0" smtClean="0"/>
              <a:t>, </a:t>
            </a:r>
            <a:r>
              <a:rPr lang="cs-CZ" dirty="0" err="1" smtClean="0"/>
              <a:t>wbadmin</a:t>
            </a:r>
            <a:endParaRPr lang="cs-CZ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Backup</a:t>
            </a:r>
            <a:endParaRPr lang="cs-CZ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cs-CZ" dirty="0" smtClean="0"/>
              <a:t>Propojení s </a:t>
            </a:r>
            <a:r>
              <a:rPr lang="cs-CZ" dirty="0" err="1" smtClean="0"/>
              <a:t>Task</a:t>
            </a:r>
            <a:r>
              <a:rPr lang="cs-CZ" dirty="0" smtClean="0"/>
              <a:t> </a:t>
            </a:r>
            <a:r>
              <a:rPr lang="cs-CZ" dirty="0" err="1" smtClean="0"/>
              <a:t>Schedulerem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275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Delegace oprávnění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Bezpečnost – Princip minimálních oprávnění</a:t>
            </a:r>
          </a:p>
          <a:p>
            <a:r>
              <a:rPr lang="cs-CZ" dirty="0" smtClean="0"/>
              <a:t>Administrace</a:t>
            </a:r>
          </a:p>
          <a:p>
            <a:pPr lvl="1"/>
            <a:r>
              <a:rPr lang="cs-CZ" dirty="0" smtClean="0"/>
              <a:t>Odchod pracovníka</a:t>
            </a:r>
          </a:p>
          <a:p>
            <a:pPr lvl="1"/>
            <a:r>
              <a:rPr lang="cs-CZ" dirty="0" smtClean="0"/>
              <a:t>Výměna pracovníka</a:t>
            </a:r>
          </a:p>
          <a:p>
            <a:pPr lvl="1"/>
            <a:r>
              <a:rPr lang="cs-CZ" dirty="0" smtClean="0"/>
              <a:t>Přidání dalšího pracovníka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minimálních oprávnění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Každý uživatel systému musí mít právo vykonávat pouze ty činnosti a přistupovat pouze k těm datům, které nezbytně potřebuje ke své práci.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</a:p>
          <a:p>
            <a:pPr lvl="1"/>
            <a:r>
              <a:rPr lang="cs-CZ" dirty="0" smtClean="0"/>
              <a:t>A … </a:t>
            </a:r>
            <a:r>
              <a:rPr lang="cs-CZ" dirty="0" err="1" smtClean="0"/>
              <a:t>Accounts</a:t>
            </a:r>
            <a:endParaRPr lang="cs-CZ" dirty="0" smtClean="0"/>
          </a:p>
          <a:p>
            <a:pPr lvl="1"/>
            <a:r>
              <a:rPr lang="cs-CZ" dirty="0" smtClean="0"/>
              <a:t>G …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pPr lvl="1"/>
            <a:r>
              <a:rPr lang="cs-CZ" dirty="0" smtClean="0"/>
              <a:t>DL …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endParaRPr lang="cs-CZ" dirty="0" smtClean="0"/>
          </a:p>
          <a:p>
            <a:pPr lvl="1"/>
            <a:r>
              <a:rPr lang="cs-CZ" dirty="0" smtClean="0"/>
              <a:t>P … </a:t>
            </a:r>
            <a:r>
              <a:rPr lang="cs-CZ" dirty="0" err="1" smtClean="0"/>
              <a:t>Permissions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AGDLP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Vytvoření </a:t>
            </a:r>
            <a:r>
              <a:rPr lang="cs-CZ" sz="2800" dirty="0" err="1" smtClean="0"/>
              <a:t>Global</a:t>
            </a:r>
            <a:r>
              <a:rPr lang="cs-CZ" sz="2800" dirty="0" smtClean="0"/>
              <a:t> skupiny v doméně uživatele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Vložení uživatele do </a:t>
            </a:r>
            <a:r>
              <a:rPr lang="cs-CZ" sz="2800" dirty="0" err="1" smtClean="0"/>
              <a:t>Global</a:t>
            </a:r>
            <a:r>
              <a:rPr lang="cs-CZ" sz="2800" dirty="0" smtClean="0"/>
              <a:t>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Vytvoření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skupiny v doméně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Vložení </a:t>
            </a:r>
            <a:r>
              <a:rPr lang="cs-CZ" sz="2800" dirty="0" err="1" smtClean="0"/>
              <a:t>Global</a:t>
            </a:r>
            <a:r>
              <a:rPr lang="cs-CZ" sz="2800" dirty="0" smtClean="0"/>
              <a:t> skupiny do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skupiny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Přidělení odpovídajících práv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sz="2800" dirty="0" err="1" smtClean="0"/>
              <a:t>Local</a:t>
            </a:r>
            <a:r>
              <a:rPr lang="cs-CZ" sz="2800" dirty="0" smtClean="0"/>
              <a:t> skupině</a:t>
            </a:r>
          </a:p>
          <a:p>
            <a:pPr marL="914400" lvl="1" indent="-514350"/>
            <a:r>
              <a:rPr lang="cs-CZ" sz="2400" dirty="0" smtClean="0"/>
              <a:t>Pozor na </a:t>
            </a:r>
            <a:r>
              <a:rPr lang="cs-CZ" sz="2400" dirty="0" err="1" smtClean="0"/>
              <a:t>Advanced</a:t>
            </a:r>
            <a:r>
              <a:rPr lang="cs-CZ" sz="2400" dirty="0" smtClean="0"/>
              <a:t> </a:t>
            </a:r>
            <a:r>
              <a:rPr lang="cs-CZ" sz="2400" dirty="0" err="1" smtClean="0"/>
              <a:t>Features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492</Words>
  <Application>Microsoft Office PowerPoint</Application>
  <PresentationFormat>Předvádění na obrazovce (4:3)</PresentationFormat>
  <Paragraphs>108</Paragraphs>
  <Slides>15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Zabezpečení</vt:lpstr>
      <vt:lpstr>GPO Security Settings</vt:lpstr>
      <vt:lpstr>Firewall</vt:lpstr>
      <vt:lpstr>Updaty</vt:lpstr>
      <vt:lpstr>Zálohování AD</vt:lpstr>
      <vt:lpstr>Delegace oprávnění</vt:lpstr>
      <vt:lpstr>Princip minimálních oprávnění</vt:lpstr>
      <vt:lpstr>AGDLP</vt:lpstr>
      <vt:lpstr>AGDLP</vt:lpstr>
      <vt:lpstr>AGDLP – Řetězení skupin</vt:lpstr>
      <vt:lpstr>Fyzická bezpečnost</vt:lpstr>
      <vt:lpstr>Sociální inženýrství</vt:lpstr>
      <vt:lpstr>Písemné dokumenty</vt:lpstr>
      <vt:lpstr>Obecné rady pro práci</vt:lpstr>
      <vt:lpstr>Úkoly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Delegace přístupových oprávnění</dc:title>
  <dc:creator>Ave</dc:creator>
  <cp:lastModifiedBy>ave</cp:lastModifiedBy>
  <cp:revision>53</cp:revision>
  <dcterms:created xsi:type="dcterms:W3CDTF">2011-05-10T06:02:57Z</dcterms:created>
  <dcterms:modified xsi:type="dcterms:W3CDTF">2012-04-16T07:24:17Z</dcterms:modified>
</cp:coreProperties>
</file>