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84" r:id="rId1"/>
  </p:sldMasterIdLst>
  <p:notesMasterIdLst>
    <p:notesMasterId r:id="rId28"/>
  </p:notesMasterIdLst>
  <p:handoutMasterIdLst>
    <p:handoutMasterId r:id="rId29"/>
  </p:handoutMasterIdLst>
  <p:sldIdLst>
    <p:sldId id="256" r:id="rId2"/>
    <p:sldId id="258" r:id="rId3"/>
    <p:sldId id="293" r:id="rId4"/>
    <p:sldId id="260" r:id="rId5"/>
    <p:sldId id="296" r:id="rId6"/>
    <p:sldId id="261" r:id="rId7"/>
    <p:sldId id="294" r:id="rId8"/>
    <p:sldId id="259" r:id="rId9"/>
    <p:sldId id="271" r:id="rId10"/>
    <p:sldId id="280" r:id="rId11"/>
    <p:sldId id="263" r:id="rId12"/>
    <p:sldId id="270" r:id="rId13"/>
    <p:sldId id="268" r:id="rId14"/>
    <p:sldId id="297" r:id="rId15"/>
    <p:sldId id="262" r:id="rId16"/>
    <p:sldId id="282" r:id="rId17"/>
    <p:sldId id="281" r:id="rId18"/>
    <p:sldId id="267" r:id="rId19"/>
    <p:sldId id="285" r:id="rId20"/>
    <p:sldId id="283" r:id="rId21"/>
    <p:sldId id="286" r:id="rId22"/>
    <p:sldId id="289" r:id="rId23"/>
    <p:sldId id="284" r:id="rId24"/>
    <p:sldId id="292" r:id="rId25"/>
    <p:sldId id="290" r:id="rId26"/>
    <p:sldId id="291" r:id="rId27"/>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FFAE"/>
    <a:srgbClr val="FFC105"/>
    <a:srgbClr val="F5A702"/>
    <a:srgbClr val="DC9700"/>
    <a:srgbClr val="A7FF88"/>
    <a:srgbClr val="80D970"/>
    <a:srgbClr val="2C7D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86" autoAdjust="0"/>
    <p:restoredTop sz="78437" autoAdjust="0"/>
  </p:normalViewPr>
  <p:slideViewPr>
    <p:cSldViewPr snapToGrid="0" snapToObjects="1">
      <p:cViewPr>
        <p:scale>
          <a:sx n="90" d="100"/>
          <a:sy n="90" d="100"/>
        </p:scale>
        <p:origin x="-1458" y="-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_rels/data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diagrams/_rels/data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image" Target="../media/image10.jpeg"/><Relationship Id="rId4" Type="http://schemas.openxmlformats.org/officeDocument/2006/relationships/image" Target="../media/image13.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image" Target="../media/image10.jpeg"/><Relationship Id="rId4" Type="http://schemas.openxmlformats.org/officeDocument/2006/relationships/image" Target="../media/image1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7CEB47-8D59-C247-9CF5-6E8664AFC72B}" type="doc">
      <dgm:prSet loTypeId="urn:microsoft.com/office/officeart/2005/8/layout/default#1" loCatId="list" qsTypeId="urn:microsoft.com/office/officeart/2005/8/quickstyle/simple4" qsCatId="simple" csTypeId="urn:microsoft.com/office/officeart/2005/8/colors/accent1_2" csCatId="accent1" phldr="1"/>
      <dgm:spPr/>
      <dgm:t>
        <a:bodyPr/>
        <a:lstStyle/>
        <a:p>
          <a:endParaRPr lang="en-US"/>
        </a:p>
      </dgm:t>
    </dgm:pt>
    <dgm:pt modelId="{A3D9287A-DA81-CF4D-A456-88E47A77E643}">
      <dgm:prSet/>
      <dgm:spPr/>
      <dgm:t>
        <a:bodyPr/>
        <a:lstStyle/>
        <a:p>
          <a:pPr rtl="0"/>
          <a:r>
            <a:rPr lang="en-US" dirty="0" smtClean="0"/>
            <a:t>Management is always important</a:t>
          </a:r>
          <a:endParaRPr lang="en-US" dirty="0"/>
        </a:p>
      </dgm:t>
    </dgm:pt>
    <dgm:pt modelId="{34B4178A-8436-AB4E-8D5A-A0F7C5DAEF7D}" type="parTrans" cxnId="{F254538D-B98A-754C-AEBC-701112455981}">
      <dgm:prSet/>
      <dgm:spPr/>
      <dgm:t>
        <a:bodyPr/>
        <a:lstStyle/>
        <a:p>
          <a:endParaRPr lang="en-US"/>
        </a:p>
      </dgm:t>
    </dgm:pt>
    <dgm:pt modelId="{0A2C46D9-8EC9-AC4C-AE15-0AA0D121C022}" type="sibTrans" cxnId="{F254538D-B98A-754C-AEBC-701112455981}">
      <dgm:prSet/>
      <dgm:spPr/>
      <dgm:t>
        <a:bodyPr/>
        <a:lstStyle/>
        <a:p>
          <a:endParaRPr lang="en-US"/>
        </a:p>
      </dgm:t>
    </dgm:pt>
    <dgm:pt modelId="{504A3F92-8028-1142-A374-CEED25E94BAA}">
      <dgm:prSet/>
      <dgm:spPr/>
      <dgm:t>
        <a:bodyPr/>
        <a:lstStyle/>
        <a:p>
          <a:pPr rtl="0"/>
          <a:r>
            <a:rPr lang="en-US" dirty="0" smtClean="0"/>
            <a:t>Management is a M part of SSME</a:t>
          </a:r>
          <a:endParaRPr lang="en-US" dirty="0"/>
        </a:p>
      </dgm:t>
    </dgm:pt>
    <dgm:pt modelId="{DAEE4E47-8616-684C-8E6E-9CF44F4C8B50}" type="parTrans" cxnId="{9EDED7F1-B9B3-A94E-B34D-FFC1D3B9FDBB}">
      <dgm:prSet/>
      <dgm:spPr/>
      <dgm:t>
        <a:bodyPr/>
        <a:lstStyle/>
        <a:p>
          <a:endParaRPr lang="en-US"/>
        </a:p>
      </dgm:t>
    </dgm:pt>
    <dgm:pt modelId="{6E646B4E-0C1B-0442-A5FE-FE2EC8790360}" type="sibTrans" cxnId="{9EDED7F1-B9B3-A94E-B34D-FFC1D3B9FDBB}">
      <dgm:prSet/>
      <dgm:spPr/>
      <dgm:t>
        <a:bodyPr/>
        <a:lstStyle/>
        <a:p>
          <a:endParaRPr lang="en-US"/>
        </a:p>
      </dgm:t>
    </dgm:pt>
    <dgm:pt modelId="{39B8E10B-DC99-A64D-AEC0-C671430A99D8}" type="pres">
      <dgm:prSet presAssocID="{657CEB47-8D59-C247-9CF5-6E8664AFC72B}" presName="diagram" presStyleCnt="0">
        <dgm:presLayoutVars>
          <dgm:dir/>
          <dgm:resizeHandles val="exact"/>
        </dgm:presLayoutVars>
      </dgm:prSet>
      <dgm:spPr/>
      <dgm:t>
        <a:bodyPr/>
        <a:lstStyle/>
        <a:p>
          <a:endParaRPr lang="en-US"/>
        </a:p>
      </dgm:t>
    </dgm:pt>
    <dgm:pt modelId="{2677C319-E462-B345-9B1F-DE9F26672A95}" type="pres">
      <dgm:prSet presAssocID="{A3D9287A-DA81-CF4D-A456-88E47A77E643}" presName="node" presStyleLbl="node1" presStyleIdx="0" presStyleCnt="2" custLinFactNeighborY="0">
        <dgm:presLayoutVars>
          <dgm:bulletEnabled val="1"/>
        </dgm:presLayoutVars>
      </dgm:prSet>
      <dgm:spPr/>
      <dgm:t>
        <a:bodyPr/>
        <a:lstStyle/>
        <a:p>
          <a:endParaRPr lang="en-US"/>
        </a:p>
      </dgm:t>
    </dgm:pt>
    <dgm:pt modelId="{9F3ACCD9-FF7C-4642-AD66-2459CCCB0C40}" type="pres">
      <dgm:prSet presAssocID="{0A2C46D9-8EC9-AC4C-AE15-0AA0D121C022}" presName="sibTrans" presStyleCnt="0"/>
      <dgm:spPr/>
    </dgm:pt>
    <dgm:pt modelId="{E62120E1-6562-004D-ABD3-DD98FCB045D8}" type="pres">
      <dgm:prSet presAssocID="{504A3F92-8028-1142-A374-CEED25E94BAA}" presName="node" presStyleLbl="node1" presStyleIdx="1" presStyleCnt="2">
        <dgm:presLayoutVars>
          <dgm:bulletEnabled val="1"/>
        </dgm:presLayoutVars>
      </dgm:prSet>
      <dgm:spPr/>
      <dgm:t>
        <a:bodyPr/>
        <a:lstStyle/>
        <a:p>
          <a:endParaRPr lang="en-US"/>
        </a:p>
      </dgm:t>
    </dgm:pt>
  </dgm:ptLst>
  <dgm:cxnLst>
    <dgm:cxn modelId="{F254538D-B98A-754C-AEBC-701112455981}" srcId="{657CEB47-8D59-C247-9CF5-6E8664AFC72B}" destId="{A3D9287A-DA81-CF4D-A456-88E47A77E643}" srcOrd="0" destOrd="0" parTransId="{34B4178A-8436-AB4E-8D5A-A0F7C5DAEF7D}" sibTransId="{0A2C46D9-8EC9-AC4C-AE15-0AA0D121C022}"/>
    <dgm:cxn modelId="{9EDED7F1-B9B3-A94E-B34D-FFC1D3B9FDBB}" srcId="{657CEB47-8D59-C247-9CF5-6E8664AFC72B}" destId="{504A3F92-8028-1142-A374-CEED25E94BAA}" srcOrd="1" destOrd="0" parTransId="{DAEE4E47-8616-684C-8E6E-9CF44F4C8B50}" sibTransId="{6E646B4E-0C1B-0442-A5FE-FE2EC8790360}"/>
    <dgm:cxn modelId="{85A19F3C-277D-624B-829B-1450540953E2}" type="presOf" srcId="{504A3F92-8028-1142-A374-CEED25E94BAA}" destId="{E62120E1-6562-004D-ABD3-DD98FCB045D8}" srcOrd="0" destOrd="0" presId="urn:microsoft.com/office/officeart/2005/8/layout/default#1"/>
    <dgm:cxn modelId="{5FA5CC57-82C2-9C40-9979-917E8F834F87}" type="presOf" srcId="{A3D9287A-DA81-CF4D-A456-88E47A77E643}" destId="{2677C319-E462-B345-9B1F-DE9F26672A95}" srcOrd="0" destOrd="0" presId="urn:microsoft.com/office/officeart/2005/8/layout/default#1"/>
    <dgm:cxn modelId="{CB5CEE82-3227-514D-BD2F-E8135BEBD413}" type="presOf" srcId="{657CEB47-8D59-C247-9CF5-6E8664AFC72B}" destId="{39B8E10B-DC99-A64D-AEC0-C671430A99D8}" srcOrd="0" destOrd="0" presId="urn:microsoft.com/office/officeart/2005/8/layout/default#1"/>
    <dgm:cxn modelId="{A0539D9B-1305-CE45-BDFA-FD566F88B36E}" type="presParOf" srcId="{39B8E10B-DC99-A64D-AEC0-C671430A99D8}" destId="{2677C319-E462-B345-9B1F-DE9F26672A95}" srcOrd="0" destOrd="0" presId="urn:microsoft.com/office/officeart/2005/8/layout/default#1"/>
    <dgm:cxn modelId="{F25BF7CC-6F02-EB49-8995-496206B1088A}" type="presParOf" srcId="{39B8E10B-DC99-A64D-AEC0-C671430A99D8}" destId="{9F3ACCD9-FF7C-4642-AD66-2459CCCB0C40}" srcOrd="1" destOrd="0" presId="urn:microsoft.com/office/officeart/2005/8/layout/default#1"/>
    <dgm:cxn modelId="{937CF0D1-335C-BB4F-8BC5-75E1CEA20A61}" type="presParOf" srcId="{39B8E10B-DC99-A64D-AEC0-C671430A99D8}" destId="{E62120E1-6562-004D-ABD3-DD98FCB045D8}" srcOrd="2"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43C493F-F7A8-7B47-9CDC-8C161321337F}"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14EB5C54-BDC9-6D4E-A6EA-02B7943CC6D0}">
      <dgm:prSet/>
      <dgm:spPr/>
      <dgm:t>
        <a:bodyPr/>
        <a:lstStyle/>
        <a:p>
          <a:pPr rtl="0"/>
          <a:r>
            <a:rPr lang="en-US" dirty="0" smtClean="0"/>
            <a:t>Company management approach based on </a:t>
          </a:r>
          <a:r>
            <a:rPr lang="en-US" b="1" dirty="0" err="1" smtClean="0"/>
            <a:t>harmonical</a:t>
          </a:r>
          <a:r>
            <a:rPr lang="en-US" b="1" dirty="0" smtClean="0"/>
            <a:t> development</a:t>
          </a:r>
          <a:r>
            <a:rPr lang="en-US" dirty="0" smtClean="0"/>
            <a:t> of</a:t>
          </a:r>
          <a:endParaRPr lang="en-US" dirty="0"/>
        </a:p>
      </dgm:t>
    </dgm:pt>
    <dgm:pt modelId="{22DB6921-9464-A54D-AE0B-E13B3AAD337A}" type="parTrans" cxnId="{F862058C-346F-8A4D-9C15-1CDA542BE31F}">
      <dgm:prSet/>
      <dgm:spPr/>
      <dgm:t>
        <a:bodyPr/>
        <a:lstStyle/>
        <a:p>
          <a:endParaRPr lang="en-US"/>
        </a:p>
      </dgm:t>
    </dgm:pt>
    <dgm:pt modelId="{E14E3014-15B7-B24E-BED8-76BFF7F55BD5}" type="sibTrans" cxnId="{F862058C-346F-8A4D-9C15-1CDA542BE31F}">
      <dgm:prSet/>
      <dgm:spPr/>
      <dgm:t>
        <a:bodyPr/>
        <a:lstStyle/>
        <a:p>
          <a:endParaRPr lang="en-US"/>
        </a:p>
      </dgm:t>
    </dgm:pt>
    <dgm:pt modelId="{11594F88-7881-0B4B-8BDE-36F838CCBA1E}">
      <dgm:prSet/>
      <dgm:spPr/>
      <dgm:t>
        <a:bodyPr/>
        <a:lstStyle/>
        <a:p>
          <a:pPr rtl="0"/>
          <a:r>
            <a:rPr lang="en-US" dirty="0" smtClean="0"/>
            <a:t>Controls and regulates duality of these worlds to achieve </a:t>
          </a:r>
          <a:r>
            <a:rPr lang="en-US" b="1" dirty="0" smtClean="0"/>
            <a:t>synergistic effect</a:t>
          </a:r>
          <a:endParaRPr lang="en-US" dirty="0"/>
        </a:p>
      </dgm:t>
    </dgm:pt>
    <dgm:pt modelId="{B17BB016-DD8B-6E4E-86C2-26F753E54D03}" type="parTrans" cxnId="{660AD3B5-5B96-7148-9ED6-71B0B92D6797}">
      <dgm:prSet/>
      <dgm:spPr/>
      <dgm:t>
        <a:bodyPr/>
        <a:lstStyle/>
        <a:p>
          <a:endParaRPr lang="en-US"/>
        </a:p>
      </dgm:t>
    </dgm:pt>
    <dgm:pt modelId="{61A3AB77-65BB-D446-953B-19692A2A77AF}" type="sibTrans" cxnId="{660AD3B5-5B96-7148-9ED6-71B0B92D6797}">
      <dgm:prSet/>
      <dgm:spPr/>
      <dgm:t>
        <a:bodyPr/>
        <a:lstStyle/>
        <a:p>
          <a:endParaRPr lang="en-US"/>
        </a:p>
      </dgm:t>
    </dgm:pt>
    <dgm:pt modelId="{03558CD9-4EEC-BF44-A529-B4791CF3E782}">
      <dgm:prSet/>
      <dgm:spPr/>
      <dgm:t>
        <a:bodyPr/>
        <a:lstStyle/>
        <a:p>
          <a:pPr rtl="0"/>
          <a:r>
            <a:rPr lang="en-US" b="1" dirty="0" smtClean="0"/>
            <a:t>Requirements</a:t>
          </a:r>
          <a:r>
            <a:rPr lang="en-US" dirty="0" smtClean="0"/>
            <a:t> have to fit to current possibilities</a:t>
          </a:r>
          <a:endParaRPr lang="en-US" dirty="0"/>
        </a:p>
      </dgm:t>
    </dgm:pt>
    <dgm:pt modelId="{1E58637C-027B-C540-9465-487B03901176}" type="parTrans" cxnId="{14C15C45-7785-6E43-99BA-75C07DB07220}">
      <dgm:prSet/>
      <dgm:spPr/>
      <dgm:t>
        <a:bodyPr/>
        <a:lstStyle/>
        <a:p>
          <a:endParaRPr lang="en-US"/>
        </a:p>
      </dgm:t>
    </dgm:pt>
    <dgm:pt modelId="{4F5502D7-AA43-FA4D-A1A9-08667705E45F}" type="sibTrans" cxnId="{14C15C45-7785-6E43-99BA-75C07DB07220}">
      <dgm:prSet/>
      <dgm:spPr/>
      <dgm:t>
        <a:bodyPr/>
        <a:lstStyle/>
        <a:p>
          <a:endParaRPr lang="en-US"/>
        </a:p>
      </dgm:t>
    </dgm:pt>
    <dgm:pt modelId="{4B57E69A-4D41-2E4B-A3C3-54F0BB922FA5}">
      <dgm:prSet/>
      <dgm:spPr/>
      <dgm:t>
        <a:bodyPr/>
        <a:lstStyle/>
        <a:p>
          <a:pPr rtl="0"/>
          <a:r>
            <a:rPr lang="en-US" b="1" dirty="0" smtClean="0"/>
            <a:t>Possibilities </a:t>
          </a:r>
          <a:r>
            <a:rPr lang="en-US" dirty="0" smtClean="0"/>
            <a:t>have to be developed to be ready to meet requirements of the future</a:t>
          </a:r>
          <a:endParaRPr lang="en-US" dirty="0"/>
        </a:p>
      </dgm:t>
    </dgm:pt>
    <dgm:pt modelId="{45CDA65B-876D-DA42-89BC-A8CF0D3B5D64}" type="parTrans" cxnId="{1B137F9C-0B54-8A4F-B13D-3140C3A4E87C}">
      <dgm:prSet/>
      <dgm:spPr/>
      <dgm:t>
        <a:bodyPr/>
        <a:lstStyle/>
        <a:p>
          <a:endParaRPr lang="en-US"/>
        </a:p>
      </dgm:t>
    </dgm:pt>
    <dgm:pt modelId="{55FCB43B-2634-AC4F-B62E-756E02F85CA2}" type="sibTrans" cxnId="{1B137F9C-0B54-8A4F-B13D-3140C3A4E87C}">
      <dgm:prSet/>
      <dgm:spPr/>
      <dgm:t>
        <a:bodyPr/>
        <a:lstStyle/>
        <a:p>
          <a:endParaRPr lang="en-US"/>
        </a:p>
      </dgm:t>
    </dgm:pt>
    <dgm:pt modelId="{64204779-54C2-B741-90B8-88188ED07E77}">
      <dgm:prSet/>
      <dgm:spPr/>
      <dgm:t>
        <a:bodyPr/>
        <a:lstStyle/>
        <a:p>
          <a:pPr rtl="0"/>
          <a:r>
            <a:rPr lang="en-US" dirty="0" smtClean="0"/>
            <a:t>World of </a:t>
          </a:r>
          <a:r>
            <a:rPr lang="en-US" b="1" dirty="0" smtClean="0"/>
            <a:t>requirements </a:t>
          </a:r>
          <a:r>
            <a:rPr lang="en-US" dirty="0" smtClean="0"/>
            <a:t>and</a:t>
          </a:r>
        </a:p>
      </dgm:t>
    </dgm:pt>
    <dgm:pt modelId="{20FBBD37-EAFE-2542-9DAD-0EF0CB36154C}" type="parTrans" cxnId="{41DCBDD6-20FD-F34E-A87C-04B685A4202A}">
      <dgm:prSet/>
      <dgm:spPr/>
      <dgm:t>
        <a:bodyPr/>
        <a:lstStyle/>
        <a:p>
          <a:endParaRPr lang="en-US"/>
        </a:p>
      </dgm:t>
    </dgm:pt>
    <dgm:pt modelId="{8A2C7646-B6D7-E849-B521-B0792B10FFBF}" type="sibTrans" cxnId="{41DCBDD6-20FD-F34E-A87C-04B685A4202A}">
      <dgm:prSet/>
      <dgm:spPr/>
      <dgm:t>
        <a:bodyPr/>
        <a:lstStyle/>
        <a:p>
          <a:endParaRPr lang="en-US"/>
        </a:p>
      </dgm:t>
    </dgm:pt>
    <dgm:pt modelId="{ABC6F7AC-566A-B741-B719-FFB87D684B38}">
      <dgm:prSet/>
      <dgm:spPr/>
      <dgm:t>
        <a:bodyPr/>
        <a:lstStyle/>
        <a:p>
          <a:pPr rtl="0"/>
          <a:r>
            <a:rPr lang="en-US" dirty="0" smtClean="0"/>
            <a:t>World of </a:t>
          </a:r>
          <a:r>
            <a:rPr lang="en-US" b="1" dirty="0" smtClean="0"/>
            <a:t>possibilities</a:t>
          </a:r>
        </a:p>
      </dgm:t>
    </dgm:pt>
    <dgm:pt modelId="{A83E4DC0-9DD7-CC4A-9A1D-5F2DE9F6CF2C}" type="parTrans" cxnId="{C2A36D28-5166-9C44-9FD2-98495035A693}">
      <dgm:prSet/>
      <dgm:spPr/>
      <dgm:t>
        <a:bodyPr/>
        <a:lstStyle/>
        <a:p>
          <a:endParaRPr lang="en-US"/>
        </a:p>
      </dgm:t>
    </dgm:pt>
    <dgm:pt modelId="{28A40054-503B-6B4D-B0CC-DC3C4EA87C91}" type="sibTrans" cxnId="{C2A36D28-5166-9C44-9FD2-98495035A693}">
      <dgm:prSet/>
      <dgm:spPr/>
      <dgm:t>
        <a:bodyPr/>
        <a:lstStyle/>
        <a:p>
          <a:endParaRPr lang="en-US"/>
        </a:p>
      </dgm:t>
    </dgm:pt>
    <dgm:pt modelId="{CA38A10A-2654-0841-94FC-CE602CA4F3E7}">
      <dgm:prSet custT="1">
        <dgm:style>
          <a:lnRef idx="1">
            <a:schemeClr val="accent3"/>
          </a:lnRef>
          <a:fillRef idx="3">
            <a:schemeClr val="accent3"/>
          </a:fillRef>
          <a:effectRef idx="2">
            <a:schemeClr val="accent3"/>
          </a:effectRef>
          <a:fontRef idx="minor">
            <a:schemeClr val="lt1"/>
          </a:fontRef>
        </dgm:style>
      </dgm:prSet>
      <dgm:spPr/>
      <dgm:t>
        <a:bodyPr/>
        <a:lstStyle/>
        <a:p>
          <a:pPr rtl="0"/>
          <a:r>
            <a:rPr lang="en-US" sz="2800" dirty="0" smtClean="0"/>
            <a:t>Ultimate goal of </a:t>
          </a:r>
          <a:r>
            <a:rPr lang="en-US" sz="2800" dirty="0" err="1" smtClean="0"/>
            <a:t>MbC</a:t>
          </a:r>
          <a:r>
            <a:rPr lang="en-US" sz="2800" dirty="0" smtClean="0"/>
            <a:t> is to achieve vitality!</a:t>
          </a:r>
          <a:endParaRPr lang="en-US" sz="2800" dirty="0"/>
        </a:p>
      </dgm:t>
    </dgm:pt>
    <dgm:pt modelId="{7C083F0E-4A91-B146-BCEF-102E9E88FC7A}" type="parTrans" cxnId="{90528AE8-19DE-C94C-AFE3-FFD17437A043}">
      <dgm:prSet/>
      <dgm:spPr/>
      <dgm:t>
        <a:bodyPr/>
        <a:lstStyle/>
        <a:p>
          <a:endParaRPr lang="en-US"/>
        </a:p>
      </dgm:t>
    </dgm:pt>
    <dgm:pt modelId="{7DC01FA9-F7C1-A244-AB0F-E0D6C59BF99B}" type="sibTrans" cxnId="{90528AE8-19DE-C94C-AFE3-FFD17437A043}">
      <dgm:prSet/>
      <dgm:spPr/>
      <dgm:t>
        <a:bodyPr/>
        <a:lstStyle/>
        <a:p>
          <a:endParaRPr lang="en-US"/>
        </a:p>
      </dgm:t>
    </dgm:pt>
    <dgm:pt modelId="{FF04E367-08A3-5B4E-BA1A-BF70DBF62B7A}" type="pres">
      <dgm:prSet presAssocID="{843C493F-F7A8-7B47-9CDC-8C161321337F}" presName="linear" presStyleCnt="0">
        <dgm:presLayoutVars>
          <dgm:animLvl val="lvl"/>
          <dgm:resizeHandles val="exact"/>
        </dgm:presLayoutVars>
      </dgm:prSet>
      <dgm:spPr/>
      <dgm:t>
        <a:bodyPr/>
        <a:lstStyle/>
        <a:p>
          <a:endParaRPr lang="en-US"/>
        </a:p>
      </dgm:t>
    </dgm:pt>
    <dgm:pt modelId="{E69A69CF-CD75-B94A-A0E1-C80CA8D224D5}" type="pres">
      <dgm:prSet presAssocID="{14EB5C54-BDC9-6D4E-A6EA-02B7943CC6D0}" presName="parentText" presStyleLbl="node1" presStyleIdx="0" presStyleCnt="3">
        <dgm:presLayoutVars>
          <dgm:chMax val="0"/>
          <dgm:bulletEnabled val="1"/>
        </dgm:presLayoutVars>
      </dgm:prSet>
      <dgm:spPr/>
      <dgm:t>
        <a:bodyPr/>
        <a:lstStyle/>
        <a:p>
          <a:endParaRPr lang="en-US"/>
        </a:p>
      </dgm:t>
    </dgm:pt>
    <dgm:pt modelId="{06BD857B-3C0C-7347-85D8-78584F4031C7}" type="pres">
      <dgm:prSet presAssocID="{14EB5C54-BDC9-6D4E-A6EA-02B7943CC6D0}" presName="childText" presStyleLbl="revTx" presStyleIdx="0" presStyleCnt="2">
        <dgm:presLayoutVars>
          <dgm:bulletEnabled val="1"/>
        </dgm:presLayoutVars>
      </dgm:prSet>
      <dgm:spPr/>
      <dgm:t>
        <a:bodyPr/>
        <a:lstStyle/>
        <a:p>
          <a:endParaRPr lang="en-US"/>
        </a:p>
      </dgm:t>
    </dgm:pt>
    <dgm:pt modelId="{95C4253C-1D01-BA4E-A053-827BEB713391}" type="pres">
      <dgm:prSet presAssocID="{11594F88-7881-0B4B-8BDE-36F838CCBA1E}" presName="parentText" presStyleLbl="node1" presStyleIdx="1" presStyleCnt="3">
        <dgm:presLayoutVars>
          <dgm:chMax val="0"/>
          <dgm:bulletEnabled val="1"/>
        </dgm:presLayoutVars>
      </dgm:prSet>
      <dgm:spPr/>
      <dgm:t>
        <a:bodyPr/>
        <a:lstStyle/>
        <a:p>
          <a:endParaRPr lang="en-US"/>
        </a:p>
      </dgm:t>
    </dgm:pt>
    <dgm:pt modelId="{68C7FE96-464D-764C-8919-761F1648E939}" type="pres">
      <dgm:prSet presAssocID="{11594F88-7881-0B4B-8BDE-36F838CCBA1E}" presName="childText" presStyleLbl="revTx" presStyleIdx="1" presStyleCnt="2">
        <dgm:presLayoutVars>
          <dgm:bulletEnabled val="1"/>
        </dgm:presLayoutVars>
      </dgm:prSet>
      <dgm:spPr/>
      <dgm:t>
        <a:bodyPr/>
        <a:lstStyle/>
        <a:p>
          <a:endParaRPr lang="en-US"/>
        </a:p>
      </dgm:t>
    </dgm:pt>
    <dgm:pt modelId="{EB3B7E20-4ACD-0242-BE1C-0AC14B6C186D}" type="pres">
      <dgm:prSet presAssocID="{CA38A10A-2654-0841-94FC-CE602CA4F3E7}" presName="parentText" presStyleLbl="node1" presStyleIdx="2" presStyleCnt="3">
        <dgm:presLayoutVars>
          <dgm:chMax val="0"/>
          <dgm:bulletEnabled val="1"/>
        </dgm:presLayoutVars>
      </dgm:prSet>
      <dgm:spPr/>
      <dgm:t>
        <a:bodyPr/>
        <a:lstStyle/>
        <a:p>
          <a:endParaRPr lang="en-US"/>
        </a:p>
      </dgm:t>
    </dgm:pt>
  </dgm:ptLst>
  <dgm:cxnLst>
    <dgm:cxn modelId="{F862058C-346F-8A4D-9C15-1CDA542BE31F}" srcId="{843C493F-F7A8-7B47-9CDC-8C161321337F}" destId="{14EB5C54-BDC9-6D4E-A6EA-02B7943CC6D0}" srcOrd="0" destOrd="0" parTransId="{22DB6921-9464-A54D-AE0B-E13B3AAD337A}" sibTransId="{E14E3014-15B7-B24E-BED8-76BFF7F55BD5}"/>
    <dgm:cxn modelId="{C688A783-E691-7A4D-9384-5CEC08532EF2}" type="presOf" srcId="{CA38A10A-2654-0841-94FC-CE602CA4F3E7}" destId="{EB3B7E20-4ACD-0242-BE1C-0AC14B6C186D}" srcOrd="0" destOrd="0" presId="urn:microsoft.com/office/officeart/2005/8/layout/vList2"/>
    <dgm:cxn modelId="{1081D14E-E4D2-EB48-8367-830FD89375B9}" type="presOf" srcId="{11594F88-7881-0B4B-8BDE-36F838CCBA1E}" destId="{95C4253C-1D01-BA4E-A053-827BEB713391}" srcOrd="0" destOrd="0" presId="urn:microsoft.com/office/officeart/2005/8/layout/vList2"/>
    <dgm:cxn modelId="{660AD3B5-5B96-7148-9ED6-71B0B92D6797}" srcId="{843C493F-F7A8-7B47-9CDC-8C161321337F}" destId="{11594F88-7881-0B4B-8BDE-36F838CCBA1E}" srcOrd="1" destOrd="0" parTransId="{B17BB016-DD8B-6E4E-86C2-26F753E54D03}" sibTransId="{61A3AB77-65BB-D446-953B-19692A2A77AF}"/>
    <dgm:cxn modelId="{97E2851C-11B8-094B-B560-359A794A7C62}" type="presOf" srcId="{843C493F-F7A8-7B47-9CDC-8C161321337F}" destId="{FF04E367-08A3-5B4E-BA1A-BF70DBF62B7A}" srcOrd="0" destOrd="0" presId="urn:microsoft.com/office/officeart/2005/8/layout/vList2"/>
    <dgm:cxn modelId="{1B137F9C-0B54-8A4F-B13D-3140C3A4E87C}" srcId="{11594F88-7881-0B4B-8BDE-36F838CCBA1E}" destId="{4B57E69A-4D41-2E4B-A3C3-54F0BB922FA5}" srcOrd="1" destOrd="0" parTransId="{45CDA65B-876D-DA42-89BC-A8CF0D3B5D64}" sibTransId="{55FCB43B-2634-AC4F-B62E-756E02F85CA2}"/>
    <dgm:cxn modelId="{5B17C5EC-55B4-034A-9B30-2A2F33606829}" type="presOf" srcId="{64204779-54C2-B741-90B8-88188ED07E77}" destId="{06BD857B-3C0C-7347-85D8-78584F4031C7}" srcOrd="0" destOrd="0" presId="urn:microsoft.com/office/officeart/2005/8/layout/vList2"/>
    <dgm:cxn modelId="{41DCBDD6-20FD-F34E-A87C-04B685A4202A}" srcId="{14EB5C54-BDC9-6D4E-A6EA-02B7943CC6D0}" destId="{64204779-54C2-B741-90B8-88188ED07E77}" srcOrd="0" destOrd="0" parTransId="{20FBBD37-EAFE-2542-9DAD-0EF0CB36154C}" sibTransId="{8A2C7646-B6D7-E849-B521-B0792B10FFBF}"/>
    <dgm:cxn modelId="{14C15C45-7785-6E43-99BA-75C07DB07220}" srcId="{11594F88-7881-0B4B-8BDE-36F838CCBA1E}" destId="{03558CD9-4EEC-BF44-A529-B4791CF3E782}" srcOrd="0" destOrd="0" parTransId="{1E58637C-027B-C540-9465-487B03901176}" sibTransId="{4F5502D7-AA43-FA4D-A1A9-08667705E45F}"/>
    <dgm:cxn modelId="{68A21072-5E50-0A44-9828-64336E75607E}" type="presOf" srcId="{03558CD9-4EEC-BF44-A529-B4791CF3E782}" destId="{68C7FE96-464D-764C-8919-761F1648E939}" srcOrd="0" destOrd="0" presId="urn:microsoft.com/office/officeart/2005/8/layout/vList2"/>
    <dgm:cxn modelId="{052FCED0-C59A-F34E-B28D-E8D9614051A9}" type="presOf" srcId="{ABC6F7AC-566A-B741-B719-FFB87D684B38}" destId="{06BD857B-3C0C-7347-85D8-78584F4031C7}" srcOrd="0" destOrd="1" presId="urn:microsoft.com/office/officeart/2005/8/layout/vList2"/>
    <dgm:cxn modelId="{3EF63479-E6FE-9E43-B58F-6BD95200F7A8}" type="presOf" srcId="{4B57E69A-4D41-2E4B-A3C3-54F0BB922FA5}" destId="{68C7FE96-464D-764C-8919-761F1648E939}" srcOrd="0" destOrd="1" presId="urn:microsoft.com/office/officeart/2005/8/layout/vList2"/>
    <dgm:cxn modelId="{90528AE8-19DE-C94C-AFE3-FFD17437A043}" srcId="{843C493F-F7A8-7B47-9CDC-8C161321337F}" destId="{CA38A10A-2654-0841-94FC-CE602CA4F3E7}" srcOrd="2" destOrd="0" parTransId="{7C083F0E-4A91-B146-BCEF-102E9E88FC7A}" sibTransId="{7DC01FA9-F7C1-A244-AB0F-E0D6C59BF99B}"/>
    <dgm:cxn modelId="{D5E10BAD-A158-0E44-A1F1-56217B3ED5EA}" type="presOf" srcId="{14EB5C54-BDC9-6D4E-A6EA-02B7943CC6D0}" destId="{E69A69CF-CD75-B94A-A0E1-C80CA8D224D5}" srcOrd="0" destOrd="0" presId="urn:microsoft.com/office/officeart/2005/8/layout/vList2"/>
    <dgm:cxn modelId="{C2A36D28-5166-9C44-9FD2-98495035A693}" srcId="{14EB5C54-BDC9-6D4E-A6EA-02B7943CC6D0}" destId="{ABC6F7AC-566A-B741-B719-FFB87D684B38}" srcOrd="1" destOrd="0" parTransId="{A83E4DC0-9DD7-CC4A-9A1D-5F2DE9F6CF2C}" sibTransId="{28A40054-503B-6B4D-B0CC-DC3C4EA87C91}"/>
    <dgm:cxn modelId="{0C3DF79B-3DD1-AE4B-9BCA-CDB80D78EEF2}" type="presParOf" srcId="{FF04E367-08A3-5B4E-BA1A-BF70DBF62B7A}" destId="{E69A69CF-CD75-B94A-A0E1-C80CA8D224D5}" srcOrd="0" destOrd="0" presId="urn:microsoft.com/office/officeart/2005/8/layout/vList2"/>
    <dgm:cxn modelId="{95513F36-69FD-514E-BB54-E637EDFF90CF}" type="presParOf" srcId="{FF04E367-08A3-5B4E-BA1A-BF70DBF62B7A}" destId="{06BD857B-3C0C-7347-85D8-78584F4031C7}" srcOrd="1" destOrd="0" presId="urn:microsoft.com/office/officeart/2005/8/layout/vList2"/>
    <dgm:cxn modelId="{2AF21E11-05E1-4046-A169-2A04E75C0A4F}" type="presParOf" srcId="{FF04E367-08A3-5B4E-BA1A-BF70DBF62B7A}" destId="{95C4253C-1D01-BA4E-A053-827BEB713391}" srcOrd="2" destOrd="0" presId="urn:microsoft.com/office/officeart/2005/8/layout/vList2"/>
    <dgm:cxn modelId="{057288CD-68A3-1B49-A6F5-83E192554D9D}" type="presParOf" srcId="{FF04E367-08A3-5B4E-BA1A-BF70DBF62B7A}" destId="{68C7FE96-464D-764C-8919-761F1648E939}" srcOrd="3" destOrd="0" presId="urn:microsoft.com/office/officeart/2005/8/layout/vList2"/>
    <dgm:cxn modelId="{DE2C3E2D-EB98-124F-BBF3-34C8C0253635}" type="presParOf" srcId="{FF04E367-08A3-5B4E-BA1A-BF70DBF62B7A}" destId="{EB3B7E20-4ACD-0242-BE1C-0AC14B6C186D}"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DEE7AA7-5FF5-304F-B91C-1CB401054E7C}" type="doc">
      <dgm:prSet loTypeId="urn:microsoft.com/office/officeart/2005/8/layout/vList3#1" loCatId="list" qsTypeId="urn:microsoft.com/office/officeart/2005/8/quickstyle/simple4" qsCatId="simple" csTypeId="urn:microsoft.com/office/officeart/2005/8/colors/accent1_2" csCatId="accent1" phldr="1"/>
      <dgm:spPr/>
    </dgm:pt>
    <dgm:pt modelId="{2446CD84-8413-2049-9250-A5103EF8A1E2}">
      <dgm:prSet phldrT="[Text]"/>
      <dgm:spPr/>
      <dgm:t>
        <a:bodyPr/>
        <a:lstStyle/>
        <a:p>
          <a:r>
            <a:rPr lang="en-US" dirty="0" smtClean="0"/>
            <a:t>Equilibrium</a:t>
          </a:r>
          <a:endParaRPr lang="en-US" dirty="0"/>
        </a:p>
      </dgm:t>
    </dgm:pt>
    <dgm:pt modelId="{6AACE763-3F35-424C-A5C0-5DEF6891E0A6}" type="parTrans" cxnId="{A6E81FC5-58FA-3242-8F04-7E85C46A405E}">
      <dgm:prSet/>
      <dgm:spPr/>
      <dgm:t>
        <a:bodyPr/>
        <a:lstStyle/>
        <a:p>
          <a:endParaRPr lang="en-US"/>
        </a:p>
      </dgm:t>
    </dgm:pt>
    <dgm:pt modelId="{537AD3B9-9E51-8D48-AC24-CCA37C4F9F2A}" type="sibTrans" cxnId="{A6E81FC5-58FA-3242-8F04-7E85C46A405E}">
      <dgm:prSet/>
      <dgm:spPr/>
      <dgm:t>
        <a:bodyPr/>
        <a:lstStyle/>
        <a:p>
          <a:endParaRPr lang="en-US"/>
        </a:p>
      </dgm:t>
    </dgm:pt>
    <dgm:pt modelId="{F2A0A840-121E-1D42-9451-36DE4F039CEA}">
      <dgm:prSet phldrT="[Text]"/>
      <dgm:spPr/>
      <dgm:t>
        <a:bodyPr/>
        <a:lstStyle/>
        <a:p>
          <a:r>
            <a:rPr lang="en-US" dirty="0" smtClean="0"/>
            <a:t>Stability</a:t>
          </a:r>
          <a:endParaRPr lang="en-US" dirty="0"/>
        </a:p>
      </dgm:t>
    </dgm:pt>
    <dgm:pt modelId="{A25F49E2-668F-0441-BC10-6E3F5A676DEB}" type="parTrans" cxnId="{D22959AD-864C-1E4B-B68A-96805BF53811}">
      <dgm:prSet/>
      <dgm:spPr/>
      <dgm:t>
        <a:bodyPr/>
        <a:lstStyle/>
        <a:p>
          <a:endParaRPr lang="en-US"/>
        </a:p>
      </dgm:t>
    </dgm:pt>
    <dgm:pt modelId="{3BE4F969-11CA-2D47-A3E9-9512875669A2}" type="sibTrans" cxnId="{D22959AD-864C-1E4B-B68A-96805BF53811}">
      <dgm:prSet/>
      <dgm:spPr/>
      <dgm:t>
        <a:bodyPr/>
        <a:lstStyle/>
        <a:p>
          <a:endParaRPr lang="en-US"/>
        </a:p>
      </dgm:t>
    </dgm:pt>
    <dgm:pt modelId="{665350BD-873F-C84E-9BB3-99CCE6442DF3}">
      <dgm:prSet phldrT="[Text]"/>
      <dgm:spPr/>
      <dgm:t>
        <a:bodyPr/>
        <a:lstStyle/>
        <a:p>
          <a:r>
            <a:rPr lang="en-US" dirty="0" smtClean="0"/>
            <a:t>Crisis</a:t>
          </a:r>
          <a:endParaRPr lang="en-US" dirty="0"/>
        </a:p>
      </dgm:t>
    </dgm:pt>
    <dgm:pt modelId="{FC8F272F-FAB2-7044-9467-2822E3C123E2}" type="sibTrans" cxnId="{9C5DA9D9-DA39-B949-BDBB-DAD11E0D4DFB}">
      <dgm:prSet/>
      <dgm:spPr/>
      <dgm:t>
        <a:bodyPr/>
        <a:lstStyle/>
        <a:p>
          <a:endParaRPr lang="en-US"/>
        </a:p>
      </dgm:t>
    </dgm:pt>
    <dgm:pt modelId="{974848B8-57E1-5C4B-A9AB-D3D13915B1A9}" type="parTrans" cxnId="{9C5DA9D9-DA39-B949-BDBB-DAD11E0D4DFB}">
      <dgm:prSet/>
      <dgm:spPr/>
      <dgm:t>
        <a:bodyPr/>
        <a:lstStyle/>
        <a:p>
          <a:endParaRPr lang="en-US"/>
        </a:p>
      </dgm:t>
    </dgm:pt>
    <dgm:pt modelId="{94F8EEBF-09F0-484D-8BF3-3FEAA79B3C8C}" type="pres">
      <dgm:prSet presAssocID="{8DEE7AA7-5FF5-304F-B91C-1CB401054E7C}" presName="linearFlow" presStyleCnt="0">
        <dgm:presLayoutVars>
          <dgm:dir/>
          <dgm:resizeHandles val="exact"/>
        </dgm:presLayoutVars>
      </dgm:prSet>
      <dgm:spPr/>
    </dgm:pt>
    <dgm:pt modelId="{61AFACBD-C394-8B4E-9404-62B3093CD63E}" type="pres">
      <dgm:prSet presAssocID="{665350BD-873F-C84E-9BB3-99CCE6442DF3}" presName="composite" presStyleCnt="0"/>
      <dgm:spPr/>
    </dgm:pt>
    <dgm:pt modelId="{022376C0-7230-F643-8D08-005267D1FDE9}" type="pres">
      <dgm:prSet presAssocID="{665350BD-873F-C84E-9BB3-99CCE6442DF3}" presName="imgShp" presStyleLbl="fgImgPlace1" presStyleIdx="0" presStyleCnt="3">
        <dgm:style>
          <a:lnRef idx="0">
            <a:schemeClr val="accent2"/>
          </a:lnRef>
          <a:fillRef idx="3">
            <a:schemeClr val="accent2"/>
          </a:fillRef>
          <a:effectRef idx="3">
            <a:schemeClr val="accent2"/>
          </a:effectRef>
          <a:fontRef idx="minor">
            <a:schemeClr val="lt1"/>
          </a:fontRef>
        </dgm:style>
      </dgm:prSet>
      <dgm:spPr/>
    </dgm:pt>
    <dgm:pt modelId="{D867C73F-9100-6E4D-BE2E-59848DDAA795}" type="pres">
      <dgm:prSet presAssocID="{665350BD-873F-C84E-9BB3-99CCE6442DF3}" presName="txShp" presStyleLbl="node1" presStyleIdx="0" presStyleCnt="3">
        <dgm:presLayoutVars>
          <dgm:bulletEnabled val="1"/>
        </dgm:presLayoutVars>
      </dgm:prSet>
      <dgm:spPr/>
      <dgm:t>
        <a:bodyPr/>
        <a:lstStyle/>
        <a:p>
          <a:endParaRPr lang="en-US"/>
        </a:p>
      </dgm:t>
    </dgm:pt>
    <dgm:pt modelId="{5A2C1E8E-AC82-874D-BDAB-85E8FFD7674F}" type="pres">
      <dgm:prSet presAssocID="{FC8F272F-FAB2-7044-9467-2822E3C123E2}" presName="spacing" presStyleCnt="0"/>
      <dgm:spPr/>
    </dgm:pt>
    <dgm:pt modelId="{EEF90EC8-4C1C-E74F-BD9B-8DE5F5649E47}" type="pres">
      <dgm:prSet presAssocID="{2446CD84-8413-2049-9250-A5103EF8A1E2}" presName="composite" presStyleCnt="0"/>
      <dgm:spPr/>
    </dgm:pt>
    <dgm:pt modelId="{6800E8AB-1276-4544-8529-0A5F951B2359}" type="pres">
      <dgm:prSet presAssocID="{2446CD84-8413-2049-9250-A5103EF8A1E2}" presName="imgShp" presStyleLbl="fgImgPlace1" presStyleIdx="1" presStyleCnt="3">
        <dgm:style>
          <a:lnRef idx="0">
            <a:schemeClr val="accent3"/>
          </a:lnRef>
          <a:fillRef idx="3">
            <a:schemeClr val="accent3"/>
          </a:fillRef>
          <a:effectRef idx="3">
            <a:schemeClr val="accent3"/>
          </a:effectRef>
          <a:fontRef idx="minor">
            <a:schemeClr val="lt1"/>
          </a:fontRef>
        </dgm:style>
      </dgm:prSet>
      <dgm:spPr>
        <a:gradFill rotWithShape="0">
          <a:gsLst>
            <a:gs pos="0">
              <a:srgbClr val="DC9700"/>
            </a:gs>
            <a:gs pos="50000">
              <a:srgbClr val="F5A702"/>
            </a:gs>
            <a:gs pos="100000">
              <a:srgbClr val="FFC105"/>
            </a:gs>
          </a:gsLst>
        </a:gradFill>
      </dgm:spPr>
      <dgm:t>
        <a:bodyPr/>
        <a:lstStyle/>
        <a:p>
          <a:endParaRPr lang="en-US"/>
        </a:p>
      </dgm:t>
    </dgm:pt>
    <dgm:pt modelId="{758AD723-B4CA-294F-AB5F-5DFCB4447D08}" type="pres">
      <dgm:prSet presAssocID="{2446CD84-8413-2049-9250-A5103EF8A1E2}" presName="txShp" presStyleLbl="node1" presStyleIdx="1" presStyleCnt="3">
        <dgm:presLayoutVars>
          <dgm:bulletEnabled val="1"/>
        </dgm:presLayoutVars>
      </dgm:prSet>
      <dgm:spPr/>
      <dgm:t>
        <a:bodyPr/>
        <a:lstStyle/>
        <a:p>
          <a:endParaRPr lang="en-US"/>
        </a:p>
      </dgm:t>
    </dgm:pt>
    <dgm:pt modelId="{132CE545-6447-764C-A75F-70E9EB5E1638}" type="pres">
      <dgm:prSet presAssocID="{537AD3B9-9E51-8D48-AC24-CCA37C4F9F2A}" presName="spacing" presStyleCnt="0"/>
      <dgm:spPr/>
    </dgm:pt>
    <dgm:pt modelId="{8FC98733-EDCB-9F44-8C6B-81778A6DCA87}" type="pres">
      <dgm:prSet presAssocID="{F2A0A840-121E-1D42-9451-36DE4F039CEA}" presName="composite" presStyleCnt="0"/>
      <dgm:spPr/>
    </dgm:pt>
    <dgm:pt modelId="{25BC3232-B94F-2544-B5CD-97B373D39BA7}" type="pres">
      <dgm:prSet presAssocID="{F2A0A840-121E-1D42-9451-36DE4F039CEA}" presName="imgShp" presStyleLbl="fgImgPlace1" presStyleIdx="2" presStyleCnt="3">
        <dgm:style>
          <a:lnRef idx="0">
            <a:schemeClr val="accent2"/>
          </a:lnRef>
          <a:fillRef idx="3">
            <a:schemeClr val="accent2"/>
          </a:fillRef>
          <a:effectRef idx="3">
            <a:schemeClr val="accent2"/>
          </a:effectRef>
          <a:fontRef idx="minor">
            <a:schemeClr val="lt1"/>
          </a:fontRef>
        </dgm:style>
      </dgm:prSet>
      <dgm:spPr>
        <a:gradFill rotWithShape="0">
          <a:gsLst>
            <a:gs pos="0">
              <a:srgbClr val="2C7D1D"/>
            </a:gs>
            <a:gs pos="50000">
              <a:srgbClr val="80D970"/>
            </a:gs>
            <a:gs pos="100000">
              <a:srgbClr val="A7FF88"/>
            </a:gs>
          </a:gsLst>
        </a:gradFill>
      </dgm:spPr>
    </dgm:pt>
    <dgm:pt modelId="{EF389E41-12F2-0D46-A50A-BDD8C0371D3A}" type="pres">
      <dgm:prSet presAssocID="{F2A0A840-121E-1D42-9451-36DE4F039CEA}" presName="txShp" presStyleLbl="node1" presStyleIdx="2" presStyleCnt="3">
        <dgm:presLayoutVars>
          <dgm:bulletEnabled val="1"/>
        </dgm:presLayoutVars>
      </dgm:prSet>
      <dgm:spPr/>
      <dgm:t>
        <a:bodyPr/>
        <a:lstStyle/>
        <a:p>
          <a:endParaRPr lang="en-US"/>
        </a:p>
      </dgm:t>
    </dgm:pt>
  </dgm:ptLst>
  <dgm:cxnLst>
    <dgm:cxn modelId="{6923EB57-E371-BB4F-9924-D81B89C38D31}" type="presOf" srcId="{F2A0A840-121E-1D42-9451-36DE4F039CEA}" destId="{EF389E41-12F2-0D46-A50A-BDD8C0371D3A}" srcOrd="0" destOrd="0" presId="urn:microsoft.com/office/officeart/2005/8/layout/vList3#1"/>
    <dgm:cxn modelId="{9C5DA9D9-DA39-B949-BDBB-DAD11E0D4DFB}" srcId="{8DEE7AA7-5FF5-304F-B91C-1CB401054E7C}" destId="{665350BD-873F-C84E-9BB3-99CCE6442DF3}" srcOrd="0" destOrd="0" parTransId="{974848B8-57E1-5C4B-A9AB-D3D13915B1A9}" sibTransId="{FC8F272F-FAB2-7044-9467-2822E3C123E2}"/>
    <dgm:cxn modelId="{1BA68FEA-03DA-9F4A-9708-112C3C2B637B}" type="presOf" srcId="{8DEE7AA7-5FF5-304F-B91C-1CB401054E7C}" destId="{94F8EEBF-09F0-484D-8BF3-3FEAA79B3C8C}" srcOrd="0" destOrd="0" presId="urn:microsoft.com/office/officeart/2005/8/layout/vList3#1"/>
    <dgm:cxn modelId="{D22959AD-864C-1E4B-B68A-96805BF53811}" srcId="{8DEE7AA7-5FF5-304F-B91C-1CB401054E7C}" destId="{F2A0A840-121E-1D42-9451-36DE4F039CEA}" srcOrd="2" destOrd="0" parTransId="{A25F49E2-668F-0441-BC10-6E3F5A676DEB}" sibTransId="{3BE4F969-11CA-2D47-A3E9-9512875669A2}"/>
    <dgm:cxn modelId="{A6E81FC5-58FA-3242-8F04-7E85C46A405E}" srcId="{8DEE7AA7-5FF5-304F-B91C-1CB401054E7C}" destId="{2446CD84-8413-2049-9250-A5103EF8A1E2}" srcOrd="1" destOrd="0" parTransId="{6AACE763-3F35-424C-A5C0-5DEF6891E0A6}" sibTransId="{537AD3B9-9E51-8D48-AC24-CCA37C4F9F2A}"/>
    <dgm:cxn modelId="{510909E5-24CA-3A44-A237-5C2BDEC8DEB2}" type="presOf" srcId="{2446CD84-8413-2049-9250-A5103EF8A1E2}" destId="{758AD723-B4CA-294F-AB5F-5DFCB4447D08}" srcOrd="0" destOrd="0" presId="urn:microsoft.com/office/officeart/2005/8/layout/vList3#1"/>
    <dgm:cxn modelId="{90140D30-8E38-4248-80D6-EDC9210BD1AA}" type="presOf" srcId="{665350BD-873F-C84E-9BB3-99CCE6442DF3}" destId="{D867C73F-9100-6E4D-BE2E-59848DDAA795}" srcOrd="0" destOrd="0" presId="urn:microsoft.com/office/officeart/2005/8/layout/vList3#1"/>
    <dgm:cxn modelId="{6C7781B8-8D5A-0745-956B-3977BD069F2F}" type="presParOf" srcId="{94F8EEBF-09F0-484D-8BF3-3FEAA79B3C8C}" destId="{61AFACBD-C394-8B4E-9404-62B3093CD63E}" srcOrd="0" destOrd="0" presId="urn:microsoft.com/office/officeart/2005/8/layout/vList3#1"/>
    <dgm:cxn modelId="{7DCEC195-3762-FA46-B8B4-E27506A60D86}" type="presParOf" srcId="{61AFACBD-C394-8B4E-9404-62B3093CD63E}" destId="{022376C0-7230-F643-8D08-005267D1FDE9}" srcOrd="0" destOrd="0" presId="urn:microsoft.com/office/officeart/2005/8/layout/vList3#1"/>
    <dgm:cxn modelId="{E9986ECC-B640-0449-BEF0-30B2E4FB75FA}" type="presParOf" srcId="{61AFACBD-C394-8B4E-9404-62B3093CD63E}" destId="{D867C73F-9100-6E4D-BE2E-59848DDAA795}" srcOrd="1" destOrd="0" presId="urn:microsoft.com/office/officeart/2005/8/layout/vList3#1"/>
    <dgm:cxn modelId="{FA1461B4-B333-A24C-9E96-ACAD80600E0D}" type="presParOf" srcId="{94F8EEBF-09F0-484D-8BF3-3FEAA79B3C8C}" destId="{5A2C1E8E-AC82-874D-BDAB-85E8FFD7674F}" srcOrd="1" destOrd="0" presId="urn:microsoft.com/office/officeart/2005/8/layout/vList3#1"/>
    <dgm:cxn modelId="{59C7FD71-0C00-D24A-A0B7-4D9CD572CD0D}" type="presParOf" srcId="{94F8EEBF-09F0-484D-8BF3-3FEAA79B3C8C}" destId="{EEF90EC8-4C1C-E74F-BD9B-8DE5F5649E47}" srcOrd="2" destOrd="0" presId="urn:microsoft.com/office/officeart/2005/8/layout/vList3#1"/>
    <dgm:cxn modelId="{B82FF282-6D82-C643-91E7-78DE7F711F1C}" type="presParOf" srcId="{EEF90EC8-4C1C-E74F-BD9B-8DE5F5649E47}" destId="{6800E8AB-1276-4544-8529-0A5F951B2359}" srcOrd="0" destOrd="0" presId="urn:microsoft.com/office/officeart/2005/8/layout/vList3#1"/>
    <dgm:cxn modelId="{164D9742-653D-1D4D-A8D1-9C8BFAF33A06}" type="presParOf" srcId="{EEF90EC8-4C1C-E74F-BD9B-8DE5F5649E47}" destId="{758AD723-B4CA-294F-AB5F-5DFCB4447D08}" srcOrd="1" destOrd="0" presId="urn:microsoft.com/office/officeart/2005/8/layout/vList3#1"/>
    <dgm:cxn modelId="{0BB3CAF0-0167-5744-983C-1007D2DB0075}" type="presParOf" srcId="{94F8EEBF-09F0-484D-8BF3-3FEAA79B3C8C}" destId="{132CE545-6447-764C-A75F-70E9EB5E1638}" srcOrd="3" destOrd="0" presId="urn:microsoft.com/office/officeart/2005/8/layout/vList3#1"/>
    <dgm:cxn modelId="{8C60DA35-2A22-CF43-A335-CDB8AFA6C489}" type="presParOf" srcId="{94F8EEBF-09F0-484D-8BF3-3FEAA79B3C8C}" destId="{8FC98733-EDCB-9F44-8C6B-81778A6DCA87}" srcOrd="4" destOrd="0" presId="urn:microsoft.com/office/officeart/2005/8/layout/vList3#1"/>
    <dgm:cxn modelId="{1801FA64-6C63-C44F-B804-A1EFE31DD84B}" type="presParOf" srcId="{8FC98733-EDCB-9F44-8C6B-81778A6DCA87}" destId="{25BC3232-B94F-2544-B5CD-97B373D39BA7}" srcOrd="0" destOrd="0" presId="urn:microsoft.com/office/officeart/2005/8/layout/vList3#1"/>
    <dgm:cxn modelId="{88A3EC1F-7AFB-5D4F-9501-D125404A1D5C}" type="presParOf" srcId="{8FC98733-EDCB-9F44-8C6B-81778A6DCA87}" destId="{EF389E41-12F2-0D46-A50A-BDD8C0371D3A}"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7432B1F-35C9-A341-81DE-9CA836F27C6E}" type="doc">
      <dgm:prSet loTypeId="urn:microsoft.com/office/officeart/2005/8/layout/chevron1" loCatId="process" qsTypeId="urn:microsoft.com/office/officeart/2005/8/quickstyle/simple4" qsCatId="simple" csTypeId="urn:microsoft.com/office/officeart/2005/8/colors/accent1_2" csCatId="accent1" phldr="1"/>
      <dgm:spPr/>
      <dgm:t>
        <a:bodyPr/>
        <a:lstStyle/>
        <a:p>
          <a:endParaRPr lang="en-US"/>
        </a:p>
      </dgm:t>
    </dgm:pt>
    <dgm:pt modelId="{A28B1C08-FDEE-5A48-A8B6-CE985601BA76}">
      <dgm:prSet phldrT="[Text]"/>
      <dgm:spPr/>
      <dgm:t>
        <a:bodyPr/>
        <a:lstStyle/>
        <a:p>
          <a:r>
            <a:rPr lang="en-US" dirty="0" smtClean="0"/>
            <a:t>Competence</a:t>
          </a:r>
          <a:endParaRPr lang="en-US" dirty="0"/>
        </a:p>
      </dgm:t>
    </dgm:pt>
    <dgm:pt modelId="{2CA0FD27-BBB3-6940-8199-1CEE5794AF39}" type="parTrans" cxnId="{B95F2AB8-6898-7E48-B5E7-57899D65AEE3}">
      <dgm:prSet/>
      <dgm:spPr/>
      <dgm:t>
        <a:bodyPr/>
        <a:lstStyle/>
        <a:p>
          <a:endParaRPr lang="en-US"/>
        </a:p>
      </dgm:t>
    </dgm:pt>
    <dgm:pt modelId="{34013ACB-B59F-504A-ADA3-9B218F518A2C}" type="sibTrans" cxnId="{B95F2AB8-6898-7E48-B5E7-57899D65AEE3}">
      <dgm:prSet/>
      <dgm:spPr/>
      <dgm:t>
        <a:bodyPr/>
        <a:lstStyle/>
        <a:p>
          <a:endParaRPr lang="en-US"/>
        </a:p>
      </dgm:t>
    </dgm:pt>
    <dgm:pt modelId="{CAA7962C-81FD-AD4A-A240-40DB600CFFA6}">
      <dgm:prSet phldrT="[Text]"/>
      <dgm:spPr/>
      <dgm:t>
        <a:bodyPr/>
        <a:lstStyle/>
        <a:p>
          <a:r>
            <a:rPr lang="en-US" dirty="0" smtClean="0"/>
            <a:t>Task</a:t>
          </a:r>
          <a:endParaRPr lang="en-US" dirty="0"/>
        </a:p>
      </dgm:t>
    </dgm:pt>
    <dgm:pt modelId="{89A2535D-528E-A141-A076-347F8E8CD3CC}" type="parTrans" cxnId="{A9F6B688-80C9-9142-8CD8-02E07C5D3E8F}">
      <dgm:prSet/>
      <dgm:spPr/>
      <dgm:t>
        <a:bodyPr/>
        <a:lstStyle/>
        <a:p>
          <a:endParaRPr lang="en-US"/>
        </a:p>
      </dgm:t>
    </dgm:pt>
    <dgm:pt modelId="{B4D11C21-8C29-9F42-AD08-F11B847B4744}" type="sibTrans" cxnId="{A9F6B688-80C9-9142-8CD8-02E07C5D3E8F}">
      <dgm:prSet/>
      <dgm:spPr/>
      <dgm:t>
        <a:bodyPr/>
        <a:lstStyle/>
        <a:p>
          <a:endParaRPr lang="en-US"/>
        </a:p>
      </dgm:t>
    </dgm:pt>
    <dgm:pt modelId="{09BD57EE-E505-F04B-97ED-5DFE589B5D6B}">
      <dgm:prSet phldrT="[Text]"/>
      <dgm:spPr/>
      <dgm:t>
        <a:bodyPr/>
        <a:lstStyle/>
        <a:p>
          <a:r>
            <a:rPr lang="en-US" dirty="0" smtClean="0"/>
            <a:t>Goal</a:t>
          </a:r>
          <a:endParaRPr lang="en-US" dirty="0"/>
        </a:p>
      </dgm:t>
    </dgm:pt>
    <dgm:pt modelId="{3F53D510-59A5-CE45-B2D8-7D79108125C0}" type="parTrans" cxnId="{E020CD67-3015-E346-8E7A-E2862345FF58}">
      <dgm:prSet/>
      <dgm:spPr/>
      <dgm:t>
        <a:bodyPr/>
        <a:lstStyle/>
        <a:p>
          <a:endParaRPr lang="en-US"/>
        </a:p>
      </dgm:t>
    </dgm:pt>
    <dgm:pt modelId="{490B5C05-F2DE-9B4B-81BF-A140E54A447E}" type="sibTrans" cxnId="{E020CD67-3015-E346-8E7A-E2862345FF58}">
      <dgm:prSet/>
      <dgm:spPr/>
      <dgm:t>
        <a:bodyPr/>
        <a:lstStyle/>
        <a:p>
          <a:endParaRPr lang="en-US"/>
        </a:p>
      </dgm:t>
    </dgm:pt>
    <dgm:pt modelId="{B3F06E68-5E58-2642-9AE7-F3ED5F1BCCA0}" type="pres">
      <dgm:prSet presAssocID="{D7432B1F-35C9-A341-81DE-9CA836F27C6E}" presName="Name0" presStyleCnt="0">
        <dgm:presLayoutVars>
          <dgm:dir/>
          <dgm:animLvl val="lvl"/>
          <dgm:resizeHandles val="exact"/>
        </dgm:presLayoutVars>
      </dgm:prSet>
      <dgm:spPr/>
      <dgm:t>
        <a:bodyPr/>
        <a:lstStyle/>
        <a:p>
          <a:endParaRPr lang="en-US"/>
        </a:p>
      </dgm:t>
    </dgm:pt>
    <dgm:pt modelId="{07505BD2-5CDD-2D4E-8274-1919301EA106}" type="pres">
      <dgm:prSet presAssocID="{A28B1C08-FDEE-5A48-A8B6-CE985601BA76}" presName="parTxOnly" presStyleLbl="node1" presStyleIdx="0" presStyleCnt="3">
        <dgm:presLayoutVars>
          <dgm:chMax val="0"/>
          <dgm:chPref val="0"/>
          <dgm:bulletEnabled val="1"/>
        </dgm:presLayoutVars>
      </dgm:prSet>
      <dgm:spPr/>
      <dgm:t>
        <a:bodyPr/>
        <a:lstStyle/>
        <a:p>
          <a:endParaRPr lang="en-US"/>
        </a:p>
      </dgm:t>
    </dgm:pt>
    <dgm:pt modelId="{3B8CCF4F-F92A-C54C-824F-CDB21FA8F3A6}" type="pres">
      <dgm:prSet presAssocID="{34013ACB-B59F-504A-ADA3-9B218F518A2C}" presName="parTxOnlySpace" presStyleCnt="0"/>
      <dgm:spPr/>
    </dgm:pt>
    <dgm:pt modelId="{7542AADC-287F-FB49-BBBF-5B92F9E29735}" type="pres">
      <dgm:prSet presAssocID="{CAA7962C-81FD-AD4A-A240-40DB600CFFA6}" presName="parTxOnly" presStyleLbl="node1" presStyleIdx="1" presStyleCnt="3">
        <dgm:presLayoutVars>
          <dgm:chMax val="0"/>
          <dgm:chPref val="0"/>
          <dgm:bulletEnabled val="1"/>
        </dgm:presLayoutVars>
      </dgm:prSet>
      <dgm:spPr/>
      <dgm:t>
        <a:bodyPr/>
        <a:lstStyle/>
        <a:p>
          <a:endParaRPr lang="en-US"/>
        </a:p>
      </dgm:t>
    </dgm:pt>
    <dgm:pt modelId="{C0564FC4-795D-FE48-BBFF-91FC42EAE7C3}" type="pres">
      <dgm:prSet presAssocID="{B4D11C21-8C29-9F42-AD08-F11B847B4744}" presName="parTxOnlySpace" presStyleCnt="0"/>
      <dgm:spPr/>
    </dgm:pt>
    <dgm:pt modelId="{2D8387FA-F7F8-264F-B188-0AADC4E33CF1}" type="pres">
      <dgm:prSet presAssocID="{09BD57EE-E505-F04B-97ED-5DFE589B5D6B}" presName="parTxOnly" presStyleLbl="node1" presStyleIdx="2" presStyleCnt="3">
        <dgm:presLayoutVars>
          <dgm:chMax val="0"/>
          <dgm:chPref val="0"/>
          <dgm:bulletEnabled val="1"/>
        </dgm:presLayoutVars>
      </dgm:prSet>
      <dgm:spPr/>
      <dgm:t>
        <a:bodyPr/>
        <a:lstStyle/>
        <a:p>
          <a:endParaRPr lang="en-US"/>
        </a:p>
      </dgm:t>
    </dgm:pt>
  </dgm:ptLst>
  <dgm:cxnLst>
    <dgm:cxn modelId="{105BBD23-62A9-9F48-996D-45A35063F5D5}" type="presOf" srcId="{A28B1C08-FDEE-5A48-A8B6-CE985601BA76}" destId="{07505BD2-5CDD-2D4E-8274-1919301EA106}" srcOrd="0" destOrd="0" presId="urn:microsoft.com/office/officeart/2005/8/layout/chevron1"/>
    <dgm:cxn modelId="{E020CD67-3015-E346-8E7A-E2862345FF58}" srcId="{D7432B1F-35C9-A341-81DE-9CA836F27C6E}" destId="{09BD57EE-E505-F04B-97ED-5DFE589B5D6B}" srcOrd="2" destOrd="0" parTransId="{3F53D510-59A5-CE45-B2D8-7D79108125C0}" sibTransId="{490B5C05-F2DE-9B4B-81BF-A140E54A447E}"/>
    <dgm:cxn modelId="{DF7F45EC-5F60-5046-9318-23964126A821}" type="presOf" srcId="{CAA7962C-81FD-AD4A-A240-40DB600CFFA6}" destId="{7542AADC-287F-FB49-BBBF-5B92F9E29735}" srcOrd="0" destOrd="0" presId="urn:microsoft.com/office/officeart/2005/8/layout/chevron1"/>
    <dgm:cxn modelId="{B95F2AB8-6898-7E48-B5E7-57899D65AEE3}" srcId="{D7432B1F-35C9-A341-81DE-9CA836F27C6E}" destId="{A28B1C08-FDEE-5A48-A8B6-CE985601BA76}" srcOrd="0" destOrd="0" parTransId="{2CA0FD27-BBB3-6940-8199-1CEE5794AF39}" sibTransId="{34013ACB-B59F-504A-ADA3-9B218F518A2C}"/>
    <dgm:cxn modelId="{9FD62F30-8D60-B54B-8D95-AE5B2AFF626E}" type="presOf" srcId="{D7432B1F-35C9-A341-81DE-9CA836F27C6E}" destId="{B3F06E68-5E58-2642-9AE7-F3ED5F1BCCA0}" srcOrd="0" destOrd="0" presId="urn:microsoft.com/office/officeart/2005/8/layout/chevron1"/>
    <dgm:cxn modelId="{EB3F27CF-F422-E042-8E1B-757F89556DDE}" type="presOf" srcId="{09BD57EE-E505-F04B-97ED-5DFE589B5D6B}" destId="{2D8387FA-F7F8-264F-B188-0AADC4E33CF1}" srcOrd="0" destOrd="0" presId="urn:microsoft.com/office/officeart/2005/8/layout/chevron1"/>
    <dgm:cxn modelId="{A9F6B688-80C9-9142-8CD8-02E07C5D3E8F}" srcId="{D7432B1F-35C9-A341-81DE-9CA836F27C6E}" destId="{CAA7962C-81FD-AD4A-A240-40DB600CFFA6}" srcOrd="1" destOrd="0" parTransId="{89A2535D-528E-A141-A076-347F8E8CD3CC}" sibTransId="{B4D11C21-8C29-9F42-AD08-F11B847B4744}"/>
    <dgm:cxn modelId="{673DC090-1EE5-E148-9AE2-DE3949C7CD57}" type="presParOf" srcId="{B3F06E68-5E58-2642-9AE7-F3ED5F1BCCA0}" destId="{07505BD2-5CDD-2D4E-8274-1919301EA106}" srcOrd="0" destOrd="0" presId="urn:microsoft.com/office/officeart/2005/8/layout/chevron1"/>
    <dgm:cxn modelId="{A022790A-A4B0-A047-96A8-BB09658B4C3B}" type="presParOf" srcId="{B3F06E68-5E58-2642-9AE7-F3ED5F1BCCA0}" destId="{3B8CCF4F-F92A-C54C-824F-CDB21FA8F3A6}" srcOrd="1" destOrd="0" presId="urn:microsoft.com/office/officeart/2005/8/layout/chevron1"/>
    <dgm:cxn modelId="{776DBA1D-9ABB-884C-9912-6B214C0A0CB0}" type="presParOf" srcId="{B3F06E68-5E58-2642-9AE7-F3ED5F1BCCA0}" destId="{7542AADC-287F-FB49-BBBF-5B92F9E29735}" srcOrd="2" destOrd="0" presId="urn:microsoft.com/office/officeart/2005/8/layout/chevron1"/>
    <dgm:cxn modelId="{ACAF6E0F-C747-8F4A-A0E6-47FB7BDB63CE}" type="presParOf" srcId="{B3F06E68-5E58-2642-9AE7-F3ED5F1BCCA0}" destId="{C0564FC4-795D-FE48-BBFF-91FC42EAE7C3}" srcOrd="3" destOrd="0" presId="urn:microsoft.com/office/officeart/2005/8/layout/chevron1"/>
    <dgm:cxn modelId="{AF908F07-0815-534C-824D-FFCFB9BC67EC}" type="presParOf" srcId="{B3F06E68-5E58-2642-9AE7-F3ED5F1BCCA0}" destId="{2D8387FA-F7F8-264F-B188-0AADC4E33CF1}"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47A1F4B-4121-C94A-83D4-9BCBA0BC5105}"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1F616958-9C59-0B4F-9F59-6185D241F057}">
      <dgm:prSet/>
      <dgm:spPr/>
      <dgm:t>
        <a:bodyPr/>
        <a:lstStyle/>
        <a:p>
          <a:pPr rtl="0"/>
          <a:r>
            <a:rPr lang="en-US" dirty="0" smtClean="0"/>
            <a:t>Why are there companies with more than 1 person?</a:t>
          </a:r>
          <a:endParaRPr lang="en-US" dirty="0"/>
        </a:p>
      </dgm:t>
    </dgm:pt>
    <dgm:pt modelId="{707F266C-8A3C-244F-BE11-E7533C29E681}" type="parTrans" cxnId="{C78F1CF1-627B-574A-A353-6CB72216C195}">
      <dgm:prSet/>
      <dgm:spPr/>
      <dgm:t>
        <a:bodyPr/>
        <a:lstStyle/>
        <a:p>
          <a:endParaRPr lang="en-US"/>
        </a:p>
      </dgm:t>
    </dgm:pt>
    <dgm:pt modelId="{C885382F-5092-5040-AD92-3A434C644CBA}" type="sibTrans" cxnId="{C78F1CF1-627B-574A-A353-6CB72216C195}">
      <dgm:prSet/>
      <dgm:spPr/>
      <dgm:t>
        <a:bodyPr/>
        <a:lstStyle/>
        <a:p>
          <a:endParaRPr lang="en-US"/>
        </a:p>
      </dgm:t>
    </dgm:pt>
    <dgm:pt modelId="{C86CC15D-79AF-1643-8CDA-D6736E3A003C}">
      <dgm:prSet>
        <dgm:style>
          <a:lnRef idx="1">
            <a:schemeClr val="accent3"/>
          </a:lnRef>
          <a:fillRef idx="3">
            <a:schemeClr val="accent3"/>
          </a:fillRef>
          <a:effectRef idx="2">
            <a:schemeClr val="accent3"/>
          </a:effectRef>
          <a:fontRef idx="minor">
            <a:schemeClr val="lt1"/>
          </a:fontRef>
        </dgm:style>
      </dgm:prSet>
      <dgm:spPr>
        <a:gradFill rotWithShape="0">
          <a:gsLst>
            <a:gs pos="0">
              <a:srgbClr val="DC9700"/>
            </a:gs>
            <a:gs pos="50000">
              <a:srgbClr val="F5A702"/>
            </a:gs>
            <a:gs pos="70000">
              <a:srgbClr val="F5A702"/>
            </a:gs>
            <a:gs pos="100000">
              <a:srgbClr val="FFC105"/>
            </a:gs>
          </a:gsLst>
        </a:gradFill>
      </dgm:spPr>
      <dgm:t>
        <a:bodyPr/>
        <a:lstStyle/>
        <a:p>
          <a:pPr rtl="0"/>
          <a:r>
            <a:rPr lang="en-US" dirty="0" smtClean="0"/>
            <a:t>Success and vitality of a company is tightly connected with nature of relationships inside that company!</a:t>
          </a:r>
          <a:endParaRPr lang="en-US" dirty="0"/>
        </a:p>
      </dgm:t>
    </dgm:pt>
    <dgm:pt modelId="{BEF8D48B-6288-8B4F-8B6E-354A9DE0C4B4}" type="parTrans" cxnId="{AFCC4669-238D-0D42-9C4D-507E50DFE7A3}">
      <dgm:prSet/>
      <dgm:spPr/>
      <dgm:t>
        <a:bodyPr/>
        <a:lstStyle/>
        <a:p>
          <a:endParaRPr lang="en-US"/>
        </a:p>
      </dgm:t>
    </dgm:pt>
    <dgm:pt modelId="{415B0E76-842E-924B-B83F-3CAF0218F182}" type="sibTrans" cxnId="{AFCC4669-238D-0D42-9C4D-507E50DFE7A3}">
      <dgm:prSet/>
      <dgm:spPr/>
      <dgm:t>
        <a:bodyPr/>
        <a:lstStyle/>
        <a:p>
          <a:endParaRPr lang="en-US"/>
        </a:p>
      </dgm:t>
    </dgm:pt>
    <dgm:pt modelId="{01E18C0D-D3C5-CA4A-B700-114660BAA226}">
      <dgm:prSet/>
      <dgm:spPr/>
      <dgm:t>
        <a:bodyPr/>
        <a:lstStyle/>
        <a:p>
          <a:pPr rtl="0"/>
          <a:endParaRPr lang="en-US" dirty="0"/>
        </a:p>
      </dgm:t>
    </dgm:pt>
    <dgm:pt modelId="{72166E4A-78B9-2749-A4C7-6B44D822E829}" type="parTrans" cxnId="{3522D9AB-ADDD-E845-BD12-0733A43946FA}">
      <dgm:prSet/>
      <dgm:spPr/>
      <dgm:t>
        <a:bodyPr/>
        <a:lstStyle/>
        <a:p>
          <a:endParaRPr lang="en-US"/>
        </a:p>
      </dgm:t>
    </dgm:pt>
    <dgm:pt modelId="{4D22A5F9-15CE-D446-AE25-1D071615B9DB}" type="sibTrans" cxnId="{3522D9AB-ADDD-E845-BD12-0733A43946FA}">
      <dgm:prSet/>
      <dgm:spPr/>
      <dgm:t>
        <a:bodyPr/>
        <a:lstStyle/>
        <a:p>
          <a:endParaRPr lang="en-US"/>
        </a:p>
      </dgm:t>
    </dgm:pt>
    <dgm:pt modelId="{EF9C3B8E-FF8E-B845-8CF8-591E89075E3C}">
      <dgm:prSet/>
      <dgm:spPr/>
      <dgm:t>
        <a:bodyPr/>
        <a:lstStyle/>
        <a:p>
          <a:pPr rtl="0"/>
          <a:endParaRPr lang="en-US" dirty="0"/>
        </a:p>
      </dgm:t>
    </dgm:pt>
    <dgm:pt modelId="{98CA1696-141E-BB4E-8559-D6E4B67D3FA7}" type="parTrans" cxnId="{B342A0CB-59EA-9E4E-89C4-F2EBED02D17E}">
      <dgm:prSet/>
      <dgm:spPr/>
      <dgm:t>
        <a:bodyPr/>
        <a:lstStyle/>
        <a:p>
          <a:endParaRPr lang="en-US"/>
        </a:p>
      </dgm:t>
    </dgm:pt>
    <dgm:pt modelId="{D6E99D31-23FE-B844-9C15-CC996F50F9A2}" type="sibTrans" cxnId="{B342A0CB-59EA-9E4E-89C4-F2EBED02D17E}">
      <dgm:prSet/>
      <dgm:spPr/>
      <dgm:t>
        <a:bodyPr/>
        <a:lstStyle/>
        <a:p>
          <a:endParaRPr lang="en-US"/>
        </a:p>
      </dgm:t>
    </dgm:pt>
    <dgm:pt modelId="{EBA2929E-C8DE-0C49-AD16-EB27205F41A7}">
      <dgm:prSet/>
      <dgm:spPr/>
      <dgm:t>
        <a:bodyPr/>
        <a:lstStyle/>
        <a:p>
          <a:pPr rtl="0"/>
          <a:endParaRPr lang="en-US" dirty="0"/>
        </a:p>
      </dgm:t>
    </dgm:pt>
    <dgm:pt modelId="{FCD83E49-E799-714C-BE18-C76EF096F9FB}" type="parTrans" cxnId="{C39086F8-FAA8-204E-A1F8-E89F85349C5A}">
      <dgm:prSet/>
      <dgm:spPr/>
      <dgm:t>
        <a:bodyPr/>
        <a:lstStyle/>
        <a:p>
          <a:endParaRPr lang="en-US"/>
        </a:p>
      </dgm:t>
    </dgm:pt>
    <dgm:pt modelId="{A8167D44-8227-DA47-8EC4-F400536F066F}" type="sibTrans" cxnId="{C39086F8-FAA8-204E-A1F8-E89F85349C5A}">
      <dgm:prSet/>
      <dgm:spPr/>
      <dgm:t>
        <a:bodyPr/>
        <a:lstStyle/>
        <a:p>
          <a:endParaRPr lang="en-US"/>
        </a:p>
      </dgm:t>
    </dgm:pt>
    <dgm:pt modelId="{47540A04-4B1F-3549-BF9A-FC89A5568470}">
      <dgm:prSet/>
      <dgm:spPr/>
      <dgm:t>
        <a:bodyPr/>
        <a:lstStyle/>
        <a:p>
          <a:pPr rtl="0"/>
          <a:endParaRPr lang="en-US" dirty="0"/>
        </a:p>
      </dgm:t>
    </dgm:pt>
    <dgm:pt modelId="{4BBAB3B3-EDF1-744A-ADAC-F336E308EB54}" type="parTrans" cxnId="{2DCADB78-6EFF-4F41-8663-BC8F3191C636}">
      <dgm:prSet/>
      <dgm:spPr/>
      <dgm:t>
        <a:bodyPr/>
        <a:lstStyle/>
        <a:p>
          <a:endParaRPr lang="en-US"/>
        </a:p>
      </dgm:t>
    </dgm:pt>
    <dgm:pt modelId="{CE4FDD7F-0CC0-9F44-9F49-3D47364D0212}" type="sibTrans" cxnId="{2DCADB78-6EFF-4F41-8663-BC8F3191C636}">
      <dgm:prSet/>
      <dgm:spPr/>
      <dgm:t>
        <a:bodyPr/>
        <a:lstStyle/>
        <a:p>
          <a:endParaRPr lang="en-US"/>
        </a:p>
      </dgm:t>
    </dgm:pt>
    <dgm:pt modelId="{89EC0B65-0BFF-D542-B271-310C8A731D48}">
      <dgm:prSet/>
      <dgm:spPr/>
      <dgm:t>
        <a:bodyPr/>
        <a:lstStyle/>
        <a:p>
          <a:pPr rtl="0"/>
          <a:endParaRPr lang="en-US" dirty="0"/>
        </a:p>
      </dgm:t>
    </dgm:pt>
    <dgm:pt modelId="{C90020D9-693B-4446-AA8B-7D746291738B}" type="parTrans" cxnId="{2F93D825-DD72-B74B-8714-E76744F49C81}">
      <dgm:prSet/>
      <dgm:spPr/>
      <dgm:t>
        <a:bodyPr/>
        <a:lstStyle/>
        <a:p>
          <a:endParaRPr lang="en-US"/>
        </a:p>
      </dgm:t>
    </dgm:pt>
    <dgm:pt modelId="{0CEDAA41-5A2C-8849-A5D0-EC91327C4F78}" type="sibTrans" cxnId="{2F93D825-DD72-B74B-8714-E76744F49C81}">
      <dgm:prSet/>
      <dgm:spPr/>
      <dgm:t>
        <a:bodyPr/>
        <a:lstStyle/>
        <a:p>
          <a:endParaRPr lang="en-US"/>
        </a:p>
      </dgm:t>
    </dgm:pt>
    <dgm:pt modelId="{0A22B8A8-F42E-E946-BC4C-A7E97B68D1DA}" type="pres">
      <dgm:prSet presAssocID="{E47A1F4B-4121-C94A-83D4-9BCBA0BC5105}" presName="linear" presStyleCnt="0">
        <dgm:presLayoutVars>
          <dgm:animLvl val="lvl"/>
          <dgm:resizeHandles val="exact"/>
        </dgm:presLayoutVars>
      </dgm:prSet>
      <dgm:spPr/>
      <dgm:t>
        <a:bodyPr/>
        <a:lstStyle/>
        <a:p>
          <a:endParaRPr lang="en-US"/>
        </a:p>
      </dgm:t>
    </dgm:pt>
    <dgm:pt modelId="{7304A40F-9F35-6D40-BC3A-CDA893AF81B1}" type="pres">
      <dgm:prSet presAssocID="{1F616958-9C59-0B4F-9F59-6185D241F057}" presName="parentText" presStyleLbl="node1" presStyleIdx="0" presStyleCnt="2" custLinFactNeighborY="-1268">
        <dgm:presLayoutVars>
          <dgm:chMax val="0"/>
          <dgm:bulletEnabled val="1"/>
        </dgm:presLayoutVars>
      </dgm:prSet>
      <dgm:spPr/>
      <dgm:t>
        <a:bodyPr/>
        <a:lstStyle/>
        <a:p>
          <a:endParaRPr lang="en-US"/>
        </a:p>
      </dgm:t>
    </dgm:pt>
    <dgm:pt modelId="{A286DBC1-26A5-2C4A-A78C-F1A1D433A83D}" type="pres">
      <dgm:prSet presAssocID="{1F616958-9C59-0B4F-9F59-6185D241F057}" presName="childText" presStyleLbl="revTx" presStyleIdx="0" presStyleCnt="1">
        <dgm:presLayoutVars>
          <dgm:bulletEnabled val="1"/>
        </dgm:presLayoutVars>
      </dgm:prSet>
      <dgm:spPr/>
      <dgm:t>
        <a:bodyPr/>
        <a:lstStyle/>
        <a:p>
          <a:endParaRPr lang="en-US"/>
        </a:p>
      </dgm:t>
    </dgm:pt>
    <dgm:pt modelId="{E995DAF6-25D1-B244-99D0-81147D61C052}" type="pres">
      <dgm:prSet presAssocID="{C86CC15D-79AF-1643-8CDA-D6736E3A003C}" presName="parentText" presStyleLbl="node1" presStyleIdx="1" presStyleCnt="2">
        <dgm:presLayoutVars>
          <dgm:chMax val="0"/>
          <dgm:bulletEnabled val="1"/>
        </dgm:presLayoutVars>
      </dgm:prSet>
      <dgm:spPr/>
      <dgm:t>
        <a:bodyPr/>
        <a:lstStyle/>
        <a:p>
          <a:endParaRPr lang="en-US"/>
        </a:p>
      </dgm:t>
    </dgm:pt>
  </dgm:ptLst>
  <dgm:cxnLst>
    <dgm:cxn modelId="{2DCADB78-6EFF-4F41-8663-BC8F3191C636}" srcId="{1F616958-9C59-0B4F-9F59-6185D241F057}" destId="{47540A04-4B1F-3549-BF9A-FC89A5568470}" srcOrd="3" destOrd="0" parTransId="{4BBAB3B3-EDF1-744A-ADAC-F336E308EB54}" sibTransId="{CE4FDD7F-0CC0-9F44-9F49-3D47364D0212}"/>
    <dgm:cxn modelId="{D5AFC599-3786-9247-916F-FF866510B176}" type="presOf" srcId="{EF9C3B8E-FF8E-B845-8CF8-591E89075E3C}" destId="{A286DBC1-26A5-2C4A-A78C-F1A1D433A83D}" srcOrd="0" destOrd="1" presId="urn:microsoft.com/office/officeart/2005/8/layout/vList2"/>
    <dgm:cxn modelId="{E81407C9-C9D6-024E-B519-DCC08C30ACED}" type="presOf" srcId="{01E18C0D-D3C5-CA4A-B700-114660BAA226}" destId="{A286DBC1-26A5-2C4A-A78C-F1A1D433A83D}" srcOrd="0" destOrd="0" presId="urn:microsoft.com/office/officeart/2005/8/layout/vList2"/>
    <dgm:cxn modelId="{B342A0CB-59EA-9E4E-89C4-F2EBED02D17E}" srcId="{1F616958-9C59-0B4F-9F59-6185D241F057}" destId="{EF9C3B8E-FF8E-B845-8CF8-591E89075E3C}" srcOrd="1" destOrd="0" parTransId="{98CA1696-141E-BB4E-8559-D6E4B67D3FA7}" sibTransId="{D6E99D31-23FE-B844-9C15-CC996F50F9A2}"/>
    <dgm:cxn modelId="{3522D9AB-ADDD-E845-BD12-0733A43946FA}" srcId="{1F616958-9C59-0B4F-9F59-6185D241F057}" destId="{01E18C0D-D3C5-CA4A-B700-114660BAA226}" srcOrd="0" destOrd="0" parTransId="{72166E4A-78B9-2749-A4C7-6B44D822E829}" sibTransId="{4D22A5F9-15CE-D446-AE25-1D071615B9DB}"/>
    <dgm:cxn modelId="{F340688F-2E50-E54D-96D7-4DCC42FCAAB9}" type="presOf" srcId="{47540A04-4B1F-3549-BF9A-FC89A5568470}" destId="{A286DBC1-26A5-2C4A-A78C-F1A1D433A83D}" srcOrd="0" destOrd="3" presId="urn:microsoft.com/office/officeart/2005/8/layout/vList2"/>
    <dgm:cxn modelId="{E0DD2AE9-EE8A-2144-8F3D-515C75989BE1}" type="presOf" srcId="{E47A1F4B-4121-C94A-83D4-9BCBA0BC5105}" destId="{0A22B8A8-F42E-E946-BC4C-A7E97B68D1DA}" srcOrd="0" destOrd="0" presId="urn:microsoft.com/office/officeart/2005/8/layout/vList2"/>
    <dgm:cxn modelId="{C78F1CF1-627B-574A-A353-6CB72216C195}" srcId="{E47A1F4B-4121-C94A-83D4-9BCBA0BC5105}" destId="{1F616958-9C59-0B4F-9F59-6185D241F057}" srcOrd="0" destOrd="0" parTransId="{707F266C-8A3C-244F-BE11-E7533C29E681}" sibTransId="{C885382F-5092-5040-AD92-3A434C644CBA}"/>
    <dgm:cxn modelId="{0CC703BF-0CD9-0148-AF5E-B1C12D6ABEC4}" type="presOf" srcId="{EBA2929E-C8DE-0C49-AD16-EB27205F41A7}" destId="{A286DBC1-26A5-2C4A-A78C-F1A1D433A83D}" srcOrd="0" destOrd="2" presId="urn:microsoft.com/office/officeart/2005/8/layout/vList2"/>
    <dgm:cxn modelId="{AFCC4669-238D-0D42-9C4D-507E50DFE7A3}" srcId="{E47A1F4B-4121-C94A-83D4-9BCBA0BC5105}" destId="{C86CC15D-79AF-1643-8CDA-D6736E3A003C}" srcOrd="1" destOrd="0" parTransId="{BEF8D48B-6288-8B4F-8B6E-354A9DE0C4B4}" sibTransId="{415B0E76-842E-924B-B83F-3CAF0218F182}"/>
    <dgm:cxn modelId="{C39086F8-FAA8-204E-A1F8-E89F85349C5A}" srcId="{1F616958-9C59-0B4F-9F59-6185D241F057}" destId="{EBA2929E-C8DE-0C49-AD16-EB27205F41A7}" srcOrd="2" destOrd="0" parTransId="{FCD83E49-E799-714C-BE18-C76EF096F9FB}" sibTransId="{A8167D44-8227-DA47-8EC4-F400536F066F}"/>
    <dgm:cxn modelId="{36539F3C-D7A0-EC41-8915-1CBE1EB38E8D}" type="presOf" srcId="{1F616958-9C59-0B4F-9F59-6185D241F057}" destId="{7304A40F-9F35-6D40-BC3A-CDA893AF81B1}" srcOrd="0" destOrd="0" presId="urn:microsoft.com/office/officeart/2005/8/layout/vList2"/>
    <dgm:cxn modelId="{79F201A2-87A3-BE4F-9CB9-E80682CC4074}" type="presOf" srcId="{89EC0B65-0BFF-D542-B271-310C8A731D48}" destId="{A286DBC1-26A5-2C4A-A78C-F1A1D433A83D}" srcOrd="0" destOrd="4" presId="urn:microsoft.com/office/officeart/2005/8/layout/vList2"/>
    <dgm:cxn modelId="{8B04D5B1-89C3-2241-9A08-8815E7C20D4E}" type="presOf" srcId="{C86CC15D-79AF-1643-8CDA-D6736E3A003C}" destId="{E995DAF6-25D1-B244-99D0-81147D61C052}" srcOrd="0" destOrd="0" presId="urn:microsoft.com/office/officeart/2005/8/layout/vList2"/>
    <dgm:cxn modelId="{2F93D825-DD72-B74B-8714-E76744F49C81}" srcId="{1F616958-9C59-0B4F-9F59-6185D241F057}" destId="{89EC0B65-0BFF-D542-B271-310C8A731D48}" srcOrd="4" destOrd="0" parTransId="{C90020D9-693B-4446-AA8B-7D746291738B}" sibTransId="{0CEDAA41-5A2C-8849-A5D0-EC91327C4F78}"/>
    <dgm:cxn modelId="{0096F863-712F-104B-BAB6-D2CE385FC76E}" type="presParOf" srcId="{0A22B8A8-F42E-E946-BC4C-A7E97B68D1DA}" destId="{7304A40F-9F35-6D40-BC3A-CDA893AF81B1}" srcOrd="0" destOrd="0" presId="urn:microsoft.com/office/officeart/2005/8/layout/vList2"/>
    <dgm:cxn modelId="{6F5C44DB-8DE0-9A43-8978-9A2D45D6E702}" type="presParOf" srcId="{0A22B8A8-F42E-E946-BC4C-A7E97B68D1DA}" destId="{A286DBC1-26A5-2C4A-A78C-F1A1D433A83D}" srcOrd="1" destOrd="0" presId="urn:microsoft.com/office/officeart/2005/8/layout/vList2"/>
    <dgm:cxn modelId="{58AF45C0-B75D-2649-80E1-CA6F01B3AFE5}" type="presParOf" srcId="{0A22B8A8-F42E-E946-BC4C-A7E97B68D1DA}" destId="{E995DAF6-25D1-B244-99D0-81147D61C052}"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DEE7AA7-5FF5-304F-B91C-1CB401054E7C}" type="doc">
      <dgm:prSet loTypeId="urn:microsoft.com/office/officeart/2005/8/layout/vList3#2" loCatId="list" qsTypeId="urn:microsoft.com/office/officeart/2005/8/quickstyle/simple4" qsCatId="simple" csTypeId="urn:microsoft.com/office/officeart/2005/8/colors/accent1_2" csCatId="accent1" phldr="1"/>
      <dgm:spPr/>
    </dgm:pt>
    <dgm:pt modelId="{2446CD84-8413-2049-9250-A5103EF8A1E2}">
      <dgm:prSet phldrT="[Text]" custT="1"/>
      <dgm:spPr/>
      <dgm:t>
        <a:bodyPr/>
        <a:lstStyle/>
        <a:p>
          <a:r>
            <a:rPr lang="en-US" sz="4200" dirty="0" smtClean="0"/>
            <a:t>Neutral </a:t>
          </a:r>
          <a:r>
            <a:rPr lang="en-US" sz="3200" dirty="0" smtClean="0"/>
            <a:t>(</a:t>
          </a:r>
          <a:r>
            <a:rPr lang="en-US" sz="3200" dirty="0" err="1" smtClean="0"/>
            <a:t>c</a:t>
          </a:r>
          <a:r>
            <a:rPr lang="en-US" sz="3200" baseline="-25000" dirty="0" err="1" smtClean="0"/>
            <a:t>re</a:t>
          </a:r>
          <a:r>
            <a:rPr lang="en-US" sz="3200" dirty="0" smtClean="0"/>
            <a:t>=1)</a:t>
          </a:r>
          <a:endParaRPr lang="en-US" sz="3500" dirty="0"/>
        </a:p>
      </dgm:t>
    </dgm:pt>
    <dgm:pt modelId="{6AACE763-3F35-424C-A5C0-5DEF6891E0A6}" type="parTrans" cxnId="{A6E81FC5-58FA-3242-8F04-7E85C46A405E}">
      <dgm:prSet/>
      <dgm:spPr/>
      <dgm:t>
        <a:bodyPr/>
        <a:lstStyle/>
        <a:p>
          <a:endParaRPr lang="en-US"/>
        </a:p>
      </dgm:t>
    </dgm:pt>
    <dgm:pt modelId="{537AD3B9-9E51-8D48-AC24-CCA37C4F9F2A}" type="sibTrans" cxnId="{A6E81FC5-58FA-3242-8F04-7E85C46A405E}">
      <dgm:prSet/>
      <dgm:spPr/>
      <dgm:t>
        <a:bodyPr/>
        <a:lstStyle/>
        <a:p>
          <a:endParaRPr lang="en-US"/>
        </a:p>
      </dgm:t>
    </dgm:pt>
    <dgm:pt modelId="{F2A0A840-121E-1D42-9451-36DE4F039CEA}">
      <dgm:prSet phldrT="[Text]" custT="1"/>
      <dgm:spPr/>
      <dgm:t>
        <a:bodyPr/>
        <a:lstStyle/>
        <a:p>
          <a:r>
            <a:rPr lang="en-US" sz="4200" dirty="0" smtClean="0"/>
            <a:t>Synergy </a:t>
          </a:r>
          <a:r>
            <a:rPr lang="en-US" sz="3200" dirty="0" smtClean="0"/>
            <a:t>(</a:t>
          </a:r>
          <a:r>
            <a:rPr lang="en-US" sz="3200" dirty="0" err="1" smtClean="0"/>
            <a:t>c</a:t>
          </a:r>
          <a:r>
            <a:rPr lang="en-US" sz="3200" baseline="-25000" dirty="0" err="1" smtClean="0"/>
            <a:t>re</a:t>
          </a:r>
          <a:r>
            <a:rPr lang="en-US" sz="3200" dirty="0" smtClean="0"/>
            <a:t>&gt;1)</a:t>
          </a:r>
          <a:endParaRPr lang="en-US" sz="4200" dirty="0"/>
        </a:p>
      </dgm:t>
    </dgm:pt>
    <dgm:pt modelId="{A25F49E2-668F-0441-BC10-6E3F5A676DEB}" type="parTrans" cxnId="{D22959AD-864C-1E4B-B68A-96805BF53811}">
      <dgm:prSet/>
      <dgm:spPr/>
      <dgm:t>
        <a:bodyPr/>
        <a:lstStyle/>
        <a:p>
          <a:endParaRPr lang="en-US"/>
        </a:p>
      </dgm:t>
    </dgm:pt>
    <dgm:pt modelId="{3BE4F969-11CA-2D47-A3E9-9512875669A2}" type="sibTrans" cxnId="{D22959AD-864C-1E4B-B68A-96805BF53811}">
      <dgm:prSet/>
      <dgm:spPr/>
      <dgm:t>
        <a:bodyPr/>
        <a:lstStyle/>
        <a:p>
          <a:endParaRPr lang="en-US"/>
        </a:p>
      </dgm:t>
    </dgm:pt>
    <dgm:pt modelId="{665350BD-873F-C84E-9BB3-99CCE6442DF3}">
      <dgm:prSet phldrT="[Text]" custT="1"/>
      <dgm:spPr/>
      <dgm:t>
        <a:bodyPr/>
        <a:lstStyle/>
        <a:p>
          <a:r>
            <a:rPr lang="en-US" sz="4200" dirty="0" smtClean="0"/>
            <a:t>Conflict </a:t>
          </a:r>
          <a:r>
            <a:rPr lang="en-US" sz="3200" dirty="0" smtClean="0"/>
            <a:t>(</a:t>
          </a:r>
          <a:r>
            <a:rPr lang="en-US" sz="3200" dirty="0" err="1" smtClean="0"/>
            <a:t>c</a:t>
          </a:r>
          <a:r>
            <a:rPr lang="en-US" sz="3200" baseline="-25000" dirty="0" err="1" smtClean="0"/>
            <a:t>re</a:t>
          </a:r>
          <a:r>
            <a:rPr lang="en-US" sz="3200" dirty="0" smtClean="0"/>
            <a:t>&lt;1)</a:t>
          </a:r>
          <a:endParaRPr lang="en-US" sz="4200" dirty="0"/>
        </a:p>
      </dgm:t>
    </dgm:pt>
    <dgm:pt modelId="{FC8F272F-FAB2-7044-9467-2822E3C123E2}" type="sibTrans" cxnId="{9C5DA9D9-DA39-B949-BDBB-DAD11E0D4DFB}">
      <dgm:prSet/>
      <dgm:spPr/>
      <dgm:t>
        <a:bodyPr/>
        <a:lstStyle/>
        <a:p>
          <a:endParaRPr lang="en-US"/>
        </a:p>
      </dgm:t>
    </dgm:pt>
    <dgm:pt modelId="{974848B8-57E1-5C4B-A9AB-D3D13915B1A9}" type="parTrans" cxnId="{9C5DA9D9-DA39-B949-BDBB-DAD11E0D4DFB}">
      <dgm:prSet/>
      <dgm:spPr/>
      <dgm:t>
        <a:bodyPr/>
        <a:lstStyle/>
        <a:p>
          <a:endParaRPr lang="en-US"/>
        </a:p>
      </dgm:t>
    </dgm:pt>
    <dgm:pt modelId="{94F8EEBF-09F0-484D-8BF3-3FEAA79B3C8C}" type="pres">
      <dgm:prSet presAssocID="{8DEE7AA7-5FF5-304F-B91C-1CB401054E7C}" presName="linearFlow" presStyleCnt="0">
        <dgm:presLayoutVars>
          <dgm:dir/>
          <dgm:resizeHandles val="exact"/>
        </dgm:presLayoutVars>
      </dgm:prSet>
      <dgm:spPr/>
    </dgm:pt>
    <dgm:pt modelId="{61AFACBD-C394-8B4E-9404-62B3093CD63E}" type="pres">
      <dgm:prSet presAssocID="{665350BD-873F-C84E-9BB3-99CCE6442DF3}" presName="composite" presStyleCnt="0"/>
      <dgm:spPr/>
    </dgm:pt>
    <dgm:pt modelId="{022376C0-7230-F643-8D08-005267D1FDE9}" type="pres">
      <dgm:prSet presAssocID="{665350BD-873F-C84E-9BB3-99CCE6442DF3}" presName="imgShp" presStyleLbl="fgImgPlace1" presStyleIdx="0" presStyleCnt="3">
        <dgm:style>
          <a:lnRef idx="0">
            <a:schemeClr val="accent2"/>
          </a:lnRef>
          <a:fillRef idx="3">
            <a:schemeClr val="accent2"/>
          </a:fillRef>
          <a:effectRef idx="3">
            <a:schemeClr val="accent2"/>
          </a:effectRef>
          <a:fontRef idx="minor">
            <a:schemeClr val="lt1"/>
          </a:fontRef>
        </dgm:style>
      </dgm:prSet>
      <dgm:spPr/>
      <dgm:t>
        <a:bodyPr/>
        <a:lstStyle/>
        <a:p>
          <a:endParaRPr lang="en-US"/>
        </a:p>
      </dgm:t>
    </dgm:pt>
    <dgm:pt modelId="{D867C73F-9100-6E4D-BE2E-59848DDAA795}" type="pres">
      <dgm:prSet presAssocID="{665350BD-873F-C84E-9BB3-99CCE6442DF3}" presName="txShp" presStyleLbl="node1" presStyleIdx="0" presStyleCnt="3">
        <dgm:presLayoutVars>
          <dgm:bulletEnabled val="1"/>
        </dgm:presLayoutVars>
      </dgm:prSet>
      <dgm:spPr/>
      <dgm:t>
        <a:bodyPr/>
        <a:lstStyle/>
        <a:p>
          <a:endParaRPr lang="en-US"/>
        </a:p>
      </dgm:t>
    </dgm:pt>
    <dgm:pt modelId="{5A2C1E8E-AC82-874D-BDAB-85E8FFD7674F}" type="pres">
      <dgm:prSet presAssocID="{FC8F272F-FAB2-7044-9467-2822E3C123E2}" presName="spacing" presStyleCnt="0"/>
      <dgm:spPr/>
    </dgm:pt>
    <dgm:pt modelId="{EEF90EC8-4C1C-E74F-BD9B-8DE5F5649E47}" type="pres">
      <dgm:prSet presAssocID="{2446CD84-8413-2049-9250-A5103EF8A1E2}" presName="composite" presStyleCnt="0"/>
      <dgm:spPr/>
    </dgm:pt>
    <dgm:pt modelId="{6800E8AB-1276-4544-8529-0A5F951B2359}" type="pres">
      <dgm:prSet presAssocID="{2446CD84-8413-2049-9250-A5103EF8A1E2}" presName="imgShp" presStyleLbl="fgImgPlace1" presStyleIdx="1" presStyleCnt="3">
        <dgm:style>
          <a:lnRef idx="0">
            <a:schemeClr val="accent3"/>
          </a:lnRef>
          <a:fillRef idx="3">
            <a:schemeClr val="accent3"/>
          </a:fillRef>
          <a:effectRef idx="3">
            <a:schemeClr val="accent3"/>
          </a:effectRef>
          <a:fontRef idx="minor">
            <a:schemeClr val="lt1"/>
          </a:fontRef>
        </dgm:style>
      </dgm:prSet>
      <dgm:spPr>
        <a:gradFill rotWithShape="0">
          <a:gsLst>
            <a:gs pos="0">
              <a:srgbClr val="DC9700"/>
            </a:gs>
            <a:gs pos="50000">
              <a:srgbClr val="F5A702"/>
            </a:gs>
            <a:gs pos="100000">
              <a:srgbClr val="FFC105"/>
            </a:gs>
          </a:gsLst>
        </a:gradFill>
      </dgm:spPr>
      <dgm:t>
        <a:bodyPr/>
        <a:lstStyle/>
        <a:p>
          <a:endParaRPr lang="en-US"/>
        </a:p>
      </dgm:t>
    </dgm:pt>
    <dgm:pt modelId="{758AD723-B4CA-294F-AB5F-5DFCB4447D08}" type="pres">
      <dgm:prSet presAssocID="{2446CD84-8413-2049-9250-A5103EF8A1E2}" presName="txShp" presStyleLbl="node1" presStyleIdx="1" presStyleCnt="3">
        <dgm:presLayoutVars>
          <dgm:bulletEnabled val="1"/>
        </dgm:presLayoutVars>
      </dgm:prSet>
      <dgm:spPr/>
      <dgm:t>
        <a:bodyPr/>
        <a:lstStyle/>
        <a:p>
          <a:endParaRPr lang="en-US"/>
        </a:p>
      </dgm:t>
    </dgm:pt>
    <dgm:pt modelId="{132CE545-6447-764C-A75F-70E9EB5E1638}" type="pres">
      <dgm:prSet presAssocID="{537AD3B9-9E51-8D48-AC24-CCA37C4F9F2A}" presName="spacing" presStyleCnt="0"/>
      <dgm:spPr/>
    </dgm:pt>
    <dgm:pt modelId="{8FC98733-EDCB-9F44-8C6B-81778A6DCA87}" type="pres">
      <dgm:prSet presAssocID="{F2A0A840-121E-1D42-9451-36DE4F039CEA}" presName="composite" presStyleCnt="0"/>
      <dgm:spPr/>
    </dgm:pt>
    <dgm:pt modelId="{25BC3232-B94F-2544-B5CD-97B373D39BA7}" type="pres">
      <dgm:prSet presAssocID="{F2A0A840-121E-1D42-9451-36DE4F039CEA}" presName="imgShp" presStyleLbl="fgImgPlace1" presStyleIdx="2" presStyleCnt="3">
        <dgm:style>
          <a:lnRef idx="0">
            <a:schemeClr val="accent2"/>
          </a:lnRef>
          <a:fillRef idx="3">
            <a:schemeClr val="accent2"/>
          </a:fillRef>
          <a:effectRef idx="3">
            <a:schemeClr val="accent2"/>
          </a:effectRef>
          <a:fontRef idx="minor">
            <a:schemeClr val="lt1"/>
          </a:fontRef>
        </dgm:style>
      </dgm:prSet>
      <dgm:spPr>
        <a:gradFill rotWithShape="0">
          <a:gsLst>
            <a:gs pos="0">
              <a:srgbClr val="2C7D1D"/>
            </a:gs>
            <a:gs pos="50000">
              <a:srgbClr val="80D970"/>
            </a:gs>
            <a:gs pos="100000">
              <a:srgbClr val="A7FF88"/>
            </a:gs>
          </a:gsLst>
        </a:gradFill>
      </dgm:spPr>
      <dgm:t>
        <a:bodyPr/>
        <a:lstStyle/>
        <a:p>
          <a:endParaRPr lang="en-US"/>
        </a:p>
      </dgm:t>
    </dgm:pt>
    <dgm:pt modelId="{EF389E41-12F2-0D46-A50A-BDD8C0371D3A}" type="pres">
      <dgm:prSet presAssocID="{F2A0A840-121E-1D42-9451-36DE4F039CEA}" presName="txShp" presStyleLbl="node1" presStyleIdx="2" presStyleCnt="3">
        <dgm:presLayoutVars>
          <dgm:bulletEnabled val="1"/>
        </dgm:presLayoutVars>
      </dgm:prSet>
      <dgm:spPr/>
      <dgm:t>
        <a:bodyPr/>
        <a:lstStyle/>
        <a:p>
          <a:endParaRPr lang="en-US"/>
        </a:p>
      </dgm:t>
    </dgm:pt>
  </dgm:ptLst>
  <dgm:cxnLst>
    <dgm:cxn modelId="{9C5DA9D9-DA39-B949-BDBB-DAD11E0D4DFB}" srcId="{8DEE7AA7-5FF5-304F-B91C-1CB401054E7C}" destId="{665350BD-873F-C84E-9BB3-99CCE6442DF3}" srcOrd="0" destOrd="0" parTransId="{974848B8-57E1-5C4B-A9AB-D3D13915B1A9}" sibTransId="{FC8F272F-FAB2-7044-9467-2822E3C123E2}"/>
    <dgm:cxn modelId="{44DB3A0E-1207-1F4B-97E5-DB742262A9CB}" type="presOf" srcId="{8DEE7AA7-5FF5-304F-B91C-1CB401054E7C}" destId="{94F8EEBF-09F0-484D-8BF3-3FEAA79B3C8C}" srcOrd="0" destOrd="0" presId="urn:microsoft.com/office/officeart/2005/8/layout/vList3#2"/>
    <dgm:cxn modelId="{FD6CCC70-B1FB-DB4C-A4D2-BFEFC71820EC}" type="presOf" srcId="{665350BD-873F-C84E-9BB3-99CCE6442DF3}" destId="{D867C73F-9100-6E4D-BE2E-59848DDAA795}" srcOrd="0" destOrd="0" presId="urn:microsoft.com/office/officeart/2005/8/layout/vList3#2"/>
    <dgm:cxn modelId="{8B78850B-D6EB-634F-8301-23308B1D5F08}" type="presOf" srcId="{F2A0A840-121E-1D42-9451-36DE4F039CEA}" destId="{EF389E41-12F2-0D46-A50A-BDD8C0371D3A}" srcOrd="0" destOrd="0" presId="urn:microsoft.com/office/officeart/2005/8/layout/vList3#2"/>
    <dgm:cxn modelId="{D22959AD-864C-1E4B-B68A-96805BF53811}" srcId="{8DEE7AA7-5FF5-304F-B91C-1CB401054E7C}" destId="{F2A0A840-121E-1D42-9451-36DE4F039CEA}" srcOrd="2" destOrd="0" parTransId="{A25F49E2-668F-0441-BC10-6E3F5A676DEB}" sibTransId="{3BE4F969-11CA-2D47-A3E9-9512875669A2}"/>
    <dgm:cxn modelId="{CD04B250-D9BE-E043-9D9C-C947DE642679}" type="presOf" srcId="{2446CD84-8413-2049-9250-A5103EF8A1E2}" destId="{758AD723-B4CA-294F-AB5F-5DFCB4447D08}" srcOrd="0" destOrd="0" presId="urn:microsoft.com/office/officeart/2005/8/layout/vList3#2"/>
    <dgm:cxn modelId="{A6E81FC5-58FA-3242-8F04-7E85C46A405E}" srcId="{8DEE7AA7-5FF5-304F-B91C-1CB401054E7C}" destId="{2446CD84-8413-2049-9250-A5103EF8A1E2}" srcOrd="1" destOrd="0" parTransId="{6AACE763-3F35-424C-A5C0-5DEF6891E0A6}" sibTransId="{537AD3B9-9E51-8D48-AC24-CCA37C4F9F2A}"/>
    <dgm:cxn modelId="{39EA5D2A-C29E-C04B-A66B-F98B304C0B72}" type="presParOf" srcId="{94F8EEBF-09F0-484D-8BF3-3FEAA79B3C8C}" destId="{61AFACBD-C394-8B4E-9404-62B3093CD63E}" srcOrd="0" destOrd="0" presId="urn:microsoft.com/office/officeart/2005/8/layout/vList3#2"/>
    <dgm:cxn modelId="{A3F4B13C-F7A6-CB4B-AA15-C2AA24482221}" type="presParOf" srcId="{61AFACBD-C394-8B4E-9404-62B3093CD63E}" destId="{022376C0-7230-F643-8D08-005267D1FDE9}" srcOrd="0" destOrd="0" presId="urn:microsoft.com/office/officeart/2005/8/layout/vList3#2"/>
    <dgm:cxn modelId="{AF4103F8-FC81-1C4E-B56F-B4BDABE03358}" type="presParOf" srcId="{61AFACBD-C394-8B4E-9404-62B3093CD63E}" destId="{D867C73F-9100-6E4D-BE2E-59848DDAA795}" srcOrd="1" destOrd="0" presId="urn:microsoft.com/office/officeart/2005/8/layout/vList3#2"/>
    <dgm:cxn modelId="{4908346D-7E7A-6E40-8A92-49B1B644D83B}" type="presParOf" srcId="{94F8EEBF-09F0-484D-8BF3-3FEAA79B3C8C}" destId="{5A2C1E8E-AC82-874D-BDAB-85E8FFD7674F}" srcOrd="1" destOrd="0" presId="urn:microsoft.com/office/officeart/2005/8/layout/vList3#2"/>
    <dgm:cxn modelId="{97E5E483-B7D6-FF4C-9302-0E6CC2E3589E}" type="presParOf" srcId="{94F8EEBF-09F0-484D-8BF3-3FEAA79B3C8C}" destId="{EEF90EC8-4C1C-E74F-BD9B-8DE5F5649E47}" srcOrd="2" destOrd="0" presId="urn:microsoft.com/office/officeart/2005/8/layout/vList3#2"/>
    <dgm:cxn modelId="{A07DD1E6-2691-044A-99F1-D6A7E448996B}" type="presParOf" srcId="{EEF90EC8-4C1C-E74F-BD9B-8DE5F5649E47}" destId="{6800E8AB-1276-4544-8529-0A5F951B2359}" srcOrd="0" destOrd="0" presId="urn:microsoft.com/office/officeart/2005/8/layout/vList3#2"/>
    <dgm:cxn modelId="{A09802F2-3C9F-F542-8AAC-672FCD534B25}" type="presParOf" srcId="{EEF90EC8-4C1C-E74F-BD9B-8DE5F5649E47}" destId="{758AD723-B4CA-294F-AB5F-5DFCB4447D08}" srcOrd="1" destOrd="0" presId="urn:microsoft.com/office/officeart/2005/8/layout/vList3#2"/>
    <dgm:cxn modelId="{C524CB76-242A-E74D-A752-0F9DDE98C042}" type="presParOf" srcId="{94F8EEBF-09F0-484D-8BF3-3FEAA79B3C8C}" destId="{132CE545-6447-764C-A75F-70E9EB5E1638}" srcOrd="3" destOrd="0" presId="urn:microsoft.com/office/officeart/2005/8/layout/vList3#2"/>
    <dgm:cxn modelId="{73A04309-7A58-BB49-8612-F03AA785AA79}" type="presParOf" srcId="{94F8EEBF-09F0-484D-8BF3-3FEAA79B3C8C}" destId="{8FC98733-EDCB-9F44-8C6B-81778A6DCA87}" srcOrd="4" destOrd="0" presId="urn:microsoft.com/office/officeart/2005/8/layout/vList3#2"/>
    <dgm:cxn modelId="{FFD798A9-82C4-7745-B1FB-75A1DC7C76FB}" type="presParOf" srcId="{8FC98733-EDCB-9F44-8C6B-81778A6DCA87}" destId="{25BC3232-B94F-2544-B5CD-97B373D39BA7}" srcOrd="0" destOrd="0" presId="urn:microsoft.com/office/officeart/2005/8/layout/vList3#2"/>
    <dgm:cxn modelId="{4E16CCD3-0903-314B-BC07-764FDCB22BC6}" type="presParOf" srcId="{8FC98733-EDCB-9F44-8C6B-81778A6DCA87}" destId="{EF389E41-12F2-0D46-A50A-BDD8C0371D3A}" srcOrd="1" destOrd="0" presId="urn:microsoft.com/office/officeart/2005/8/layout/vList3#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881750B-76B9-2043-905B-261FA6B545D5}"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B399F842-5A47-EF45-9929-B314C9BEE7F1}">
      <dgm:prSet>
        <dgm:style>
          <a:lnRef idx="1">
            <a:schemeClr val="accent3"/>
          </a:lnRef>
          <a:fillRef idx="3">
            <a:schemeClr val="accent3"/>
          </a:fillRef>
          <a:effectRef idx="2">
            <a:schemeClr val="accent3"/>
          </a:effectRef>
          <a:fontRef idx="minor">
            <a:schemeClr val="lt1"/>
          </a:fontRef>
        </dgm:style>
      </dgm:prSet>
      <dgm:spPr/>
      <dgm:t>
        <a:bodyPr/>
        <a:lstStyle/>
        <a:p>
          <a:pPr rtl="0"/>
          <a:r>
            <a:rPr lang="en-US" b="1" dirty="0" smtClean="0"/>
            <a:t>Company culture</a:t>
          </a:r>
          <a:r>
            <a:rPr lang="en-US" dirty="0" smtClean="0"/>
            <a:t> is the set of relationships between key factors essential for the company</a:t>
          </a:r>
          <a:endParaRPr lang="en-US" dirty="0"/>
        </a:p>
      </dgm:t>
    </dgm:pt>
    <dgm:pt modelId="{3C626423-2BCD-F44A-B0FD-43ED966A8CE9}" type="parTrans" cxnId="{60249BF5-6457-D249-B327-A753D1334EB0}">
      <dgm:prSet/>
      <dgm:spPr/>
      <dgm:t>
        <a:bodyPr/>
        <a:lstStyle/>
        <a:p>
          <a:endParaRPr lang="en-US"/>
        </a:p>
      </dgm:t>
    </dgm:pt>
    <dgm:pt modelId="{38DDD0A6-C467-6744-BA97-23E291A5AD43}" type="sibTrans" cxnId="{60249BF5-6457-D249-B327-A753D1334EB0}">
      <dgm:prSet/>
      <dgm:spPr/>
      <dgm:t>
        <a:bodyPr/>
        <a:lstStyle/>
        <a:p>
          <a:endParaRPr lang="en-US"/>
        </a:p>
      </dgm:t>
    </dgm:pt>
    <dgm:pt modelId="{FF7994CA-9BC8-0C4E-8F68-978A3BE7B29A}">
      <dgm:prSet/>
      <dgm:spPr/>
      <dgm:t>
        <a:bodyPr/>
        <a:lstStyle/>
        <a:p>
          <a:pPr rtl="0"/>
          <a:r>
            <a:rPr lang="en-US" dirty="0" smtClean="0"/>
            <a:t>Examples of factors</a:t>
          </a:r>
          <a:endParaRPr lang="en-US" dirty="0"/>
        </a:p>
      </dgm:t>
    </dgm:pt>
    <dgm:pt modelId="{6966FA0A-E3C6-164E-B3B4-17A4C7E88E66}" type="parTrans" cxnId="{1FC0B8DE-79BA-2543-A5B6-77AC3A2A8562}">
      <dgm:prSet/>
      <dgm:spPr/>
      <dgm:t>
        <a:bodyPr/>
        <a:lstStyle/>
        <a:p>
          <a:endParaRPr lang="en-US"/>
        </a:p>
      </dgm:t>
    </dgm:pt>
    <dgm:pt modelId="{1F638D1D-5FA6-6E40-AF56-1AF45BC6B546}" type="sibTrans" cxnId="{1FC0B8DE-79BA-2543-A5B6-77AC3A2A8562}">
      <dgm:prSet/>
      <dgm:spPr/>
      <dgm:t>
        <a:bodyPr/>
        <a:lstStyle/>
        <a:p>
          <a:endParaRPr lang="en-US"/>
        </a:p>
      </dgm:t>
    </dgm:pt>
    <dgm:pt modelId="{536ACCE0-3628-204F-9419-0B3B3F337848}">
      <dgm:prSet/>
      <dgm:spPr/>
      <dgm:t>
        <a:bodyPr/>
        <a:lstStyle/>
        <a:p>
          <a:pPr rtl="0"/>
          <a:r>
            <a:rPr lang="en-US" dirty="0" smtClean="0"/>
            <a:t>interpersonal relationships, work environment, vision clarity, leader authority, organizational structure, level of formality, benefits, work/life balance</a:t>
          </a:r>
          <a:endParaRPr lang="en-US" dirty="0"/>
        </a:p>
      </dgm:t>
    </dgm:pt>
    <dgm:pt modelId="{9BDA4BB9-0DC5-814B-83F6-22F53A2DBE3F}" type="parTrans" cxnId="{25AE1D3D-D614-1644-BDAD-8D251969172C}">
      <dgm:prSet/>
      <dgm:spPr/>
      <dgm:t>
        <a:bodyPr/>
        <a:lstStyle/>
        <a:p>
          <a:endParaRPr lang="en-US"/>
        </a:p>
      </dgm:t>
    </dgm:pt>
    <dgm:pt modelId="{B97FF295-63D8-8447-A9E5-3562F47A2F40}" type="sibTrans" cxnId="{25AE1D3D-D614-1644-BDAD-8D251969172C}">
      <dgm:prSet/>
      <dgm:spPr/>
      <dgm:t>
        <a:bodyPr/>
        <a:lstStyle/>
        <a:p>
          <a:endParaRPr lang="en-US"/>
        </a:p>
      </dgm:t>
    </dgm:pt>
    <dgm:pt modelId="{E3A4BE67-751A-A34B-9512-7881A3B19B7C}" type="pres">
      <dgm:prSet presAssocID="{7881750B-76B9-2043-905B-261FA6B545D5}" presName="linear" presStyleCnt="0">
        <dgm:presLayoutVars>
          <dgm:animLvl val="lvl"/>
          <dgm:resizeHandles val="exact"/>
        </dgm:presLayoutVars>
      </dgm:prSet>
      <dgm:spPr/>
      <dgm:t>
        <a:bodyPr/>
        <a:lstStyle/>
        <a:p>
          <a:endParaRPr lang="en-US"/>
        </a:p>
      </dgm:t>
    </dgm:pt>
    <dgm:pt modelId="{D4BBDE1C-1E5A-7440-A068-C95C75CEA8A3}" type="pres">
      <dgm:prSet presAssocID="{B399F842-5A47-EF45-9929-B314C9BEE7F1}" presName="parentText" presStyleLbl="node1" presStyleIdx="0" presStyleCnt="2">
        <dgm:presLayoutVars>
          <dgm:chMax val="0"/>
          <dgm:bulletEnabled val="1"/>
        </dgm:presLayoutVars>
      </dgm:prSet>
      <dgm:spPr/>
      <dgm:t>
        <a:bodyPr/>
        <a:lstStyle/>
        <a:p>
          <a:endParaRPr lang="en-US"/>
        </a:p>
      </dgm:t>
    </dgm:pt>
    <dgm:pt modelId="{36CB593E-19B0-924F-A637-E7B4969E3FDF}" type="pres">
      <dgm:prSet presAssocID="{38DDD0A6-C467-6744-BA97-23E291A5AD43}" presName="spacer" presStyleCnt="0"/>
      <dgm:spPr/>
    </dgm:pt>
    <dgm:pt modelId="{2EB83A59-95C8-2E48-B657-BE7B63CE6049}" type="pres">
      <dgm:prSet presAssocID="{FF7994CA-9BC8-0C4E-8F68-978A3BE7B29A}" presName="parentText" presStyleLbl="node1" presStyleIdx="1" presStyleCnt="2">
        <dgm:presLayoutVars>
          <dgm:chMax val="0"/>
          <dgm:bulletEnabled val="1"/>
        </dgm:presLayoutVars>
      </dgm:prSet>
      <dgm:spPr/>
      <dgm:t>
        <a:bodyPr/>
        <a:lstStyle/>
        <a:p>
          <a:endParaRPr lang="en-US"/>
        </a:p>
      </dgm:t>
    </dgm:pt>
    <dgm:pt modelId="{2CA40CD3-5B61-F14C-838F-40D7ED6C6E30}" type="pres">
      <dgm:prSet presAssocID="{FF7994CA-9BC8-0C4E-8F68-978A3BE7B29A}" presName="childText" presStyleLbl="revTx" presStyleIdx="0" presStyleCnt="1">
        <dgm:presLayoutVars>
          <dgm:bulletEnabled val="1"/>
        </dgm:presLayoutVars>
      </dgm:prSet>
      <dgm:spPr/>
      <dgm:t>
        <a:bodyPr/>
        <a:lstStyle/>
        <a:p>
          <a:endParaRPr lang="en-US"/>
        </a:p>
      </dgm:t>
    </dgm:pt>
  </dgm:ptLst>
  <dgm:cxnLst>
    <dgm:cxn modelId="{1FC0B8DE-79BA-2543-A5B6-77AC3A2A8562}" srcId="{7881750B-76B9-2043-905B-261FA6B545D5}" destId="{FF7994CA-9BC8-0C4E-8F68-978A3BE7B29A}" srcOrd="1" destOrd="0" parTransId="{6966FA0A-E3C6-164E-B3B4-17A4C7E88E66}" sibTransId="{1F638D1D-5FA6-6E40-AF56-1AF45BC6B546}"/>
    <dgm:cxn modelId="{D72D13A0-02BB-6B4A-AE76-8993B8F36711}" type="presOf" srcId="{7881750B-76B9-2043-905B-261FA6B545D5}" destId="{E3A4BE67-751A-A34B-9512-7881A3B19B7C}" srcOrd="0" destOrd="0" presId="urn:microsoft.com/office/officeart/2005/8/layout/vList2"/>
    <dgm:cxn modelId="{25AE1D3D-D614-1644-BDAD-8D251969172C}" srcId="{FF7994CA-9BC8-0C4E-8F68-978A3BE7B29A}" destId="{536ACCE0-3628-204F-9419-0B3B3F337848}" srcOrd="0" destOrd="0" parTransId="{9BDA4BB9-0DC5-814B-83F6-22F53A2DBE3F}" sibTransId="{B97FF295-63D8-8447-A9E5-3562F47A2F40}"/>
    <dgm:cxn modelId="{821173AA-6ADE-4743-BC22-8FFBE661AA90}" type="presOf" srcId="{FF7994CA-9BC8-0C4E-8F68-978A3BE7B29A}" destId="{2EB83A59-95C8-2E48-B657-BE7B63CE6049}" srcOrd="0" destOrd="0" presId="urn:microsoft.com/office/officeart/2005/8/layout/vList2"/>
    <dgm:cxn modelId="{60249BF5-6457-D249-B327-A753D1334EB0}" srcId="{7881750B-76B9-2043-905B-261FA6B545D5}" destId="{B399F842-5A47-EF45-9929-B314C9BEE7F1}" srcOrd="0" destOrd="0" parTransId="{3C626423-2BCD-F44A-B0FD-43ED966A8CE9}" sibTransId="{38DDD0A6-C467-6744-BA97-23E291A5AD43}"/>
    <dgm:cxn modelId="{7BCA261A-082E-1347-96A9-91B49816F128}" type="presOf" srcId="{536ACCE0-3628-204F-9419-0B3B3F337848}" destId="{2CA40CD3-5B61-F14C-838F-40D7ED6C6E30}" srcOrd="0" destOrd="0" presId="urn:microsoft.com/office/officeart/2005/8/layout/vList2"/>
    <dgm:cxn modelId="{D20713BC-D6F5-BE4A-BF6F-18FC49D7B232}" type="presOf" srcId="{B399F842-5A47-EF45-9929-B314C9BEE7F1}" destId="{D4BBDE1C-1E5A-7440-A068-C95C75CEA8A3}" srcOrd="0" destOrd="0" presId="urn:microsoft.com/office/officeart/2005/8/layout/vList2"/>
    <dgm:cxn modelId="{980C9375-5663-5C41-8C63-84CC4786FD1D}" type="presParOf" srcId="{E3A4BE67-751A-A34B-9512-7881A3B19B7C}" destId="{D4BBDE1C-1E5A-7440-A068-C95C75CEA8A3}" srcOrd="0" destOrd="0" presId="urn:microsoft.com/office/officeart/2005/8/layout/vList2"/>
    <dgm:cxn modelId="{E6A5C0A6-4D98-6347-A2CA-65A62AB5F956}" type="presParOf" srcId="{E3A4BE67-751A-A34B-9512-7881A3B19B7C}" destId="{36CB593E-19B0-924F-A637-E7B4969E3FDF}" srcOrd="1" destOrd="0" presId="urn:microsoft.com/office/officeart/2005/8/layout/vList2"/>
    <dgm:cxn modelId="{A63D4EDF-FDE6-3F45-B13C-270CA5D1C07A}" type="presParOf" srcId="{E3A4BE67-751A-A34B-9512-7881A3B19B7C}" destId="{2EB83A59-95C8-2E48-B657-BE7B63CE6049}" srcOrd="2" destOrd="0" presId="urn:microsoft.com/office/officeart/2005/8/layout/vList2"/>
    <dgm:cxn modelId="{266E1691-2A1C-9345-ACF1-548DE426C374}" type="presParOf" srcId="{E3A4BE67-751A-A34B-9512-7881A3B19B7C}" destId="{2CA40CD3-5B61-F14C-838F-40D7ED6C6E30}"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9A20BC-C2EA-3349-B22F-15EBC3EB6C92}"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28DE786E-5C61-7543-982D-BBD4338B0598}">
      <dgm:prSet/>
      <dgm:spPr/>
      <dgm:t>
        <a:bodyPr/>
        <a:lstStyle/>
        <a:p>
          <a:pPr rtl="0"/>
          <a:r>
            <a:rPr lang="en-US" dirty="0" smtClean="0"/>
            <a:t>To introduce</a:t>
          </a:r>
          <a:endParaRPr lang="en-US" dirty="0"/>
        </a:p>
      </dgm:t>
    </dgm:pt>
    <dgm:pt modelId="{0DBFA33F-6D7C-B048-ACCB-78416B072FF4}" type="parTrans" cxnId="{5F118123-B247-9E46-B3C5-3298D4E96CEC}">
      <dgm:prSet/>
      <dgm:spPr/>
      <dgm:t>
        <a:bodyPr/>
        <a:lstStyle/>
        <a:p>
          <a:endParaRPr lang="en-US"/>
        </a:p>
      </dgm:t>
    </dgm:pt>
    <dgm:pt modelId="{5D38DED8-917C-294F-A18E-700505E459D9}" type="sibTrans" cxnId="{5F118123-B247-9E46-B3C5-3298D4E96CEC}">
      <dgm:prSet/>
      <dgm:spPr/>
      <dgm:t>
        <a:bodyPr/>
        <a:lstStyle/>
        <a:p>
          <a:endParaRPr lang="en-US"/>
        </a:p>
      </dgm:t>
    </dgm:pt>
    <dgm:pt modelId="{E13B40F5-373D-BA41-996C-4F1D0EFB5C7A}">
      <dgm:prSet/>
      <dgm:spPr/>
      <dgm:t>
        <a:bodyPr/>
        <a:lstStyle/>
        <a:p>
          <a:pPr rtl="0"/>
          <a:r>
            <a:rPr lang="en-US" dirty="0" smtClean="0"/>
            <a:t>essence of management of sustainably successful companies</a:t>
          </a:r>
          <a:endParaRPr lang="en-US" dirty="0"/>
        </a:p>
      </dgm:t>
    </dgm:pt>
    <dgm:pt modelId="{D7F66735-1B96-3446-A546-5B2590400988}" type="parTrans" cxnId="{3F5A1B49-813F-BA4F-8308-23281282A4BB}">
      <dgm:prSet/>
      <dgm:spPr/>
      <dgm:t>
        <a:bodyPr/>
        <a:lstStyle/>
        <a:p>
          <a:endParaRPr lang="en-US"/>
        </a:p>
      </dgm:t>
    </dgm:pt>
    <dgm:pt modelId="{0379DA87-14EF-B944-9C24-A567A6C28F30}" type="sibTrans" cxnId="{3F5A1B49-813F-BA4F-8308-23281282A4BB}">
      <dgm:prSet/>
      <dgm:spPr/>
      <dgm:t>
        <a:bodyPr/>
        <a:lstStyle/>
        <a:p>
          <a:endParaRPr lang="en-US"/>
        </a:p>
      </dgm:t>
    </dgm:pt>
    <dgm:pt modelId="{86B0EDEB-43F1-F548-B46D-213FC22DF640}">
      <dgm:prSet/>
      <dgm:spPr/>
      <dgm:t>
        <a:bodyPr/>
        <a:lstStyle/>
        <a:p>
          <a:pPr rtl="0"/>
          <a:r>
            <a:rPr lang="en-US" dirty="0" smtClean="0"/>
            <a:t>main aspects, which cause problems in company management</a:t>
          </a:r>
          <a:endParaRPr lang="en-US" dirty="0"/>
        </a:p>
      </dgm:t>
    </dgm:pt>
    <dgm:pt modelId="{A0124614-ADDC-A24B-9BA3-24ABBCFB5865}" type="parTrans" cxnId="{F59435CB-E86F-114C-87D1-74B513629AAB}">
      <dgm:prSet/>
      <dgm:spPr/>
      <dgm:t>
        <a:bodyPr/>
        <a:lstStyle/>
        <a:p>
          <a:endParaRPr lang="en-US"/>
        </a:p>
      </dgm:t>
    </dgm:pt>
    <dgm:pt modelId="{F52F681B-858F-BE4A-A4DB-D761FAFA5039}" type="sibTrans" cxnId="{F59435CB-E86F-114C-87D1-74B513629AAB}">
      <dgm:prSet/>
      <dgm:spPr/>
      <dgm:t>
        <a:bodyPr/>
        <a:lstStyle/>
        <a:p>
          <a:endParaRPr lang="en-US"/>
        </a:p>
      </dgm:t>
    </dgm:pt>
    <dgm:pt modelId="{42BB0D52-81A8-6A43-AC86-FE24E5E74215}">
      <dgm:prSet/>
      <dgm:spPr/>
      <dgm:t>
        <a:bodyPr/>
        <a:lstStyle/>
        <a:p>
          <a:pPr rtl="0"/>
          <a:r>
            <a:rPr lang="en-US" dirty="0" smtClean="0"/>
            <a:t>methods and tools for identification and elimination of such problems</a:t>
          </a:r>
          <a:endParaRPr lang="en-US" dirty="0"/>
        </a:p>
      </dgm:t>
    </dgm:pt>
    <dgm:pt modelId="{A149BF66-AA71-F045-850D-00169D3ABDD9}" type="parTrans" cxnId="{EB3B80A1-762A-A34C-AC0F-6A49E7FA7AB8}">
      <dgm:prSet/>
      <dgm:spPr/>
      <dgm:t>
        <a:bodyPr/>
        <a:lstStyle/>
        <a:p>
          <a:endParaRPr lang="en-US"/>
        </a:p>
      </dgm:t>
    </dgm:pt>
    <dgm:pt modelId="{5B8BC5C7-1C3F-844E-A48D-18DD1D72F670}" type="sibTrans" cxnId="{EB3B80A1-762A-A34C-AC0F-6A49E7FA7AB8}">
      <dgm:prSet/>
      <dgm:spPr/>
      <dgm:t>
        <a:bodyPr/>
        <a:lstStyle/>
        <a:p>
          <a:endParaRPr lang="en-US"/>
        </a:p>
      </dgm:t>
    </dgm:pt>
    <dgm:pt modelId="{12324F1D-40F8-C642-A6EA-C5F7F8A647F4}">
      <dgm:prSet>
        <dgm:style>
          <a:lnRef idx="1">
            <a:schemeClr val="accent3"/>
          </a:lnRef>
          <a:fillRef idx="3">
            <a:schemeClr val="accent3"/>
          </a:fillRef>
          <a:effectRef idx="2">
            <a:schemeClr val="accent3"/>
          </a:effectRef>
          <a:fontRef idx="minor">
            <a:schemeClr val="lt1"/>
          </a:fontRef>
        </dgm:style>
      </dgm:prSet>
      <dgm:spPr/>
      <dgm:t>
        <a:bodyPr/>
        <a:lstStyle/>
        <a:p>
          <a:pPr rtl="0"/>
          <a:r>
            <a:rPr lang="en-US" dirty="0" smtClean="0"/>
            <a:t>You will understand</a:t>
          </a:r>
          <a:endParaRPr lang="en-US" dirty="0"/>
        </a:p>
      </dgm:t>
    </dgm:pt>
    <dgm:pt modelId="{BE8B0BCD-2350-D84E-8D62-640699075C64}" type="parTrans" cxnId="{C5778813-BB4D-0E48-8EC1-7E8604F4E573}">
      <dgm:prSet/>
      <dgm:spPr/>
      <dgm:t>
        <a:bodyPr/>
        <a:lstStyle/>
        <a:p>
          <a:endParaRPr lang="en-US"/>
        </a:p>
      </dgm:t>
    </dgm:pt>
    <dgm:pt modelId="{600B5517-1DC6-2A44-A452-1B34FF941AEC}" type="sibTrans" cxnId="{C5778813-BB4D-0E48-8EC1-7E8604F4E573}">
      <dgm:prSet/>
      <dgm:spPr/>
      <dgm:t>
        <a:bodyPr/>
        <a:lstStyle/>
        <a:p>
          <a:endParaRPr lang="en-US"/>
        </a:p>
      </dgm:t>
    </dgm:pt>
    <dgm:pt modelId="{E1DAEEB6-90AA-2747-991C-06D7FA4F529E}">
      <dgm:prSet/>
      <dgm:spPr/>
      <dgm:t>
        <a:bodyPr/>
        <a:lstStyle/>
        <a:p>
          <a:pPr rtl="0"/>
          <a:r>
            <a:rPr lang="en-US" dirty="0" smtClean="0"/>
            <a:t>enterprise organization</a:t>
          </a:r>
          <a:endParaRPr lang="en-US" dirty="0"/>
        </a:p>
      </dgm:t>
    </dgm:pt>
    <dgm:pt modelId="{6AF957AE-B0A0-BB4F-B42E-B87FEB438346}" type="parTrans" cxnId="{DEAD9C83-9BB4-A543-828F-505B58985FF5}">
      <dgm:prSet/>
      <dgm:spPr/>
      <dgm:t>
        <a:bodyPr/>
        <a:lstStyle/>
        <a:p>
          <a:endParaRPr lang="en-US"/>
        </a:p>
      </dgm:t>
    </dgm:pt>
    <dgm:pt modelId="{4065D631-351E-E94A-8AFE-CB7BB2F61753}" type="sibTrans" cxnId="{DEAD9C83-9BB4-A543-828F-505B58985FF5}">
      <dgm:prSet/>
      <dgm:spPr/>
      <dgm:t>
        <a:bodyPr/>
        <a:lstStyle/>
        <a:p>
          <a:endParaRPr lang="en-US"/>
        </a:p>
      </dgm:t>
    </dgm:pt>
    <dgm:pt modelId="{6DDBC9FC-17DE-6E46-8E88-C276BF497075}">
      <dgm:prSet/>
      <dgm:spPr/>
      <dgm:t>
        <a:bodyPr/>
        <a:lstStyle/>
        <a:p>
          <a:pPr rtl="0"/>
          <a:r>
            <a:rPr lang="en-US" dirty="0" smtClean="0"/>
            <a:t>management processes</a:t>
          </a:r>
          <a:endParaRPr lang="en-US" dirty="0"/>
        </a:p>
      </dgm:t>
    </dgm:pt>
    <dgm:pt modelId="{9F71452E-B50D-9046-A6DB-9844202FE4C7}" type="parTrans" cxnId="{6FA39362-7341-6B49-BC91-BA4B034C691E}">
      <dgm:prSet/>
      <dgm:spPr/>
      <dgm:t>
        <a:bodyPr/>
        <a:lstStyle/>
        <a:p>
          <a:endParaRPr lang="en-US"/>
        </a:p>
      </dgm:t>
    </dgm:pt>
    <dgm:pt modelId="{D2EEA23A-E52E-6746-9A4B-C3856426EE11}" type="sibTrans" cxnId="{6FA39362-7341-6B49-BC91-BA4B034C691E}">
      <dgm:prSet/>
      <dgm:spPr/>
      <dgm:t>
        <a:bodyPr/>
        <a:lstStyle/>
        <a:p>
          <a:endParaRPr lang="en-US"/>
        </a:p>
      </dgm:t>
    </dgm:pt>
    <dgm:pt modelId="{F2EC628D-6C72-4B47-9232-BE6CA319D270}">
      <dgm:prSet/>
      <dgm:spPr/>
      <dgm:t>
        <a:bodyPr/>
        <a:lstStyle/>
        <a:p>
          <a:pPr rtl="0"/>
          <a:r>
            <a:rPr lang="en-US" dirty="0" smtClean="0"/>
            <a:t>the value and structure of business model</a:t>
          </a:r>
          <a:endParaRPr lang="en-US" dirty="0"/>
        </a:p>
      </dgm:t>
    </dgm:pt>
    <dgm:pt modelId="{13EC5E22-DCDE-EB4C-852E-272CDFBD1280}" type="parTrans" cxnId="{CCCF5ACE-B0C9-8549-AA49-E69E56AE6E31}">
      <dgm:prSet/>
      <dgm:spPr/>
      <dgm:t>
        <a:bodyPr/>
        <a:lstStyle/>
        <a:p>
          <a:endParaRPr lang="en-US"/>
        </a:p>
      </dgm:t>
    </dgm:pt>
    <dgm:pt modelId="{0B009313-1956-4549-9C06-26B143160625}" type="sibTrans" cxnId="{CCCF5ACE-B0C9-8549-AA49-E69E56AE6E31}">
      <dgm:prSet/>
      <dgm:spPr/>
      <dgm:t>
        <a:bodyPr/>
        <a:lstStyle/>
        <a:p>
          <a:endParaRPr lang="en-US"/>
        </a:p>
      </dgm:t>
    </dgm:pt>
    <dgm:pt modelId="{8B39E00C-EA2F-B647-A9E7-4390A965F7BA}">
      <dgm:prSet/>
      <dgm:spPr/>
      <dgm:t>
        <a:bodyPr/>
        <a:lstStyle/>
        <a:p>
          <a:pPr rtl="0"/>
          <a:r>
            <a:rPr lang="en-US" dirty="0" smtClean="0"/>
            <a:t>the value of human uniqueness</a:t>
          </a:r>
          <a:endParaRPr lang="en-US" dirty="0"/>
        </a:p>
      </dgm:t>
    </dgm:pt>
    <dgm:pt modelId="{534D0861-3256-F84E-929A-8B92866F48FC}" type="parTrans" cxnId="{8171C963-9776-E241-933B-5BF9AB18EABE}">
      <dgm:prSet/>
      <dgm:spPr/>
      <dgm:t>
        <a:bodyPr/>
        <a:lstStyle/>
        <a:p>
          <a:endParaRPr lang="en-US"/>
        </a:p>
      </dgm:t>
    </dgm:pt>
    <dgm:pt modelId="{D295EBCD-3C0A-1442-9FCC-27D45DBD88D0}" type="sibTrans" cxnId="{8171C963-9776-E241-933B-5BF9AB18EABE}">
      <dgm:prSet/>
      <dgm:spPr/>
      <dgm:t>
        <a:bodyPr/>
        <a:lstStyle/>
        <a:p>
          <a:endParaRPr lang="en-US"/>
        </a:p>
      </dgm:t>
    </dgm:pt>
    <dgm:pt modelId="{D0A0EBA3-8DDC-E147-9A54-2EE824EE48A4}" type="pres">
      <dgm:prSet presAssocID="{D79A20BC-C2EA-3349-B22F-15EBC3EB6C92}" presName="Name0" presStyleCnt="0">
        <dgm:presLayoutVars>
          <dgm:dir/>
          <dgm:animLvl val="lvl"/>
          <dgm:resizeHandles val="exact"/>
        </dgm:presLayoutVars>
      </dgm:prSet>
      <dgm:spPr/>
      <dgm:t>
        <a:bodyPr/>
        <a:lstStyle/>
        <a:p>
          <a:endParaRPr lang="en-US"/>
        </a:p>
      </dgm:t>
    </dgm:pt>
    <dgm:pt modelId="{AC193CEF-05B5-664C-A8F8-C1352CE5AC5C}" type="pres">
      <dgm:prSet presAssocID="{28DE786E-5C61-7543-982D-BBD4338B0598}" presName="composite" presStyleCnt="0"/>
      <dgm:spPr/>
    </dgm:pt>
    <dgm:pt modelId="{E0314F27-1197-2B45-8873-4694C589186D}" type="pres">
      <dgm:prSet presAssocID="{28DE786E-5C61-7543-982D-BBD4338B0598}" presName="parTx" presStyleLbl="alignNode1" presStyleIdx="0" presStyleCnt="2">
        <dgm:presLayoutVars>
          <dgm:chMax val="0"/>
          <dgm:chPref val="0"/>
          <dgm:bulletEnabled val="1"/>
        </dgm:presLayoutVars>
      </dgm:prSet>
      <dgm:spPr/>
      <dgm:t>
        <a:bodyPr/>
        <a:lstStyle/>
        <a:p>
          <a:endParaRPr lang="en-US"/>
        </a:p>
      </dgm:t>
    </dgm:pt>
    <dgm:pt modelId="{6D3622F9-A231-2F40-8BD1-6F08302C9DA3}" type="pres">
      <dgm:prSet presAssocID="{28DE786E-5C61-7543-982D-BBD4338B0598}" presName="desTx" presStyleLbl="alignAccFollowNode1" presStyleIdx="0" presStyleCnt="2">
        <dgm:presLayoutVars>
          <dgm:bulletEnabled val="1"/>
        </dgm:presLayoutVars>
      </dgm:prSet>
      <dgm:spPr/>
      <dgm:t>
        <a:bodyPr/>
        <a:lstStyle/>
        <a:p>
          <a:endParaRPr lang="en-US"/>
        </a:p>
      </dgm:t>
    </dgm:pt>
    <dgm:pt modelId="{550E378B-3BA2-8A43-BCAF-6C2DCE3BEC87}" type="pres">
      <dgm:prSet presAssocID="{5D38DED8-917C-294F-A18E-700505E459D9}" presName="space" presStyleCnt="0"/>
      <dgm:spPr/>
    </dgm:pt>
    <dgm:pt modelId="{14FAF819-3E19-D84A-8004-429980F840ED}" type="pres">
      <dgm:prSet presAssocID="{12324F1D-40F8-C642-A6EA-C5F7F8A647F4}" presName="composite" presStyleCnt="0"/>
      <dgm:spPr/>
    </dgm:pt>
    <dgm:pt modelId="{3EBB3F65-2CF7-FE46-BD1F-595CE9492923}" type="pres">
      <dgm:prSet presAssocID="{12324F1D-40F8-C642-A6EA-C5F7F8A647F4}" presName="parTx" presStyleLbl="alignNode1" presStyleIdx="1" presStyleCnt="2">
        <dgm:presLayoutVars>
          <dgm:chMax val="0"/>
          <dgm:chPref val="0"/>
          <dgm:bulletEnabled val="1"/>
        </dgm:presLayoutVars>
      </dgm:prSet>
      <dgm:spPr/>
      <dgm:t>
        <a:bodyPr/>
        <a:lstStyle/>
        <a:p>
          <a:endParaRPr lang="en-US"/>
        </a:p>
      </dgm:t>
    </dgm:pt>
    <dgm:pt modelId="{8EC07530-C9BC-7F43-8BBD-E9B9F3D94572}" type="pres">
      <dgm:prSet presAssocID="{12324F1D-40F8-C642-A6EA-C5F7F8A647F4}" presName="desTx" presStyleLbl="alignAccFollowNode1" presStyleIdx="1" presStyleCnt="2">
        <dgm:presLayoutVars>
          <dgm:bulletEnabled val="1"/>
        </dgm:presLayoutVars>
      </dgm:prSet>
      <dgm:spPr/>
      <dgm:t>
        <a:bodyPr/>
        <a:lstStyle/>
        <a:p>
          <a:endParaRPr lang="en-US"/>
        </a:p>
      </dgm:t>
    </dgm:pt>
  </dgm:ptLst>
  <dgm:cxnLst>
    <dgm:cxn modelId="{A31E0B2D-A06B-9C4F-882F-389C1DD046E9}" type="presOf" srcId="{28DE786E-5C61-7543-982D-BBD4338B0598}" destId="{E0314F27-1197-2B45-8873-4694C589186D}" srcOrd="0" destOrd="0" presId="urn:microsoft.com/office/officeart/2005/8/layout/hList1"/>
    <dgm:cxn modelId="{3F5A1B49-813F-BA4F-8308-23281282A4BB}" srcId="{28DE786E-5C61-7543-982D-BBD4338B0598}" destId="{E13B40F5-373D-BA41-996C-4F1D0EFB5C7A}" srcOrd="0" destOrd="0" parTransId="{D7F66735-1B96-3446-A546-5B2590400988}" sibTransId="{0379DA87-14EF-B944-9C24-A567A6C28F30}"/>
    <dgm:cxn modelId="{BFAB3BF2-FF7A-634B-BCA1-2AC691AAC122}" type="presOf" srcId="{6DDBC9FC-17DE-6E46-8E88-C276BF497075}" destId="{8EC07530-C9BC-7F43-8BBD-E9B9F3D94572}" srcOrd="0" destOrd="1" presId="urn:microsoft.com/office/officeart/2005/8/layout/hList1"/>
    <dgm:cxn modelId="{F079FF49-F0FC-4F4D-91EF-3D516D1985B8}" type="presOf" srcId="{86B0EDEB-43F1-F548-B46D-213FC22DF640}" destId="{6D3622F9-A231-2F40-8BD1-6F08302C9DA3}" srcOrd="0" destOrd="1" presId="urn:microsoft.com/office/officeart/2005/8/layout/hList1"/>
    <dgm:cxn modelId="{13AA8AC5-EA47-1C43-A926-0F1F4BF3A42B}" type="presOf" srcId="{42BB0D52-81A8-6A43-AC86-FE24E5E74215}" destId="{6D3622F9-A231-2F40-8BD1-6F08302C9DA3}" srcOrd="0" destOrd="2" presId="urn:microsoft.com/office/officeart/2005/8/layout/hList1"/>
    <dgm:cxn modelId="{F59435CB-E86F-114C-87D1-74B513629AAB}" srcId="{28DE786E-5C61-7543-982D-BBD4338B0598}" destId="{86B0EDEB-43F1-F548-B46D-213FC22DF640}" srcOrd="1" destOrd="0" parTransId="{A0124614-ADDC-A24B-9BA3-24ABBCFB5865}" sibTransId="{F52F681B-858F-BE4A-A4DB-D761FAFA5039}"/>
    <dgm:cxn modelId="{8171C963-9776-E241-933B-5BF9AB18EABE}" srcId="{12324F1D-40F8-C642-A6EA-C5F7F8A647F4}" destId="{8B39E00C-EA2F-B647-A9E7-4390A965F7BA}" srcOrd="3" destOrd="0" parTransId="{534D0861-3256-F84E-929A-8B92866F48FC}" sibTransId="{D295EBCD-3C0A-1442-9FCC-27D45DBD88D0}"/>
    <dgm:cxn modelId="{8F03C14D-3986-714B-8144-F7AB20FA357A}" type="presOf" srcId="{E13B40F5-373D-BA41-996C-4F1D0EFB5C7A}" destId="{6D3622F9-A231-2F40-8BD1-6F08302C9DA3}" srcOrd="0" destOrd="0" presId="urn:microsoft.com/office/officeart/2005/8/layout/hList1"/>
    <dgm:cxn modelId="{C5778813-BB4D-0E48-8EC1-7E8604F4E573}" srcId="{D79A20BC-C2EA-3349-B22F-15EBC3EB6C92}" destId="{12324F1D-40F8-C642-A6EA-C5F7F8A647F4}" srcOrd="1" destOrd="0" parTransId="{BE8B0BCD-2350-D84E-8D62-640699075C64}" sibTransId="{600B5517-1DC6-2A44-A452-1B34FF941AEC}"/>
    <dgm:cxn modelId="{3ED87FD3-E845-CA42-B4F6-2919DBBE2529}" type="presOf" srcId="{F2EC628D-6C72-4B47-9232-BE6CA319D270}" destId="{8EC07530-C9BC-7F43-8BBD-E9B9F3D94572}" srcOrd="0" destOrd="2" presId="urn:microsoft.com/office/officeart/2005/8/layout/hList1"/>
    <dgm:cxn modelId="{EB3B80A1-762A-A34C-AC0F-6A49E7FA7AB8}" srcId="{28DE786E-5C61-7543-982D-BBD4338B0598}" destId="{42BB0D52-81A8-6A43-AC86-FE24E5E74215}" srcOrd="2" destOrd="0" parTransId="{A149BF66-AA71-F045-850D-00169D3ABDD9}" sibTransId="{5B8BC5C7-1C3F-844E-A48D-18DD1D72F670}"/>
    <dgm:cxn modelId="{C0DAF38F-BC6A-5A49-9E13-6D5661D05F21}" type="presOf" srcId="{12324F1D-40F8-C642-A6EA-C5F7F8A647F4}" destId="{3EBB3F65-2CF7-FE46-BD1F-595CE9492923}" srcOrd="0" destOrd="0" presId="urn:microsoft.com/office/officeart/2005/8/layout/hList1"/>
    <dgm:cxn modelId="{DEAD9C83-9BB4-A543-828F-505B58985FF5}" srcId="{12324F1D-40F8-C642-A6EA-C5F7F8A647F4}" destId="{E1DAEEB6-90AA-2747-991C-06D7FA4F529E}" srcOrd="0" destOrd="0" parTransId="{6AF957AE-B0A0-BB4F-B42E-B87FEB438346}" sibTransId="{4065D631-351E-E94A-8AFE-CB7BB2F61753}"/>
    <dgm:cxn modelId="{63648F12-1B8F-8F4B-89A4-422DB399C8D8}" type="presOf" srcId="{8B39E00C-EA2F-B647-A9E7-4390A965F7BA}" destId="{8EC07530-C9BC-7F43-8BBD-E9B9F3D94572}" srcOrd="0" destOrd="3" presId="urn:microsoft.com/office/officeart/2005/8/layout/hList1"/>
    <dgm:cxn modelId="{5F118123-B247-9E46-B3C5-3298D4E96CEC}" srcId="{D79A20BC-C2EA-3349-B22F-15EBC3EB6C92}" destId="{28DE786E-5C61-7543-982D-BBD4338B0598}" srcOrd="0" destOrd="0" parTransId="{0DBFA33F-6D7C-B048-ACCB-78416B072FF4}" sibTransId="{5D38DED8-917C-294F-A18E-700505E459D9}"/>
    <dgm:cxn modelId="{DCEDF55D-414D-BC4C-B261-A6C2B9547068}" type="presOf" srcId="{E1DAEEB6-90AA-2747-991C-06D7FA4F529E}" destId="{8EC07530-C9BC-7F43-8BBD-E9B9F3D94572}" srcOrd="0" destOrd="0" presId="urn:microsoft.com/office/officeart/2005/8/layout/hList1"/>
    <dgm:cxn modelId="{CCCF5ACE-B0C9-8549-AA49-E69E56AE6E31}" srcId="{12324F1D-40F8-C642-A6EA-C5F7F8A647F4}" destId="{F2EC628D-6C72-4B47-9232-BE6CA319D270}" srcOrd="2" destOrd="0" parTransId="{13EC5E22-DCDE-EB4C-852E-272CDFBD1280}" sibTransId="{0B009313-1956-4549-9C06-26B143160625}"/>
    <dgm:cxn modelId="{6FA39362-7341-6B49-BC91-BA4B034C691E}" srcId="{12324F1D-40F8-C642-A6EA-C5F7F8A647F4}" destId="{6DDBC9FC-17DE-6E46-8E88-C276BF497075}" srcOrd="1" destOrd="0" parTransId="{9F71452E-B50D-9046-A6DB-9844202FE4C7}" sibTransId="{D2EEA23A-E52E-6746-9A4B-C3856426EE11}"/>
    <dgm:cxn modelId="{4E52177E-1709-0147-B91A-DFD6A56FCCFC}" type="presOf" srcId="{D79A20BC-C2EA-3349-B22F-15EBC3EB6C92}" destId="{D0A0EBA3-8DDC-E147-9A54-2EE824EE48A4}" srcOrd="0" destOrd="0" presId="urn:microsoft.com/office/officeart/2005/8/layout/hList1"/>
    <dgm:cxn modelId="{E90D7D14-FB4D-AC40-8AFC-4CE1944F6F50}" type="presParOf" srcId="{D0A0EBA3-8DDC-E147-9A54-2EE824EE48A4}" destId="{AC193CEF-05B5-664C-A8F8-C1352CE5AC5C}" srcOrd="0" destOrd="0" presId="urn:microsoft.com/office/officeart/2005/8/layout/hList1"/>
    <dgm:cxn modelId="{04336F94-E2A8-E647-868B-C644DF542638}" type="presParOf" srcId="{AC193CEF-05B5-664C-A8F8-C1352CE5AC5C}" destId="{E0314F27-1197-2B45-8873-4694C589186D}" srcOrd="0" destOrd="0" presId="urn:microsoft.com/office/officeart/2005/8/layout/hList1"/>
    <dgm:cxn modelId="{FFB85D6B-07BF-0A45-A55E-4C2896460099}" type="presParOf" srcId="{AC193CEF-05B5-664C-A8F8-C1352CE5AC5C}" destId="{6D3622F9-A231-2F40-8BD1-6F08302C9DA3}" srcOrd="1" destOrd="0" presId="urn:microsoft.com/office/officeart/2005/8/layout/hList1"/>
    <dgm:cxn modelId="{30A05A84-5D2D-224A-A493-90DCAAE49174}" type="presParOf" srcId="{D0A0EBA3-8DDC-E147-9A54-2EE824EE48A4}" destId="{550E378B-3BA2-8A43-BCAF-6C2DCE3BEC87}" srcOrd="1" destOrd="0" presId="urn:microsoft.com/office/officeart/2005/8/layout/hList1"/>
    <dgm:cxn modelId="{B8AEC860-6B0B-994F-864F-F4015A0E8BAD}" type="presParOf" srcId="{D0A0EBA3-8DDC-E147-9A54-2EE824EE48A4}" destId="{14FAF819-3E19-D84A-8004-429980F840ED}" srcOrd="2" destOrd="0" presId="urn:microsoft.com/office/officeart/2005/8/layout/hList1"/>
    <dgm:cxn modelId="{45DD3CCD-D98E-0C48-936A-A734574976D4}" type="presParOf" srcId="{14FAF819-3E19-D84A-8004-429980F840ED}" destId="{3EBB3F65-2CF7-FE46-BD1F-595CE9492923}" srcOrd="0" destOrd="0" presId="urn:microsoft.com/office/officeart/2005/8/layout/hList1"/>
    <dgm:cxn modelId="{69411CDC-02ED-214A-AE06-6484FCBAB660}" type="presParOf" srcId="{14FAF819-3E19-D84A-8004-429980F840ED}" destId="{8EC07530-C9BC-7F43-8BBD-E9B9F3D94572}"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0F8CEA-0FB4-574F-ABB8-E0D4A60DE576}"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B4B2C79B-0950-794F-A201-61389404907C}">
      <dgm:prSet/>
      <dgm:spPr/>
      <dgm:t>
        <a:bodyPr/>
        <a:lstStyle/>
        <a:p>
          <a:pPr rtl="0"/>
          <a:r>
            <a:rPr lang="en-US" dirty="0" smtClean="0"/>
            <a:t>Lectures</a:t>
          </a:r>
          <a:endParaRPr lang="en-US" dirty="0"/>
        </a:p>
      </dgm:t>
    </dgm:pt>
    <dgm:pt modelId="{CA05F44D-516E-F04F-96B4-96FA25BB11CF}" type="parTrans" cxnId="{D1217ED6-BF59-8F47-82FB-95CFF2318370}">
      <dgm:prSet/>
      <dgm:spPr/>
      <dgm:t>
        <a:bodyPr/>
        <a:lstStyle/>
        <a:p>
          <a:endParaRPr lang="en-US"/>
        </a:p>
      </dgm:t>
    </dgm:pt>
    <dgm:pt modelId="{66699F41-6275-1548-AE9D-CB2455B7A5F1}" type="sibTrans" cxnId="{D1217ED6-BF59-8F47-82FB-95CFF2318370}">
      <dgm:prSet/>
      <dgm:spPr/>
      <dgm:t>
        <a:bodyPr/>
        <a:lstStyle/>
        <a:p>
          <a:endParaRPr lang="en-US"/>
        </a:p>
      </dgm:t>
    </dgm:pt>
    <dgm:pt modelId="{75747FE0-17B1-B940-BD85-2B38C7DDE8BA}">
      <dgm:prSet/>
      <dgm:spPr/>
      <dgm:t>
        <a:bodyPr/>
        <a:lstStyle/>
        <a:p>
          <a:pPr rtl="0"/>
          <a:r>
            <a:rPr lang="en-US" dirty="0" smtClean="0"/>
            <a:t>Theory</a:t>
          </a:r>
          <a:endParaRPr lang="en-US" dirty="0"/>
        </a:p>
      </dgm:t>
    </dgm:pt>
    <dgm:pt modelId="{B73B43C2-0A02-E346-9FD8-0172F5E26895}" type="parTrans" cxnId="{BFA83C8A-82A2-CA44-B833-EA4F4277E280}">
      <dgm:prSet/>
      <dgm:spPr/>
      <dgm:t>
        <a:bodyPr/>
        <a:lstStyle/>
        <a:p>
          <a:endParaRPr lang="en-US"/>
        </a:p>
      </dgm:t>
    </dgm:pt>
    <dgm:pt modelId="{29EBBA66-250F-F642-A2DE-117EFC5BE922}" type="sibTrans" cxnId="{BFA83C8A-82A2-CA44-B833-EA4F4277E280}">
      <dgm:prSet/>
      <dgm:spPr/>
      <dgm:t>
        <a:bodyPr/>
        <a:lstStyle/>
        <a:p>
          <a:endParaRPr lang="en-US"/>
        </a:p>
      </dgm:t>
    </dgm:pt>
    <dgm:pt modelId="{D3356ACF-25F3-1140-89A5-BAF3A8B36EDE}">
      <dgm:prSet/>
      <dgm:spPr/>
      <dgm:t>
        <a:bodyPr/>
        <a:lstStyle/>
        <a:p>
          <a:pPr rtl="0"/>
          <a:r>
            <a:rPr lang="en-US" dirty="0" smtClean="0"/>
            <a:t>Seminars</a:t>
          </a:r>
          <a:endParaRPr lang="en-US" dirty="0"/>
        </a:p>
      </dgm:t>
    </dgm:pt>
    <dgm:pt modelId="{4711EFD4-597D-3949-AFF2-C4EF3065B208}" type="parTrans" cxnId="{4AE17494-FEED-0D41-8468-5EE0903BC102}">
      <dgm:prSet/>
      <dgm:spPr/>
      <dgm:t>
        <a:bodyPr/>
        <a:lstStyle/>
        <a:p>
          <a:endParaRPr lang="en-US"/>
        </a:p>
      </dgm:t>
    </dgm:pt>
    <dgm:pt modelId="{DFD6CA65-6E4A-EC4B-A500-9BFAB094ED2A}" type="sibTrans" cxnId="{4AE17494-FEED-0D41-8468-5EE0903BC102}">
      <dgm:prSet/>
      <dgm:spPr/>
      <dgm:t>
        <a:bodyPr/>
        <a:lstStyle/>
        <a:p>
          <a:endParaRPr lang="en-US"/>
        </a:p>
      </dgm:t>
    </dgm:pt>
    <dgm:pt modelId="{08C26127-EEE4-D849-966F-73E8553A3508}">
      <dgm:prSet/>
      <dgm:spPr/>
      <dgm:t>
        <a:bodyPr/>
        <a:lstStyle/>
        <a:p>
          <a:pPr rtl="0"/>
          <a:r>
            <a:rPr lang="en-US" dirty="0" smtClean="0"/>
            <a:t>Examples</a:t>
          </a:r>
          <a:endParaRPr lang="en-US" dirty="0"/>
        </a:p>
      </dgm:t>
    </dgm:pt>
    <dgm:pt modelId="{28F791AB-C887-D04D-BCA5-51566752738F}" type="parTrans" cxnId="{A9D93BA4-6C54-9D41-BB2D-20C333E48BEE}">
      <dgm:prSet/>
      <dgm:spPr/>
      <dgm:t>
        <a:bodyPr/>
        <a:lstStyle/>
        <a:p>
          <a:endParaRPr lang="en-US"/>
        </a:p>
      </dgm:t>
    </dgm:pt>
    <dgm:pt modelId="{513326CB-9191-FB47-941E-10DEFCF93C37}" type="sibTrans" cxnId="{A9D93BA4-6C54-9D41-BB2D-20C333E48BEE}">
      <dgm:prSet/>
      <dgm:spPr/>
      <dgm:t>
        <a:bodyPr/>
        <a:lstStyle/>
        <a:p>
          <a:endParaRPr lang="en-US"/>
        </a:p>
      </dgm:t>
    </dgm:pt>
    <dgm:pt modelId="{D45520C4-7A01-3140-B4D8-6D44C0D3F991}">
      <dgm:prSet/>
      <dgm:spPr/>
      <dgm:t>
        <a:bodyPr/>
        <a:lstStyle/>
        <a:p>
          <a:pPr rtl="0"/>
          <a:r>
            <a:rPr lang="en-US" dirty="0" smtClean="0"/>
            <a:t>Training</a:t>
          </a:r>
          <a:endParaRPr lang="en-US" dirty="0"/>
        </a:p>
      </dgm:t>
    </dgm:pt>
    <dgm:pt modelId="{3797FD79-A4F8-6144-BBB8-A0A363318B48}" type="parTrans" cxnId="{8BA0C4A7-B3D1-AE43-93E5-C91F3AFCCAF6}">
      <dgm:prSet/>
      <dgm:spPr/>
      <dgm:t>
        <a:bodyPr/>
        <a:lstStyle/>
        <a:p>
          <a:endParaRPr lang="en-US"/>
        </a:p>
      </dgm:t>
    </dgm:pt>
    <dgm:pt modelId="{4C9EF723-C1DD-8442-B753-4BDF9291F248}" type="sibTrans" cxnId="{8BA0C4A7-B3D1-AE43-93E5-C91F3AFCCAF6}">
      <dgm:prSet/>
      <dgm:spPr/>
      <dgm:t>
        <a:bodyPr/>
        <a:lstStyle/>
        <a:p>
          <a:endParaRPr lang="en-US"/>
        </a:p>
      </dgm:t>
    </dgm:pt>
    <dgm:pt modelId="{F2F93A39-B881-2848-BA9F-D1FE5E580AA0}">
      <dgm:prSet/>
      <dgm:spPr/>
      <dgm:t>
        <a:bodyPr/>
        <a:lstStyle/>
        <a:p>
          <a:pPr rtl="0"/>
          <a:r>
            <a:rPr lang="en-US" dirty="0" smtClean="0"/>
            <a:t>Discussions</a:t>
          </a:r>
          <a:endParaRPr lang="en-US" dirty="0"/>
        </a:p>
      </dgm:t>
    </dgm:pt>
    <dgm:pt modelId="{C5386019-DBD5-BD4C-B886-C7F2A4D96269}" type="parTrans" cxnId="{0D30665D-24F0-6F43-A446-E34DE63ACC5B}">
      <dgm:prSet/>
      <dgm:spPr/>
      <dgm:t>
        <a:bodyPr/>
        <a:lstStyle/>
        <a:p>
          <a:endParaRPr lang="en-US"/>
        </a:p>
      </dgm:t>
    </dgm:pt>
    <dgm:pt modelId="{B07B3351-2235-4444-A54E-B5D1A2ED1BB8}" type="sibTrans" cxnId="{0D30665D-24F0-6F43-A446-E34DE63ACC5B}">
      <dgm:prSet/>
      <dgm:spPr/>
      <dgm:t>
        <a:bodyPr/>
        <a:lstStyle/>
        <a:p>
          <a:endParaRPr lang="en-US"/>
        </a:p>
      </dgm:t>
    </dgm:pt>
    <dgm:pt modelId="{649E0449-9236-024D-AB4F-2AC20BAC3D53}" type="pres">
      <dgm:prSet presAssocID="{2F0F8CEA-0FB4-574F-ABB8-E0D4A60DE576}" presName="Name0" presStyleCnt="0">
        <dgm:presLayoutVars>
          <dgm:dir/>
          <dgm:animLvl val="lvl"/>
          <dgm:resizeHandles val="exact"/>
        </dgm:presLayoutVars>
      </dgm:prSet>
      <dgm:spPr/>
      <dgm:t>
        <a:bodyPr/>
        <a:lstStyle/>
        <a:p>
          <a:endParaRPr lang="en-US"/>
        </a:p>
      </dgm:t>
    </dgm:pt>
    <dgm:pt modelId="{D673ADCF-3E77-3942-8939-88BCEFF63AC0}" type="pres">
      <dgm:prSet presAssocID="{B4B2C79B-0950-794F-A201-61389404907C}" presName="composite" presStyleCnt="0"/>
      <dgm:spPr/>
    </dgm:pt>
    <dgm:pt modelId="{2AB3A019-0A49-3C40-AA65-27C028A03E84}" type="pres">
      <dgm:prSet presAssocID="{B4B2C79B-0950-794F-A201-61389404907C}" presName="parTx" presStyleLbl="alignNode1" presStyleIdx="0" presStyleCnt="2">
        <dgm:presLayoutVars>
          <dgm:chMax val="0"/>
          <dgm:chPref val="0"/>
          <dgm:bulletEnabled val="1"/>
        </dgm:presLayoutVars>
      </dgm:prSet>
      <dgm:spPr/>
      <dgm:t>
        <a:bodyPr/>
        <a:lstStyle/>
        <a:p>
          <a:endParaRPr lang="en-US"/>
        </a:p>
      </dgm:t>
    </dgm:pt>
    <dgm:pt modelId="{2569091A-2DA1-8142-BA5E-0F8ADAFD7B0D}" type="pres">
      <dgm:prSet presAssocID="{B4B2C79B-0950-794F-A201-61389404907C}" presName="desTx" presStyleLbl="alignAccFollowNode1" presStyleIdx="0" presStyleCnt="2">
        <dgm:presLayoutVars>
          <dgm:bulletEnabled val="1"/>
        </dgm:presLayoutVars>
      </dgm:prSet>
      <dgm:spPr/>
      <dgm:t>
        <a:bodyPr/>
        <a:lstStyle/>
        <a:p>
          <a:endParaRPr lang="en-US"/>
        </a:p>
      </dgm:t>
    </dgm:pt>
    <dgm:pt modelId="{D5B4337B-E725-6944-B370-669DC313F10F}" type="pres">
      <dgm:prSet presAssocID="{66699F41-6275-1548-AE9D-CB2455B7A5F1}" presName="space" presStyleCnt="0"/>
      <dgm:spPr/>
    </dgm:pt>
    <dgm:pt modelId="{0F8FD1BF-BF53-4A45-A4E3-106A8617B39C}" type="pres">
      <dgm:prSet presAssocID="{D3356ACF-25F3-1140-89A5-BAF3A8B36EDE}" presName="composite" presStyleCnt="0"/>
      <dgm:spPr/>
    </dgm:pt>
    <dgm:pt modelId="{438005FB-DA9C-1345-BA1D-8BAC6F2BFC99}" type="pres">
      <dgm:prSet presAssocID="{D3356ACF-25F3-1140-89A5-BAF3A8B36EDE}" presName="parTx" presStyleLbl="alignNode1" presStyleIdx="1" presStyleCnt="2">
        <dgm:presLayoutVars>
          <dgm:chMax val="0"/>
          <dgm:chPref val="0"/>
          <dgm:bulletEnabled val="1"/>
        </dgm:presLayoutVars>
      </dgm:prSet>
      <dgm:spPr/>
      <dgm:t>
        <a:bodyPr/>
        <a:lstStyle/>
        <a:p>
          <a:endParaRPr lang="en-US"/>
        </a:p>
      </dgm:t>
    </dgm:pt>
    <dgm:pt modelId="{ED48337D-6AF7-A048-8355-7DB9BC432599}" type="pres">
      <dgm:prSet presAssocID="{D3356ACF-25F3-1140-89A5-BAF3A8B36EDE}" presName="desTx" presStyleLbl="alignAccFollowNode1" presStyleIdx="1" presStyleCnt="2">
        <dgm:presLayoutVars>
          <dgm:bulletEnabled val="1"/>
        </dgm:presLayoutVars>
      </dgm:prSet>
      <dgm:spPr/>
      <dgm:t>
        <a:bodyPr/>
        <a:lstStyle/>
        <a:p>
          <a:endParaRPr lang="en-US"/>
        </a:p>
      </dgm:t>
    </dgm:pt>
  </dgm:ptLst>
  <dgm:cxnLst>
    <dgm:cxn modelId="{BFA83C8A-82A2-CA44-B833-EA4F4277E280}" srcId="{B4B2C79B-0950-794F-A201-61389404907C}" destId="{75747FE0-17B1-B940-BD85-2B38C7DDE8BA}" srcOrd="0" destOrd="0" parTransId="{B73B43C2-0A02-E346-9FD8-0172F5E26895}" sibTransId="{29EBBA66-250F-F642-A2DE-117EFC5BE922}"/>
    <dgm:cxn modelId="{4AE17494-FEED-0D41-8468-5EE0903BC102}" srcId="{2F0F8CEA-0FB4-574F-ABB8-E0D4A60DE576}" destId="{D3356ACF-25F3-1140-89A5-BAF3A8B36EDE}" srcOrd="1" destOrd="0" parTransId="{4711EFD4-597D-3949-AFF2-C4EF3065B208}" sibTransId="{DFD6CA65-6E4A-EC4B-A500-9BFAB094ED2A}"/>
    <dgm:cxn modelId="{A9D93BA4-6C54-9D41-BB2D-20C333E48BEE}" srcId="{B4B2C79B-0950-794F-A201-61389404907C}" destId="{08C26127-EEE4-D849-966F-73E8553A3508}" srcOrd="1" destOrd="0" parTransId="{28F791AB-C887-D04D-BCA5-51566752738F}" sibTransId="{513326CB-9191-FB47-941E-10DEFCF93C37}"/>
    <dgm:cxn modelId="{D1217ED6-BF59-8F47-82FB-95CFF2318370}" srcId="{2F0F8CEA-0FB4-574F-ABB8-E0D4A60DE576}" destId="{B4B2C79B-0950-794F-A201-61389404907C}" srcOrd="0" destOrd="0" parTransId="{CA05F44D-516E-F04F-96B4-96FA25BB11CF}" sibTransId="{66699F41-6275-1548-AE9D-CB2455B7A5F1}"/>
    <dgm:cxn modelId="{436C2786-7DCE-714C-A84C-7E2B1FB6B4D7}" type="presOf" srcId="{08C26127-EEE4-D849-966F-73E8553A3508}" destId="{2569091A-2DA1-8142-BA5E-0F8ADAFD7B0D}" srcOrd="0" destOrd="1" presId="urn:microsoft.com/office/officeart/2005/8/layout/hList1"/>
    <dgm:cxn modelId="{6110D5B2-E4AA-0142-A11B-C23CA4A4A620}" type="presOf" srcId="{F2F93A39-B881-2848-BA9F-D1FE5E580AA0}" destId="{ED48337D-6AF7-A048-8355-7DB9BC432599}" srcOrd="0" destOrd="1" presId="urn:microsoft.com/office/officeart/2005/8/layout/hList1"/>
    <dgm:cxn modelId="{B9A5EB2A-7EBF-9C40-B51A-0659754931BD}" type="presOf" srcId="{75747FE0-17B1-B940-BD85-2B38C7DDE8BA}" destId="{2569091A-2DA1-8142-BA5E-0F8ADAFD7B0D}" srcOrd="0" destOrd="0" presId="urn:microsoft.com/office/officeart/2005/8/layout/hList1"/>
    <dgm:cxn modelId="{8BA0C4A7-B3D1-AE43-93E5-C91F3AFCCAF6}" srcId="{D3356ACF-25F3-1140-89A5-BAF3A8B36EDE}" destId="{D45520C4-7A01-3140-B4D8-6D44C0D3F991}" srcOrd="0" destOrd="0" parTransId="{3797FD79-A4F8-6144-BBB8-A0A363318B48}" sibTransId="{4C9EF723-C1DD-8442-B753-4BDF9291F248}"/>
    <dgm:cxn modelId="{DBAA89B2-C6D2-6A40-86D2-8BEDD330F6CC}" type="presOf" srcId="{D3356ACF-25F3-1140-89A5-BAF3A8B36EDE}" destId="{438005FB-DA9C-1345-BA1D-8BAC6F2BFC99}" srcOrd="0" destOrd="0" presId="urn:microsoft.com/office/officeart/2005/8/layout/hList1"/>
    <dgm:cxn modelId="{4333D4B4-EA6C-5A46-B527-8D55CDA693E1}" type="presOf" srcId="{D45520C4-7A01-3140-B4D8-6D44C0D3F991}" destId="{ED48337D-6AF7-A048-8355-7DB9BC432599}" srcOrd="0" destOrd="0" presId="urn:microsoft.com/office/officeart/2005/8/layout/hList1"/>
    <dgm:cxn modelId="{E5BAE409-73BE-C248-B3C0-74CC9F9C2056}" type="presOf" srcId="{B4B2C79B-0950-794F-A201-61389404907C}" destId="{2AB3A019-0A49-3C40-AA65-27C028A03E84}" srcOrd="0" destOrd="0" presId="urn:microsoft.com/office/officeart/2005/8/layout/hList1"/>
    <dgm:cxn modelId="{B1F92A06-AC21-0B4B-968A-CE8505A1B7F9}" type="presOf" srcId="{2F0F8CEA-0FB4-574F-ABB8-E0D4A60DE576}" destId="{649E0449-9236-024D-AB4F-2AC20BAC3D53}" srcOrd="0" destOrd="0" presId="urn:microsoft.com/office/officeart/2005/8/layout/hList1"/>
    <dgm:cxn modelId="{0D30665D-24F0-6F43-A446-E34DE63ACC5B}" srcId="{D3356ACF-25F3-1140-89A5-BAF3A8B36EDE}" destId="{F2F93A39-B881-2848-BA9F-D1FE5E580AA0}" srcOrd="1" destOrd="0" parTransId="{C5386019-DBD5-BD4C-B886-C7F2A4D96269}" sibTransId="{B07B3351-2235-4444-A54E-B5D1A2ED1BB8}"/>
    <dgm:cxn modelId="{51A4D435-7477-9544-8638-0A48018C1847}" type="presParOf" srcId="{649E0449-9236-024D-AB4F-2AC20BAC3D53}" destId="{D673ADCF-3E77-3942-8939-88BCEFF63AC0}" srcOrd="0" destOrd="0" presId="urn:microsoft.com/office/officeart/2005/8/layout/hList1"/>
    <dgm:cxn modelId="{9AF8231C-E07E-C740-98E3-1711C536F74A}" type="presParOf" srcId="{D673ADCF-3E77-3942-8939-88BCEFF63AC0}" destId="{2AB3A019-0A49-3C40-AA65-27C028A03E84}" srcOrd="0" destOrd="0" presId="urn:microsoft.com/office/officeart/2005/8/layout/hList1"/>
    <dgm:cxn modelId="{C16D41A3-7CC7-4E4B-9CB6-D5EF6C1B1225}" type="presParOf" srcId="{D673ADCF-3E77-3942-8939-88BCEFF63AC0}" destId="{2569091A-2DA1-8142-BA5E-0F8ADAFD7B0D}" srcOrd="1" destOrd="0" presId="urn:microsoft.com/office/officeart/2005/8/layout/hList1"/>
    <dgm:cxn modelId="{6C95BD46-222A-2443-9CEA-D43D049E7565}" type="presParOf" srcId="{649E0449-9236-024D-AB4F-2AC20BAC3D53}" destId="{D5B4337B-E725-6944-B370-669DC313F10F}" srcOrd="1" destOrd="0" presId="urn:microsoft.com/office/officeart/2005/8/layout/hList1"/>
    <dgm:cxn modelId="{1CA22909-B83F-3942-B55C-2431DD1C14A4}" type="presParOf" srcId="{649E0449-9236-024D-AB4F-2AC20BAC3D53}" destId="{0F8FD1BF-BF53-4A45-A4E3-106A8617B39C}" srcOrd="2" destOrd="0" presId="urn:microsoft.com/office/officeart/2005/8/layout/hList1"/>
    <dgm:cxn modelId="{576C91D5-0759-CC4A-9719-7E54C45D3B69}" type="presParOf" srcId="{0F8FD1BF-BF53-4A45-A4E3-106A8617B39C}" destId="{438005FB-DA9C-1345-BA1D-8BAC6F2BFC99}" srcOrd="0" destOrd="0" presId="urn:microsoft.com/office/officeart/2005/8/layout/hList1"/>
    <dgm:cxn modelId="{F0BE0EBF-5250-C845-B2CC-EE2D772295F4}" type="presParOf" srcId="{0F8FD1BF-BF53-4A45-A4E3-106A8617B39C}" destId="{ED48337D-6AF7-A048-8355-7DB9BC43259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9CED5D-65FA-D545-944A-9F9247C4F4B3}" type="doc">
      <dgm:prSet loTypeId="urn:microsoft.com/office/officeart/2005/8/layout/vList4#1" loCatId="list" qsTypeId="urn:microsoft.com/office/officeart/2005/8/quickstyle/simple4" qsCatId="simple" csTypeId="urn:microsoft.com/office/officeart/2005/8/colors/accent1_2" csCatId="accent1" phldr="1"/>
      <dgm:spPr/>
      <dgm:t>
        <a:bodyPr/>
        <a:lstStyle/>
        <a:p>
          <a:endParaRPr lang="en-US"/>
        </a:p>
      </dgm:t>
    </dgm:pt>
    <dgm:pt modelId="{900F896D-274D-5747-91EF-C4D05807C559}">
      <dgm:prSet custT="1"/>
      <dgm:spPr/>
      <dgm:t>
        <a:bodyPr/>
        <a:lstStyle/>
        <a:p>
          <a:pPr rtl="0"/>
          <a:r>
            <a:rPr lang="en-US" sz="2600" dirty="0" smtClean="0"/>
            <a:t>Management by Competencies </a:t>
          </a:r>
        </a:p>
        <a:p>
          <a:pPr rtl="0"/>
          <a:r>
            <a:rPr lang="en-US" sz="2000" dirty="0" smtClean="0"/>
            <a:t>J. </a:t>
          </a:r>
          <a:r>
            <a:rPr lang="en-US" sz="2000" dirty="0" err="1" smtClean="0"/>
            <a:t>Plamínek</a:t>
          </a:r>
          <a:r>
            <a:rPr lang="en-US" sz="2000" dirty="0" smtClean="0"/>
            <a:t>, R. </a:t>
          </a:r>
          <a:r>
            <a:rPr lang="en-US" sz="2000" dirty="0" err="1" smtClean="0"/>
            <a:t>Fišer</a:t>
          </a:r>
          <a:r>
            <a:rPr lang="en-US" sz="2000" dirty="0" smtClean="0"/>
            <a:t> – Czech only</a:t>
          </a:r>
          <a:endParaRPr lang="en-US" sz="2000" dirty="0"/>
        </a:p>
      </dgm:t>
    </dgm:pt>
    <dgm:pt modelId="{02639BC5-2CEE-1C43-8AD2-246D2A7E0FD5}" type="parTrans" cxnId="{AC023EB7-BA46-814B-96AE-B8E1FFFEFA8C}">
      <dgm:prSet/>
      <dgm:spPr/>
      <dgm:t>
        <a:bodyPr/>
        <a:lstStyle/>
        <a:p>
          <a:endParaRPr lang="en-US"/>
        </a:p>
      </dgm:t>
    </dgm:pt>
    <dgm:pt modelId="{815C3540-4140-BB49-9B66-49F03E333B8A}" type="sibTrans" cxnId="{AC023EB7-BA46-814B-96AE-B8E1FFFEFA8C}">
      <dgm:prSet/>
      <dgm:spPr/>
      <dgm:t>
        <a:bodyPr/>
        <a:lstStyle/>
        <a:p>
          <a:endParaRPr lang="en-US"/>
        </a:p>
      </dgm:t>
    </dgm:pt>
    <dgm:pt modelId="{737E8FD8-7EA0-8B4B-8EEB-8BFFAEEF9A7F}">
      <dgm:prSet custT="1"/>
      <dgm:spPr/>
      <dgm:t>
        <a:bodyPr/>
        <a:lstStyle/>
        <a:p>
          <a:pPr rtl="0"/>
          <a:r>
            <a:rPr lang="en-US" sz="2600" dirty="0" smtClean="0"/>
            <a:t>Leading of people, teams, and companies </a:t>
          </a:r>
        </a:p>
        <a:p>
          <a:pPr rtl="0"/>
          <a:r>
            <a:rPr lang="en-US" sz="2000" dirty="0" smtClean="0"/>
            <a:t>J. </a:t>
          </a:r>
          <a:r>
            <a:rPr lang="en-US" sz="2000" dirty="0" err="1" smtClean="0"/>
            <a:t>Plamínek</a:t>
          </a:r>
          <a:r>
            <a:rPr lang="en-US" sz="2000" dirty="0" smtClean="0"/>
            <a:t> – Czech only</a:t>
          </a:r>
          <a:endParaRPr lang="en-US" sz="2000" dirty="0"/>
        </a:p>
      </dgm:t>
    </dgm:pt>
    <dgm:pt modelId="{4CA1FFB5-E366-AC4B-BC89-F66831F85326}" type="parTrans" cxnId="{B9B15145-C103-544A-8904-0F2589BAC7E8}">
      <dgm:prSet/>
      <dgm:spPr/>
      <dgm:t>
        <a:bodyPr/>
        <a:lstStyle/>
        <a:p>
          <a:endParaRPr lang="en-US"/>
        </a:p>
      </dgm:t>
    </dgm:pt>
    <dgm:pt modelId="{BBD19D49-6709-E54E-A0E9-D499844CBE2F}" type="sibTrans" cxnId="{B9B15145-C103-544A-8904-0F2589BAC7E8}">
      <dgm:prSet/>
      <dgm:spPr/>
      <dgm:t>
        <a:bodyPr/>
        <a:lstStyle/>
        <a:p>
          <a:endParaRPr lang="en-US"/>
        </a:p>
      </dgm:t>
    </dgm:pt>
    <dgm:pt modelId="{16AEEB92-8338-9447-9B24-A7661243B4CE}">
      <dgm:prSet custT="1"/>
      <dgm:spPr/>
      <dgm:t>
        <a:bodyPr/>
        <a:lstStyle/>
        <a:p>
          <a:pPr rtl="0"/>
          <a:r>
            <a:rPr lang="en-US" sz="2700" dirty="0" smtClean="0"/>
            <a:t>Problem solving and decision making </a:t>
          </a:r>
        </a:p>
        <a:p>
          <a:pPr rtl="0"/>
          <a:r>
            <a:rPr lang="en-US" sz="2000" dirty="0" smtClean="0"/>
            <a:t>J. </a:t>
          </a:r>
          <a:r>
            <a:rPr lang="en-US" sz="2000" dirty="0" err="1" smtClean="0"/>
            <a:t>Plamínek</a:t>
          </a:r>
          <a:r>
            <a:rPr lang="en-US" sz="2000" dirty="0" smtClean="0"/>
            <a:t> – Czech only</a:t>
          </a:r>
          <a:endParaRPr lang="en-US" sz="2000" dirty="0"/>
        </a:p>
      </dgm:t>
    </dgm:pt>
    <dgm:pt modelId="{970338A2-2F18-F944-A915-8A3119DB862A}" type="parTrans" cxnId="{D3584050-6242-1F46-8430-9A1F11E8EC27}">
      <dgm:prSet/>
      <dgm:spPr/>
      <dgm:t>
        <a:bodyPr/>
        <a:lstStyle/>
        <a:p>
          <a:endParaRPr lang="en-US"/>
        </a:p>
      </dgm:t>
    </dgm:pt>
    <dgm:pt modelId="{B73F6802-80EC-9F46-B874-3D78176B50A4}" type="sibTrans" cxnId="{D3584050-6242-1F46-8430-9A1F11E8EC27}">
      <dgm:prSet/>
      <dgm:spPr/>
      <dgm:t>
        <a:bodyPr/>
        <a:lstStyle/>
        <a:p>
          <a:endParaRPr lang="en-US"/>
        </a:p>
      </dgm:t>
    </dgm:pt>
    <dgm:pt modelId="{243C11BB-6966-F449-80E4-E6D6846A7ED4}" type="pres">
      <dgm:prSet presAssocID="{F09CED5D-65FA-D545-944A-9F9247C4F4B3}" presName="linear" presStyleCnt="0">
        <dgm:presLayoutVars>
          <dgm:dir/>
          <dgm:resizeHandles val="exact"/>
        </dgm:presLayoutVars>
      </dgm:prSet>
      <dgm:spPr/>
      <dgm:t>
        <a:bodyPr/>
        <a:lstStyle/>
        <a:p>
          <a:endParaRPr lang="en-US"/>
        </a:p>
      </dgm:t>
    </dgm:pt>
    <dgm:pt modelId="{8382129D-0A18-A642-9623-5FD901AA809F}" type="pres">
      <dgm:prSet presAssocID="{900F896D-274D-5747-91EF-C4D05807C559}" presName="comp" presStyleCnt="0"/>
      <dgm:spPr/>
    </dgm:pt>
    <dgm:pt modelId="{976B7D32-4EDF-F543-9129-367D30D0FA1E}" type="pres">
      <dgm:prSet presAssocID="{900F896D-274D-5747-91EF-C4D05807C559}" presName="box" presStyleLbl="node1" presStyleIdx="0" presStyleCnt="3"/>
      <dgm:spPr/>
      <dgm:t>
        <a:bodyPr/>
        <a:lstStyle/>
        <a:p>
          <a:endParaRPr lang="en-US"/>
        </a:p>
      </dgm:t>
    </dgm:pt>
    <dgm:pt modelId="{0AA1362F-1393-AD47-A85F-629E93AC843A}" type="pres">
      <dgm:prSet presAssocID="{900F896D-274D-5747-91EF-C4D05807C559}" presName="img" presStyleLbl="fgImgPlace1" presStyleIdx="0" presStyleCnt="3" custScaleX="49578"/>
      <dgm:spPr>
        <a:blipFill rotWithShape="0">
          <a:blip xmlns:r="http://schemas.openxmlformats.org/officeDocument/2006/relationships" r:embed="rId1"/>
          <a:stretch>
            <a:fillRect/>
          </a:stretch>
        </a:blipFill>
      </dgm:spPr>
    </dgm:pt>
    <dgm:pt modelId="{45399B5C-E800-8649-AE31-6688C9CCEC2A}" type="pres">
      <dgm:prSet presAssocID="{900F896D-274D-5747-91EF-C4D05807C559}" presName="text" presStyleLbl="node1" presStyleIdx="0" presStyleCnt="3">
        <dgm:presLayoutVars>
          <dgm:bulletEnabled val="1"/>
        </dgm:presLayoutVars>
      </dgm:prSet>
      <dgm:spPr/>
      <dgm:t>
        <a:bodyPr/>
        <a:lstStyle/>
        <a:p>
          <a:endParaRPr lang="en-US"/>
        </a:p>
      </dgm:t>
    </dgm:pt>
    <dgm:pt modelId="{86F0929F-AB82-9346-810D-25F1CFF4DD83}" type="pres">
      <dgm:prSet presAssocID="{815C3540-4140-BB49-9B66-49F03E333B8A}" presName="spacer" presStyleCnt="0"/>
      <dgm:spPr/>
    </dgm:pt>
    <dgm:pt modelId="{B16D3DAC-5869-5444-8D09-DE78AC735E4F}" type="pres">
      <dgm:prSet presAssocID="{737E8FD8-7EA0-8B4B-8EEB-8BFFAEEF9A7F}" presName="comp" presStyleCnt="0"/>
      <dgm:spPr/>
    </dgm:pt>
    <dgm:pt modelId="{C95B4CC0-C2DD-254D-A73D-826D79234865}" type="pres">
      <dgm:prSet presAssocID="{737E8FD8-7EA0-8B4B-8EEB-8BFFAEEF9A7F}" presName="box" presStyleLbl="node1" presStyleIdx="1" presStyleCnt="3"/>
      <dgm:spPr/>
      <dgm:t>
        <a:bodyPr/>
        <a:lstStyle/>
        <a:p>
          <a:endParaRPr lang="en-US"/>
        </a:p>
      </dgm:t>
    </dgm:pt>
    <dgm:pt modelId="{0372806E-D1F0-0840-988D-0F8C211613FF}" type="pres">
      <dgm:prSet presAssocID="{737E8FD8-7EA0-8B4B-8EEB-8BFFAEEF9A7F}" presName="img" presStyleLbl="fgImgPlace1" presStyleIdx="1" presStyleCnt="3" custScaleX="48271"/>
      <dgm:spPr>
        <a:blipFill rotWithShape="0">
          <a:blip xmlns:r="http://schemas.openxmlformats.org/officeDocument/2006/relationships" r:embed="rId2"/>
          <a:stretch>
            <a:fillRect/>
          </a:stretch>
        </a:blipFill>
      </dgm:spPr>
    </dgm:pt>
    <dgm:pt modelId="{36D317A4-0C17-A042-8C75-E9085F8F88F1}" type="pres">
      <dgm:prSet presAssocID="{737E8FD8-7EA0-8B4B-8EEB-8BFFAEEF9A7F}" presName="text" presStyleLbl="node1" presStyleIdx="1" presStyleCnt="3">
        <dgm:presLayoutVars>
          <dgm:bulletEnabled val="1"/>
        </dgm:presLayoutVars>
      </dgm:prSet>
      <dgm:spPr/>
      <dgm:t>
        <a:bodyPr/>
        <a:lstStyle/>
        <a:p>
          <a:endParaRPr lang="en-US"/>
        </a:p>
      </dgm:t>
    </dgm:pt>
    <dgm:pt modelId="{E235E975-4192-8F4F-8DB5-3366049369E9}" type="pres">
      <dgm:prSet presAssocID="{BBD19D49-6709-E54E-A0E9-D499844CBE2F}" presName="spacer" presStyleCnt="0"/>
      <dgm:spPr/>
    </dgm:pt>
    <dgm:pt modelId="{257043D0-5848-834C-9670-29EFD4478F65}" type="pres">
      <dgm:prSet presAssocID="{16AEEB92-8338-9447-9B24-A7661243B4CE}" presName="comp" presStyleCnt="0"/>
      <dgm:spPr/>
    </dgm:pt>
    <dgm:pt modelId="{06E5B57A-A348-694D-8E0C-5B2BAE2D3298}" type="pres">
      <dgm:prSet presAssocID="{16AEEB92-8338-9447-9B24-A7661243B4CE}" presName="box" presStyleLbl="node1" presStyleIdx="2" presStyleCnt="3"/>
      <dgm:spPr/>
      <dgm:t>
        <a:bodyPr/>
        <a:lstStyle/>
        <a:p>
          <a:endParaRPr lang="en-US"/>
        </a:p>
      </dgm:t>
    </dgm:pt>
    <dgm:pt modelId="{9CBCBD01-8D04-B743-8AD7-A74CE1332065}" type="pres">
      <dgm:prSet presAssocID="{16AEEB92-8338-9447-9B24-A7661243B4CE}" presName="img" presStyleLbl="fgImgPlace1" presStyleIdx="2" presStyleCnt="3" custScaleX="51119"/>
      <dgm:spPr>
        <a:blipFill rotWithShape="0">
          <a:blip xmlns:r="http://schemas.openxmlformats.org/officeDocument/2006/relationships" r:embed="rId3"/>
          <a:stretch>
            <a:fillRect/>
          </a:stretch>
        </a:blipFill>
      </dgm:spPr>
    </dgm:pt>
    <dgm:pt modelId="{C10F997B-EEAC-A64B-88B1-F7B3784F6E4A}" type="pres">
      <dgm:prSet presAssocID="{16AEEB92-8338-9447-9B24-A7661243B4CE}" presName="text" presStyleLbl="node1" presStyleIdx="2" presStyleCnt="3">
        <dgm:presLayoutVars>
          <dgm:bulletEnabled val="1"/>
        </dgm:presLayoutVars>
      </dgm:prSet>
      <dgm:spPr/>
      <dgm:t>
        <a:bodyPr/>
        <a:lstStyle/>
        <a:p>
          <a:endParaRPr lang="en-US"/>
        </a:p>
      </dgm:t>
    </dgm:pt>
  </dgm:ptLst>
  <dgm:cxnLst>
    <dgm:cxn modelId="{F701715E-4B0E-7347-8E80-C268C59DF053}" type="presOf" srcId="{16AEEB92-8338-9447-9B24-A7661243B4CE}" destId="{C10F997B-EEAC-A64B-88B1-F7B3784F6E4A}" srcOrd="1" destOrd="0" presId="urn:microsoft.com/office/officeart/2005/8/layout/vList4#1"/>
    <dgm:cxn modelId="{340D650E-4328-F246-8CFD-67D1B276D93D}" type="presOf" srcId="{F09CED5D-65FA-D545-944A-9F9247C4F4B3}" destId="{243C11BB-6966-F449-80E4-E6D6846A7ED4}" srcOrd="0" destOrd="0" presId="urn:microsoft.com/office/officeart/2005/8/layout/vList4#1"/>
    <dgm:cxn modelId="{5D1F0FE6-5EA7-AF48-A349-EAFF77C07814}" type="presOf" srcId="{16AEEB92-8338-9447-9B24-A7661243B4CE}" destId="{06E5B57A-A348-694D-8E0C-5B2BAE2D3298}" srcOrd="0" destOrd="0" presId="urn:microsoft.com/office/officeart/2005/8/layout/vList4#1"/>
    <dgm:cxn modelId="{B7725194-5FB2-D640-8DA1-8A29A3BB5D1F}" type="presOf" srcId="{900F896D-274D-5747-91EF-C4D05807C559}" destId="{45399B5C-E800-8649-AE31-6688C9CCEC2A}" srcOrd="1" destOrd="0" presId="urn:microsoft.com/office/officeart/2005/8/layout/vList4#1"/>
    <dgm:cxn modelId="{9B85B204-EE5A-A340-BC93-E5E73048705B}" type="presOf" srcId="{737E8FD8-7EA0-8B4B-8EEB-8BFFAEEF9A7F}" destId="{C95B4CC0-C2DD-254D-A73D-826D79234865}" srcOrd="0" destOrd="0" presId="urn:microsoft.com/office/officeart/2005/8/layout/vList4#1"/>
    <dgm:cxn modelId="{9D6F0214-B380-B546-A18E-499CD0199BBB}" type="presOf" srcId="{900F896D-274D-5747-91EF-C4D05807C559}" destId="{976B7D32-4EDF-F543-9129-367D30D0FA1E}" srcOrd="0" destOrd="0" presId="urn:microsoft.com/office/officeart/2005/8/layout/vList4#1"/>
    <dgm:cxn modelId="{AC023EB7-BA46-814B-96AE-B8E1FFFEFA8C}" srcId="{F09CED5D-65FA-D545-944A-9F9247C4F4B3}" destId="{900F896D-274D-5747-91EF-C4D05807C559}" srcOrd="0" destOrd="0" parTransId="{02639BC5-2CEE-1C43-8AD2-246D2A7E0FD5}" sibTransId="{815C3540-4140-BB49-9B66-49F03E333B8A}"/>
    <dgm:cxn modelId="{736B8E23-4072-4D47-8F61-6773F6C1F690}" type="presOf" srcId="{737E8FD8-7EA0-8B4B-8EEB-8BFFAEEF9A7F}" destId="{36D317A4-0C17-A042-8C75-E9085F8F88F1}" srcOrd="1" destOrd="0" presId="urn:microsoft.com/office/officeart/2005/8/layout/vList4#1"/>
    <dgm:cxn modelId="{D3584050-6242-1F46-8430-9A1F11E8EC27}" srcId="{F09CED5D-65FA-D545-944A-9F9247C4F4B3}" destId="{16AEEB92-8338-9447-9B24-A7661243B4CE}" srcOrd="2" destOrd="0" parTransId="{970338A2-2F18-F944-A915-8A3119DB862A}" sibTransId="{B73F6802-80EC-9F46-B874-3D78176B50A4}"/>
    <dgm:cxn modelId="{B9B15145-C103-544A-8904-0F2589BAC7E8}" srcId="{F09CED5D-65FA-D545-944A-9F9247C4F4B3}" destId="{737E8FD8-7EA0-8B4B-8EEB-8BFFAEEF9A7F}" srcOrd="1" destOrd="0" parTransId="{4CA1FFB5-E366-AC4B-BC89-F66831F85326}" sibTransId="{BBD19D49-6709-E54E-A0E9-D499844CBE2F}"/>
    <dgm:cxn modelId="{47F07E8F-28B5-FF46-83EB-B0F642CA0975}" type="presParOf" srcId="{243C11BB-6966-F449-80E4-E6D6846A7ED4}" destId="{8382129D-0A18-A642-9623-5FD901AA809F}" srcOrd="0" destOrd="0" presId="urn:microsoft.com/office/officeart/2005/8/layout/vList4#1"/>
    <dgm:cxn modelId="{67E97783-E13F-0C48-A741-D8BBB79841FC}" type="presParOf" srcId="{8382129D-0A18-A642-9623-5FD901AA809F}" destId="{976B7D32-4EDF-F543-9129-367D30D0FA1E}" srcOrd="0" destOrd="0" presId="urn:microsoft.com/office/officeart/2005/8/layout/vList4#1"/>
    <dgm:cxn modelId="{1579A50C-D9AA-844C-8176-45830D27EB07}" type="presParOf" srcId="{8382129D-0A18-A642-9623-5FD901AA809F}" destId="{0AA1362F-1393-AD47-A85F-629E93AC843A}" srcOrd="1" destOrd="0" presId="urn:microsoft.com/office/officeart/2005/8/layout/vList4#1"/>
    <dgm:cxn modelId="{9B0619A8-13BE-8542-AA7D-B980AA302E7A}" type="presParOf" srcId="{8382129D-0A18-A642-9623-5FD901AA809F}" destId="{45399B5C-E800-8649-AE31-6688C9CCEC2A}" srcOrd="2" destOrd="0" presId="urn:microsoft.com/office/officeart/2005/8/layout/vList4#1"/>
    <dgm:cxn modelId="{3D075B23-24E8-A94C-922A-0747089DD5DF}" type="presParOf" srcId="{243C11BB-6966-F449-80E4-E6D6846A7ED4}" destId="{86F0929F-AB82-9346-810D-25F1CFF4DD83}" srcOrd="1" destOrd="0" presId="urn:microsoft.com/office/officeart/2005/8/layout/vList4#1"/>
    <dgm:cxn modelId="{B17751D6-00F9-9E4D-BC79-0091375E63F2}" type="presParOf" srcId="{243C11BB-6966-F449-80E4-E6D6846A7ED4}" destId="{B16D3DAC-5869-5444-8D09-DE78AC735E4F}" srcOrd="2" destOrd="0" presId="urn:microsoft.com/office/officeart/2005/8/layout/vList4#1"/>
    <dgm:cxn modelId="{51802110-D9FB-104B-9150-A13598D0E398}" type="presParOf" srcId="{B16D3DAC-5869-5444-8D09-DE78AC735E4F}" destId="{C95B4CC0-C2DD-254D-A73D-826D79234865}" srcOrd="0" destOrd="0" presId="urn:microsoft.com/office/officeart/2005/8/layout/vList4#1"/>
    <dgm:cxn modelId="{BF5349C3-B56D-A44F-BF7C-34F3E5D304E1}" type="presParOf" srcId="{B16D3DAC-5869-5444-8D09-DE78AC735E4F}" destId="{0372806E-D1F0-0840-988D-0F8C211613FF}" srcOrd="1" destOrd="0" presId="urn:microsoft.com/office/officeart/2005/8/layout/vList4#1"/>
    <dgm:cxn modelId="{F33845AD-0376-A54D-BCDE-944600540404}" type="presParOf" srcId="{B16D3DAC-5869-5444-8D09-DE78AC735E4F}" destId="{36D317A4-0C17-A042-8C75-E9085F8F88F1}" srcOrd="2" destOrd="0" presId="urn:microsoft.com/office/officeart/2005/8/layout/vList4#1"/>
    <dgm:cxn modelId="{3DA5D93A-AC75-D24D-9252-E1F2A803549C}" type="presParOf" srcId="{243C11BB-6966-F449-80E4-E6D6846A7ED4}" destId="{E235E975-4192-8F4F-8DB5-3366049369E9}" srcOrd="3" destOrd="0" presId="urn:microsoft.com/office/officeart/2005/8/layout/vList4#1"/>
    <dgm:cxn modelId="{7E3E6629-1228-4F46-A3AF-E3A73323BE26}" type="presParOf" srcId="{243C11BB-6966-F449-80E4-E6D6846A7ED4}" destId="{257043D0-5848-834C-9670-29EFD4478F65}" srcOrd="4" destOrd="0" presId="urn:microsoft.com/office/officeart/2005/8/layout/vList4#1"/>
    <dgm:cxn modelId="{625EC26F-4456-D841-B66A-066CD7709A56}" type="presParOf" srcId="{257043D0-5848-834C-9670-29EFD4478F65}" destId="{06E5B57A-A348-694D-8E0C-5B2BAE2D3298}" srcOrd="0" destOrd="0" presId="urn:microsoft.com/office/officeart/2005/8/layout/vList4#1"/>
    <dgm:cxn modelId="{959FD1BF-02E9-E74B-8B7E-54BE8E324503}" type="presParOf" srcId="{257043D0-5848-834C-9670-29EFD4478F65}" destId="{9CBCBD01-8D04-B743-8AD7-A74CE1332065}" srcOrd="1" destOrd="0" presId="urn:microsoft.com/office/officeart/2005/8/layout/vList4#1"/>
    <dgm:cxn modelId="{B75067F6-2879-AC43-B749-EB39F3BCD6EB}" type="presParOf" srcId="{257043D0-5848-834C-9670-29EFD4478F65}" destId="{C10F997B-EEAC-A64B-88B1-F7B3784F6E4A}"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D55F390-8C99-984C-A4C9-EA3DBF8B9E16}" type="doc">
      <dgm:prSet loTypeId="urn:microsoft.com/office/officeart/2005/8/layout/vList4#2" loCatId="list" qsTypeId="urn:microsoft.com/office/officeart/2005/8/quickstyle/simple4" qsCatId="simple" csTypeId="urn:microsoft.com/office/officeart/2005/8/colors/accent1_2" csCatId="accent1" phldr="1"/>
      <dgm:spPr/>
      <dgm:t>
        <a:bodyPr/>
        <a:lstStyle/>
        <a:p>
          <a:endParaRPr lang="en-US"/>
        </a:p>
      </dgm:t>
    </dgm:pt>
    <dgm:pt modelId="{021787D4-C0E8-384F-BDD0-38147AA8C2E4}">
      <dgm:prSet custT="1"/>
      <dgm:spPr/>
      <dgm:t>
        <a:bodyPr/>
        <a:lstStyle/>
        <a:p>
          <a:pPr rtl="0"/>
          <a:r>
            <a:rPr lang="en-US" sz="2500" dirty="0" smtClean="0"/>
            <a:t>Synergistic management</a:t>
          </a:r>
        </a:p>
        <a:p>
          <a:pPr rtl="0"/>
          <a:r>
            <a:rPr lang="en-US" sz="2000" dirty="0" smtClean="0"/>
            <a:t>J. </a:t>
          </a:r>
          <a:r>
            <a:rPr lang="en-US" sz="2000" dirty="0" err="1" smtClean="0"/>
            <a:t>Plamínek</a:t>
          </a:r>
          <a:r>
            <a:rPr lang="en-US" sz="2000" dirty="0" smtClean="0"/>
            <a:t> - Czech only</a:t>
          </a:r>
          <a:endParaRPr lang="en-US" sz="2000" dirty="0"/>
        </a:p>
      </dgm:t>
    </dgm:pt>
    <dgm:pt modelId="{F7DFE0F7-68FE-1E40-8EEB-2AD014328222}" type="parTrans" cxnId="{EF0BAAB2-02CE-934C-A57B-802D59504A59}">
      <dgm:prSet/>
      <dgm:spPr/>
      <dgm:t>
        <a:bodyPr/>
        <a:lstStyle/>
        <a:p>
          <a:endParaRPr lang="en-US"/>
        </a:p>
      </dgm:t>
    </dgm:pt>
    <dgm:pt modelId="{59E01FB6-D854-3946-8785-686F5A8353F1}" type="sibTrans" cxnId="{EF0BAAB2-02CE-934C-A57B-802D59504A59}">
      <dgm:prSet/>
      <dgm:spPr/>
      <dgm:t>
        <a:bodyPr/>
        <a:lstStyle/>
        <a:p>
          <a:endParaRPr lang="en-US"/>
        </a:p>
      </dgm:t>
    </dgm:pt>
    <dgm:pt modelId="{EB6B1B74-4895-F24D-ACDF-2B345F61F964}">
      <dgm:prSet custT="1"/>
      <dgm:spPr/>
      <dgm:t>
        <a:bodyPr/>
        <a:lstStyle/>
        <a:p>
          <a:pPr rtl="0"/>
          <a:r>
            <a:rPr lang="en-US" sz="2500" dirty="0" smtClean="0"/>
            <a:t>Theory of Constraints </a:t>
          </a:r>
        </a:p>
        <a:p>
          <a:pPr rtl="0"/>
          <a:r>
            <a:rPr lang="en-US" sz="2000" dirty="0" err="1" smtClean="0"/>
            <a:t>Elyiahu</a:t>
          </a:r>
          <a:r>
            <a:rPr lang="en-US" sz="2000" dirty="0" smtClean="0"/>
            <a:t> M. </a:t>
          </a:r>
          <a:r>
            <a:rPr lang="en-US" sz="2000" dirty="0" err="1" smtClean="0"/>
            <a:t>Goldratt</a:t>
          </a:r>
          <a:endParaRPr lang="en-US" sz="2000" dirty="0"/>
        </a:p>
      </dgm:t>
    </dgm:pt>
    <dgm:pt modelId="{CE125D65-5F1B-0046-A1C4-0B7FA6427BB8}" type="parTrans" cxnId="{5566A5D9-EAC0-334C-AE85-A37EE06BB8B4}">
      <dgm:prSet/>
      <dgm:spPr/>
      <dgm:t>
        <a:bodyPr/>
        <a:lstStyle/>
        <a:p>
          <a:endParaRPr lang="en-US"/>
        </a:p>
      </dgm:t>
    </dgm:pt>
    <dgm:pt modelId="{24D4D751-D1D7-D340-83A6-FA8DF6C48075}" type="sibTrans" cxnId="{5566A5D9-EAC0-334C-AE85-A37EE06BB8B4}">
      <dgm:prSet/>
      <dgm:spPr/>
      <dgm:t>
        <a:bodyPr/>
        <a:lstStyle/>
        <a:p>
          <a:endParaRPr lang="en-US"/>
        </a:p>
      </dgm:t>
    </dgm:pt>
    <dgm:pt modelId="{75867098-08F5-EF4E-AE37-18E4E52BBFA0}">
      <dgm:prSet custT="1"/>
      <dgm:spPr/>
      <dgm:t>
        <a:bodyPr/>
        <a:lstStyle/>
        <a:p>
          <a:pPr rtl="0"/>
          <a:r>
            <a:rPr lang="en-US" sz="2000" dirty="0" smtClean="0"/>
            <a:t>Business Model Generation </a:t>
          </a:r>
        </a:p>
        <a:p>
          <a:pPr rtl="0"/>
          <a:r>
            <a:rPr lang="en-US" sz="2000" dirty="0" smtClean="0"/>
            <a:t>A. </a:t>
          </a:r>
          <a:r>
            <a:rPr lang="en-US" sz="2000" dirty="0" err="1" smtClean="0"/>
            <a:t>Osterwalder</a:t>
          </a:r>
          <a:r>
            <a:rPr lang="en-US" sz="2000" dirty="0" smtClean="0"/>
            <a:t> &amp; Y. </a:t>
          </a:r>
          <a:r>
            <a:rPr lang="en-US" sz="2000" dirty="0" err="1" smtClean="0"/>
            <a:t>Pigneur</a:t>
          </a:r>
          <a:endParaRPr lang="en-US" sz="2000" dirty="0"/>
        </a:p>
      </dgm:t>
    </dgm:pt>
    <dgm:pt modelId="{0D1A6346-EF1A-144A-A6E5-53EE3B6E79EE}" type="parTrans" cxnId="{003AB412-0DA6-6744-AF0D-7E62FE1E30C8}">
      <dgm:prSet/>
      <dgm:spPr/>
    </dgm:pt>
    <dgm:pt modelId="{F0BF2D7C-EB90-5F4F-A8C3-8F2D7FB4EA1B}" type="sibTrans" cxnId="{003AB412-0DA6-6744-AF0D-7E62FE1E30C8}">
      <dgm:prSet/>
      <dgm:spPr/>
    </dgm:pt>
    <dgm:pt modelId="{E2A1040D-3B87-D842-84D4-1926A7771865}">
      <dgm:prSet custT="1"/>
      <dgm:spPr/>
      <dgm:t>
        <a:bodyPr/>
        <a:lstStyle/>
        <a:p>
          <a:pPr rtl="0"/>
          <a:r>
            <a:rPr lang="en-US" sz="2000" smtClean="0"/>
            <a:t>The Quiet Leadership </a:t>
          </a:r>
        </a:p>
        <a:p>
          <a:pPr rtl="0"/>
          <a:r>
            <a:rPr lang="en-US" sz="2000" smtClean="0"/>
            <a:t>D. Rock</a:t>
          </a:r>
          <a:endParaRPr lang="en-US" sz="2000" dirty="0"/>
        </a:p>
      </dgm:t>
    </dgm:pt>
    <dgm:pt modelId="{7D03718B-AA8D-AD46-995A-798B22AD2BB5}" type="parTrans" cxnId="{6ED87C91-7A18-944E-969C-059C733F52C6}">
      <dgm:prSet/>
      <dgm:spPr/>
    </dgm:pt>
    <dgm:pt modelId="{026B5F03-C0FF-0C49-9C18-D92C521043CF}" type="sibTrans" cxnId="{6ED87C91-7A18-944E-969C-059C733F52C6}">
      <dgm:prSet/>
      <dgm:spPr/>
    </dgm:pt>
    <dgm:pt modelId="{F6172B92-99DE-DF4A-B7EF-619C5F03E5C0}" type="pres">
      <dgm:prSet presAssocID="{ED55F390-8C99-984C-A4C9-EA3DBF8B9E16}" presName="linear" presStyleCnt="0">
        <dgm:presLayoutVars>
          <dgm:dir/>
          <dgm:resizeHandles val="exact"/>
        </dgm:presLayoutVars>
      </dgm:prSet>
      <dgm:spPr/>
      <dgm:t>
        <a:bodyPr/>
        <a:lstStyle/>
        <a:p>
          <a:endParaRPr lang="en-US"/>
        </a:p>
      </dgm:t>
    </dgm:pt>
    <dgm:pt modelId="{F716E349-489D-1142-B6F4-65D0F2BD3D8A}" type="pres">
      <dgm:prSet presAssocID="{021787D4-C0E8-384F-BDD0-38147AA8C2E4}" presName="comp" presStyleCnt="0"/>
      <dgm:spPr/>
    </dgm:pt>
    <dgm:pt modelId="{25389FA8-F2BD-BA41-8B45-45559D73D217}" type="pres">
      <dgm:prSet presAssocID="{021787D4-C0E8-384F-BDD0-38147AA8C2E4}" presName="box" presStyleLbl="node1" presStyleIdx="0" presStyleCnt="4"/>
      <dgm:spPr/>
      <dgm:t>
        <a:bodyPr/>
        <a:lstStyle/>
        <a:p>
          <a:endParaRPr lang="en-US"/>
        </a:p>
      </dgm:t>
    </dgm:pt>
    <dgm:pt modelId="{EAD0A2E9-D6F4-A947-9439-B9479A954B16}" type="pres">
      <dgm:prSet presAssocID="{021787D4-C0E8-384F-BDD0-38147AA8C2E4}" presName="img" presStyleLbl="fgImgPlace1" presStyleIdx="0" presStyleCnt="4" custScaleX="31740"/>
      <dgm:spPr>
        <a:blipFill rotWithShape="0">
          <a:blip xmlns:r="http://schemas.openxmlformats.org/officeDocument/2006/relationships" r:embed="rId1"/>
          <a:stretch>
            <a:fillRect/>
          </a:stretch>
        </a:blipFill>
      </dgm:spPr>
    </dgm:pt>
    <dgm:pt modelId="{461059D4-3AF6-9D4E-B600-07B6F6766145}" type="pres">
      <dgm:prSet presAssocID="{021787D4-C0E8-384F-BDD0-38147AA8C2E4}" presName="text" presStyleLbl="node1" presStyleIdx="0" presStyleCnt="4">
        <dgm:presLayoutVars>
          <dgm:bulletEnabled val="1"/>
        </dgm:presLayoutVars>
      </dgm:prSet>
      <dgm:spPr/>
      <dgm:t>
        <a:bodyPr/>
        <a:lstStyle/>
        <a:p>
          <a:endParaRPr lang="en-US"/>
        </a:p>
      </dgm:t>
    </dgm:pt>
    <dgm:pt modelId="{B0238969-930F-C74E-9EE4-22EDF12D770E}" type="pres">
      <dgm:prSet presAssocID="{59E01FB6-D854-3946-8785-686F5A8353F1}" presName="spacer" presStyleCnt="0"/>
      <dgm:spPr/>
    </dgm:pt>
    <dgm:pt modelId="{EB972086-DC75-C94F-A9F6-D3706280B726}" type="pres">
      <dgm:prSet presAssocID="{EB6B1B74-4895-F24D-ACDF-2B345F61F964}" presName="comp" presStyleCnt="0"/>
      <dgm:spPr/>
    </dgm:pt>
    <dgm:pt modelId="{C57CC9D8-4301-314E-B3AF-B6F79A71192E}" type="pres">
      <dgm:prSet presAssocID="{EB6B1B74-4895-F24D-ACDF-2B345F61F964}" presName="box" presStyleLbl="node1" presStyleIdx="1" presStyleCnt="4"/>
      <dgm:spPr/>
      <dgm:t>
        <a:bodyPr/>
        <a:lstStyle/>
        <a:p>
          <a:endParaRPr lang="en-US"/>
        </a:p>
      </dgm:t>
    </dgm:pt>
    <dgm:pt modelId="{BD34B32F-592E-9F44-8AC7-645F99CD715A}" type="pres">
      <dgm:prSet presAssocID="{EB6B1B74-4895-F24D-ACDF-2B345F61F964}" presName="img" presStyleLbl="fgImgPlace1" presStyleIdx="1" presStyleCnt="4" custScaleX="35663"/>
      <dgm:spPr>
        <a:blipFill rotWithShape="0">
          <a:blip xmlns:r="http://schemas.openxmlformats.org/officeDocument/2006/relationships" r:embed="rId2"/>
          <a:stretch>
            <a:fillRect/>
          </a:stretch>
        </a:blipFill>
      </dgm:spPr>
    </dgm:pt>
    <dgm:pt modelId="{E2869BA3-4F94-3B44-A2D6-3435B3C2D716}" type="pres">
      <dgm:prSet presAssocID="{EB6B1B74-4895-F24D-ACDF-2B345F61F964}" presName="text" presStyleLbl="node1" presStyleIdx="1" presStyleCnt="4">
        <dgm:presLayoutVars>
          <dgm:bulletEnabled val="1"/>
        </dgm:presLayoutVars>
      </dgm:prSet>
      <dgm:spPr/>
      <dgm:t>
        <a:bodyPr/>
        <a:lstStyle/>
        <a:p>
          <a:endParaRPr lang="en-US"/>
        </a:p>
      </dgm:t>
    </dgm:pt>
    <dgm:pt modelId="{0E9199EF-2642-0D4D-9BAB-5769CFA54D2A}" type="pres">
      <dgm:prSet presAssocID="{24D4D751-D1D7-D340-83A6-FA8DF6C48075}" presName="spacer" presStyleCnt="0"/>
      <dgm:spPr/>
    </dgm:pt>
    <dgm:pt modelId="{A72F42FC-E989-7745-A06A-B21E398167C2}" type="pres">
      <dgm:prSet presAssocID="{75867098-08F5-EF4E-AE37-18E4E52BBFA0}" presName="comp" presStyleCnt="0"/>
      <dgm:spPr/>
    </dgm:pt>
    <dgm:pt modelId="{25F76851-529C-C74F-AFF9-67809E41B5D3}" type="pres">
      <dgm:prSet presAssocID="{75867098-08F5-EF4E-AE37-18E4E52BBFA0}" presName="box" presStyleLbl="node1" presStyleIdx="2" presStyleCnt="4"/>
      <dgm:spPr/>
      <dgm:t>
        <a:bodyPr/>
        <a:lstStyle/>
        <a:p>
          <a:endParaRPr lang="en-US"/>
        </a:p>
      </dgm:t>
    </dgm:pt>
    <dgm:pt modelId="{85652919-0D2E-614E-A547-B95C4BD937FC}" type="pres">
      <dgm:prSet presAssocID="{75867098-08F5-EF4E-AE37-18E4E52BBFA0}" presName="img" presStyleLbl="fgImgPlace1" presStyleIdx="2" presStyleCnt="4" custScaleX="59355"/>
      <dgm:spPr>
        <a:blipFill rotWithShape="0">
          <a:blip xmlns:r="http://schemas.openxmlformats.org/officeDocument/2006/relationships" r:embed="rId3"/>
          <a:stretch>
            <a:fillRect/>
          </a:stretch>
        </a:blipFill>
      </dgm:spPr>
      <dgm:t>
        <a:bodyPr/>
        <a:lstStyle/>
        <a:p>
          <a:endParaRPr lang="en-US"/>
        </a:p>
      </dgm:t>
    </dgm:pt>
    <dgm:pt modelId="{819008F8-AA8B-F246-A018-35BF067050A5}" type="pres">
      <dgm:prSet presAssocID="{75867098-08F5-EF4E-AE37-18E4E52BBFA0}" presName="text" presStyleLbl="node1" presStyleIdx="2" presStyleCnt="4">
        <dgm:presLayoutVars>
          <dgm:bulletEnabled val="1"/>
        </dgm:presLayoutVars>
      </dgm:prSet>
      <dgm:spPr/>
      <dgm:t>
        <a:bodyPr/>
        <a:lstStyle/>
        <a:p>
          <a:endParaRPr lang="en-US"/>
        </a:p>
      </dgm:t>
    </dgm:pt>
    <dgm:pt modelId="{2F1BB942-3064-9A44-9B71-5F0F3AE3D521}" type="pres">
      <dgm:prSet presAssocID="{F0BF2D7C-EB90-5F4F-A8C3-8F2D7FB4EA1B}" presName="spacer" presStyleCnt="0"/>
      <dgm:spPr/>
    </dgm:pt>
    <dgm:pt modelId="{92785489-3BE8-A34C-98BB-DA54C8BC93E7}" type="pres">
      <dgm:prSet presAssocID="{E2A1040D-3B87-D842-84D4-1926A7771865}" presName="comp" presStyleCnt="0"/>
      <dgm:spPr/>
    </dgm:pt>
    <dgm:pt modelId="{B9B17370-21F9-D64A-BFDB-E32500DBA78E}" type="pres">
      <dgm:prSet presAssocID="{E2A1040D-3B87-D842-84D4-1926A7771865}" presName="box" presStyleLbl="node1" presStyleIdx="3" presStyleCnt="4"/>
      <dgm:spPr/>
      <dgm:t>
        <a:bodyPr/>
        <a:lstStyle/>
        <a:p>
          <a:endParaRPr lang="en-US"/>
        </a:p>
      </dgm:t>
    </dgm:pt>
    <dgm:pt modelId="{7B7E86C6-AA50-7445-A1E7-CD615B96C952}" type="pres">
      <dgm:prSet presAssocID="{E2A1040D-3B87-D842-84D4-1926A7771865}" presName="img" presStyleLbl="fgImgPlace1" presStyleIdx="3" presStyleCnt="4" custScaleX="45441"/>
      <dgm:spPr>
        <a:blipFill rotWithShape="0">
          <a:blip xmlns:r="http://schemas.openxmlformats.org/officeDocument/2006/relationships" r:embed="rId4"/>
          <a:stretch>
            <a:fillRect/>
          </a:stretch>
        </a:blipFill>
      </dgm:spPr>
      <dgm:t>
        <a:bodyPr/>
        <a:lstStyle/>
        <a:p>
          <a:endParaRPr lang="en-US"/>
        </a:p>
      </dgm:t>
    </dgm:pt>
    <dgm:pt modelId="{ADEEB24C-9535-B548-A586-C82E85DFEB15}" type="pres">
      <dgm:prSet presAssocID="{E2A1040D-3B87-D842-84D4-1926A7771865}" presName="text" presStyleLbl="node1" presStyleIdx="3" presStyleCnt="4">
        <dgm:presLayoutVars>
          <dgm:bulletEnabled val="1"/>
        </dgm:presLayoutVars>
      </dgm:prSet>
      <dgm:spPr/>
      <dgm:t>
        <a:bodyPr/>
        <a:lstStyle/>
        <a:p>
          <a:endParaRPr lang="en-US"/>
        </a:p>
      </dgm:t>
    </dgm:pt>
  </dgm:ptLst>
  <dgm:cxnLst>
    <dgm:cxn modelId="{5566A5D9-EAC0-334C-AE85-A37EE06BB8B4}" srcId="{ED55F390-8C99-984C-A4C9-EA3DBF8B9E16}" destId="{EB6B1B74-4895-F24D-ACDF-2B345F61F964}" srcOrd="1" destOrd="0" parTransId="{CE125D65-5F1B-0046-A1C4-0B7FA6427BB8}" sibTransId="{24D4D751-D1D7-D340-83A6-FA8DF6C48075}"/>
    <dgm:cxn modelId="{CC310B2E-C9E1-674B-B510-1158970038D1}" type="presOf" srcId="{021787D4-C0E8-384F-BDD0-38147AA8C2E4}" destId="{461059D4-3AF6-9D4E-B600-07B6F6766145}" srcOrd="1" destOrd="0" presId="urn:microsoft.com/office/officeart/2005/8/layout/vList4#2"/>
    <dgm:cxn modelId="{F738C963-241A-2646-8489-BD962282383E}" type="presOf" srcId="{75867098-08F5-EF4E-AE37-18E4E52BBFA0}" destId="{25F76851-529C-C74F-AFF9-67809E41B5D3}" srcOrd="0" destOrd="0" presId="urn:microsoft.com/office/officeart/2005/8/layout/vList4#2"/>
    <dgm:cxn modelId="{6ED87C91-7A18-944E-969C-059C733F52C6}" srcId="{ED55F390-8C99-984C-A4C9-EA3DBF8B9E16}" destId="{E2A1040D-3B87-D842-84D4-1926A7771865}" srcOrd="3" destOrd="0" parTransId="{7D03718B-AA8D-AD46-995A-798B22AD2BB5}" sibTransId="{026B5F03-C0FF-0C49-9C18-D92C521043CF}"/>
    <dgm:cxn modelId="{003AB412-0DA6-6744-AF0D-7E62FE1E30C8}" srcId="{ED55F390-8C99-984C-A4C9-EA3DBF8B9E16}" destId="{75867098-08F5-EF4E-AE37-18E4E52BBFA0}" srcOrd="2" destOrd="0" parTransId="{0D1A6346-EF1A-144A-A6E5-53EE3B6E79EE}" sibTransId="{F0BF2D7C-EB90-5F4F-A8C3-8F2D7FB4EA1B}"/>
    <dgm:cxn modelId="{2B194C23-BD65-C349-9265-325CBABE0447}" type="presOf" srcId="{021787D4-C0E8-384F-BDD0-38147AA8C2E4}" destId="{25389FA8-F2BD-BA41-8B45-45559D73D217}" srcOrd="0" destOrd="0" presId="urn:microsoft.com/office/officeart/2005/8/layout/vList4#2"/>
    <dgm:cxn modelId="{2C1A5FA6-474C-DD4B-A40A-AB99BE94A7D6}" type="presOf" srcId="{E2A1040D-3B87-D842-84D4-1926A7771865}" destId="{ADEEB24C-9535-B548-A586-C82E85DFEB15}" srcOrd="1" destOrd="0" presId="urn:microsoft.com/office/officeart/2005/8/layout/vList4#2"/>
    <dgm:cxn modelId="{52D17451-05B7-954F-8FBF-7748ADE954A8}" type="presOf" srcId="{EB6B1B74-4895-F24D-ACDF-2B345F61F964}" destId="{C57CC9D8-4301-314E-B3AF-B6F79A71192E}" srcOrd="0" destOrd="0" presId="urn:microsoft.com/office/officeart/2005/8/layout/vList4#2"/>
    <dgm:cxn modelId="{EF0BAAB2-02CE-934C-A57B-802D59504A59}" srcId="{ED55F390-8C99-984C-A4C9-EA3DBF8B9E16}" destId="{021787D4-C0E8-384F-BDD0-38147AA8C2E4}" srcOrd="0" destOrd="0" parTransId="{F7DFE0F7-68FE-1E40-8EEB-2AD014328222}" sibTransId="{59E01FB6-D854-3946-8785-686F5A8353F1}"/>
    <dgm:cxn modelId="{2907B7E4-611F-CF44-AC0C-EE92BA2E830D}" type="presOf" srcId="{E2A1040D-3B87-D842-84D4-1926A7771865}" destId="{B9B17370-21F9-D64A-BFDB-E32500DBA78E}" srcOrd="0" destOrd="0" presId="urn:microsoft.com/office/officeart/2005/8/layout/vList4#2"/>
    <dgm:cxn modelId="{5EDBC403-B1BB-694E-8B06-DE166CE51307}" type="presOf" srcId="{ED55F390-8C99-984C-A4C9-EA3DBF8B9E16}" destId="{F6172B92-99DE-DF4A-B7EF-619C5F03E5C0}" srcOrd="0" destOrd="0" presId="urn:microsoft.com/office/officeart/2005/8/layout/vList4#2"/>
    <dgm:cxn modelId="{D39F1438-CAFB-B548-A3FF-DD63BCB69387}" type="presOf" srcId="{EB6B1B74-4895-F24D-ACDF-2B345F61F964}" destId="{E2869BA3-4F94-3B44-A2D6-3435B3C2D716}" srcOrd="1" destOrd="0" presId="urn:microsoft.com/office/officeart/2005/8/layout/vList4#2"/>
    <dgm:cxn modelId="{234D642A-E487-CA4D-9957-58D00CF725CA}" type="presOf" srcId="{75867098-08F5-EF4E-AE37-18E4E52BBFA0}" destId="{819008F8-AA8B-F246-A018-35BF067050A5}" srcOrd="1" destOrd="0" presId="urn:microsoft.com/office/officeart/2005/8/layout/vList4#2"/>
    <dgm:cxn modelId="{DAAF67FA-C7FA-0B44-9C77-87A0EF24834F}" type="presParOf" srcId="{F6172B92-99DE-DF4A-B7EF-619C5F03E5C0}" destId="{F716E349-489D-1142-B6F4-65D0F2BD3D8A}" srcOrd="0" destOrd="0" presId="urn:microsoft.com/office/officeart/2005/8/layout/vList4#2"/>
    <dgm:cxn modelId="{33384254-7305-C94C-BDC7-257752770832}" type="presParOf" srcId="{F716E349-489D-1142-B6F4-65D0F2BD3D8A}" destId="{25389FA8-F2BD-BA41-8B45-45559D73D217}" srcOrd="0" destOrd="0" presId="urn:microsoft.com/office/officeart/2005/8/layout/vList4#2"/>
    <dgm:cxn modelId="{C9F23F97-4EE3-E14D-9127-920932084EF4}" type="presParOf" srcId="{F716E349-489D-1142-B6F4-65D0F2BD3D8A}" destId="{EAD0A2E9-D6F4-A947-9439-B9479A954B16}" srcOrd="1" destOrd="0" presId="urn:microsoft.com/office/officeart/2005/8/layout/vList4#2"/>
    <dgm:cxn modelId="{60B48D2C-C90C-6943-9799-881219F71B7D}" type="presParOf" srcId="{F716E349-489D-1142-B6F4-65D0F2BD3D8A}" destId="{461059D4-3AF6-9D4E-B600-07B6F6766145}" srcOrd="2" destOrd="0" presId="urn:microsoft.com/office/officeart/2005/8/layout/vList4#2"/>
    <dgm:cxn modelId="{C66ADAFB-F8A4-C247-9B3C-7B46A74AD993}" type="presParOf" srcId="{F6172B92-99DE-DF4A-B7EF-619C5F03E5C0}" destId="{B0238969-930F-C74E-9EE4-22EDF12D770E}" srcOrd="1" destOrd="0" presId="urn:microsoft.com/office/officeart/2005/8/layout/vList4#2"/>
    <dgm:cxn modelId="{C9B98B6D-1278-D74F-AC06-91639285E403}" type="presParOf" srcId="{F6172B92-99DE-DF4A-B7EF-619C5F03E5C0}" destId="{EB972086-DC75-C94F-A9F6-D3706280B726}" srcOrd="2" destOrd="0" presId="urn:microsoft.com/office/officeart/2005/8/layout/vList4#2"/>
    <dgm:cxn modelId="{4A22EFD6-0F8E-E546-AEBC-6EC38ED848A9}" type="presParOf" srcId="{EB972086-DC75-C94F-A9F6-D3706280B726}" destId="{C57CC9D8-4301-314E-B3AF-B6F79A71192E}" srcOrd="0" destOrd="0" presId="urn:microsoft.com/office/officeart/2005/8/layout/vList4#2"/>
    <dgm:cxn modelId="{3254CFE2-874B-6940-B052-51A935DC1729}" type="presParOf" srcId="{EB972086-DC75-C94F-A9F6-D3706280B726}" destId="{BD34B32F-592E-9F44-8AC7-645F99CD715A}" srcOrd="1" destOrd="0" presId="urn:microsoft.com/office/officeart/2005/8/layout/vList4#2"/>
    <dgm:cxn modelId="{5B664C65-438C-904C-8F7F-9F0290A33EFF}" type="presParOf" srcId="{EB972086-DC75-C94F-A9F6-D3706280B726}" destId="{E2869BA3-4F94-3B44-A2D6-3435B3C2D716}" srcOrd="2" destOrd="0" presId="urn:microsoft.com/office/officeart/2005/8/layout/vList4#2"/>
    <dgm:cxn modelId="{DC956B18-D65F-A947-8A0E-41BEA12D8F4E}" type="presParOf" srcId="{F6172B92-99DE-DF4A-B7EF-619C5F03E5C0}" destId="{0E9199EF-2642-0D4D-9BAB-5769CFA54D2A}" srcOrd="3" destOrd="0" presId="urn:microsoft.com/office/officeart/2005/8/layout/vList4#2"/>
    <dgm:cxn modelId="{69DA6020-3B02-C147-BFEF-7D402AFCA32D}" type="presParOf" srcId="{F6172B92-99DE-DF4A-B7EF-619C5F03E5C0}" destId="{A72F42FC-E989-7745-A06A-B21E398167C2}" srcOrd="4" destOrd="0" presId="urn:microsoft.com/office/officeart/2005/8/layout/vList4#2"/>
    <dgm:cxn modelId="{2DCA0472-7B48-5B4A-B617-C5263CB84159}" type="presParOf" srcId="{A72F42FC-E989-7745-A06A-B21E398167C2}" destId="{25F76851-529C-C74F-AFF9-67809E41B5D3}" srcOrd="0" destOrd="0" presId="urn:microsoft.com/office/officeart/2005/8/layout/vList4#2"/>
    <dgm:cxn modelId="{43155C1F-17CC-DB4E-AD79-5567CE94FA23}" type="presParOf" srcId="{A72F42FC-E989-7745-A06A-B21E398167C2}" destId="{85652919-0D2E-614E-A547-B95C4BD937FC}" srcOrd="1" destOrd="0" presId="urn:microsoft.com/office/officeart/2005/8/layout/vList4#2"/>
    <dgm:cxn modelId="{1E00B388-7722-3149-8C3E-709B0A8C46A7}" type="presParOf" srcId="{A72F42FC-E989-7745-A06A-B21E398167C2}" destId="{819008F8-AA8B-F246-A018-35BF067050A5}" srcOrd="2" destOrd="0" presId="urn:microsoft.com/office/officeart/2005/8/layout/vList4#2"/>
    <dgm:cxn modelId="{52F67B6A-2DCE-7C46-B722-44A9A25CC151}" type="presParOf" srcId="{F6172B92-99DE-DF4A-B7EF-619C5F03E5C0}" destId="{2F1BB942-3064-9A44-9B71-5F0F3AE3D521}" srcOrd="5" destOrd="0" presId="urn:microsoft.com/office/officeart/2005/8/layout/vList4#2"/>
    <dgm:cxn modelId="{E0154AB9-0D4B-F54A-8638-0DD6AC1C639D}" type="presParOf" srcId="{F6172B92-99DE-DF4A-B7EF-619C5F03E5C0}" destId="{92785489-3BE8-A34C-98BB-DA54C8BC93E7}" srcOrd="6" destOrd="0" presId="urn:microsoft.com/office/officeart/2005/8/layout/vList4#2"/>
    <dgm:cxn modelId="{BC909D3D-038C-EA41-9F9F-103544EC16E8}" type="presParOf" srcId="{92785489-3BE8-A34C-98BB-DA54C8BC93E7}" destId="{B9B17370-21F9-D64A-BFDB-E32500DBA78E}" srcOrd="0" destOrd="0" presId="urn:microsoft.com/office/officeart/2005/8/layout/vList4#2"/>
    <dgm:cxn modelId="{8BDE8EA5-0567-514B-8A0B-8CFE262EF1A8}" type="presParOf" srcId="{92785489-3BE8-A34C-98BB-DA54C8BC93E7}" destId="{7B7E86C6-AA50-7445-A1E7-CD615B96C952}" srcOrd="1" destOrd="0" presId="urn:microsoft.com/office/officeart/2005/8/layout/vList4#2"/>
    <dgm:cxn modelId="{1F0A2F7E-962D-EC4A-96F2-0D6022ED8EFA}" type="presParOf" srcId="{92785489-3BE8-A34C-98BB-DA54C8BC93E7}" destId="{ADEEB24C-9535-B548-A586-C82E85DFEB15}" srcOrd="2" destOrd="0" presId="urn:microsoft.com/office/officeart/2005/8/layout/vList4#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8595E33-31EA-C746-AAEA-DEB62A564BAF}"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55DFAE62-8D8E-4841-B793-C2D88A2A089E}">
      <dgm:prSet/>
      <dgm:spPr/>
      <dgm:t>
        <a:bodyPr/>
        <a:lstStyle/>
        <a:p>
          <a:pPr rtl="0"/>
          <a:r>
            <a:rPr lang="en-US" dirty="0" smtClean="0"/>
            <a:t>Management</a:t>
          </a:r>
          <a:endParaRPr lang="en-US" dirty="0"/>
        </a:p>
      </dgm:t>
    </dgm:pt>
    <dgm:pt modelId="{24F02D61-6022-CC42-AA2B-142EE8EB09BC}" type="parTrans" cxnId="{DCBE02C8-1567-1D41-BEC1-1894A5FFCC0C}">
      <dgm:prSet/>
      <dgm:spPr/>
      <dgm:t>
        <a:bodyPr/>
        <a:lstStyle/>
        <a:p>
          <a:endParaRPr lang="en-US"/>
        </a:p>
      </dgm:t>
    </dgm:pt>
    <dgm:pt modelId="{E743EEB9-17DD-C14A-A9AE-F576193E5277}" type="sibTrans" cxnId="{DCBE02C8-1567-1D41-BEC1-1894A5FFCC0C}">
      <dgm:prSet/>
      <dgm:spPr/>
      <dgm:t>
        <a:bodyPr/>
        <a:lstStyle/>
        <a:p>
          <a:endParaRPr lang="en-US"/>
        </a:p>
      </dgm:t>
    </dgm:pt>
    <dgm:pt modelId="{F7F99515-6C6F-0841-9223-FA8F18AEF819}">
      <dgm:prSet/>
      <dgm:spPr/>
      <dgm:t>
        <a:bodyPr/>
        <a:lstStyle/>
        <a:p>
          <a:pPr rtl="0"/>
          <a:r>
            <a:rPr lang="en-US" dirty="0" smtClean="0"/>
            <a:t>human activities can be managed in many contexts</a:t>
          </a:r>
          <a:endParaRPr lang="en-US" dirty="0"/>
        </a:p>
      </dgm:t>
    </dgm:pt>
    <dgm:pt modelId="{0E4EE446-81E0-6E4F-B56B-829890EC9D74}" type="parTrans" cxnId="{85D18E98-72CF-5541-9BCC-91D960856396}">
      <dgm:prSet/>
      <dgm:spPr/>
      <dgm:t>
        <a:bodyPr/>
        <a:lstStyle/>
        <a:p>
          <a:endParaRPr lang="en-US"/>
        </a:p>
      </dgm:t>
    </dgm:pt>
    <dgm:pt modelId="{01D6C953-7729-0643-A47A-5A0500F52BA5}" type="sibTrans" cxnId="{85D18E98-72CF-5541-9BCC-91D960856396}">
      <dgm:prSet/>
      <dgm:spPr/>
      <dgm:t>
        <a:bodyPr/>
        <a:lstStyle/>
        <a:p>
          <a:endParaRPr lang="en-US"/>
        </a:p>
      </dgm:t>
    </dgm:pt>
    <dgm:pt modelId="{DE257FCC-0FC9-A749-A7A8-EEA53AAC4E2C}">
      <dgm:prSet/>
      <dgm:spPr/>
      <dgm:t>
        <a:bodyPr/>
        <a:lstStyle/>
        <a:p>
          <a:pPr rtl="0"/>
          <a:r>
            <a:rPr lang="en-US" dirty="0" smtClean="0"/>
            <a:t>projects by project managers</a:t>
          </a:r>
          <a:endParaRPr lang="en-US" dirty="0"/>
        </a:p>
      </dgm:t>
    </dgm:pt>
    <dgm:pt modelId="{2803D253-B4A6-BC43-B3B0-8DDC875389BC}" type="parTrans" cxnId="{4B2B31D7-628A-BB41-A578-122970359E8C}">
      <dgm:prSet/>
      <dgm:spPr/>
      <dgm:t>
        <a:bodyPr/>
        <a:lstStyle/>
        <a:p>
          <a:endParaRPr lang="en-US"/>
        </a:p>
      </dgm:t>
    </dgm:pt>
    <dgm:pt modelId="{056BB54A-7F5B-984C-8F70-7FD29A3D2028}" type="sibTrans" cxnId="{4B2B31D7-628A-BB41-A578-122970359E8C}">
      <dgm:prSet/>
      <dgm:spPr/>
      <dgm:t>
        <a:bodyPr/>
        <a:lstStyle/>
        <a:p>
          <a:endParaRPr lang="en-US"/>
        </a:p>
      </dgm:t>
    </dgm:pt>
    <dgm:pt modelId="{A905A18B-2218-EA49-9B23-99B00E2E9ED8}">
      <dgm:prSet/>
      <dgm:spPr/>
      <dgm:t>
        <a:bodyPr/>
        <a:lstStyle/>
        <a:p>
          <a:pPr rtl="0"/>
          <a:r>
            <a:rPr lang="en-US" dirty="0" smtClean="0"/>
            <a:t>abilities and knowledge development by human resources managers</a:t>
          </a:r>
          <a:endParaRPr lang="en-US" dirty="0"/>
        </a:p>
      </dgm:t>
    </dgm:pt>
    <dgm:pt modelId="{3E925F11-A6D5-6641-9BE4-D23A768A3ED3}" type="parTrans" cxnId="{C2E3839B-2B40-544D-8C9E-C49C7CFA5611}">
      <dgm:prSet/>
      <dgm:spPr/>
      <dgm:t>
        <a:bodyPr/>
        <a:lstStyle/>
        <a:p>
          <a:endParaRPr lang="en-US"/>
        </a:p>
      </dgm:t>
    </dgm:pt>
    <dgm:pt modelId="{06881B8D-0506-C54F-B907-7A1478B7EF14}" type="sibTrans" cxnId="{C2E3839B-2B40-544D-8C9E-C49C7CFA5611}">
      <dgm:prSet/>
      <dgm:spPr/>
      <dgm:t>
        <a:bodyPr/>
        <a:lstStyle/>
        <a:p>
          <a:endParaRPr lang="en-US"/>
        </a:p>
      </dgm:t>
    </dgm:pt>
    <dgm:pt modelId="{025E9507-FFBD-5E49-A805-46B6862D7889}">
      <dgm:prSet/>
      <dgm:spPr/>
      <dgm:t>
        <a:bodyPr/>
        <a:lstStyle/>
        <a:p>
          <a:pPr rtl="0"/>
          <a:r>
            <a:rPr lang="en-US" dirty="0" smtClean="0"/>
            <a:t>companies by company leaders</a:t>
          </a:r>
          <a:endParaRPr lang="en-US" dirty="0"/>
        </a:p>
      </dgm:t>
    </dgm:pt>
    <dgm:pt modelId="{58D2E1E2-1E90-EA42-813B-0E5BC3F45AAA}" type="parTrans" cxnId="{9DE729D9-A56D-B24B-9511-DFC778E21B10}">
      <dgm:prSet/>
      <dgm:spPr/>
      <dgm:t>
        <a:bodyPr/>
        <a:lstStyle/>
        <a:p>
          <a:endParaRPr lang="en-US"/>
        </a:p>
      </dgm:t>
    </dgm:pt>
    <dgm:pt modelId="{4AD4C18B-F29B-714D-BB17-ADD633873AA8}" type="sibTrans" cxnId="{9DE729D9-A56D-B24B-9511-DFC778E21B10}">
      <dgm:prSet/>
      <dgm:spPr/>
      <dgm:t>
        <a:bodyPr/>
        <a:lstStyle/>
        <a:p>
          <a:endParaRPr lang="en-US"/>
        </a:p>
      </dgm:t>
    </dgm:pt>
    <dgm:pt modelId="{3C305880-81E0-D94B-84FE-993ECF3CD3E4}">
      <dgm:prSet/>
      <dgm:spPr/>
      <dgm:t>
        <a:bodyPr/>
        <a:lstStyle/>
        <a:p>
          <a:pPr rtl="0"/>
          <a:r>
            <a:rPr lang="en-US" dirty="0" smtClean="0"/>
            <a:t>their lives by themselves</a:t>
          </a:r>
          <a:endParaRPr lang="en-US" dirty="0"/>
        </a:p>
      </dgm:t>
    </dgm:pt>
    <dgm:pt modelId="{254B0AE0-5D06-B547-AB25-4BDF1954947D}" type="parTrans" cxnId="{A1D0F18D-F395-5B4D-9ACB-8E5176FB119E}">
      <dgm:prSet/>
      <dgm:spPr/>
      <dgm:t>
        <a:bodyPr/>
        <a:lstStyle/>
        <a:p>
          <a:endParaRPr lang="en-US"/>
        </a:p>
      </dgm:t>
    </dgm:pt>
    <dgm:pt modelId="{8D8316B1-6400-AE4C-A39C-54395758AE7E}" type="sibTrans" cxnId="{A1D0F18D-F395-5B4D-9ACB-8E5176FB119E}">
      <dgm:prSet/>
      <dgm:spPr/>
      <dgm:t>
        <a:bodyPr/>
        <a:lstStyle/>
        <a:p>
          <a:endParaRPr lang="en-US"/>
        </a:p>
      </dgm:t>
    </dgm:pt>
    <dgm:pt modelId="{5B2799CA-1970-DD43-8BC1-4EDACDB116BF}">
      <dgm:prSet/>
      <dgm:spPr/>
      <dgm:t>
        <a:bodyPr/>
        <a:lstStyle/>
        <a:p>
          <a:pPr rtl="0"/>
          <a:r>
            <a:rPr lang="en-US" dirty="0" smtClean="0"/>
            <a:t> is a process of achieving desired or given goals and objectives by means of other people</a:t>
          </a:r>
          <a:endParaRPr lang="en-US" dirty="0"/>
        </a:p>
      </dgm:t>
    </dgm:pt>
    <dgm:pt modelId="{B7C24AD5-6107-1349-8BDB-93F7608E015D}" type="parTrans" cxnId="{0BDA2A87-37C2-CB45-9320-8A8802D3E819}">
      <dgm:prSet/>
      <dgm:spPr/>
      <dgm:t>
        <a:bodyPr/>
        <a:lstStyle/>
        <a:p>
          <a:endParaRPr lang="en-US"/>
        </a:p>
      </dgm:t>
    </dgm:pt>
    <dgm:pt modelId="{9AFEB5F0-B696-2941-8F71-B6DA738E87B7}" type="sibTrans" cxnId="{0BDA2A87-37C2-CB45-9320-8A8802D3E819}">
      <dgm:prSet/>
      <dgm:spPr/>
      <dgm:t>
        <a:bodyPr/>
        <a:lstStyle/>
        <a:p>
          <a:endParaRPr lang="en-US"/>
        </a:p>
      </dgm:t>
    </dgm:pt>
    <dgm:pt modelId="{044BDFDF-E473-CF45-9E6E-29037510E90B}">
      <dgm:prSet/>
      <dgm:spPr/>
      <dgm:t>
        <a:bodyPr/>
        <a:lstStyle/>
        <a:p>
          <a:pPr rtl="0"/>
          <a:r>
            <a:rPr lang="en-US" dirty="0" smtClean="0"/>
            <a:t>Contextual</a:t>
          </a:r>
          <a:endParaRPr lang="en-US" dirty="0"/>
        </a:p>
      </dgm:t>
    </dgm:pt>
    <dgm:pt modelId="{6C5B5F9D-CCA2-4F4A-ACA6-074F29DFAD55}" type="parTrans" cxnId="{F1CE901E-C126-0A40-AD1E-389FE969083A}">
      <dgm:prSet/>
      <dgm:spPr/>
      <dgm:t>
        <a:bodyPr/>
        <a:lstStyle/>
        <a:p>
          <a:endParaRPr lang="en-US"/>
        </a:p>
      </dgm:t>
    </dgm:pt>
    <dgm:pt modelId="{86328B9B-A9AC-FE4F-B5BD-5DD7D8394259}" type="sibTrans" cxnId="{F1CE901E-C126-0A40-AD1E-389FE969083A}">
      <dgm:prSet/>
      <dgm:spPr/>
      <dgm:t>
        <a:bodyPr/>
        <a:lstStyle/>
        <a:p>
          <a:endParaRPr lang="en-US"/>
        </a:p>
      </dgm:t>
    </dgm:pt>
    <dgm:pt modelId="{EA689685-ED3B-674B-9173-16D940F014D0}" type="pres">
      <dgm:prSet presAssocID="{08595E33-31EA-C746-AAEA-DEB62A564BAF}" presName="Name0" presStyleCnt="0">
        <dgm:presLayoutVars>
          <dgm:dir/>
          <dgm:animLvl val="lvl"/>
          <dgm:resizeHandles val="exact"/>
        </dgm:presLayoutVars>
      </dgm:prSet>
      <dgm:spPr/>
      <dgm:t>
        <a:bodyPr/>
        <a:lstStyle/>
        <a:p>
          <a:endParaRPr lang="en-US"/>
        </a:p>
      </dgm:t>
    </dgm:pt>
    <dgm:pt modelId="{15651F91-7E2D-CB47-B2D5-7DDD2E32F3CD}" type="pres">
      <dgm:prSet presAssocID="{55DFAE62-8D8E-4841-B793-C2D88A2A089E}" presName="linNode" presStyleCnt="0"/>
      <dgm:spPr/>
    </dgm:pt>
    <dgm:pt modelId="{256C6401-537B-3B43-9EB4-C3B5F75143E1}" type="pres">
      <dgm:prSet presAssocID="{55DFAE62-8D8E-4841-B793-C2D88A2A089E}" presName="parentText" presStyleLbl="node1" presStyleIdx="0" presStyleCnt="2">
        <dgm:presLayoutVars>
          <dgm:chMax val="1"/>
          <dgm:bulletEnabled val="1"/>
        </dgm:presLayoutVars>
      </dgm:prSet>
      <dgm:spPr/>
      <dgm:t>
        <a:bodyPr/>
        <a:lstStyle/>
        <a:p>
          <a:endParaRPr lang="en-US"/>
        </a:p>
      </dgm:t>
    </dgm:pt>
    <dgm:pt modelId="{644F0160-BE8C-884C-8FF4-70E4C8C660B9}" type="pres">
      <dgm:prSet presAssocID="{55DFAE62-8D8E-4841-B793-C2D88A2A089E}" presName="descendantText" presStyleLbl="alignAccFollowNode1" presStyleIdx="0" presStyleCnt="2">
        <dgm:presLayoutVars>
          <dgm:bulletEnabled val="1"/>
        </dgm:presLayoutVars>
      </dgm:prSet>
      <dgm:spPr/>
      <dgm:t>
        <a:bodyPr/>
        <a:lstStyle/>
        <a:p>
          <a:endParaRPr lang="en-US"/>
        </a:p>
      </dgm:t>
    </dgm:pt>
    <dgm:pt modelId="{C66A6E5E-49C7-5B46-AEAF-FA596B67BFE7}" type="pres">
      <dgm:prSet presAssocID="{E743EEB9-17DD-C14A-A9AE-F576193E5277}" presName="sp" presStyleCnt="0"/>
      <dgm:spPr/>
    </dgm:pt>
    <dgm:pt modelId="{B13CB33D-A7B1-1A41-B00D-A431BADDAB92}" type="pres">
      <dgm:prSet presAssocID="{044BDFDF-E473-CF45-9E6E-29037510E90B}" presName="linNode" presStyleCnt="0"/>
      <dgm:spPr/>
    </dgm:pt>
    <dgm:pt modelId="{E7ECF046-DC01-7244-B198-3B8503337C99}" type="pres">
      <dgm:prSet presAssocID="{044BDFDF-E473-CF45-9E6E-29037510E90B}" presName="parentText" presStyleLbl="node1" presStyleIdx="1" presStyleCnt="2">
        <dgm:presLayoutVars>
          <dgm:chMax val="1"/>
          <dgm:bulletEnabled val="1"/>
        </dgm:presLayoutVars>
      </dgm:prSet>
      <dgm:spPr/>
      <dgm:t>
        <a:bodyPr/>
        <a:lstStyle/>
        <a:p>
          <a:endParaRPr lang="en-US"/>
        </a:p>
      </dgm:t>
    </dgm:pt>
    <dgm:pt modelId="{ECD5CA78-CBB7-1746-ACAB-1AEFDB948EB1}" type="pres">
      <dgm:prSet presAssocID="{044BDFDF-E473-CF45-9E6E-29037510E90B}" presName="descendantText" presStyleLbl="alignAccFollowNode1" presStyleIdx="1" presStyleCnt="2">
        <dgm:presLayoutVars>
          <dgm:bulletEnabled val="1"/>
        </dgm:presLayoutVars>
      </dgm:prSet>
      <dgm:spPr/>
      <dgm:t>
        <a:bodyPr/>
        <a:lstStyle/>
        <a:p>
          <a:endParaRPr lang="en-US"/>
        </a:p>
      </dgm:t>
    </dgm:pt>
  </dgm:ptLst>
  <dgm:cxnLst>
    <dgm:cxn modelId="{A887220C-BAF6-254B-A2CA-397788A0FE80}" type="presOf" srcId="{08595E33-31EA-C746-AAEA-DEB62A564BAF}" destId="{EA689685-ED3B-674B-9173-16D940F014D0}" srcOrd="0" destOrd="0" presId="urn:microsoft.com/office/officeart/2005/8/layout/vList5"/>
    <dgm:cxn modelId="{F8F107E3-7D8B-3449-8767-A60EFA840DDA}" type="presOf" srcId="{F7F99515-6C6F-0841-9223-FA8F18AEF819}" destId="{ECD5CA78-CBB7-1746-ACAB-1AEFDB948EB1}" srcOrd="0" destOrd="0" presId="urn:microsoft.com/office/officeart/2005/8/layout/vList5"/>
    <dgm:cxn modelId="{BD9F06D3-40BC-ED4F-8118-BA287365B5F9}" type="presOf" srcId="{5B2799CA-1970-DD43-8BC1-4EDACDB116BF}" destId="{644F0160-BE8C-884C-8FF4-70E4C8C660B9}" srcOrd="0" destOrd="0" presId="urn:microsoft.com/office/officeart/2005/8/layout/vList5"/>
    <dgm:cxn modelId="{E7232F89-C972-1E4D-AE47-1BBE6AEB1582}" type="presOf" srcId="{044BDFDF-E473-CF45-9E6E-29037510E90B}" destId="{E7ECF046-DC01-7244-B198-3B8503337C99}" srcOrd="0" destOrd="0" presId="urn:microsoft.com/office/officeart/2005/8/layout/vList5"/>
    <dgm:cxn modelId="{DCBE02C8-1567-1D41-BEC1-1894A5FFCC0C}" srcId="{08595E33-31EA-C746-AAEA-DEB62A564BAF}" destId="{55DFAE62-8D8E-4841-B793-C2D88A2A089E}" srcOrd="0" destOrd="0" parTransId="{24F02D61-6022-CC42-AA2B-142EE8EB09BC}" sibTransId="{E743EEB9-17DD-C14A-A9AE-F576193E5277}"/>
    <dgm:cxn modelId="{9670FD18-9BF6-AA47-A9C9-358C2295327F}" type="presOf" srcId="{55DFAE62-8D8E-4841-B793-C2D88A2A089E}" destId="{256C6401-537B-3B43-9EB4-C3B5F75143E1}" srcOrd="0" destOrd="0" presId="urn:microsoft.com/office/officeart/2005/8/layout/vList5"/>
    <dgm:cxn modelId="{F1CE901E-C126-0A40-AD1E-389FE969083A}" srcId="{08595E33-31EA-C746-AAEA-DEB62A564BAF}" destId="{044BDFDF-E473-CF45-9E6E-29037510E90B}" srcOrd="1" destOrd="0" parTransId="{6C5B5F9D-CCA2-4F4A-ACA6-074F29DFAD55}" sibTransId="{86328B9B-A9AC-FE4F-B5BD-5DD7D8394259}"/>
    <dgm:cxn modelId="{EA833839-273F-F944-A9A9-A40C701F463E}" type="presOf" srcId="{A905A18B-2218-EA49-9B23-99B00E2E9ED8}" destId="{ECD5CA78-CBB7-1746-ACAB-1AEFDB948EB1}" srcOrd="0" destOrd="2" presId="urn:microsoft.com/office/officeart/2005/8/layout/vList5"/>
    <dgm:cxn modelId="{9DE729D9-A56D-B24B-9511-DFC778E21B10}" srcId="{F7F99515-6C6F-0841-9223-FA8F18AEF819}" destId="{025E9507-FFBD-5E49-A805-46B6862D7889}" srcOrd="2" destOrd="0" parTransId="{58D2E1E2-1E90-EA42-813B-0E5BC3F45AAA}" sibTransId="{4AD4C18B-F29B-714D-BB17-ADD633873AA8}"/>
    <dgm:cxn modelId="{0BDA2A87-37C2-CB45-9320-8A8802D3E819}" srcId="{55DFAE62-8D8E-4841-B793-C2D88A2A089E}" destId="{5B2799CA-1970-DD43-8BC1-4EDACDB116BF}" srcOrd="0" destOrd="0" parTransId="{B7C24AD5-6107-1349-8BDB-93F7608E015D}" sibTransId="{9AFEB5F0-B696-2941-8F71-B6DA738E87B7}"/>
    <dgm:cxn modelId="{A1D0F18D-F395-5B4D-9ACB-8E5176FB119E}" srcId="{F7F99515-6C6F-0841-9223-FA8F18AEF819}" destId="{3C305880-81E0-D94B-84FE-993ECF3CD3E4}" srcOrd="3" destOrd="0" parTransId="{254B0AE0-5D06-B547-AB25-4BDF1954947D}" sibTransId="{8D8316B1-6400-AE4C-A39C-54395758AE7E}"/>
    <dgm:cxn modelId="{C2E3839B-2B40-544D-8C9E-C49C7CFA5611}" srcId="{F7F99515-6C6F-0841-9223-FA8F18AEF819}" destId="{A905A18B-2218-EA49-9B23-99B00E2E9ED8}" srcOrd="1" destOrd="0" parTransId="{3E925F11-A6D5-6641-9BE4-D23A768A3ED3}" sibTransId="{06881B8D-0506-C54F-B907-7A1478B7EF14}"/>
    <dgm:cxn modelId="{85D18E98-72CF-5541-9BCC-91D960856396}" srcId="{044BDFDF-E473-CF45-9E6E-29037510E90B}" destId="{F7F99515-6C6F-0841-9223-FA8F18AEF819}" srcOrd="0" destOrd="0" parTransId="{0E4EE446-81E0-6E4F-B56B-829890EC9D74}" sibTransId="{01D6C953-7729-0643-A47A-5A0500F52BA5}"/>
    <dgm:cxn modelId="{92EA05B8-1A77-9A40-A76C-BB61B0BE661B}" type="presOf" srcId="{DE257FCC-0FC9-A749-A7A8-EEA53AAC4E2C}" destId="{ECD5CA78-CBB7-1746-ACAB-1AEFDB948EB1}" srcOrd="0" destOrd="1" presId="urn:microsoft.com/office/officeart/2005/8/layout/vList5"/>
    <dgm:cxn modelId="{23BFD591-0C1B-C34E-B913-EE666B380DB5}" type="presOf" srcId="{025E9507-FFBD-5E49-A805-46B6862D7889}" destId="{ECD5CA78-CBB7-1746-ACAB-1AEFDB948EB1}" srcOrd="0" destOrd="3" presId="urn:microsoft.com/office/officeart/2005/8/layout/vList5"/>
    <dgm:cxn modelId="{4B2B31D7-628A-BB41-A578-122970359E8C}" srcId="{F7F99515-6C6F-0841-9223-FA8F18AEF819}" destId="{DE257FCC-0FC9-A749-A7A8-EEA53AAC4E2C}" srcOrd="0" destOrd="0" parTransId="{2803D253-B4A6-BC43-B3B0-8DDC875389BC}" sibTransId="{056BB54A-7F5B-984C-8F70-7FD29A3D2028}"/>
    <dgm:cxn modelId="{AC8FD1B7-9DD1-BB46-B460-6BE733D1C48E}" type="presOf" srcId="{3C305880-81E0-D94B-84FE-993ECF3CD3E4}" destId="{ECD5CA78-CBB7-1746-ACAB-1AEFDB948EB1}" srcOrd="0" destOrd="4" presId="urn:microsoft.com/office/officeart/2005/8/layout/vList5"/>
    <dgm:cxn modelId="{22DD7077-204E-7F44-93D1-354B277979C9}" type="presParOf" srcId="{EA689685-ED3B-674B-9173-16D940F014D0}" destId="{15651F91-7E2D-CB47-B2D5-7DDD2E32F3CD}" srcOrd="0" destOrd="0" presId="urn:microsoft.com/office/officeart/2005/8/layout/vList5"/>
    <dgm:cxn modelId="{F0363E87-995B-0544-8EA6-2582BF78AF1F}" type="presParOf" srcId="{15651F91-7E2D-CB47-B2D5-7DDD2E32F3CD}" destId="{256C6401-537B-3B43-9EB4-C3B5F75143E1}" srcOrd="0" destOrd="0" presId="urn:microsoft.com/office/officeart/2005/8/layout/vList5"/>
    <dgm:cxn modelId="{A93DDF27-5347-674A-BE72-31C8FFD6439C}" type="presParOf" srcId="{15651F91-7E2D-CB47-B2D5-7DDD2E32F3CD}" destId="{644F0160-BE8C-884C-8FF4-70E4C8C660B9}" srcOrd="1" destOrd="0" presId="urn:microsoft.com/office/officeart/2005/8/layout/vList5"/>
    <dgm:cxn modelId="{8E1DB47F-EBF9-0B49-8A68-89818951763D}" type="presParOf" srcId="{EA689685-ED3B-674B-9173-16D940F014D0}" destId="{C66A6E5E-49C7-5B46-AEAF-FA596B67BFE7}" srcOrd="1" destOrd="0" presId="urn:microsoft.com/office/officeart/2005/8/layout/vList5"/>
    <dgm:cxn modelId="{9F560000-E6AD-FD44-9ABC-E4480E97E908}" type="presParOf" srcId="{EA689685-ED3B-674B-9173-16D940F014D0}" destId="{B13CB33D-A7B1-1A41-B00D-A431BADDAB92}" srcOrd="2" destOrd="0" presId="urn:microsoft.com/office/officeart/2005/8/layout/vList5"/>
    <dgm:cxn modelId="{305F5363-3991-3347-8AAB-BF06DAD2E2E2}" type="presParOf" srcId="{B13CB33D-A7B1-1A41-B00D-A431BADDAB92}" destId="{E7ECF046-DC01-7244-B198-3B8503337C99}" srcOrd="0" destOrd="0" presId="urn:microsoft.com/office/officeart/2005/8/layout/vList5"/>
    <dgm:cxn modelId="{5F9C0010-C6BB-6148-A359-561FB6A32F57}" type="presParOf" srcId="{B13CB33D-A7B1-1A41-B00D-A431BADDAB92}" destId="{ECD5CA78-CBB7-1746-ACAB-1AEFDB948EB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6AA519F-434F-8C43-BC34-192A907D879C}"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EFD9EEE5-4332-3A49-818F-C5B0C582BF81}">
      <dgm:prSet/>
      <dgm:spPr/>
      <dgm:t>
        <a:bodyPr/>
        <a:lstStyle/>
        <a:p>
          <a:pPr rtl="0"/>
          <a:r>
            <a:rPr lang="en-US" dirty="0" smtClean="0"/>
            <a:t>Successful company</a:t>
          </a:r>
          <a:endParaRPr lang="en-US" dirty="0"/>
        </a:p>
      </dgm:t>
    </dgm:pt>
    <dgm:pt modelId="{6F4173FE-CBA4-B743-9FFD-31614EB9C6CA}" type="parTrans" cxnId="{0B04680A-7AD8-104F-BCFB-E6CE735BB266}">
      <dgm:prSet/>
      <dgm:spPr/>
      <dgm:t>
        <a:bodyPr/>
        <a:lstStyle/>
        <a:p>
          <a:endParaRPr lang="en-US"/>
        </a:p>
      </dgm:t>
    </dgm:pt>
    <dgm:pt modelId="{F9215CE6-291F-9448-94EF-D3C3AEA1A592}" type="sibTrans" cxnId="{0B04680A-7AD8-104F-BCFB-E6CE735BB266}">
      <dgm:prSet/>
      <dgm:spPr/>
      <dgm:t>
        <a:bodyPr/>
        <a:lstStyle/>
        <a:p>
          <a:endParaRPr lang="en-US"/>
        </a:p>
      </dgm:t>
    </dgm:pt>
    <dgm:pt modelId="{4A59526A-8B25-7047-87D4-106C53DD046A}">
      <dgm:prSet/>
      <dgm:spPr/>
      <dgm:t>
        <a:bodyPr/>
        <a:lstStyle/>
        <a:p>
          <a:pPr rtl="0"/>
          <a:r>
            <a:rPr lang="en-US" dirty="0" smtClean="0"/>
            <a:t>company that achieve its business goals</a:t>
          </a:r>
          <a:endParaRPr lang="en-US" dirty="0"/>
        </a:p>
      </dgm:t>
    </dgm:pt>
    <dgm:pt modelId="{BABCE434-BC74-B948-A368-81B6D3D99535}" type="parTrans" cxnId="{B5058FA6-9095-B548-A716-0CA585637852}">
      <dgm:prSet/>
      <dgm:spPr/>
      <dgm:t>
        <a:bodyPr/>
        <a:lstStyle/>
        <a:p>
          <a:endParaRPr lang="en-US"/>
        </a:p>
      </dgm:t>
    </dgm:pt>
    <dgm:pt modelId="{FB737A90-6B8C-F040-A3FA-8AB2C64FB485}" type="sibTrans" cxnId="{B5058FA6-9095-B548-A716-0CA585637852}">
      <dgm:prSet/>
      <dgm:spPr/>
      <dgm:t>
        <a:bodyPr/>
        <a:lstStyle/>
        <a:p>
          <a:endParaRPr lang="en-US"/>
        </a:p>
      </dgm:t>
    </dgm:pt>
    <dgm:pt modelId="{0466FC12-8CE8-104F-972A-4FE0C84B6AC6}">
      <dgm:prSet/>
      <dgm:spPr/>
      <dgm:t>
        <a:bodyPr/>
        <a:lstStyle/>
        <a:p>
          <a:pPr rtl="0"/>
          <a:r>
            <a:rPr lang="en-US" dirty="0" smtClean="0"/>
            <a:t>Sustainably successful company ~ Vital company</a:t>
          </a:r>
          <a:endParaRPr lang="en-US" dirty="0"/>
        </a:p>
      </dgm:t>
    </dgm:pt>
    <dgm:pt modelId="{E1C17F1C-3039-EA4D-A426-BB2D0998E7A0}" type="parTrans" cxnId="{B658A500-CF48-2540-AD5D-55A397C1E08B}">
      <dgm:prSet/>
      <dgm:spPr/>
      <dgm:t>
        <a:bodyPr/>
        <a:lstStyle/>
        <a:p>
          <a:endParaRPr lang="en-US"/>
        </a:p>
      </dgm:t>
    </dgm:pt>
    <dgm:pt modelId="{ECF17153-1913-1340-91E6-93862565824D}" type="sibTrans" cxnId="{B658A500-CF48-2540-AD5D-55A397C1E08B}">
      <dgm:prSet/>
      <dgm:spPr/>
      <dgm:t>
        <a:bodyPr/>
        <a:lstStyle/>
        <a:p>
          <a:endParaRPr lang="en-US"/>
        </a:p>
      </dgm:t>
    </dgm:pt>
    <dgm:pt modelId="{33CE81D9-9531-A84C-91BD-21B8B765EB9B}">
      <dgm:prSet/>
      <dgm:spPr/>
      <dgm:t>
        <a:bodyPr/>
        <a:lstStyle/>
        <a:p>
          <a:pPr rtl="0"/>
          <a:r>
            <a:rPr lang="en-US" dirty="0" smtClean="0"/>
            <a:t>company where attaining of current goals does not diminish the chance to achieve its goals in the future</a:t>
          </a:r>
          <a:endParaRPr lang="en-US" dirty="0"/>
        </a:p>
      </dgm:t>
    </dgm:pt>
    <dgm:pt modelId="{0E57D211-6DA9-9742-A612-1B875CE6BA75}" type="parTrans" cxnId="{F3B21006-B75D-D246-9AEF-C5C24490EEE4}">
      <dgm:prSet/>
      <dgm:spPr/>
      <dgm:t>
        <a:bodyPr/>
        <a:lstStyle/>
        <a:p>
          <a:endParaRPr lang="en-US"/>
        </a:p>
      </dgm:t>
    </dgm:pt>
    <dgm:pt modelId="{6D10D94E-C1D2-4E47-83DC-E41ECA063920}" type="sibTrans" cxnId="{F3B21006-B75D-D246-9AEF-C5C24490EEE4}">
      <dgm:prSet/>
      <dgm:spPr/>
      <dgm:t>
        <a:bodyPr/>
        <a:lstStyle/>
        <a:p>
          <a:endParaRPr lang="en-US"/>
        </a:p>
      </dgm:t>
    </dgm:pt>
    <dgm:pt modelId="{EA0646C1-60D4-0A4D-8D3C-F761AECE4C1C}">
      <dgm:prSet>
        <dgm:style>
          <a:lnRef idx="1">
            <a:schemeClr val="accent3"/>
          </a:lnRef>
          <a:fillRef idx="3">
            <a:schemeClr val="accent3"/>
          </a:fillRef>
          <a:effectRef idx="2">
            <a:schemeClr val="accent3"/>
          </a:effectRef>
          <a:fontRef idx="minor">
            <a:schemeClr val="lt1"/>
          </a:fontRef>
        </dgm:style>
      </dgm:prSet>
      <dgm:spPr/>
      <dgm:t>
        <a:bodyPr/>
        <a:lstStyle/>
        <a:p>
          <a:pPr rtl="0"/>
          <a:r>
            <a:rPr lang="en-US" dirty="0" err="1" smtClean="0"/>
            <a:t>MbC</a:t>
          </a:r>
          <a:r>
            <a:rPr lang="en-US" dirty="0" smtClean="0"/>
            <a:t> is designed to help companies to achieve vitality!</a:t>
          </a:r>
          <a:endParaRPr lang="en-US" dirty="0"/>
        </a:p>
      </dgm:t>
    </dgm:pt>
    <dgm:pt modelId="{39EEA1FD-D373-764F-8DFF-8ABD84133D29}" type="parTrans" cxnId="{34E8D0EC-1B21-AA43-82F6-38E61C4A9528}">
      <dgm:prSet/>
      <dgm:spPr/>
      <dgm:t>
        <a:bodyPr/>
        <a:lstStyle/>
        <a:p>
          <a:endParaRPr lang="en-US"/>
        </a:p>
      </dgm:t>
    </dgm:pt>
    <dgm:pt modelId="{7F3AE4B2-274B-F245-8FB8-C2E4F4BBDABE}" type="sibTrans" cxnId="{34E8D0EC-1B21-AA43-82F6-38E61C4A9528}">
      <dgm:prSet/>
      <dgm:spPr/>
      <dgm:t>
        <a:bodyPr/>
        <a:lstStyle/>
        <a:p>
          <a:endParaRPr lang="en-US"/>
        </a:p>
      </dgm:t>
    </dgm:pt>
    <dgm:pt modelId="{A24617ED-3734-A74B-9F93-1ACEBD9E2154}" type="pres">
      <dgm:prSet presAssocID="{F6AA519F-434F-8C43-BC34-192A907D879C}" presName="linear" presStyleCnt="0">
        <dgm:presLayoutVars>
          <dgm:animLvl val="lvl"/>
          <dgm:resizeHandles val="exact"/>
        </dgm:presLayoutVars>
      </dgm:prSet>
      <dgm:spPr/>
      <dgm:t>
        <a:bodyPr/>
        <a:lstStyle/>
        <a:p>
          <a:endParaRPr lang="en-US"/>
        </a:p>
      </dgm:t>
    </dgm:pt>
    <dgm:pt modelId="{21CFC94D-E471-8F43-B844-BBCB4C3E4B47}" type="pres">
      <dgm:prSet presAssocID="{EFD9EEE5-4332-3A49-818F-C5B0C582BF81}" presName="parentText" presStyleLbl="node1" presStyleIdx="0" presStyleCnt="3">
        <dgm:presLayoutVars>
          <dgm:chMax val="0"/>
          <dgm:bulletEnabled val="1"/>
        </dgm:presLayoutVars>
      </dgm:prSet>
      <dgm:spPr/>
      <dgm:t>
        <a:bodyPr/>
        <a:lstStyle/>
        <a:p>
          <a:endParaRPr lang="en-US"/>
        </a:p>
      </dgm:t>
    </dgm:pt>
    <dgm:pt modelId="{DC40D14B-EE30-FF4C-A18F-79ABB5E99931}" type="pres">
      <dgm:prSet presAssocID="{EFD9EEE5-4332-3A49-818F-C5B0C582BF81}" presName="childText" presStyleLbl="revTx" presStyleIdx="0" presStyleCnt="2">
        <dgm:presLayoutVars>
          <dgm:bulletEnabled val="1"/>
        </dgm:presLayoutVars>
      </dgm:prSet>
      <dgm:spPr/>
      <dgm:t>
        <a:bodyPr/>
        <a:lstStyle/>
        <a:p>
          <a:endParaRPr lang="en-US"/>
        </a:p>
      </dgm:t>
    </dgm:pt>
    <dgm:pt modelId="{B14A4719-5BCE-5E46-B6F7-7953B49BBC35}" type="pres">
      <dgm:prSet presAssocID="{0466FC12-8CE8-104F-972A-4FE0C84B6AC6}" presName="parentText" presStyleLbl="node1" presStyleIdx="1" presStyleCnt="3">
        <dgm:presLayoutVars>
          <dgm:chMax val="0"/>
          <dgm:bulletEnabled val="1"/>
        </dgm:presLayoutVars>
      </dgm:prSet>
      <dgm:spPr/>
      <dgm:t>
        <a:bodyPr/>
        <a:lstStyle/>
        <a:p>
          <a:endParaRPr lang="en-US"/>
        </a:p>
      </dgm:t>
    </dgm:pt>
    <dgm:pt modelId="{938A8CB7-D190-6543-A834-33342A0659F7}" type="pres">
      <dgm:prSet presAssocID="{0466FC12-8CE8-104F-972A-4FE0C84B6AC6}" presName="childText" presStyleLbl="revTx" presStyleIdx="1" presStyleCnt="2">
        <dgm:presLayoutVars>
          <dgm:bulletEnabled val="1"/>
        </dgm:presLayoutVars>
      </dgm:prSet>
      <dgm:spPr/>
      <dgm:t>
        <a:bodyPr/>
        <a:lstStyle/>
        <a:p>
          <a:endParaRPr lang="en-US"/>
        </a:p>
      </dgm:t>
    </dgm:pt>
    <dgm:pt modelId="{16A252D0-4769-3D46-AB89-19094141A4CE}" type="pres">
      <dgm:prSet presAssocID="{EA0646C1-60D4-0A4D-8D3C-F761AECE4C1C}" presName="parentText" presStyleLbl="node1" presStyleIdx="2" presStyleCnt="3">
        <dgm:presLayoutVars>
          <dgm:chMax val="0"/>
          <dgm:bulletEnabled val="1"/>
        </dgm:presLayoutVars>
      </dgm:prSet>
      <dgm:spPr/>
      <dgm:t>
        <a:bodyPr/>
        <a:lstStyle/>
        <a:p>
          <a:endParaRPr lang="en-US"/>
        </a:p>
      </dgm:t>
    </dgm:pt>
  </dgm:ptLst>
  <dgm:cxnLst>
    <dgm:cxn modelId="{34E8D0EC-1B21-AA43-82F6-38E61C4A9528}" srcId="{F6AA519F-434F-8C43-BC34-192A907D879C}" destId="{EA0646C1-60D4-0A4D-8D3C-F761AECE4C1C}" srcOrd="2" destOrd="0" parTransId="{39EEA1FD-D373-764F-8DFF-8ABD84133D29}" sibTransId="{7F3AE4B2-274B-F245-8FB8-C2E4F4BBDABE}"/>
    <dgm:cxn modelId="{A08D6D5A-90BB-DA42-882E-7AE0D53E63ED}" type="presOf" srcId="{4A59526A-8B25-7047-87D4-106C53DD046A}" destId="{DC40D14B-EE30-FF4C-A18F-79ABB5E99931}" srcOrd="0" destOrd="0" presId="urn:microsoft.com/office/officeart/2005/8/layout/vList2"/>
    <dgm:cxn modelId="{95FAC03B-8C1D-5348-AF47-40A0B80EF2C7}" type="presOf" srcId="{EFD9EEE5-4332-3A49-818F-C5B0C582BF81}" destId="{21CFC94D-E471-8F43-B844-BBCB4C3E4B47}" srcOrd="0" destOrd="0" presId="urn:microsoft.com/office/officeart/2005/8/layout/vList2"/>
    <dgm:cxn modelId="{80095B70-A944-1443-B497-E7FD41262DC6}" type="presOf" srcId="{EA0646C1-60D4-0A4D-8D3C-F761AECE4C1C}" destId="{16A252D0-4769-3D46-AB89-19094141A4CE}" srcOrd="0" destOrd="0" presId="urn:microsoft.com/office/officeart/2005/8/layout/vList2"/>
    <dgm:cxn modelId="{B5058FA6-9095-B548-A716-0CA585637852}" srcId="{EFD9EEE5-4332-3A49-818F-C5B0C582BF81}" destId="{4A59526A-8B25-7047-87D4-106C53DD046A}" srcOrd="0" destOrd="0" parTransId="{BABCE434-BC74-B948-A368-81B6D3D99535}" sibTransId="{FB737A90-6B8C-F040-A3FA-8AB2C64FB485}"/>
    <dgm:cxn modelId="{1E4831AD-44ED-1D47-B294-9E6C3FE82BD2}" type="presOf" srcId="{33CE81D9-9531-A84C-91BD-21B8B765EB9B}" destId="{938A8CB7-D190-6543-A834-33342A0659F7}" srcOrd="0" destOrd="0" presId="urn:microsoft.com/office/officeart/2005/8/layout/vList2"/>
    <dgm:cxn modelId="{0B04680A-7AD8-104F-BCFB-E6CE735BB266}" srcId="{F6AA519F-434F-8C43-BC34-192A907D879C}" destId="{EFD9EEE5-4332-3A49-818F-C5B0C582BF81}" srcOrd="0" destOrd="0" parTransId="{6F4173FE-CBA4-B743-9FFD-31614EB9C6CA}" sibTransId="{F9215CE6-291F-9448-94EF-D3C3AEA1A592}"/>
    <dgm:cxn modelId="{F3B21006-B75D-D246-9AEF-C5C24490EEE4}" srcId="{0466FC12-8CE8-104F-972A-4FE0C84B6AC6}" destId="{33CE81D9-9531-A84C-91BD-21B8B765EB9B}" srcOrd="0" destOrd="0" parTransId="{0E57D211-6DA9-9742-A612-1B875CE6BA75}" sibTransId="{6D10D94E-C1D2-4E47-83DC-E41ECA063920}"/>
    <dgm:cxn modelId="{FE23EA87-2789-D547-8BBA-909ADCFBA787}" type="presOf" srcId="{F6AA519F-434F-8C43-BC34-192A907D879C}" destId="{A24617ED-3734-A74B-9F93-1ACEBD9E2154}" srcOrd="0" destOrd="0" presId="urn:microsoft.com/office/officeart/2005/8/layout/vList2"/>
    <dgm:cxn modelId="{4FABDA44-A7D1-4D4E-8255-14606398B516}" type="presOf" srcId="{0466FC12-8CE8-104F-972A-4FE0C84B6AC6}" destId="{B14A4719-5BCE-5E46-B6F7-7953B49BBC35}" srcOrd="0" destOrd="0" presId="urn:microsoft.com/office/officeart/2005/8/layout/vList2"/>
    <dgm:cxn modelId="{B658A500-CF48-2540-AD5D-55A397C1E08B}" srcId="{F6AA519F-434F-8C43-BC34-192A907D879C}" destId="{0466FC12-8CE8-104F-972A-4FE0C84B6AC6}" srcOrd="1" destOrd="0" parTransId="{E1C17F1C-3039-EA4D-A426-BB2D0998E7A0}" sibTransId="{ECF17153-1913-1340-91E6-93862565824D}"/>
    <dgm:cxn modelId="{2B182574-60D4-5048-873C-0E0705379D6B}" type="presParOf" srcId="{A24617ED-3734-A74B-9F93-1ACEBD9E2154}" destId="{21CFC94D-E471-8F43-B844-BBCB4C3E4B47}" srcOrd="0" destOrd="0" presId="urn:microsoft.com/office/officeart/2005/8/layout/vList2"/>
    <dgm:cxn modelId="{DB6763F9-5671-3E45-ADCE-FB7CBF382250}" type="presParOf" srcId="{A24617ED-3734-A74B-9F93-1ACEBD9E2154}" destId="{DC40D14B-EE30-FF4C-A18F-79ABB5E99931}" srcOrd="1" destOrd="0" presId="urn:microsoft.com/office/officeart/2005/8/layout/vList2"/>
    <dgm:cxn modelId="{2E3EB0D1-4A79-6B43-9B54-E47740977D9C}" type="presParOf" srcId="{A24617ED-3734-A74B-9F93-1ACEBD9E2154}" destId="{B14A4719-5BCE-5E46-B6F7-7953B49BBC35}" srcOrd="2" destOrd="0" presId="urn:microsoft.com/office/officeart/2005/8/layout/vList2"/>
    <dgm:cxn modelId="{5A8639E0-D4C3-C041-B8B7-D7FBB4A3895E}" type="presParOf" srcId="{A24617ED-3734-A74B-9F93-1ACEBD9E2154}" destId="{938A8CB7-D190-6543-A834-33342A0659F7}" srcOrd="3" destOrd="0" presId="urn:microsoft.com/office/officeart/2005/8/layout/vList2"/>
    <dgm:cxn modelId="{1D68308B-E044-ED4B-96DF-7FC66B8F9C36}" type="presParOf" srcId="{A24617ED-3734-A74B-9F93-1ACEBD9E2154}" destId="{16A252D0-4769-3D46-AB89-19094141A4C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8C2309A-21AB-6345-8CF4-65537CF683ED}"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DE3E0AF9-2F21-6E4B-AA28-7DE006B741B4}">
      <dgm:prSet/>
      <dgm:spPr/>
      <dgm:t>
        <a:bodyPr/>
        <a:lstStyle/>
        <a:p>
          <a:pPr rtl="0"/>
          <a:r>
            <a:rPr lang="en-US" dirty="0" smtClean="0"/>
            <a:t>Every success or failure of any company corresponds to the competencies of people responsible for company performance</a:t>
          </a:r>
          <a:endParaRPr lang="en-US" dirty="0"/>
        </a:p>
      </dgm:t>
    </dgm:pt>
    <dgm:pt modelId="{674EAED6-A3D7-B64C-AA7E-386727AEE90D}" type="parTrans" cxnId="{C95C510B-2F7A-6E45-A83E-E5486C4AA68F}">
      <dgm:prSet/>
      <dgm:spPr/>
      <dgm:t>
        <a:bodyPr/>
        <a:lstStyle/>
        <a:p>
          <a:endParaRPr lang="en-US"/>
        </a:p>
      </dgm:t>
    </dgm:pt>
    <dgm:pt modelId="{EDD0B1CC-FECF-9842-A054-5C15F5DB86CE}" type="sibTrans" cxnId="{C95C510B-2F7A-6E45-A83E-E5486C4AA68F}">
      <dgm:prSet/>
      <dgm:spPr/>
      <dgm:t>
        <a:bodyPr/>
        <a:lstStyle/>
        <a:p>
          <a:endParaRPr lang="en-US"/>
        </a:p>
      </dgm:t>
    </dgm:pt>
    <dgm:pt modelId="{A1E8B928-73BF-0D46-A4CE-C265DD5D15FD}">
      <dgm:prSet/>
      <dgm:spPr/>
      <dgm:t>
        <a:bodyPr/>
        <a:lstStyle/>
        <a:p>
          <a:pPr rtl="0"/>
          <a:r>
            <a:rPr lang="en-US" dirty="0" smtClean="0"/>
            <a:t>Problems are analyzed to reveal unsatisfactory or completely missing competencies</a:t>
          </a:r>
          <a:endParaRPr lang="en-US" dirty="0"/>
        </a:p>
      </dgm:t>
    </dgm:pt>
    <dgm:pt modelId="{D9FACE00-CD61-2649-8594-44F07BEB162C}" type="parTrans" cxnId="{000E2608-A51B-0649-88C4-F04CF65BFCBF}">
      <dgm:prSet/>
      <dgm:spPr/>
      <dgm:t>
        <a:bodyPr/>
        <a:lstStyle/>
        <a:p>
          <a:endParaRPr lang="en-US"/>
        </a:p>
      </dgm:t>
    </dgm:pt>
    <dgm:pt modelId="{4B18D588-F768-7F4F-BA1B-E796519E20E6}" type="sibTrans" cxnId="{000E2608-A51B-0649-88C4-F04CF65BFCBF}">
      <dgm:prSet/>
      <dgm:spPr/>
      <dgm:t>
        <a:bodyPr/>
        <a:lstStyle/>
        <a:p>
          <a:endParaRPr lang="en-US"/>
        </a:p>
      </dgm:t>
    </dgm:pt>
    <dgm:pt modelId="{0C0224A1-FAEF-C846-A681-AD2FB37E87BF}">
      <dgm:prSet>
        <dgm:style>
          <a:lnRef idx="1">
            <a:schemeClr val="accent3"/>
          </a:lnRef>
          <a:fillRef idx="3">
            <a:schemeClr val="accent3"/>
          </a:fillRef>
          <a:effectRef idx="2">
            <a:schemeClr val="accent3"/>
          </a:effectRef>
          <a:fontRef idx="minor">
            <a:schemeClr val="lt1"/>
          </a:fontRef>
        </dgm:style>
      </dgm:prSet>
      <dgm:spPr/>
      <dgm:t>
        <a:bodyPr/>
        <a:lstStyle/>
        <a:p>
          <a:pPr rtl="0"/>
          <a:r>
            <a:rPr lang="en-US" dirty="0" smtClean="0"/>
            <a:t>In achieving vitality of company, people are the only critical aspect!</a:t>
          </a:r>
          <a:endParaRPr lang="en-US" dirty="0"/>
        </a:p>
      </dgm:t>
    </dgm:pt>
    <dgm:pt modelId="{1A94FEF3-250E-2E47-8C84-A8E478ECFB4B}" type="parTrans" cxnId="{2F8DC1EA-69D6-2B4B-9992-FCB628FA7B37}">
      <dgm:prSet/>
      <dgm:spPr/>
      <dgm:t>
        <a:bodyPr/>
        <a:lstStyle/>
        <a:p>
          <a:endParaRPr lang="en-US"/>
        </a:p>
      </dgm:t>
    </dgm:pt>
    <dgm:pt modelId="{4F8597D2-CD96-4341-8EDE-73CAABEFE0F3}" type="sibTrans" cxnId="{2F8DC1EA-69D6-2B4B-9992-FCB628FA7B37}">
      <dgm:prSet/>
      <dgm:spPr/>
      <dgm:t>
        <a:bodyPr/>
        <a:lstStyle/>
        <a:p>
          <a:endParaRPr lang="en-US"/>
        </a:p>
      </dgm:t>
    </dgm:pt>
    <dgm:pt modelId="{218D8633-55F4-D04F-9541-F23C33ED2D9F}">
      <dgm:prSet/>
      <dgm:spPr/>
      <dgm:t>
        <a:bodyPr/>
        <a:lstStyle/>
        <a:p>
          <a:pPr rtl="0"/>
          <a:r>
            <a:rPr lang="en-US" dirty="0" smtClean="0"/>
            <a:t>Human responsibility</a:t>
          </a:r>
          <a:endParaRPr lang="en-US" dirty="0"/>
        </a:p>
      </dgm:t>
    </dgm:pt>
    <dgm:pt modelId="{A28F1BDC-3357-EA4E-87BA-24FBBD81DCE3}" type="parTrans" cxnId="{C4D0ED6B-6D6A-FD4A-8466-5B2EB75CC93C}">
      <dgm:prSet/>
      <dgm:spPr/>
      <dgm:t>
        <a:bodyPr/>
        <a:lstStyle/>
        <a:p>
          <a:endParaRPr lang="en-US"/>
        </a:p>
      </dgm:t>
    </dgm:pt>
    <dgm:pt modelId="{754CB2D1-BE1C-8240-BE8B-E46FA5BB3B16}" type="sibTrans" cxnId="{C4D0ED6B-6D6A-FD4A-8466-5B2EB75CC93C}">
      <dgm:prSet/>
      <dgm:spPr/>
      <dgm:t>
        <a:bodyPr/>
        <a:lstStyle/>
        <a:p>
          <a:endParaRPr lang="en-US"/>
        </a:p>
      </dgm:t>
    </dgm:pt>
    <dgm:pt modelId="{338BE0D2-50C2-AD46-8D87-E5BBCCB89D02}">
      <dgm:prSet/>
      <dgm:spPr/>
      <dgm:t>
        <a:bodyPr/>
        <a:lstStyle/>
        <a:p>
          <a:pPr rtl="0"/>
          <a:r>
            <a:rPr lang="en-US" dirty="0" smtClean="0"/>
            <a:t>Competence focus</a:t>
          </a:r>
          <a:endParaRPr lang="en-US" dirty="0"/>
        </a:p>
      </dgm:t>
    </dgm:pt>
    <dgm:pt modelId="{22AEA47E-1576-D44A-9DEE-8251EB570601}" type="parTrans" cxnId="{8299F5B9-1260-0543-8D45-3D239CE768FE}">
      <dgm:prSet/>
      <dgm:spPr/>
      <dgm:t>
        <a:bodyPr/>
        <a:lstStyle/>
        <a:p>
          <a:endParaRPr lang="en-US"/>
        </a:p>
      </dgm:t>
    </dgm:pt>
    <dgm:pt modelId="{1B2FD60D-5B19-774C-A170-86AC2EE28960}" type="sibTrans" cxnId="{8299F5B9-1260-0543-8D45-3D239CE768FE}">
      <dgm:prSet/>
      <dgm:spPr/>
      <dgm:t>
        <a:bodyPr/>
        <a:lstStyle/>
        <a:p>
          <a:endParaRPr lang="en-US"/>
        </a:p>
      </dgm:t>
    </dgm:pt>
    <dgm:pt modelId="{880DADD4-2686-7846-9444-918F655B9F35}" type="pres">
      <dgm:prSet presAssocID="{E8C2309A-21AB-6345-8CF4-65537CF683ED}" presName="linear" presStyleCnt="0">
        <dgm:presLayoutVars>
          <dgm:animLvl val="lvl"/>
          <dgm:resizeHandles val="exact"/>
        </dgm:presLayoutVars>
      </dgm:prSet>
      <dgm:spPr/>
      <dgm:t>
        <a:bodyPr/>
        <a:lstStyle/>
        <a:p>
          <a:endParaRPr lang="en-US"/>
        </a:p>
      </dgm:t>
    </dgm:pt>
    <dgm:pt modelId="{90C46F65-94E1-EA4A-B6DD-56FCF077C2B8}" type="pres">
      <dgm:prSet presAssocID="{218D8633-55F4-D04F-9541-F23C33ED2D9F}" presName="parentText" presStyleLbl="node1" presStyleIdx="0" presStyleCnt="3">
        <dgm:presLayoutVars>
          <dgm:chMax val="0"/>
          <dgm:bulletEnabled val="1"/>
        </dgm:presLayoutVars>
      </dgm:prSet>
      <dgm:spPr/>
      <dgm:t>
        <a:bodyPr/>
        <a:lstStyle/>
        <a:p>
          <a:endParaRPr lang="en-US"/>
        </a:p>
      </dgm:t>
    </dgm:pt>
    <dgm:pt modelId="{D425E479-A1A0-6542-9373-5C5F02E7A817}" type="pres">
      <dgm:prSet presAssocID="{218D8633-55F4-D04F-9541-F23C33ED2D9F}" presName="childText" presStyleLbl="revTx" presStyleIdx="0" presStyleCnt="2">
        <dgm:presLayoutVars>
          <dgm:bulletEnabled val="1"/>
        </dgm:presLayoutVars>
      </dgm:prSet>
      <dgm:spPr/>
      <dgm:t>
        <a:bodyPr/>
        <a:lstStyle/>
        <a:p>
          <a:endParaRPr lang="en-US"/>
        </a:p>
      </dgm:t>
    </dgm:pt>
    <dgm:pt modelId="{60043A3B-9784-604A-A66F-AA4FAF8FA924}" type="pres">
      <dgm:prSet presAssocID="{338BE0D2-50C2-AD46-8D87-E5BBCCB89D02}" presName="parentText" presStyleLbl="node1" presStyleIdx="1" presStyleCnt="3">
        <dgm:presLayoutVars>
          <dgm:chMax val="0"/>
          <dgm:bulletEnabled val="1"/>
        </dgm:presLayoutVars>
      </dgm:prSet>
      <dgm:spPr/>
      <dgm:t>
        <a:bodyPr/>
        <a:lstStyle/>
        <a:p>
          <a:endParaRPr lang="en-US"/>
        </a:p>
      </dgm:t>
    </dgm:pt>
    <dgm:pt modelId="{74C2030D-0D1F-134E-BAC1-328D7C5E2FEF}" type="pres">
      <dgm:prSet presAssocID="{338BE0D2-50C2-AD46-8D87-E5BBCCB89D02}" presName="childText" presStyleLbl="revTx" presStyleIdx="1" presStyleCnt="2">
        <dgm:presLayoutVars>
          <dgm:bulletEnabled val="1"/>
        </dgm:presLayoutVars>
      </dgm:prSet>
      <dgm:spPr/>
      <dgm:t>
        <a:bodyPr/>
        <a:lstStyle/>
        <a:p>
          <a:endParaRPr lang="en-US"/>
        </a:p>
      </dgm:t>
    </dgm:pt>
    <dgm:pt modelId="{B14E7DF9-174F-1B4F-8F83-66DD89CAF137}" type="pres">
      <dgm:prSet presAssocID="{0C0224A1-FAEF-C846-A681-AD2FB37E87BF}" presName="parentText" presStyleLbl="node1" presStyleIdx="2" presStyleCnt="3">
        <dgm:presLayoutVars>
          <dgm:chMax val="0"/>
          <dgm:bulletEnabled val="1"/>
        </dgm:presLayoutVars>
      </dgm:prSet>
      <dgm:spPr/>
      <dgm:t>
        <a:bodyPr/>
        <a:lstStyle/>
        <a:p>
          <a:endParaRPr lang="en-US"/>
        </a:p>
      </dgm:t>
    </dgm:pt>
  </dgm:ptLst>
  <dgm:cxnLst>
    <dgm:cxn modelId="{2F2E662F-58FB-8743-BD91-FA86C38CA249}" type="presOf" srcId="{A1E8B928-73BF-0D46-A4CE-C265DD5D15FD}" destId="{74C2030D-0D1F-134E-BAC1-328D7C5E2FEF}" srcOrd="0" destOrd="0" presId="urn:microsoft.com/office/officeart/2005/8/layout/vList2"/>
    <dgm:cxn modelId="{A53FC438-C384-8D4A-9D37-EC3945B56E4C}" type="presOf" srcId="{218D8633-55F4-D04F-9541-F23C33ED2D9F}" destId="{90C46F65-94E1-EA4A-B6DD-56FCF077C2B8}" srcOrd="0" destOrd="0" presId="urn:microsoft.com/office/officeart/2005/8/layout/vList2"/>
    <dgm:cxn modelId="{C4D0ED6B-6D6A-FD4A-8466-5B2EB75CC93C}" srcId="{E8C2309A-21AB-6345-8CF4-65537CF683ED}" destId="{218D8633-55F4-D04F-9541-F23C33ED2D9F}" srcOrd="0" destOrd="0" parTransId="{A28F1BDC-3357-EA4E-87BA-24FBBD81DCE3}" sibTransId="{754CB2D1-BE1C-8240-BE8B-E46FA5BB3B16}"/>
    <dgm:cxn modelId="{C95C510B-2F7A-6E45-A83E-E5486C4AA68F}" srcId="{218D8633-55F4-D04F-9541-F23C33ED2D9F}" destId="{DE3E0AF9-2F21-6E4B-AA28-7DE006B741B4}" srcOrd="0" destOrd="0" parTransId="{674EAED6-A3D7-B64C-AA7E-386727AEE90D}" sibTransId="{EDD0B1CC-FECF-9842-A054-5C15F5DB86CE}"/>
    <dgm:cxn modelId="{B65A4A3D-BD93-B24B-BA79-9C0ACB07DEEC}" type="presOf" srcId="{DE3E0AF9-2F21-6E4B-AA28-7DE006B741B4}" destId="{D425E479-A1A0-6542-9373-5C5F02E7A817}" srcOrd="0" destOrd="0" presId="urn:microsoft.com/office/officeart/2005/8/layout/vList2"/>
    <dgm:cxn modelId="{6D82026B-A501-CE40-B85A-311FBC2796E9}" type="presOf" srcId="{E8C2309A-21AB-6345-8CF4-65537CF683ED}" destId="{880DADD4-2686-7846-9444-918F655B9F35}" srcOrd="0" destOrd="0" presId="urn:microsoft.com/office/officeart/2005/8/layout/vList2"/>
    <dgm:cxn modelId="{8299F5B9-1260-0543-8D45-3D239CE768FE}" srcId="{E8C2309A-21AB-6345-8CF4-65537CF683ED}" destId="{338BE0D2-50C2-AD46-8D87-E5BBCCB89D02}" srcOrd="1" destOrd="0" parTransId="{22AEA47E-1576-D44A-9DEE-8251EB570601}" sibTransId="{1B2FD60D-5B19-774C-A170-86AC2EE28960}"/>
    <dgm:cxn modelId="{4598235B-148A-7246-B7AD-F65059BC6A79}" type="presOf" srcId="{338BE0D2-50C2-AD46-8D87-E5BBCCB89D02}" destId="{60043A3B-9784-604A-A66F-AA4FAF8FA924}" srcOrd="0" destOrd="0" presId="urn:microsoft.com/office/officeart/2005/8/layout/vList2"/>
    <dgm:cxn modelId="{2F8DC1EA-69D6-2B4B-9992-FCB628FA7B37}" srcId="{E8C2309A-21AB-6345-8CF4-65537CF683ED}" destId="{0C0224A1-FAEF-C846-A681-AD2FB37E87BF}" srcOrd="2" destOrd="0" parTransId="{1A94FEF3-250E-2E47-8C84-A8E478ECFB4B}" sibTransId="{4F8597D2-CD96-4341-8EDE-73CAABEFE0F3}"/>
    <dgm:cxn modelId="{000E2608-A51B-0649-88C4-F04CF65BFCBF}" srcId="{338BE0D2-50C2-AD46-8D87-E5BBCCB89D02}" destId="{A1E8B928-73BF-0D46-A4CE-C265DD5D15FD}" srcOrd="0" destOrd="0" parTransId="{D9FACE00-CD61-2649-8594-44F07BEB162C}" sibTransId="{4B18D588-F768-7F4F-BA1B-E796519E20E6}"/>
    <dgm:cxn modelId="{DE3197DA-00EA-B248-97CD-46DD96223E2B}" type="presOf" srcId="{0C0224A1-FAEF-C846-A681-AD2FB37E87BF}" destId="{B14E7DF9-174F-1B4F-8F83-66DD89CAF137}" srcOrd="0" destOrd="0" presId="urn:microsoft.com/office/officeart/2005/8/layout/vList2"/>
    <dgm:cxn modelId="{6A6EF01D-FF18-8E4F-98D2-B0EA6FA463F8}" type="presParOf" srcId="{880DADD4-2686-7846-9444-918F655B9F35}" destId="{90C46F65-94E1-EA4A-B6DD-56FCF077C2B8}" srcOrd="0" destOrd="0" presId="urn:microsoft.com/office/officeart/2005/8/layout/vList2"/>
    <dgm:cxn modelId="{FB8F4583-ED3C-A64C-A773-D4FF0C863AAD}" type="presParOf" srcId="{880DADD4-2686-7846-9444-918F655B9F35}" destId="{D425E479-A1A0-6542-9373-5C5F02E7A817}" srcOrd="1" destOrd="0" presId="urn:microsoft.com/office/officeart/2005/8/layout/vList2"/>
    <dgm:cxn modelId="{23274AFB-640A-4A47-A798-49FF6ED14A05}" type="presParOf" srcId="{880DADD4-2686-7846-9444-918F655B9F35}" destId="{60043A3B-9784-604A-A66F-AA4FAF8FA924}" srcOrd="2" destOrd="0" presId="urn:microsoft.com/office/officeart/2005/8/layout/vList2"/>
    <dgm:cxn modelId="{F97592AF-86F7-424F-AA24-86D4EB12374B}" type="presParOf" srcId="{880DADD4-2686-7846-9444-918F655B9F35}" destId="{74C2030D-0D1F-134E-BAC1-328D7C5E2FEF}" srcOrd="3" destOrd="0" presId="urn:microsoft.com/office/officeart/2005/8/layout/vList2"/>
    <dgm:cxn modelId="{21A08858-CED7-B740-86E4-3ACCBBBCF4E3}" type="presParOf" srcId="{880DADD4-2686-7846-9444-918F655B9F35}" destId="{B14E7DF9-174F-1B4F-8F83-66DD89CAF13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734BB23-3F79-A142-8E6D-8B43E6FEA0A1}"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2F03A99A-1D32-1740-AB24-A91D85B3EE11}">
      <dgm:prSet/>
      <dgm:spPr/>
      <dgm:t>
        <a:bodyPr/>
        <a:lstStyle/>
        <a:p>
          <a:pPr rtl="0"/>
          <a:r>
            <a:rPr lang="en-US" dirty="0" smtClean="0"/>
            <a:t>Problems arise when performance requirements exceeds the possibilities</a:t>
          </a:r>
          <a:endParaRPr lang="en-US" dirty="0"/>
        </a:p>
      </dgm:t>
    </dgm:pt>
    <dgm:pt modelId="{1FA83A43-4C8F-4C4D-9AEA-85EBD9F6F7CE}" type="parTrans" cxnId="{7F02BAC5-5E5A-DF44-8D10-0397FDD350F7}">
      <dgm:prSet/>
      <dgm:spPr/>
      <dgm:t>
        <a:bodyPr/>
        <a:lstStyle/>
        <a:p>
          <a:endParaRPr lang="en-US"/>
        </a:p>
      </dgm:t>
    </dgm:pt>
    <dgm:pt modelId="{D889FF67-E176-544E-9546-89A55FDA9C70}" type="sibTrans" cxnId="{7F02BAC5-5E5A-DF44-8D10-0397FDD350F7}">
      <dgm:prSet/>
      <dgm:spPr/>
      <dgm:t>
        <a:bodyPr/>
        <a:lstStyle/>
        <a:p>
          <a:endParaRPr lang="en-US"/>
        </a:p>
      </dgm:t>
    </dgm:pt>
    <dgm:pt modelId="{110268F0-8942-6E4C-BAC0-843C04CA80E2}">
      <dgm:prSet/>
      <dgm:spPr/>
      <dgm:t>
        <a:bodyPr/>
        <a:lstStyle/>
        <a:p>
          <a:pPr rtl="0"/>
          <a:r>
            <a:rPr lang="en-US" dirty="0" err="1" smtClean="0"/>
            <a:t>MbC</a:t>
          </a:r>
          <a:r>
            <a:rPr lang="en-US" dirty="0" smtClean="0"/>
            <a:t> interconnects world of requirements and world of possibilities to keep them in harmony</a:t>
          </a:r>
          <a:endParaRPr lang="en-US" dirty="0"/>
        </a:p>
      </dgm:t>
    </dgm:pt>
    <dgm:pt modelId="{5335DA27-D30C-E641-AB74-E69A1CBABEB5}" type="parTrans" cxnId="{C7DB3F85-3604-1E4B-B446-D31E765AD65E}">
      <dgm:prSet/>
      <dgm:spPr/>
      <dgm:t>
        <a:bodyPr/>
        <a:lstStyle/>
        <a:p>
          <a:endParaRPr lang="en-US"/>
        </a:p>
      </dgm:t>
    </dgm:pt>
    <dgm:pt modelId="{7586F9A4-DB01-5F4B-B28A-FCA22BE4A5D2}" type="sibTrans" cxnId="{C7DB3F85-3604-1E4B-B446-D31E765AD65E}">
      <dgm:prSet/>
      <dgm:spPr/>
      <dgm:t>
        <a:bodyPr/>
        <a:lstStyle/>
        <a:p>
          <a:endParaRPr lang="en-US"/>
        </a:p>
      </dgm:t>
    </dgm:pt>
    <dgm:pt modelId="{66DA79CC-88D4-F140-81B5-3E8C657961F9}">
      <dgm:prSet/>
      <dgm:spPr/>
      <dgm:t>
        <a:bodyPr/>
        <a:lstStyle/>
        <a:p>
          <a:pPr rtl="0"/>
          <a:r>
            <a:rPr lang="en-US" dirty="0" smtClean="0"/>
            <a:t>Performance assessment is based on results</a:t>
          </a:r>
          <a:endParaRPr lang="en-US" dirty="0"/>
        </a:p>
      </dgm:t>
    </dgm:pt>
    <dgm:pt modelId="{9290B406-128D-E543-8062-F7270F59F9EF}" type="parTrans" cxnId="{BE68C20B-9B08-1845-88B5-04E94F6AA08E}">
      <dgm:prSet/>
      <dgm:spPr/>
      <dgm:t>
        <a:bodyPr/>
        <a:lstStyle/>
        <a:p>
          <a:endParaRPr lang="en-US"/>
        </a:p>
      </dgm:t>
    </dgm:pt>
    <dgm:pt modelId="{B3EADCED-2EB1-5549-9061-902B86E39F8A}" type="sibTrans" cxnId="{BE68C20B-9B08-1845-88B5-04E94F6AA08E}">
      <dgm:prSet/>
      <dgm:spPr/>
      <dgm:t>
        <a:bodyPr/>
        <a:lstStyle/>
        <a:p>
          <a:endParaRPr lang="en-US"/>
        </a:p>
      </dgm:t>
    </dgm:pt>
    <dgm:pt modelId="{65A1A412-887B-FC4F-881B-834086CF7B5D}">
      <dgm:prSet/>
      <dgm:spPr/>
      <dgm:t>
        <a:bodyPr/>
        <a:lstStyle/>
        <a:p>
          <a:pPr rtl="0"/>
          <a:r>
            <a:rPr lang="en-US" dirty="0" smtClean="0"/>
            <a:t>however, </a:t>
          </a:r>
          <a:r>
            <a:rPr lang="en-US" dirty="0" err="1" smtClean="0"/>
            <a:t>MbC</a:t>
          </a:r>
          <a:r>
            <a:rPr lang="en-US" dirty="0" smtClean="0"/>
            <a:t> focuses on the source of performance, i.e. competencies of people </a:t>
          </a:r>
          <a:endParaRPr lang="en-US" dirty="0"/>
        </a:p>
      </dgm:t>
    </dgm:pt>
    <dgm:pt modelId="{73FD610D-2A01-7341-A7EF-75F47E1976C4}" type="parTrans" cxnId="{1E67342F-3F6D-AB4F-9200-841A0E1AA0F9}">
      <dgm:prSet/>
      <dgm:spPr/>
      <dgm:t>
        <a:bodyPr/>
        <a:lstStyle/>
        <a:p>
          <a:endParaRPr lang="en-US"/>
        </a:p>
      </dgm:t>
    </dgm:pt>
    <dgm:pt modelId="{FB9A84C3-8F23-DA48-B638-8E61C39D8D59}" type="sibTrans" cxnId="{1E67342F-3F6D-AB4F-9200-841A0E1AA0F9}">
      <dgm:prSet/>
      <dgm:spPr/>
      <dgm:t>
        <a:bodyPr/>
        <a:lstStyle/>
        <a:p>
          <a:endParaRPr lang="en-US"/>
        </a:p>
      </dgm:t>
    </dgm:pt>
    <dgm:pt modelId="{C7ADCEC2-D51E-3E4B-9F61-F97009581827}">
      <dgm:prSet>
        <dgm:style>
          <a:lnRef idx="1">
            <a:schemeClr val="accent3"/>
          </a:lnRef>
          <a:fillRef idx="3">
            <a:schemeClr val="accent3"/>
          </a:fillRef>
          <a:effectRef idx="2">
            <a:schemeClr val="accent3"/>
          </a:effectRef>
          <a:fontRef idx="minor">
            <a:schemeClr val="lt1"/>
          </a:fontRef>
        </dgm:style>
      </dgm:prSet>
      <dgm:spPr/>
      <dgm:t>
        <a:bodyPr/>
        <a:lstStyle/>
        <a:p>
          <a:pPr rtl="0"/>
          <a:r>
            <a:rPr lang="en-US" dirty="0" err="1" smtClean="0"/>
            <a:t>MbC</a:t>
          </a:r>
          <a:r>
            <a:rPr lang="en-US" dirty="0" smtClean="0"/>
            <a:t> deals with problems causes, not consequences!</a:t>
          </a:r>
          <a:endParaRPr lang="en-US" dirty="0"/>
        </a:p>
      </dgm:t>
    </dgm:pt>
    <dgm:pt modelId="{6C11067A-9A61-A741-8F28-36E96937D477}" type="parTrans" cxnId="{4B6A0B7A-F452-B84F-9D5A-64E96F04D37D}">
      <dgm:prSet/>
      <dgm:spPr/>
      <dgm:t>
        <a:bodyPr/>
        <a:lstStyle/>
        <a:p>
          <a:endParaRPr lang="en-US"/>
        </a:p>
      </dgm:t>
    </dgm:pt>
    <dgm:pt modelId="{02A7704D-DFE7-0649-8C63-DCFCF21CE870}" type="sibTrans" cxnId="{4B6A0B7A-F452-B84F-9D5A-64E96F04D37D}">
      <dgm:prSet/>
      <dgm:spPr/>
      <dgm:t>
        <a:bodyPr/>
        <a:lstStyle/>
        <a:p>
          <a:endParaRPr lang="en-US"/>
        </a:p>
      </dgm:t>
    </dgm:pt>
    <dgm:pt modelId="{0C27C658-4284-A141-B267-641F652543C2}" type="pres">
      <dgm:prSet presAssocID="{9734BB23-3F79-A142-8E6D-8B43E6FEA0A1}" presName="linear" presStyleCnt="0">
        <dgm:presLayoutVars>
          <dgm:animLvl val="lvl"/>
          <dgm:resizeHandles val="exact"/>
        </dgm:presLayoutVars>
      </dgm:prSet>
      <dgm:spPr/>
      <dgm:t>
        <a:bodyPr/>
        <a:lstStyle/>
        <a:p>
          <a:endParaRPr lang="en-US"/>
        </a:p>
      </dgm:t>
    </dgm:pt>
    <dgm:pt modelId="{EB23CB88-C29D-D849-BCAA-C7E9E2C53426}" type="pres">
      <dgm:prSet presAssocID="{2F03A99A-1D32-1740-AB24-A91D85B3EE11}" presName="parentText" presStyleLbl="node1" presStyleIdx="0" presStyleCnt="3">
        <dgm:presLayoutVars>
          <dgm:chMax val="0"/>
          <dgm:bulletEnabled val="1"/>
        </dgm:presLayoutVars>
      </dgm:prSet>
      <dgm:spPr/>
      <dgm:t>
        <a:bodyPr/>
        <a:lstStyle/>
        <a:p>
          <a:endParaRPr lang="en-US"/>
        </a:p>
      </dgm:t>
    </dgm:pt>
    <dgm:pt modelId="{9200376C-49AD-4741-BC5B-58A4D684DC17}" type="pres">
      <dgm:prSet presAssocID="{2F03A99A-1D32-1740-AB24-A91D85B3EE11}" presName="childText" presStyleLbl="revTx" presStyleIdx="0" presStyleCnt="2">
        <dgm:presLayoutVars>
          <dgm:bulletEnabled val="1"/>
        </dgm:presLayoutVars>
      </dgm:prSet>
      <dgm:spPr/>
      <dgm:t>
        <a:bodyPr/>
        <a:lstStyle/>
        <a:p>
          <a:endParaRPr lang="en-US"/>
        </a:p>
      </dgm:t>
    </dgm:pt>
    <dgm:pt modelId="{0F345BD5-8634-9C40-83D2-596607ABA17B}" type="pres">
      <dgm:prSet presAssocID="{66DA79CC-88D4-F140-81B5-3E8C657961F9}" presName="parentText" presStyleLbl="node1" presStyleIdx="1" presStyleCnt="3">
        <dgm:presLayoutVars>
          <dgm:chMax val="0"/>
          <dgm:bulletEnabled val="1"/>
        </dgm:presLayoutVars>
      </dgm:prSet>
      <dgm:spPr/>
      <dgm:t>
        <a:bodyPr/>
        <a:lstStyle/>
        <a:p>
          <a:endParaRPr lang="en-US"/>
        </a:p>
      </dgm:t>
    </dgm:pt>
    <dgm:pt modelId="{531B8FC6-5229-2A40-8022-4AE9C9EF341F}" type="pres">
      <dgm:prSet presAssocID="{66DA79CC-88D4-F140-81B5-3E8C657961F9}" presName="childText" presStyleLbl="revTx" presStyleIdx="1" presStyleCnt="2">
        <dgm:presLayoutVars>
          <dgm:bulletEnabled val="1"/>
        </dgm:presLayoutVars>
      </dgm:prSet>
      <dgm:spPr/>
      <dgm:t>
        <a:bodyPr/>
        <a:lstStyle/>
        <a:p>
          <a:endParaRPr lang="en-US"/>
        </a:p>
      </dgm:t>
    </dgm:pt>
    <dgm:pt modelId="{1764DB09-0191-B447-9A08-7049B4AAC62D}" type="pres">
      <dgm:prSet presAssocID="{C7ADCEC2-D51E-3E4B-9F61-F97009581827}" presName="parentText" presStyleLbl="node1" presStyleIdx="2" presStyleCnt="3">
        <dgm:presLayoutVars>
          <dgm:chMax val="0"/>
          <dgm:bulletEnabled val="1"/>
        </dgm:presLayoutVars>
      </dgm:prSet>
      <dgm:spPr/>
      <dgm:t>
        <a:bodyPr/>
        <a:lstStyle/>
        <a:p>
          <a:endParaRPr lang="en-US"/>
        </a:p>
      </dgm:t>
    </dgm:pt>
  </dgm:ptLst>
  <dgm:cxnLst>
    <dgm:cxn modelId="{7F02BAC5-5E5A-DF44-8D10-0397FDD350F7}" srcId="{9734BB23-3F79-A142-8E6D-8B43E6FEA0A1}" destId="{2F03A99A-1D32-1740-AB24-A91D85B3EE11}" srcOrd="0" destOrd="0" parTransId="{1FA83A43-4C8F-4C4D-9AEA-85EBD9F6F7CE}" sibTransId="{D889FF67-E176-544E-9546-89A55FDA9C70}"/>
    <dgm:cxn modelId="{1E67342F-3F6D-AB4F-9200-841A0E1AA0F9}" srcId="{66DA79CC-88D4-F140-81B5-3E8C657961F9}" destId="{65A1A412-887B-FC4F-881B-834086CF7B5D}" srcOrd="0" destOrd="0" parTransId="{73FD610D-2A01-7341-A7EF-75F47E1976C4}" sibTransId="{FB9A84C3-8F23-DA48-B638-8E61C39D8D59}"/>
    <dgm:cxn modelId="{39474C6E-ABD3-0242-A151-F6CBBFE23D15}" type="presOf" srcId="{110268F0-8942-6E4C-BAC0-843C04CA80E2}" destId="{9200376C-49AD-4741-BC5B-58A4D684DC17}" srcOrd="0" destOrd="0" presId="urn:microsoft.com/office/officeart/2005/8/layout/vList2"/>
    <dgm:cxn modelId="{FEA8D932-BD84-C04A-80E0-2E0401A91CF4}" type="presOf" srcId="{2F03A99A-1D32-1740-AB24-A91D85B3EE11}" destId="{EB23CB88-C29D-D849-BCAA-C7E9E2C53426}" srcOrd="0" destOrd="0" presId="urn:microsoft.com/office/officeart/2005/8/layout/vList2"/>
    <dgm:cxn modelId="{4B6A0B7A-F452-B84F-9D5A-64E96F04D37D}" srcId="{9734BB23-3F79-A142-8E6D-8B43E6FEA0A1}" destId="{C7ADCEC2-D51E-3E4B-9F61-F97009581827}" srcOrd="2" destOrd="0" parTransId="{6C11067A-9A61-A741-8F28-36E96937D477}" sibTransId="{02A7704D-DFE7-0649-8C63-DCFCF21CE870}"/>
    <dgm:cxn modelId="{E475ACAE-B72D-134E-97C3-8FD2375EC7D0}" type="presOf" srcId="{65A1A412-887B-FC4F-881B-834086CF7B5D}" destId="{531B8FC6-5229-2A40-8022-4AE9C9EF341F}" srcOrd="0" destOrd="0" presId="urn:microsoft.com/office/officeart/2005/8/layout/vList2"/>
    <dgm:cxn modelId="{BE68C20B-9B08-1845-88B5-04E94F6AA08E}" srcId="{9734BB23-3F79-A142-8E6D-8B43E6FEA0A1}" destId="{66DA79CC-88D4-F140-81B5-3E8C657961F9}" srcOrd="1" destOrd="0" parTransId="{9290B406-128D-E543-8062-F7270F59F9EF}" sibTransId="{B3EADCED-2EB1-5549-9061-902B86E39F8A}"/>
    <dgm:cxn modelId="{B0CE95B9-8486-4447-A408-531BEEB08532}" type="presOf" srcId="{66DA79CC-88D4-F140-81B5-3E8C657961F9}" destId="{0F345BD5-8634-9C40-83D2-596607ABA17B}" srcOrd="0" destOrd="0" presId="urn:microsoft.com/office/officeart/2005/8/layout/vList2"/>
    <dgm:cxn modelId="{F510EECB-AB65-4D44-8399-0BF88D190C9B}" type="presOf" srcId="{C7ADCEC2-D51E-3E4B-9F61-F97009581827}" destId="{1764DB09-0191-B447-9A08-7049B4AAC62D}" srcOrd="0" destOrd="0" presId="urn:microsoft.com/office/officeart/2005/8/layout/vList2"/>
    <dgm:cxn modelId="{C7DB3F85-3604-1E4B-B446-D31E765AD65E}" srcId="{2F03A99A-1D32-1740-AB24-A91D85B3EE11}" destId="{110268F0-8942-6E4C-BAC0-843C04CA80E2}" srcOrd="0" destOrd="0" parTransId="{5335DA27-D30C-E641-AB74-E69A1CBABEB5}" sibTransId="{7586F9A4-DB01-5F4B-B28A-FCA22BE4A5D2}"/>
    <dgm:cxn modelId="{597B08AB-3059-6341-B063-C7DC99273962}" type="presOf" srcId="{9734BB23-3F79-A142-8E6D-8B43E6FEA0A1}" destId="{0C27C658-4284-A141-B267-641F652543C2}" srcOrd="0" destOrd="0" presId="urn:microsoft.com/office/officeart/2005/8/layout/vList2"/>
    <dgm:cxn modelId="{D0AA261F-1087-B949-A23F-E11D270CC99F}" type="presParOf" srcId="{0C27C658-4284-A141-B267-641F652543C2}" destId="{EB23CB88-C29D-D849-BCAA-C7E9E2C53426}" srcOrd="0" destOrd="0" presId="urn:microsoft.com/office/officeart/2005/8/layout/vList2"/>
    <dgm:cxn modelId="{037DAC88-89F3-EE46-A25A-FADBC04F8FC6}" type="presParOf" srcId="{0C27C658-4284-A141-B267-641F652543C2}" destId="{9200376C-49AD-4741-BC5B-58A4D684DC17}" srcOrd="1" destOrd="0" presId="urn:microsoft.com/office/officeart/2005/8/layout/vList2"/>
    <dgm:cxn modelId="{61B136A7-9254-6245-8E87-48E7C781329D}" type="presParOf" srcId="{0C27C658-4284-A141-B267-641F652543C2}" destId="{0F345BD5-8634-9C40-83D2-596607ABA17B}" srcOrd="2" destOrd="0" presId="urn:microsoft.com/office/officeart/2005/8/layout/vList2"/>
    <dgm:cxn modelId="{0576296A-DCDE-374C-AB28-9726824A7D72}" type="presParOf" srcId="{0C27C658-4284-A141-B267-641F652543C2}" destId="{531B8FC6-5229-2A40-8022-4AE9C9EF341F}" srcOrd="3" destOrd="0" presId="urn:microsoft.com/office/officeart/2005/8/layout/vList2"/>
    <dgm:cxn modelId="{2E2872A1-6FB8-C640-9263-7A8F40306189}" type="presParOf" srcId="{0C27C658-4284-A141-B267-641F652543C2}" destId="{1764DB09-0191-B447-9A08-7049B4AAC62D}"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77C319-E462-B345-9B1F-DE9F26672A95}">
      <dsp:nvSpPr>
        <dsp:cNvPr id="0" name=""/>
        <dsp:cNvSpPr/>
      </dsp:nvSpPr>
      <dsp:spPr>
        <a:xfrm>
          <a:off x="1004" y="1087611"/>
          <a:ext cx="3917900" cy="2350740"/>
        </a:xfrm>
        <a:prstGeom prst="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en-US" sz="3800" kern="1200" dirty="0" smtClean="0"/>
            <a:t>Management is always important</a:t>
          </a:r>
          <a:endParaRPr lang="en-US" sz="3800" kern="1200" dirty="0"/>
        </a:p>
      </dsp:txBody>
      <dsp:txXfrm>
        <a:off x="1004" y="1087611"/>
        <a:ext cx="3917900" cy="2350740"/>
      </dsp:txXfrm>
    </dsp:sp>
    <dsp:sp modelId="{E62120E1-6562-004D-ABD3-DD98FCB045D8}">
      <dsp:nvSpPr>
        <dsp:cNvPr id="0" name=""/>
        <dsp:cNvSpPr/>
      </dsp:nvSpPr>
      <dsp:spPr>
        <a:xfrm>
          <a:off x="4310695" y="1087611"/>
          <a:ext cx="3917900" cy="2350740"/>
        </a:xfrm>
        <a:prstGeom prst="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en-US" sz="3800" kern="1200" dirty="0" smtClean="0"/>
            <a:t>Management is a M part of SSME</a:t>
          </a:r>
          <a:endParaRPr lang="en-US" sz="3800" kern="1200" dirty="0"/>
        </a:p>
      </dsp:txBody>
      <dsp:txXfrm>
        <a:off x="4310695" y="1087611"/>
        <a:ext cx="3917900" cy="235074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9A69CF-CD75-B94A-A0E1-C80CA8D224D5}">
      <dsp:nvSpPr>
        <dsp:cNvPr id="0" name=""/>
        <dsp:cNvSpPr/>
      </dsp:nvSpPr>
      <dsp:spPr>
        <a:xfrm>
          <a:off x="0" y="246891"/>
          <a:ext cx="8229600" cy="911430"/>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kern="1200" dirty="0" smtClean="0"/>
            <a:t>Company management approach based on </a:t>
          </a:r>
          <a:r>
            <a:rPr lang="en-US" sz="1900" b="1" kern="1200" dirty="0" err="1" smtClean="0"/>
            <a:t>harmonical</a:t>
          </a:r>
          <a:r>
            <a:rPr lang="en-US" sz="1900" b="1" kern="1200" dirty="0" smtClean="0"/>
            <a:t> development</a:t>
          </a:r>
          <a:r>
            <a:rPr lang="en-US" sz="1900" kern="1200" dirty="0" smtClean="0"/>
            <a:t> of</a:t>
          </a:r>
          <a:endParaRPr lang="en-US" sz="1900" kern="1200" dirty="0"/>
        </a:p>
      </dsp:txBody>
      <dsp:txXfrm>
        <a:off x="44492" y="291383"/>
        <a:ext cx="8140616" cy="822446"/>
      </dsp:txXfrm>
    </dsp:sp>
    <dsp:sp modelId="{06BD857B-3C0C-7347-85D8-78584F4031C7}">
      <dsp:nvSpPr>
        <dsp:cNvPr id="0" name=""/>
        <dsp:cNvSpPr/>
      </dsp:nvSpPr>
      <dsp:spPr>
        <a:xfrm>
          <a:off x="0" y="1158321"/>
          <a:ext cx="8229600" cy="648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4130" rIns="135128" bIns="24130" numCol="1" spcCol="1270" anchor="t" anchorCtr="0">
          <a:noAutofit/>
        </a:bodyPr>
        <a:lstStyle/>
        <a:p>
          <a:pPr marL="114300" lvl="1" indent="-114300" algn="l" defTabSz="666750" rtl="0">
            <a:lnSpc>
              <a:spcPct val="90000"/>
            </a:lnSpc>
            <a:spcBef>
              <a:spcPct val="0"/>
            </a:spcBef>
            <a:spcAft>
              <a:spcPct val="20000"/>
            </a:spcAft>
            <a:buChar char="••"/>
          </a:pPr>
          <a:r>
            <a:rPr lang="en-US" sz="1500" kern="1200" dirty="0" smtClean="0"/>
            <a:t>World of </a:t>
          </a:r>
          <a:r>
            <a:rPr lang="en-US" sz="1500" b="1" kern="1200" dirty="0" smtClean="0"/>
            <a:t>requirements </a:t>
          </a:r>
          <a:r>
            <a:rPr lang="en-US" sz="1500" kern="1200" dirty="0" smtClean="0"/>
            <a:t>and</a:t>
          </a:r>
        </a:p>
        <a:p>
          <a:pPr marL="114300" lvl="1" indent="-114300" algn="l" defTabSz="666750" rtl="0">
            <a:lnSpc>
              <a:spcPct val="90000"/>
            </a:lnSpc>
            <a:spcBef>
              <a:spcPct val="0"/>
            </a:spcBef>
            <a:spcAft>
              <a:spcPct val="20000"/>
            </a:spcAft>
            <a:buChar char="••"/>
          </a:pPr>
          <a:r>
            <a:rPr lang="en-US" sz="1500" kern="1200" dirty="0" smtClean="0"/>
            <a:t>World of </a:t>
          </a:r>
          <a:r>
            <a:rPr lang="en-US" sz="1500" b="1" kern="1200" dirty="0" smtClean="0"/>
            <a:t>possibilities</a:t>
          </a:r>
        </a:p>
      </dsp:txBody>
      <dsp:txXfrm>
        <a:off x="0" y="1158321"/>
        <a:ext cx="8229600" cy="648944"/>
      </dsp:txXfrm>
    </dsp:sp>
    <dsp:sp modelId="{95C4253C-1D01-BA4E-A053-827BEB713391}">
      <dsp:nvSpPr>
        <dsp:cNvPr id="0" name=""/>
        <dsp:cNvSpPr/>
      </dsp:nvSpPr>
      <dsp:spPr>
        <a:xfrm>
          <a:off x="0" y="1807266"/>
          <a:ext cx="8229600" cy="911430"/>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kern="1200" dirty="0" smtClean="0"/>
            <a:t>Controls and regulates duality of these worlds to achieve </a:t>
          </a:r>
          <a:r>
            <a:rPr lang="en-US" sz="1900" b="1" kern="1200" dirty="0" smtClean="0"/>
            <a:t>synergistic effect</a:t>
          </a:r>
          <a:endParaRPr lang="en-US" sz="1900" kern="1200" dirty="0"/>
        </a:p>
      </dsp:txBody>
      <dsp:txXfrm>
        <a:off x="44492" y="1851758"/>
        <a:ext cx="8140616" cy="822446"/>
      </dsp:txXfrm>
    </dsp:sp>
    <dsp:sp modelId="{68C7FE96-464D-764C-8919-761F1648E939}">
      <dsp:nvSpPr>
        <dsp:cNvPr id="0" name=""/>
        <dsp:cNvSpPr/>
      </dsp:nvSpPr>
      <dsp:spPr>
        <a:xfrm>
          <a:off x="0" y="2718696"/>
          <a:ext cx="8229600" cy="648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4130" rIns="135128" bIns="24130" numCol="1" spcCol="1270" anchor="t" anchorCtr="0">
          <a:noAutofit/>
        </a:bodyPr>
        <a:lstStyle/>
        <a:p>
          <a:pPr marL="114300" lvl="1" indent="-114300" algn="l" defTabSz="666750" rtl="0">
            <a:lnSpc>
              <a:spcPct val="90000"/>
            </a:lnSpc>
            <a:spcBef>
              <a:spcPct val="0"/>
            </a:spcBef>
            <a:spcAft>
              <a:spcPct val="20000"/>
            </a:spcAft>
            <a:buChar char="••"/>
          </a:pPr>
          <a:r>
            <a:rPr lang="en-US" sz="1500" b="1" kern="1200" dirty="0" smtClean="0"/>
            <a:t>Requirements</a:t>
          </a:r>
          <a:r>
            <a:rPr lang="en-US" sz="1500" kern="1200" dirty="0" smtClean="0"/>
            <a:t> have to fit to current possibilities</a:t>
          </a:r>
          <a:endParaRPr lang="en-US" sz="1500" kern="1200" dirty="0"/>
        </a:p>
        <a:p>
          <a:pPr marL="114300" lvl="1" indent="-114300" algn="l" defTabSz="666750" rtl="0">
            <a:lnSpc>
              <a:spcPct val="90000"/>
            </a:lnSpc>
            <a:spcBef>
              <a:spcPct val="0"/>
            </a:spcBef>
            <a:spcAft>
              <a:spcPct val="20000"/>
            </a:spcAft>
            <a:buChar char="••"/>
          </a:pPr>
          <a:r>
            <a:rPr lang="en-US" sz="1500" b="1" kern="1200" dirty="0" smtClean="0"/>
            <a:t>Possibilities </a:t>
          </a:r>
          <a:r>
            <a:rPr lang="en-US" sz="1500" kern="1200" dirty="0" smtClean="0"/>
            <a:t>have to be developed to be ready to meet requirements of the future</a:t>
          </a:r>
          <a:endParaRPr lang="en-US" sz="1500" kern="1200" dirty="0"/>
        </a:p>
      </dsp:txBody>
      <dsp:txXfrm>
        <a:off x="0" y="2718696"/>
        <a:ext cx="8229600" cy="648944"/>
      </dsp:txXfrm>
    </dsp:sp>
    <dsp:sp modelId="{EB3B7E20-4ACD-0242-BE1C-0AC14B6C186D}">
      <dsp:nvSpPr>
        <dsp:cNvPr id="0" name=""/>
        <dsp:cNvSpPr/>
      </dsp:nvSpPr>
      <dsp:spPr>
        <a:xfrm>
          <a:off x="0" y="3367641"/>
          <a:ext cx="8229600" cy="911430"/>
        </a:xfrm>
        <a:prstGeom prst="roundRect">
          <a:avLst/>
        </a:prstGeom>
        <a:gradFill rotWithShape="1">
          <a:gsLst>
            <a:gs pos="0">
              <a:schemeClr val="accent3">
                <a:shade val="15000"/>
                <a:satMod val="180000"/>
              </a:schemeClr>
            </a:gs>
            <a:gs pos="50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lin ang="16200000" scaled="0"/>
        </a:gradFill>
        <a:ln w="9525" cap="flat" cmpd="sng" algn="ctr">
          <a:solidFill>
            <a:schemeClr val="accent3"/>
          </a:solidFill>
          <a:prstDash val="solid"/>
        </a:ln>
        <a:effectLst>
          <a:outerShdw blurRad="50800" dist="381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Ultimate goal of </a:t>
          </a:r>
          <a:r>
            <a:rPr lang="en-US" sz="2800" kern="1200" dirty="0" err="1" smtClean="0"/>
            <a:t>MbC</a:t>
          </a:r>
          <a:r>
            <a:rPr lang="en-US" sz="2800" kern="1200" dirty="0" smtClean="0"/>
            <a:t> is to achieve vitality!</a:t>
          </a:r>
          <a:endParaRPr lang="en-US" sz="2800" kern="1200" dirty="0"/>
        </a:p>
      </dsp:txBody>
      <dsp:txXfrm>
        <a:off x="44492" y="3412133"/>
        <a:ext cx="8140616" cy="82244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67C73F-9100-6E4D-BE2E-59848DDAA795}">
      <dsp:nvSpPr>
        <dsp:cNvPr id="0" name=""/>
        <dsp:cNvSpPr/>
      </dsp:nvSpPr>
      <dsp:spPr>
        <a:xfrm rot="10800000">
          <a:off x="1692784" y="1709"/>
          <a:ext cx="5472684" cy="1257304"/>
        </a:xfrm>
        <a:prstGeom prst="homePlat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4436" tIns="175260" rIns="327152" bIns="175260" numCol="1" spcCol="1270" anchor="ctr" anchorCtr="0">
          <a:noAutofit/>
        </a:bodyPr>
        <a:lstStyle/>
        <a:p>
          <a:pPr lvl="0" algn="ctr" defTabSz="2044700">
            <a:lnSpc>
              <a:spcPct val="90000"/>
            </a:lnSpc>
            <a:spcBef>
              <a:spcPct val="0"/>
            </a:spcBef>
            <a:spcAft>
              <a:spcPct val="35000"/>
            </a:spcAft>
          </a:pPr>
          <a:r>
            <a:rPr lang="en-US" sz="4600" kern="1200" dirty="0" smtClean="0"/>
            <a:t>Crisis</a:t>
          </a:r>
          <a:endParaRPr lang="en-US" sz="4600" kern="1200" dirty="0"/>
        </a:p>
      </dsp:txBody>
      <dsp:txXfrm rot="10800000">
        <a:off x="2007110" y="1709"/>
        <a:ext cx="5158358" cy="1257304"/>
      </dsp:txXfrm>
    </dsp:sp>
    <dsp:sp modelId="{022376C0-7230-F643-8D08-005267D1FDE9}">
      <dsp:nvSpPr>
        <dsp:cNvPr id="0" name=""/>
        <dsp:cNvSpPr/>
      </dsp:nvSpPr>
      <dsp:spPr>
        <a:xfrm>
          <a:off x="1064131" y="1709"/>
          <a:ext cx="1257304" cy="1257304"/>
        </a:xfrm>
        <a:prstGeom prst="ellipse">
          <a:avLst/>
        </a:prstGeom>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dsp:spPr>
      <dsp:style>
        <a:lnRef idx="0">
          <a:schemeClr val="accent2"/>
        </a:lnRef>
        <a:fillRef idx="3">
          <a:schemeClr val="accent2"/>
        </a:fillRef>
        <a:effectRef idx="3">
          <a:schemeClr val="accent2"/>
        </a:effectRef>
        <a:fontRef idx="minor">
          <a:schemeClr val="lt1"/>
        </a:fontRef>
      </dsp:style>
    </dsp:sp>
    <dsp:sp modelId="{758AD723-B4CA-294F-AB5F-5DFCB4447D08}">
      <dsp:nvSpPr>
        <dsp:cNvPr id="0" name=""/>
        <dsp:cNvSpPr/>
      </dsp:nvSpPr>
      <dsp:spPr>
        <a:xfrm rot="10800000">
          <a:off x="1692784" y="1634328"/>
          <a:ext cx="5472684" cy="1257304"/>
        </a:xfrm>
        <a:prstGeom prst="homePlat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4436" tIns="175260" rIns="327152" bIns="175260" numCol="1" spcCol="1270" anchor="ctr" anchorCtr="0">
          <a:noAutofit/>
        </a:bodyPr>
        <a:lstStyle/>
        <a:p>
          <a:pPr lvl="0" algn="ctr" defTabSz="2044700">
            <a:lnSpc>
              <a:spcPct val="90000"/>
            </a:lnSpc>
            <a:spcBef>
              <a:spcPct val="0"/>
            </a:spcBef>
            <a:spcAft>
              <a:spcPct val="35000"/>
            </a:spcAft>
          </a:pPr>
          <a:r>
            <a:rPr lang="en-US" sz="4600" kern="1200" dirty="0" smtClean="0"/>
            <a:t>Equilibrium</a:t>
          </a:r>
          <a:endParaRPr lang="en-US" sz="4600" kern="1200" dirty="0"/>
        </a:p>
      </dsp:txBody>
      <dsp:txXfrm rot="10800000">
        <a:off x="2007110" y="1634328"/>
        <a:ext cx="5158358" cy="1257304"/>
      </dsp:txXfrm>
    </dsp:sp>
    <dsp:sp modelId="{6800E8AB-1276-4544-8529-0A5F951B2359}">
      <dsp:nvSpPr>
        <dsp:cNvPr id="0" name=""/>
        <dsp:cNvSpPr/>
      </dsp:nvSpPr>
      <dsp:spPr>
        <a:xfrm>
          <a:off x="1064131" y="1634328"/>
          <a:ext cx="1257304" cy="1257304"/>
        </a:xfrm>
        <a:prstGeom prst="ellipse">
          <a:avLst/>
        </a:prstGeom>
        <a:gradFill rotWithShape="0">
          <a:gsLst>
            <a:gs pos="0">
              <a:srgbClr val="DC9700"/>
            </a:gs>
            <a:gs pos="50000">
              <a:srgbClr val="F5A702"/>
            </a:gs>
            <a:gs pos="100000">
              <a:srgbClr val="FFC105"/>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satMod val="300000"/>
            </a:schemeClr>
          </a:contourClr>
        </a:sp3d>
      </dsp:spPr>
      <dsp:style>
        <a:lnRef idx="0">
          <a:schemeClr val="accent3"/>
        </a:lnRef>
        <a:fillRef idx="3">
          <a:schemeClr val="accent3"/>
        </a:fillRef>
        <a:effectRef idx="3">
          <a:schemeClr val="accent3"/>
        </a:effectRef>
        <a:fontRef idx="minor">
          <a:schemeClr val="lt1"/>
        </a:fontRef>
      </dsp:style>
    </dsp:sp>
    <dsp:sp modelId="{EF389E41-12F2-0D46-A50A-BDD8C0371D3A}">
      <dsp:nvSpPr>
        <dsp:cNvPr id="0" name=""/>
        <dsp:cNvSpPr/>
      </dsp:nvSpPr>
      <dsp:spPr>
        <a:xfrm rot="10800000">
          <a:off x="1692784" y="3266947"/>
          <a:ext cx="5472684" cy="1257304"/>
        </a:xfrm>
        <a:prstGeom prst="homePlat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4436" tIns="175260" rIns="327152" bIns="175260" numCol="1" spcCol="1270" anchor="ctr" anchorCtr="0">
          <a:noAutofit/>
        </a:bodyPr>
        <a:lstStyle/>
        <a:p>
          <a:pPr lvl="0" algn="ctr" defTabSz="2044700">
            <a:lnSpc>
              <a:spcPct val="90000"/>
            </a:lnSpc>
            <a:spcBef>
              <a:spcPct val="0"/>
            </a:spcBef>
            <a:spcAft>
              <a:spcPct val="35000"/>
            </a:spcAft>
          </a:pPr>
          <a:r>
            <a:rPr lang="en-US" sz="4600" kern="1200" dirty="0" smtClean="0"/>
            <a:t>Stability</a:t>
          </a:r>
          <a:endParaRPr lang="en-US" sz="4600" kern="1200" dirty="0"/>
        </a:p>
      </dsp:txBody>
      <dsp:txXfrm rot="10800000">
        <a:off x="2007110" y="3266947"/>
        <a:ext cx="5158358" cy="1257304"/>
      </dsp:txXfrm>
    </dsp:sp>
    <dsp:sp modelId="{25BC3232-B94F-2544-B5CD-97B373D39BA7}">
      <dsp:nvSpPr>
        <dsp:cNvPr id="0" name=""/>
        <dsp:cNvSpPr/>
      </dsp:nvSpPr>
      <dsp:spPr>
        <a:xfrm>
          <a:off x="1064131" y="3266947"/>
          <a:ext cx="1257304" cy="1257304"/>
        </a:xfrm>
        <a:prstGeom prst="ellipse">
          <a:avLst/>
        </a:prstGeom>
        <a:gradFill rotWithShape="0">
          <a:gsLst>
            <a:gs pos="0">
              <a:srgbClr val="2C7D1D"/>
            </a:gs>
            <a:gs pos="50000">
              <a:srgbClr val="80D970"/>
            </a:gs>
            <a:gs pos="100000">
              <a:srgbClr val="A7FF88"/>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dsp:spPr>
      <dsp:style>
        <a:lnRef idx="0">
          <a:schemeClr val="accent2"/>
        </a:lnRef>
        <a:fillRef idx="3">
          <a:schemeClr val="accent2"/>
        </a:fillRef>
        <a:effectRef idx="3">
          <a:schemeClr val="accent2"/>
        </a:effectRef>
        <a:fontRef idx="minor">
          <a:schemeClr val="lt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505BD2-5CDD-2D4E-8274-1919301EA106}">
      <dsp:nvSpPr>
        <dsp:cNvPr id="0" name=""/>
        <dsp:cNvSpPr/>
      </dsp:nvSpPr>
      <dsp:spPr>
        <a:xfrm>
          <a:off x="2434" y="336768"/>
          <a:ext cx="2965693" cy="1186277"/>
        </a:xfrm>
        <a:prstGeom prst="chevron">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kern="1200" dirty="0" smtClean="0"/>
            <a:t>Competence</a:t>
          </a:r>
          <a:endParaRPr lang="en-US" sz="2100" kern="1200" dirty="0"/>
        </a:p>
      </dsp:txBody>
      <dsp:txXfrm>
        <a:off x="595573" y="336768"/>
        <a:ext cx="1779416" cy="1186277"/>
      </dsp:txXfrm>
    </dsp:sp>
    <dsp:sp modelId="{7542AADC-287F-FB49-BBBF-5B92F9E29735}">
      <dsp:nvSpPr>
        <dsp:cNvPr id="0" name=""/>
        <dsp:cNvSpPr/>
      </dsp:nvSpPr>
      <dsp:spPr>
        <a:xfrm>
          <a:off x="2671558" y="336768"/>
          <a:ext cx="2965693" cy="1186277"/>
        </a:xfrm>
        <a:prstGeom prst="chevron">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kern="1200" dirty="0" smtClean="0"/>
            <a:t>Task</a:t>
          </a:r>
          <a:endParaRPr lang="en-US" sz="2100" kern="1200" dirty="0"/>
        </a:p>
      </dsp:txBody>
      <dsp:txXfrm>
        <a:off x="3264697" y="336768"/>
        <a:ext cx="1779416" cy="1186277"/>
      </dsp:txXfrm>
    </dsp:sp>
    <dsp:sp modelId="{2D8387FA-F7F8-264F-B188-0AADC4E33CF1}">
      <dsp:nvSpPr>
        <dsp:cNvPr id="0" name=""/>
        <dsp:cNvSpPr/>
      </dsp:nvSpPr>
      <dsp:spPr>
        <a:xfrm>
          <a:off x="5340682" y="336768"/>
          <a:ext cx="2965693" cy="1186277"/>
        </a:xfrm>
        <a:prstGeom prst="chevron">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kern="1200" dirty="0" smtClean="0"/>
            <a:t>Goal</a:t>
          </a:r>
          <a:endParaRPr lang="en-US" sz="2100" kern="1200" dirty="0"/>
        </a:p>
      </dsp:txBody>
      <dsp:txXfrm>
        <a:off x="5933821" y="336768"/>
        <a:ext cx="1779416" cy="118627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04A40F-9F35-6D40-BC3A-CDA893AF81B1}">
      <dsp:nvSpPr>
        <dsp:cNvPr id="0" name=""/>
        <dsp:cNvSpPr/>
      </dsp:nvSpPr>
      <dsp:spPr>
        <a:xfrm>
          <a:off x="0" y="444903"/>
          <a:ext cx="8229600" cy="1089855"/>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t>Why are there companies with more than 1 person?</a:t>
          </a:r>
          <a:endParaRPr lang="en-US" sz="2300" kern="1200" dirty="0"/>
        </a:p>
      </dsp:txBody>
      <dsp:txXfrm>
        <a:off x="53202" y="498105"/>
        <a:ext cx="8123196" cy="983451"/>
      </dsp:txXfrm>
    </dsp:sp>
    <dsp:sp modelId="{A286DBC1-26A5-2C4A-A78C-F1A1D433A83D}">
      <dsp:nvSpPr>
        <dsp:cNvPr id="0" name=""/>
        <dsp:cNvSpPr/>
      </dsp:nvSpPr>
      <dsp:spPr>
        <a:xfrm>
          <a:off x="0" y="1559510"/>
          <a:ext cx="8229600" cy="1952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9210" rIns="163576" bIns="29210" numCol="1" spcCol="1270" anchor="t" anchorCtr="0">
          <a:noAutofit/>
        </a:bodyPr>
        <a:lstStyle/>
        <a:p>
          <a:pPr marL="171450" lvl="1" indent="-171450" algn="l" defTabSz="800100" rtl="0">
            <a:lnSpc>
              <a:spcPct val="90000"/>
            </a:lnSpc>
            <a:spcBef>
              <a:spcPct val="0"/>
            </a:spcBef>
            <a:spcAft>
              <a:spcPct val="20000"/>
            </a:spcAft>
            <a:buChar char="••"/>
          </a:pPr>
          <a:endParaRPr lang="en-US" sz="1800" kern="1200" dirty="0"/>
        </a:p>
        <a:p>
          <a:pPr marL="171450" lvl="1" indent="-171450" algn="l" defTabSz="800100" rtl="0">
            <a:lnSpc>
              <a:spcPct val="90000"/>
            </a:lnSpc>
            <a:spcBef>
              <a:spcPct val="0"/>
            </a:spcBef>
            <a:spcAft>
              <a:spcPct val="20000"/>
            </a:spcAft>
            <a:buChar char="••"/>
          </a:pPr>
          <a:endParaRPr lang="en-US" sz="1800" kern="1200" dirty="0"/>
        </a:p>
        <a:p>
          <a:pPr marL="171450" lvl="1" indent="-171450" algn="l" defTabSz="800100" rtl="0">
            <a:lnSpc>
              <a:spcPct val="90000"/>
            </a:lnSpc>
            <a:spcBef>
              <a:spcPct val="0"/>
            </a:spcBef>
            <a:spcAft>
              <a:spcPct val="20000"/>
            </a:spcAft>
            <a:buChar char="••"/>
          </a:pPr>
          <a:endParaRPr lang="en-US" sz="1800" kern="1200" dirty="0"/>
        </a:p>
        <a:p>
          <a:pPr marL="171450" lvl="1" indent="-171450" algn="l" defTabSz="800100" rtl="0">
            <a:lnSpc>
              <a:spcPct val="90000"/>
            </a:lnSpc>
            <a:spcBef>
              <a:spcPct val="0"/>
            </a:spcBef>
            <a:spcAft>
              <a:spcPct val="20000"/>
            </a:spcAft>
            <a:buChar char="••"/>
          </a:pPr>
          <a:endParaRPr lang="en-US" sz="1800" kern="1200" dirty="0"/>
        </a:p>
        <a:p>
          <a:pPr marL="171450" lvl="1" indent="-171450" algn="l" defTabSz="800100" rtl="0">
            <a:lnSpc>
              <a:spcPct val="90000"/>
            </a:lnSpc>
            <a:spcBef>
              <a:spcPct val="0"/>
            </a:spcBef>
            <a:spcAft>
              <a:spcPct val="20000"/>
            </a:spcAft>
            <a:buChar char="••"/>
          </a:pPr>
          <a:endParaRPr lang="en-US" sz="1800" kern="1200" dirty="0"/>
        </a:p>
      </dsp:txBody>
      <dsp:txXfrm>
        <a:off x="0" y="1559510"/>
        <a:ext cx="8229600" cy="1952010"/>
      </dsp:txXfrm>
    </dsp:sp>
    <dsp:sp modelId="{E995DAF6-25D1-B244-99D0-81147D61C052}">
      <dsp:nvSpPr>
        <dsp:cNvPr id="0" name=""/>
        <dsp:cNvSpPr/>
      </dsp:nvSpPr>
      <dsp:spPr>
        <a:xfrm>
          <a:off x="0" y="3511520"/>
          <a:ext cx="8229600" cy="1089855"/>
        </a:xfrm>
        <a:prstGeom prst="roundRect">
          <a:avLst/>
        </a:prstGeom>
        <a:gradFill rotWithShape="0">
          <a:gsLst>
            <a:gs pos="0">
              <a:srgbClr val="DC9700"/>
            </a:gs>
            <a:gs pos="50000">
              <a:srgbClr val="F5A702"/>
            </a:gs>
            <a:gs pos="70000">
              <a:srgbClr val="F5A702"/>
            </a:gs>
            <a:gs pos="100000">
              <a:srgbClr val="FFC105"/>
            </a:gs>
          </a:gsLst>
          <a:lin ang="16200000" scaled="0"/>
        </a:gradFill>
        <a:ln w="9525" cap="flat" cmpd="sng" algn="ctr">
          <a:solidFill>
            <a:schemeClr val="accent3"/>
          </a:solidFill>
          <a:prstDash val="solid"/>
        </a:ln>
        <a:effectLst>
          <a:outerShdw blurRad="50800" dist="381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t>Success and vitality of a company is tightly connected with nature of relationships inside that company!</a:t>
          </a:r>
          <a:endParaRPr lang="en-US" sz="2300" kern="1200" dirty="0"/>
        </a:p>
      </dsp:txBody>
      <dsp:txXfrm>
        <a:off x="53202" y="3564722"/>
        <a:ext cx="8123196" cy="98345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67C73F-9100-6E4D-BE2E-59848DDAA795}">
      <dsp:nvSpPr>
        <dsp:cNvPr id="0" name=""/>
        <dsp:cNvSpPr/>
      </dsp:nvSpPr>
      <dsp:spPr>
        <a:xfrm rot="10800000">
          <a:off x="1767952" y="1084"/>
          <a:ext cx="5770767" cy="1257652"/>
        </a:xfrm>
        <a:prstGeom prst="homePlat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4590" tIns="160020" rIns="298704" bIns="160020" numCol="1" spcCol="1270" anchor="ctr" anchorCtr="0">
          <a:noAutofit/>
        </a:bodyPr>
        <a:lstStyle/>
        <a:p>
          <a:pPr lvl="0" algn="ctr" defTabSz="1866900">
            <a:lnSpc>
              <a:spcPct val="90000"/>
            </a:lnSpc>
            <a:spcBef>
              <a:spcPct val="0"/>
            </a:spcBef>
            <a:spcAft>
              <a:spcPct val="35000"/>
            </a:spcAft>
          </a:pPr>
          <a:r>
            <a:rPr lang="en-US" sz="4200" kern="1200" dirty="0" smtClean="0"/>
            <a:t>Conflict </a:t>
          </a:r>
          <a:r>
            <a:rPr lang="en-US" sz="3200" kern="1200" dirty="0" smtClean="0"/>
            <a:t>(</a:t>
          </a:r>
          <a:r>
            <a:rPr lang="en-US" sz="3200" kern="1200" dirty="0" err="1" smtClean="0"/>
            <a:t>c</a:t>
          </a:r>
          <a:r>
            <a:rPr lang="en-US" sz="3200" kern="1200" baseline="-25000" dirty="0" err="1" smtClean="0"/>
            <a:t>re</a:t>
          </a:r>
          <a:r>
            <a:rPr lang="en-US" sz="3200" kern="1200" dirty="0" smtClean="0"/>
            <a:t>&lt;1)</a:t>
          </a:r>
          <a:endParaRPr lang="en-US" sz="4200" kern="1200" dirty="0"/>
        </a:p>
      </dsp:txBody>
      <dsp:txXfrm rot="10800000">
        <a:off x="2082365" y="1084"/>
        <a:ext cx="5456354" cy="1257652"/>
      </dsp:txXfrm>
    </dsp:sp>
    <dsp:sp modelId="{022376C0-7230-F643-8D08-005267D1FDE9}">
      <dsp:nvSpPr>
        <dsp:cNvPr id="0" name=""/>
        <dsp:cNvSpPr/>
      </dsp:nvSpPr>
      <dsp:spPr>
        <a:xfrm>
          <a:off x="1139126" y="1084"/>
          <a:ext cx="1257652" cy="1257652"/>
        </a:xfrm>
        <a:prstGeom prst="ellipse">
          <a:avLst/>
        </a:prstGeom>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dsp:spPr>
      <dsp:style>
        <a:lnRef idx="0">
          <a:schemeClr val="accent2"/>
        </a:lnRef>
        <a:fillRef idx="3">
          <a:schemeClr val="accent2"/>
        </a:fillRef>
        <a:effectRef idx="3">
          <a:schemeClr val="accent2"/>
        </a:effectRef>
        <a:fontRef idx="minor">
          <a:schemeClr val="lt1"/>
        </a:fontRef>
      </dsp:style>
    </dsp:sp>
    <dsp:sp modelId="{758AD723-B4CA-294F-AB5F-5DFCB4447D08}">
      <dsp:nvSpPr>
        <dsp:cNvPr id="0" name=""/>
        <dsp:cNvSpPr/>
      </dsp:nvSpPr>
      <dsp:spPr>
        <a:xfrm rot="10800000">
          <a:off x="1767952" y="1634154"/>
          <a:ext cx="5770767" cy="1257652"/>
        </a:xfrm>
        <a:prstGeom prst="homePlat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4590" tIns="160020" rIns="298704" bIns="160020" numCol="1" spcCol="1270" anchor="ctr" anchorCtr="0">
          <a:noAutofit/>
        </a:bodyPr>
        <a:lstStyle/>
        <a:p>
          <a:pPr lvl="0" algn="ctr" defTabSz="1866900">
            <a:lnSpc>
              <a:spcPct val="90000"/>
            </a:lnSpc>
            <a:spcBef>
              <a:spcPct val="0"/>
            </a:spcBef>
            <a:spcAft>
              <a:spcPct val="35000"/>
            </a:spcAft>
          </a:pPr>
          <a:r>
            <a:rPr lang="en-US" sz="4200" kern="1200" dirty="0" smtClean="0"/>
            <a:t>Neutral </a:t>
          </a:r>
          <a:r>
            <a:rPr lang="en-US" sz="3200" kern="1200" dirty="0" smtClean="0"/>
            <a:t>(</a:t>
          </a:r>
          <a:r>
            <a:rPr lang="en-US" sz="3200" kern="1200" dirty="0" err="1" smtClean="0"/>
            <a:t>c</a:t>
          </a:r>
          <a:r>
            <a:rPr lang="en-US" sz="3200" kern="1200" baseline="-25000" dirty="0" err="1" smtClean="0"/>
            <a:t>re</a:t>
          </a:r>
          <a:r>
            <a:rPr lang="en-US" sz="3200" kern="1200" dirty="0" smtClean="0"/>
            <a:t>=1)</a:t>
          </a:r>
          <a:endParaRPr lang="en-US" sz="3500" kern="1200" dirty="0"/>
        </a:p>
      </dsp:txBody>
      <dsp:txXfrm rot="10800000">
        <a:off x="2082365" y="1634154"/>
        <a:ext cx="5456354" cy="1257652"/>
      </dsp:txXfrm>
    </dsp:sp>
    <dsp:sp modelId="{6800E8AB-1276-4544-8529-0A5F951B2359}">
      <dsp:nvSpPr>
        <dsp:cNvPr id="0" name=""/>
        <dsp:cNvSpPr/>
      </dsp:nvSpPr>
      <dsp:spPr>
        <a:xfrm>
          <a:off x="1139126" y="1634154"/>
          <a:ext cx="1257652" cy="1257652"/>
        </a:xfrm>
        <a:prstGeom prst="ellipse">
          <a:avLst/>
        </a:prstGeom>
        <a:gradFill rotWithShape="0">
          <a:gsLst>
            <a:gs pos="0">
              <a:srgbClr val="DC9700"/>
            </a:gs>
            <a:gs pos="50000">
              <a:srgbClr val="F5A702"/>
            </a:gs>
            <a:gs pos="100000">
              <a:srgbClr val="FFC105"/>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satMod val="300000"/>
            </a:schemeClr>
          </a:contourClr>
        </a:sp3d>
      </dsp:spPr>
      <dsp:style>
        <a:lnRef idx="0">
          <a:schemeClr val="accent3"/>
        </a:lnRef>
        <a:fillRef idx="3">
          <a:schemeClr val="accent3"/>
        </a:fillRef>
        <a:effectRef idx="3">
          <a:schemeClr val="accent3"/>
        </a:effectRef>
        <a:fontRef idx="minor">
          <a:schemeClr val="lt1"/>
        </a:fontRef>
      </dsp:style>
    </dsp:sp>
    <dsp:sp modelId="{EF389E41-12F2-0D46-A50A-BDD8C0371D3A}">
      <dsp:nvSpPr>
        <dsp:cNvPr id="0" name=""/>
        <dsp:cNvSpPr/>
      </dsp:nvSpPr>
      <dsp:spPr>
        <a:xfrm rot="10800000">
          <a:off x="1767952" y="3267225"/>
          <a:ext cx="5770767" cy="1257652"/>
        </a:xfrm>
        <a:prstGeom prst="homePlat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4590" tIns="160020" rIns="298704" bIns="160020" numCol="1" spcCol="1270" anchor="ctr" anchorCtr="0">
          <a:noAutofit/>
        </a:bodyPr>
        <a:lstStyle/>
        <a:p>
          <a:pPr lvl="0" algn="ctr" defTabSz="1866900">
            <a:lnSpc>
              <a:spcPct val="90000"/>
            </a:lnSpc>
            <a:spcBef>
              <a:spcPct val="0"/>
            </a:spcBef>
            <a:spcAft>
              <a:spcPct val="35000"/>
            </a:spcAft>
          </a:pPr>
          <a:r>
            <a:rPr lang="en-US" sz="4200" kern="1200" dirty="0" smtClean="0"/>
            <a:t>Synergy </a:t>
          </a:r>
          <a:r>
            <a:rPr lang="en-US" sz="3200" kern="1200" dirty="0" smtClean="0"/>
            <a:t>(</a:t>
          </a:r>
          <a:r>
            <a:rPr lang="en-US" sz="3200" kern="1200" dirty="0" err="1" smtClean="0"/>
            <a:t>c</a:t>
          </a:r>
          <a:r>
            <a:rPr lang="en-US" sz="3200" kern="1200" baseline="-25000" dirty="0" err="1" smtClean="0"/>
            <a:t>re</a:t>
          </a:r>
          <a:r>
            <a:rPr lang="en-US" sz="3200" kern="1200" dirty="0" smtClean="0"/>
            <a:t>&gt;1)</a:t>
          </a:r>
          <a:endParaRPr lang="en-US" sz="4200" kern="1200" dirty="0"/>
        </a:p>
      </dsp:txBody>
      <dsp:txXfrm rot="10800000">
        <a:off x="2082365" y="3267225"/>
        <a:ext cx="5456354" cy="1257652"/>
      </dsp:txXfrm>
    </dsp:sp>
    <dsp:sp modelId="{25BC3232-B94F-2544-B5CD-97B373D39BA7}">
      <dsp:nvSpPr>
        <dsp:cNvPr id="0" name=""/>
        <dsp:cNvSpPr/>
      </dsp:nvSpPr>
      <dsp:spPr>
        <a:xfrm>
          <a:off x="1139126" y="3267225"/>
          <a:ext cx="1257652" cy="1257652"/>
        </a:xfrm>
        <a:prstGeom prst="ellipse">
          <a:avLst/>
        </a:prstGeom>
        <a:gradFill rotWithShape="0">
          <a:gsLst>
            <a:gs pos="0">
              <a:srgbClr val="2C7D1D"/>
            </a:gs>
            <a:gs pos="50000">
              <a:srgbClr val="80D970"/>
            </a:gs>
            <a:gs pos="100000">
              <a:srgbClr val="A7FF88"/>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dsp:spPr>
      <dsp:style>
        <a:lnRef idx="0">
          <a:schemeClr val="accent2"/>
        </a:lnRef>
        <a:fillRef idx="3">
          <a:schemeClr val="accent2"/>
        </a:fillRef>
        <a:effectRef idx="3">
          <a:schemeClr val="accent2"/>
        </a:effectRef>
        <a:fontRef idx="minor">
          <a:schemeClr val="lt1"/>
        </a:fontRef>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BDE1C-1E5A-7440-A068-C95C75CEA8A3}">
      <dsp:nvSpPr>
        <dsp:cNvPr id="0" name=""/>
        <dsp:cNvSpPr/>
      </dsp:nvSpPr>
      <dsp:spPr>
        <a:xfrm>
          <a:off x="0" y="328094"/>
          <a:ext cx="8229600" cy="1295190"/>
        </a:xfrm>
        <a:prstGeom prst="roundRect">
          <a:avLst/>
        </a:prstGeom>
        <a:gradFill rotWithShape="1">
          <a:gsLst>
            <a:gs pos="0">
              <a:schemeClr val="accent3">
                <a:shade val="15000"/>
                <a:satMod val="180000"/>
              </a:schemeClr>
            </a:gs>
            <a:gs pos="50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lin ang="16200000" scaled="0"/>
        </a:gradFill>
        <a:ln w="9525" cap="flat" cmpd="sng" algn="ctr">
          <a:solidFill>
            <a:schemeClr val="accent3"/>
          </a:solidFill>
          <a:prstDash val="solid"/>
        </a:ln>
        <a:effectLst>
          <a:outerShdw blurRad="50800" dist="381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b="1" kern="1200" dirty="0" smtClean="0"/>
            <a:t>Company culture</a:t>
          </a:r>
          <a:r>
            <a:rPr lang="en-US" sz="2700" kern="1200" dirty="0" smtClean="0"/>
            <a:t> is the set of relationships between key factors essential for the company</a:t>
          </a:r>
          <a:endParaRPr lang="en-US" sz="2700" kern="1200" dirty="0"/>
        </a:p>
      </dsp:txBody>
      <dsp:txXfrm>
        <a:off x="63226" y="391320"/>
        <a:ext cx="8103148" cy="1168738"/>
      </dsp:txXfrm>
    </dsp:sp>
    <dsp:sp modelId="{2EB83A59-95C8-2E48-B657-BE7B63CE6049}">
      <dsp:nvSpPr>
        <dsp:cNvPr id="0" name=""/>
        <dsp:cNvSpPr/>
      </dsp:nvSpPr>
      <dsp:spPr>
        <a:xfrm>
          <a:off x="0" y="1701044"/>
          <a:ext cx="8229600" cy="1295190"/>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dirty="0" smtClean="0"/>
            <a:t>Examples of factors</a:t>
          </a:r>
          <a:endParaRPr lang="en-US" sz="2700" kern="1200" dirty="0"/>
        </a:p>
      </dsp:txBody>
      <dsp:txXfrm>
        <a:off x="63226" y="1764270"/>
        <a:ext cx="8103148" cy="1168738"/>
      </dsp:txXfrm>
    </dsp:sp>
    <dsp:sp modelId="{2CA40CD3-5B61-F14C-838F-40D7ED6C6E30}">
      <dsp:nvSpPr>
        <dsp:cNvPr id="0" name=""/>
        <dsp:cNvSpPr/>
      </dsp:nvSpPr>
      <dsp:spPr>
        <a:xfrm>
          <a:off x="0" y="2996234"/>
          <a:ext cx="8229600" cy="1201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4290" rIns="192024" bIns="34290" numCol="1" spcCol="1270" anchor="t" anchorCtr="0">
          <a:noAutofit/>
        </a:bodyPr>
        <a:lstStyle/>
        <a:p>
          <a:pPr marL="228600" lvl="1" indent="-228600" algn="l" defTabSz="933450" rtl="0">
            <a:lnSpc>
              <a:spcPct val="90000"/>
            </a:lnSpc>
            <a:spcBef>
              <a:spcPct val="0"/>
            </a:spcBef>
            <a:spcAft>
              <a:spcPct val="20000"/>
            </a:spcAft>
            <a:buChar char="••"/>
          </a:pPr>
          <a:r>
            <a:rPr lang="en-US" sz="2100" kern="1200" dirty="0" smtClean="0"/>
            <a:t>interpersonal relationships, work environment, vision clarity, leader authority, organizational structure, level of formality, benefits, work/life balance</a:t>
          </a:r>
          <a:endParaRPr lang="en-US" sz="2100" kern="1200" dirty="0"/>
        </a:p>
      </dsp:txBody>
      <dsp:txXfrm>
        <a:off x="0" y="2996234"/>
        <a:ext cx="8229600" cy="12016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314F27-1197-2B45-8873-4694C589186D}">
      <dsp:nvSpPr>
        <dsp:cNvPr id="0" name=""/>
        <dsp:cNvSpPr/>
      </dsp:nvSpPr>
      <dsp:spPr>
        <a:xfrm>
          <a:off x="40" y="85687"/>
          <a:ext cx="3845569" cy="604800"/>
        </a:xfrm>
        <a:prstGeom prst="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rtl="0">
            <a:lnSpc>
              <a:spcPct val="90000"/>
            </a:lnSpc>
            <a:spcBef>
              <a:spcPct val="0"/>
            </a:spcBef>
            <a:spcAft>
              <a:spcPct val="35000"/>
            </a:spcAft>
          </a:pPr>
          <a:r>
            <a:rPr lang="en-US" sz="2100" kern="1200" dirty="0" smtClean="0"/>
            <a:t>To introduce</a:t>
          </a:r>
          <a:endParaRPr lang="en-US" sz="2100" kern="1200" dirty="0"/>
        </a:p>
      </dsp:txBody>
      <dsp:txXfrm>
        <a:off x="40" y="85687"/>
        <a:ext cx="3845569" cy="604800"/>
      </dsp:txXfrm>
    </dsp:sp>
    <dsp:sp modelId="{6D3622F9-A231-2F40-8BD1-6F08302C9DA3}">
      <dsp:nvSpPr>
        <dsp:cNvPr id="0" name=""/>
        <dsp:cNvSpPr/>
      </dsp:nvSpPr>
      <dsp:spPr>
        <a:xfrm>
          <a:off x="40" y="690487"/>
          <a:ext cx="3845569" cy="415044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rtl="0">
            <a:lnSpc>
              <a:spcPct val="90000"/>
            </a:lnSpc>
            <a:spcBef>
              <a:spcPct val="0"/>
            </a:spcBef>
            <a:spcAft>
              <a:spcPct val="15000"/>
            </a:spcAft>
            <a:buChar char="••"/>
          </a:pPr>
          <a:r>
            <a:rPr lang="en-US" sz="2100" kern="1200" dirty="0" smtClean="0"/>
            <a:t>essence of management of sustainably successful companies</a:t>
          </a:r>
          <a:endParaRPr lang="en-US" sz="2100" kern="1200" dirty="0"/>
        </a:p>
        <a:p>
          <a:pPr marL="228600" lvl="1" indent="-228600" algn="l" defTabSz="933450" rtl="0">
            <a:lnSpc>
              <a:spcPct val="90000"/>
            </a:lnSpc>
            <a:spcBef>
              <a:spcPct val="0"/>
            </a:spcBef>
            <a:spcAft>
              <a:spcPct val="15000"/>
            </a:spcAft>
            <a:buChar char="••"/>
          </a:pPr>
          <a:r>
            <a:rPr lang="en-US" sz="2100" kern="1200" dirty="0" smtClean="0"/>
            <a:t>main aspects, which cause problems in company management</a:t>
          </a:r>
          <a:endParaRPr lang="en-US" sz="2100" kern="1200" dirty="0"/>
        </a:p>
        <a:p>
          <a:pPr marL="228600" lvl="1" indent="-228600" algn="l" defTabSz="933450" rtl="0">
            <a:lnSpc>
              <a:spcPct val="90000"/>
            </a:lnSpc>
            <a:spcBef>
              <a:spcPct val="0"/>
            </a:spcBef>
            <a:spcAft>
              <a:spcPct val="15000"/>
            </a:spcAft>
            <a:buChar char="••"/>
          </a:pPr>
          <a:r>
            <a:rPr lang="en-US" sz="2100" kern="1200" dirty="0" smtClean="0"/>
            <a:t>methods and tools for identification and elimination of such problems</a:t>
          </a:r>
          <a:endParaRPr lang="en-US" sz="2100" kern="1200" dirty="0"/>
        </a:p>
      </dsp:txBody>
      <dsp:txXfrm>
        <a:off x="40" y="690487"/>
        <a:ext cx="3845569" cy="4150440"/>
      </dsp:txXfrm>
    </dsp:sp>
    <dsp:sp modelId="{3EBB3F65-2CF7-FE46-BD1F-595CE9492923}">
      <dsp:nvSpPr>
        <dsp:cNvPr id="0" name=""/>
        <dsp:cNvSpPr/>
      </dsp:nvSpPr>
      <dsp:spPr>
        <a:xfrm>
          <a:off x="4383989" y="85687"/>
          <a:ext cx="3845569" cy="604800"/>
        </a:xfrm>
        <a:prstGeom prst="rect">
          <a:avLst/>
        </a:prstGeom>
        <a:gradFill rotWithShape="1">
          <a:gsLst>
            <a:gs pos="0">
              <a:schemeClr val="accent3">
                <a:shade val="15000"/>
                <a:satMod val="180000"/>
              </a:schemeClr>
            </a:gs>
            <a:gs pos="50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lin ang="16200000" scaled="0"/>
        </a:gradFill>
        <a:ln w="9525" cap="flat" cmpd="sng" algn="ctr">
          <a:solidFill>
            <a:schemeClr val="accent3"/>
          </a:solidFill>
          <a:prstDash val="solid"/>
        </a:ln>
        <a:effectLst>
          <a:outerShdw blurRad="50800" dist="381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149352" tIns="85344" rIns="149352" bIns="85344" numCol="1" spcCol="1270" anchor="ctr" anchorCtr="0">
          <a:noAutofit/>
        </a:bodyPr>
        <a:lstStyle/>
        <a:p>
          <a:pPr lvl="0" algn="ctr" defTabSz="933450" rtl="0">
            <a:lnSpc>
              <a:spcPct val="90000"/>
            </a:lnSpc>
            <a:spcBef>
              <a:spcPct val="0"/>
            </a:spcBef>
            <a:spcAft>
              <a:spcPct val="35000"/>
            </a:spcAft>
          </a:pPr>
          <a:r>
            <a:rPr lang="en-US" sz="2100" kern="1200" dirty="0" smtClean="0"/>
            <a:t>You will understand</a:t>
          </a:r>
          <a:endParaRPr lang="en-US" sz="2100" kern="1200" dirty="0"/>
        </a:p>
      </dsp:txBody>
      <dsp:txXfrm>
        <a:off x="4383989" y="85687"/>
        <a:ext cx="3845569" cy="604800"/>
      </dsp:txXfrm>
    </dsp:sp>
    <dsp:sp modelId="{8EC07530-C9BC-7F43-8BBD-E9B9F3D94572}">
      <dsp:nvSpPr>
        <dsp:cNvPr id="0" name=""/>
        <dsp:cNvSpPr/>
      </dsp:nvSpPr>
      <dsp:spPr>
        <a:xfrm>
          <a:off x="4383989" y="690487"/>
          <a:ext cx="3845569" cy="415044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rtl="0">
            <a:lnSpc>
              <a:spcPct val="90000"/>
            </a:lnSpc>
            <a:spcBef>
              <a:spcPct val="0"/>
            </a:spcBef>
            <a:spcAft>
              <a:spcPct val="15000"/>
            </a:spcAft>
            <a:buChar char="••"/>
          </a:pPr>
          <a:r>
            <a:rPr lang="en-US" sz="2100" kern="1200" dirty="0" smtClean="0"/>
            <a:t>enterprise organization</a:t>
          </a:r>
          <a:endParaRPr lang="en-US" sz="2100" kern="1200" dirty="0"/>
        </a:p>
        <a:p>
          <a:pPr marL="228600" lvl="1" indent="-228600" algn="l" defTabSz="933450" rtl="0">
            <a:lnSpc>
              <a:spcPct val="90000"/>
            </a:lnSpc>
            <a:spcBef>
              <a:spcPct val="0"/>
            </a:spcBef>
            <a:spcAft>
              <a:spcPct val="15000"/>
            </a:spcAft>
            <a:buChar char="••"/>
          </a:pPr>
          <a:r>
            <a:rPr lang="en-US" sz="2100" kern="1200" dirty="0" smtClean="0"/>
            <a:t>management processes</a:t>
          </a:r>
          <a:endParaRPr lang="en-US" sz="2100" kern="1200" dirty="0"/>
        </a:p>
        <a:p>
          <a:pPr marL="228600" lvl="1" indent="-228600" algn="l" defTabSz="933450" rtl="0">
            <a:lnSpc>
              <a:spcPct val="90000"/>
            </a:lnSpc>
            <a:spcBef>
              <a:spcPct val="0"/>
            </a:spcBef>
            <a:spcAft>
              <a:spcPct val="15000"/>
            </a:spcAft>
            <a:buChar char="••"/>
          </a:pPr>
          <a:r>
            <a:rPr lang="en-US" sz="2100" kern="1200" dirty="0" smtClean="0"/>
            <a:t>the value and structure of business model</a:t>
          </a:r>
          <a:endParaRPr lang="en-US" sz="2100" kern="1200" dirty="0"/>
        </a:p>
        <a:p>
          <a:pPr marL="228600" lvl="1" indent="-228600" algn="l" defTabSz="933450" rtl="0">
            <a:lnSpc>
              <a:spcPct val="90000"/>
            </a:lnSpc>
            <a:spcBef>
              <a:spcPct val="0"/>
            </a:spcBef>
            <a:spcAft>
              <a:spcPct val="15000"/>
            </a:spcAft>
            <a:buChar char="••"/>
          </a:pPr>
          <a:r>
            <a:rPr lang="en-US" sz="2100" kern="1200" dirty="0" smtClean="0"/>
            <a:t>the value of human uniqueness</a:t>
          </a:r>
          <a:endParaRPr lang="en-US" sz="2100" kern="1200" dirty="0"/>
        </a:p>
      </dsp:txBody>
      <dsp:txXfrm>
        <a:off x="4383989" y="690487"/>
        <a:ext cx="3845569" cy="41504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B3A019-0A49-3C40-AA65-27C028A03E84}">
      <dsp:nvSpPr>
        <dsp:cNvPr id="0" name=""/>
        <dsp:cNvSpPr/>
      </dsp:nvSpPr>
      <dsp:spPr>
        <a:xfrm>
          <a:off x="40" y="603403"/>
          <a:ext cx="3845569" cy="1180800"/>
        </a:xfrm>
        <a:prstGeom prst="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91592" tIns="166624" rIns="291592" bIns="166624" numCol="1" spcCol="1270" anchor="ctr" anchorCtr="0">
          <a:noAutofit/>
        </a:bodyPr>
        <a:lstStyle/>
        <a:p>
          <a:pPr lvl="0" algn="ctr" defTabSz="1822450" rtl="0">
            <a:lnSpc>
              <a:spcPct val="90000"/>
            </a:lnSpc>
            <a:spcBef>
              <a:spcPct val="0"/>
            </a:spcBef>
            <a:spcAft>
              <a:spcPct val="35000"/>
            </a:spcAft>
          </a:pPr>
          <a:r>
            <a:rPr lang="en-US" sz="4100" kern="1200" dirty="0" smtClean="0"/>
            <a:t>Lectures</a:t>
          </a:r>
          <a:endParaRPr lang="en-US" sz="4100" kern="1200" dirty="0"/>
        </a:p>
      </dsp:txBody>
      <dsp:txXfrm>
        <a:off x="40" y="603403"/>
        <a:ext cx="3845569" cy="1180800"/>
      </dsp:txXfrm>
    </dsp:sp>
    <dsp:sp modelId="{2569091A-2DA1-8142-BA5E-0F8ADAFD7B0D}">
      <dsp:nvSpPr>
        <dsp:cNvPr id="0" name=""/>
        <dsp:cNvSpPr/>
      </dsp:nvSpPr>
      <dsp:spPr>
        <a:xfrm>
          <a:off x="40" y="1784204"/>
          <a:ext cx="3845569" cy="2138355"/>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8694" tIns="218694" rIns="291592" bIns="328041" numCol="1" spcCol="1270" anchor="t" anchorCtr="0">
          <a:noAutofit/>
        </a:bodyPr>
        <a:lstStyle/>
        <a:p>
          <a:pPr marL="285750" lvl="1" indent="-285750" algn="l" defTabSz="1822450" rtl="0">
            <a:lnSpc>
              <a:spcPct val="90000"/>
            </a:lnSpc>
            <a:spcBef>
              <a:spcPct val="0"/>
            </a:spcBef>
            <a:spcAft>
              <a:spcPct val="15000"/>
            </a:spcAft>
            <a:buChar char="••"/>
          </a:pPr>
          <a:r>
            <a:rPr lang="en-US" sz="4100" kern="1200" dirty="0" smtClean="0"/>
            <a:t>Theory</a:t>
          </a:r>
          <a:endParaRPr lang="en-US" sz="4100" kern="1200" dirty="0"/>
        </a:p>
        <a:p>
          <a:pPr marL="285750" lvl="1" indent="-285750" algn="l" defTabSz="1822450" rtl="0">
            <a:lnSpc>
              <a:spcPct val="90000"/>
            </a:lnSpc>
            <a:spcBef>
              <a:spcPct val="0"/>
            </a:spcBef>
            <a:spcAft>
              <a:spcPct val="15000"/>
            </a:spcAft>
            <a:buChar char="••"/>
          </a:pPr>
          <a:r>
            <a:rPr lang="en-US" sz="4100" kern="1200" dirty="0" smtClean="0"/>
            <a:t>Examples</a:t>
          </a:r>
          <a:endParaRPr lang="en-US" sz="4100" kern="1200" dirty="0"/>
        </a:p>
      </dsp:txBody>
      <dsp:txXfrm>
        <a:off x="40" y="1784204"/>
        <a:ext cx="3845569" cy="2138355"/>
      </dsp:txXfrm>
    </dsp:sp>
    <dsp:sp modelId="{438005FB-DA9C-1345-BA1D-8BAC6F2BFC99}">
      <dsp:nvSpPr>
        <dsp:cNvPr id="0" name=""/>
        <dsp:cNvSpPr/>
      </dsp:nvSpPr>
      <dsp:spPr>
        <a:xfrm>
          <a:off x="4383989" y="603403"/>
          <a:ext cx="3845569" cy="1180800"/>
        </a:xfrm>
        <a:prstGeom prst="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91592" tIns="166624" rIns="291592" bIns="166624" numCol="1" spcCol="1270" anchor="ctr" anchorCtr="0">
          <a:noAutofit/>
        </a:bodyPr>
        <a:lstStyle/>
        <a:p>
          <a:pPr lvl="0" algn="ctr" defTabSz="1822450" rtl="0">
            <a:lnSpc>
              <a:spcPct val="90000"/>
            </a:lnSpc>
            <a:spcBef>
              <a:spcPct val="0"/>
            </a:spcBef>
            <a:spcAft>
              <a:spcPct val="35000"/>
            </a:spcAft>
          </a:pPr>
          <a:r>
            <a:rPr lang="en-US" sz="4100" kern="1200" dirty="0" smtClean="0"/>
            <a:t>Seminars</a:t>
          </a:r>
          <a:endParaRPr lang="en-US" sz="4100" kern="1200" dirty="0"/>
        </a:p>
      </dsp:txBody>
      <dsp:txXfrm>
        <a:off x="4383989" y="603403"/>
        <a:ext cx="3845569" cy="1180800"/>
      </dsp:txXfrm>
    </dsp:sp>
    <dsp:sp modelId="{ED48337D-6AF7-A048-8355-7DB9BC432599}">
      <dsp:nvSpPr>
        <dsp:cNvPr id="0" name=""/>
        <dsp:cNvSpPr/>
      </dsp:nvSpPr>
      <dsp:spPr>
        <a:xfrm>
          <a:off x="4383989" y="1784204"/>
          <a:ext cx="3845569" cy="2138355"/>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8694" tIns="218694" rIns="291592" bIns="328041" numCol="1" spcCol="1270" anchor="t" anchorCtr="0">
          <a:noAutofit/>
        </a:bodyPr>
        <a:lstStyle/>
        <a:p>
          <a:pPr marL="285750" lvl="1" indent="-285750" algn="l" defTabSz="1822450" rtl="0">
            <a:lnSpc>
              <a:spcPct val="90000"/>
            </a:lnSpc>
            <a:spcBef>
              <a:spcPct val="0"/>
            </a:spcBef>
            <a:spcAft>
              <a:spcPct val="15000"/>
            </a:spcAft>
            <a:buChar char="••"/>
          </a:pPr>
          <a:r>
            <a:rPr lang="en-US" sz="4100" kern="1200" dirty="0" smtClean="0"/>
            <a:t>Training</a:t>
          </a:r>
          <a:endParaRPr lang="en-US" sz="4100" kern="1200" dirty="0"/>
        </a:p>
        <a:p>
          <a:pPr marL="285750" lvl="1" indent="-285750" algn="l" defTabSz="1822450" rtl="0">
            <a:lnSpc>
              <a:spcPct val="90000"/>
            </a:lnSpc>
            <a:spcBef>
              <a:spcPct val="0"/>
            </a:spcBef>
            <a:spcAft>
              <a:spcPct val="15000"/>
            </a:spcAft>
            <a:buChar char="••"/>
          </a:pPr>
          <a:r>
            <a:rPr lang="en-US" sz="4100" kern="1200" dirty="0" smtClean="0"/>
            <a:t>Discussions</a:t>
          </a:r>
          <a:endParaRPr lang="en-US" sz="4100" kern="1200" dirty="0"/>
        </a:p>
      </dsp:txBody>
      <dsp:txXfrm>
        <a:off x="4383989" y="1784204"/>
        <a:ext cx="3845569" cy="21383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B7D32-4EDF-F543-9129-367D30D0FA1E}">
      <dsp:nvSpPr>
        <dsp:cNvPr id="0" name=""/>
        <dsp:cNvSpPr/>
      </dsp:nvSpPr>
      <dsp:spPr>
        <a:xfrm>
          <a:off x="0" y="0"/>
          <a:ext cx="8229600" cy="1414363"/>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smtClean="0"/>
            <a:t>Management by Competencies </a:t>
          </a:r>
        </a:p>
        <a:p>
          <a:pPr lvl="0" algn="l" defTabSz="1155700" rtl="0">
            <a:lnSpc>
              <a:spcPct val="90000"/>
            </a:lnSpc>
            <a:spcBef>
              <a:spcPct val="0"/>
            </a:spcBef>
            <a:spcAft>
              <a:spcPct val="35000"/>
            </a:spcAft>
          </a:pPr>
          <a:r>
            <a:rPr lang="en-US" sz="2000" kern="1200" dirty="0" smtClean="0"/>
            <a:t>J. </a:t>
          </a:r>
          <a:r>
            <a:rPr lang="en-US" sz="2000" kern="1200" dirty="0" err="1" smtClean="0"/>
            <a:t>Plamínek</a:t>
          </a:r>
          <a:r>
            <a:rPr lang="en-US" sz="2000" kern="1200" dirty="0" smtClean="0"/>
            <a:t>, R. </a:t>
          </a:r>
          <a:r>
            <a:rPr lang="en-US" sz="2000" kern="1200" dirty="0" err="1" smtClean="0"/>
            <a:t>Fišer</a:t>
          </a:r>
          <a:r>
            <a:rPr lang="en-US" sz="2000" kern="1200" dirty="0" smtClean="0"/>
            <a:t> – Czech only</a:t>
          </a:r>
          <a:endParaRPr lang="en-US" sz="2000" kern="1200" dirty="0"/>
        </a:p>
      </dsp:txBody>
      <dsp:txXfrm>
        <a:off x="1787356" y="0"/>
        <a:ext cx="6442243" cy="1414363"/>
      </dsp:txXfrm>
    </dsp:sp>
    <dsp:sp modelId="{0AA1362F-1393-AD47-A85F-629E93AC843A}">
      <dsp:nvSpPr>
        <dsp:cNvPr id="0" name=""/>
        <dsp:cNvSpPr/>
      </dsp:nvSpPr>
      <dsp:spPr>
        <a:xfrm>
          <a:off x="556389" y="141436"/>
          <a:ext cx="816014" cy="1131490"/>
        </a:xfrm>
        <a:prstGeom prst="roundRect">
          <a:avLst>
            <a:gd name="adj" fmla="val 10000"/>
          </a:avLst>
        </a:prstGeom>
        <a:blipFill rotWithShape="0">
          <a:blip xmlns:r="http://schemas.openxmlformats.org/officeDocument/2006/relationships" r:embed="rId1"/>
          <a:stretch>
            <a:fillRect/>
          </a:stretch>
        </a:blip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95B4CC0-C2DD-254D-A73D-826D79234865}">
      <dsp:nvSpPr>
        <dsp:cNvPr id="0" name=""/>
        <dsp:cNvSpPr/>
      </dsp:nvSpPr>
      <dsp:spPr>
        <a:xfrm>
          <a:off x="0" y="1555799"/>
          <a:ext cx="8229600" cy="1414363"/>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smtClean="0"/>
            <a:t>Leading of people, teams, and companies </a:t>
          </a:r>
        </a:p>
        <a:p>
          <a:pPr lvl="0" algn="l" defTabSz="1155700" rtl="0">
            <a:lnSpc>
              <a:spcPct val="90000"/>
            </a:lnSpc>
            <a:spcBef>
              <a:spcPct val="0"/>
            </a:spcBef>
            <a:spcAft>
              <a:spcPct val="35000"/>
            </a:spcAft>
          </a:pPr>
          <a:r>
            <a:rPr lang="en-US" sz="2000" kern="1200" dirty="0" smtClean="0"/>
            <a:t>J. </a:t>
          </a:r>
          <a:r>
            <a:rPr lang="en-US" sz="2000" kern="1200" dirty="0" err="1" smtClean="0"/>
            <a:t>Plamínek</a:t>
          </a:r>
          <a:r>
            <a:rPr lang="en-US" sz="2000" kern="1200" dirty="0" smtClean="0"/>
            <a:t> – Czech only</a:t>
          </a:r>
          <a:endParaRPr lang="en-US" sz="2000" kern="1200" dirty="0"/>
        </a:p>
      </dsp:txBody>
      <dsp:txXfrm>
        <a:off x="1787356" y="1555799"/>
        <a:ext cx="6442243" cy="1414363"/>
      </dsp:txXfrm>
    </dsp:sp>
    <dsp:sp modelId="{0372806E-D1F0-0840-988D-0F8C211613FF}">
      <dsp:nvSpPr>
        <dsp:cNvPr id="0" name=""/>
        <dsp:cNvSpPr/>
      </dsp:nvSpPr>
      <dsp:spPr>
        <a:xfrm>
          <a:off x="567145" y="1697236"/>
          <a:ext cx="794502" cy="1131490"/>
        </a:xfrm>
        <a:prstGeom prst="roundRect">
          <a:avLst>
            <a:gd name="adj" fmla="val 10000"/>
          </a:avLst>
        </a:prstGeom>
        <a:blipFill rotWithShape="0">
          <a:blip xmlns:r="http://schemas.openxmlformats.org/officeDocument/2006/relationships" r:embed="rId2"/>
          <a:stretch>
            <a:fillRect/>
          </a:stretch>
        </a:blip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6E5B57A-A348-694D-8E0C-5B2BAE2D3298}">
      <dsp:nvSpPr>
        <dsp:cNvPr id="0" name=""/>
        <dsp:cNvSpPr/>
      </dsp:nvSpPr>
      <dsp:spPr>
        <a:xfrm>
          <a:off x="0" y="3111599"/>
          <a:ext cx="8229600" cy="1414363"/>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dirty="0" smtClean="0"/>
            <a:t>Problem solving and decision making </a:t>
          </a:r>
        </a:p>
        <a:p>
          <a:pPr lvl="0" algn="l" defTabSz="1200150" rtl="0">
            <a:lnSpc>
              <a:spcPct val="90000"/>
            </a:lnSpc>
            <a:spcBef>
              <a:spcPct val="0"/>
            </a:spcBef>
            <a:spcAft>
              <a:spcPct val="35000"/>
            </a:spcAft>
          </a:pPr>
          <a:r>
            <a:rPr lang="en-US" sz="2000" kern="1200" dirty="0" smtClean="0"/>
            <a:t>J. </a:t>
          </a:r>
          <a:r>
            <a:rPr lang="en-US" sz="2000" kern="1200" dirty="0" err="1" smtClean="0"/>
            <a:t>Plamínek</a:t>
          </a:r>
          <a:r>
            <a:rPr lang="en-US" sz="2000" kern="1200" dirty="0" smtClean="0"/>
            <a:t> – Czech only</a:t>
          </a:r>
          <a:endParaRPr lang="en-US" sz="2000" kern="1200" dirty="0"/>
        </a:p>
      </dsp:txBody>
      <dsp:txXfrm>
        <a:off x="1787356" y="3111599"/>
        <a:ext cx="6442243" cy="1414363"/>
      </dsp:txXfrm>
    </dsp:sp>
    <dsp:sp modelId="{9CBCBD01-8D04-B743-8AD7-A74CE1332065}">
      <dsp:nvSpPr>
        <dsp:cNvPr id="0" name=""/>
        <dsp:cNvSpPr/>
      </dsp:nvSpPr>
      <dsp:spPr>
        <a:xfrm>
          <a:off x="543707" y="3253035"/>
          <a:ext cx="841377" cy="1131490"/>
        </a:xfrm>
        <a:prstGeom prst="roundRect">
          <a:avLst>
            <a:gd name="adj" fmla="val 10000"/>
          </a:avLst>
        </a:prstGeom>
        <a:blipFill rotWithShape="0">
          <a:blip xmlns:r="http://schemas.openxmlformats.org/officeDocument/2006/relationships" r:embed="rId3"/>
          <a:stretch>
            <a:fillRect/>
          </a:stretch>
        </a:blip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389FA8-F2BD-BA41-8B45-45559D73D217}">
      <dsp:nvSpPr>
        <dsp:cNvPr id="0" name=""/>
        <dsp:cNvSpPr/>
      </dsp:nvSpPr>
      <dsp:spPr>
        <a:xfrm>
          <a:off x="0" y="0"/>
          <a:ext cx="8229600" cy="1051932"/>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dirty="0" smtClean="0"/>
            <a:t>Synergistic management</a:t>
          </a:r>
        </a:p>
        <a:p>
          <a:pPr lvl="0" algn="l" defTabSz="1111250" rtl="0">
            <a:lnSpc>
              <a:spcPct val="90000"/>
            </a:lnSpc>
            <a:spcBef>
              <a:spcPct val="0"/>
            </a:spcBef>
            <a:spcAft>
              <a:spcPct val="35000"/>
            </a:spcAft>
          </a:pPr>
          <a:r>
            <a:rPr lang="en-US" sz="2000" kern="1200" dirty="0" smtClean="0"/>
            <a:t>J. </a:t>
          </a:r>
          <a:r>
            <a:rPr lang="en-US" sz="2000" kern="1200" dirty="0" err="1" smtClean="0"/>
            <a:t>Plamínek</a:t>
          </a:r>
          <a:r>
            <a:rPr lang="en-US" sz="2000" kern="1200" dirty="0" smtClean="0"/>
            <a:t> - Czech only</a:t>
          </a:r>
          <a:endParaRPr lang="en-US" sz="2000" kern="1200" dirty="0"/>
        </a:p>
      </dsp:txBody>
      <dsp:txXfrm>
        <a:off x="1751113" y="0"/>
        <a:ext cx="6478486" cy="1051932"/>
      </dsp:txXfrm>
    </dsp:sp>
    <dsp:sp modelId="{EAD0A2E9-D6F4-A947-9439-B9479A954B16}">
      <dsp:nvSpPr>
        <dsp:cNvPr id="0" name=""/>
        <dsp:cNvSpPr/>
      </dsp:nvSpPr>
      <dsp:spPr>
        <a:xfrm>
          <a:off x="666945" y="105193"/>
          <a:ext cx="522415" cy="841546"/>
        </a:xfrm>
        <a:prstGeom prst="roundRect">
          <a:avLst>
            <a:gd name="adj" fmla="val 10000"/>
          </a:avLst>
        </a:prstGeom>
        <a:blipFill rotWithShape="0">
          <a:blip xmlns:r="http://schemas.openxmlformats.org/officeDocument/2006/relationships" r:embed="rId1"/>
          <a:stretch>
            <a:fillRect/>
          </a:stretch>
        </a:blip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57CC9D8-4301-314E-B3AF-B6F79A71192E}">
      <dsp:nvSpPr>
        <dsp:cNvPr id="0" name=""/>
        <dsp:cNvSpPr/>
      </dsp:nvSpPr>
      <dsp:spPr>
        <a:xfrm>
          <a:off x="0" y="1157126"/>
          <a:ext cx="8229600" cy="1051932"/>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dirty="0" smtClean="0"/>
            <a:t>Theory of Constraints </a:t>
          </a:r>
        </a:p>
        <a:p>
          <a:pPr lvl="0" algn="l" defTabSz="1111250" rtl="0">
            <a:lnSpc>
              <a:spcPct val="90000"/>
            </a:lnSpc>
            <a:spcBef>
              <a:spcPct val="0"/>
            </a:spcBef>
            <a:spcAft>
              <a:spcPct val="35000"/>
            </a:spcAft>
          </a:pPr>
          <a:r>
            <a:rPr lang="en-US" sz="2000" kern="1200" dirty="0" err="1" smtClean="0"/>
            <a:t>Elyiahu</a:t>
          </a:r>
          <a:r>
            <a:rPr lang="en-US" sz="2000" kern="1200" dirty="0" smtClean="0"/>
            <a:t> M. </a:t>
          </a:r>
          <a:r>
            <a:rPr lang="en-US" sz="2000" kern="1200" dirty="0" err="1" smtClean="0"/>
            <a:t>Goldratt</a:t>
          </a:r>
          <a:endParaRPr lang="en-US" sz="2000" kern="1200" dirty="0"/>
        </a:p>
      </dsp:txBody>
      <dsp:txXfrm>
        <a:off x="1751113" y="1157126"/>
        <a:ext cx="6478486" cy="1051932"/>
      </dsp:txXfrm>
    </dsp:sp>
    <dsp:sp modelId="{BD34B32F-592E-9F44-8AC7-645F99CD715A}">
      <dsp:nvSpPr>
        <dsp:cNvPr id="0" name=""/>
        <dsp:cNvSpPr/>
      </dsp:nvSpPr>
      <dsp:spPr>
        <a:xfrm>
          <a:off x="634661" y="1262319"/>
          <a:ext cx="586984" cy="841546"/>
        </a:xfrm>
        <a:prstGeom prst="roundRect">
          <a:avLst>
            <a:gd name="adj" fmla="val 10000"/>
          </a:avLst>
        </a:prstGeom>
        <a:blipFill rotWithShape="0">
          <a:blip xmlns:r="http://schemas.openxmlformats.org/officeDocument/2006/relationships" r:embed="rId2"/>
          <a:stretch>
            <a:fillRect/>
          </a:stretch>
        </a:blip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5F76851-529C-C74F-AFF9-67809E41B5D3}">
      <dsp:nvSpPr>
        <dsp:cNvPr id="0" name=""/>
        <dsp:cNvSpPr/>
      </dsp:nvSpPr>
      <dsp:spPr>
        <a:xfrm>
          <a:off x="0" y="2314252"/>
          <a:ext cx="8229600" cy="1051932"/>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t>Business Model Generation </a:t>
          </a:r>
        </a:p>
        <a:p>
          <a:pPr lvl="0" algn="l" defTabSz="889000" rtl="0">
            <a:lnSpc>
              <a:spcPct val="90000"/>
            </a:lnSpc>
            <a:spcBef>
              <a:spcPct val="0"/>
            </a:spcBef>
            <a:spcAft>
              <a:spcPct val="35000"/>
            </a:spcAft>
          </a:pPr>
          <a:r>
            <a:rPr lang="en-US" sz="2000" kern="1200" dirty="0" smtClean="0"/>
            <a:t>A. </a:t>
          </a:r>
          <a:r>
            <a:rPr lang="en-US" sz="2000" kern="1200" dirty="0" err="1" smtClean="0"/>
            <a:t>Osterwalder</a:t>
          </a:r>
          <a:r>
            <a:rPr lang="en-US" sz="2000" kern="1200" dirty="0" smtClean="0"/>
            <a:t> &amp; Y. </a:t>
          </a:r>
          <a:r>
            <a:rPr lang="en-US" sz="2000" kern="1200" dirty="0" err="1" smtClean="0"/>
            <a:t>Pigneur</a:t>
          </a:r>
          <a:endParaRPr lang="en-US" sz="2000" kern="1200" dirty="0"/>
        </a:p>
      </dsp:txBody>
      <dsp:txXfrm>
        <a:off x="1751113" y="2314252"/>
        <a:ext cx="6478486" cy="1051932"/>
      </dsp:txXfrm>
    </dsp:sp>
    <dsp:sp modelId="{85652919-0D2E-614E-A547-B95C4BD937FC}">
      <dsp:nvSpPr>
        <dsp:cNvPr id="0" name=""/>
        <dsp:cNvSpPr/>
      </dsp:nvSpPr>
      <dsp:spPr>
        <a:xfrm>
          <a:off x="439685" y="2419445"/>
          <a:ext cx="976935" cy="841546"/>
        </a:xfrm>
        <a:prstGeom prst="roundRect">
          <a:avLst>
            <a:gd name="adj" fmla="val 10000"/>
          </a:avLst>
        </a:prstGeom>
        <a:blipFill rotWithShape="0">
          <a:blip xmlns:r="http://schemas.openxmlformats.org/officeDocument/2006/relationships" r:embed="rId3"/>
          <a:stretch>
            <a:fillRect/>
          </a:stretch>
        </a:blip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9B17370-21F9-D64A-BFDB-E32500DBA78E}">
      <dsp:nvSpPr>
        <dsp:cNvPr id="0" name=""/>
        <dsp:cNvSpPr/>
      </dsp:nvSpPr>
      <dsp:spPr>
        <a:xfrm>
          <a:off x="0" y="3471378"/>
          <a:ext cx="8229600" cy="1051932"/>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smtClean="0"/>
            <a:t>The Quiet Leadership </a:t>
          </a:r>
        </a:p>
        <a:p>
          <a:pPr lvl="0" algn="l" defTabSz="889000" rtl="0">
            <a:lnSpc>
              <a:spcPct val="90000"/>
            </a:lnSpc>
            <a:spcBef>
              <a:spcPct val="0"/>
            </a:spcBef>
            <a:spcAft>
              <a:spcPct val="35000"/>
            </a:spcAft>
          </a:pPr>
          <a:r>
            <a:rPr lang="en-US" sz="2000" kern="1200" smtClean="0"/>
            <a:t>D. Rock</a:t>
          </a:r>
          <a:endParaRPr lang="en-US" sz="2000" kern="1200" dirty="0"/>
        </a:p>
      </dsp:txBody>
      <dsp:txXfrm>
        <a:off x="1751113" y="3471378"/>
        <a:ext cx="6478486" cy="1051932"/>
      </dsp:txXfrm>
    </dsp:sp>
    <dsp:sp modelId="{7B7E86C6-AA50-7445-A1E7-CD615B96C952}">
      <dsp:nvSpPr>
        <dsp:cNvPr id="0" name=""/>
        <dsp:cNvSpPr/>
      </dsp:nvSpPr>
      <dsp:spPr>
        <a:xfrm>
          <a:off x="554192" y="3576571"/>
          <a:ext cx="747922" cy="841546"/>
        </a:xfrm>
        <a:prstGeom prst="roundRect">
          <a:avLst>
            <a:gd name="adj" fmla="val 10000"/>
          </a:avLst>
        </a:prstGeom>
        <a:blipFill rotWithShape="0">
          <a:blip xmlns:r="http://schemas.openxmlformats.org/officeDocument/2006/relationships" r:embed="rId4"/>
          <a:stretch>
            <a:fillRect/>
          </a:stretch>
        </a:blip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4F0160-BE8C-884C-8FF4-70E4C8C660B9}">
      <dsp:nvSpPr>
        <dsp:cNvPr id="0" name=""/>
        <dsp:cNvSpPr/>
      </dsp:nvSpPr>
      <dsp:spPr>
        <a:xfrm rot="5400000">
          <a:off x="4713034" y="-1529550"/>
          <a:ext cx="1766186" cy="526694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rtl="0">
            <a:lnSpc>
              <a:spcPct val="90000"/>
            </a:lnSpc>
            <a:spcBef>
              <a:spcPct val="0"/>
            </a:spcBef>
            <a:spcAft>
              <a:spcPct val="15000"/>
            </a:spcAft>
            <a:buChar char="••"/>
          </a:pPr>
          <a:r>
            <a:rPr lang="en-US" sz="1300" kern="1200" dirty="0" smtClean="0"/>
            <a:t> is a process of achieving desired or given goals and objectives by means of other people</a:t>
          </a:r>
          <a:endParaRPr lang="en-US" sz="1300" kern="1200" dirty="0"/>
        </a:p>
      </dsp:txBody>
      <dsp:txXfrm rot="-5400000">
        <a:off x="2962655" y="307047"/>
        <a:ext cx="5180726" cy="1593750"/>
      </dsp:txXfrm>
    </dsp:sp>
    <dsp:sp modelId="{256C6401-537B-3B43-9EB4-C3B5F75143E1}">
      <dsp:nvSpPr>
        <dsp:cNvPr id="0" name=""/>
        <dsp:cNvSpPr/>
      </dsp:nvSpPr>
      <dsp:spPr>
        <a:xfrm>
          <a:off x="0" y="55"/>
          <a:ext cx="2962656" cy="2207732"/>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rtl="0">
            <a:lnSpc>
              <a:spcPct val="90000"/>
            </a:lnSpc>
            <a:spcBef>
              <a:spcPct val="0"/>
            </a:spcBef>
            <a:spcAft>
              <a:spcPct val="35000"/>
            </a:spcAft>
          </a:pPr>
          <a:r>
            <a:rPr lang="en-US" sz="3000" kern="1200" dirty="0" smtClean="0"/>
            <a:t>Management</a:t>
          </a:r>
          <a:endParaRPr lang="en-US" sz="3000" kern="1200" dirty="0"/>
        </a:p>
      </dsp:txBody>
      <dsp:txXfrm>
        <a:off x="107773" y="107828"/>
        <a:ext cx="2747110" cy="1992186"/>
      </dsp:txXfrm>
    </dsp:sp>
    <dsp:sp modelId="{ECD5CA78-CBB7-1746-ACAB-1AEFDB948EB1}">
      <dsp:nvSpPr>
        <dsp:cNvPr id="0" name=""/>
        <dsp:cNvSpPr/>
      </dsp:nvSpPr>
      <dsp:spPr>
        <a:xfrm rot="5400000">
          <a:off x="4713034" y="788569"/>
          <a:ext cx="1766186" cy="526694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rtl="0">
            <a:lnSpc>
              <a:spcPct val="90000"/>
            </a:lnSpc>
            <a:spcBef>
              <a:spcPct val="0"/>
            </a:spcBef>
            <a:spcAft>
              <a:spcPct val="15000"/>
            </a:spcAft>
            <a:buChar char="••"/>
          </a:pPr>
          <a:r>
            <a:rPr lang="en-US" sz="1300" kern="1200" dirty="0" smtClean="0"/>
            <a:t>human activities can be managed in many contexts</a:t>
          </a:r>
          <a:endParaRPr lang="en-US" sz="1300" kern="1200" dirty="0"/>
        </a:p>
        <a:p>
          <a:pPr marL="228600" lvl="2" indent="-114300" algn="l" defTabSz="577850" rtl="0">
            <a:lnSpc>
              <a:spcPct val="90000"/>
            </a:lnSpc>
            <a:spcBef>
              <a:spcPct val="0"/>
            </a:spcBef>
            <a:spcAft>
              <a:spcPct val="15000"/>
            </a:spcAft>
            <a:buChar char="••"/>
          </a:pPr>
          <a:r>
            <a:rPr lang="en-US" sz="1300" kern="1200" dirty="0" smtClean="0"/>
            <a:t>projects by project managers</a:t>
          </a:r>
          <a:endParaRPr lang="en-US" sz="1300" kern="1200" dirty="0"/>
        </a:p>
        <a:p>
          <a:pPr marL="228600" lvl="2" indent="-114300" algn="l" defTabSz="577850" rtl="0">
            <a:lnSpc>
              <a:spcPct val="90000"/>
            </a:lnSpc>
            <a:spcBef>
              <a:spcPct val="0"/>
            </a:spcBef>
            <a:spcAft>
              <a:spcPct val="15000"/>
            </a:spcAft>
            <a:buChar char="••"/>
          </a:pPr>
          <a:r>
            <a:rPr lang="en-US" sz="1300" kern="1200" dirty="0" smtClean="0"/>
            <a:t>abilities and knowledge development by human resources managers</a:t>
          </a:r>
          <a:endParaRPr lang="en-US" sz="1300" kern="1200" dirty="0"/>
        </a:p>
        <a:p>
          <a:pPr marL="228600" lvl="2" indent="-114300" algn="l" defTabSz="577850" rtl="0">
            <a:lnSpc>
              <a:spcPct val="90000"/>
            </a:lnSpc>
            <a:spcBef>
              <a:spcPct val="0"/>
            </a:spcBef>
            <a:spcAft>
              <a:spcPct val="15000"/>
            </a:spcAft>
            <a:buChar char="••"/>
          </a:pPr>
          <a:r>
            <a:rPr lang="en-US" sz="1300" kern="1200" dirty="0" smtClean="0"/>
            <a:t>companies by company leaders</a:t>
          </a:r>
          <a:endParaRPr lang="en-US" sz="1300" kern="1200" dirty="0"/>
        </a:p>
        <a:p>
          <a:pPr marL="228600" lvl="2" indent="-114300" algn="l" defTabSz="577850" rtl="0">
            <a:lnSpc>
              <a:spcPct val="90000"/>
            </a:lnSpc>
            <a:spcBef>
              <a:spcPct val="0"/>
            </a:spcBef>
            <a:spcAft>
              <a:spcPct val="15000"/>
            </a:spcAft>
            <a:buChar char="••"/>
          </a:pPr>
          <a:r>
            <a:rPr lang="en-US" sz="1300" kern="1200" dirty="0" smtClean="0"/>
            <a:t>their lives by themselves</a:t>
          </a:r>
          <a:endParaRPr lang="en-US" sz="1300" kern="1200" dirty="0"/>
        </a:p>
      </dsp:txBody>
      <dsp:txXfrm rot="-5400000">
        <a:off x="2962655" y="2625166"/>
        <a:ext cx="5180726" cy="1593750"/>
      </dsp:txXfrm>
    </dsp:sp>
    <dsp:sp modelId="{E7ECF046-DC01-7244-B198-3B8503337C99}">
      <dsp:nvSpPr>
        <dsp:cNvPr id="0" name=""/>
        <dsp:cNvSpPr/>
      </dsp:nvSpPr>
      <dsp:spPr>
        <a:xfrm>
          <a:off x="0" y="2318174"/>
          <a:ext cx="2962656" cy="2207732"/>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rtl="0">
            <a:lnSpc>
              <a:spcPct val="90000"/>
            </a:lnSpc>
            <a:spcBef>
              <a:spcPct val="0"/>
            </a:spcBef>
            <a:spcAft>
              <a:spcPct val="35000"/>
            </a:spcAft>
          </a:pPr>
          <a:r>
            <a:rPr lang="en-US" sz="3000" kern="1200" dirty="0" smtClean="0"/>
            <a:t>Contextual</a:t>
          </a:r>
          <a:endParaRPr lang="en-US" sz="3000" kern="1200" dirty="0"/>
        </a:p>
      </dsp:txBody>
      <dsp:txXfrm>
        <a:off x="107773" y="2425947"/>
        <a:ext cx="2747110" cy="199218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CFC94D-E471-8F43-B844-BBCB4C3E4B47}">
      <dsp:nvSpPr>
        <dsp:cNvPr id="0" name=""/>
        <dsp:cNvSpPr/>
      </dsp:nvSpPr>
      <dsp:spPr>
        <a:xfrm>
          <a:off x="0" y="716432"/>
          <a:ext cx="8229600" cy="666022"/>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t>Successful company</a:t>
          </a:r>
          <a:endParaRPr lang="en-US" sz="2300" kern="1200" dirty="0"/>
        </a:p>
      </dsp:txBody>
      <dsp:txXfrm>
        <a:off x="32513" y="748945"/>
        <a:ext cx="8164574" cy="600996"/>
      </dsp:txXfrm>
    </dsp:sp>
    <dsp:sp modelId="{DC40D14B-EE30-FF4C-A18F-79ABB5E99931}">
      <dsp:nvSpPr>
        <dsp:cNvPr id="0" name=""/>
        <dsp:cNvSpPr/>
      </dsp:nvSpPr>
      <dsp:spPr>
        <a:xfrm>
          <a:off x="0" y="1382455"/>
          <a:ext cx="8229600" cy="392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en-US" sz="1800" kern="1200" dirty="0" smtClean="0"/>
            <a:t>company that achieve its business goals</a:t>
          </a:r>
          <a:endParaRPr lang="en-US" sz="1800" kern="1200" dirty="0"/>
        </a:p>
      </dsp:txBody>
      <dsp:txXfrm>
        <a:off x="0" y="1382455"/>
        <a:ext cx="8229600" cy="392782"/>
      </dsp:txXfrm>
    </dsp:sp>
    <dsp:sp modelId="{B14A4719-5BCE-5E46-B6F7-7953B49BBC35}">
      <dsp:nvSpPr>
        <dsp:cNvPr id="0" name=""/>
        <dsp:cNvSpPr/>
      </dsp:nvSpPr>
      <dsp:spPr>
        <a:xfrm>
          <a:off x="0" y="1775237"/>
          <a:ext cx="8229600" cy="666022"/>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t>Sustainably successful company ~ Vital company</a:t>
          </a:r>
          <a:endParaRPr lang="en-US" sz="2300" kern="1200" dirty="0"/>
        </a:p>
      </dsp:txBody>
      <dsp:txXfrm>
        <a:off x="32513" y="1807750"/>
        <a:ext cx="8164574" cy="600996"/>
      </dsp:txXfrm>
    </dsp:sp>
    <dsp:sp modelId="{938A8CB7-D190-6543-A834-33342A0659F7}">
      <dsp:nvSpPr>
        <dsp:cNvPr id="0" name=""/>
        <dsp:cNvSpPr/>
      </dsp:nvSpPr>
      <dsp:spPr>
        <a:xfrm>
          <a:off x="0" y="2441260"/>
          <a:ext cx="8229600" cy="7022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en-US" sz="1800" kern="1200" dirty="0" smtClean="0"/>
            <a:t>company where attaining of current goals does not diminish the chance to achieve its goals in the future</a:t>
          </a:r>
          <a:endParaRPr lang="en-US" sz="1800" kern="1200" dirty="0"/>
        </a:p>
      </dsp:txBody>
      <dsp:txXfrm>
        <a:off x="0" y="2441260"/>
        <a:ext cx="8229600" cy="702247"/>
      </dsp:txXfrm>
    </dsp:sp>
    <dsp:sp modelId="{16A252D0-4769-3D46-AB89-19094141A4CE}">
      <dsp:nvSpPr>
        <dsp:cNvPr id="0" name=""/>
        <dsp:cNvSpPr/>
      </dsp:nvSpPr>
      <dsp:spPr>
        <a:xfrm>
          <a:off x="0" y="3143507"/>
          <a:ext cx="8229600" cy="666022"/>
        </a:xfrm>
        <a:prstGeom prst="roundRect">
          <a:avLst/>
        </a:prstGeom>
        <a:gradFill rotWithShape="1">
          <a:gsLst>
            <a:gs pos="0">
              <a:schemeClr val="accent3">
                <a:shade val="15000"/>
                <a:satMod val="180000"/>
              </a:schemeClr>
            </a:gs>
            <a:gs pos="50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lin ang="16200000" scaled="0"/>
        </a:gradFill>
        <a:ln w="9525" cap="flat" cmpd="sng" algn="ctr">
          <a:solidFill>
            <a:schemeClr val="accent3"/>
          </a:solidFill>
          <a:prstDash val="solid"/>
        </a:ln>
        <a:effectLst>
          <a:outerShdw blurRad="50800" dist="381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err="1" smtClean="0"/>
            <a:t>MbC</a:t>
          </a:r>
          <a:r>
            <a:rPr lang="en-US" sz="2300" kern="1200" dirty="0" smtClean="0"/>
            <a:t> is designed to help companies to achieve vitality!</a:t>
          </a:r>
          <a:endParaRPr lang="en-US" sz="2300" kern="1200" dirty="0"/>
        </a:p>
      </dsp:txBody>
      <dsp:txXfrm>
        <a:off x="32513" y="3176020"/>
        <a:ext cx="8164574" cy="60099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C46F65-94E1-EA4A-B6DD-56FCF077C2B8}">
      <dsp:nvSpPr>
        <dsp:cNvPr id="0" name=""/>
        <dsp:cNvSpPr/>
      </dsp:nvSpPr>
      <dsp:spPr>
        <a:xfrm>
          <a:off x="0" y="19943"/>
          <a:ext cx="8229600" cy="1055138"/>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smtClean="0"/>
            <a:t>Human responsibility</a:t>
          </a:r>
          <a:endParaRPr lang="en-US" sz="2200" kern="1200" dirty="0"/>
        </a:p>
      </dsp:txBody>
      <dsp:txXfrm>
        <a:off x="51508" y="71451"/>
        <a:ext cx="8126584" cy="952122"/>
      </dsp:txXfrm>
    </dsp:sp>
    <dsp:sp modelId="{D425E479-A1A0-6542-9373-5C5F02E7A817}">
      <dsp:nvSpPr>
        <dsp:cNvPr id="0" name=""/>
        <dsp:cNvSpPr/>
      </dsp:nvSpPr>
      <dsp:spPr>
        <a:xfrm>
          <a:off x="0" y="1075082"/>
          <a:ext cx="8229600" cy="660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n-US" sz="1700" kern="1200" dirty="0" smtClean="0"/>
            <a:t>Every success or failure of any company corresponds to the competencies of people responsible for company performance</a:t>
          </a:r>
          <a:endParaRPr lang="en-US" sz="1700" kern="1200" dirty="0"/>
        </a:p>
      </dsp:txBody>
      <dsp:txXfrm>
        <a:off x="0" y="1075082"/>
        <a:ext cx="8229600" cy="660330"/>
      </dsp:txXfrm>
    </dsp:sp>
    <dsp:sp modelId="{60043A3B-9784-604A-A66F-AA4FAF8FA924}">
      <dsp:nvSpPr>
        <dsp:cNvPr id="0" name=""/>
        <dsp:cNvSpPr/>
      </dsp:nvSpPr>
      <dsp:spPr>
        <a:xfrm>
          <a:off x="0" y="1735412"/>
          <a:ext cx="8229600" cy="1055138"/>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smtClean="0"/>
            <a:t>Competence focus</a:t>
          </a:r>
          <a:endParaRPr lang="en-US" sz="2200" kern="1200" dirty="0"/>
        </a:p>
      </dsp:txBody>
      <dsp:txXfrm>
        <a:off x="51508" y="1786920"/>
        <a:ext cx="8126584" cy="952122"/>
      </dsp:txXfrm>
    </dsp:sp>
    <dsp:sp modelId="{74C2030D-0D1F-134E-BAC1-328D7C5E2FEF}">
      <dsp:nvSpPr>
        <dsp:cNvPr id="0" name=""/>
        <dsp:cNvSpPr/>
      </dsp:nvSpPr>
      <dsp:spPr>
        <a:xfrm>
          <a:off x="0" y="2790550"/>
          <a:ext cx="8229600" cy="660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n-US" sz="1700" kern="1200" dirty="0" smtClean="0"/>
            <a:t>Problems are analyzed to reveal unsatisfactory or completely missing competencies</a:t>
          </a:r>
          <a:endParaRPr lang="en-US" sz="1700" kern="1200" dirty="0"/>
        </a:p>
      </dsp:txBody>
      <dsp:txXfrm>
        <a:off x="0" y="2790550"/>
        <a:ext cx="8229600" cy="660330"/>
      </dsp:txXfrm>
    </dsp:sp>
    <dsp:sp modelId="{B14E7DF9-174F-1B4F-8F83-66DD89CAF137}">
      <dsp:nvSpPr>
        <dsp:cNvPr id="0" name=""/>
        <dsp:cNvSpPr/>
      </dsp:nvSpPr>
      <dsp:spPr>
        <a:xfrm>
          <a:off x="0" y="3450880"/>
          <a:ext cx="8229600" cy="1055138"/>
        </a:xfrm>
        <a:prstGeom prst="roundRect">
          <a:avLst/>
        </a:prstGeom>
        <a:gradFill rotWithShape="1">
          <a:gsLst>
            <a:gs pos="0">
              <a:schemeClr val="accent3">
                <a:shade val="15000"/>
                <a:satMod val="180000"/>
              </a:schemeClr>
            </a:gs>
            <a:gs pos="50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lin ang="16200000" scaled="0"/>
        </a:gradFill>
        <a:ln w="9525" cap="flat" cmpd="sng" algn="ctr">
          <a:solidFill>
            <a:schemeClr val="accent3"/>
          </a:solidFill>
          <a:prstDash val="solid"/>
        </a:ln>
        <a:effectLst>
          <a:outerShdw blurRad="50800" dist="381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smtClean="0"/>
            <a:t>In achieving vitality of company, people are the only critical aspect!</a:t>
          </a:r>
          <a:endParaRPr lang="en-US" sz="2200" kern="1200" dirty="0"/>
        </a:p>
      </dsp:txBody>
      <dsp:txXfrm>
        <a:off x="51508" y="3502388"/>
        <a:ext cx="8126584" cy="95212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23CB88-C29D-D849-BCAA-C7E9E2C53426}">
      <dsp:nvSpPr>
        <dsp:cNvPr id="0" name=""/>
        <dsp:cNvSpPr/>
      </dsp:nvSpPr>
      <dsp:spPr>
        <a:xfrm>
          <a:off x="0" y="19641"/>
          <a:ext cx="8229600" cy="1055340"/>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smtClean="0"/>
            <a:t>Problems arise when performance requirements exceeds the possibilities</a:t>
          </a:r>
          <a:endParaRPr lang="en-US" sz="2200" kern="1200" dirty="0"/>
        </a:p>
      </dsp:txBody>
      <dsp:txXfrm>
        <a:off x="51517" y="71158"/>
        <a:ext cx="8126566" cy="952306"/>
      </dsp:txXfrm>
    </dsp:sp>
    <dsp:sp modelId="{9200376C-49AD-4741-BC5B-58A4D684DC17}">
      <dsp:nvSpPr>
        <dsp:cNvPr id="0" name=""/>
        <dsp:cNvSpPr/>
      </dsp:nvSpPr>
      <dsp:spPr>
        <a:xfrm>
          <a:off x="0" y="1074981"/>
          <a:ext cx="8229600" cy="660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n-US" sz="1700" kern="1200" dirty="0" err="1" smtClean="0"/>
            <a:t>MbC</a:t>
          </a:r>
          <a:r>
            <a:rPr lang="en-US" sz="1700" kern="1200" dirty="0" smtClean="0"/>
            <a:t> interconnects world of requirements and world of possibilities to keep them in harmony</a:t>
          </a:r>
          <a:endParaRPr lang="en-US" sz="1700" kern="1200" dirty="0"/>
        </a:p>
      </dsp:txBody>
      <dsp:txXfrm>
        <a:off x="0" y="1074981"/>
        <a:ext cx="8229600" cy="660330"/>
      </dsp:txXfrm>
    </dsp:sp>
    <dsp:sp modelId="{0F345BD5-8634-9C40-83D2-596607ABA17B}">
      <dsp:nvSpPr>
        <dsp:cNvPr id="0" name=""/>
        <dsp:cNvSpPr/>
      </dsp:nvSpPr>
      <dsp:spPr>
        <a:xfrm>
          <a:off x="0" y="1735311"/>
          <a:ext cx="8229600" cy="1055340"/>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smtClean="0"/>
            <a:t>Performance assessment is based on results</a:t>
          </a:r>
          <a:endParaRPr lang="en-US" sz="2200" kern="1200" dirty="0"/>
        </a:p>
      </dsp:txBody>
      <dsp:txXfrm>
        <a:off x="51517" y="1786828"/>
        <a:ext cx="8126566" cy="952306"/>
      </dsp:txXfrm>
    </dsp:sp>
    <dsp:sp modelId="{531B8FC6-5229-2A40-8022-4AE9C9EF341F}">
      <dsp:nvSpPr>
        <dsp:cNvPr id="0" name=""/>
        <dsp:cNvSpPr/>
      </dsp:nvSpPr>
      <dsp:spPr>
        <a:xfrm>
          <a:off x="0" y="2790651"/>
          <a:ext cx="8229600" cy="660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n-US" sz="1700" kern="1200" dirty="0" smtClean="0"/>
            <a:t>however, </a:t>
          </a:r>
          <a:r>
            <a:rPr lang="en-US" sz="1700" kern="1200" dirty="0" err="1" smtClean="0"/>
            <a:t>MbC</a:t>
          </a:r>
          <a:r>
            <a:rPr lang="en-US" sz="1700" kern="1200" dirty="0" smtClean="0"/>
            <a:t> focuses on the source of performance, i.e. competencies of people </a:t>
          </a:r>
          <a:endParaRPr lang="en-US" sz="1700" kern="1200" dirty="0"/>
        </a:p>
      </dsp:txBody>
      <dsp:txXfrm>
        <a:off x="0" y="2790651"/>
        <a:ext cx="8229600" cy="660330"/>
      </dsp:txXfrm>
    </dsp:sp>
    <dsp:sp modelId="{1764DB09-0191-B447-9A08-7049B4AAC62D}">
      <dsp:nvSpPr>
        <dsp:cNvPr id="0" name=""/>
        <dsp:cNvSpPr/>
      </dsp:nvSpPr>
      <dsp:spPr>
        <a:xfrm>
          <a:off x="0" y="3450981"/>
          <a:ext cx="8229600" cy="1055340"/>
        </a:xfrm>
        <a:prstGeom prst="roundRect">
          <a:avLst/>
        </a:prstGeom>
        <a:gradFill rotWithShape="1">
          <a:gsLst>
            <a:gs pos="0">
              <a:schemeClr val="accent3">
                <a:shade val="15000"/>
                <a:satMod val="180000"/>
              </a:schemeClr>
            </a:gs>
            <a:gs pos="50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lin ang="16200000" scaled="0"/>
        </a:gradFill>
        <a:ln w="9525" cap="flat" cmpd="sng" algn="ctr">
          <a:solidFill>
            <a:schemeClr val="accent3"/>
          </a:solidFill>
          <a:prstDash val="solid"/>
        </a:ln>
        <a:effectLst>
          <a:outerShdw blurRad="50800" dist="381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err="1" smtClean="0"/>
            <a:t>MbC</a:t>
          </a:r>
          <a:r>
            <a:rPr lang="en-US" sz="2200" kern="1200" dirty="0" smtClean="0"/>
            <a:t> deals with problems causes, not consequences!</a:t>
          </a:r>
          <a:endParaRPr lang="en-US" sz="2200" kern="1200" dirty="0"/>
        </a:p>
      </dsp:txBody>
      <dsp:txXfrm>
        <a:off x="51517" y="3502498"/>
        <a:ext cx="8126566" cy="952306"/>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2">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7CEDFEA3-8FE8-D344-8D06-BD7D9B9A7D2D}" type="datetimeFigureOut">
              <a:rPr lang="en-US" smtClean="0"/>
              <a:pPr/>
              <a:t>2/27/2012</a:t>
            </a:fld>
            <a:endParaRPr lang="cs-CZ"/>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cs-CZ"/>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49BBFFF-4203-A74D-B6E8-B0D6E7D063DF}" type="slidenum">
              <a:rPr lang="cs-CZ" smtClean="0"/>
              <a:pPr/>
              <a:t>‹#›</a:t>
            </a:fld>
            <a:endParaRPr lang="cs-CZ"/>
          </a:p>
        </p:txBody>
      </p:sp>
    </p:spTree>
    <p:extLst>
      <p:ext uri="{BB962C8B-B14F-4D97-AF65-F5344CB8AC3E}">
        <p14:creationId xmlns:p14="http://schemas.microsoft.com/office/powerpoint/2010/main" val="34788437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4DA5500-9E0D-1840-9468-51BF0006DA66}" type="datetimeFigureOut">
              <a:rPr lang="en-US" smtClean="0"/>
              <a:pPr/>
              <a:t>2/27/2012</a:t>
            </a:fld>
            <a:endParaRPr lang="cs-CZ"/>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1915259-F69B-3F4A-BABB-E26B81E37513}" type="slidenum">
              <a:rPr lang="cs-CZ" smtClean="0"/>
              <a:pPr/>
              <a:t>‹#›</a:t>
            </a:fld>
            <a:endParaRPr lang="cs-CZ"/>
          </a:p>
        </p:txBody>
      </p:sp>
    </p:spTree>
    <p:extLst>
      <p:ext uri="{BB962C8B-B14F-4D97-AF65-F5344CB8AC3E}">
        <p14:creationId xmlns:p14="http://schemas.microsoft.com/office/powerpoint/2010/main" val="258284046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poznámky</a:t>
            </a:r>
            <a:r>
              <a:rPr lang="en-US" baseline="0" dirty="0" smtClean="0"/>
              <a:t> </a:t>
            </a:r>
            <a:r>
              <a:rPr lang="en-US" baseline="0" dirty="0" err="1" smtClean="0"/>
              <a:t>k</a:t>
            </a:r>
            <a:r>
              <a:rPr lang="en-US" baseline="0" dirty="0" smtClean="0"/>
              <a:t> </a:t>
            </a:r>
            <a:r>
              <a:rPr lang="en-US" baseline="0" dirty="0" err="1" smtClean="0"/>
              <a:t>úvodu</a:t>
            </a:r>
            <a:r>
              <a:rPr lang="en-US" baseline="0" dirty="0" smtClean="0"/>
              <a:t>:</a:t>
            </a:r>
          </a:p>
          <a:p>
            <a:endParaRPr lang="en-US" baseline="0" dirty="0" smtClean="0"/>
          </a:p>
          <a:p>
            <a:r>
              <a:rPr lang="en-US" baseline="0" dirty="0" err="1" smtClean="0"/>
              <a:t>komentáře</a:t>
            </a:r>
            <a:r>
              <a:rPr lang="en-US" baseline="0" dirty="0" smtClean="0"/>
              <a:t> </a:t>
            </a:r>
            <a:r>
              <a:rPr lang="en-US" baseline="0" dirty="0" err="1" smtClean="0"/>
              <a:t>k</a:t>
            </a:r>
            <a:r>
              <a:rPr lang="en-US" baseline="0" dirty="0" smtClean="0"/>
              <a:t> </a:t>
            </a:r>
            <a:r>
              <a:rPr lang="en-US" baseline="0" dirty="0" err="1" smtClean="0"/>
              <a:t>angličtině</a:t>
            </a:r>
            <a:endParaRPr lang="en-US" baseline="0" dirty="0" smtClean="0"/>
          </a:p>
          <a:p>
            <a:endParaRPr lang="en-US" baseline="0" dirty="0" smtClean="0"/>
          </a:p>
          <a:p>
            <a:r>
              <a:rPr lang="en-US" baseline="0" dirty="0" err="1" smtClean="0"/>
              <a:t>predstavit</a:t>
            </a:r>
            <a:r>
              <a:rPr lang="en-US" baseline="0" dirty="0" smtClean="0"/>
              <a:t> se</a:t>
            </a:r>
          </a:p>
        </p:txBody>
      </p:sp>
      <p:sp>
        <p:nvSpPr>
          <p:cNvPr id="4" name="Slide Number Placeholder 3"/>
          <p:cNvSpPr>
            <a:spLocks noGrp="1"/>
          </p:cNvSpPr>
          <p:nvPr>
            <p:ph type="sldNum" sz="quarter" idx="10"/>
          </p:nvPr>
        </p:nvSpPr>
        <p:spPr/>
        <p:txBody>
          <a:bodyPr/>
          <a:lstStyle/>
          <a:p>
            <a:fld id="{B1915259-F69B-3F4A-BABB-E26B81E37513}" type="slidenum">
              <a:rPr lang="cs-CZ" smtClean="0"/>
              <a:pPr/>
              <a:t>1</a:t>
            </a:fld>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915259-F69B-3F4A-BABB-E26B81E37513}" type="slidenum">
              <a:rPr lang="cs-CZ" smtClean="0"/>
              <a:pPr/>
              <a:t>10</a:t>
            </a:fld>
            <a:endParaRPr 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1915259-F69B-3F4A-BABB-E26B81E37513}" type="slidenum">
              <a:rPr lang="cs-CZ" smtClean="0"/>
              <a:pPr/>
              <a:t>11</a:t>
            </a:fld>
            <a:endParaRPr lang="cs-CZ"/>
          </a:p>
        </p:txBody>
      </p:sp>
    </p:spTree>
    <p:extLst>
      <p:ext uri="{BB962C8B-B14F-4D97-AF65-F5344CB8AC3E}">
        <p14:creationId xmlns:p14="http://schemas.microsoft.com/office/powerpoint/2010/main" val="145876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MbC</a:t>
            </a:r>
            <a:r>
              <a:rPr lang="en-US" dirty="0" smtClean="0"/>
              <a:t> is designed to help companies (institutions, teams, families) to achieve vitality</a:t>
            </a:r>
            <a:endParaRPr lang="cs-CZ" dirty="0" smtClean="0"/>
          </a:p>
          <a:p>
            <a:r>
              <a:rPr lang="cs-CZ" dirty="0" err="1" smtClean="0"/>
              <a:t>MbC</a:t>
            </a:r>
            <a:r>
              <a:rPr lang="cs-CZ" dirty="0" smtClean="0"/>
              <a:t> </a:t>
            </a:r>
            <a:r>
              <a:rPr lang="cs-CZ" dirty="0" err="1" smtClean="0"/>
              <a:t>is</a:t>
            </a:r>
            <a:r>
              <a:rPr lang="cs-CZ" dirty="0" smtClean="0"/>
              <a:t> </a:t>
            </a:r>
            <a:r>
              <a:rPr lang="cs-CZ" dirty="0" err="1" smtClean="0"/>
              <a:t>suitable</a:t>
            </a:r>
            <a:r>
              <a:rPr lang="cs-CZ" dirty="0" smtClean="0"/>
              <a:t> </a:t>
            </a:r>
            <a:r>
              <a:rPr lang="cs-CZ" dirty="0" err="1" smtClean="0"/>
              <a:t>for</a:t>
            </a:r>
            <a:r>
              <a:rPr lang="cs-CZ" dirty="0" smtClean="0"/>
              <a:t> </a:t>
            </a:r>
            <a:r>
              <a:rPr lang="cs-CZ" dirty="0" err="1" smtClean="0"/>
              <a:t>working</a:t>
            </a:r>
            <a:r>
              <a:rPr lang="cs-CZ" dirty="0" smtClean="0"/>
              <a:t> </a:t>
            </a:r>
            <a:r>
              <a:rPr lang="cs-CZ" dirty="0" err="1" smtClean="0"/>
              <a:t>with</a:t>
            </a:r>
            <a:r>
              <a:rPr lang="cs-CZ" dirty="0" smtClean="0"/>
              <a:t> </a:t>
            </a:r>
            <a:r>
              <a:rPr lang="cs-CZ" dirty="0" err="1" smtClean="0"/>
              <a:t>high</a:t>
            </a:r>
            <a:r>
              <a:rPr lang="cs-CZ" dirty="0" smtClean="0"/>
              <a:t> </a:t>
            </a:r>
            <a:r>
              <a:rPr lang="cs-CZ" dirty="0" err="1" smtClean="0"/>
              <a:t>added</a:t>
            </a:r>
            <a:r>
              <a:rPr lang="cs-CZ" baseline="0" dirty="0" smtClean="0"/>
              <a:t> </a:t>
            </a:r>
            <a:r>
              <a:rPr lang="cs-CZ" baseline="0" dirty="0" err="1" smtClean="0"/>
              <a:t>value</a:t>
            </a:r>
            <a:r>
              <a:rPr lang="cs-CZ" baseline="0" dirty="0" smtClean="0"/>
              <a:t> – IT </a:t>
            </a:r>
            <a:r>
              <a:rPr lang="cs-CZ" baseline="0" dirty="0" err="1" smtClean="0"/>
              <a:t>companies</a:t>
            </a:r>
            <a:endParaRPr lang="en-US" dirty="0" smtClean="0"/>
          </a:p>
          <a:p>
            <a:r>
              <a:rPr lang="en-US" dirty="0" smtClean="0"/>
              <a:t>Vital company is a company which is sustainably successful</a:t>
            </a:r>
          </a:p>
          <a:p>
            <a:r>
              <a:rPr lang="en-US" dirty="0" smtClean="0"/>
              <a:t>Successful company is a company which achieve its business goals</a:t>
            </a:r>
          </a:p>
          <a:p>
            <a:r>
              <a:rPr lang="en-US" dirty="0" smtClean="0"/>
              <a:t>Sustainably successful, i.e. vital company is a company where attaining of contemporary goals does not diminish the chance to achieve its goals in the future.</a:t>
            </a:r>
          </a:p>
        </p:txBody>
      </p:sp>
      <p:sp>
        <p:nvSpPr>
          <p:cNvPr id="4" name="Slide Number Placeholder 3"/>
          <p:cNvSpPr>
            <a:spLocks noGrp="1"/>
          </p:cNvSpPr>
          <p:nvPr>
            <p:ph type="sldNum" sz="quarter" idx="10"/>
          </p:nvPr>
        </p:nvSpPr>
        <p:spPr/>
        <p:txBody>
          <a:bodyPr/>
          <a:lstStyle/>
          <a:p>
            <a:fld id="{B1915259-F69B-3F4A-BABB-E26B81E37513}" type="slidenum">
              <a:rPr lang="cs-CZ" smtClean="0"/>
              <a:pPr/>
              <a:t>12</a:t>
            </a:fld>
            <a:endParaRPr 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a:t>
            </a:r>
            <a:r>
              <a:rPr lang="en-US" baseline="0" dirty="0" smtClean="0"/>
              <a:t> </a:t>
            </a:r>
            <a:r>
              <a:rPr lang="en-US" dirty="0" smtClean="0"/>
              <a:t>What has</a:t>
            </a:r>
            <a:r>
              <a:rPr lang="en-US" baseline="0" dirty="0" smtClean="0"/>
              <a:t> all companies in common? (People).</a:t>
            </a:r>
            <a:endParaRPr lang="cs-CZ" baseline="0" dirty="0" smtClean="0"/>
          </a:p>
          <a:p>
            <a:r>
              <a:rPr lang="cs-CZ" baseline="0" dirty="0" err="1" smtClean="0"/>
              <a:t>You</a:t>
            </a:r>
            <a:r>
              <a:rPr lang="cs-CZ" baseline="0" dirty="0" smtClean="0"/>
              <a:t> </a:t>
            </a:r>
            <a:r>
              <a:rPr lang="cs-CZ" baseline="0" dirty="0" err="1" smtClean="0"/>
              <a:t>can</a:t>
            </a:r>
            <a:r>
              <a:rPr lang="cs-CZ" baseline="0" dirty="0" smtClean="0"/>
              <a:t> use </a:t>
            </a:r>
            <a:r>
              <a:rPr lang="cs-CZ" baseline="0" dirty="0" err="1" smtClean="0"/>
              <a:t>MbC</a:t>
            </a:r>
            <a:r>
              <a:rPr lang="cs-CZ" baseline="0" dirty="0" smtClean="0"/>
              <a:t> </a:t>
            </a:r>
            <a:r>
              <a:rPr lang="cs-CZ" baseline="0" dirty="0" err="1" smtClean="0"/>
              <a:t>also</a:t>
            </a:r>
            <a:r>
              <a:rPr lang="cs-CZ" baseline="0" dirty="0" smtClean="0"/>
              <a:t> in </a:t>
            </a:r>
            <a:r>
              <a:rPr lang="cs-CZ" baseline="0" dirty="0" err="1" smtClean="0"/>
              <a:t>your</a:t>
            </a:r>
            <a:r>
              <a:rPr lang="cs-CZ" baseline="0" dirty="0" smtClean="0"/>
              <a:t> departement – no </a:t>
            </a:r>
            <a:r>
              <a:rPr lang="cs-CZ" baseline="0" dirty="0" err="1" smtClean="0"/>
              <a:t>mather</a:t>
            </a:r>
            <a:r>
              <a:rPr lang="cs-CZ" baseline="0" dirty="0" smtClean="0"/>
              <a:t> </a:t>
            </a:r>
            <a:r>
              <a:rPr lang="cs-CZ" baseline="0" dirty="0" err="1" smtClean="0"/>
              <a:t>if</a:t>
            </a:r>
            <a:r>
              <a:rPr lang="cs-CZ" baseline="0" dirty="0" smtClean="0"/>
              <a:t> </a:t>
            </a:r>
            <a:r>
              <a:rPr lang="cs-CZ" baseline="0" dirty="0" err="1" smtClean="0"/>
              <a:t>whole</a:t>
            </a:r>
            <a:r>
              <a:rPr lang="cs-CZ" baseline="0" dirty="0" smtClean="0"/>
              <a:t> </a:t>
            </a:r>
            <a:r>
              <a:rPr lang="cs-CZ" baseline="0" dirty="0" err="1" smtClean="0"/>
              <a:t>company</a:t>
            </a:r>
            <a:r>
              <a:rPr lang="cs-CZ" baseline="0" dirty="0" smtClean="0"/>
              <a:t> </a:t>
            </a:r>
            <a:r>
              <a:rPr lang="cs-CZ" baseline="0" dirty="0" err="1" smtClean="0"/>
              <a:t>uses</a:t>
            </a:r>
            <a:r>
              <a:rPr lang="cs-CZ" baseline="0" dirty="0" smtClean="0"/>
              <a:t> </a:t>
            </a:r>
            <a:r>
              <a:rPr lang="cs-CZ" baseline="0" dirty="0" err="1" smtClean="0"/>
              <a:t>MbC</a:t>
            </a:r>
            <a:r>
              <a:rPr lang="cs-CZ" baseline="0" dirty="0" smtClean="0"/>
              <a:t> </a:t>
            </a:r>
            <a:r>
              <a:rPr lang="cs-CZ" baseline="0" dirty="0" err="1" smtClean="0"/>
              <a:t>or</a:t>
            </a:r>
            <a:r>
              <a:rPr lang="cs-CZ" baseline="0" dirty="0" smtClean="0"/>
              <a:t> not.</a:t>
            </a:r>
            <a:endParaRPr lang="en-US" dirty="0"/>
          </a:p>
        </p:txBody>
      </p:sp>
      <p:sp>
        <p:nvSpPr>
          <p:cNvPr id="4" name="Slide Number Placeholder 3"/>
          <p:cNvSpPr>
            <a:spLocks noGrp="1"/>
          </p:cNvSpPr>
          <p:nvPr>
            <p:ph type="sldNum" sz="quarter" idx="10"/>
          </p:nvPr>
        </p:nvSpPr>
        <p:spPr/>
        <p:txBody>
          <a:bodyPr/>
          <a:lstStyle/>
          <a:p>
            <a:fld id="{B1915259-F69B-3F4A-BABB-E26B81E37513}" type="slidenum">
              <a:rPr lang="cs-CZ" smtClean="0"/>
              <a:pPr/>
              <a:t>13</a:t>
            </a:fld>
            <a:endParaRPr 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1915259-F69B-3F4A-BABB-E26B81E37513}" type="slidenum">
              <a:rPr lang="cs-CZ" smtClean="0"/>
              <a:pPr/>
              <a:t>14</a:t>
            </a:fld>
            <a:endParaRPr lang="cs-CZ"/>
          </a:p>
        </p:txBody>
      </p:sp>
    </p:spTree>
    <p:extLst>
      <p:ext uri="{BB962C8B-B14F-4D97-AF65-F5344CB8AC3E}">
        <p14:creationId xmlns:p14="http://schemas.microsoft.com/office/powerpoint/2010/main" val="1006704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Synergistic effect</a:t>
            </a:r>
          </a:p>
          <a:p>
            <a:pPr lvl="1"/>
            <a:r>
              <a:rPr lang="en-US" dirty="0" smtClean="0"/>
              <a:t>r</a:t>
            </a:r>
            <a:r>
              <a:rPr lang="en-US" baseline="-25000" dirty="0" smtClean="0"/>
              <a:t>e </a:t>
            </a:r>
            <a:r>
              <a:rPr lang="en-US" dirty="0" smtClean="0"/>
              <a:t>– result of effort, p</a:t>
            </a:r>
            <a:r>
              <a:rPr lang="en-US" baseline="-25000" dirty="0" smtClean="0"/>
              <a:t>i</a:t>
            </a:r>
            <a:r>
              <a:rPr lang="en-US" dirty="0" smtClean="0"/>
              <a:t> – person </a:t>
            </a:r>
            <a:r>
              <a:rPr lang="en-US" dirty="0" err="1" smtClean="0"/>
              <a:t>i</a:t>
            </a:r>
            <a:endParaRPr lang="en-US" dirty="0" smtClean="0"/>
          </a:p>
          <a:p>
            <a:pPr lvl="1"/>
            <a:r>
              <a:rPr lang="en-US" dirty="0" smtClean="0"/>
              <a:t>r</a:t>
            </a:r>
            <a:r>
              <a:rPr lang="en-US" baseline="-25000" dirty="0" smtClean="0"/>
              <a:t>e</a:t>
            </a:r>
            <a:r>
              <a:rPr lang="en-US" dirty="0" smtClean="0"/>
              <a:t>(p</a:t>
            </a:r>
            <a:r>
              <a:rPr lang="en-US" baseline="-25000" dirty="0" smtClean="0"/>
              <a:t>1</a:t>
            </a:r>
            <a:r>
              <a:rPr lang="en-US" dirty="0" smtClean="0"/>
              <a:t>+...+</a:t>
            </a:r>
            <a:r>
              <a:rPr lang="en-US" dirty="0" err="1" smtClean="0"/>
              <a:t>p</a:t>
            </a:r>
            <a:r>
              <a:rPr lang="en-US" baseline="-25000" dirty="0" err="1" smtClean="0"/>
              <a:t>n</a:t>
            </a:r>
            <a:r>
              <a:rPr lang="en-US" dirty="0" smtClean="0"/>
              <a:t>) &gt; r</a:t>
            </a:r>
            <a:r>
              <a:rPr lang="en-US" baseline="-25000" dirty="0" smtClean="0"/>
              <a:t>e</a:t>
            </a:r>
            <a:r>
              <a:rPr lang="en-US" dirty="0" smtClean="0"/>
              <a:t>(p</a:t>
            </a:r>
            <a:r>
              <a:rPr lang="en-US" baseline="-25000" dirty="0" smtClean="0"/>
              <a:t>1</a:t>
            </a:r>
            <a:r>
              <a:rPr lang="en-US" dirty="0" smtClean="0"/>
              <a:t>)+ ... +</a:t>
            </a:r>
            <a:r>
              <a:rPr lang="en-US" dirty="0" err="1" smtClean="0"/>
              <a:t>r</a:t>
            </a:r>
            <a:r>
              <a:rPr lang="en-US" baseline="-25000" dirty="0" err="1" smtClean="0"/>
              <a:t>e</a:t>
            </a:r>
            <a:r>
              <a:rPr lang="en-US" dirty="0" err="1" smtClean="0"/>
              <a:t>(p</a:t>
            </a:r>
            <a:r>
              <a:rPr lang="en-US" baseline="-25000" dirty="0" err="1" smtClean="0"/>
              <a:t>n</a:t>
            </a:r>
            <a:r>
              <a:rPr lang="en-US" dirty="0" smtClean="0"/>
              <a:t>)</a:t>
            </a:r>
          </a:p>
          <a:p>
            <a:endParaRPr lang="en-US" dirty="0"/>
          </a:p>
        </p:txBody>
      </p:sp>
      <p:sp>
        <p:nvSpPr>
          <p:cNvPr id="4" name="Slide Number Placeholder 3"/>
          <p:cNvSpPr>
            <a:spLocks noGrp="1"/>
          </p:cNvSpPr>
          <p:nvPr>
            <p:ph type="sldNum" sz="quarter" idx="10"/>
          </p:nvPr>
        </p:nvSpPr>
        <p:spPr/>
        <p:txBody>
          <a:bodyPr/>
          <a:lstStyle/>
          <a:p>
            <a:fld id="{B1915259-F69B-3F4A-BABB-E26B81E37513}" type="slidenum">
              <a:rPr lang="cs-CZ" smtClean="0"/>
              <a:pPr/>
              <a:t>15</a:t>
            </a:fld>
            <a:endParaRPr lang="cs-C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1915259-F69B-3F4A-BABB-E26B81E37513}" type="slidenum">
              <a:rPr lang="cs-CZ" smtClean="0"/>
              <a:pPr/>
              <a:t>16</a:t>
            </a:fld>
            <a:endParaRPr lang="cs-CZ"/>
          </a:p>
        </p:txBody>
      </p:sp>
    </p:spTree>
    <p:extLst>
      <p:ext uri="{BB962C8B-B14F-4D97-AF65-F5344CB8AC3E}">
        <p14:creationId xmlns:p14="http://schemas.microsoft.com/office/powerpoint/2010/main" val="467091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possible relations</a:t>
            </a:r>
            <a:r>
              <a:rPr lang="en-US" baseline="0" dirty="0" smtClean="0"/>
              <a:t> between requirements and possibilities.</a:t>
            </a:r>
            <a:endParaRPr lang="en-US" dirty="0" smtClean="0"/>
          </a:p>
          <a:p>
            <a:endParaRPr lang="en-US" dirty="0" smtClean="0"/>
          </a:p>
          <a:p>
            <a:r>
              <a:rPr lang="en-US" dirty="0" smtClean="0"/>
              <a:t>stability is ability to reach at worst</a:t>
            </a:r>
            <a:r>
              <a:rPr lang="en-US" baseline="0" dirty="0" smtClean="0"/>
              <a:t> equilibrium when circumstances change.</a:t>
            </a:r>
            <a:endParaRPr lang="en-US" dirty="0"/>
          </a:p>
        </p:txBody>
      </p:sp>
      <p:sp>
        <p:nvSpPr>
          <p:cNvPr id="4" name="Slide Number Placeholder 3"/>
          <p:cNvSpPr>
            <a:spLocks noGrp="1"/>
          </p:cNvSpPr>
          <p:nvPr>
            <p:ph type="sldNum" sz="quarter" idx="10"/>
          </p:nvPr>
        </p:nvSpPr>
        <p:spPr/>
        <p:txBody>
          <a:bodyPr/>
          <a:lstStyle/>
          <a:p>
            <a:fld id="{B1915259-F69B-3F4A-BABB-E26B81E37513}" type="slidenum">
              <a:rPr lang="cs-CZ" smtClean="0"/>
              <a:pPr/>
              <a:t>17</a:t>
            </a:fld>
            <a:endParaRPr lang="cs-CZ"/>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Competencies</a:t>
            </a:r>
            <a:r>
              <a:rPr lang="en-US" baseline="0" dirty="0" smtClean="0"/>
              <a:t> has to be always necessary to accomplish certain task performed within company to achieve though partially at least one objective. If they are not, they are irrelevant and has to be out of scope.</a:t>
            </a:r>
            <a:endParaRPr lang="en-US" dirty="0"/>
          </a:p>
        </p:txBody>
      </p:sp>
      <p:sp>
        <p:nvSpPr>
          <p:cNvPr id="4" name="Slide Number Placeholder 3"/>
          <p:cNvSpPr>
            <a:spLocks noGrp="1"/>
          </p:cNvSpPr>
          <p:nvPr>
            <p:ph type="sldNum" sz="quarter" idx="10"/>
          </p:nvPr>
        </p:nvSpPr>
        <p:spPr/>
        <p:txBody>
          <a:bodyPr/>
          <a:lstStyle/>
          <a:p>
            <a:fld id="{B1915259-F69B-3F4A-BABB-E26B81E37513}" type="slidenum">
              <a:rPr lang="cs-CZ" smtClean="0"/>
              <a:pPr/>
              <a:t>18</a:t>
            </a:fld>
            <a:endParaRPr lang="cs-CZ"/>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Labor</a:t>
            </a:r>
            <a:r>
              <a:rPr lang="cs-CZ" dirty="0" smtClean="0"/>
              <a:t> – </a:t>
            </a:r>
            <a:r>
              <a:rPr lang="cs-CZ" dirty="0" err="1" smtClean="0"/>
              <a:t>what</a:t>
            </a:r>
            <a:r>
              <a:rPr lang="cs-CZ" dirty="0" smtClean="0"/>
              <a:t> he/</a:t>
            </a:r>
            <a:r>
              <a:rPr lang="cs-CZ" dirty="0" err="1" smtClean="0"/>
              <a:t>she</a:t>
            </a:r>
            <a:r>
              <a:rPr lang="cs-CZ" baseline="0" dirty="0" smtClean="0"/>
              <a:t> </a:t>
            </a:r>
            <a:r>
              <a:rPr lang="cs-CZ" baseline="0" dirty="0" err="1" smtClean="0"/>
              <a:t>really</a:t>
            </a:r>
            <a:r>
              <a:rPr lang="cs-CZ" baseline="0" dirty="0" smtClean="0"/>
              <a:t> </a:t>
            </a:r>
            <a:r>
              <a:rPr lang="cs-CZ" baseline="0" dirty="0" err="1" smtClean="0"/>
              <a:t>does</a:t>
            </a:r>
            <a:endParaRPr lang="cs-CZ" baseline="0" dirty="0" smtClean="0"/>
          </a:p>
          <a:p>
            <a:r>
              <a:rPr lang="cs-CZ" baseline="0" dirty="0" err="1" smtClean="0"/>
              <a:t>Resource</a:t>
            </a:r>
            <a:r>
              <a:rPr lang="cs-CZ" baseline="0" dirty="0" smtClean="0"/>
              <a:t> – </a:t>
            </a:r>
            <a:r>
              <a:rPr lang="cs-CZ" baseline="0" dirty="0" err="1" smtClean="0"/>
              <a:t>what</a:t>
            </a:r>
            <a:r>
              <a:rPr lang="cs-CZ" baseline="0" dirty="0" smtClean="0"/>
              <a:t> he/</a:t>
            </a:r>
            <a:r>
              <a:rPr lang="cs-CZ" baseline="0" dirty="0" err="1" smtClean="0"/>
              <a:t>she</a:t>
            </a:r>
            <a:r>
              <a:rPr lang="cs-CZ" baseline="0" dirty="0" smtClean="0"/>
              <a:t> </a:t>
            </a:r>
            <a:r>
              <a:rPr lang="cs-CZ" baseline="0" dirty="0" err="1" smtClean="0"/>
              <a:t>can</a:t>
            </a:r>
            <a:r>
              <a:rPr lang="cs-CZ" baseline="0" dirty="0" smtClean="0"/>
              <a:t> do.</a:t>
            </a:r>
            <a:endParaRPr lang="cs-CZ" dirty="0"/>
          </a:p>
        </p:txBody>
      </p:sp>
      <p:sp>
        <p:nvSpPr>
          <p:cNvPr id="4" name="Zástupný symbol pro číslo snímku 3"/>
          <p:cNvSpPr>
            <a:spLocks noGrp="1"/>
          </p:cNvSpPr>
          <p:nvPr>
            <p:ph type="sldNum" sz="quarter" idx="10"/>
          </p:nvPr>
        </p:nvSpPr>
        <p:spPr/>
        <p:txBody>
          <a:bodyPr/>
          <a:lstStyle/>
          <a:p>
            <a:fld id="{B1915259-F69B-3F4A-BABB-E26B81E37513}" type="slidenum">
              <a:rPr lang="cs-CZ" smtClean="0"/>
              <a:pPr/>
              <a:t>19</a:t>
            </a:fld>
            <a:endParaRPr lang="cs-CZ"/>
          </a:p>
        </p:txBody>
      </p:sp>
    </p:spTree>
    <p:extLst>
      <p:ext uri="{BB962C8B-B14F-4D97-AF65-F5344CB8AC3E}">
        <p14:creationId xmlns:p14="http://schemas.microsoft.com/office/powerpoint/2010/main" val="206738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1915259-F69B-3F4A-BABB-E26B81E37513}" type="slidenum">
              <a:rPr lang="cs-CZ" smtClean="0"/>
              <a:pPr/>
              <a:t>2</a:t>
            </a:fld>
            <a:endParaRPr lang="cs-CZ"/>
          </a:p>
        </p:txBody>
      </p:sp>
    </p:spTree>
    <p:extLst>
      <p:ext uri="{BB962C8B-B14F-4D97-AF65-F5344CB8AC3E}">
        <p14:creationId xmlns:p14="http://schemas.microsoft.com/office/powerpoint/2010/main" val="29494995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vitality</a:t>
            </a:r>
            <a:r>
              <a:rPr lang="en-US" baseline="0" dirty="0" smtClean="0"/>
              <a:t> and competence is analogy</a:t>
            </a:r>
          </a:p>
          <a:p>
            <a:endParaRPr lang="en-US" baseline="0" dirty="0" smtClean="0"/>
          </a:p>
          <a:p>
            <a:r>
              <a:rPr lang="en-US" baseline="0" dirty="0" smtClean="0"/>
              <a:t>differences:</a:t>
            </a:r>
          </a:p>
          <a:p>
            <a:r>
              <a:rPr lang="en-US" baseline="0" dirty="0" smtClean="0"/>
              <a:t> * in scale: vitality concerns whole company whereas competence deals with single person</a:t>
            </a:r>
          </a:p>
          <a:p>
            <a:r>
              <a:rPr lang="en-US" baseline="0" dirty="0" smtClean="0"/>
              <a:t> * in use: vitality is about harmony of what company wants and can, whereas competence is about harmony of what one is able to do and what one really does</a:t>
            </a:r>
          </a:p>
          <a:p>
            <a:endParaRPr lang="en-US" baseline="0" dirty="0" smtClean="0"/>
          </a:p>
          <a:p>
            <a:r>
              <a:rPr lang="en-US" baseline="0" dirty="0" smtClean="0"/>
              <a:t>however, the consequences are the same for the both. company which does not develop its possibilities cannot be sustainably successful and the same holds for single person.</a:t>
            </a:r>
            <a:endParaRPr lang="en-US" dirty="0"/>
          </a:p>
        </p:txBody>
      </p:sp>
      <p:sp>
        <p:nvSpPr>
          <p:cNvPr id="4" name="Slide Number Placeholder 3"/>
          <p:cNvSpPr>
            <a:spLocks noGrp="1"/>
          </p:cNvSpPr>
          <p:nvPr>
            <p:ph type="sldNum" sz="quarter" idx="10"/>
          </p:nvPr>
        </p:nvSpPr>
        <p:spPr/>
        <p:txBody>
          <a:bodyPr/>
          <a:lstStyle/>
          <a:p>
            <a:fld id="{B1915259-F69B-3F4A-BABB-E26B81E37513}" type="slidenum">
              <a:rPr lang="cs-CZ" smtClean="0"/>
              <a:pPr/>
              <a:t>20</a:t>
            </a:fld>
            <a:endParaRPr lang="cs-CZ"/>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1915259-F69B-3F4A-BABB-E26B81E37513}" type="slidenum">
              <a:rPr lang="cs-CZ" smtClean="0"/>
              <a:pPr/>
              <a:t>21</a:t>
            </a:fld>
            <a:endParaRPr lang="cs-CZ"/>
          </a:p>
        </p:txBody>
      </p:sp>
    </p:spTree>
    <p:extLst>
      <p:ext uri="{BB962C8B-B14F-4D97-AF65-F5344CB8AC3E}">
        <p14:creationId xmlns:p14="http://schemas.microsoft.com/office/powerpoint/2010/main" val="36246808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People are here</a:t>
            </a:r>
            <a:r>
              <a:rPr lang="en-US" baseline="0" dirty="0" smtClean="0"/>
              <a:t> because of company. Company is here because of people.</a:t>
            </a:r>
            <a:endParaRPr lang="en-US" dirty="0"/>
          </a:p>
        </p:txBody>
      </p:sp>
      <p:sp>
        <p:nvSpPr>
          <p:cNvPr id="4" name="Slide Number Placeholder 3"/>
          <p:cNvSpPr>
            <a:spLocks noGrp="1"/>
          </p:cNvSpPr>
          <p:nvPr>
            <p:ph type="sldNum" sz="quarter" idx="10"/>
          </p:nvPr>
        </p:nvSpPr>
        <p:spPr/>
        <p:txBody>
          <a:bodyPr/>
          <a:lstStyle/>
          <a:p>
            <a:fld id="{B1915259-F69B-3F4A-BABB-E26B81E37513}" type="slidenum">
              <a:rPr lang="cs-CZ" smtClean="0"/>
              <a:pPr/>
              <a:t>22</a:t>
            </a:fld>
            <a:endParaRPr lang="cs-CZ"/>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1915259-F69B-3F4A-BABB-E26B81E37513}" type="slidenum">
              <a:rPr lang="cs-CZ" smtClean="0"/>
              <a:pPr/>
              <a:t>23</a:t>
            </a:fld>
            <a:endParaRPr lang="cs-CZ"/>
          </a:p>
        </p:txBody>
      </p:sp>
    </p:spTree>
    <p:extLst>
      <p:ext uri="{BB962C8B-B14F-4D97-AF65-F5344CB8AC3E}">
        <p14:creationId xmlns:p14="http://schemas.microsoft.com/office/powerpoint/2010/main" val="22225974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1915259-F69B-3F4A-BABB-E26B81E37513}" type="slidenum">
              <a:rPr lang="cs-CZ" smtClean="0"/>
              <a:pPr/>
              <a:t>24</a:t>
            </a:fld>
            <a:endParaRPr lang="cs-CZ"/>
          </a:p>
        </p:txBody>
      </p:sp>
    </p:spTree>
    <p:extLst>
      <p:ext uri="{BB962C8B-B14F-4D97-AF65-F5344CB8AC3E}">
        <p14:creationId xmlns:p14="http://schemas.microsoft.com/office/powerpoint/2010/main" val="28816865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TODO </a:t>
            </a:r>
            <a:r>
              <a:rPr lang="en-US" dirty="0" err="1" smtClean="0"/>
              <a:t>rozvinout</a:t>
            </a:r>
            <a:endParaRPr lang="en-US" dirty="0"/>
          </a:p>
        </p:txBody>
      </p:sp>
      <p:sp>
        <p:nvSpPr>
          <p:cNvPr id="4" name="Slide Number Placeholder 3"/>
          <p:cNvSpPr>
            <a:spLocks noGrp="1"/>
          </p:cNvSpPr>
          <p:nvPr>
            <p:ph type="sldNum" sz="quarter" idx="10"/>
          </p:nvPr>
        </p:nvSpPr>
        <p:spPr/>
        <p:txBody>
          <a:bodyPr/>
          <a:lstStyle/>
          <a:p>
            <a:fld id="{B1915259-F69B-3F4A-BABB-E26B81E37513}" type="slidenum">
              <a:rPr lang="cs-CZ" smtClean="0"/>
              <a:pPr/>
              <a:t>25</a:t>
            </a:fld>
            <a:endParaRPr lang="cs-CZ"/>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1915259-F69B-3F4A-BABB-E26B81E37513}" type="slidenum">
              <a:rPr lang="cs-CZ" smtClean="0"/>
              <a:pPr/>
              <a:t>26</a:t>
            </a:fld>
            <a:endParaRPr lang="cs-CZ"/>
          </a:p>
        </p:txBody>
      </p:sp>
    </p:spTree>
    <p:extLst>
      <p:ext uri="{BB962C8B-B14F-4D97-AF65-F5344CB8AC3E}">
        <p14:creationId xmlns:p14="http://schemas.microsoft.com/office/powerpoint/2010/main" val="1540464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1915259-F69B-3F4A-BABB-E26B81E37513}" type="slidenum">
              <a:rPr lang="cs-CZ" smtClean="0"/>
              <a:pPr/>
              <a:t>3</a:t>
            </a:fld>
            <a:endParaRPr lang="cs-CZ"/>
          </a:p>
        </p:txBody>
      </p:sp>
    </p:spTree>
    <p:extLst>
      <p:ext uri="{BB962C8B-B14F-4D97-AF65-F5344CB8AC3E}">
        <p14:creationId xmlns:p14="http://schemas.microsoft.com/office/powerpoint/2010/main" val="1683644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You</a:t>
            </a:r>
            <a:r>
              <a:rPr lang="en-US" baseline="0" dirty="0" smtClean="0"/>
              <a:t> know, IT is quite complex discipline. It comprises a lot of </a:t>
            </a:r>
            <a:r>
              <a:rPr lang="en-US" baseline="0" dirty="0" err="1" smtClean="0"/>
              <a:t>subdisciplines</a:t>
            </a:r>
            <a:r>
              <a:rPr lang="en-US" baseline="0" dirty="0" smtClean="0"/>
              <a:t> such as natural language processing, computer graphics, software engineering, user experience design, computer networks. To create something useful and beneficial in real world you need to govern a lot of these IT disciplines plus you have to have skills in non-IT fields such as economics, law, negotiation and so on. Simply put, you need a team of people, of specialists which form skill portfolio demanded by your business. And then you need to organize these people to achieve your goals and objectives. And this is exactly what the management is about. And why it is important. Without people being managed, chaos will reign the state of affairs and goals remain untapped.</a:t>
            </a:r>
            <a:endParaRPr lang="en-US" dirty="0" smtClean="0"/>
          </a:p>
          <a:p>
            <a:endParaRPr lang="en-US" dirty="0" smtClean="0"/>
          </a:p>
          <a:p>
            <a:r>
              <a:rPr lang="en-US" dirty="0" smtClean="0"/>
              <a:t>And also Management is the constitutional</a:t>
            </a:r>
            <a:r>
              <a:rPr lang="en-US" baseline="0" dirty="0" smtClean="0"/>
              <a:t> part of the SSME study program, so therefore it is relevant here at the Faculty of Informatics to teach the </a:t>
            </a:r>
            <a:r>
              <a:rPr lang="en-US" baseline="0" dirty="0" err="1" smtClean="0"/>
              <a:t>MbC</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B1915259-F69B-3F4A-BABB-E26B81E37513}" type="slidenum">
              <a:rPr lang="cs-CZ" smtClean="0"/>
              <a:pPr/>
              <a:t>4</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1915259-F69B-3F4A-BABB-E26B81E37513}" type="slidenum">
              <a:rPr lang="cs-CZ" smtClean="0"/>
              <a:pPr/>
              <a:t>5</a:t>
            </a:fld>
            <a:endParaRPr lang="cs-CZ"/>
          </a:p>
        </p:txBody>
      </p:sp>
    </p:spTree>
    <p:extLst>
      <p:ext uri="{BB962C8B-B14F-4D97-AF65-F5344CB8AC3E}">
        <p14:creationId xmlns:p14="http://schemas.microsoft.com/office/powerpoint/2010/main" val="790684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encourage</a:t>
            </a:r>
            <a:r>
              <a:rPr lang="en-US" baseline="0" dirty="0" smtClean="0"/>
              <a:t> you to run new business</a:t>
            </a:r>
            <a:endParaRPr lang="en-US" dirty="0"/>
          </a:p>
        </p:txBody>
      </p:sp>
      <p:sp>
        <p:nvSpPr>
          <p:cNvPr id="4" name="Slide Number Placeholder 3"/>
          <p:cNvSpPr>
            <a:spLocks noGrp="1"/>
          </p:cNvSpPr>
          <p:nvPr>
            <p:ph type="sldNum" sz="quarter" idx="10"/>
          </p:nvPr>
        </p:nvSpPr>
        <p:spPr/>
        <p:txBody>
          <a:bodyPr/>
          <a:lstStyle/>
          <a:p>
            <a:fld id="{B1915259-F69B-3F4A-BABB-E26B81E37513}" type="slidenum">
              <a:rPr lang="cs-CZ" smtClean="0"/>
              <a:pPr/>
              <a:t>6</a:t>
            </a:fld>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have 3 hours a week all together</a:t>
            </a:r>
            <a:endParaRPr lang="en-US" dirty="0"/>
          </a:p>
        </p:txBody>
      </p:sp>
      <p:sp>
        <p:nvSpPr>
          <p:cNvPr id="4" name="Slide Number Placeholder 3"/>
          <p:cNvSpPr>
            <a:spLocks noGrp="1"/>
          </p:cNvSpPr>
          <p:nvPr>
            <p:ph type="sldNum" sz="quarter" idx="10"/>
          </p:nvPr>
        </p:nvSpPr>
        <p:spPr/>
        <p:txBody>
          <a:bodyPr/>
          <a:lstStyle/>
          <a:p>
            <a:fld id="{B1915259-F69B-3F4A-BABB-E26B81E37513}" type="slidenum">
              <a:rPr lang="cs-CZ" smtClean="0"/>
              <a:pPr/>
              <a:t>7</a:t>
            </a:fld>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differences from last</a:t>
            </a:r>
            <a:r>
              <a:rPr lang="en-US" baseline="0" dirty="0" smtClean="0"/>
              <a:t> run:</a:t>
            </a:r>
          </a:p>
          <a:p>
            <a:r>
              <a:rPr lang="en-US" baseline="0" dirty="0" smtClean="0"/>
              <a:t>  * the last run was first run</a:t>
            </a:r>
          </a:p>
          <a:p>
            <a:r>
              <a:rPr lang="en-US" baseline="0" dirty="0" smtClean="0"/>
              <a:t>  * it was just one hour lecture and one hour seminar</a:t>
            </a:r>
            <a:endParaRPr lang="en-US" dirty="0"/>
          </a:p>
        </p:txBody>
      </p:sp>
      <p:sp>
        <p:nvSpPr>
          <p:cNvPr id="4" name="Slide Number Placeholder 3"/>
          <p:cNvSpPr>
            <a:spLocks noGrp="1"/>
          </p:cNvSpPr>
          <p:nvPr>
            <p:ph type="sldNum" sz="quarter" idx="10"/>
          </p:nvPr>
        </p:nvSpPr>
        <p:spPr/>
        <p:txBody>
          <a:bodyPr/>
          <a:lstStyle/>
          <a:p>
            <a:fld id="{B1915259-F69B-3F4A-BABB-E26B81E37513}" type="slidenum">
              <a:rPr lang="cs-CZ" smtClean="0"/>
              <a:pPr/>
              <a:t>8</a:t>
            </a:fld>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1915259-F69B-3F4A-BABB-E26B81E37513}" type="slidenum">
              <a:rPr lang="cs-CZ" smtClean="0"/>
              <a:pPr/>
              <a:t>9</a:t>
            </a:fld>
            <a:endParaRPr lang="cs-CZ"/>
          </a:p>
        </p:txBody>
      </p:sp>
    </p:spTree>
    <p:extLst>
      <p:ext uri="{BB962C8B-B14F-4D97-AF65-F5344CB8AC3E}">
        <p14:creationId xmlns:p14="http://schemas.microsoft.com/office/powerpoint/2010/main" val="13658573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kumimoji="0" lang="cs-CZ"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lstStyle>
          <a:p>
            <a:fld id="{B5D01FB9-F806-5D49-A873-D96DFEE75272}" type="datetime1">
              <a:rPr lang="en-US" smtClean="0"/>
              <a:pPr/>
              <a:t>2/27/2012</a:t>
            </a:fld>
            <a:endParaRPr lang="cs-CZ"/>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lstStyle>
          <a:p>
            <a:r>
              <a:rPr lang="en-US" smtClean="0"/>
              <a:t>PV215 - 1</a:t>
            </a:r>
            <a:endParaRPr lang="cs-CZ"/>
          </a:p>
        </p:txBody>
      </p:sp>
      <p:sp>
        <p:nvSpPr>
          <p:cNvPr id="27" name="Slide Number Placeholder 26"/>
          <p:cNvSpPr>
            <a:spLocks noGrp="1"/>
          </p:cNvSpPr>
          <p:nvPr>
            <p:ph type="sldNum" sz="quarter" idx="12"/>
          </p:nvPr>
        </p:nvSpPr>
        <p:spPr/>
        <p:txBody>
          <a:bodyPr/>
          <a:lstStyle>
            <a:lvl1pPr>
              <a:defRPr>
                <a:solidFill>
                  <a:srgbClr val="FFFFFF"/>
                </a:solidFill>
              </a:defRPr>
            </a:lvl1pPr>
          </a:lstStyle>
          <a:p>
            <a:fld id="{B1CC9FD7-4EEE-804D-9BB9-2FE363F47D91}"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cs-CZ"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cs-CZ" smtClean="0"/>
              <a:t>Click to edit Master text styles</a:t>
            </a:r>
          </a:p>
          <a:p>
            <a:pPr lvl="1" eaLnBrk="1" latinLnBrk="0" hangingPunct="1"/>
            <a:r>
              <a:rPr lang="cs-CZ" smtClean="0"/>
              <a:t>Second level</a:t>
            </a:r>
          </a:p>
          <a:p>
            <a:pPr lvl="2" eaLnBrk="1" latinLnBrk="0" hangingPunct="1"/>
            <a:r>
              <a:rPr lang="cs-CZ" smtClean="0"/>
              <a:t>Third level</a:t>
            </a:r>
          </a:p>
          <a:p>
            <a:pPr lvl="3" eaLnBrk="1" latinLnBrk="0" hangingPunct="1"/>
            <a:r>
              <a:rPr lang="cs-CZ" smtClean="0"/>
              <a:t>Fourth level</a:t>
            </a:r>
          </a:p>
          <a:p>
            <a:pPr lvl="4" eaLnBrk="1" latinLnBrk="0" hangingPunct="1"/>
            <a:r>
              <a:rPr lang="cs-CZ" smtClean="0"/>
              <a:t>Fifth level</a:t>
            </a:r>
            <a:endParaRPr kumimoji="0" lang="en-US"/>
          </a:p>
        </p:txBody>
      </p:sp>
      <p:sp>
        <p:nvSpPr>
          <p:cNvPr id="4" name="Date Placeholder 3"/>
          <p:cNvSpPr>
            <a:spLocks noGrp="1"/>
          </p:cNvSpPr>
          <p:nvPr>
            <p:ph type="dt" sz="half" idx="10"/>
          </p:nvPr>
        </p:nvSpPr>
        <p:spPr/>
        <p:txBody>
          <a:bodyPr/>
          <a:lstStyle/>
          <a:p>
            <a:fld id="{FE795CCD-1054-E64E-8149-F853B6985414}" type="datetime1">
              <a:rPr lang="en-US" smtClean="0"/>
              <a:pPr/>
              <a:t>2/27/2012</a:t>
            </a:fld>
            <a:endParaRPr lang="cs-CZ"/>
          </a:p>
        </p:txBody>
      </p:sp>
      <p:sp>
        <p:nvSpPr>
          <p:cNvPr id="5" name="Footer Placeholder 4"/>
          <p:cNvSpPr>
            <a:spLocks noGrp="1"/>
          </p:cNvSpPr>
          <p:nvPr>
            <p:ph type="ftr" sz="quarter" idx="11"/>
          </p:nvPr>
        </p:nvSpPr>
        <p:spPr/>
        <p:txBody>
          <a:bodyPr/>
          <a:lstStyle/>
          <a:p>
            <a:r>
              <a:rPr lang="en-US" smtClean="0"/>
              <a:t>PV215 - 1</a:t>
            </a:r>
            <a:endParaRPr lang="cs-CZ"/>
          </a:p>
        </p:txBody>
      </p:sp>
      <p:sp>
        <p:nvSpPr>
          <p:cNvPr id="6" name="Slide Number Placeholder 5"/>
          <p:cNvSpPr>
            <a:spLocks noGrp="1"/>
          </p:cNvSpPr>
          <p:nvPr>
            <p:ph type="sldNum" sz="quarter" idx="12"/>
          </p:nvPr>
        </p:nvSpPr>
        <p:spPr/>
        <p:txBody>
          <a:bodyPr/>
          <a:lstStyle/>
          <a:p>
            <a:fld id="{B1CC9FD7-4EEE-804D-9BB9-2FE363F47D91}"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cs-CZ"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cs-CZ" smtClean="0"/>
              <a:t>Click to edit Master text styles</a:t>
            </a:r>
          </a:p>
          <a:p>
            <a:pPr lvl="1" eaLnBrk="1" latinLnBrk="0" hangingPunct="1"/>
            <a:r>
              <a:rPr lang="cs-CZ" smtClean="0"/>
              <a:t>Second level</a:t>
            </a:r>
          </a:p>
          <a:p>
            <a:pPr lvl="2" eaLnBrk="1" latinLnBrk="0" hangingPunct="1"/>
            <a:r>
              <a:rPr lang="cs-CZ" smtClean="0"/>
              <a:t>Third level</a:t>
            </a:r>
          </a:p>
          <a:p>
            <a:pPr lvl="3" eaLnBrk="1" latinLnBrk="0" hangingPunct="1"/>
            <a:r>
              <a:rPr lang="cs-CZ" smtClean="0"/>
              <a:t>Fourth level</a:t>
            </a:r>
          </a:p>
          <a:p>
            <a:pPr lvl="4" eaLnBrk="1" latinLnBrk="0" hangingPunct="1"/>
            <a:r>
              <a:rPr lang="cs-CZ" smtClean="0"/>
              <a:t>Fifth level</a:t>
            </a:r>
            <a:endParaRPr kumimoji="0" lang="en-US"/>
          </a:p>
        </p:txBody>
      </p:sp>
      <p:sp>
        <p:nvSpPr>
          <p:cNvPr id="4" name="Date Placeholder 3"/>
          <p:cNvSpPr>
            <a:spLocks noGrp="1"/>
          </p:cNvSpPr>
          <p:nvPr>
            <p:ph type="dt" sz="half" idx="10"/>
          </p:nvPr>
        </p:nvSpPr>
        <p:spPr/>
        <p:txBody>
          <a:bodyPr/>
          <a:lstStyle/>
          <a:p>
            <a:fld id="{96866E87-D2CA-5B42-9180-F3679E7BC64E}" type="datetime1">
              <a:rPr lang="en-US" smtClean="0"/>
              <a:pPr/>
              <a:t>2/27/2012</a:t>
            </a:fld>
            <a:endParaRPr lang="cs-CZ"/>
          </a:p>
        </p:txBody>
      </p:sp>
      <p:sp>
        <p:nvSpPr>
          <p:cNvPr id="5" name="Footer Placeholder 4"/>
          <p:cNvSpPr>
            <a:spLocks noGrp="1"/>
          </p:cNvSpPr>
          <p:nvPr>
            <p:ph type="ftr" sz="quarter" idx="11"/>
          </p:nvPr>
        </p:nvSpPr>
        <p:spPr/>
        <p:txBody>
          <a:bodyPr/>
          <a:lstStyle/>
          <a:p>
            <a:r>
              <a:rPr lang="en-US" smtClean="0"/>
              <a:t>PV215 - 1</a:t>
            </a:r>
            <a:endParaRPr lang="cs-CZ"/>
          </a:p>
        </p:txBody>
      </p:sp>
      <p:sp>
        <p:nvSpPr>
          <p:cNvPr id="6" name="Slide Number Placeholder 5"/>
          <p:cNvSpPr>
            <a:spLocks noGrp="1"/>
          </p:cNvSpPr>
          <p:nvPr>
            <p:ph type="sldNum" sz="quarter" idx="12"/>
          </p:nvPr>
        </p:nvSpPr>
        <p:spPr/>
        <p:txBody>
          <a:bodyPr/>
          <a:lstStyle/>
          <a:p>
            <a:fld id="{B1CC9FD7-4EEE-804D-9BB9-2FE363F47D91}" type="slidenum">
              <a:rPr lang="cs-CZ" smtClean="0"/>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a:p>
        </p:txBody>
      </p:sp>
      <p:sp>
        <p:nvSpPr>
          <p:cNvPr id="5" name="Date Placeholder 4"/>
          <p:cNvSpPr>
            <a:spLocks noGrp="1"/>
          </p:cNvSpPr>
          <p:nvPr>
            <p:ph type="dt" sz="half" idx="10"/>
          </p:nvPr>
        </p:nvSpPr>
        <p:spPr/>
        <p:txBody>
          <a:bodyPr/>
          <a:lstStyle/>
          <a:p>
            <a:fld id="{B20845D6-82DE-2C41-96FC-B011CB9C5671}" type="datetime1">
              <a:rPr lang="en-US" smtClean="0"/>
              <a:pPr/>
              <a:t>2/27/2012</a:t>
            </a:fld>
            <a:endParaRPr lang="cs-CZ"/>
          </a:p>
        </p:txBody>
      </p:sp>
      <p:sp>
        <p:nvSpPr>
          <p:cNvPr id="6" name="Footer Placeholder 5"/>
          <p:cNvSpPr>
            <a:spLocks noGrp="1"/>
          </p:cNvSpPr>
          <p:nvPr>
            <p:ph type="ftr" sz="quarter" idx="11"/>
          </p:nvPr>
        </p:nvSpPr>
        <p:spPr/>
        <p:txBody>
          <a:bodyPr/>
          <a:lstStyle/>
          <a:p>
            <a:r>
              <a:rPr lang="en-US" smtClean="0"/>
              <a:t>PV215 - 1</a:t>
            </a:r>
            <a:endParaRPr lang="cs-CZ"/>
          </a:p>
        </p:txBody>
      </p:sp>
      <p:sp>
        <p:nvSpPr>
          <p:cNvPr id="7" name="Slide Number Placeholder 6"/>
          <p:cNvSpPr>
            <a:spLocks noGrp="1"/>
          </p:cNvSpPr>
          <p:nvPr>
            <p:ph type="sldNum" sz="quarter" idx="12"/>
          </p:nvPr>
        </p:nvSpPr>
        <p:spPr/>
        <p:txBody>
          <a:bodyPr/>
          <a:lstStyle/>
          <a:p>
            <a:fld id="{B1CC9FD7-4EEE-804D-9BB9-2FE363F47D91}" type="slidenum">
              <a:rPr lang="cs-CZ" smtClean="0"/>
              <a:pPr/>
              <a:t>‹#›</a:t>
            </a:fld>
            <a:endParaRPr lang="cs-CZ"/>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cs-CZ" smtClean="0"/>
              <a:t>Click to edit Master text styles</a:t>
            </a:r>
          </a:p>
          <a:p>
            <a:pPr lvl="1" eaLnBrk="1" latinLnBrk="0" hangingPunct="1"/>
            <a:r>
              <a:rPr lang="cs-CZ" smtClean="0"/>
              <a:t>Second level</a:t>
            </a:r>
          </a:p>
          <a:p>
            <a:pPr lvl="2" eaLnBrk="1" latinLnBrk="0" hangingPunct="1"/>
            <a:r>
              <a:rPr lang="cs-CZ" smtClean="0"/>
              <a:t>Third level</a:t>
            </a:r>
          </a:p>
          <a:p>
            <a:pPr lvl="3" eaLnBrk="1" latinLnBrk="0" hangingPunct="1"/>
            <a:r>
              <a:rPr lang="cs-CZ" smtClean="0"/>
              <a:t>Fourth level</a:t>
            </a:r>
          </a:p>
          <a:p>
            <a:pPr lvl="4" eaLnBrk="1" latinLnBrk="0" hangingPunct="1"/>
            <a:r>
              <a:rPr lang="cs-CZ" smtClean="0"/>
              <a:t>Fifth level</a:t>
            </a:r>
            <a:endParaRPr kumimoji="0" lang="en-US"/>
          </a:p>
        </p:txBody>
      </p:sp>
      <p:sp>
        <p:nvSpPr>
          <p:cNvPr id="4" name="Date Placeholder 3"/>
          <p:cNvSpPr>
            <a:spLocks noGrp="1"/>
          </p:cNvSpPr>
          <p:nvPr>
            <p:ph type="dt" sz="half" idx="10"/>
          </p:nvPr>
        </p:nvSpPr>
        <p:spPr/>
        <p:txBody>
          <a:bodyPr/>
          <a:lstStyle/>
          <a:p>
            <a:fld id="{AD6EF62F-AAD2-FA46-B248-B02F771BAB03}" type="datetime1">
              <a:rPr lang="en-US" smtClean="0"/>
              <a:pPr/>
              <a:t>2/27/2012</a:t>
            </a:fld>
            <a:endParaRPr lang="cs-CZ"/>
          </a:p>
        </p:txBody>
      </p:sp>
      <p:sp>
        <p:nvSpPr>
          <p:cNvPr id="5" name="Footer Placeholder 4"/>
          <p:cNvSpPr>
            <a:spLocks noGrp="1"/>
          </p:cNvSpPr>
          <p:nvPr>
            <p:ph type="ftr" sz="quarter" idx="11"/>
          </p:nvPr>
        </p:nvSpPr>
        <p:spPr/>
        <p:txBody>
          <a:bodyPr/>
          <a:lstStyle/>
          <a:p>
            <a:r>
              <a:rPr lang="en-US" smtClean="0"/>
              <a:t>PV215 - 1</a:t>
            </a:r>
            <a:endParaRPr lang="cs-CZ"/>
          </a:p>
        </p:txBody>
      </p:sp>
      <p:sp>
        <p:nvSpPr>
          <p:cNvPr id="6" name="Slide Number Placeholder 5"/>
          <p:cNvSpPr>
            <a:spLocks noGrp="1"/>
          </p:cNvSpPr>
          <p:nvPr>
            <p:ph type="sldNum" sz="quarter" idx="12"/>
          </p:nvPr>
        </p:nvSpPr>
        <p:spPr/>
        <p:txBody>
          <a:bodyPr/>
          <a:lstStyle/>
          <a:p>
            <a:fld id="{B1CC9FD7-4EEE-804D-9BB9-2FE363F47D91}" type="slidenum">
              <a:rPr lang="cs-CZ" smtClean="0"/>
              <a:pPr/>
              <a:t>‹#›</a:t>
            </a:fld>
            <a:endParaRPr lang="cs-CZ"/>
          </a:p>
        </p:txBody>
      </p:sp>
      <p:sp>
        <p:nvSpPr>
          <p:cNvPr id="7" name="Title 6"/>
          <p:cNvSpPr>
            <a:spLocks noGrp="1"/>
          </p:cNvSpPr>
          <p:nvPr>
            <p:ph type="title"/>
          </p:nvPr>
        </p:nvSpPr>
        <p:spPr/>
        <p:txBody>
          <a:bodyPr rtlCol="0"/>
          <a:lstStyle/>
          <a:p>
            <a:r>
              <a:rPr kumimoji="0" lang="cs-CZ"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kumimoji="0" lang="cs-CZ"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Click to edit Master text styles</a:t>
            </a:r>
          </a:p>
        </p:txBody>
      </p:sp>
      <p:sp>
        <p:nvSpPr>
          <p:cNvPr id="4" name="Date Placeholder 3"/>
          <p:cNvSpPr>
            <a:spLocks noGrp="1"/>
          </p:cNvSpPr>
          <p:nvPr>
            <p:ph type="dt" sz="half" idx="10"/>
          </p:nvPr>
        </p:nvSpPr>
        <p:spPr/>
        <p:txBody>
          <a:bodyPr/>
          <a:lstStyle/>
          <a:p>
            <a:fld id="{5A4EE0A2-A44F-4843-917F-7B79FED28616}" type="datetime1">
              <a:rPr lang="en-US" smtClean="0"/>
              <a:pPr/>
              <a:t>2/27/2012</a:t>
            </a:fld>
            <a:endParaRPr lang="cs-CZ"/>
          </a:p>
        </p:txBody>
      </p:sp>
      <p:sp>
        <p:nvSpPr>
          <p:cNvPr id="5" name="Footer Placeholder 4"/>
          <p:cNvSpPr>
            <a:spLocks noGrp="1"/>
          </p:cNvSpPr>
          <p:nvPr>
            <p:ph type="ftr" sz="quarter" idx="11"/>
          </p:nvPr>
        </p:nvSpPr>
        <p:spPr/>
        <p:txBody>
          <a:bodyPr/>
          <a:lstStyle/>
          <a:p>
            <a:r>
              <a:rPr lang="en-US" smtClean="0"/>
              <a:t>PV215 - 1</a:t>
            </a:r>
            <a:endParaRPr lang="cs-CZ"/>
          </a:p>
        </p:txBody>
      </p:sp>
      <p:sp>
        <p:nvSpPr>
          <p:cNvPr id="6" name="Slide Number Placeholder 5"/>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cs-CZ" smtClean="0"/>
              <a:t>Click to edit Master text styles</a:t>
            </a:r>
          </a:p>
          <a:p>
            <a:pPr lvl="1" eaLnBrk="1" latinLnBrk="0" hangingPunct="1"/>
            <a:r>
              <a:rPr lang="cs-CZ" smtClean="0"/>
              <a:t>Second level</a:t>
            </a:r>
          </a:p>
          <a:p>
            <a:pPr lvl="2" eaLnBrk="1" latinLnBrk="0" hangingPunct="1"/>
            <a:r>
              <a:rPr lang="cs-CZ" smtClean="0"/>
              <a:t>Third level</a:t>
            </a:r>
          </a:p>
          <a:p>
            <a:pPr lvl="3" eaLnBrk="1" latinLnBrk="0" hangingPunct="1"/>
            <a:r>
              <a:rPr lang="cs-CZ" smtClean="0"/>
              <a:t>Fourth level</a:t>
            </a:r>
          </a:p>
          <a:p>
            <a:pPr lvl="4" eaLnBrk="1" latinLnBrk="0" hangingPunct="1"/>
            <a:r>
              <a:rPr lang="cs-CZ"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cs-CZ" smtClean="0"/>
              <a:t>Click to edit Master text styles</a:t>
            </a:r>
          </a:p>
          <a:p>
            <a:pPr lvl="1" eaLnBrk="1" latinLnBrk="0" hangingPunct="1"/>
            <a:r>
              <a:rPr lang="cs-CZ" smtClean="0"/>
              <a:t>Second level</a:t>
            </a:r>
          </a:p>
          <a:p>
            <a:pPr lvl="2" eaLnBrk="1" latinLnBrk="0" hangingPunct="1"/>
            <a:r>
              <a:rPr lang="cs-CZ" smtClean="0"/>
              <a:t>Third level</a:t>
            </a:r>
          </a:p>
          <a:p>
            <a:pPr lvl="3" eaLnBrk="1" latinLnBrk="0" hangingPunct="1"/>
            <a:r>
              <a:rPr lang="cs-CZ" smtClean="0"/>
              <a:t>Fourth level</a:t>
            </a:r>
          </a:p>
          <a:p>
            <a:pPr lvl="4" eaLnBrk="1" latinLnBrk="0" hangingPunct="1"/>
            <a:r>
              <a:rPr lang="cs-CZ" smtClean="0"/>
              <a:t>Fifth level</a:t>
            </a:r>
            <a:endParaRPr kumimoji="0" lang="en-US"/>
          </a:p>
        </p:txBody>
      </p:sp>
      <p:sp>
        <p:nvSpPr>
          <p:cNvPr id="5" name="Date Placeholder 4"/>
          <p:cNvSpPr>
            <a:spLocks noGrp="1"/>
          </p:cNvSpPr>
          <p:nvPr>
            <p:ph type="dt" sz="half" idx="10"/>
          </p:nvPr>
        </p:nvSpPr>
        <p:spPr/>
        <p:txBody>
          <a:bodyPr/>
          <a:lstStyle/>
          <a:p>
            <a:fld id="{38F48FC3-0765-ED46-B046-229565110F4E}" type="datetime1">
              <a:rPr lang="en-US" smtClean="0"/>
              <a:pPr/>
              <a:t>2/27/2012</a:t>
            </a:fld>
            <a:endParaRPr lang="cs-CZ"/>
          </a:p>
        </p:txBody>
      </p:sp>
      <p:sp>
        <p:nvSpPr>
          <p:cNvPr id="6" name="Footer Placeholder 5"/>
          <p:cNvSpPr>
            <a:spLocks noGrp="1"/>
          </p:cNvSpPr>
          <p:nvPr>
            <p:ph type="ftr" sz="quarter" idx="11"/>
          </p:nvPr>
        </p:nvSpPr>
        <p:spPr/>
        <p:txBody>
          <a:bodyPr/>
          <a:lstStyle/>
          <a:p>
            <a:r>
              <a:rPr lang="en-US" smtClean="0"/>
              <a:t>PV215 - 1</a:t>
            </a:r>
            <a:endParaRPr lang="cs-CZ"/>
          </a:p>
        </p:txBody>
      </p:sp>
      <p:sp>
        <p:nvSpPr>
          <p:cNvPr id="7" name="Slide Number Placeholder 6"/>
          <p:cNvSpPr>
            <a:spLocks noGrp="1"/>
          </p:cNvSpPr>
          <p:nvPr>
            <p:ph type="sldNum" sz="quarter" idx="12"/>
          </p:nvPr>
        </p:nvSpPr>
        <p:spPr/>
        <p:txBody>
          <a:bodyPr/>
          <a:lstStyle/>
          <a:p>
            <a:fld id="{B1CC9FD7-4EEE-804D-9BB9-2FE363F47D91}" type="slidenum">
              <a:rPr lang="cs-CZ" smtClean="0"/>
              <a:pPr/>
              <a:t>‹#›</a:t>
            </a:fld>
            <a:endParaRPr lang="cs-CZ"/>
          </a:p>
        </p:txBody>
      </p:sp>
      <p:sp>
        <p:nvSpPr>
          <p:cNvPr id="8" name="Title 7"/>
          <p:cNvSpPr>
            <a:spLocks noGrp="1"/>
          </p:cNvSpPr>
          <p:nvPr>
            <p:ph type="title"/>
          </p:nvPr>
        </p:nvSpPr>
        <p:spPr/>
        <p:txBody>
          <a:bodyPr rtlCol="0"/>
          <a:lstStyle/>
          <a:p>
            <a:r>
              <a:rPr kumimoji="0" lang="cs-CZ"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cs-CZ"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eaLnBrk="1" latinLnBrk="0" hangingPunct="1"/>
            <a:r>
              <a:rPr lang="cs-CZ" smtClean="0"/>
              <a:t>Click to edit Master text styles</a:t>
            </a:r>
          </a:p>
          <a:p>
            <a:pPr lvl="1" eaLnBrk="1" latinLnBrk="0" hangingPunct="1"/>
            <a:r>
              <a:rPr lang="cs-CZ" smtClean="0"/>
              <a:t>Second level</a:t>
            </a:r>
          </a:p>
          <a:p>
            <a:pPr lvl="2" eaLnBrk="1" latinLnBrk="0" hangingPunct="1"/>
            <a:r>
              <a:rPr lang="cs-CZ" smtClean="0"/>
              <a:t>Third level</a:t>
            </a:r>
          </a:p>
          <a:p>
            <a:pPr lvl="3" eaLnBrk="1" latinLnBrk="0" hangingPunct="1"/>
            <a:r>
              <a:rPr lang="cs-CZ" smtClean="0"/>
              <a:t>Fourth level</a:t>
            </a:r>
          </a:p>
          <a:p>
            <a:pPr lvl="4" eaLnBrk="1" latinLnBrk="0" hangingPunct="1"/>
            <a:r>
              <a:rPr lang="cs-CZ"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eaLnBrk="1" latinLnBrk="0" hangingPunct="1"/>
            <a:r>
              <a:rPr lang="cs-CZ" smtClean="0"/>
              <a:t>Click to edit Master text styles</a:t>
            </a:r>
          </a:p>
          <a:p>
            <a:pPr lvl="1" eaLnBrk="1" latinLnBrk="0" hangingPunct="1"/>
            <a:r>
              <a:rPr lang="cs-CZ" smtClean="0"/>
              <a:t>Second level</a:t>
            </a:r>
          </a:p>
          <a:p>
            <a:pPr lvl="2" eaLnBrk="1" latinLnBrk="0" hangingPunct="1"/>
            <a:r>
              <a:rPr lang="cs-CZ" smtClean="0"/>
              <a:t>Third level</a:t>
            </a:r>
          </a:p>
          <a:p>
            <a:pPr lvl="3" eaLnBrk="1" latinLnBrk="0" hangingPunct="1"/>
            <a:r>
              <a:rPr lang="cs-CZ" smtClean="0"/>
              <a:t>Fourth level</a:t>
            </a:r>
          </a:p>
          <a:p>
            <a:pPr lvl="4" eaLnBrk="1" latinLnBrk="0" hangingPunct="1"/>
            <a:r>
              <a:rPr lang="cs-CZ" smtClean="0"/>
              <a:t>Fifth level</a:t>
            </a:r>
            <a:endParaRPr kumimoji="0" lang="en-US"/>
          </a:p>
        </p:txBody>
      </p:sp>
      <p:sp>
        <p:nvSpPr>
          <p:cNvPr id="7" name="Date Placeholder 6"/>
          <p:cNvSpPr>
            <a:spLocks noGrp="1"/>
          </p:cNvSpPr>
          <p:nvPr>
            <p:ph type="dt" sz="half" idx="10"/>
          </p:nvPr>
        </p:nvSpPr>
        <p:spPr/>
        <p:txBody>
          <a:bodyPr/>
          <a:lstStyle/>
          <a:p>
            <a:fld id="{32FA6BDF-9EA0-B44E-9BD4-22853F07FA79}" type="datetime1">
              <a:rPr lang="en-US" smtClean="0"/>
              <a:pPr/>
              <a:t>2/27/2012</a:t>
            </a:fld>
            <a:endParaRPr lang="cs-CZ"/>
          </a:p>
        </p:txBody>
      </p:sp>
      <p:sp>
        <p:nvSpPr>
          <p:cNvPr id="8" name="Footer Placeholder 7"/>
          <p:cNvSpPr>
            <a:spLocks noGrp="1"/>
          </p:cNvSpPr>
          <p:nvPr>
            <p:ph type="ftr" sz="quarter" idx="11"/>
          </p:nvPr>
        </p:nvSpPr>
        <p:spPr/>
        <p:txBody>
          <a:bodyPr/>
          <a:lstStyle/>
          <a:p>
            <a:r>
              <a:rPr lang="en-US" smtClean="0"/>
              <a:t>PV215 - 1</a:t>
            </a:r>
            <a:endParaRPr lang="cs-CZ"/>
          </a:p>
        </p:txBody>
      </p:sp>
      <p:sp>
        <p:nvSpPr>
          <p:cNvPr id="9" name="Slide Number Placeholder 8"/>
          <p:cNvSpPr>
            <a:spLocks noGrp="1"/>
          </p:cNvSpPr>
          <p:nvPr>
            <p:ph type="sldNum" sz="quarter" idx="12"/>
          </p:nvPr>
        </p:nvSpPr>
        <p:spPr/>
        <p:txBody>
          <a:bodyPr/>
          <a:lstStyle/>
          <a:p>
            <a:fld id="{B1CC9FD7-4EEE-804D-9BB9-2FE363F47D91}" type="slidenum">
              <a:rPr lang="cs-CZ" smtClean="0"/>
              <a:pPr/>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BD340C4-CC19-6F41-A22A-3F8B36933C71}" type="datetime1">
              <a:rPr lang="en-US" smtClean="0"/>
              <a:pPr/>
              <a:t>2/27/2012</a:t>
            </a:fld>
            <a:endParaRPr lang="cs-CZ"/>
          </a:p>
        </p:txBody>
      </p:sp>
      <p:sp>
        <p:nvSpPr>
          <p:cNvPr id="4" name="Footer Placeholder 3"/>
          <p:cNvSpPr>
            <a:spLocks noGrp="1"/>
          </p:cNvSpPr>
          <p:nvPr>
            <p:ph type="ftr" sz="quarter" idx="11"/>
          </p:nvPr>
        </p:nvSpPr>
        <p:spPr/>
        <p:txBody>
          <a:bodyPr/>
          <a:lstStyle/>
          <a:p>
            <a:r>
              <a:rPr lang="en-US" smtClean="0"/>
              <a:t>PV215 - 1</a:t>
            </a:r>
            <a:endParaRPr lang="cs-CZ"/>
          </a:p>
        </p:txBody>
      </p:sp>
      <p:sp>
        <p:nvSpPr>
          <p:cNvPr id="5" name="Slide Number Placeholder 4"/>
          <p:cNvSpPr>
            <a:spLocks noGrp="1"/>
          </p:cNvSpPr>
          <p:nvPr>
            <p:ph type="sldNum" sz="quarter" idx="12"/>
          </p:nvPr>
        </p:nvSpPr>
        <p:spPr/>
        <p:txBody>
          <a:bodyPr/>
          <a:lstStyle/>
          <a:p>
            <a:fld id="{B1CC9FD7-4EEE-804D-9BB9-2FE363F47D91}" type="slidenum">
              <a:rPr lang="cs-CZ" smtClean="0"/>
              <a:pPr/>
              <a:t>‹#›</a:t>
            </a:fld>
            <a:endParaRPr lang="cs-CZ"/>
          </a:p>
        </p:txBody>
      </p:sp>
      <p:sp>
        <p:nvSpPr>
          <p:cNvPr id="6" name="Title 5"/>
          <p:cNvSpPr>
            <a:spLocks noGrp="1"/>
          </p:cNvSpPr>
          <p:nvPr>
            <p:ph type="title"/>
          </p:nvPr>
        </p:nvSpPr>
        <p:spPr/>
        <p:txBody>
          <a:bodyPr rtlCol="0"/>
          <a:lstStyle/>
          <a:p>
            <a:r>
              <a:rPr kumimoji="0" lang="cs-CZ"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DFE676-7CD2-424F-B15F-8386611CCF2C}" type="datetime1">
              <a:rPr lang="en-US" smtClean="0"/>
              <a:pPr/>
              <a:t>2/27/2012</a:t>
            </a:fld>
            <a:endParaRPr lang="cs-CZ"/>
          </a:p>
        </p:txBody>
      </p:sp>
      <p:sp>
        <p:nvSpPr>
          <p:cNvPr id="3" name="Footer Placeholder 2"/>
          <p:cNvSpPr>
            <a:spLocks noGrp="1"/>
          </p:cNvSpPr>
          <p:nvPr>
            <p:ph type="ftr" sz="quarter" idx="11"/>
          </p:nvPr>
        </p:nvSpPr>
        <p:spPr/>
        <p:txBody>
          <a:bodyPr/>
          <a:lstStyle/>
          <a:p>
            <a:r>
              <a:rPr lang="en-US" smtClean="0"/>
              <a:t>PV215 - 1</a:t>
            </a:r>
            <a:endParaRPr lang="cs-CZ"/>
          </a:p>
        </p:txBody>
      </p:sp>
      <p:sp>
        <p:nvSpPr>
          <p:cNvPr id="4" name="Slide Number Placeholder 3"/>
          <p:cNvSpPr>
            <a:spLocks noGrp="1"/>
          </p:cNvSpPr>
          <p:nvPr>
            <p:ph type="sldNum" sz="quarter" idx="12"/>
          </p:nvPr>
        </p:nvSpPr>
        <p:spPr/>
        <p:txBody>
          <a:bodyPr/>
          <a:lstStyle/>
          <a:p>
            <a:fld id="{B1CC9FD7-4EEE-804D-9BB9-2FE363F47D91}"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lstStyle>
          <a:p>
            <a:r>
              <a:rPr kumimoji="0" lang="cs-CZ"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eaLnBrk="1" latinLnBrk="0" hangingPunct="1"/>
            <a:r>
              <a:rPr kumimoji="0" lang="cs-CZ"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cs-CZ" smtClean="0"/>
              <a:t>Click to edit Master text styles</a:t>
            </a:r>
          </a:p>
          <a:p>
            <a:pPr lvl="1" eaLnBrk="1" latinLnBrk="0" hangingPunct="1"/>
            <a:r>
              <a:rPr lang="cs-CZ" smtClean="0"/>
              <a:t>Second level</a:t>
            </a:r>
          </a:p>
          <a:p>
            <a:pPr lvl="2" eaLnBrk="1" latinLnBrk="0" hangingPunct="1"/>
            <a:r>
              <a:rPr lang="cs-CZ" smtClean="0"/>
              <a:t>Third level</a:t>
            </a:r>
          </a:p>
          <a:p>
            <a:pPr lvl="3" eaLnBrk="1" latinLnBrk="0" hangingPunct="1"/>
            <a:r>
              <a:rPr lang="cs-CZ" smtClean="0"/>
              <a:t>Fourth level</a:t>
            </a:r>
          </a:p>
          <a:p>
            <a:pPr lvl="4" eaLnBrk="1" latinLnBrk="0" hangingPunct="1"/>
            <a:r>
              <a:rPr lang="cs-CZ"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29E43689-35FA-DA46-B2FF-B481F86576E9}" type="datetime1">
              <a:rPr lang="en-US" smtClean="0"/>
              <a:pPr/>
              <a:t>2/27/2012</a:t>
            </a:fld>
            <a:endParaRPr lang="cs-CZ"/>
          </a:p>
        </p:txBody>
      </p:sp>
      <p:sp>
        <p:nvSpPr>
          <p:cNvPr id="6" name="Footer Placeholder 5"/>
          <p:cNvSpPr>
            <a:spLocks noGrp="1"/>
          </p:cNvSpPr>
          <p:nvPr>
            <p:ph type="ftr" sz="quarter" idx="11"/>
          </p:nvPr>
        </p:nvSpPr>
        <p:spPr/>
        <p:txBody>
          <a:bodyPr/>
          <a:lstStyle/>
          <a:p>
            <a:r>
              <a:rPr lang="en-US" smtClean="0"/>
              <a:t>PV215 - 1</a:t>
            </a:r>
            <a:endParaRPr lang="cs-CZ"/>
          </a:p>
        </p:txBody>
      </p:sp>
      <p:sp>
        <p:nvSpPr>
          <p:cNvPr id="7" name="Slide Number Placeholder 6"/>
          <p:cNvSpPr>
            <a:spLocks noGrp="1"/>
          </p:cNvSpPr>
          <p:nvPr>
            <p:ph type="sldNum" sz="quarter" idx="12"/>
          </p:nvPr>
        </p:nvSpPr>
        <p:spPr/>
        <p:txBody>
          <a:bodyPr/>
          <a:lstStyle/>
          <a:p>
            <a:fld id="{B1CC9FD7-4EEE-804D-9BB9-2FE363F47D91}" type="slidenum">
              <a:rPr lang="cs-CZ" smtClean="0"/>
              <a:pPr/>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lstStyle>
          <a:p>
            <a:pPr lvl="0" eaLnBrk="1" latinLnBrk="0" hangingPunct="1"/>
            <a:r>
              <a:rPr kumimoji="0" lang="cs-CZ"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lstStyle>
          <a:p>
            <a:r>
              <a:rPr kumimoji="0" lang="cs-CZ"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lstStyle>
          <a:p>
            <a:fld id="{1863F6A5-88FA-E445-8BAA-E39908A6F502}" type="datetime1">
              <a:rPr lang="en-US" smtClean="0"/>
              <a:pPr/>
              <a:t>2/27/2012</a:t>
            </a:fld>
            <a:endParaRPr lang="cs-CZ"/>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lstStyle>
          <a:p>
            <a:r>
              <a:rPr lang="en-US" smtClean="0"/>
              <a:t>PV215 - 1</a:t>
            </a:r>
            <a:endParaRPr lang="cs-CZ"/>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B1CC9FD7-4EEE-804D-9BB9-2FE363F47D91}" type="slidenum">
              <a:rPr lang="cs-CZ" smtClean="0"/>
              <a:pPr/>
              <a:t>‹#›</a:t>
            </a:fld>
            <a:endParaRPr lang="cs-CZ"/>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kumimoji="0" lang="cs-CZ"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cs-CZ"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cs-CZ" smtClean="0"/>
              <a:t>Click to edit Master text styles</a:t>
            </a:r>
          </a:p>
          <a:p>
            <a:pPr lvl="1" eaLnBrk="1" latinLnBrk="0" hangingPunct="1"/>
            <a:r>
              <a:rPr kumimoji="0" lang="cs-CZ" smtClean="0"/>
              <a:t>Second level</a:t>
            </a:r>
          </a:p>
          <a:p>
            <a:pPr lvl="2" eaLnBrk="1" latinLnBrk="0" hangingPunct="1"/>
            <a:r>
              <a:rPr kumimoji="0" lang="cs-CZ" smtClean="0"/>
              <a:t>Third level</a:t>
            </a:r>
          </a:p>
          <a:p>
            <a:pPr lvl="3" eaLnBrk="1" latinLnBrk="0" hangingPunct="1"/>
            <a:r>
              <a:rPr kumimoji="0" lang="cs-CZ" smtClean="0"/>
              <a:t>Fourth level</a:t>
            </a:r>
          </a:p>
          <a:p>
            <a:pPr lvl="4" eaLnBrk="1" latinLnBrk="0" hangingPunct="1"/>
            <a:r>
              <a:rPr kumimoji="0" lang="cs-CZ"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lstStyle>
          <a:p>
            <a:fld id="{621AA6A6-A103-CD4A-877F-B7575C151505}" type="datetime1">
              <a:rPr lang="en-US" smtClean="0"/>
              <a:pPr/>
              <a:t>2/27/2012</a:t>
            </a:fld>
            <a:endParaRPr lang="cs-CZ"/>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lstStyle>
          <a:p>
            <a:r>
              <a:rPr lang="en-US" smtClean="0"/>
              <a:t>PV215 - 1</a:t>
            </a:r>
            <a:endParaRPr lang="cs-CZ"/>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lstStyle>
          <a:p>
            <a:fld id="{B1CC9FD7-4EEE-804D-9BB9-2FE363F47D91}"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6" r:id="rId12"/>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4.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2.png"/><Relationship Id="rId3" Type="http://schemas.openxmlformats.org/officeDocument/2006/relationships/diagramData" Target="../diagrams/data13.xml"/><Relationship Id="rId7" Type="http://schemas.microsoft.com/office/2007/relationships/diagramDrawing" Target="../diagrams/drawing13.xml"/><Relationship Id="rId12" Type="http://schemas.openxmlformats.org/officeDocument/2006/relationships/image" Target="../media/image25.png"/><Relationship Id="rId2" Type="http://schemas.openxmlformats.org/officeDocument/2006/relationships/notesSlide" Target="../notesSlides/notesSlide23.xml"/><Relationship Id="rId16"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diagramColors" Target="../diagrams/colors13.xml"/><Relationship Id="rId11" Type="http://schemas.openxmlformats.org/officeDocument/2006/relationships/image" Target="../media/image24.png"/><Relationship Id="rId5" Type="http://schemas.openxmlformats.org/officeDocument/2006/relationships/diagramQuickStyle" Target="../diagrams/quickStyle13.xml"/><Relationship Id="rId15" Type="http://schemas.openxmlformats.org/officeDocument/2006/relationships/image" Target="../media/image27.png"/><Relationship Id="rId10" Type="http://schemas.openxmlformats.org/officeDocument/2006/relationships/image" Target="../media/image14.png"/><Relationship Id="rId4" Type="http://schemas.openxmlformats.org/officeDocument/2006/relationships/diagramLayout" Target="../diagrams/layout13.xml"/><Relationship Id="rId9" Type="http://schemas.openxmlformats.org/officeDocument/2006/relationships/image" Target="../media/image4.png"/><Relationship Id="rId14" Type="http://schemas.openxmlformats.org/officeDocument/2006/relationships/image" Target="../media/image26.gif"/></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8" Type="http://schemas.openxmlformats.org/officeDocument/2006/relationships/diagramColors" Target="../diagrams/colors14.xml"/><Relationship Id="rId3" Type="http://schemas.openxmlformats.org/officeDocument/2006/relationships/image" Target="../media/image21.png"/><Relationship Id="rId7" Type="http://schemas.openxmlformats.org/officeDocument/2006/relationships/diagramQuickStyle" Target="../diagrams/quickStyle14.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Layout" Target="../diagrams/layout14.xml"/><Relationship Id="rId11" Type="http://schemas.openxmlformats.org/officeDocument/2006/relationships/image" Target="../media/image28.png"/><Relationship Id="rId5" Type="http://schemas.openxmlformats.org/officeDocument/2006/relationships/diagramData" Target="../diagrams/data14.xml"/><Relationship Id="rId10" Type="http://schemas.openxmlformats.org/officeDocument/2006/relationships/image" Target="../media/image27.png"/><Relationship Id="rId4" Type="http://schemas.openxmlformats.org/officeDocument/2006/relationships/image" Target="../media/image4.png"/><Relationship Id="rId9" Type="http://schemas.microsoft.com/office/2007/relationships/diagramDrawing" Target="../diagrams/drawing1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jpe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Management by Competencies</a:t>
            </a:r>
            <a:endParaRPr lang="en-US" dirty="0"/>
          </a:p>
        </p:txBody>
      </p:sp>
      <p:sp>
        <p:nvSpPr>
          <p:cNvPr id="3" name="Subtitle 2"/>
          <p:cNvSpPr>
            <a:spLocks noGrp="1"/>
          </p:cNvSpPr>
          <p:nvPr>
            <p:ph type="subTitle" idx="1"/>
          </p:nvPr>
        </p:nvSpPr>
        <p:spPr/>
        <p:txBody>
          <a:bodyPr/>
          <a:lstStyle/>
          <a:p>
            <a:r>
              <a:rPr lang="en-US" smtClean="0"/>
              <a:t>Introduction</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57200" y="1481328"/>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p:txBody>
          <a:bodyPr>
            <a:normAutofit/>
          </a:bodyPr>
          <a:lstStyle/>
          <a:p>
            <a:r>
              <a:rPr lang="en-US" dirty="0" smtClean="0"/>
              <a:t>Course and </a:t>
            </a:r>
            <a:r>
              <a:rPr lang="en-US" dirty="0" err="1" smtClean="0"/>
              <a:t>MbC</a:t>
            </a:r>
            <a:r>
              <a:rPr lang="en-US" dirty="0" smtClean="0"/>
              <a:t> resources</a:t>
            </a:r>
            <a:endParaRPr lang="en-US" dirty="0"/>
          </a:p>
        </p:txBody>
      </p:sp>
      <p:sp>
        <p:nvSpPr>
          <p:cNvPr id="6" name="TextBox 5"/>
          <p:cNvSpPr txBox="1"/>
          <p:nvPr/>
        </p:nvSpPr>
        <p:spPr>
          <a:xfrm>
            <a:off x="0" y="6488668"/>
            <a:ext cx="2420404" cy="369332"/>
          </a:xfrm>
          <a:prstGeom prst="rect">
            <a:avLst/>
          </a:prstGeom>
          <a:noFill/>
        </p:spPr>
        <p:txBody>
          <a:bodyPr wrap="none" rtlCol="0">
            <a:spAutoFit/>
          </a:bodyPr>
          <a:lstStyle/>
          <a:p>
            <a:r>
              <a:rPr lang="en-US" dirty="0" smtClean="0"/>
              <a:t>Course Introduction</a:t>
            </a:r>
          </a:p>
        </p:txBody>
      </p:sp>
      <p:sp>
        <p:nvSpPr>
          <p:cNvPr id="7" name="Slide Number Placeholder 6"/>
          <p:cNvSpPr>
            <a:spLocks noGrp="1"/>
          </p:cNvSpPr>
          <p:nvPr>
            <p:ph type="sldNum" sz="quarter" idx="12"/>
          </p:nvPr>
        </p:nvSpPr>
        <p:spPr/>
        <p:txBody>
          <a:bodyPr/>
          <a:lstStyle/>
          <a:p>
            <a:fld id="{B1CC9FD7-4EEE-804D-9BB9-2FE363F47D91}" type="slidenum">
              <a:rPr lang="cs-CZ" smtClean="0"/>
              <a:pPr/>
              <a:t>10</a:t>
            </a:fld>
            <a:endParaRPr lang="cs-C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EAD0A2E9-D6F4-A947-9439-B9479A954B16}"/>
                                            </p:graphicEl>
                                          </p:spTgt>
                                        </p:tgtEl>
                                        <p:attrNameLst>
                                          <p:attrName>style.visibility</p:attrName>
                                        </p:attrNameLst>
                                      </p:cBhvr>
                                      <p:to>
                                        <p:strVal val="visible"/>
                                      </p:to>
                                    </p:set>
                                    <p:animEffect transition="in" filter="fade">
                                      <p:cBhvr>
                                        <p:cTn id="7" dur="1000"/>
                                        <p:tgtEl>
                                          <p:spTgt spid="5">
                                            <p:graphicEl>
                                              <a:dgm id="{EAD0A2E9-D6F4-A947-9439-B9479A954B16}"/>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graphicEl>
                                              <a:dgm id="{25389FA8-F2BD-BA41-8B45-45559D73D217}"/>
                                            </p:graphicEl>
                                          </p:spTgt>
                                        </p:tgtEl>
                                        <p:attrNameLst>
                                          <p:attrName>style.visibility</p:attrName>
                                        </p:attrNameLst>
                                      </p:cBhvr>
                                      <p:to>
                                        <p:strVal val="visible"/>
                                      </p:to>
                                    </p:set>
                                    <p:animEffect transition="in" filter="fade">
                                      <p:cBhvr>
                                        <p:cTn id="10" dur="1000"/>
                                        <p:tgtEl>
                                          <p:spTgt spid="5">
                                            <p:graphicEl>
                                              <a:dgm id="{25389FA8-F2BD-BA41-8B45-45559D73D217}"/>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graphicEl>
                                              <a:dgm id="{BD34B32F-592E-9F44-8AC7-645F99CD715A}"/>
                                            </p:graphicEl>
                                          </p:spTgt>
                                        </p:tgtEl>
                                        <p:attrNameLst>
                                          <p:attrName>style.visibility</p:attrName>
                                        </p:attrNameLst>
                                      </p:cBhvr>
                                      <p:to>
                                        <p:strVal val="visible"/>
                                      </p:to>
                                    </p:set>
                                    <p:animEffect transition="in" filter="fade">
                                      <p:cBhvr>
                                        <p:cTn id="15" dur="1000"/>
                                        <p:tgtEl>
                                          <p:spTgt spid="5">
                                            <p:graphicEl>
                                              <a:dgm id="{BD34B32F-592E-9F44-8AC7-645F99CD715A}"/>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graphicEl>
                                              <a:dgm id="{C57CC9D8-4301-314E-B3AF-B6F79A71192E}"/>
                                            </p:graphicEl>
                                          </p:spTgt>
                                        </p:tgtEl>
                                        <p:attrNameLst>
                                          <p:attrName>style.visibility</p:attrName>
                                        </p:attrNameLst>
                                      </p:cBhvr>
                                      <p:to>
                                        <p:strVal val="visible"/>
                                      </p:to>
                                    </p:set>
                                    <p:animEffect transition="in" filter="fade">
                                      <p:cBhvr>
                                        <p:cTn id="18" dur="1000"/>
                                        <p:tgtEl>
                                          <p:spTgt spid="5">
                                            <p:graphicEl>
                                              <a:dgm id="{C57CC9D8-4301-314E-B3AF-B6F79A71192E}"/>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graphicEl>
                                              <a:dgm id="{85652919-0D2E-614E-A547-B95C4BD937FC}"/>
                                            </p:graphicEl>
                                          </p:spTgt>
                                        </p:tgtEl>
                                        <p:attrNameLst>
                                          <p:attrName>style.visibility</p:attrName>
                                        </p:attrNameLst>
                                      </p:cBhvr>
                                      <p:to>
                                        <p:strVal val="visible"/>
                                      </p:to>
                                    </p:set>
                                    <p:animEffect transition="in" filter="fade">
                                      <p:cBhvr>
                                        <p:cTn id="23" dur="1000"/>
                                        <p:tgtEl>
                                          <p:spTgt spid="5">
                                            <p:graphicEl>
                                              <a:dgm id="{85652919-0D2E-614E-A547-B95C4BD937FC}"/>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graphicEl>
                                              <a:dgm id="{25F76851-529C-C74F-AFF9-67809E41B5D3}"/>
                                            </p:graphicEl>
                                          </p:spTgt>
                                        </p:tgtEl>
                                        <p:attrNameLst>
                                          <p:attrName>style.visibility</p:attrName>
                                        </p:attrNameLst>
                                      </p:cBhvr>
                                      <p:to>
                                        <p:strVal val="visible"/>
                                      </p:to>
                                    </p:set>
                                    <p:animEffect transition="in" filter="fade">
                                      <p:cBhvr>
                                        <p:cTn id="26" dur="1000"/>
                                        <p:tgtEl>
                                          <p:spTgt spid="5">
                                            <p:graphicEl>
                                              <a:dgm id="{25F76851-529C-C74F-AFF9-67809E41B5D3}"/>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graphicEl>
                                              <a:dgm id="{7B7E86C6-AA50-7445-A1E7-CD615B96C952}"/>
                                            </p:graphicEl>
                                          </p:spTgt>
                                        </p:tgtEl>
                                        <p:attrNameLst>
                                          <p:attrName>style.visibility</p:attrName>
                                        </p:attrNameLst>
                                      </p:cBhvr>
                                      <p:to>
                                        <p:strVal val="visible"/>
                                      </p:to>
                                    </p:set>
                                    <p:animEffect transition="in" filter="fade">
                                      <p:cBhvr>
                                        <p:cTn id="31" dur="1000"/>
                                        <p:tgtEl>
                                          <p:spTgt spid="5">
                                            <p:graphicEl>
                                              <a:dgm id="{7B7E86C6-AA50-7445-A1E7-CD615B96C952}"/>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graphicEl>
                                              <a:dgm id="{B9B17370-21F9-D64A-BFDB-E32500DBA78E}"/>
                                            </p:graphicEl>
                                          </p:spTgt>
                                        </p:tgtEl>
                                        <p:attrNameLst>
                                          <p:attrName>style.visibility</p:attrName>
                                        </p:attrNameLst>
                                      </p:cBhvr>
                                      <p:to>
                                        <p:strVal val="visible"/>
                                      </p:to>
                                    </p:set>
                                    <p:animEffect transition="in" filter="fade">
                                      <p:cBhvr>
                                        <p:cTn id="34" dur="1000"/>
                                        <p:tgtEl>
                                          <p:spTgt spid="5">
                                            <p:graphicEl>
                                              <a:dgm id="{B9B17370-21F9-D64A-BFDB-E32500DBA78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nvPr>
        </p:nvGraphicFramePr>
        <p:xfrm>
          <a:off x="457200" y="1481328"/>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p:txBody>
          <a:bodyPr/>
          <a:lstStyle/>
          <a:p>
            <a:r>
              <a:rPr lang="en-US" dirty="0" smtClean="0"/>
              <a:t>Management</a:t>
            </a:r>
            <a:endParaRPr lang="en-US" dirty="0"/>
          </a:p>
        </p:txBody>
      </p:sp>
      <p:pic>
        <p:nvPicPr>
          <p:cNvPr id="5" name="Picture 4" descr="pinguin_manager_01.png"/>
          <p:cNvPicPr>
            <a:picLocks noChangeAspect="1"/>
          </p:cNvPicPr>
          <p:nvPr/>
        </p:nvPicPr>
        <p:blipFill>
          <a:blip r:embed="rId8"/>
          <a:stretch>
            <a:fillRect/>
          </a:stretch>
        </p:blipFill>
        <p:spPr>
          <a:xfrm>
            <a:off x="7550573" y="285190"/>
            <a:ext cx="1264399" cy="1303912"/>
          </a:xfrm>
          <a:prstGeom prst="rect">
            <a:avLst/>
          </a:prstGeom>
        </p:spPr>
      </p:pic>
      <p:sp>
        <p:nvSpPr>
          <p:cNvPr id="6" name="TextBox 5"/>
          <p:cNvSpPr txBox="1"/>
          <p:nvPr/>
        </p:nvSpPr>
        <p:spPr>
          <a:xfrm>
            <a:off x="0" y="6488668"/>
            <a:ext cx="2138739" cy="369332"/>
          </a:xfrm>
          <a:prstGeom prst="rect">
            <a:avLst/>
          </a:prstGeom>
        </p:spPr>
        <p:style>
          <a:lnRef idx="1">
            <a:schemeClr val="accent3"/>
          </a:lnRef>
          <a:fillRef idx="3">
            <a:schemeClr val="accent3"/>
          </a:fillRef>
          <a:effectRef idx="2">
            <a:schemeClr val="accent3"/>
          </a:effectRef>
          <a:fontRef idx="minor">
            <a:schemeClr val="lt1"/>
          </a:fontRef>
        </p:style>
        <p:txBody>
          <a:bodyPr wrap="none" rtlCol="0">
            <a:spAutoFit/>
          </a:bodyPr>
          <a:lstStyle/>
          <a:p>
            <a:r>
              <a:rPr lang="en-US" dirty="0" err="1" smtClean="0"/>
              <a:t>MbC</a:t>
            </a:r>
            <a:r>
              <a:rPr lang="en-US" dirty="0" smtClean="0"/>
              <a:t> Introduction</a:t>
            </a:r>
          </a:p>
        </p:txBody>
      </p:sp>
      <p:sp>
        <p:nvSpPr>
          <p:cNvPr id="11" name="Rounded Rectangle 10"/>
          <p:cNvSpPr/>
          <p:nvPr/>
        </p:nvSpPr>
        <p:spPr>
          <a:xfrm>
            <a:off x="1614392" y="3534593"/>
            <a:ext cx="675823" cy="44273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is</a:t>
            </a:r>
            <a:endParaRPr lang="en-US" dirty="0"/>
          </a:p>
        </p:txBody>
      </p:sp>
      <p:sp>
        <p:nvSpPr>
          <p:cNvPr id="8" name="Slide Number Placeholder 7"/>
          <p:cNvSpPr>
            <a:spLocks noGrp="1"/>
          </p:cNvSpPr>
          <p:nvPr>
            <p:ph type="sldNum" sz="quarter" idx="12"/>
          </p:nvPr>
        </p:nvSpPr>
        <p:spPr/>
        <p:txBody>
          <a:bodyPr/>
          <a:lstStyle/>
          <a:p>
            <a:fld id="{B1CC9FD7-4EEE-804D-9BB9-2FE363F47D91}" type="slidenum">
              <a:rPr lang="cs-CZ" smtClean="0"/>
              <a:pPr/>
              <a:t>11</a:t>
            </a:fld>
            <a:endParaRPr lang="cs-C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graphicEl>
                                              <a:dgm id="{256C6401-537B-3B43-9EB4-C3B5F75143E1}"/>
                                            </p:graphicEl>
                                          </p:spTgt>
                                        </p:tgtEl>
                                        <p:attrNameLst>
                                          <p:attrName>style.visibility</p:attrName>
                                        </p:attrNameLst>
                                      </p:cBhvr>
                                      <p:to>
                                        <p:strVal val="visible"/>
                                      </p:to>
                                    </p:set>
                                    <p:animEffect transition="in" filter="fade">
                                      <p:cBhvr>
                                        <p:cTn id="7" dur="1000"/>
                                        <p:tgtEl>
                                          <p:spTgt spid="10">
                                            <p:graphicEl>
                                              <a:dgm id="{256C6401-537B-3B43-9EB4-C3B5F75143E1}"/>
                                            </p:graphic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graphicEl>
                                              <a:dgm id="{644F0160-BE8C-884C-8FF4-70E4C8C660B9}"/>
                                            </p:graphicEl>
                                          </p:spTgt>
                                        </p:tgtEl>
                                        <p:attrNameLst>
                                          <p:attrName>style.visibility</p:attrName>
                                        </p:attrNameLst>
                                      </p:cBhvr>
                                      <p:to>
                                        <p:strVal val="visible"/>
                                      </p:to>
                                    </p:set>
                                    <p:animEffect transition="in" filter="fade">
                                      <p:cBhvr>
                                        <p:cTn id="11" dur="1000"/>
                                        <p:tgtEl>
                                          <p:spTgt spid="10">
                                            <p:graphicEl>
                                              <a:dgm id="{644F0160-BE8C-884C-8FF4-70E4C8C660B9}"/>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0">
                                            <p:graphicEl>
                                              <a:dgm id="{E7ECF046-DC01-7244-B198-3B8503337C99}"/>
                                            </p:graphicEl>
                                          </p:spTgt>
                                        </p:tgtEl>
                                        <p:attrNameLst>
                                          <p:attrName>style.visibility</p:attrName>
                                        </p:attrNameLst>
                                      </p:cBhvr>
                                      <p:to>
                                        <p:strVal val="visible"/>
                                      </p:to>
                                    </p:set>
                                    <p:animEffect transition="in" filter="fade">
                                      <p:cBhvr>
                                        <p:cTn id="20" dur="1000"/>
                                        <p:tgtEl>
                                          <p:spTgt spid="10">
                                            <p:graphicEl>
                                              <a:dgm id="{E7ECF046-DC01-7244-B198-3B8503337C99}"/>
                                            </p:graphicEl>
                                          </p:spTgt>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0">
                                            <p:graphicEl>
                                              <a:dgm id="{ECD5CA78-CBB7-1746-ACAB-1AEFDB948EB1}"/>
                                            </p:graphicEl>
                                          </p:spTgt>
                                        </p:tgtEl>
                                        <p:attrNameLst>
                                          <p:attrName>style.visibility</p:attrName>
                                        </p:attrNameLst>
                                      </p:cBhvr>
                                      <p:to>
                                        <p:strVal val="visible"/>
                                      </p:to>
                                    </p:set>
                                    <p:animEffect transition="in" filter="fade">
                                      <p:cBhvr>
                                        <p:cTn id="24" dur="1000"/>
                                        <p:tgtEl>
                                          <p:spTgt spid="10">
                                            <p:graphicEl>
                                              <a:dgm id="{ECD5CA78-CBB7-1746-ACAB-1AEFDB948EB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457200" y="1481328"/>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p:txBody>
          <a:bodyPr/>
          <a:lstStyle/>
          <a:p>
            <a:r>
              <a:rPr lang="en-US" dirty="0" err="1" smtClean="0"/>
              <a:t>MbC</a:t>
            </a:r>
            <a:r>
              <a:rPr lang="en-US" dirty="0" smtClean="0"/>
              <a:t> Motivation</a:t>
            </a:r>
            <a:endParaRPr lang="en-US" dirty="0"/>
          </a:p>
        </p:txBody>
      </p:sp>
      <p:sp>
        <p:nvSpPr>
          <p:cNvPr id="5" name="TextBox 4"/>
          <p:cNvSpPr txBox="1"/>
          <p:nvPr/>
        </p:nvSpPr>
        <p:spPr>
          <a:xfrm>
            <a:off x="0" y="6488668"/>
            <a:ext cx="2138739" cy="369332"/>
          </a:xfrm>
          <a:prstGeom prst="rect">
            <a:avLst/>
          </a:prstGeom>
          <a:noFill/>
        </p:spPr>
        <p:txBody>
          <a:bodyPr wrap="none" rtlCol="0">
            <a:spAutoFit/>
          </a:bodyPr>
          <a:lstStyle/>
          <a:p>
            <a:r>
              <a:rPr lang="en-US" dirty="0" err="1" smtClean="0"/>
              <a:t>MbC</a:t>
            </a:r>
            <a:r>
              <a:rPr lang="en-US" dirty="0" smtClean="0"/>
              <a:t> Introduction</a:t>
            </a:r>
          </a:p>
        </p:txBody>
      </p:sp>
      <p:pic>
        <p:nvPicPr>
          <p:cNvPr id="6" name="Picture 5" descr="carrot.jpeg"/>
          <p:cNvPicPr>
            <a:picLocks noChangeAspect="1"/>
          </p:cNvPicPr>
          <p:nvPr/>
        </p:nvPicPr>
        <p:blipFill>
          <a:blip r:embed="rId8"/>
          <a:stretch>
            <a:fillRect/>
          </a:stretch>
        </p:blipFill>
        <p:spPr>
          <a:xfrm>
            <a:off x="7837145" y="274639"/>
            <a:ext cx="849655" cy="1206690"/>
          </a:xfrm>
          <a:prstGeom prst="rect">
            <a:avLst/>
          </a:prstGeom>
        </p:spPr>
      </p:pic>
      <p:sp>
        <p:nvSpPr>
          <p:cNvPr id="8" name="Slide Number Placeholder 7"/>
          <p:cNvSpPr>
            <a:spLocks noGrp="1"/>
          </p:cNvSpPr>
          <p:nvPr>
            <p:ph type="sldNum" sz="quarter" idx="12"/>
          </p:nvPr>
        </p:nvSpPr>
        <p:spPr/>
        <p:txBody>
          <a:bodyPr/>
          <a:lstStyle/>
          <a:p>
            <a:fld id="{B1CC9FD7-4EEE-804D-9BB9-2FE363F47D91}" type="slidenum">
              <a:rPr lang="cs-CZ" smtClean="0"/>
              <a:pPr/>
              <a:t>12</a:t>
            </a:fld>
            <a:endParaRPr lang="cs-C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21CFC94D-E471-8F43-B844-BBCB4C3E4B47}"/>
                                            </p:graphicEl>
                                          </p:spTgt>
                                        </p:tgtEl>
                                        <p:attrNameLst>
                                          <p:attrName>style.visibility</p:attrName>
                                        </p:attrNameLst>
                                      </p:cBhvr>
                                      <p:to>
                                        <p:strVal val="visible"/>
                                      </p:to>
                                    </p:set>
                                    <p:animEffect transition="in" filter="fade">
                                      <p:cBhvr>
                                        <p:cTn id="7" dur="1000"/>
                                        <p:tgtEl>
                                          <p:spTgt spid="7">
                                            <p:graphicEl>
                                              <a:dgm id="{21CFC94D-E471-8F43-B844-BBCB4C3E4B4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DC40D14B-EE30-FF4C-A18F-79ABB5E99931}"/>
                                            </p:graphicEl>
                                          </p:spTgt>
                                        </p:tgtEl>
                                        <p:attrNameLst>
                                          <p:attrName>style.visibility</p:attrName>
                                        </p:attrNameLst>
                                      </p:cBhvr>
                                      <p:to>
                                        <p:strVal val="visible"/>
                                      </p:to>
                                    </p:set>
                                    <p:animEffect transition="in" filter="fade">
                                      <p:cBhvr>
                                        <p:cTn id="12" dur="1000"/>
                                        <p:tgtEl>
                                          <p:spTgt spid="7">
                                            <p:graphicEl>
                                              <a:dgm id="{DC40D14B-EE30-FF4C-A18F-79ABB5E99931}"/>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graphicEl>
                                              <a:dgm id="{B14A4719-5BCE-5E46-B6F7-7953B49BBC35}"/>
                                            </p:graphicEl>
                                          </p:spTgt>
                                        </p:tgtEl>
                                        <p:attrNameLst>
                                          <p:attrName>style.visibility</p:attrName>
                                        </p:attrNameLst>
                                      </p:cBhvr>
                                      <p:to>
                                        <p:strVal val="visible"/>
                                      </p:to>
                                    </p:set>
                                    <p:animEffect transition="in" filter="fade">
                                      <p:cBhvr>
                                        <p:cTn id="17" dur="1000"/>
                                        <p:tgtEl>
                                          <p:spTgt spid="7">
                                            <p:graphicEl>
                                              <a:dgm id="{B14A4719-5BCE-5E46-B6F7-7953B49BBC35}"/>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graphicEl>
                                              <a:dgm id="{938A8CB7-D190-6543-A834-33342A0659F7}"/>
                                            </p:graphicEl>
                                          </p:spTgt>
                                        </p:tgtEl>
                                        <p:attrNameLst>
                                          <p:attrName>style.visibility</p:attrName>
                                        </p:attrNameLst>
                                      </p:cBhvr>
                                      <p:to>
                                        <p:strVal val="visible"/>
                                      </p:to>
                                    </p:set>
                                    <p:animEffect transition="in" filter="fade">
                                      <p:cBhvr>
                                        <p:cTn id="22" dur="1000"/>
                                        <p:tgtEl>
                                          <p:spTgt spid="7">
                                            <p:graphicEl>
                                              <a:dgm id="{938A8CB7-D190-6543-A834-33342A0659F7}"/>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graphicEl>
                                              <a:dgm id="{16A252D0-4769-3D46-AB89-19094141A4CE}"/>
                                            </p:graphicEl>
                                          </p:spTgt>
                                        </p:tgtEl>
                                        <p:attrNameLst>
                                          <p:attrName>style.visibility</p:attrName>
                                        </p:attrNameLst>
                                      </p:cBhvr>
                                      <p:to>
                                        <p:strVal val="visible"/>
                                      </p:to>
                                    </p:set>
                                    <p:animEffect transition="in" filter="fade">
                                      <p:cBhvr>
                                        <p:cTn id="27" dur="1000"/>
                                        <p:tgtEl>
                                          <p:spTgt spid="7">
                                            <p:graphicEl>
                                              <a:dgm id="{16A252D0-4769-3D46-AB89-19094141A4C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457200" y="1481328"/>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p:txBody>
          <a:bodyPr>
            <a:normAutofit fontScale="90000"/>
          </a:bodyPr>
          <a:lstStyle/>
          <a:p>
            <a:r>
              <a:rPr lang="en-US" dirty="0" err="1" smtClean="0"/>
              <a:t>MbC</a:t>
            </a:r>
            <a:r>
              <a:rPr lang="en-US" dirty="0" smtClean="0"/>
              <a:t> Presumptions and Principles</a:t>
            </a:r>
            <a:endParaRPr lang="en-US" dirty="0"/>
          </a:p>
        </p:txBody>
      </p:sp>
      <p:sp>
        <p:nvSpPr>
          <p:cNvPr id="6" name="TextBox 5"/>
          <p:cNvSpPr txBox="1"/>
          <p:nvPr/>
        </p:nvSpPr>
        <p:spPr>
          <a:xfrm>
            <a:off x="0" y="6488668"/>
            <a:ext cx="2138739" cy="369332"/>
          </a:xfrm>
          <a:prstGeom prst="rect">
            <a:avLst/>
          </a:prstGeom>
          <a:noFill/>
        </p:spPr>
        <p:txBody>
          <a:bodyPr wrap="none" rtlCol="0">
            <a:spAutoFit/>
          </a:bodyPr>
          <a:lstStyle/>
          <a:p>
            <a:r>
              <a:rPr lang="en-US" dirty="0" err="1" smtClean="0"/>
              <a:t>MbC</a:t>
            </a:r>
            <a:r>
              <a:rPr lang="en-US" dirty="0" smtClean="0"/>
              <a:t> Introduction</a:t>
            </a:r>
          </a:p>
        </p:txBody>
      </p:sp>
      <p:sp>
        <p:nvSpPr>
          <p:cNvPr id="8" name="Slide Number Placeholder 7"/>
          <p:cNvSpPr>
            <a:spLocks noGrp="1"/>
          </p:cNvSpPr>
          <p:nvPr>
            <p:ph type="sldNum" sz="quarter" idx="12"/>
          </p:nvPr>
        </p:nvSpPr>
        <p:spPr/>
        <p:txBody>
          <a:bodyPr/>
          <a:lstStyle/>
          <a:p>
            <a:fld id="{B1CC9FD7-4EEE-804D-9BB9-2FE363F47D91}" type="slidenum">
              <a:rPr lang="cs-CZ" smtClean="0"/>
              <a:pPr/>
              <a:t>13</a:t>
            </a:fld>
            <a:endParaRPr lang="cs-C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90C46F65-94E1-EA4A-B6DD-56FCF077C2B8}"/>
                                            </p:graphicEl>
                                          </p:spTgt>
                                        </p:tgtEl>
                                        <p:attrNameLst>
                                          <p:attrName>style.visibility</p:attrName>
                                        </p:attrNameLst>
                                      </p:cBhvr>
                                      <p:to>
                                        <p:strVal val="visible"/>
                                      </p:to>
                                    </p:set>
                                    <p:animEffect transition="in" filter="fade">
                                      <p:cBhvr>
                                        <p:cTn id="7" dur="1000"/>
                                        <p:tgtEl>
                                          <p:spTgt spid="7">
                                            <p:graphicEl>
                                              <a:dgm id="{90C46F65-94E1-EA4A-B6DD-56FCF077C2B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D425E479-A1A0-6542-9373-5C5F02E7A817}"/>
                                            </p:graphicEl>
                                          </p:spTgt>
                                        </p:tgtEl>
                                        <p:attrNameLst>
                                          <p:attrName>style.visibility</p:attrName>
                                        </p:attrNameLst>
                                      </p:cBhvr>
                                      <p:to>
                                        <p:strVal val="visible"/>
                                      </p:to>
                                    </p:set>
                                    <p:animEffect transition="in" filter="fade">
                                      <p:cBhvr>
                                        <p:cTn id="12" dur="1000"/>
                                        <p:tgtEl>
                                          <p:spTgt spid="7">
                                            <p:graphicEl>
                                              <a:dgm id="{D425E479-A1A0-6542-9373-5C5F02E7A817}"/>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graphicEl>
                                              <a:dgm id="{60043A3B-9784-604A-A66F-AA4FAF8FA924}"/>
                                            </p:graphicEl>
                                          </p:spTgt>
                                        </p:tgtEl>
                                        <p:attrNameLst>
                                          <p:attrName>style.visibility</p:attrName>
                                        </p:attrNameLst>
                                      </p:cBhvr>
                                      <p:to>
                                        <p:strVal val="visible"/>
                                      </p:to>
                                    </p:set>
                                    <p:animEffect transition="in" filter="fade">
                                      <p:cBhvr>
                                        <p:cTn id="17" dur="1000"/>
                                        <p:tgtEl>
                                          <p:spTgt spid="7">
                                            <p:graphicEl>
                                              <a:dgm id="{60043A3B-9784-604A-A66F-AA4FAF8FA924}"/>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graphicEl>
                                              <a:dgm id="{74C2030D-0D1F-134E-BAC1-328D7C5E2FEF}"/>
                                            </p:graphicEl>
                                          </p:spTgt>
                                        </p:tgtEl>
                                        <p:attrNameLst>
                                          <p:attrName>style.visibility</p:attrName>
                                        </p:attrNameLst>
                                      </p:cBhvr>
                                      <p:to>
                                        <p:strVal val="visible"/>
                                      </p:to>
                                    </p:set>
                                    <p:animEffect transition="in" filter="fade">
                                      <p:cBhvr>
                                        <p:cTn id="22" dur="1000"/>
                                        <p:tgtEl>
                                          <p:spTgt spid="7">
                                            <p:graphicEl>
                                              <a:dgm id="{74C2030D-0D1F-134E-BAC1-328D7C5E2FEF}"/>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graphicEl>
                                              <a:dgm id="{B14E7DF9-174F-1B4F-8F83-66DD89CAF137}"/>
                                            </p:graphicEl>
                                          </p:spTgt>
                                        </p:tgtEl>
                                        <p:attrNameLst>
                                          <p:attrName>style.visibility</p:attrName>
                                        </p:attrNameLst>
                                      </p:cBhvr>
                                      <p:to>
                                        <p:strVal val="visible"/>
                                      </p:to>
                                    </p:set>
                                    <p:animEffect transition="in" filter="fade">
                                      <p:cBhvr>
                                        <p:cTn id="27" dur="1000"/>
                                        <p:tgtEl>
                                          <p:spTgt spid="7">
                                            <p:graphicEl>
                                              <a:dgm id="{B14E7DF9-174F-1B4F-8F83-66DD89CAF13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57200" y="1481328"/>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p:txBody>
          <a:bodyPr/>
          <a:lstStyle/>
          <a:p>
            <a:r>
              <a:rPr lang="en-US" dirty="0" err="1" smtClean="0"/>
              <a:t>MbC</a:t>
            </a:r>
            <a:r>
              <a:rPr lang="en-US" dirty="0" smtClean="0"/>
              <a:t> Essence</a:t>
            </a:r>
            <a:endParaRPr lang="en-US" dirty="0"/>
          </a:p>
        </p:txBody>
      </p:sp>
      <p:pic>
        <p:nvPicPr>
          <p:cNvPr id="6" name="Picture 5" descr="essence_of_self.jpg"/>
          <p:cNvPicPr>
            <a:picLocks noChangeAspect="1"/>
          </p:cNvPicPr>
          <p:nvPr/>
        </p:nvPicPr>
        <p:blipFill>
          <a:blip r:embed="rId8"/>
          <a:stretch>
            <a:fillRect/>
          </a:stretch>
        </p:blipFill>
        <p:spPr>
          <a:xfrm>
            <a:off x="7528782" y="274639"/>
            <a:ext cx="1158017" cy="1143000"/>
          </a:xfrm>
          <a:prstGeom prst="rect">
            <a:avLst/>
          </a:prstGeom>
        </p:spPr>
      </p:pic>
      <p:sp>
        <p:nvSpPr>
          <p:cNvPr id="7" name="Slide Number Placeholder 6"/>
          <p:cNvSpPr>
            <a:spLocks noGrp="1"/>
          </p:cNvSpPr>
          <p:nvPr>
            <p:ph type="sldNum" sz="quarter" idx="12"/>
          </p:nvPr>
        </p:nvSpPr>
        <p:spPr/>
        <p:txBody>
          <a:bodyPr/>
          <a:lstStyle/>
          <a:p>
            <a:fld id="{B1CC9FD7-4EEE-804D-9BB9-2FE363F47D91}" type="slidenum">
              <a:rPr lang="cs-CZ" smtClean="0"/>
              <a:pPr/>
              <a:t>14</a:t>
            </a:fld>
            <a:endParaRPr lang="cs-C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EB23CB88-C29D-D849-BCAA-C7E9E2C53426}"/>
                                            </p:graphicEl>
                                          </p:spTgt>
                                        </p:tgtEl>
                                        <p:attrNameLst>
                                          <p:attrName>style.visibility</p:attrName>
                                        </p:attrNameLst>
                                      </p:cBhvr>
                                      <p:to>
                                        <p:strVal val="visible"/>
                                      </p:to>
                                    </p:set>
                                    <p:animEffect transition="in" filter="fade">
                                      <p:cBhvr>
                                        <p:cTn id="7" dur="1000"/>
                                        <p:tgtEl>
                                          <p:spTgt spid="5">
                                            <p:graphicEl>
                                              <a:dgm id="{EB23CB88-C29D-D849-BCAA-C7E9E2C5342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9200376C-49AD-4741-BC5B-58A4D684DC17}"/>
                                            </p:graphicEl>
                                          </p:spTgt>
                                        </p:tgtEl>
                                        <p:attrNameLst>
                                          <p:attrName>style.visibility</p:attrName>
                                        </p:attrNameLst>
                                      </p:cBhvr>
                                      <p:to>
                                        <p:strVal val="visible"/>
                                      </p:to>
                                    </p:set>
                                    <p:animEffect transition="in" filter="fade">
                                      <p:cBhvr>
                                        <p:cTn id="12" dur="1000"/>
                                        <p:tgtEl>
                                          <p:spTgt spid="5">
                                            <p:graphicEl>
                                              <a:dgm id="{9200376C-49AD-4741-BC5B-58A4D684DC17}"/>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0F345BD5-8634-9C40-83D2-596607ABA17B}"/>
                                            </p:graphicEl>
                                          </p:spTgt>
                                        </p:tgtEl>
                                        <p:attrNameLst>
                                          <p:attrName>style.visibility</p:attrName>
                                        </p:attrNameLst>
                                      </p:cBhvr>
                                      <p:to>
                                        <p:strVal val="visible"/>
                                      </p:to>
                                    </p:set>
                                    <p:animEffect transition="in" filter="fade">
                                      <p:cBhvr>
                                        <p:cTn id="17" dur="1000"/>
                                        <p:tgtEl>
                                          <p:spTgt spid="5">
                                            <p:graphicEl>
                                              <a:dgm id="{0F345BD5-8634-9C40-83D2-596607ABA17B}"/>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531B8FC6-5229-2A40-8022-4AE9C9EF341F}"/>
                                            </p:graphicEl>
                                          </p:spTgt>
                                        </p:tgtEl>
                                        <p:attrNameLst>
                                          <p:attrName>style.visibility</p:attrName>
                                        </p:attrNameLst>
                                      </p:cBhvr>
                                      <p:to>
                                        <p:strVal val="visible"/>
                                      </p:to>
                                    </p:set>
                                    <p:animEffect transition="in" filter="fade">
                                      <p:cBhvr>
                                        <p:cTn id="22" dur="1000"/>
                                        <p:tgtEl>
                                          <p:spTgt spid="5">
                                            <p:graphicEl>
                                              <a:dgm id="{531B8FC6-5229-2A40-8022-4AE9C9EF341F}"/>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graphicEl>
                                              <a:dgm id="{1764DB09-0191-B447-9A08-7049B4AAC62D}"/>
                                            </p:graphicEl>
                                          </p:spTgt>
                                        </p:tgtEl>
                                        <p:attrNameLst>
                                          <p:attrName>style.visibility</p:attrName>
                                        </p:attrNameLst>
                                      </p:cBhvr>
                                      <p:to>
                                        <p:strVal val="visible"/>
                                      </p:to>
                                    </p:set>
                                    <p:animEffect transition="in" filter="fade">
                                      <p:cBhvr>
                                        <p:cTn id="27" dur="1000"/>
                                        <p:tgtEl>
                                          <p:spTgt spid="5">
                                            <p:graphicEl>
                                              <a:dgm id="{1764DB09-0191-B447-9A08-7049B4AAC62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457200" y="1481328"/>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p:txBody>
          <a:bodyPr/>
          <a:lstStyle/>
          <a:p>
            <a:r>
              <a:rPr lang="en-US" dirty="0" smtClean="0"/>
              <a:t>What is </a:t>
            </a:r>
            <a:r>
              <a:rPr lang="en-US" dirty="0" err="1" smtClean="0"/>
              <a:t>MbC</a:t>
            </a:r>
            <a:r>
              <a:rPr lang="en-US" dirty="0" smtClean="0"/>
              <a:t>?</a:t>
            </a:r>
            <a:endParaRPr lang="en-US" dirty="0"/>
          </a:p>
        </p:txBody>
      </p:sp>
      <p:sp>
        <p:nvSpPr>
          <p:cNvPr id="5" name="TextBox 4"/>
          <p:cNvSpPr txBox="1"/>
          <p:nvPr/>
        </p:nvSpPr>
        <p:spPr>
          <a:xfrm>
            <a:off x="0" y="6488668"/>
            <a:ext cx="2138739" cy="369332"/>
          </a:xfrm>
          <a:prstGeom prst="rect">
            <a:avLst/>
          </a:prstGeom>
          <a:noFill/>
        </p:spPr>
        <p:txBody>
          <a:bodyPr wrap="none" rtlCol="0">
            <a:spAutoFit/>
          </a:bodyPr>
          <a:lstStyle/>
          <a:p>
            <a:r>
              <a:rPr lang="en-US" dirty="0" err="1" smtClean="0"/>
              <a:t>MbC</a:t>
            </a:r>
            <a:r>
              <a:rPr lang="en-US" dirty="0" smtClean="0"/>
              <a:t> Introduction</a:t>
            </a:r>
          </a:p>
        </p:txBody>
      </p:sp>
      <p:pic>
        <p:nvPicPr>
          <p:cNvPr id="7" name="Picture 6" descr="yy.png"/>
          <p:cNvPicPr>
            <a:picLocks noChangeAspect="1"/>
          </p:cNvPicPr>
          <p:nvPr/>
        </p:nvPicPr>
        <p:blipFill>
          <a:blip r:embed="rId8"/>
          <a:stretch>
            <a:fillRect/>
          </a:stretch>
        </p:blipFill>
        <p:spPr>
          <a:xfrm>
            <a:off x="7543801" y="274638"/>
            <a:ext cx="1143000" cy="1143000"/>
          </a:xfrm>
          <a:prstGeom prst="rect">
            <a:avLst/>
          </a:prstGeom>
        </p:spPr>
      </p:pic>
      <p:sp>
        <p:nvSpPr>
          <p:cNvPr id="8" name="Slide Number Placeholder 7"/>
          <p:cNvSpPr>
            <a:spLocks noGrp="1"/>
          </p:cNvSpPr>
          <p:nvPr>
            <p:ph type="sldNum" sz="quarter" idx="12"/>
          </p:nvPr>
        </p:nvSpPr>
        <p:spPr/>
        <p:txBody>
          <a:bodyPr/>
          <a:lstStyle/>
          <a:p>
            <a:fld id="{B1CC9FD7-4EEE-804D-9BB9-2FE363F47D91}" type="slidenum">
              <a:rPr lang="cs-CZ" smtClean="0"/>
              <a:pPr/>
              <a:t>15</a:t>
            </a:fld>
            <a:endParaRPr lang="cs-C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E69A69CF-CD75-B94A-A0E1-C80CA8D224D5}"/>
                                            </p:graphicEl>
                                          </p:spTgt>
                                        </p:tgtEl>
                                        <p:attrNameLst>
                                          <p:attrName>style.visibility</p:attrName>
                                        </p:attrNameLst>
                                      </p:cBhvr>
                                      <p:to>
                                        <p:strVal val="visible"/>
                                      </p:to>
                                    </p:set>
                                    <p:animEffect transition="in" filter="fade">
                                      <p:cBhvr>
                                        <p:cTn id="7" dur="1000"/>
                                        <p:tgtEl>
                                          <p:spTgt spid="6">
                                            <p:graphicEl>
                                              <a:dgm id="{E69A69CF-CD75-B94A-A0E1-C80CA8D224D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06BD857B-3C0C-7347-85D8-78584F4031C7}"/>
                                            </p:graphicEl>
                                          </p:spTgt>
                                        </p:tgtEl>
                                        <p:attrNameLst>
                                          <p:attrName>style.visibility</p:attrName>
                                        </p:attrNameLst>
                                      </p:cBhvr>
                                      <p:to>
                                        <p:strVal val="visible"/>
                                      </p:to>
                                    </p:set>
                                    <p:animEffect transition="in" filter="fade">
                                      <p:cBhvr>
                                        <p:cTn id="12" dur="1000"/>
                                        <p:tgtEl>
                                          <p:spTgt spid="6">
                                            <p:graphicEl>
                                              <a:dgm id="{06BD857B-3C0C-7347-85D8-78584F4031C7}"/>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graphicEl>
                                              <a:dgm id="{95C4253C-1D01-BA4E-A053-827BEB713391}"/>
                                            </p:graphicEl>
                                          </p:spTgt>
                                        </p:tgtEl>
                                        <p:attrNameLst>
                                          <p:attrName>style.visibility</p:attrName>
                                        </p:attrNameLst>
                                      </p:cBhvr>
                                      <p:to>
                                        <p:strVal val="visible"/>
                                      </p:to>
                                    </p:set>
                                    <p:animEffect transition="in" filter="fade">
                                      <p:cBhvr>
                                        <p:cTn id="22" dur="1000"/>
                                        <p:tgtEl>
                                          <p:spTgt spid="6">
                                            <p:graphicEl>
                                              <a:dgm id="{95C4253C-1D01-BA4E-A053-827BEB713391}"/>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graphicEl>
                                              <a:dgm id="{68C7FE96-464D-764C-8919-761F1648E939}"/>
                                            </p:graphicEl>
                                          </p:spTgt>
                                        </p:tgtEl>
                                        <p:attrNameLst>
                                          <p:attrName>style.visibility</p:attrName>
                                        </p:attrNameLst>
                                      </p:cBhvr>
                                      <p:to>
                                        <p:strVal val="visible"/>
                                      </p:to>
                                    </p:set>
                                    <p:animEffect transition="in" filter="fade">
                                      <p:cBhvr>
                                        <p:cTn id="27" dur="1000"/>
                                        <p:tgtEl>
                                          <p:spTgt spid="6">
                                            <p:graphicEl>
                                              <a:dgm id="{68C7FE96-464D-764C-8919-761F1648E939}"/>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graphicEl>
                                              <a:dgm id="{EB3B7E20-4ACD-0242-BE1C-0AC14B6C186D}"/>
                                            </p:graphicEl>
                                          </p:spTgt>
                                        </p:tgtEl>
                                        <p:attrNameLst>
                                          <p:attrName>style.visibility</p:attrName>
                                        </p:attrNameLst>
                                      </p:cBhvr>
                                      <p:to>
                                        <p:strVal val="visible"/>
                                      </p:to>
                                    </p:set>
                                    <p:animEffect transition="in" filter="fade">
                                      <p:cBhvr>
                                        <p:cTn id="32" dur="1000"/>
                                        <p:tgtEl>
                                          <p:spTgt spid="6">
                                            <p:graphicEl>
                                              <a:dgm id="{EB3B7E20-4ACD-0242-BE1C-0AC14B6C186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Two elements of Vitality</a:t>
            </a:r>
            <a:endParaRPr lang="en-US" dirty="0"/>
          </a:p>
        </p:txBody>
      </p:sp>
      <p:pic>
        <p:nvPicPr>
          <p:cNvPr id="5" name="Picture 4" descr="req_pos_yy.png"/>
          <p:cNvPicPr>
            <a:picLocks noChangeAspect="1"/>
          </p:cNvPicPr>
          <p:nvPr/>
        </p:nvPicPr>
        <p:blipFill>
          <a:blip r:embed="rId3"/>
          <a:stretch>
            <a:fillRect/>
          </a:stretch>
        </p:blipFill>
        <p:spPr>
          <a:xfrm>
            <a:off x="2305588" y="1417638"/>
            <a:ext cx="4148967" cy="4148967"/>
          </a:xfrm>
          <a:prstGeom prst="rect">
            <a:avLst/>
          </a:prstGeom>
        </p:spPr>
      </p:pic>
      <p:sp>
        <p:nvSpPr>
          <p:cNvPr id="6" name="TextBox 5"/>
          <p:cNvSpPr txBox="1"/>
          <p:nvPr/>
        </p:nvSpPr>
        <p:spPr>
          <a:xfrm>
            <a:off x="2174630" y="5748029"/>
            <a:ext cx="4410883" cy="369332"/>
          </a:xfrm>
          <a:prstGeom prst="rect">
            <a:avLst/>
          </a:prstGeom>
          <a:noFill/>
        </p:spPr>
        <p:txBody>
          <a:bodyPr wrap="none" rtlCol="0">
            <a:spAutoFit/>
          </a:bodyPr>
          <a:lstStyle/>
          <a:p>
            <a:r>
              <a:rPr lang="en-US" dirty="0" smtClean="0"/>
              <a:t>vitality = possibilities + requirements</a:t>
            </a:r>
            <a:endParaRPr lang="en-US" dirty="0"/>
          </a:p>
        </p:txBody>
      </p:sp>
      <p:sp>
        <p:nvSpPr>
          <p:cNvPr id="7" name="TextBox 6"/>
          <p:cNvSpPr txBox="1"/>
          <p:nvPr/>
        </p:nvSpPr>
        <p:spPr>
          <a:xfrm>
            <a:off x="3973550" y="6117361"/>
            <a:ext cx="813043" cy="200055"/>
          </a:xfrm>
          <a:prstGeom prst="rect">
            <a:avLst/>
          </a:prstGeom>
          <a:noFill/>
        </p:spPr>
        <p:txBody>
          <a:bodyPr wrap="none" rtlCol="0">
            <a:spAutoFit/>
          </a:bodyPr>
          <a:lstStyle/>
          <a:p>
            <a:r>
              <a:rPr lang="en-US" sz="700" dirty="0" smtClean="0">
                <a:solidFill>
                  <a:schemeClr val="tx1">
                    <a:lumMod val="50000"/>
                    <a:lumOff val="50000"/>
                  </a:schemeClr>
                </a:solidFill>
              </a:rPr>
              <a:t>(C) J. </a:t>
            </a:r>
            <a:r>
              <a:rPr lang="en-US" sz="700" dirty="0" err="1" smtClean="0">
                <a:solidFill>
                  <a:schemeClr val="tx1">
                    <a:lumMod val="50000"/>
                    <a:lumOff val="50000"/>
                  </a:schemeClr>
                </a:solidFill>
              </a:rPr>
              <a:t>Plamínek</a:t>
            </a:r>
            <a:endParaRPr lang="en-US" sz="700" dirty="0">
              <a:solidFill>
                <a:schemeClr val="tx1">
                  <a:lumMod val="50000"/>
                  <a:lumOff val="50000"/>
                </a:schemeClr>
              </a:solidFill>
            </a:endParaRPr>
          </a:p>
        </p:txBody>
      </p:sp>
      <p:sp>
        <p:nvSpPr>
          <p:cNvPr id="8" name="TextBox 7"/>
          <p:cNvSpPr txBox="1"/>
          <p:nvPr/>
        </p:nvSpPr>
        <p:spPr>
          <a:xfrm>
            <a:off x="0" y="6488668"/>
            <a:ext cx="2916183" cy="369332"/>
          </a:xfrm>
          <a:prstGeom prst="rect">
            <a:avLst/>
          </a:prstGeom>
        </p:spPr>
        <p:style>
          <a:lnRef idx="1">
            <a:schemeClr val="accent3"/>
          </a:lnRef>
          <a:fillRef idx="3">
            <a:schemeClr val="accent3"/>
          </a:fillRef>
          <a:effectRef idx="2">
            <a:schemeClr val="accent3"/>
          </a:effectRef>
          <a:fontRef idx="minor">
            <a:schemeClr val="lt1"/>
          </a:fontRef>
        </p:style>
        <p:txBody>
          <a:bodyPr wrap="none" rtlCol="0">
            <a:spAutoFit/>
          </a:bodyPr>
          <a:lstStyle/>
          <a:p>
            <a:r>
              <a:rPr lang="en-US" dirty="0" smtClean="0"/>
              <a:t>Vitality and Competence</a:t>
            </a:r>
          </a:p>
        </p:txBody>
      </p:sp>
      <p:sp>
        <p:nvSpPr>
          <p:cNvPr id="9" name="Slide Number Placeholder 8"/>
          <p:cNvSpPr>
            <a:spLocks noGrp="1"/>
          </p:cNvSpPr>
          <p:nvPr>
            <p:ph type="sldNum" sz="quarter" idx="12"/>
          </p:nvPr>
        </p:nvSpPr>
        <p:spPr/>
        <p:txBody>
          <a:bodyPr/>
          <a:lstStyle/>
          <a:p>
            <a:fld id="{B1CC9FD7-4EEE-804D-9BB9-2FE363F47D91}" type="slidenum">
              <a:rPr lang="cs-CZ" smtClean="0"/>
              <a:pPr/>
              <a:t>16</a:t>
            </a:fld>
            <a:endParaRPr lang="cs-CZ"/>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Semaphore of Vitality</a:t>
            </a:r>
            <a:endParaRPr lang="en-US" dirty="0"/>
          </a:p>
        </p:txBody>
      </p:sp>
      <p:graphicFrame>
        <p:nvGraphicFramePr>
          <p:cNvPr id="8" name="Content Placeholder 7"/>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ounded Rectangle 8"/>
          <p:cNvSpPr/>
          <p:nvPr/>
        </p:nvSpPr>
        <p:spPr>
          <a:xfrm>
            <a:off x="1797321" y="1818758"/>
            <a:ext cx="699556" cy="54885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100" dirty="0" smtClean="0"/>
              <a:t>WANT</a:t>
            </a:r>
          </a:p>
          <a:p>
            <a:pPr algn="ctr"/>
            <a:r>
              <a:rPr lang="en-US" sz="1100" dirty="0" smtClean="0"/>
              <a:t>&gt;</a:t>
            </a:r>
          </a:p>
          <a:p>
            <a:pPr algn="ctr"/>
            <a:r>
              <a:rPr lang="en-US" sz="1100" dirty="0" smtClean="0"/>
              <a:t>CAN</a:t>
            </a:r>
            <a:endParaRPr lang="en-US" sz="1100" dirty="0"/>
          </a:p>
        </p:txBody>
      </p:sp>
      <p:sp>
        <p:nvSpPr>
          <p:cNvPr id="10" name="Rounded Rectangle 9"/>
          <p:cNvSpPr/>
          <p:nvPr/>
        </p:nvSpPr>
        <p:spPr>
          <a:xfrm>
            <a:off x="1799047" y="3477820"/>
            <a:ext cx="699556" cy="54885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100" dirty="0" smtClean="0"/>
              <a:t>WANT</a:t>
            </a:r>
          </a:p>
          <a:p>
            <a:pPr algn="ctr"/>
            <a:r>
              <a:rPr lang="en-US" sz="1100" dirty="0" smtClean="0"/>
              <a:t>=</a:t>
            </a:r>
          </a:p>
          <a:p>
            <a:pPr algn="ctr"/>
            <a:r>
              <a:rPr lang="en-US" sz="1100" dirty="0" smtClean="0"/>
              <a:t>CAN</a:t>
            </a:r>
            <a:endParaRPr lang="en-US" sz="1100" dirty="0"/>
          </a:p>
        </p:txBody>
      </p:sp>
      <p:sp>
        <p:nvSpPr>
          <p:cNvPr id="11" name="Rounded Rectangle 10"/>
          <p:cNvSpPr/>
          <p:nvPr/>
        </p:nvSpPr>
        <p:spPr>
          <a:xfrm>
            <a:off x="1799048" y="5113623"/>
            <a:ext cx="699556" cy="54885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100" dirty="0" smtClean="0"/>
              <a:t>WANT</a:t>
            </a:r>
          </a:p>
          <a:p>
            <a:pPr algn="ctr"/>
            <a:r>
              <a:rPr lang="en-US" sz="1100" dirty="0" smtClean="0"/>
              <a:t>&lt;</a:t>
            </a:r>
          </a:p>
          <a:p>
            <a:pPr algn="ctr"/>
            <a:r>
              <a:rPr lang="en-US" sz="1100" dirty="0" smtClean="0"/>
              <a:t>CAN</a:t>
            </a:r>
            <a:endParaRPr lang="en-US" sz="1100" dirty="0"/>
          </a:p>
        </p:txBody>
      </p:sp>
      <p:sp>
        <p:nvSpPr>
          <p:cNvPr id="12" name="TextBox 11"/>
          <p:cNvSpPr txBox="1"/>
          <p:nvPr/>
        </p:nvSpPr>
        <p:spPr>
          <a:xfrm>
            <a:off x="0" y="6488668"/>
            <a:ext cx="2916183" cy="369332"/>
          </a:xfrm>
          <a:prstGeom prst="rect">
            <a:avLst/>
          </a:prstGeom>
          <a:noFill/>
        </p:spPr>
        <p:txBody>
          <a:bodyPr wrap="none" rtlCol="0">
            <a:spAutoFit/>
          </a:bodyPr>
          <a:lstStyle/>
          <a:p>
            <a:r>
              <a:rPr lang="en-US" dirty="0" smtClean="0"/>
              <a:t>Vitality and Competence</a:t>
            </a:r>
          </a:p>
        </p:txBody>
      </p:sp>
      <p:sp>
        <p:nvSpPr>
          <p:cNvPr id="13" name="Slide Number Placeholder 12"/>
          <p:cNvSpPr>
            <a:spLocks noGrp="1"/>
          </p:cNvSpPr>
          <p:nvPr>
            <p:ph type="sldNum" sz="quarter" idx="12"/>
          </p:nvPr>
        </p:nvSpPr>
        <p:spPr/>
        <p:txBody>
          <a:bodyPr/>
          <a:lstStyle/>
          <a:p>
            <a:fld id="{B1CC9FD7-4EEE-804D-9BB9-2FE363F47D91}" type="slidenum">
              <a:rPr lang="cs-CZ" smtClean="0"/>
              <a:pPr/>
              <a:t>17</a:t>
            </a:fld>
            <a:endParaRPr lang="cs-C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graphicEl>
                                              <a:dgm id="{022376C0-7230-F643-8D08-005267D1FDE9}"/>
                                            </p:graphicEl>
                                          </p:spTgt>
                                        </p:tgtEl>
                                        <p:attrNameLst>
                                          <p:attrName>style.visibility</p:attrName>
                                        </p:attrNameLst>
                                      </p:cBhvr>
                                      <p:to>
                                        <p:strVal val="visible"/>
                                      </p:to>
                                    </p:set>
                                    <p:animEffect transition="in" filter="fade">
                                      <p:cBhvr>
                                        <p:cTn id="7" dur="1000"/>
                                        <p:tgtEl>
                                          <p:spTgt spid="8">
                                            <p:graphicEl>
                                              <a:dgm id="{022376C0-7230-F643-8D08-005267D1FDE9}"/>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graphicEl>
                                              <a:dgm id="{D867C73F-9100-6E4D-BE2E-59848DDAA795}"/>
                                            </p:graphicEl>
                                          </p:spTgt>
                                        </p:tgtEl>
                                        <p:attrNameLst>
                                          <p:attrName>style.visibility</p:attrName>
                                        </p:attrNameLst>
                                      </p:cBhvr>
                                      <p:to>
                                        <p:strVal val="visible"/>
                                      </p:to>
                                    </p:set>
                                    <p:animEffect transition="in" filter="fade">
                                      <p:cBhvr>
                                        <p:cTn id="10" dur="1000"/>
                                        <p:tgtEl>
                                          <p:spTgt spid="8">
                                            <p:graphicEl>
                                              <a:dgm id="{D867C73F-9100-6E4D-BE2E-59848DDAA795}"/>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graphicEl>
                                              <a:dgm id="{6800E8AB-1276-4544-8529-0A5F951B2359}"/>
                                            </p:graphicEl>
                                          </p:spTgt>
                                        </p:tgtEl>
                                        <p:attrNameLst>
                                          <p:attrName>style.visibility</p:attrName>
                                        </p:attrNameLst>
                                      </p:cBhvr>
                                      <p:to>
                                        <p:strVal val="visible"/>
                                      </p:to>
                                    </p:set>
                                    <p:animEffect transition="in" filter="fade">
                                      <p:cBhvr>
                                        <p:cTn id="18" dur="1000"/>
                                        <p:tgtEl>
                                          <p:spTgt spid="8">
                                            <p:graphicEl>
                                              <a:dgm id="{6800E8AB-1276-4544-8529-0A5F951B2359}"/>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graphicEl>
                                              <a:dgm id="{758AD723-B4CA-294F-AB5F-5DFCB4447D08}"/>
                                            </p:graphicEl>
                                          </p:spTgt>
                                        </p:tgtEl>
                                        <p:attrNameLst>
                                          <p:attrName>style.visibility</p:attrName>
                                        </p:attrNameLst>
                                      </p:cBhvr>
                                      <p:to>
                                        <p:strVal val="visible"/>
                                      </p:to>
                                    </p:set>
                                    <p:animEffect transition="in" filter="fade">
                                      <p:cBhvr>
                                        <p:cTn id="21" dur="1000"/>
                                        <p:tgtEl>
                                          <p:spTgt spid="8">
                                            <p:graphicEl>
                                              <a:dgm id="{758AD723-B4CA-294F-AB5F-5DFCB4447D08}"/>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graphicEl>
                                              <a:dgm id="{25BC3232-B94F-2544-B5CD-97B373D39BA7}"/>
                                            </p:graphicEl>
                                          </p:spTgt>
                                        </p:tgtEl>
                                        <p:attrNameLst>
                                          <p:attrName>style.visibility</p:attrName>
                                        </p:attrNameLst>
                                      </p:cBhvr>
                                      <p:to>
                                        <p:strVal val="visible"/>
                                      </p:to>
                                    </p:set>
                                    <p:animEffect transition="in" filter="fade">
                                      <p:cBhvr>
                                        <p:cTn id="29" dur="1000"/>
                                        <p:tgtEl>
                                          <p:spTgt spid="8">
                                            <p:graphicEl>
                                              <a:dgm id="{25BC3232-B94F-2544-B5CD-97B373D39BA7}"/>
                                            </p:graphic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
                                            <p:graphicEl>
                                              <a:dgm id="{EF389E41-12F2-0D46-A50A-BDD8C0371D3A}"/>
                                            </p:graphicEl>
                                          </p:spTgt>
                                        </p:tgtEl>
                                        <p:attrNameLst>
                                          <p:attrName>style.visibility</p:attrName>
                                        </p:attrNameLst>
                                      </p:cBhvr>
                                      <p:to>
                                        <p:strVal val="visible"/>
                                      </p:to>
                                    </p:set>
                                    <p:animEffect transition="in" filter="fade">
                                      <p:cBhvr>
                                        <p:cTn id="32" dur="1000"/>
                                        <p:tgtEl>
                                          <p:spTgt spid="8">
                                            <p:graphicEl>
                                              <a:dgm id="{EF389E41-12F2-0D46-A50A-BDD8C0371D3A}"/>
                                            </p:graphic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competence?</a:t>
            </a:r>
            <a:endParaRPr lang="en-US" dirty="0"/>
          </a:p>
        </p:txBody>
      </p:sp>
      <p:sp>
        <p:nvSpPr>
          <p:cNvPr id="6" name="Content Placeholder 5"/>
          <p:cNvSpPr>
            <a:spLocks noGrp="1"/>
          </p:cNvSpPr>
          <p:nvPr>
            <p:ph idx="1"/>
          </p:nvPr>
        </p:nvSpPr>
        <p:spPr/>
        <p:txBody>
          <a:bodyPr/>
          <a:lstStyle/>
          <a:p>
            <a:pPr lvl="0"/>
            <a:r>
              <a:rPr lang="en-US" b="1" dirty="0" smtClean="0"/>
              <a:t>Competence</a:t>
            </a:r>
            <a:r>
              <a:rPr lang="en-US" dirty="0" smtClean="0"/>
              <a:t> of a person is sum of </a:t>
            </a:r>
          </a:p>
          <a:p>
            <a:pPr lvl="1"/>
            <a:r>
              <a:rPr lang="en-US" dirty="0" smtClean="0"/>
              <a:t>job performance, i.e. human labor, and</a:t>
            </a:r>
          </a:p>
          <a:p>
            <a:pPr lvl="1"/>
            <a:r>
              <a:rPr lang="en-US" dirty="0" smtClean="0"/>
              <a:t>potential, i.e. human resources</a:t>
            </a:r>
          </a:p>
          <a:p>
            <a:pPr lvl="0"/>
            <a:r>
              <a:rPr lang="en-US" dirty="0" smtClean="0"/>
              <a:t>Competence ought to be always contemplated in the context of certain task to be performed</a:t>
            </a:r>
          </a:p>
        </p:txBody>
      </p:sp>
      <p:graphicFrame>
        <p:nvGraphicFramePr>
          <p:cNvPr id="8" name="Diagram 7"/>
          <p:cNvGraphicFramePr/>
          <p:nvPr/>
        </p:nvGraphicFramePr>
        <p:xfrm>
          <a:off x="509988" y="4826326"/>
          <a:ext cx="8308810" cy="18598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0" y="6488668"/>
            <a:ext cx="2916183" cy="369332"/>
          </a:xfrm>
          <a:prstGeom prst="rect">
            <a:avLst/>
          </a:prstGeom>
          <a:noFill/>
        </p:spPr>
        <p:txBody>
          <a:bodyPr wrap="none" rtlCol="0">
            <a:spAutoFit/>
          </a:bodyPr>
          <a:lstStyle/>
          <a:p>
            <a:r>
              <a:rPr lang="en-US" dirty="0" smtClean="0"/>
              <a:t>Vitality and Competence</a:t>
            </a:r>
          </a:p>
        </p:txBody>
      </p:sp>
      <p:sp>
        <p:nvSpPr>
          <p:cNvPr id="9" name="Slide Number Placeholder 8"/>
          <p:cNvSpPr>
            <a:spLocks noGrp="1"/>
          </p:cNvSpPr>
          <p:nvPr>
            <p:ph type="sldNum" sz="quarter" idx="12"/>
          </p:nvPr>
        </p:nvSpPr>
        <p:spPr/>
        <p:txBody>
          <a:bodyPr/>
          <a:lstStyle/>
          <a:p>
            <a:fld id="{B1CC9FD7-4EEE-804D-9BB9-2FE363F47D91}" type="slidenum">
              <a:rPr lang="cs-CZ" smtClean="0"/>
              <a:pPr/>
              <a:t>18</a:t>
            </a:fld>
            <a:endParaRPr lang="cs-C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10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10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1000"/>
                                        <p:tgtEl>
                                          <p:spTgt spid="6">
                                            <p:txEl>
                                              <p:pRg st="3" end="3"/>
                                            </p:txEl>
                                          </p:spTgt>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8">
                                            <p:graphicEl>
                                              <a:dgm id="{07505BD2-5CDD-2D4E-8274-1919301EA106}"/>
                                            </p:graphicEl>
                                          </p:spTgt>
                                        </p:tgtEl>
                                        <p:attrNameLst>
                                          <p:attrName>style.visibility</p:attrName>
                                        </p:attrNameLst>
                                      </p:cBhvr>
                                      <p:to>
                                        <p:strVal val="visible"/>
                                      </p:to>
                                    </p:set>
                                    <p:animEffect transition="in" filter="fade">
                                      <p:cBhvr>
                                        <p:cTn id="22" dur="500"/>
                                        <p:tgtEl>
                                          <p:spTgt spid="8">
                                            <p:graphicEl>
                                              <a:dgm id="{07505BD2-5CDD-2D4E-8274-1919301EA106}"/>
                                            </p:graphicEl>
                                          </p:spTgt>
                                        </p:tgtEl>
                                      </p:cBhvr>
                                    </p:animEffect>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8">
                                            <p:graphicEl>
                                              <a:dgm id="{7542AADC-287F-FB49-BBBF-5B92F9E29735}"/>
                                            </p:graphicEl>
                                          </p:spTgt>
                                        </p:tgtEl>
                                        <p:attrNameLst>
                                          <p:attrName>style.visibility</p:attrName>
                                        </p:attrNameLst>
                                      </p:cBhvr>
                                      <p:to>
                                        <p:strVal val="visible"/>
                                      </p:to>
                                    </p:set>
                                    <p:animEffect transition="in" filter="fade">
                                      <p:cBhvr>
                                        <p:cTn id="26" dur="500"/>
                                        <p:tgtEl>
                                          <p:spTgt spid="8">
                                            <p:graphicEl>
                                              <a:dgm id="{7542AADC-287F-FB49-BBBF-5B92F9E29735}"/>
                                            </p:graphicEl>
                                          </p:spTgt>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8">
                                            <p:graphicEl>
                                              <a:dgm id="{2D8387FA-F7F8-264F-B188-0AADC4E33CF1}"/>
                                            </p:graphicEl>
                                          </p:spTgt>
                                        </p:tgtEl>
                                        <p:attrNameLst>
                                          <p:attrName>style.visibility</p:attrName>
                                        </p:attrNameLst>
                                      </p:cBhvr>
                                      <p:to>
                                        <p:strVal val="visible"/>
                                      </p:to>
                                    </p:set>
                                    <p:animEffect transition="in" filter="fade">
                                      <p:cBhvr>
                                        <p:cTn id="30" dur="500"/>
                                        <p:tgtEl>
                                          <p:spTgt spid="8">
                                            <p:graphicEl>
                                              <a:dgm id="{2D8387FA-F7F8-264F-B188-0AADC4E33CF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Graphic spid="8"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Two elements of Competence</a:t>
            </a:r>
            <a:endParaRPr lang="en-US" dirty="0"/>
          </a:p>
        </p:txBody>
      </p:sp>
      <p:pic>
        <p:nvPicPr>
          <p:cNvPr id="5" name="Picture 4" descr="lab_res_yy.png"/>
          <p:cNvPicPr>
            <a:picLocks noChangeAspect="1"/>
          </p:cNvPicPr>
          <p:nvPr/>
        </p:nvPicPr>
        <p:blipFill>
          <a:blip r:embed="rId3"/>
          <a:stretch>
            <a:fillRect/>
          </a:stretch>
        </p:blipFill>
        <p:spPr>
          <a:xfrm>
            <a:off x="2308071" y="1417638"/>
            <a:ext cx="4148967" cy="4148967"/>
          </a:xfrm>
          <a:prstGeom prst="rect">
            <a:avLst/>
          </a:prstGeom>
        </p:spPr>
      </p:pic>
      <p:sp>
        <p:nvSpPr>
          <p:cNvPr id="7" name="TextBox 6"/>
          <p:cNvSpPr txBox="1"/>
          <p:nvPr/>
        </p:nvSpPr>
        <p:spPr>
          <a:xfrm>
            <a:off x="2508845" y="5748029"/>
            <a:ext cx="3785674" cy="369332"/>
          </a:xfrm>
          <a:prstGeom prst="rect">
            <a:avLst/>
          </a:prstGeom>
          <a:noFill/>
        </p:spPr>
        <p:txBody>
          <a:bodyPr wrap="none" rtlCol="0">
            <a:spAutoFit/>
          </a:bodyPr>
          <a:lstStyle/>
          <a:p>
            <a:r>
              <a:rPr lang="en-US" dirty="0" smtClean="0"/>
              <a:t>competence= resources + labor</a:t>
            </a:r>
            <a:endParaRPr lang="en-US" dirty="0"/>
          </a:p>
        </p:txBody>
      </p:sp>
      <p:sp>
        <p:nvSpPr>
          <p:cNvPr id="6" name="TextBox 5"/>
          <p:cNvSpPr txBox="1"/>
          <p:nvPr/>
        </p:nvSpPr>
        <p:spPr>
          <a:xfrm>
            <a:off x="3973550" y="6117361"/>
            <a:ext cx="813043" cy="200055"/>
          </a:xfrm>
          <a:prstGeom prst="rect">
            <a:avLst/>
          </a:prstGeom>
          <a:noFill/>
        </p:spPr>
        <p:txBody>
          <a:bodyPr wrap="none" rtlCol="0">
            <a:spAutoFit/>
          </a:bodyPr>
          <a:lstStyle/>
          <a:p>
            <a:r>
              <a:rPr lang="en-US" sz="700" dirty="0" smtClean="0">
                <a:solidFill>
                  <a:schemeClr val="tx1">
                    <a:lumMod val="50000"/>
                    <a:lumOff val="50000"/>
                  </a:schemeClr>
                </a:solidFill>
              </a:rPr>
              <a:t>(C) J. </a:t>
            </a:r>
            <a:r>
              <a:rPr lang="en-US" sz="700" dirty="0" err="1" smtClean="0">
                <a:solidFill>
                  <a:schemeClr val="tx1">
                    <a:lumMod val="50000"/>
                    <a:lumOff val="50000"/>
                  </a:schemeClr>
                </a:solidFill>
              </a:rPr>
              <a:t>Plamínek</a:t>
            </a:r>
            <a:endParaRPr lang="en-US" sz="700" dirty="0">
              <a:solidFill>
                <a:schemeClr val="tx1">
                  <a:lumMod val="50000"/>
                  <a:lumOff val="50000"/>
                </a:schemeClr>
              </a:solidFill>
            </a:endParaRPr>
          </a:p>
        </p:txBody>
      </p:sp>
      <p:sp>
        <p:nvSpPr>
          <p:cNvPr id="8" name="TextBox 7"/>
          <p:cNvSpPr txBox="1"/>
          <p:nvPr/>
        </p:nvSpPr>
        <p:spPr>
          <a:xfrm>
            <a:off x="0" y="6488668"/>
            <a:ext cx="2916183" cy="369332"/>
          </a:xfrm>
          <a:prstGeom prst="rect">
            <a:avLst/>
          </a:prstGeom>
          <a:noFill/>
        </p:spPr>
        <p:txBody>
          <a:bodyPr wrap="none" rtlCol="0">
            <a:spAutoFit/>
          </a:bodyPr>
          <a:lstStyle/>
          <a:p>
            <a:r>
              <a:rPr lang="en-US" dirty="0" smtClean="0"/>
              <a:t>Vitality and Competence</a:t>
            </a:r>
          </a:p>
        </p:txBody>
      </p:sp>
      <p:sp>
        <p:nvSpPr>
          <p:cNvPr id="9" name="Slide Number Placeholder 8"/>
          <p:cNvSpPr>
            <a:spLocks noGrp="1"/>
          </p:cNvSpPr>
          <p:nvPr>
            <p:ph type="sldNum" sz="quarter" idx="12"/>
          </p:nvPr>
        </p:nvSpPr>
        <p:spPr/>
        <p:txBody>
          <a:bodyPr/>
          <a:lstStyle/>
          <a:p>
            <a:fld id="{B1CC9FD7-4EEE-804D-9BB9-2FE363F47D91}" type="slidenum">
              <a:rPr lang="cs-CZ" smtClean="0"/>
              <a:pPr/>
              <a:t>19</a:t>
            </a:fld>
            <a:endParaRPr lang="cs-CZ"/>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Content Placeholder 120"/>
          <p:cNvSpPr>
            <a:spLocks noGrp="1"/>
          </p:cNvSpPr>
          <p:nvPr>
            <p:ph idx="1"/>
          </p:nvPr>
        </p:nvSpPr>
        <p:spPr/>
        <p:txBody>
          <a:bodyPr/>
          <a:lstStyle/>
          <a:p>
            <a:r>
              <a:rPr lang="en-US" dirty="0" smtClean="0"/>
              <a:t>Course Introduction</a:t>
            </a:r>
          </a:p>
          <a:p>
            <a:pPr lvl="1"/>
            <a:r>
              <a:rPr lang="en-US" dirty="0" smtClean="0"/>
              <a:t>origin</a:t>
            </a:r>
          </a:p>
          <a:p>
            <a:pPr lvl="1"/>
            <a:r>
              <a:rPr lang="en-US" dirty="0" smtClean="0"/>
              <a:t>motivation and goals</a:t>
            </a:r>
          </a:p>
          <a:p>
            <a:pPr lvl="1"/>
            <a:r>
              <a:rPr lang="en-US" dirty="0" smtClean="0"/>
              <a:t>resources</a:t>
            </a:r>
          </a:p>
          <a:p>
            <a:r>
              <a:rPr lang="en-US" dirty="0" smtClean="0"/>
              <a:t>Management by Competencies Introduction</a:t>
            </a:r>
          </a:p>
          <a:p>
            <a:r>
              <a:rPr lang="en-US" dirty="0" smtClean="0"/>
              <a:t>Vitality and Competence</a:t>
            </a:r>
          </a:p>
          <a:p>
            <a:r>
              <a:rPr lang="en-US" dirty="0" smtClean="0"/>
              <a:t>Company Culture</a:t>
            </a:r>
          </a:p>
        </p:txBody>
      </p:sp>
      <p:sp>
        <p:nvSpPr>
          <p:cNvPr id="120" name="Title 119"/>
          <p:cNvSpPr>
            <a:spLocks noGrp="1"/>
          </p:cNvSpPr>
          <p:nvPr>
            <p:ph type="title"/>
          </p:nvPr>
        </p:nvSpPr>
        <p:spPr/>
        <p:txBody>
          <a:bodyPr/>
          <a:lstStyle/>
          <a:p>
            <a:r>
              <a:rPr lang="en-US" dirty="0" smtClean="0"/>
              <a:t>Agenda</a:t>
            </a:r>
            <a:endParaRPr lang="en-US" dirty="0"/>
          </a:p>
        </p:txBody>
      </p:sp>
      <p:sp>
        <p:nvSpPr>
          <p:cNvPr id="5" name="TextBox 4"/>
          <p:cNvSpPr txBox="1"/>
          <p:nvPr/>
        </p:nvSpPr>
        <p:spPr>
          <a:xfrm>
            <a:off x="0" y="6488668"/>
            <a:ext cx="2457486" cy="369332"/>
          </a:xfrm>
          <a:prstGeom prst="rect">
            <a:avLst/>
          </a:prstGeom>
          <a:noFill/>
        </p:spPr>
        <p:txBody>
          <a:bodyPr wrap="none" rtlCol="0">
            <a:spAutoFit/>
          </a:bodyPr>
          <a:lstStyle/>
          <a:p>
            <a:r>
              <a:rPr lang="en-US" dirty="0" smtClean="0"/>
              <a:t>Lecture Introduction</a:t>
            </a:r>
          </a:p>
        </p:txBody>
      </p:sp>
      <p:sp>
        <p:nvSpPr>
          <p:cNvPr id="6" name="Slide Number Placeholder 5"/>
          <p:cNvSpPr>
            <a:spLocks noGrp="1"/>
          </p:cNvSpPr>
          <p:nvPr>
            <p:ph type="sldNum" sz="quarter" idx="12"/>
          </p:nvPr>
        </p:nvSpPr>
        <p:spPr/>
        <p:txBody>
          <a:bodyPr/>
          <a:lstStyle/>
          <a:p>
            <a:fld id="{B1CC9FD7-4EEE-804D-9BB9-2FE363F47D91}" type="slidenum">
              <a:rPr lang="cs-CZ" smtClean="0"/>
              <a:pPr/>
              <a:t>2</a:t>
            </a:fld>
            <a:endParaRPr lang="cs-CZ"/>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Vitality and Competence</a:t>
            </a:r>
            <a:endParaRPr lang="en-US" dirty="0"/>
          </a:p>
        </p:txBody>
      </p:sp>
      <p:pic>
        <p:nvPicPr>
          <p:cNvPr id="5" name="Picture 4" descr="req_pos_yy.png"/>
          <p:cNvPicPr>
            <a:picLocks noChangeAspect="1"/>
          </p:cNvPicPr>
          <p:nvPr/>
        </p:nvPicPr>
        <p:blipFill>
          <a:blip r:embed="rId3"/>
          <a:stretch>
            <a:fillRect/>
          </a:stretch>
        </p:blipFill>
        <p:spPr>
          <a:xfrm>
            <a:off x="2291772" y="1417638"/>
            <a:ext cx="4168063" cy="4168063"/>
          </a:xfrm>
          <a:prstGeom prst="rect">
            <a:avLst/>
          </a:prstGeom>
        </p:spPr>
      </p:pic>
      <p:pic>
        <p:nvPicPr>
          <p:cNvPr id="7" name="Picture 6" descr="lab_res_yy.png"/>
          <p:cNvPicPr>
            <a:picLocks noChangeAspect="1"/>
          </p:cNvPicPr>
          <p:nvPr/>
        </p:nvPicPr>
        <p:blipFill>
          <a:blip r:embed="rId4"/>
          <a:stretch>
            <a:fillRect/>
          </a:stretch>
        </p:blipFill>
        <p:spPr>
          <a:xfrm>
            <a:off x="3547954" y="2658873"/>
            <a:ext cx="1649401" cy="1649401"/>
          </a:xfrm>
          <a:prstGeom prst="rect">
            <a:avLst/>
          </a:prstGeom>
        </p:spPr>
      </p:pic>
      <p:sp>
        <p:nvSpPr>
          <p:cNvPr id="11" name="TextBox 10"/>
          <p:cNvSpPr txBox="1"/>
          <p:nvPr/>
        </p:nvSpPr>
        <p:spPr>
          <a:xfrm>
            <a:off x="2222375" y="5748029"/>
            <a:ext cx="4344158" cy="369332"/>
          </a:xfrm>
          <a:prstGeom prst="rect">
            <a:avLst/>
          </a:prstGeom>
          <a:noFill/>
        </p:spPr>
        <p:txBody>
          <a:bodyPr wrap="none" rtlCol="0">
            <a:spAutoFit/>
          </a:bodyPr>
          <a:lstStyle/>
          <a:p>
            <a:r>
              <a:rPr lang="en-US" dirty="0" smtClean="0"/>
              <a:t>level of vitality ~ set of competencies</a:t>
            </a:r>
            <a:endParaRPr lang="en-US" dirty="0"/>
          </a:p>
        </p:txBody>
      </p:sp>
      <p:sp>
        <p:nvSpPr>
          <p:cNvPr id="8" name="TextBox 7"/>
          <p:cNvSpPr txBox="1"/>
          <p:nvPr/>
        </p:nvSpPr>
        <p:spPr>
          <a:xfrm>
            <a:off x="0" y="6488668"/>
            <a:ext cx="2916183" cy="369332"/>
          </a:xfrm>
          <a:prstGeom prst="rect">
            <a:avLst/>
          </a:prstGeom>
          <a:noFill/>
        </p:spPr>
        <p:txBody>
          <a:bodyPr wrap="none" rtlCol="0">
            <a:spAutoFit/>
          </a:bodyPr>
          <a:lstStyle/>
          <a:p>
            <a:r>
              <a:rPr lang="en-US" dirty="0" smtClean="0"/>
              <a:t>Vitality and Competence</a:t>
            </a:r>
          </a:p>
        </p:txBody>
      </p:sp>
      <p:grpSp>
        <p:nvGrpSpPr>
          <p:cNvPr id="24" name="Group 23"/>
          <p:cNvGrpSpPr/>
          <p:nvPr/>
        </p:nvGrpSpPr>
        <p:grpSpPr>
          <a:xfrm>
            <a:off x="549381" y="1417637"/>
            <a:ext cx="3826424" cy="4168065"/>
            <a:chOff x="549381" y="1417637"/>
            <a:chExt cx="3826424" cy="4168065"/>
          </a:xfrm>
        </p:grpSpPr>
        <p:sp>
          <p:nvSpPr>
            <p:cNvPr id="9" name="TextBox 8"/>
            <p:cNvSpPr txBox="1"/>
            <p:nvPr/>
          </p:nvSpPr>
          <p:spPr>
            <a:xfrm rot="16200000">
              <a:off x="-1242263" y="3209282"/>
              <a:ext cx="4168063" cy="584776"/>
            </a:xfrm>
            <a:prstGeom prst="rect">
              <a:avLst/>
            </a:prstGeom>
            <a:ln>
              <a:solidFill>
                <a:schemeClr val="tx1"/>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3200" dirty="0" smtClean="0"/>
                <a:t>Company</a:t>
              </a:r>
            </a:p>
          </p:txBody>
        </p:sp>
        <p:cxnSp>
          <p:nvCxnSpPr>
            <p:cNvPr id="13" name="Straight Connector 12"/>
            <p:cNvCxnSpPr>
              <a:stCxn id="5" idx="0"/>
              <a:endCxn id="9" idx="3"/>
            </p:cNvCxnSpPr>
            <p:nvPr/>
          </p:nvCxnSpPr>
          <p:spPr>
            <a:xfrm rot="16200000" flipH="1" flipV="1">
              <a:off x="2608785" y="-349380"/>
              <a:ext cx="1" cy="3534036"/>
            </a:xfrm>
            <a:prstGeom prst="line">
              <a:avLst/>
            </a:prstGeom>
            <a:ln w="3175" cmpd="sng">
              <a:prstDash val="dash"/>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a:stCxn id="5" idx="2"/>
              <a:endCxn id="9" idx="1"/>
            </p:cNvCxnSpPr>
            <p:nvPr/>
          </p:nvCxnSpPr>
          <p:spPr>
            <a:xfrm rot="5400000">
              <a:off x="2608787" y="3818684"/>
              <a:ext cx="1" cy="3534035"/>
            </a:xfrm>
            <a:prstGeom prst="line">
              <a:avLst/>
            </a:prstGeom>
            <a:ln w="3175" cmpd="sng">
              <a:prstDash val="dash"/>
            </a:ln>
          </p:spPr>
          <p:style>
            <a:lnRef idx="2">
              <a:schemeClr val="accent1"/>
            </a:lnRef>
            <a:fillRef idx="0">
              <a:schemeClr val="accent1"/>
            </a:fillRef>
            <a:effectRef idx="1">
              <a:schemeClr val="accent1"/>
            </a:effectRef>
            <a:fontRef idx="minor">
              <a:schemeClr val="tx1"/>
            </a:fontRef>
          </p:style>
        </p:cxnSp>
      </p:grpSp>
      <p:grpSp>
        <p:nvGrpSpPr>
          <p:cNvPr id="23" name="Group 22"/>
          <p:cNvGrpSpPr/>
          <p:nvPr/>
        </p:nvGrpSpPr>
        <p:grpSpPr>
          <a:xfrm>
            <a:off x="4372655" y="2658868"/>
            <a:ext cx="4002890" cy="1649410"/>
            <a:chOff x="4372655" y="2658868"/>
            <a:chExt cx="4002890" cy="1649410"/>
          </a:xfrm>
        </p:grpSpPr>
        <p:pic>
          <p:nvPicPr>
            <p:cNvPr id="10" name="Picture 9" descr="telefonista.png"/>
            <p:cNvPicPr>
              <a:picLocks noChangeAspect="1"/>
            </p:cNvPicPr>
            <p:nvPr/>
          </p:nvPicPr>
          <p:blipFill>
            <a:blip r:embed="rId5"/>
            <a:stretch>
              <a:fillRect/>
            </a:stretch>
          </p:blipFill>
          <p:spPr>
            <a:xfrm flipH="1">
              <a:off x="7382591" y="2658868"/>
              <a:ext cx="992954" cy="1649406"/>
            </a:xfrm>
            <a:prstGeom prst="rect">
              <a:avLst/>
            </a:prstGeom>
          </p:spPr>
        </p:pic>
        <p:cxnSp>
          <p:nvCxnSpPr>
            <p:cNvPr id="18" name="Straight Connector 17"/>
            <p:cNvCxnSpPr>
              <a:endCxn id="7" idx="0"/>
            </p:cNvCxnSpPr>
            <p:nvPr/>
          </p:nvCxnSpPr>
          <p:spPr>
            <a:xfrm rot="10800000" flipV="1">
              <a:off x="4372655" y="2658869"/>
              <a:ext cx="3541454" cy="3"/>
            </a:xfrm>
            <a:prstGeom prst="line">
              <a:avLst/>
            </a:prstGeom>
            <a:ln w="3175" cmpd="sng">
              <a:prstDash val="dash"/>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10800000" flipV="1">
              <a:off x="4380072" y="4308274"/>
              <a:ext cx="3541454" cy="4"/>
            </a:xfrm>
            <a:prstGeom prst="line">
              <a:avLst/>
            </a:prstGeom>
            <a:ln w="3175" cmpd="sng">
              <a:prstDash val="dash"/>
            </a:ln>
          </p:spPr>
          <p:style>
            <a:lnRef idx="2">
              <a:schemeClr val="accent1"/>
            </a:lnRef>
            <a:fillRef idx="0">
              <a:schemeClr val="accent1"/>
            </a:fillRef>
            <a:effectRef idx="1">
              <a:schemeClr val="accent1"/>
            </a:effectRef>
            <a:fontRef idx="minor">
              <a:schemeClr val="tx1"/>
            </a:fontRef>
          </p:style>
        </p:cxnSp>
      </p:grpSp>
      <p:sp>
        <p:nvSpPr>
          <p:cNvPr id="16" name="Slide Number Placeholder 15"/>
          <p:cNvSpPr>
            <a:spLocks noGrp="1"/>
          </p:cNvSpPr>
          <p:nvPr>
            <p:ph type="sldNum" sz="quarter" idx="12"/>
          </p:nvPr>
        </p:nvSpPr>
        <p:spPr/>
        <p:txBody>
          <a:bodyPr/>
          <a:lstStyle/>
          <a:p>
            <a:fld id="{B1CC9FD7-4EEE-804D-9BB9-2FE363F47D91}" type="slidenum">
              <a:rPr lang="cs-CZ" smtClean="0"/>
              <a:pPr/>
              <a:t>20</a:t>
            </a:fld>
            <a:endParaRPr lang="cs-C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hord 8"/>
          <p:cNvSpPr/>
          <p:nvPr/>
        </p:nvSpPr>
        <p:spPr>
          <a:xfrm rot="10800000">
            <a:off x="2319548" y="1408824"/>
            <a:ext cx="4564241" cy="4769600"/>
          </a:xfrm>
          <a:prstGeom prst="chord">
            <a:avLst>
              <a:gd name="adj1" fmla="val 4985"/>
              <a:gd name="adj2" fmla="val 1077795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smtClean="0"/>
              <a:t>The role of Competence</a:t>
            </a:r>
            <a:endParaRPr lang="en-US" dirty="0"/>
          </a:p>
        </p:txBody>
      </p:sp>
      <p:sp>
        <p:nvSpPr>
          <p:cNvPr id="7" name="TextBox 6"/>
          <p:cNvSpPr txBox="1"/>
          <p:nvPr/>
        </p:nvSpPr>
        <p:spPr>
          <a:xfrm>
            <a:off x="3638026" y="1648594"/>
            <a:ext cx="1928822" cy="369332"/>
          </a:xfrm>
          <a:prstGeom prst="rect">
            <a:avLst/>
          </a:prstGeom>
          <a:noFill/>
        </p:spPr>
        <p:txBody>
          <a:bodyPr wrap="square" rtlCol="0">
            <a:spAutoFit/>
          </a:bodyPr>
          <a:lstStyle/>
          <a:p>
            <a:pPr algn="ctr"/>
            <a:r>
              <a:rPr lang="en-US" dirty="0" smtClean="0">
                <a:solidFill>
                  <a:schemeClr val="bg1"/>
                </a:solidFill>
              </a:rPr>
              <a:t>REQUIREMENTS</a:t>
            </a:r>
            <a:endParaRPr lang="en-US" dirty="0">
              <a:solidFill>
                <a:schemeClr val="bg1"/>
              </a:solidFill>
            </a:endParaRPr>
          </a:p>
        </p:txBody>
      </p:sp>
      <p:sp>
        <p:nvSpPr>
          <p:cNvPr id="8" name="Chord 7"/>
          <p:cNvSpPr/>
          <p:nvPr/>
        </p:nvSpPr>
        <p:spPr>
          <a:xfrm>
            <a:off x="2319932" y="1561960"/>
            <a:ext cx="4564241" cy="4769600"/>
          </a:xfrm>
          <a:prstGeom prst="chord">
            <a:avLst>
              <a:gd name="adj1" fmla="val 4985"/>
              <a:gd name="adj2" fmla="val 1077795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3638026" y="5731969"/>
            <a:ext cx="1928822" cy="369332"/>
          </a:xfrm>
          <a:prstGeom prst="rect">
            <a:avLst/>
          </a:prstGeom>
          <a:noFill/>
        </p:spPr>
        <p:txBody>
          <a:bodyPr wrap="square" rtlCol="0">
            <a:spAutoFit/>
          </a:bodyPr>
          <a:lstStyle/>
          <a:p>
            <a:pPr algn="ctr"/>
            <a:r>
              <a:rPr lang="en-US" dirty="0" smtClean="0">
                <a:solidFill>
                  <a:schemeClr val="bg1"/>
                </a:solidFill>
              </a:rPr>
              <a:t>POSSIBILITIES</a:t>
            </a:r>
            <a:endParaRPr lang="en-US" dirty="0">
              <a:solidFill>
                <a:schemeClr val="bg1"/>
              </a:solidFill>
            </a:endParaRPr>
          </a:p>
        </p:txBody>
      </p:sp>
      <p:sp>
        <p:nvSpPr>
          <p:cNvPr id="11" name="TextBox 10"/>
          <p:cNvSpPr txBox="1"/>
          <p:nvPr/>
        </p:nvSpPr>
        <p:spPr>
          <a:xfrm>
            <a:off x="3638026" y="5350038"/>
            <a:ext cx="1928822" cy="369332"/>
          </a:xfrm>
          <a:prstGeom prst="rect">
            <a:avLst/>
          </a:prstGeom>
          <a:noFill/>
        </p:spPr>
        <p:txBody>
          <a:bodyPr wrap="square" rtlCol="0">
            <a:spAutoFit/>
          </a:bodyPr>
          <a:lstStyle/>
          <a:p>
            <a:pPr algn="ctr"/>
            <a:r>
              <a:rPr lang="en-US" dirty="0" smtClean="0">
                <a:solidFill>
                  <a:schemeClr val="bg1"/>
                </a:solidFill>
              </a:rPr>
              <a:t>potential</a:t>
            </a:r>
            <a:endParaRPr lang="en-US" dirty="0">
              <a:solidFill>
                <a:schemeClr val="bg1"/>
              </a:solidFill>
            </a:endParaRPr>
          </a:p>
        </p:txBody>
      </p:sp>
      <p:pic>
        <p:nvPicPr>
          <p:cNvPr id="13" name="Picture 12" descr="telefonista_black.png"/>
          <p:cNvPicPr>
            <a:picLocks noChangeAspect="1"/>
          </p:cNvPicPr>
          <p:nvPr/>
        </p:nvPicPr>
        <p:blipFill>
          <a:blip r:embed="rId3"/>
          <a:stretch>
            <a:fillRect/>
          </a:stretch>
        </p:blipFill>
        <p:spPr>
          <a:xfrm>
            <a:off x="4413283" y="4507397"/>
            <a:ext cx="320088" cy="537096"/>
          </a:xfrm>
          <a:prstGeom prst="rect">
            <a:avLst/>
          </a:prstGeom>
        </p:spPr>
      </p:pic>
      <p:sp>
        <p:nvSpPr>
          <p:cNvPr id="14" name="Up-Down Arrow 13"/>
          <p:cNvSpPr/>
          <p:nvPr/>
        </p:nvSpPr>
        <p:spPr>
          <a:xfrm>
            <a:off x="4441236" y="5082685"/>
            <a:ext cx="287570" cy="334189"/>
          </a:xfrm>
          <a:prstGeom prst="up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6" name="Up-Down Arrow 15"/>
          <p:cNvSpPr/>
          <p:nvPr/>
        </p:nvSpPr>
        <p:spPr>
          <a:xfrm>
            <a:off x="4441236" y="4125468"/>
            <a:ext cx="287570" cy="334189"/>
          </a:xfrm>
          <a:prstGeom prst="up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7" name="Rounded Rectangle 16"/>
          <p:cNvSpPr/>
          <p:nvPr/>
        </p:nvSpPr>
        <p:spPr>
          <a:xfrm>
            <a:off x="3638026" y="3667156"/>
            <a:ext cx="1928822" cy="37238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competence</a:t>
            </a:r>
            <a:endParaRPr lang="en-US" dirty="0"/>
          </a:p>
        </p:txBody>
      </p:sp>
      <p:sp>
        <p:nvSpPr>
          <p:cNvPr id="18" name="TextBox 17"/>
          <p:cNvSpPr txBox="1"/>
          <p:nvPr/>
        </p:nvSpPr>
        <p:spPr>
          <a:xfrm>
            <a:off x="3638026" y="2017926"/>
            <a:ext cx="1928822" cy="369332"/>
          </a:xfrm>
          <a:prstGeom prst="rect">
            <a:avLst/>
          </a:prstGeom>
          <a:noFill/>
        </p:spPr>
        <p:txBody>
          <a:bodyPr wrap="square" rtlCol="0">
            <a:spAutoFit/>
          </a:bodyPr>
          <a:lstStyle/>
          <a:p>
            <a:pPr algn="ctr"/>
            <a:r>
              <a:rPr lang="en-US" dirty="0" smtClean="0">
                <a:solidFill>
                  <a:schemeClr val="bg1"/>
                </a:solidFill>
              </a:rPr>
              <a:t>goal</a:t>
            </a:r>
            <a:endParaRPr lang="en-US" dirty="0">
              <a:solidFill>
                <a:schemeClr val="bg1"/>
              </a:solidFill>
            </a:endParaRPr>
          </a:p>
        </p:txBody>
      </p:sp>
      <p:sp>
        <p:nvSpPr>
          <p:cNvPr id="19" name="Up-Down Arrow 18"/>
          <p:cNvSpPr/>
          <p:nvPr/>
        </p:nvSpPr>
        <p:spPr>
          <a:xfrm>
            <a:off x="4441236" y="2387258"/>
            <a:ext cx="287570" cy="334189"/>
          </a:xfrm>
          <a:prstGeom prst="up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0" name="Up-Down Arrow 19"/>
          <p:cNvSpPr/>
          <p:nvPr/>
        </p:nvSpPr>
        <p:spPr>
          <a:xfrm>
            <a:off x="4441236" y="3246018"/>
            <a:ext cx="287570" cy="334189"/>
          </a:xfrm>
          <a:prstGeom prst="up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1" name="TextBox 20"/>
          <p:cNvSpPr txBox="1"/>
          <p:nvPr/>
        </p:nvSpPr>
        <p:spPr>
          <a:xfrm>
            <a:off x="3638026" y="2790754"/>
            <a:ext cx="1928822" cy="369332"/>
          </a:xfrm>
          <a:prstGeom prst="rect">
            <a:avLst/>
          </a:prstGeom>
          <a:noFill/>
        </p:spPr>
        <p:txBody>
          <a:bodyPr wrap="square" rtlCol="0">
            <a:spAutoFit/>
          </a:bodyPr>
          <a:lstStyle/>
          <a:p>
            <a:pPr algn="ctr"/>
            <a:r>
              <a:rPr lang="en-US" dirty="0" smtClean="0">
                <a:solidFill>
                  <a:schemeClr val="bg1"/>
                </a:solidFill>
              </a:rPr>
              <a:t>task</a:t>
            </a:r>
            <a:endParaRPr lang="en-US" dirty="0">
              <a:solidFill>
                <a:schemeClr val="bg1"/>
              </a:solidFill>
            </a:endParaRPr>
          </a:p>
        </p:txBody>
      </p:sp>
      <p:sp>
        <p:nvSpPr>
          <p:cNvPr id="22" name="TextBox 21"/>
          <p:cNvSpPr txBox="1"/>
          <p:nvPr/>
        </p:nvSpPr>
        <p:spPr>
          <a:xfrm>
            <a:off x="0" y="6488668"/>
            <a:ext cx="2916183" cy="369332"/>
          </a:xfrm>
          <a:prstGeom prst="rect">
            <a:avLst/>
          </a:prstGeom>
          <a:noFill/>
        </p:spPr>
        <p:txBody>
          <a:bodyPr wrap="none" rtlCol="0">
            <a:spAutoFit/>
          </a:bodyPr>
          <a:lstStyle/>
          <a:p>
            <a:r>
              <a:rPr lang="en-US" dirty="0" smtClean="0"/>
              <a:t>Vitality and Competence</a:t>
            </a:r>
          </a:p>
        </p:txBody>
      </p:sp>
      <p:sp>
        <p:nvSpPr>
          <p:cNvPr id="23" name="Slide Number Placeholder 22"/>
          <p:cNvSpPr>
            <a:spLocks noGrp="1"/>
          </p:cNvSpPr>
          <p:nvPr>
            <p:ph type="sldNum" sz="quarter" idx="12"/>
          </p:nvPr>
        </p:nvSpPr>
        <p:spPr/>
        <p:txBody>
          <a:bodyPr/>
          <a:lstStyle/>
          <a:p>
            <a:fld id="{B1CC9FD7-4EEE-804D-9BB9-2FE363F47D91}" type="slidenum">
              <a:rPr lang="cs-CZ" smtClean="0"/>
              <a:pPr/>
              <a:t>21</a:t>
            </a:fld>
            <a:endParaRPr lang="cs-C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10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10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1000"/>
                                        <p:tgtEl>
                                          <p:spTgt spid="16"/>
                                        </p:tgtEl>
                                      </p:cBhvr>
                                    </p:animEffect>
                                  </p:childTnLst>
                                </p:cTn>
                              </p:par>
                              <p:par>
                                <p:cTn id="45" presetID="10" presetClass="entr" presetSubtype="0"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1000"/>
                                        <p:tgtEl>
                                          <p:spTgt spid="1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P spid="8" grpId="0" animBg="1"/>
      <p:bldP spid="10" grpId="0"/>
      <p:bldP spid="11" grpId="0"/>
      <p:bldP spid="14" grpId="0" animBg="1"/>
      <p:bldP spid="16" grpId="0" animBg="1"/>
      <p:bldP spid="17" grpId="0" animBg="1"/>
      <p:bldP spid="18" grpId="0"/>
      <p:bldP spid="19" grpId="0" animBg="1"/>
      <p:bldP spid="20" grpId="0" animBg="1"/>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Company and Competencies</a:t>
            </a:r>
            <a:endParaRPr lang="en-US" dirty="0"/>
          </a:p>
        </p:txBody>
      </p:sp>
      <p:sp>
        <p:nvSpPr>
          <p:cNvPr id="5" name="TextBox 4"/>
          <p:cNvSpPr txBox="1"/>
          <p:nvPr/>
        </p:nvSpPr>
        <p:spPr>
          <a:xfrm>
            <a:off x="0" y="6488668"/>
            <a:ext cx="2916183" cy="369332"/>
          </a:xfrm>
          <a:prstGeom prst="rect">
            <a:avLst/>
          </a:prstGeom>
          <a:noFill/>
        </p:spPr>
        <p:txBody>
          <a:bodyPr wrap="none" rtlCol="0">
            <a:spAutoFit/>
          </a:bodyPr>
          <a:lstStyle/>
          <a:p>
            <a:r>
              <a:rPr lang="en-US" dirty="0" smtClean="0"/>
              <a:t>Vitality and Competence</a:t>
            </a:r>
          </a:p>
        </p:txBody>
      </p:sp>
      <p:grpSp>
        <p:nvGrpSpPr>
          <p:cNvPr id="53" name="Group 52"/>
          <p:cNvGrpSpPr/>
          <p:nvPr/>
        </p:nvGrpSpPr>
        <p:grpSpPr>
          <a:xfrm>
            <a:off x="2364906" y="1650767"/>
            <a:ext cx="6463002" cy="3864154"/>
            <a:chOff x="2364906" y="1650767"/>
            <a:chExt cx="6463002" cy="3864154"/>
          </a:xfrm>
        </p:grpSpPr>
        <p:cxnSp>
          <p:nvCxnSpPr>
            <p:cNvPr id="29" name="Straight Connector 28"/>
            <p:cNvCxnSpPr>
              <a:stCxn id="13" idx="0"/>
              <a:endCxn id="6" idx="0"/>
            </p:cNvCxnSpPr>
            <p:nvPr/>
          </p:nvCxnSpPr>
          <p:spPr>
            <a:xfrm rot="16200000" flipV="1">
              <a:off x="4656777" y="-641104"/>
              <a:ext cx="901095" cy="5484838"/>
            </a:xfrm>
            <a:prstGeom prst="line">
              <a:avLst/>
            </a:prstGeom>
            <a:ln w="3175" cmpd="sng">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a:stCxn id="13" idx="2"/>
            </p:cNvCxnSpPr>
            <p:nvPr/>
          </p:nvCxnSpPr>
          <p:spPr>
            <a:xfrm rot="5400000">
              <a:off x="4999778" y="2664955"/>
              <a:ext cx="1006729" cy="4693203"/>
            </a:xfrm>
            <a:prstGeom prst="line">
              <a:avLst/>
            </a:prstGeom>
            <a:ln w="3175" cmpd="sng">
              <a:solidFill>
                <a:srgbClr val="FF0000"/>
              </a:solidFill>
              <a:prstDash val="dash"/>
            </a:ln>
          </p:spPr>
          <p:style>
            <a:lnRef idx="2">
              <a:schemeClr val="accent1"/>
            </a:lnRef>
            <a:fillRef idx="0">
              <a:schemeClr val="accent1"/>
            </a:fillRef>
            <a:effectRef idx="1">
              <a:schemeClr val="accent1"/>
            </a:effectRef>
            <a:fontRef idx="minor">
              <a:schemeClr val="tx1"/>
            </a:fontRef>
          </p:style>
        </p:cxnSp>
        <p:grpSp>
          <p:nvGrpSpPr>
            <p:cNvPr id="15" name="Group 14"/>
            <p:cNvGrpSpPr/>
            <p:nvPr/>
          </p:nvGrpSpPr>
          <p:grpSpPr>
            <a:xfrm>
              <a:off x="6871579" y="2551863"/>
              <a:ext cx="1956329" cy="1956330"/>
              <a:chOff x="4834671" y="3935383"/>
              <a:chExt cx="1649401" cy="1649401"/>
            </a:xfrm>
          </p:grpSpPr>
          <p:pic>
            <p:nvPicPr>
              <p:cNvPr id="13" name="Picture 12" descr="lab_res_yy.png"/>
              <p:cNvPicPr>
                <a:picLocks noChangeAspect="1"/>
              </p:cNvPicPr>
              <p:nvPr/>
            </p:nvPicPr>
            <p:blipFill>
              <a:blip r:embed="rId3"/>
              <a:stretch>
                <a:fillRect/>
              </a:stretch>
            </p:blipFill>
            <p:spPr>
              <a:xfrm>
                <a:off x="4834671" y="3935383"/>
                <a:ext cx="1649401" cy="1649401"/>
              </a:xfrm>
              <a:prstGeom prst="rect">
                <a:avLst/>
              </a:prstGeom>
            </p:spPr>
          </p:pic>
          <p:pic>
            <p:nvPicPr>
              <p:cNvPr id="9" name="Picture 8" descr="sportsman.png"/>
              <p:cNvPicPr>
                <a:picLocks noChangeAspect="1"/>
              </p:cNvPicPr>
              <p:nvPr/>
            </p:nvPicPr>
            <p:blipFill>
              <a:blip r:embed="rId4"/>
              <a:stretch>
                <a:fillRect/>
              </a:stretch>
            </p:blipFill>
            <p:spPr>
              <a:xfrm flipH="1">
                <a:off x="5296914" y="4145382"/>
                <a:ext cx="724915" cy="1208191"/>
              </a:xfrm>
              <a:prstGeom prst="rect">
                <a:avLst/>
              </a:prstGeom>
            </p:spPr>
          </p:pic>
        </p:grpSp>
      </p:grpSp>
      <p:grpSp>
        <p:nvGrpSpPr>
          <p:cNvPr id="54" name="Group 53"/>
          <p:cNvGrpSpPr/>
          <p:nvPr/>
        </p:nvGrpSpPr>
        <p:grpSpPr>
          <a:xfrm>
            <a:off x="2364905" y="2121078"/>
            <a:ext cx="5652056" cy="3795263"/>
            <a:chOff x="2364905" y="2121078"/>
            <a:chExt cx="5652056" cy="3795263"/>
          </a:xfrm>
        </p:grpSpPr>
        <p:cxnSp>
          <p:nvCxnSpPr>
            <p:cNvPr id="42" name="Straight Connector 41"/>
            <p:cNvCxnSpPr/>
            <p:nvPr/>
          </p:nvCxnSpPr>
          <p:spPr>
            <a:xfrm rot="10800000">
              <a:off x="3690049" y="2121078"/>
              <a:ext cx="3729792" cy="2665532"/>
            </a:xfrm>
            <a:prstGeom prst="line">
              <a:avLst/>
            </a:prstGeom>
            <a:ln w="3175" cmpd="sng">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a:endCxn id="6" idx="2"/>
            </p:cNvCxnSpPr>
            <p:nvPr/>
          </p:nvCxnSpPr>
          <p:spPr>
            <a:xfrm rot="10800000">
              <a:off x="2364905" y="5674343"/>
              <a:ext cx="4983956" cy="241998"/>
            </a:xfrm>
            <a:prstGeom prst="line">
              <a:avLst/>
            </a:prstGeom>
            <a:ln w="3175" cmpd="sng">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grpSp>
          <p:nvGrpSpPr>
            <p:cNvPr id="16" name="Group 15"/>
            <p:cNvGrpSpPr/>
            <p:nvPr/>
          </p:nvGrpSpPr>
          <p:grpSpPr>
            <a:xfrm>
              <a:off x="6887230" y="4786608"/>
              <a:ext cx="1129731" cy="1129731"/>
              <a:chOff x="7037399" y="4312564"/>
              <a:chExt cx="1649401" cy="1649401"/>
            </a:xfrm>
          </p:grpSpPr>
          <p:pic>
            <p:nvPicPr>
              <p:cNvPr id="7" name="Picture 6" descr="lab_res_yy.png"/>
              <p:cNvPicPr>
                <a:picLocks noChangeAspect="1"/>
              </p:cNvPicPr>
              <p:nvPr/>
            </p:nvPicPr>
            <p:blipFill>
              <a:blip r:embed="rId3"/>
              <a:stretch>
                <a:fillRect/>
              </a:stretch>
            </p:blipFill>
            <p:spPr>
              <a:xfrm>
                <a:off x="7037399" y="4312564"/>
                <a:ext cx="1649401" cy="1649401"/>
              </a:xfrm>
              <a:prstGeom prst="rect">
                <a:avLst/>
              </a:prstGeom>
            </p:spPr>
          </p:pic>
          <p:pic>
            <p:nvPicPr>
              <p:cNvPr id="11" name="Picture 10" descr="pinguin_manager_01.png"/>
              <p:cNvPicPr>
                <a:picLocks noChangeAspect="1"/>
              </p:cNvPicPr>
              <p:nvPr/>
            </p:nvPicPr>
            <p:blipFill>
              <a:blip r:embed="rId5"/>
              <a:stretch>
                <a:fillRect/>
              </a:stretch>
            </p:blipFill>
            <p:spPr>
              <a:xfrm>
                <a:off x="7200404" y="4524215"/>
                <a:ext cx="1165630" cy="1202056"/>
              </a:xfrm>
              <a:prstGeom prst="rect">
                <a:avLst/>
              </a:prstGeom>
            </p:spPr>
          </p:pic>
        </p:grpSp>
      </p:grpSp>
      <p:grpSp>
        <p:nvGrpSpPr>
          <p:cNvPr id="56" name="Group 55"/>
          <p:cNvGrpSpPr/>
          <p:nvPr/>
        </p:nvGrpSpPr>
        <p:grpSpPr>
          <a:xfrm>
            <a:off x="2364905" y="1594016"/>
            <a:ext cx="5364245" cy="3761998"/>
            <a:chOff x="2364905" y="1594016"/>
            <a:chExt cx="5364245" cy="3761998"/>
          </a:xfrm>
        </p:grpSpPr>
        <p:grpSp>
          <p:nvGrpSpPr>
            <p:cNvPr id="14" name="Group 13"/>
            <p:cNvGrpSpPr/>
            <p:nvPr/>
          </p:nvGrpSpPr>
          <p:grpSpPr>
            <a:xfrm>
              <a:off x="6291411" y="1594016"/>
              <a:ext cx="1437739" cy="1437739"/>
              <a:chOff x="6189180" y="2356530"/>
              <a:chExt cx="1649401" cy="1649401"/>
            </a:xfrm>
          </p:grpSpPr>
          <p:pic>
            <p:nvPicPr>
              <p:cNvPr id="12" name="Picture 11" descr="lab_res_yy.png"/>
              <p:cNvPicPr>
                <a:picLocks noChangeAspect="1"/>
              </p:cNvPicPr>
              <p:nvPr/>
            </p:nvPicPr>
            <p:blipFill>
              <a:blip r:embed="rId3"/>
              <a:stretch>
                <a:fillRect/>
              </a:stretch>
            </p:blipFill>
            <p:spPr>
              <a:xfrm>
                <a:off x="6189180" y="2356530"/>
                <a:ext cx="1649401" cy="1649401"/>
              </a:xfrm>
              <a:prstGeom prst="rect">
                <a:avLst/>
              </a:prstGeom>
            </p:spPr>
          </p:pic>
          <p:pic>
            <p:nvPicPr>
              <p:cNvPr id="10" name="Picture 9" descr="telefonista_black.png"/>
              <p:cNvPicPr>
                <a:picLocks noChangeAspect="1"/>
              </p:cNvPicPr>
              <p:nvPr/>
            </p:nvPicPr>
            <p:blipFill>
              <a:blip r:embed="rId6"/>
              <a:stretch>
                <a:fillRect/>
              </a:stretch>
            </p:blipFill>
            <p:spPr>
              <a:xfrm flipH="1">
                <a:off x="6672492" y="2546260"/>
                <a:ext cx="729813" cy="1224602"/>
              </a:xfrm>
              <a:prstGeom prst="rect">
                <a:avLst/>
              </a:prstGeom>
            </p:spPr>
          </p:pic>
        </p:grpSp>
        <p:cxnSp>
          <p:nvCxnSpPr>
            <p:cNvPr id="22" name="Straight Connector 21"/>
            <p:cNvCxnSpPr>
              <a:stCxn id="12" idx="0"/>
              <a:endCxn id="6" idx="0"/>
            </p:cNvCxnSpPr>
            <p:nvPr/>
          </p:nvCxnSpPr>
          <p:spPr>
            <a:xfrm rot="16200000" flipH="1" flipV="1">
              <a:off x="4659217" y="-700296"/>
              <a:ext cx="56752" cy="4645376"/>
            </a:xfrm>
            <a:prstGeom prst="line">
              <a:avLst/>
            </a:prstGeom>
            <a:ln w="3175" cmpd="sng">
              <a:prstDash val="dash"/>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12" idx="2"/>
            </p:cNvCxnSpPr>
            <p:nvPr/>
          </p:nvCxnSpPr>
          <p:spPr>
            <a:xfrm rot="5400000">
              <a:off x="4080198" y="2425932"/>
              <a:ext cx="2324259" cy="3535906"/>
            </a:xfrm>
            <a:prstGeom prst="line">
              <a:avLst/>
            </a:prstGeom>
            <a:ln w="3175" cmpd="sng">
              <a:prstDash val="dash"/>
            </a:ln>
          </p:spPr>
          <p:style>
            <a:lnRef idx="2">
              <a:schemeClr val="accent1"/>
            </a:lnRef>
            <a:fillRef idx="0">
              <a:schemeClr val="accent1"/>
            </a:fillRef>
            <a:effectRef idx="1">
              <a:schemeClr val="accent1"/>
            </a:effectRef>
            <a:fontRef idx="minor">
              <a:schemeClr val="tx1"/>
            </a:fontRef>
          </p:style>
        </p:cxnSp>
      </p:grpSp>
      <p:grpSp>
        <p:nvGrpSpPr>
          <p:cNvPr id="55" name="Group 54"/>
          <p:cNvGrpSpPr/>
          <p:nvPr/>
        </p:nvGrpSpPr>
        <p:grpSpPr>
          <a:xfrm>
            <a:off x="2364905" y="1759399"/>
            <a:ext cx="5122082" cy="3914944"/>
            <a:chOff x="2364905" y="1759399"/>
            <a:chExt cx="5122082" cy="3914944"/>
          </a:xfrm>
        </p:grpSpPr>
        <p:grpSp>
          <p:nvGrpSpPr>
            <p:cNvPr id="19" name="Group 18"/>
            <p:cNvGrpSpPr/>
            <p:nvPr/>
          </p:nvGrpSpPr>
          <p:grpSpPr>
            <a:xfrm>
              <a:off x="6049248" y="3655271"/>
              <a:ext cx="1437739" cy="1437739"/>
              <a:chOff x="5000855" y="3389543"/>
              <a:chExt cx="1489369" cy="1489369"/>
            </a:xfrm>
          </p:grpSpPr>
          <p:pic>
            <p:nvPicPr>
              <p:cNvPr id="18" name="Picture 17" descr="lab_res_yy.png"/>
              <p:cNvPicPr>
                <a:picLocks noChangeAspect="1"/>
              </p:cNvPicPr>
              <p:nvPr/>
            </p:nvPicPr>
            <p:blipFill>
              <a:blip r:embed="rId3"/>
              <a:stretch>
                <a:fillRect/>
              </a:stretch>
            </p:blipFill>
            <p:spPr>
              <a:xfrm>
                <a:off x="5000855" y="3389543"/>
                <a:ext cx="1489369" cy="1489369"/>
              </a:xfrm>
              <a:prstGeom prst="rect">
                <a:avLst/>
              </a:prstGeom>
            </p:spPr>
          </p:pic>
          <p:pic>
            <p:nvPicPr>
              <p:cNvPr id="17" name="Picture 16" descr="telefonistka.png"/>
              <p:cNvPicPr>
                <a:picLocks noChangeAspect="1"/>
              </p:cNvPicPr>
              <p:nvPr/>
            </p:nvPicPr>
            <p:blipFill>
              <a:blip r:embed="rId7"/>
              <a:stretch>
                <a:fillRect/>
              </a:stretch>
            </p:blipFill>
            <p:spPr>
              <a:xfrm flipH="1">
                <a:off x="5420842" y="3560718"/>
                <a:ext cx="645804" cy="1061990"/>
              </a:xfrm>
              <a:prstGeom prst="rect">
                <a:avLst/>
              </a:prstGeom>
            </p:spPr>
          </p:pic>
        </p:grpSp>
        <p:cxnSp>
          <p:nvCxnSpPr>
            <p:cNvPr id="36" name="Straight Connector 35"/>
            <p:cNvCxnSpPr>
              <a:stCxn id="18" idx="0"/>
            </p:cNvCxnSpPr>
            <p:nvPr/>
          </p:nvCxnSpPr>
          <p:spPr>
            <a:xfrm rot="16200000" flipV="1">
              <a:off x="4014394" y="901546"/>
              <a:ext cx="1895872" cy="3611578"/>
            </a:xfrm>
            <a:prstGeom prst="line">
              <a:avLst/>
            </a:prstGeom>
            <a:ln w="3175" cmpd="sng">
              <a:solidFill>
                <a:srgbClr val="2C7D1D"/>
              </a:solidFill>
              <a:prstDash val="dash"/>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a:stCxn id="18" idx="2"/>
              <a:endCxn id="6" idx="2"/>
            </p:cNvCxnSpPr>
            <p:nvPr/>
          </p:nvCxnSpPr>
          <p:spPr>
            <a:xfrm rot="5400000">
              <a:off x="4275845" y="3182070"/>
              <a:ext cx="581333" cy="4403213"/>
            </a:xfrm>
            <a:prstGeom prst="line">
              <a:avLst/>
            </a:prstGeom>
            <a:ln w="3175" cmpd="sng">
              <a:solidFill>
                <a:srgbClr val="2C7D1D"/>
              </a:solidFill>
              <a:prstDash val="dash"/>
            </a:ln>
          </p:spPr>
          <p:style>
            <a:lnRef idx="2">
              <a:schemeClr val="accent1"/>
            </a:lnRef>
            <a:fillRef idx="0">
              <a:schemeClr val="accent1"/>
            </a:fillRef>
            <a:effectRef idx="1">
              <a:schemeClr val="accent1"/>
            </a:effectRef>
            <a:fontRef idx="minor">
              <a:schemeClr val="tx1"/>
            </a:fontRef>
          </p:style>
        </p:cxnSp>
      </p:grpSp>
      <p:grpSp>
        <p:nvGrpSpPr>
          <p:cNvPr id="52" name="Group 51"/>
          <p:cNvGrpSpPr/>
          <p:nvPr/>
        </p:nvGrpSpPr>
        <p:grpSpPr>
          <a:xfrm>
            <a:off x="353117" y="1650768"/>
            <a:ext cx="4023575" cy="4685112"/>
            <a:chOff x="353117" y="1650768"/>
            <a:chExt cx="4023575" cy="4685112"/>
          </a:xfrm>
        </p:grpSpPr>
        <p:pic>
          <p:nvPicPr>
            <p:cNvPr id="6" name="Picture 5" descr="req_pos_yy.png"/>
            <p:cNvPicPr>
              <a:picLocks noChangeAspect="1"/>
            </p:cNvPicPr>
            <p:nvPr/>
          </p:nvPicPr>
          <p:blipFill>
            <a:blip r:embed="rId8"/>
            <a:stretch>
              <a:fillRect/>
            </a:stretch>
          </p:blipFill>
          <p:spPr>
            <a:xfrm>
              <a:off x="353117" y="1650768"/>
              <a:ext cx="4023575" cy="4023575"/>
            </a:xfrm>
            <a:prstGeom prst="rect">
              <a:avLst/>
            </a:prstGeom>
          </p:spPr>
        </p:pic>
        <p:sp>
          <p:nvSpPr>
            <p:cNvPr id="50" name="TextBox 49"/>
            <p:cNvSpPr txBox="1"/>
            <p:nvPr/>
          </p:nvSpPr>
          <p:spPr>
            <a:xfrm>
              <a:off x="1718419" y="5966548"/>
              <a:ext cx="1197764" cy="369332"/>
            </a:xfrm>
            <a:prstGeom prst="rect">
              <a:avLst/>
            </a:prstGeom>
            <a:noFill/>
          </p:spPr>
          <p:txBody>
            <a:bodyPr wrap="none" rtlCol="0">
              <a:spAutoFit/>
            </a:bodyPr>
            <a:lstStyle/>
            <a:p>
              <a:r>
                <a:rPr lang="en-US" dirty="0" smtClean="0"/>
                <a:t>company</a:t>
              </a:r>
              <a:endParaRPr lang="en-US" dirty="0"/>
            </a:p>
          </p:txBody>
        </p:sp>
      </p:grpSp>
      <p:sp>
        <p:nvSpPr>
          <p:cNvPr id="51" name="TextBox 50"/>
          <p:cNvSpPr txBox="1"/>
          <p:nvPr/>
        </p:nvSpPr>
        <p:spPr>
          <a:xfrm>
            <a:off x="6561225" y="5928635"/>
            <a:ext cx="1974100" cy="923330"/>
          </a:xfrm>
          <a:prstGeom prst="rect">
            <a:avLst/>
          </a:prstGeom>
          <a:noFill/>
        </p:spPr>
        <p:txBody>
          <a:bodyPr wrap="square" rtlCol="0">
            <a:spAutoFit/>
          </a:bodyPr>
          <a:lstStyle/>
          <a:p>
            <a:pPr algn="ctr"/>
            <a:r>
              <a:rPr lang="en-US" dirty="0" smtClean="0"/>
              <a:t>people and their competencies</a:t>
            </a:r>
            <a:endParaRPr lang="en-US" dirty="0"/>
          </a:p>
        </p:txBody>
      </p:sp>
      <p:sp>
        <p:nvSpPr>
          <p:cNvPr id="33" name="Slide Number Placeholder 32"/>
          <p:cNvSpPr>
            <a:spLocks noGrp="1"/>
          </p:cNvSpPr>
          <p:nvPr>
            <p:ph type="sldNum" sz="quarter" idx="12"/>
          </p:nvPr>
        </p:nvSpPr>
        <p:spPr/>
        <p:txBody>
          <a:bodyPr/>
          <a:lstStyle/>
          <a:p>
            <a:fld id="{B1CC9FD7-4EEE-804D-9BB9-2FE363F47D91}" type="slidenum">
              <a:rPr lang="cs-CZ" smtClean="0"/>
              <a:pPr/>
              <a:t>22</a:t>
            </a:fld>
            <a:endParaRPr lang="cs-C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10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10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fade">
                                      <p:cBhvr>
                                        <p:cTn id="21" dur="2000"/>
                                        <p:tgtEl>
                                          <p:spTgt spid="54"/>
                                        </p:tgtEl>
                                      </p:cBhvr>
                                    </p:animEffect>
                                  </p:childTnLst>
                                </p:cTn>
                              </p:par>
                            </p:childTnLst>
                          </p:cTn>
                        </p:par>
                        <p:par>
                          <p:cTn id="22" fill="hold">
                            <p:stCondLst>
                              <p:cond delay="3000"/>
                            </p:stCondLst>
                            <p:childTnLst>
                              <p:par>
                                <p:cTn id="23" presetID="10" presetClass="entr" presetSubtype="0" fill="hold"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fade">
                                      <p:cBhvr>
                                        <p:cTn id="25" dur="2000"/>
                                        <p:tgtEl>
                                          <p:spTgt spid="55"/>
                                        </p:tgtEl>
                                      </p:cBhvr>
                                    </p:animEffect>
                                  </p:childTnLst>
                                </p:cTn>
                              </p:par>
                            </p:childTnLst>
                          </p:cTn>
                        </p:par>
                        <p:par>
                          <p:cTn id="26" fill="hold">
                            <p:stCondLst>
                              <p:cond delay="5000"/>
                            </p:stCondLst>
                            <p:childTnLst>
                              <p:par>
                                <p:cTn id="27" presetID="10" presetClass="entr" presetSubtype="0"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Effect transition="in" filter="fade">
                                      <p:cBhvr>
                                        <p:cTn id="29" dur="2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p:cNvGrpSpPr/>
          <p:nvPr/>
        </p:nvGrpSpPr>
        <p:grpSpPr>
          <a:xfrm>
            <a:off x="457200" y="3018481"/>
            <a:ext cx="8229600" cy="1912480"/>
            <a:chOff x="457200" y="3018481"/>
            <a:chExt cx="8229600" cy="1912480"/>
          </a:xfrm>
        </p:grpSpPr>
        <p:sp>
          <p:nvSpPr>
            <p:cNvPr id="29" name="Rounded Rectangle 28"/>
            <p:cNvSpPr/>
            <p:nvPr/>
          </p:nvSpPr>
          <p:spPr>
            <a:xfrm>
              <a:off x="457200" y="3018481"/>
              <a:ext cx="4114800" cy="188471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0" name="Rounded Rectangle 29"/>
            <p:cNvSpPr/>
            <p:nvPr/>
          </p:nvSpPr>
          <p:spPr>
            <a:xfrm>
              <a:off x="4572000" y="3046251"/>
              <a:ext cx="4114800" cy="1884710"/>
            </a:xfrm>
            <a:prstGeom prst="roundRect">
              <a:avLst/>
            </a:prstGeom>
            <a:gradFill>
              <a:gsLst>
                <a:gs pos="0">
                  <a:srgbClr val="2C7D1D"/>
                </a:gs>
                <a:gs pos="100000">
                  <a:srgbClr val="80D970"/>
                </a:gs>
              </a:gsLst>
            </a:gradFill>
            <a:ln>
              <a:solidFill>
                <a:srgbClr val="2C7D1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aphicFrame>
        <p:nvGraphicFramePr>
          <p:cNvPr id="28" name="Content Placeholder 27"/>
          <p:cNvGraphicFramePr>
            <a:graphicFrameLocks noGrp="1"/>
          </p:cNvGraphicFramePr>
          <p:nvPr>
            <p:ph idx="1"/>
          </p:nvPr>
        </p:nvGraphicFramePr>
        <p:xfrm>
          <a:off x="457200" y="1453091"/>
          <a:ext cx="8229600" cy="50710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p:txBody>
          <a:bodyPr>
            <a:normAutofit/>
          </a:bodyPr>
          <a:lstStyle/>
          <a:p>
            <a:r>
              <a:rPr lang="en-US" dirty="0" smtClean="0"/>
              <a:t>Success and Relationships</a:t>
            </a:r>
            <a:endParaRPr lang="en-US" dirty="0"/>
          </a:p>
        </p:txBody>
      </p:sp>
      <p:sp>
        <p:nvSpPr>
          <p:cNvPr id="8" name="TextBox 7"/>
          <p:cNvSpPr txBox="1"/>
          <p:nvPr/>
        </p:nvSpPr>
        <p:spPr>
          <a:xfrm>
            <a:off x="0" y="6488668"/>
            <a:ext cx="2095445" cy="369332"/>
          </a:xfrm>
          <a:prstGeom prst="rect">
            <a:avLst/>
          </a:prstGeom>
        </p:spPr>
        <p:style>
          <a:lnRef idx="1">
            <a:schemeClr val="accent3"/>
          </a:lnRef>
          <a:fillRef idx="3">
            <a:schemeClr val="accent3"/>
          </a:fillRef>
          <a:effectRef idx="2">
            <a:schemeClr val="accent3"/>
          </a:effectRef>
          <a:fontRef idx="minor">
            <a:schemeClr val="lt1"/>
          </a:fontRef>
        </p:style>
        <p:txBody>
          <a:bodyPr wrap="none" rtlCol="0">
            <a:spAutoFit/>
          </a:bodyPr>
          <a:lstStyle/>
          <a:p>
            <a:r>
              <a:rPr lang="en-US" dirty="0" smtClean="0"/>
              <a:t>Company culture</a:t>
            </a:r>
          </a:p>
        </p:txBody>
      </p:sp>
      <p:grpSp>
        <p:nvGrpSpPr>
          <p:cNvPr id="22" name="Group 21"/>
          <p:cNvGrpSpPr/>
          <p:nvPr/>
        </p:nvGrpSpPr>
        <p:grpSpPr>
          <a:xfrm>
            <a:off x="1392155" y="3821959"/>
            <a:ext cx="2134464" cy="935288"/>
            <a:chOff x="1388450" y="5072004"/>
            <a:chExt cx="2134464" cy="935288"/>
          </a:xfrm>
        </p:grpSpPr>
        <p:pic>
          <p:nvPicPr>
            <p:cNvPr id="5" name="Picture 4" descr="sportsman_black.png"/>
            <p:cNvPicPr>
              <a:picLocks noChangeAspect="1"/>
            </p:cNvPicPr>
            <p:nvPr/>
          </p:nvPicPr>
          <p:blipFill>
            <a:blip r:embed="rId8"/>
            <a:stretch>
              <a:fillRect/>
            </a:stretch>
          </p:blipFill>
          <p:spPr>
            <a:xfrm>
              <a:off x="1388450" y="5072004"/>
              <a:ext cx="561173" cy="935288"/>
            </a:xfrm>
            <a:prstGeom prst="rect">
              <a:avLst/>
            </a:prstGeom>
          </p:spPr>
        </p:pic>
        <p:pic>
          <p:nvPicPr>
            <p:cNvPr id="7" name="Picture 6" descr="sportsman.png"/>
            <p:cNvPicPr>
              <a:picLocks noChangeAspect="1"/>
            </p:cNvPicPr>
            <p:nvPr/>
          </p:nvPicPr>
          <p:blipFill>
            <a:blip r:embed="rId9"/>
            <a:stretch>
              <a:fillRect/>
            </a:stretch>
          </p:blipFill>
          <p:spPr>
            <a:xfrm flipH="1">
              <a:off x="2961741" y="5072004"/>
              <a:ext cx="561173" cy="935288"/>
            </a:xfrm>
            <a:prstGeom prst="rect">
              <a:avLst/>
            </a:prstGeom>
          </p:spPr>
        </p:pic>
      </p:grpSp>
      <p:grpSp>
        <p:nvGrpSpPr>
          <p:cNvPr id="23" name="Group 22"/>
          <p:cNvGrpSpPr/>
          <p:nvPr/>
        </p:nvGrpSpPr>
        <p:grpSpPr>
          <a:xfrm>
            <a:off x="1657799" y="2940859"/>
            <a:ext cx="1471276" cy="1635477"/>
            <a:chOff x="1654094" y="4190904"/>
            <a:chExt cx="1471276" cy="1635477"/>
          </a:xfrm>
        </p:grpSpPr>
        <p:pic>
          <p:nvPicPr>
            <p:cNvPr id="9" name="Picture 8" descr="pinguin_manager_01.png"/>
            <p:cNvPicPr>
              <a:picLocks noChangeAspect="1"/>
            </p:cNvPicPr>
            <p:nvPr/>
          </p:nvPicPr>
          <p:blipFill>
            <a:blip r:embed="rId10"/>
            <a:stretch>
              <a:fillRect/>
            </a:stretch>
          </p:blipFill>
          <p:spPr>
            <a:xfrm>
              <a:off x="2200689" y="4190904"/>
              <a:ext cx="924681" cy="953577"/>
            </a:xfrm>
            <a:prstGeom prst="rect">
              <a:avLst/>
            </a:prstGeom>
          </p:spPr>
        </p:pic>
        <p:pic>
          <p:nvPicPr>
            <p:cNvPr id="10" name="Picture 9" descr="knife"/>
            <p:cNvPicPr>
              <a:picLocks noChangeAspect="1"/>
            </p:cNvPicPr>
            <p:nvPr/>
          </p:nvPicPr>
          <p:blipFill>
            <a:blip r:embed="rId11"/>
            <a:stretch>
              <a:fillRect/>
            </a:stretch>
          </p:blipFill>
          <p:spPr>
            <a:xfrm rot="9184577" flipV="1">
              <a:off x="1654094" y="5313880"/>
              <a:ext cx="847646" cy="415347"/>
            </a:xfrm>
            <a:prstGeom prst="rect">
              <a:avLst/>
            </a:prstGeom>
          </p:spPr>
        </p:pic>
        <p:pic>
          <p:nvPicPr>
            <p:cNvPr id="11" name="Picture 10" descr="gun"/>
            <p:cNvPicPr>
              <a:picLocks noChangeAspect="1"/>
            </p:cNvPicPr>
            <p:nvPr/>
          </p:nvPicPr>
          <p:blipFill>
            <a:blip r:embed="rId12"/>
            <a:stretch>
              <a:fillRect/>
            </a:stretch>
          </p:blipFill>
          <p:spPr>
            <a:xfrm rot="383779">
              <a:off x="2510425" y="5427997"/>
              <a:ext cx="594603" cy="398384"/>
            </a:xfrm>
            <a:prstGeom prst="rect">
              <a:avLst/>
            </a:prstGeom>
          </p:spPr>
        </p:pic>
      </p:grpSp>
      <p:grpSp>
        <p:nvGrpSpPr>
          <p:cNvPr id="26" name="Group 25"/>
          <p:cNvGrpSpPr/>
          <p:nvPr/>
        </p:nvGrpSpPr>
        <p:grpSpPr>
          <a:xfrm>
            <a:off x="5777995" y="3089029"/>
            <a:ext cx="1463593" cy="1900566"/>
            <a:chOff x="5480315" y="4339074"/>
            <a:chExt cx="1463593" cy="1900566"/>
          </a:xfrm>
        </p:grpSpPr>
        <p:pic>
          <p:nvPicPr>
            <p:cNvPr id="6" name="Picture 5" descr="telefonistka.png"/>
            <p:cNvPicPr>
              <a:picLocks noChangeAspect="1"/>
            </p:cNvPicPr>
            <p:nvPr/>
          </p:nvPicPr>
          <p:blipFill>
            <a:blip r:embed="rId13"/>
            <a:stretch>
              <a:fillRect/>
            </a:stretch>
          </p:blipFill>
          <p:spPr>
            <a:xfrm>
              <a:off x="5480315" y="4339074"/>
              <a:ext cx="547040" cy="899577"/>
            </a:xfrm>
            <a:prstGeom prst="rect">
              <a:avLst/>
            </a:prstGeom>
          </p:spPr>
        </p:pic>
        <p:pic>
          <p:nvPicPr>
            <p:cNvPr id="17" name="Picture 16" descr="rope.gif"/>
            <p:cNvPicPr>
              <a:picLocks noChangeAspect="1"/>
            </p:cNvPicPr>
            <p:nvPr/>
          </p:nvPicPr>
          <p:blipFill>
            <a:blip r:embed="rId14"/>
            <a:stretch>
              <a:fillRect/>
            </a:stretch>
          </p:blipFill>
          <p:spPr>
            <a:xfrm rot="3230521" flipH="1">
              <a:off x="5623995" y="4919727"/>
              <a:ext cx="1353757" cy="1286069"/>
            </a:xfrm>
            <a:prstGeom prst="rect">
              <a:avLst/>
            </a:prstGeom>
          </p:spPr>
        </p:pic>
      </p:grpSp>
      <p:grpSp>
        <p:nvGrpSpPr>
          <p:cNvPr id="24" name="Group 23"/>
          <p:cNvGrpSpPr/>
          <p:nvPr/>
        </p:nvGrpSpPr>
        <p:grpSpPr>
          <a:xfrm>
            <a:off x="2917412" y="2477321"/>
            <a:ext cx="1565428" cy="1061005"/>
            <a:chOff x="3125369" y="3727366"/>
            <a:chExt cx="1565428" cy="1061005"/>
          </a:xfrm>
        </p:grpSpPr>
        <p:sp>
          <p:nvSpPr>
            <p:cNvPr id="18" name="Cloud Callout 17"/>
            <p:cNvSpPr/>
            <p:nvPr/>
          </p:nvSpPr>
          <p:spPr>
            <a:xfrm>
              <a:off x="3125369" y="3727366"/>
              <a:ext cx="1565428" cy="1061005"/>
            </a:xfrm>
            <a:prstGeom prst="cloudCallout">
              <a:avLst>
                <a:gd name="adj1" fmla="val -63650"/>
                <a:gd name="adj2" fmla="val 70619"/>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19" name="Picture 18" descr="skull-crossbones.png"/>
            <p:cNvPicPr>
              <a:picLocks noChangeAspect="1"/>
            </p:cNvPicPr>
            <p:nvPr/>
          </p:nvPicPr>
          <p:blipFill>
            <a:blip r:embed="rId15"/>
            <a:stretch>
              <a:fillRect/>
            </a:stretch>
          </p:blipFill>
          <p:spPr>
            <a:xfrm>
              <a:off x="3522914" y="3870516"/>
              <a:ext cx="737497" cy="731065"/>
            </a:xfrm>
            <a:prstGeom prst="rect">
              <a:avLst/>
            </a:prstGeom>
          </p:spPr>
        </p:pic>
      </p:grpSp>
      <p:grpSp>
        <p:nvGrpSpPr>
          <p:cNvPr id="27" name="Group 26"/>
          <p:cNvGrpSpPr/>
          <p:nvPr/>
        </p:nvGrpSpPr>
        <p:grpSpPr>
          <a:xfrm>
            <a:off x="7026099" y="2477321"/>
            <a:ext cx="1565428" cy="1061005"/>
            <a:chOff x="6728419" y="3727366"/>
            <a:chExt cx="1565428" cy="1061005"/>
          </a:xfrm>
        </p:grpSpPr>
        <p:sp>
          <p:nvSpPr>
            <p:cNvPr id="20" name="Cloud Callout 19"/>
            <p:cNvSpPr/>
            <p:nvPr/>
          </p:nvSpPr>
          <p:spPr>
            <a:xfrm>
              <a:off x="6728419" y="3727366"/>
              <a:ext cx="1565428" cy="1061005"/>
            </a:xfrm>
            <a:prstGeom prst="cloudCallout">
              <a:avLst>
                <a:gd name="adj1" fmla="val -63650"/>
                <a:gd name="adj2" fmla="val 70619"/>
              </a:avLst>
            </a:prstGeom>
            <a:gradFill>
              <a:gsLst>
                <a:gs pos="0">
                  <a:srgbClr val="80D970"/>
                </a:gs>
                <a:gs pos="100000">
                  <a:srgbClr val="C0FFAE"/>
                </a:gs>
              </a:gsLst>
            </a:gradFill>
            <a:ln>
              <a:solidFill>
                <a:srgbClr val="2C7D1D"/>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21" name="Picture 20" descr="Green-Dollar-icon.png"/>
            <p:cNvPicPr>
              <a:picLocks noChangeAspect="1"/>
            </p:cNvPicPr>
            <p:nvPr/>
          </p:nvPicPr>
          <p:blipFill>
            <a:blip r:embed="rId16"/>
            <a:stretch>
              <a:fillRect/>
            </a:stretch>
          </p:blipFill>
          <p:spPr>
            <a:xfrm>
              <a:off x="7137110" y="3890889"/>
              <a:ext cx="698934" cy="698934"/>
            </a:xfrm>
            <a:prstGeom prst="rect">
              <a:avLst/>
            </a:prstGeom>
          </p:spPr>
        </p:pic>
      </p:grpSp>
      <p:grpSp>
        <p:nvGrpSpPr>
          <p:cNvPr id="25" name="Group 24"/>
          <p:cNvGrpSpPr/>
          <p:nvPr/>
        </p:nvGrpSpPr>
        <p:grpSpPr>
          <a:xfrm>
            <a:off x="5468095" y="3802500"/>
            <a:ext cx="2340718" cy="972364"/>
            <a:chOff x="5170415" y="5052545"/>
            <a:chExt cx="2340718" cy="972364"/>
          </a:xfrm>
        </p:grpSpPr>
        <p:pic>
          <p:nvPicPr>
            <p:cNvPr id="13" name="Picture 12" descr="sportsman.png"/>
            <p:cNvPicPr>
              <a:picLocks noChangeAspect="1"/>
            </p:cNvPicPr>
            <p:nvPr/>
          </p:nvPicPr>
          <p:blipFill>
            <a:blip r:embed="rId9"/>
            <a:stretch>
              <a:fillRect/>
            </a:stretch>
          </p:blipFill>
          <p:spPr>
            <a:xfrm flipH="1">
              <a:off x="6927714" y="5052545"/>
              <a:ext cx="583419" cy="972364"/>
            </a:xfrm>
            <a:prstGeom prst="rect">
              <a:avLst/>
            </a:prstGeom>
          </p:spPr>
        </p:pic>
        <p:pic>
          <p:nvPicPr>
            <p:cNvPr id="12" name="Picture 11" descr="sportsman_black.png"/>
            <p:cNvPicPr>
              <a:picLocks noChangeAspect="1"/>
            </p:cNvPicPr>
            <p:nvPr/>
          </p:nvPicPr>
          <p:blipFill>
            <a:blip r:embed="rId8"/>
            <a:stretch>
              <a:fillRect/>
            </a:stretch>
          </p:blipFill>
          <p:spPr>
            <a:xfrm>
              <a:off x="5170415" y="5052545"/>
              <a:ext cx="583419" cy="972364"/>
            </a:xfrm>
            <a:prstGeom prst="rect">
              <a:avLst/>
            </a:prstGeom>
          </p:spPr>
        </p:pic>
      </p:grpSp>
      <p:sp>
        <p:nvSpPr>
          <p:cNvPr id="31" name="Slide Number Placeholder 30"/>
          <p:cNvSpPr>
            <a:spLocks noGrp="1"/>
          </p:cNvSpPr>
          <p:nvPr>
            <p:ph type="sldNum" sz="quarter" idx="12"/>
          </p:nvPr>
        </p:nvSpPr>
        <p:spPr/>
        <p:txBody>
          <a:bodyPr/>
          <a:lstStyle/>
          <a:p>
            <a:fld id="{B1CC9FD7-4EEE-804D-9BB9-2FE363F47D91}" type="slidenum">
              <a:rPr lang="cs-CZ" smtClean="0"/>
              <a:pPr/>
              <a:t>23</a:t>
            </a:fld>
            <a:endParaRPr lang="cs-C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graphicEl>
                                              <a:dgm id="{7304A40F-9F35-6D40-BC3A-CDA893AF81B1}"/>
                                            </p:graphicEl>
                                          </p:spTgt>
                                        </p:tgtEl>
                                        <p:attrNameLst>
                                          <p:attrName>style.visibility</p:attrName>
                                        </p:attrNameLst>
                                      </p:cBhvr>
                                      <p:to>
                                        <p:strVal val="visible"/>
                                      </p:to>
                                    </p:set>
                                    <p:animEffect transition="in" filter="fade">
                                      <p:cBhvr>
                                        <p:cTn id="7" dur="1000"/>
                                        <p:tgtEl>
                                          <p:spTgt spid="28">
                                            <p:graphicEl>
                                              <a:dgm id="{7304A40F-9F35-6D40-BC3A-CDA893AF81B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graphicEl>
                                              <a:dgm id="{A286DBC1-26A5-2C4A-A78C-F1A1D433A83D}"/>
                                            </p:graphicEl>
                                          </p:spTgt>
                                        </p:tgtEl>
                                        <p:attrNameLst>
                                          <p:attrName>style.visibility</p:attrName>
                                        </p:attrNameLst>
                                      </p:cBhvr>
                                      <p:to>
                                        <p:strVal val="visible"/>
                                      </p:to>
                                    </p:set>
                                    <p:animEffect transition="in" filter="fade">
                                      <p:cBhvr>
                                        <p:cTn id="12" dur="1000"/>
                                        <p:tgtEl>
                                          <p:spTgt spid="28">
                                            <p:graphicEl>
                                              <a:dgm id="{A286DBC1-26A5-2C4A-A78C-F1A1D433A83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0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10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8">
                                            <p:graphicEl>
                                              <a:dgm id="{E995DAF6-25D1-B244-99D0-81147D61C052}"/>
                                            </p:graphicEl>
                                          </p:spTgt>
                                        </p:tgtEl>
                                        <p:attrNameLst>
                                          <p:attrName>style.visibility</p:attrName>
                                        </p:attrNameLst>
                                      </p:cBhvr>
                                      <p:to>
                                        <p:strVal val="visible"/>
                                      </p:to>
                                    </p:set>
                                    <p:animEffect transition="in" filter="fade">
                                      <p:cBhvr>
                                        <p:cTn id="47" dur="1000"/>
                                        <p:tgtEl>
                                          <p:spTgt spid="28">
                                            <p:graphicEl>
                                              <a:dgm id="{E995DAF6-25D1-B244-99D0-81147D61C052}"/>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8" grpId="0">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elefonista_black.png"/>
          <p:cNvPicPr>
            <a:picLocks noGrp="1" noChangeAspect="1"/>
          </p:cNvPicPr>
          <p:nvPr>
            <p:ph idx="1"/>
          </p:nvPr>
        </p:nvPicPr>
        <p:blipFill>
          <a:blip r:embed="rId3"/>
          <a:srcRect l="-102553" r="-102553"/>
          <a:stretch>
            <a:fillRect/>
          </a:stretch>
        </p:blipFill>
        <p:spPr>
          <a:xfrm>
            <a:off x="1341715" y="2071462"/>
            <a:ext cx="3541872" cy="1947893"/>
          </a:xfrm>
        </p:spPr>
      </p:pic>
      <p:sp>
        <p:nvSpPr>
          <p:cNvPr id="10" name="TextBox 9"/>
          <p:cNvSpPr txBox="1"/>
          <p:nvPr/>
        </p:nvSpPr>
        <p:spPr>
          <a:xfrm>
            <a:off x="540911" y="2160362"/>
            <a:ext cx="6499725" cy="1569660"/>
          </a:xfrm>
          <a:prstGeom prst="rect">
            <a:avLst/>
          </a:prstGeom>
          <a:noFill/>
        </p:spPr>
        <p:txBody>
          <a:bodyPr wrap="square" rtlCol="0">
            <a:spAutoFit/>
          </a:bodyPr>
          <a:lstStyle/>
          <a:p>
            <a:r>
              <a:rPr lang="en-US" sz="9600" dirty="0" err="1" smtClean="0"/>
              <a:t>c</a:t>
            </a:r>
            <a:r>
              <a:rPr lang="en-US" sz="9600" baseline="-25000" dirty="0" err="1" smtClean="0"/>
              <a:t>re</a:t>
            </a:r>
            <a:r>
              <a:rPr lang="en-US" sz="9600" dirty="0" smtClean="0"/>
              <a:t>(          )</a:t>
            </a:r>
            <a:endParaRPr lang="en-US" sz="9600" dirty="0"/>
          </a:p>
        </p:txBody>
      </p:sp>
      <p:sp>
        <p:nvSpPr>
          <p:cNvPr id="4" name="Slide Number Placeholder 3"/>
          <p:cNvSpPr>
            <a:spLocks noGrp="1"/>
          </p:cNvSpPr>
          <p:nvPr>
            <p:ph type="sldNum" sz="quarter" idx="12"/>
          </p:nvPr>
        </p:nvSpPr>
        <p:spPr/>
        <p:txBody>
          <a:bodyPr/>
          <a:lstStyle/>
          <a:p>
            <a:fld id="{B1CC9FD7-4EEE-804D-9BB9-2FE363F47D91}" type="slidenum">
              <a:rPr lang="cs-CZ" smtClean="0"/>
              <a:pPr/>
              <a:t>24</a:t>
            </a:fld>
            <a:endParaRPr lang="cs-CZ"/>
          </a:p>
        </p:txBody>
      </p:sp>
      <p:sp>
        <p:nvSpPr>
          <p:cNvPr id="5" name="Title 4"/>
          <p:cNvSpPr>
            <a:spLocks noGrp="1"/>
          </p:cNvSpPr>
          <p:nvPr>
            <p:ph type="title"/>
          </p:nvPr>
        </p:nvSpPr>
        <p:spPr/>
        <p:txBody>
          <a:bodyPr/>
          <a:lstStyle/>
          <a:p>
            <a:r>
              <a:rPr lang="en-US" dirty="0" smtClean="0"/>
              <a:t>Relationship</a:t>
            </a:r>
            <a:endParaRPr lang="en-US" dirty="0"/>
          </a:p>
        </p:txBody>
      </p:sp>
      <p:pic>
        <p:nvPicPr>
          <p:cNvPr id="7" name="Picture 6" descr="sportsman.png"/>
          <p:cNvPicPr>
            <a:picLocks noChangeAspect="1"/>
          </p:cNvPicPr>
          <p:nvPr/>
        </p:nvPicPr>
        <p:blipFill>
          <a:blip r:embed="rId4"/>
          <a:stretch>
            <a:fillRect/>
          </a:stretch>
        </p:blipFill>
        <p:spPr>
          <a:xfrm flipH="1">
            <a:off x="5065957" y="2071462"/>
            <a:ext cx="1162681" cy="1937801"/>
          </a:xfrm>
          <a:prstGeom prst="rect">
            <a:avLst/>
          </a:prstGeom>
        </p:spPr>
      </p:pic>
      <p:grpSp>
        <p:nvGrpSpPr>
          <p:cNvPr id="2" name="Group 10"/>
          <p:cNvGrpSpPr/>
          <p:nvPr/>
        </p:nvGrpSpPr>
        <p:grpSpPr>
          <a:xfrm>
            <a:off x="3884240" y="2160362"/>
            <a:ext cx="4746201" cy="1569660"/>
            <a:chOff x="3637301" y="1879600"/>
            <a:chExt cx="4746201" cy="1569660"/>
          </a:xfrm>
        </p:grpSpPr>
        <p:sp>
          <p:nvSpPr>
            <p:cNvPr id="8" name="TextBox 7"/>
            <p:cNvSpPr txBox="1"/>
            <p:nvPr/>
          </p:nvSpPr>
          <p:spPr>
            <a:xfrm>
              <a:off x="3637301" y="1879600"/>
              <a:ext cx="1163299" cy="1569660"/>
            </a:xfrm>
            <a:prstGeom prst="rect">
              <a:avLst/>
            </a:prstGeom>
            <a:noFill/>
          </p:spPr>
          <p:txBody>
            <a:bodyPr wrap="none" rtlCol="0">
              <a:spAutoFit/>
            </a:bodyPr>
            <a:lstStyle/>
            <a:p>
              <a:r>
                <a:rPr lang="en-US" sz="9600" dirty="0" smtClean="0"/>
                <a:t>+</a:t>
              </a:r>
              <a:endParaRPr lang="en-US" sz="9600" dirty="0"/>
            </a:p>
          </p:txBody>
        </p:sp>
        <p:sp>
          <p:nvSpPr>
            <p:cNvPr id="9" name="TextBox 8"/>
            <p:cNvSpPr txBox="1"/>
            <p:nvPr/>
          </p:nvSpPr>
          <p:spPr>
            <a:xfrm>
              <a:off x="6552953" y="1879600"/>
              <a:ext cx="1830549" cy="1569660"/>
            </a:xfrm>
            <a:prstGeom prst="rect">
              <a:avLst/>
            </a:prstGeom>
            <a:noFill/>
          </p:spPr>
          <p:txBody>
            <a:bodyPr wrap="none" rtlCol="0">
              <a:spAutoFit/>
            </a:bodyPr>
            <a:lstStyle/>
            <a:p>
              <a:r>
                <a:rPr lang="en-US" sz="9600" dirty="0" smtClean="0"/>
                <a:t>=E</a:t>
              </a:r>
              <a:endParaRPr lang="en-US" sz="9600" dirty="0"/>
            </a:p>
          </p:txBody>
        </p:sp>
      </p:grpSp>
      <p:sp>
        <p:nvSpPr>
          <p:cNvPr id="12" name="TextBox 11"/>
          <p:cNvSpPr txBox="1"/>
          <p:nvPr/>
        </p:nvSpPr>
        <p:spPr>
          <a:xfrm>
            <a:off x="870756" y="4356430"/>
            <a:ext cx="7630572" cy="954107"/>
          </a:xfrm>
          <a:prstGeom prst="rect">
            <a:avLst/>
          </a:prstGeom>
          <a:noFill/>
        </p:spPr>
        <p:txBody>
          <a:bodyPr wrap="none" rtlCol="0">
            <a:spAutoFit/>
          </a:bodyPr>
          <a:lstStyle/>
          <a:p>
            <a:pPr algn="ctr"/>
            <a:r>
              <a:rPr lang="en-US" sz="2800" dirty="0" err="1" smtClean="0"/>
              <a:t>c</a:t>
            </a:r>
            <a:r>
              <a:rPr lang="en-US" sz="2800" baseline="-25000" dirty="0" err="1" smtClean="0"/>
              <a:t>re</a:t>
            </a:r>
            <a:r>
              <a:rPr lang="en-US" sz="2800" baseline="-25000" dirty="0" smtClean="0"/>
              <a:t> </a:t>
            </a:r>
            <a:r>
              <a:rPr lang="en-US" sz="2800" dirty="0" smtClean="0"/>
              <a:t>&gt; 0 ... relationship efficiency coefficient</a:t>
            </a:r>
          </a:p>
          <a:p>
            <a:pPr algn="ctr"/>
            <a:r>
              <a:rPr lang="en-US" sz="2800" dirty="0" smtClean="0"/>
              <a:t>E ... resulting effect</a:t>
            </a:r>
          </a:p>
        </p:txBody>
      </p:sp>
      <p:sp>
        <p:nvSpPr>
          <p:cNvPr id="13" name="TextBox 12"/>
          <p:cNvSpPr txBox="1"/>
          <p:nvPr/>
        </p:nvSpPr>
        <p:spPr>
          <a:xfrm>
            <a:off x="0" y="6488668"/>
            <a:ext cx="2095445" cy="369332"/>
          </a:xfrm>
          <a:prstGeom prst="rect">
            <a:avLst/>
          </a:prstGeom>
          <a:noFill/>
        </p:spPr>
        <p:txBody>
          <a:bodyPr wrap="none" rtlCol="0">
            <a:spAutoFit/>
          </a:bodyPr>
          <a:lstStyle/>
          <a:p>
            <a:r>
              <a:rPr lang="en-US" dirty="0" smtClean="0"/>
              <a:t>Company culture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Types of Relationships</a:t>
            </a:r>
            <a:endParaRPr lang="en-US" dirty="0"/>
          </a:p>
        </p:txBody>
      </p:sp>
      <p:sp>
        <p:nvSpPr>
          <p:cNvPr id="5" name="TextBox 4"/>
          <p:cNvSpPr txBox="1"/>
          <p:nvPr/>
        </p:nvSpPr>
        <p:spPr>
          <a:xfrm>
            <a:off x="0" y="6488668"/>
            <a:ext cx="2095445" cy="369332"/>
          </a:xfrm>
          <a:prstGeom prst="rect">
            <a:avLst/>
          </a:prstGeom>
          <a:noFill/>
        </p:spPr>
        <p:txBody>
          <a:bodyPr wrap="none" rtlCol="0">
            <a:spAutoFit/>
          </a:bodyPr>
          <a:lstStyle/>
          <a:p>
            <a:r>
              <a:rPr lang="en-US" dirty="0" smtClean="0"/>
              <a:t>Company culture</a:t>
            </a:r>
          </a:p>
        </p:txBody>
      </p:sp>
      <p:grpSp>
        <p:nvGrpSpPr>
          <p:cNvPr id="13" name="Group 12"/>
          <p:cNvGrpSpPr/>
          <p:nvPr/>
        </p:nvGrpSpPr>
        <p:grpSpPr>
          <a:xfrm>
            <a:off x="6419117" y="501411"/>
            <a:ext cx="2531018" cy="606617"/>
            <a:chOff x="3682950" y="3628451"/>
            <a:chExt cx="6124058" cy="1467772"/>
          </a:xfrm>
        </p:grpSpPr>
        <p:pic>
          <p:nvPicPr>
            <p:cNvPr id="6" name="Content Placeholder 5" descr="telefonista_black.png"/>
            <p:cNvPicPr>
              <a:picLocks noChangeAspect="1"/>
            </p:cNvPicPr>
            <p:nvPr/>
          </p:nvPicPr>
          <p:blipFill>
            <a:blip r:embed="rId3"/>
            <a:srcRect l="-102553" r="-102553"/>
            <a:stretch>
              <a:fillRect/>
            </a:stretch>
          </p:blipFill>
          <p:spPr>
            <a:xfrm>
              <a:off x="4286370" y="3628451"/>
              <a:ext cx="2668864" cy="1467772"/>
            </a:xfrm>
            <a:prstGeom prst="rect">
              <a:avLst/>
            </a:prstGeom>
          </p:spPr>
        </p:pic>
        <p:sp>
          <p:nvSpPr>
            <p:cNvPr id="7" name="TextBox 6"/>
            <p:cNvSpPr txBox="1"/>
            <p:nvPr/>
          </p:nvSpPr>
          <p:spPr>
            <a:xfrm>
              <a:off x="3682950" y="3695440"/>
              <a:ext cx="4897659" cy="1265984"/>
            </a:xfrm>
            <a:prstGeom prst="rect">
              <a:avLst/>
            </a:prstGeom>
            <a:noFill/>
          </p:spPr>
          <p:txBody>
            <a:bodyPr wrap="square" rtlCol="0">
              <a:spAutoFit/>
            </a:bodyPr>
            <a:lstStyle/>
            <a:p>
              <a:r>
                <a:rPr lang="en-US" sz="2800" dirty="0" err="1" smtClean="0"/>
                <a:t>c</a:t>
              </a:r>
              <a:r>
                <a:rPr lang="en-US" sz="2800" baseline="-25000" dirty="0" err="1" smtClean="0"/>
                <a:t>re</a:t>
              </a:r>
              <a:r>
                <a:rPr lang="en-US" sz="2800" dirty="0" smtClean="0"/>
                <a:t>(          )</a:t>
              </a:r>
              <a:endParaRPr lang="en-US" sz="2800" dirty="0"/>
            </a:p>
          </p:txBody>
        </p:sp>
        <p:pic>
          <p:nvPicPr>
            <p:cNvPr id="8" name="Picture 7" descr="sportsman.png"/>
            <p:cNvPicPr>
              <a:picLocks noChangeAspect="1"/>
            </p:cNvPicPr>
            <p:nvPr/>
          </p:nvPicPr>
          <p:blipFill>
            <a:blip r:embed="rId4"/>
            <a:stretch>
              <a:fillRect/>
            </a:stretch>
          </p:blipFill>
          <p:spPr>
            <a:xfrm flipH="1">
              <a:off x="6978843" y="3628453"/>
              <a:ext cx="876102" cy="1460167"/>
            </a:xfrm>
            <a:prstGeom prst="rect">
              <a:avLst/>
            </a:prstGeom>
          </p:spPr>
        </p:pic>
        <p:grpSp>
          <p:nvGrpSpPr>
            <p:cNvPr id="9" name="Group 10"/>
            <p:cNvGrpSpPr/>
            <p:nvPr/>
          </p:nvGrpSpPr>
          <p:grpSpPr>
            <a:xfrm>
              <a:off x="5974589" y="3695439"/>
              <a:ext cx="3832419" cy="1265988"/>
              <a:chOff x="3335226" y="1879600"/>
              <a:chExt cx="5086038" cy="2506256"/>
            </a:xfrm>
          </p:grpSpPr>
          <p:sp>
            <p:nvSpPr>
              <p:cNvPr id="10" name="TextBox 9"/>
              <p:cNvSpPr txBox="1"/>
              <p:nvPr/>
            </p:nvSpPr>
            <p:spPr>
              <a:xfrm>
                <a:off x="3335226" y="1879605"/>
                <a:ext cx="1631555" cy="2506251"/>
              </a:xfrm>
              <a:prstGeom prst="rect">
                <a:avLst/>
              </a:prstGeom>
              <a:noFill/>
            </p:spPr>
            <p:txBody>
              <a:bodyPr wrap="square" rtlCol="0">
                <a:spAutoFit/>
              </a:bodyPr>
              <a:lstStyle/>
              <a:p>
                <a:r>
                  <a:rPr lang="en-US" sz="2800" dirty="0" smtClean="0"/>
                  <a:t>+</a:t>
                </a:r>
                <a:endParaRPr lang="en-US" sz="2800" dirty="0"/>
              </a:p>
            </p:txBody>
          </p:sp>
          <p:sp>
            <p:nvSpPr>
              <p:cNvPr id="11" name="TextBox 10"/>
              <p:cNvSpPr txBox="1"/>
              <p:nvPr/>
            </p:nvSpPr>
            <p:spPr>
              <a:xfrm>
                <a:off x="6019462" y="1879600"/>
                <a:ext cx="2401802" cy="2506247"/>
              </a:xfrm>
              <a:prstGeom prst="rect">
                <a:avLst/>
              </a:prstGeom>
              <a:noFill/>
            </p:spPr>
            <p:txBody>
              <a:bodyPr wrap="square" rtlCol="0">
                <a:spAutoFit/>
              </a:bodyPr>
              <a:lstStyle/>
              <a:p>
                <a:r>
                  <a:rPr lang="en-US" sz="2800" dirty="0" smtClean="0"/>
                  <a:t>=E</a:t>
                </a:r>
                <a:endParaRPr lang="en-US" sz="2800" dirty="0"/>
              </a:p>
            </p:txBody>
          </p:sp>
        </p:grpSp>
      </p:grpSp>
      <p:graphicFrame>
        <p:nvGraphicFramePr>
          <p:cNvPr id="15" name="Content Placeholder 7"/>
          <p:cNvGraphicFramePr>
            <a:graphicFrameLocks/>
          </p:cNvGraphicFramePr>
          <p:nvPr/>
        </p:nvGraphicFramePr>
        <p:xfrm>
          <a:off x="207456" y="1481329"/>
          <a:ext cx="8677846" cy="45259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7" name="Picture 16" descr="skull-crossbones.png"/>
          <p:cNvPicPr>
            <a:picLocks noChangeAspect="1"/>
          </p:cNvPicPr>
          <p:nvPr/>
        </p:nvPicPr>
        <p:blipFill>
          <a:blip r:embed="rId10"/>
          <a:stretch>
            <a:fillRect/>
          </a:stretch>
        </p:blipFill>
        <p:spPr>
          <a:xfrm>
            <a:off x="1540612" y="1650659"/>
            <a:ext cx="909363" cy="901433"/>
          </a:xfrm>
          <a:prstGeom prst="rect">
            <a:avLst/>
          </a:prstGeom>
        </p:spPr>
      </p:pic>
      <p:pic>
        <p:nvPicPr>
          <p:cNvPr id="18" name="Picture 17" descr="Green-Dollar-icon.png"/>
          <p:cNvPicPr>
            <a:picLocks noChangeAspect="1"/>
          </p:cNvPicPr>
          <p:nvPr/>
        </p:nvPicPr>
        <p:blipFill>
          <a:blip r:embed="rId11"/>
          <a:stretch>
            <a:fillRect/>
          </a:stretch>
        </p:blipFill>
        <p:spPr>
          <a:xfrm>
            <a:off x="1628388" y="5027769"/>
            <a:ext cx="698934" cy="698934"/>
          </a:xfrm>
          <a:prstGeom prst="rect">
            <a:avLst/>
          </a:prstGeom>
        </p:spPr>
      </p:pic>
      <p:sp>
        <p:nvSpPr>
          <p:cNvPr id="16" name="Slide Number Placeholder 15"/>
          <p:cNvSpPr>
            <a:spLocks noGrp="1"/>
          </p:cNvSpPr>
          <p:nvPr>
            <p:ph type="sldNum" sz="quarter" idx="12"/>
          </p:nvPr>
        </p:nvSpPr>
        <p:spPr/>
        <p:txBody>
          <a:bodyPr/>
          <a:lstStyle/>
          <a:p>
            <a:fld id="{B1CC9FD7-4EEE-804D-9BB9-2FE363F47D91}" type="slidenum">
              <a:rPr lang="cs-CZ" smtClean="0"/>
              <a:pPr/>
              <a:t>25</a:t>
            </a:fld>
            <a:endParaRPr lang="cs-C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graphicEl>
                                              <a:dgm id="{022376C0-7230-F643-8D08-005267D1FDE9}"/>
                                            </p:graphicEl>
                                          </p:spTgt>
                                        </p:tgtEl>
                                        <p:attrNameLst>
                                          <p:attrName>style.visibility</p:attrName>
                                        </p:attrNameLst>
                                      </p:cBhvr>
                                      <p:to>
                                        <p:strVal val="visible"/>
                                      </p:to>
                                    </p:set>
                                    <p:animEffect transition="in" filter="fade">
                                      <p:cBhvr>
                                        <p:cTn id="7" dur="1000"/>
                                        <p:tgtEl>
                                          <p:spTgt spid="15">
                                            <p:graphicEl>
                                              <a:dgm id="{022376C0-7230-F643-8D08-005267D1FDE9}"/>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graphicEl>
                                              <a:dgm id="{D867C73F-9100-6E4D-BE2E-59848DDAA795}"/>
                                            </p:graphicEl>
                                          </p:spTgt>
                                        </p:tgtEl>
                                        <p:attrNameLst>
                                          <p:attrName>style.visibility</p:attrName>
                                        </p:attrNameLst>
                                      </p:cBhvr>
                                      <p:to>
                                        <p:strVal val="visible"/>
                                      </p:to>
                                    </p:set>
                                    <p:animEffect transition="in" filter="fade">
                                      <p:cBhvr>
                                        <p:cTn id="10" dur="1000"/>
                                        <p:tgtEl>
                                          <p:spTgt spid="15">
                                            <p:graphicEl>
                                              <a:dgm id="{D867C73F-9100-6E4D-BE2E-59848DDAA795}"/>
                                            </p:graphic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graphicEl>
                                              <a:dgm id="{6800E8AB-1276-4544-8529-0A5F951B2359}"/>
                                            </p:graphicEl>
                                          </p:spTgt>
                                        </p:tgtEl>
                                        <p:attrNameLst>
                                          <p:attrName>style.visibility</p:attrName>
                                        </p:attrNameLst>
                                      </p:cBhvr>
                                      <p:to>
                                        <p:strVal val="visible"/>
                                      </p:to>
                                    </p:set>
                                    <p:animEffect transition="in" filter="fade">
                                      <p:cBhvr>
                                        <p:cTn id="18" dur="1000"/>
                                        <p:tgtEl>
                                          <p:spTgt spid="15">
                                            <p:graphicEl>
                                              <a:dgm id="{6800E8AB-1276-4544-8529-0A5F951B2359}"/>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graphicEl>
                                              <a:dgm id="{758AD723-B4CA-294F-AB5F-5DFCB4447D08}"/>
                                            </p:graphicEl>
                                          </p:spTgt>
                                        </p:tgtEl>
                                        <p:attrNameLst>
                                          <p:attrName>style.visibility</p:attrName>
                                        </p:attrNameLst>
                                      </p:cBhvr>
                                      <p:to>
                                        <p:strVal val="visible"/>
                                      </p:to>
                                    </p:set>
                                    <p:animEffect transition="in" filter="fade">
                                      <p:cBhvr>
                                        <p:cTn id="21" dur="1000"/>
                                        <p:tgtEl>
                                          <p:spTgt spid="15">
                                            <p:graphicEl>
                                              <a:dgm id="{758AD723-B4CA-294F-AB5F-5DFCB4447D08}"/>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5">
                                            <p:graphicEl>
                                              <a:dgm id="{25BC3232-B94F-2544-B5CD-97B373D39BA7}"/>
                                            </p:graphicEl>
                                          </p:spTgt>
                                        </p:tgtEl>
                                        <p:attrNameLst>
                                          <p:attrName>style.visibility</p:attrName>
                                        </p:attrNameLst>
                                      </p:cBhvr>
                                      <p:to>
                                        <p:strVal val="visible"/>
                                      </p:to>
                                    </p:set>
                                    <p:animEffect transition="in" filter="fade">
                                      <p:cBhvr>
                                        <p:cTn id="26" dur="1000"/>
                                        <p:tgtEl>
                                          <p:spTgt spid="15">
                                            <p:graphicEl>
                                              <a:dgm id="{25BC3232-B94F-2544-B5CD-97B373D39BA7}"/>
                                            </p:graphic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
                                            <p:graphicEl>
                                              <a:dgm id="{EF389E41-12F2-0D46-A50A-BDD8C0371D3A}"/>
                                            </p:graphicEl>
                                          </p:spTgt>
                                        </p:tgtEl>
                                        <p:attrNameLst>
                                          <p:attrName>style.visibility</p:attrName>
                                        </p:attrNameLst>
                                      </p:cBhvr>
                                      <p:to>
                                        <p:strVal val="visible"/>
                                      </p:to>
                                    </p:set>
                                    <p:animEffect transition="in" filter="fade">
                                      <p:cBhvr>
                                        <p:cTn id="29" dur="1000"/>
                                        <p:tgtEl>
                                          <p:spTgt spid="15">
                                            <p:graphicEl>
                                              <a:dgm id="{EF389E41-12F2-0D46-A50A-BDD8C0371D3A}"/>
                                            </p:graphic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457200" y="1481328"/>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p:txBody>
          <a:bodyPr/>
          <a:lstStyle/>
          <a:p>
            <a:r>
              <a:rPr lang="en-US" dirty="0" smtClean="0"/>
              <a:t>Company culture</a:t>
            </a:r>
            <a:endParaRPr lang="en-US" dirty="0"/>
          </a:p>
        </p:txBody>
      </p:sp>
      <p:sp>
        <p:nvSpPr>
          <p:cNvPr id="5" name="TextBox 4"/>
          <p:cNvSpPr txBox="1"/>
          <p:nvPr/>
        </p:nvSpPr>
        <p:spPr>
          <a:xfrm>
            <a:off x="0" y="6488668"/>
            <a:ext cx="2095445" cy="369332"/>
          </a:xfrm>
          <a:prstGeom prst="rect">
            <a:avLst/>
          </a:prstGeom>
          <a:noFill/>
        </p:spPr>
        <p:txBody>
          <a:bodyPr wrap="none" rtlCol="0">
            <a:spAutoFit/>
          </a:bodyPr>
          <a:lstStyle/>
          <a:p>
            <a:r>
              <a:rPr lang="en-US" dirty="0" smtClean="0"/>
              <a:t>Company culture</a:t>
            </a:r>
          </a:p>
        </p:txBody>
      </p:sp>
      <p:sp>
        <p:nvSpPr>
          <p:cNvPr id="8" name="TextBox 7"/>
          <p:cNvSpPr txBox="1"/>
          <p:nvPr/>
        </p:nvSpPr>
        <p:spPr>
          <a:xfrm>
            <a:off x="6419117" y="529097"/>
            <a:ext cx="2542776" cy="523220"/>
          </a:xfrm>
          <a:prstGeom prst="rect">
            <a:avLst/>
          </a:prstGeom>
          <a:noFill/>
        </p:spPr>
        <p:txBody>
          <a:bodyPr wrap="square" rtlCol="0">
            <a:spAutoFit/>
          </a:bodyPr>
          <a:lstStyle/>
          <a:p>
            <a:r>
              <a:rPr lang="en-US" sz="2800" dirty="0" err="1" smtClean="0"/>
              <a:t>c</a:t>
            </a:r>
            <a:r>
              <a:rPr lang="en-US" sz="2800" baseline="-25000" dirty="0" err="1" smtClean="0"/>
              <a:t>re</a:t>
            </a:r>
            <a:r>
              <a:rPr lang="en-US" sz="2800" dirty="0" smtClean="0"/>
              <a:t>( f</a:t>
            </a:r>
            <a:r>
              <a:rPr lang="en-US" sz="2800" baseline="-25000" dirty="0" smtClean="0"/>
              <a:t>1</a:t>
            </a:r>
            <a:r>
              <a:rPr lang="en-US" sz="2800" dirty="0" smtClean="0"/>
              <a:t>+f</a:t>
            </a:r>
            <a:r>
              <a:rPr lang="en-US" sz="2800" baseline="-25000" dirty="0" smtClean="0"/>
              <a:t>2</a:t>
            </a:r>
            <a:r>
              <a:rPr lang="en-US" sz="2800" dirty="0" smtClean="0"/>
              <a:t> )=E</a:t>
            </a:r>
            <a:endParaRPr lang="en-US" sz="2800" dirty="0"/>
          </a:p>
        </p:txBody>
      </p:sp>
      <p:sp>
        <p:nvSpPr>
          <p:cNvPr id="9" name="Slide Number Placeholder 8"/>
          <p:cNvSpPr>
            <a:spLocks noGrp="1"/>
          </p:cNvSpPr>
          <p:nvPr>
            <p:ph type="sldNum" sz="quarter" idx="12"/>
          </p:nvPr>
        </p:nvSpPr>
        <p:spPr/>
        <p:txBody>
          <a:bodyPr/>
          <a:lstStyle/>
          <a:p>
            <a:fld id="{B1CC9FD7-4EEE-804D-9BB9-2FE363F47D91}" type="slidenum">
              <a:rPr lang="cs-CZ" smtClean="0"/>
              <a:pPr/>
              <a:t>26</a:t>
            </a:fld>
            <a:endParaRPr lang="cs-C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D4BBDE1C-1E5A-7440-A068-C95C75CEA8A3}"/>
                                            </p:graphicEl>
                                          </p:spTgt>
                                        </p:tgtEl>
                                        <p:attrNameLst>
                                          <p:attrName>style.visibility</p:attrName>
                                        </p:attrNameLst>
                                      </p:cBhvr>
                                      <p:to>
                                        <p:strVal val="visible"/>
                                      </p:to>
                                    </p:set>
                                    <p:animEffect transition="in" filter="fade">
                                      <p:cBhvr>
                                        <p:cTn id="7" dur="1000"/>
                                        <p:tgtEl>
                                          <p:spTgt spid="7">
                                            <p:graphicEl>
                                              <a:dgm id="{D4BBDE1C-1E5A-7440-A068-C95C75CEA8A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2EB83A59-95C8-2E48-B657-BE7B63CE6049}"/>
                                            </p:graphicEl>
                                          </p:spTgt>
                                        </p:tgtEl>
                                        <p:attrNameLst>
                                          <p:attrName>style.visibility</p:attrName>
                                        </p:attrNameLst>
                                      </p:cBhvr>
                                      <p:to>
                                        <p:strVal val="visible"/>
                                      </p:to>
                                    </p:set>
                                    <p:animEffect transition="in" filter="fade">
                                      <p:cBhvr>
                                        <p:cTn id="12" dur="1000"/>
                                        <p:tgtEl>
                                          <p:spTgt spid="7">
                                            <p:graphicEl>
                                              <a:dgm id="{2EB83A59-95C8-2E48-B657-BE7B63CE6049}"/>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graphicEl>
                                              <a:dgm id="{2CA40CD3-5B61-F14C-838F-40D7ED6C6E30}"/>
                                            </p:graphicEl>
                                          </p:spTgt>
                                        </p:tgtEl>
                                        <p:attrNameLst>
                                          <p:attrName>style.visibility</p:attrName>
                                        </p:attrNameLst>
                                      </p:cBhvr>
                                      <p:to>
                                        <p:strVal val="visible"/>
                                      </p:to>
                                    </p:set>
                                    <p:animEffect transition="in" filter="fade">
                                      <p:cBhvr>
                                        <p:cTn id="17" dur="1000"/>
                                        <p:tgtEl>
                                          <p:spTgt spid="7">
                                            <p:graphicEl>
                                              <a:dgm id="{2CA40CD3-5B61-F14C-838F-40D7ED6C6E3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Originally being developed for the SSME study program</a:t>
            </a:r>
          </a:p>
          <a:p>
            <a:pPr lvl="1"/>
            <a:r>
              <a:rPr lang="en-US" dirty="0" smtClean="0"/>
              <a:t>this run is the </a:t>
            </a:r>
            <a:r>
              <a:rPr lang="cs-CZ" dirty="0" err="1" smtClean="0"/>
              <a:t>third</a:t>
            </a:r>
            <a:r>
              <a:rPr lang="en-US" dirty="0" smtClean="0"/>
              <a:t> one</a:t>
            </a:r>
          </a:p>
          <a:p>
            <a:r>
              <a:rPr lang="en-US" dirty="0" smtClean="0"/>
              <a:t>Based on</a:t>
            </a:r>
          </a:p>
          <a:p>
            <a:pPr lvl="1"/>
            <a:r>
              <a:rPr lang="en-US" dirty="0" smtClean="0"/>
              <a:t>existing </a:t>
            </a:r>
            <a:r>
              <a:rPr lang="en-US" i="1" dirty="0" smtClean="0"/>
              <a:t>Management by Competences</a:t>
            </a:r>
            <a:r>
              <a:rPr lang="en-US" dirty="0" smtClean="0"/>
              <a:t> theory and methodology by </a:t>
            </a:r>
            <a:r>
              <a:rPr lang="en-US" dirty="0" err="1" smtClean="0"/>
              <a:t>Jiří</a:t>
            </a:r>
            <a:r>
              <a:rPr lang="en-US" dirty="0" smtClean="0"/>
              <a:t> </a:t>
            </a:r>
            <a:r>
              <a:rPr lang="en-US" dirty="0" err="1" smtClean="0"/>
              <a:t>Plamínek</a:t>
            </a:r>
            <a:endParaRPr lang="en-US" dirty="0" smtClean="0"/>
          </a:p>
          <a:p>
            <a:pPr lvl="1"/>
            <a:r>
              <a:rPr lang="cs-CZ" dirty="0" smtClean="0"/>
              <a:t>2</a:t>
            </a:r>
            <a:r>
              <a:rPr lang="en-US" dirty="0" smtClean="0"/>
              <a:t> years experience of using </a:t>
            </a:r>
            <a:r>
              <a:rPr lang="en-US" i="1" dirty="0" smtClean="0"/>
              <a:t>Management by Competencies</a:t>
            </a:r>
            <a:r>
              <a:rPr lang="en-US" dirty="0" smtClean="0"/>
              <a:t> in practice</a:t>
            </a:r>
          </a:p>
        </p:txBody>
      </p:sp>
      <p:sp>
        <p:nvSpPr>
          <p:cNvPr id="4" name="Title 3"/>
          <p:cNvSpPr>
            <a:spLocks noGrp="1"/>
          </p:cNvSpPr>
          <p:nvPr>
            <p:ph type="title"/>
          </p:nvPr>
        </p:nvSpPr>
        <p:spPr/>
        <p:txBody>
          <a:bodyPr>
            <a:normAutofit fontScale="90000"/>
          </a:bodyPr>
          <a:lstStyle/>
          <a:p>
            <a:r>
              <a:rPr lang="en-US" dirty="0" smtClean="0"/>
              <a:t>Course context</a:t>
            </a:r>
            <a:br>
              <a:rPr lang="en-US" dirty="0" smtClean="0"/>
            </a:br>
            <a:r>
              <a:rPr lang="en-US" dirty="0" smtClean="0"/>
              <a:t>and origin</a:t>
            </a:r>
            <a:endParaRPr lang="en-US" dirty="0"/>
          </a:p>
        </p:txBody>
      </p:sp>
      <p:pic>
        <p:nvPicPr>
          <p:cNvPr id="5" name="Picture 4" descr="evolution.jpeg"/>
          <p:cNvPicPr>
            <a:picLocks noChangeAspect="1"/>
          </p:cNvPicPr>
          <p:nvPr/>
        </p:nvPicPr>
        <p:blipFill>
          <a:blip r:embed="rId3"/>
          <a:stretch>
            <a:fillRect/>
          </a:stretch>
        </p:blipFill>
        <p:spPr>
          <a:xfrm>
            <a:off x="5822655" y="274638"/>
            <a:ext cx="2864145" cy="1315257"/>
          </a:xfrm>
          <a:prstGeom prst="rect">
            <a:avLst/>
          </a:prstGeom>
        </p:spPr>
      </p:pic>
      <p:sp>
        <p:nvSpPr>
          <p:cNvPr id="8" name="TextBox 7"/>
          <p:cNvSpPr txBox="1"/>
          <p:nvPr/>
        </p:nvSpPr>
        <p:spPr>
          <a:xfrm>
            <a:off x="0" y="6488668"/>
            <a:ext cx="2420404" cy="369332"/>
          </a:xfrm>
          <a:prstGeom prst="rect">
            <a:avLst/>
          </a:prstGeom>
        </p:spPr>
        <p:style>
          <a:lnRef idx="1">
            <a:schemeClr val="accent3"/>
          </a:lnRef>
          <a:fillRef idx="3">
            <a:schemeClr val="accent3"/>
          </a:fillRef>
          <a:effectRef idx="2">
            <a:schemeClr val="accent3"/>
          </a:effectRef>
          <a:fontRef idx="minor">
            <a:schemeClr val="lt1"/>
          </a:fontRef>
        </p:style>
        <p:txBody>
          <a:bodyPr wrap="none" rtlCol="0">
            <a:spAutoFit/>
          </a:bodyPr>
          <a:lstStyle/>
          <a:p>
            <a:r>
              <a:rPr lang="en-US" dirty="0" smtClean="0"/>
              <a:t>Course Introduction</a:t>
            </a:r>
          </a:p>
        </p:txBody>
      </p:sp>
      <p:sp>
        <p:nvSpPr>
          <p:cNvPr id="7" name="Slide Number Placeholder 6"/>
          <p:cNvSpPr>
            <a:spLocks noGrp="1"/>
          </p:cNvSpPr>
          <p:nvPr>
            <p:ph type="sldNum" sz="quarter" idx="12"/>
          </p:nvPr>
        </p:nvSpPr>
        <p:spPr/>
        <p:txBody>
          <a:bodyPr/>
          <a:lstStyle/>
          <a:p>
            <a:fld id="{B1CC9FD7-4EEE-804D-9BB9-2FE363F47D91}" type="slidenum">
              <a:rPr lang="cs-CZ" smtClean="0"/>
              <a:pPr/>
              <a:t>3</a:t>
            </a:fld>
            <a:endParaRPr lang="cs-C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10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fade">
                                      <p:cBhvr>
                                        <p:cTn id="25"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nvPr>
        </p:nvGraphicFramePr>
        <p:xfrm>
          <a:off x="457200" y="1481328"/>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p:txBody>
          <a:bodyPr/>
          <a:lstStyle/>
          <a:p>
            <a:r>
              <a:rPr lang="en-US" dirty="0" smtClean="0"/>
              <a:t>Course motivation</a:t>
            </a:r>
            <a:endParaRPr lang="en-US" dirty="0"/>
          </a:p>
        </p:txBody>
      </p:sp>
      <p:pic>
        <p:nvPicPr>
          <p:cNvPr id="6" name="Picture 5" descr="motivation-tips.jpg"/>
          <p:cNvPicPr>
            <a:picLocks noChangeAspect="1"/>
          </p:cNvPicPr>
          <p:nvPr/>
        </p:nvPicPr>
        <p:blipFill>
          <a:blip r:embed="rId8"/>
          <a:stretch>
            <a:fillRect/>
          </a:stretch>
        </p:blipFill>
        <p:spPr>
          <a:xfrm flipH="1">
            <a:off x="7166054" y="88222"/>
            <a:ext cx="1468168" cy="1487941"/>
          </a:xfrm>
          <a:prstGeom prst="rect">
            <a:avLst/>
          </a:prstGeom>
        </p:spPr>
      </p:pic>
      <p:sp>
        <p:nvSpPr>
          <p:cNvPr id="7" name="TextBox 6"/>
          <p:cNvSpPr txBox="1"/>
          <p:nvPr/>
        </p:nvSpPr>
        <p:spPr>
          <a:xfrm>
            <a:off x="0" y="6488668"/>
            <a:ext cx="2420404" cy="369332"/>
          </a:xfrm>
          <a:prstGeom prst="rect">
            <a:avLst/>
          </a:prstGeom>
          <a:noFill/>
        </p:spPr>
        <p:txBody>
          <a:bodyPr wrap="none" rtlCol="0">
            <a:spAutoFit/>
          </a:bodyPr>
          <a:lstStyle/>
          <a:p>
            <a:r>
              <a:rPr lang="en-US" dirty="0" smtClean="0"/>
              <a:t>Course Introduction</a:t>
            </a:r>
          </a:p>
        </p:txBody>
      </p:sp>
      <p:sp>
        <p:nvSpPr>
          <p:cNvPr id="9" name="Slide Number Placeholder 8"/>
          <p:cNvSpPr>
            <a:spLocks noGrp="1"/>
          </p:cNvSpPr>
          <p:nvPr>
            <p:ph type="sldNum" sz="quarter" idx="12"/>
          </p:nvPr>
        </p:nvSpPr>
        <p:spPr/>
        <p:txBody>
          <a:bodyPr/>
          <a:lstStyle/>
          <a:p>
            <a:fld id="{B1CC9FD7-4EEE-804D-9BB9-2FE363F47D91}" type="slidenum">
              <a:rPr lang="cs-CZ" smtClean="0"/>
              <a:pPr/>
              <a:t>4</a:t>
            </a:fld>
            <a:endParaRPr lang="cs-C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graphicEl>
                                              <a:dgm id="{2677C319-E462-B345-9B1F-DE9F26672A95}"/>
                                            </p:graphicEl>
                                          </p:spTgt>
                                        </p:tgtEl>
                                        <p:attrNameLst>
                                          <p:attrName>style.visibility</p:attrName>
                                        </p:attrNameLst>
                                      </p:cBhvr>
                                      <p:to>
                                        <p:strVal val="visible"/>
                                      </p:to>
                                    </p:set>
                                    <p:animEffect transition="in" filter="fade">
                                      <p:cBhvr>
                                        <p:cTn id="7" dur="1000"/>
                                        <p:tgtEl>
                                          <p:spTgt spid="8">
                                            <p:graphicEl>
                                              <a:dgm id="{2677C319-E462-B345-9B1F-DE9F26672A9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graphicEl>
                                              <a:dgm id="{E62120E1-6562-004D-ABD3-DD98FCB045D8}"/>
                                            </p:graphicEl>
                                          </p:spTgt>
                                        </p:tgtEl>
                                        <p:attrNameLst>
                                          <p:attrName>style.visibility</p:attrName>
                                        </p:attrNameLst>
                                      </p:cBhvr>
                                      <p:to>
                                        <p:strVal val="visible"/>
                                      </p:to>
                                    </p:set>
                                    <p:animEffect transition="in" filter="fade">
                                      <p:cBhvr>
                                        <p:cTn id="12" dur="1000"/>
                                        <p:tgtEl>
                                          <p:spTgt spid="8">
                                            <p:graphicEl>
                                              <a:dgm id="{E62120E1-6562-004D-ABD3-DD98FCB045D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sosceles Triangle 9"/>
          <p:cNvSpPr/>
          <p:nvPr/>
        </p:nvSpPr>
        <p:spPr>
          <a:xfrm rot="10800000">
            <a:off x="2068715" y="2360386"/>
            <a:ext cx="5083551" cy="3399323"/>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smtClean="0"/>
              <a:t>Course as a Service</a:t>
            </a:r>
            <a:endParaRPr lang="en-US" dirty="0"/>
          </a:p>
        </p:txBody>
      </p:sp>
      <p:sp>
        <p:nvSpPr>
          <p:cNvPr id="5" name="Rounded Rectangle 4"/>
          <p:cNvSpPr/>
          <p:nvPr/>
        </p:nvSpPr>
        <p:spPr>
          <a:xfrm>
            <a:off x="3628364" y="4893371"/>
            <a:ext cx="1887644" cy="1234993"/>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Target:</a:t>
            </a:r>
          </a:p>
          <a:p>
            <a:pPr algn="ctr"/>
            <a:r>
              <a:rPr lang="en-US" dirty="0" smtClean="0"/>
              <a:t>Enterprise organization</a:t>
            </a:r>
            <a:endParaRPr lang="en-US" dirty="0"/>
          </a:p>
        </p:txBody>
      </p:sp>
      <p:sp>
        <p:nvSpPr>
          <p:cNvPr id="11" name="Rounded Rectangle 10"/>
          <p:cNvSpPr/>
          <p:nvPr/>
        </p:nvSpPr>
        <p:spPr>
          <a:xfrm rot="3127659">
            <a:off x="2121795" y="3691494"/>
            <a:ext cx="2112979" cy="35945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interested in</a:t>
            </a:r>
          </a:p>
        </p:txBody>
      </p:sp>
      <p:sp>
        <p:nvSpPr>
          <p:cNvPr id="12" name="Rounded Rectangle 11"/>
          <p:cNvSpPr/>
          <p:nvPr/>
        </p:nvSpPr>
        <p:spPr>
          <a:xfrm rot="18415140">
            <a:off x="4943877" y="3699793"/>
            <a:ext cx="2112979" cy="35945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experienced in</a:t>
            </a:r>
          </a:p>
        </p:txBody>
      </p:sp>
      <p:sp>
        <p:nvSpPr>
          <p:cNvPr id="13" name="Rounded Rectangle 12"/>
          <p:cNvSpPr/>
          <p:nvPr/>
        </p:nvSpPr>
        <p:spPr>
          <a:xfrm>
            <a:off x="3294595" y="1982606"/>
            <a:ext cx="2420031" cy="35945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student-teacher</a:t>
            </a:r>
          </a:p>
        </p:txBody>
      </p:sp>
      <p:grpSp>
        <p:nvGrpSpPr>
          <p:cNvPr id="17" name="Group 16"/>
          <p:cNvGrpSpPr/>
          <p:nvPr/>
        </p:nvGrpSpPr>
        <p:grpSpPr>
          <a:xfrm>
            <a:off x="457200" y="1378510"/>
            <a:ext cx="2135049" cy="1464304"/>
            <a:chOff x="457200" y="1378510"/>
            <a:chExt cx="2135049" cy="1464304"/>
          </a:xfrm>
        </p:grpSpPr>
        <p:sp>
          <p:nvSpPr>
            <p:cNvPr id="7" name="Rounded Rectangle 6"/>
            <p:cNvSpPr/>
            <p:nvPr/>
          </p:nvSpPr>
          <p:spPr>
            <a:xfrm>
              <a:off x="704605" y="1607821"/>
              <a:ext cx="1887644" cy="1234993"/>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Client:</a:t>
              </a:r>
            </a:p>
            <a:p>
              <a:pPr algn="ctr"/>
              <a:r>
                <a:rPr lang="en-US" dirty="0" smtClean="0"/>
                <a:t>you</a:t>
              </a:r>
              <a:endParaRPr lang="en-US" dirty="0"/>
            </a:p>
          </p:txBody>
        </p:sp>
        <p:pic>
          <p:nvPicPr>
            <p:cNvPr id="15" name="Picture 14" descr="sportsman.png"/>
            <p:cNvPicPr>
              <a:picLocks noChangeAspect="1"/>
            </p:cNvPicPr>
            <p:nvPr/>
          </p:nvPicPr>
          <p:blipFill>
            <a:blip r:embed="rId3"/>
            <a:stretch>
              <a:fillRect/>
            </a:stretch>
          </p:blipFill>
          <p:spPr>
            <a:xfrm>
              <a:off x="457200" y="1378510"/>
              <a:ext cx="724915" cy="1208191"/>
            </a:xfrm>
            <a:prstGeom prst="rect">
              <a:avLst/>
            </a:prstGeom>
          </p:spPr>
        </p:pic>
      </p:grpSp>
      <p:grpSp>
        <p:nvGrpSpPr>
          <p:cNvPr id="18" name="Group 17"/>
          <p:cNvGrpSpPr/>
          <p:nvPr/>
        </p:nvGrpSpPr>
        <p:grpSpPr>
          <a:xfrm>
            <a:off x="6490229" y="1371034"/>
            <a:ext cx="2196571" cy="1471780"/>
            <a:chOff x="6490229" y="1371034"/>
            <a:chExt cx="2196571" cy="1471780"/>
          </a:xfrm>
        </p:grpSpPr>
        <p:sp>
          <p:nvSpPr>
            <p:cNvPr id="6" name="Rounded Rectangle 5"/>
            <p:cNvSpPr/>
            <p:nvPr/>
          </p:nvSpPr>
          <p:spPr>
            <a:xfrm>
              <a:off x="6490229" y="1607821"/>
              <a:ext cx="1887644" cy="1234993"/>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Provider:</a:t>
              </a:r>
            </a:p>
            <a:p>
              <a:pPr algn="ctr"/>
              <a:r>
                <a:rPr lang="en-US" dirty="0" smtClean="0"/>
                <a:t>me</a:t>
              </a:r>
              <a:endParaRPr lang="en-US" dirty="0"/>
            </a:p>
          </p:txBody>
        </p:sp>
        <p:pic>
          <p:nvPicPr>
            <p:cNvPr id="16" name="Picture 15" descr="sportsman.png"/>
            <p:cNvPicPr>
              <a:picLocks noChangeAspect="1"/>
            </p:cNvPicPr>
            <p:nvPr/>
          </p:nvPicPr>
          <p:blipFill>
            <a:blip r:embed="rId3"/>
            <a:stretch>
              <a:fillRect/>
            </a:stretch>
          </p:blipFill>
          <p:spPr>
            <a:xfrm flipH="1">
              <a:off x="7961885" y="1371034"/>
              <a:ext cx="724915" cy="1208191"/>
            </a:xfrm>
            <a:prstGeom prst="rect">
              <a:avLst/>
            </a:prstGeom>
          </p:spPr>
        </p:pic>
      </p:grpSp>
      <p:sp>
        <p:nvSpPr>
          <p:cNvPr id="19" name="TextBox 18"/>
          <p:cNvSpPr txBox="1"/>
          <p:nvPr/>
        </p:nvSpPr>
        <p:spPr>
          <a:xfrm>
            <a:off x="0" y="6488668"/>
            <a:ext cx="2420404" cy="369332"/>
          </a:xfrm>
          <a:prstGeom prst="rect">
            <a:avLst/>
          </a:prstGeom>
          <a:noFill/>
        </p:spPr>
        <p:txBody>
          <a:bodyPr wrap="none" rtlCol="0">
            <a:spAutoFit/>
          </a:bodyPr>
          <a:lstStyle/>
          <a:p>
            <a:r>
              <a:rPr lang="en-US" dirty="0" smtClean="0"/>
              <a:t>Course Introduction</a:t>
            </a:r>
          </a:p>
        </p:txBody>
      </p:sp>
      <p:sp>
        <p:nvSpPr>
          <p:cNvPr id="14" name="Rounded Rectangle 13"/>
          <p:cNvSpPr/>
          <p:nvPr/>
        </p:nvSpPr>
        <p:spPr>
          <a:xfrm>
            <a:off x="3294595" y="2326713"/>
            <a:ext cx="2420031" cy="35945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lectures/seminars</a:t>
            </a:r>
          </a:p>
        </p:txBody>
      </p:sp>
      <p:sp>
        <p:nvSpPr>
          <p:cNvPr id="20" name="Slide Number Placeholder 19"/>
          <p:cNvSpPr>
            <a:spLocks noGrp="1"/>
          </p:cNvSpPr>
          <p:nvPr>
            <p:ph type="sldNum" sz="quarter" idx="12"/>
          </p:nvPr>
        </p:nvSpPr>
        <p:spPr/>
        <p:txBody>
          <a:bodyPr/>
          <a:lstStyle/>
          <a:p>
            <a:fld id="{B1CC9FD7-4EEE-804D-9BB9-2FE363F47D91}" type="slidenum">
              <a:rPr lang="cs-CZ" smtClean="0"/>
              <a:pPr/>
              <a:t>5</a:t>
            </a:fld>
            <a:endParaRPr lang="cs-CZ"/>
          </a:p>
        </p:txBody>
      </p:sp>
      <p:sp>
        <p:nvSpPr>
          <p:cNvPr id="21" name="Rounded Rectangle 20"/>
          <p:cNvSpPr/>
          <p:nvPr/>
        </p:nvSpPr>
        <p:spPr>
          <a:xfrm>
            <a:off x="3294595" y="1967263"/>
            <a:ext cx="2420031" cy="35945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partners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10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11" grpId="0" animBg="1"/>
      <p:bldP spid="12" grpId="0" animBg="1"/>
      <p:bldP spid="13" grpId="0" animBg="1"/>
      <p:bldP spid="14"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otivation-run.jpg"/>
          <p:cNvPicPr>
            <a:picLocks noChangeAspect="1"/>
          </p:cNvPicPr>
          <p:nvPr/>
        </p:nvPicPr>
        <p:blipFill>
          <a:blip r:embed="rId3"/>
          <a:stretch>
            <a:fillRect/>
          </a:stretch>
        </p:blipFill>
        <p:spPr>
          <a:xfrm flipH="1">
            <a:off x="7463826" y="90935"/>
            <a:ext cx="1222974" cy="1364086"/>
          </a:xfrm>
          <a:prstGeom prst="rect">
            <a:avLst/>
          </a:prstGeom>
        </p:spPr>
      </p:pic>
      <p:graphicFrame>
        <p:nvGraphicFramePr>
          <p:cNvPr id="7" name="Content Placeholder 6"/>
          <p:cNvGraphicFramePr>
            <a:graphicFrameLocks noGrp="1"/>
          </p:cNvGraphicFramePr>
          <p:nvPr>
            <p:ph idx="1"/>
          </p:nvPr>
        </p:nvGraphicFramePr>
        <p:xfrm>
          <a:off x="457200" y="1691046"/>
          <a:ext cx="8229600" cy="49266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itle 3"/>
          <p:cNvSpPr>
            <a:spLocks noGrp="1"/>
          </p:cNvSpPr>
          <p:nvPr>
            <p:ph type="title"/>
          </p:nvPr>
        </p:nvSpPr>
        <p:spPr/>
        <p:txBody>
          <a:bodyPr>
            <a:normAutofit fontScale="90000"/>
          </a:bodyPr>
          <a:lstStyle/>
          <a:p>
            <a:r>
              <a:rPr lang="en-US" dirty="0" smtClean="0"/>
              <a:t>Course goals and value proposition</a:t>
            </a:r>
            <a:endParaRPr lang="en-US" dirty="0"/>
          </a:p>
        </p:txBody>
      </p:sp>
      <p:sp>
        <p:nvSpPr>
          <p:cNvPr id="6" name="TextBox 5"/>
          <p:cNvSpPr txBox="1"/>
          <p:nvPr/>
        </p:nvSpPr>
        <p:spPr>
          <a:xfrm>
            <a:off x="0" y="6488668"/>
            <a:ext cx="2420404" cy="369332"/>
          </a:xfrm>
          <a:prstGeom prst="rect">
            <a:avLst/>
          </a:prstGeom>
          <a:noFill/>
        </p:spPr>
        <p:txBody>
          <a:bodyPr wrap="none" rtlCol="0">
            <a:spAutoFit/>
          </a:bodyPr>
          <a:lstStyle/>
          <a:p>
            <a:r>
              <a:rPr lang="en-US" dirty="0" smtClean="0"/>
              <a:t>Course Introduction</a:t>
            </a:r>
          </a:p>
        </p:txBody>
      </p:sp>
      <p:sp>
        <p:nvSpPr>
          <p:cNvPr id="8" name="Slide Number Placeholder 7"/>
          <p:cNvSpPr>
            <a:spLocks noGrp="1"/>
          </p:cNvSpPr>
          <p:nvPr>
            <p:ph type="sldNum" sz="quarter" idx="12"/>
          </p:nvPr>
        </p:nvSpPr>
        <p:spPr/>
        <p:txBody>
          <a:bodyPr/>
          <a:lstStyle/>
          <a:p>
            <a:fld id="{B1CC9FD7-4EEE-804D-9BB9-2FE363F47D91}" type="slidenum">
              <a:rPr lang="cs-CZ" smtClean="0"/>
              <a:pPr/>
              <a:t>6</a:t>
            </a:fld>
            <a:endParaRPr lang="cs-C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E0314F27-1197-2B45-8873-4694C589186D}"/>
                                            </p:graphicEl>
                                          </p:spTgt>
                                        </p:tgtEl>
                                        <p:attrNameLst>
                                          <p:attrName>style.visibility</p:attrName>
                                        </p:attrNameLst>
                                      </p:cBhvr>
                                      <p:to>
                                        <p:strVal val="visible"/>
                                      </p:to>
                                    </p:set>
                                    <p:animEffect transition="in" filter="fade">
                                      <p:cBhvr>
                                        <p:cTn id="7" dur="2000"/>
                                        <p:tgtEl>
                                          <p:spTgt spid="7">
                                            <p:graphicEl>
                                              <a:dgm id="{E0314F27-1197-2B45-8873-4694C589186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6D3622F9-A231-2F40-8BD1-6F08302C9DA3}"/>
                                            </p:graphicEl>
                                          </p:spTgt>
                                        </p:tgtEl>
                                        <p:attrNameLst>
                                          <p:attrName>style.visibility</p:attrName>
                                        </p:attrNameLst>
                                      </p:cBhvr>
                                      <p:to>
                                        <p:strVal val="visible"/>
                                      </p:to>
                                    </p:set>
                                    <p:animEffect transition="in" filter="fade">
                                      <p:cBhvr>
                                        <p:cTn id="12" dur="2000"/>
                                        <p:tgtEl>
                                          <p:spTgt spid="7">
                                            <p:graphicEl>
                                              <a:dgm id="{6D3622F9-A231-2F40-8BD1-6F08302C9DA3}"/>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graphicEl>
                                              <a:dgm id="{3EBB3F65-2CF7-FE46-BD1F-595CE9492923}"/>
                                            </p:graphicEl>
                                          </p:spTgt>
                                        </p:tgtEl>
                                        <p:attrNameLst>
                                          <p:attrName>style.visibility</p:attrName>
                                        </p:attrNameLst>
                                      </p:cBhvr>
                                      <p:to>
                                        <p:strVal val="visible"/>
                                      </p:to>
                                    </p:set>
                                    <p:animEffect transition="in" filter="fade">
                                      <p:cBhvr>
                                        <p:cTn id="17" dur="2000"/>
                                        <p:tgtEl>
                                          <p:spTgt spid="7">
                                            <p:graphicEl>
                                              <a:dgm id="{3EBB3F65-2CF7-FE46-BD1F-595CE9492923}"/>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graphicEl>
                                              <a:dgm id="{8EC07530-C9BC-7F43-8BBD-E9B9F3D94572}"/>
                                            </p:graphicEl>
                                          </p:spTgt>
                                        </p:tgtEl>
                                        <p:attrNameLst>
                                          <p:attrName>style.visibility</p:attrName>
                                        </p:attrNameLst>
                                      </p:cBhvr>
                                      <p:to>
                                        <p:strVal val="visible"/>
                                      </p:to>
                                    </p:set>
                                    <p:animEffect transition="in" filter="fade">
                                      <p:cBhvr>
                                        <p:cTn id="22" dur="2000"/>
                                        <p:tgtEl>
                                          <p:spTgt spid="7">
                                            <p:graphicEl>
                                              <a:dgm id="{8EC07530-C9BC-7F43-8BBD-E9B9F3D9457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57200" y="724013"/>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p:txBody>
          <a:bodyPr/>
          <a:lstStyle/>
          <a:p>
            <a:r>
              <a:rPr lang="en-US" dirty="0" smtClean="0"/>
              <a:t>Value co-creation</a:t>
            </a:r>
            <a:endParaRPr lang="en-US" dirty="0"/>
          </a:p>
        </p:txBody>
      </p:sp>
      <p:sp>
        <p:nvSpPr>
          <p:cNvPr id="7" name="Rounded Rectangle 6"/>
          <p:cNvSpPr/>
          <p:nvPr/>
        </p:nvSpPr>
        <p:spPr>
          <a:xfrm>
            <a:off x="4833307" y="4515971"/>
            <a:ext cx="1897446" cy="978676"/>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1 hour per two weeks</a:t>
            </a:r>
            <a:endParaRPr lang="en-US" dirty="0"/>
          </a:p>
        </p:txBody>
      </p:sp>
      <p:sp>
        <p:nvSpPr>
          <p:cNvPr id="9" name="Rounded Rectangle 8"/>
          <p:cNvSpPr/>
          <p:nvPr/>
        </p:nvSpPr>
        <p:spPr>
          <a:xfrm>
            <a:off x="6730753" y="4515971"/>
            <a:ext cx="1956048" cy="978676"/>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Two alternating groups</a:t>
            </a:r>
            <a:endParaRPr lang="en-US" dirty="0"/>
          </a:p>
        </p:txBody>
      </p:sp>
      <p:sp>
        <p:nvSpPr>
          <p:cNvPr id="10" name="Rounded Rectangle 9"/>
          <p:cNvSpPr/>
          <p:nvPr/>
        </p:nvSpPr>
        <p:spPr>
          <a:xfrm>
            <a:off x="457200" y="4515971"/>
            <a:ext cx="1897446" cy="978676"/>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2 hours per week</a:t>
            </a:r>
            <a:endParaRPr lang="en-US" dirty="0"/>
          </a:p>
        </p:txBody>
      </p:sp>
      <p:sp>
        <p:nvSpPr>
          <p:cNvPr id="11" name="Rounded Rectangle 10"/>
          <p:cNvSpPr/>
          <p:nvPr/>
        </p:nvSpPr>
        <p:spPr>
          <a:xfrm>
            <a:off x="2354646" y="4515971"/>
            <a:ext cx="1956048" cy="978676"/>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All together</a:t>
            </a:r>
            <a:endParaRPr lang="en-US" dirty="0"/>
          </a:p>
        </p:txBody>
      </p:sp>
      <p:sp>
        <p:nvSpPr>
          <p:cNvPr id="12" name="Rounded Rectangle 11"/>
          <p:cNvSpPr/>
          <p:nvPr/>
        </p:nvSpPr>
        <p:spPr>
          <a:xfrm>
            <a:off x="4833306" y="5494647"/>
            <a:ext cx="3853493" cy="978676"/>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“Home” works in teams</a:t>
            </a:r>
            <a:endParaRPr lang="en-US" dirty="0"/>
          </a:p>
        </p:txBody>
      </p:sp>
      <p:sp>
        <p:nvSpPr>
          <p:cNvPr id="14" name="TextBox 13"/>
          <p:cNvSpPr txBox="1"/>
          <p:nvPr/>
        </p:nvSpPr>
        <p:spPr>
          <a:xfrm>
            <a:off x="0" y="6488668"/>
            <a:ext cx="2420404" cy="369332"/>
          </a:xfrm>
          <a:prstGeom prst="rect">
            <a:avLst/>
          </a:prstGeom>
          <a:noFill/>
        </p:spPr>
        <p:txBody>
          <a:bodyPr wrap="none" rtlCol="0">
            <a:spAutoFit/>
          </a:bodyPr>
          <a:lstStyle/>
          <a:p>
            <a:r>
              <a:rPr lang="en-US" dirty="0" smtClean="0"/>
              <a:t>Course Introduction</a:t>
            </a:r>
          </a:p>
        </p:txBody>
      </p:sp>
      <p:sp>
        <p:nvSpPr>
          <p:cNvPr id="13" name="Slide Number Placeholder 12"/>
          <p:cNvSpPr>
            <a:spLocks noGrp="1"/>
          </p:cNvSpPr>
          <p:nvPr>
            <p:ph type="sldNum" sz="quarter" idx="12"/>
          </p:nvPr>
        </p:nvSpPr>
        <p:spPr/>
        <p:txBody>
          <a:bodyPr/>
          <a:lstStyle/>
          <a:p>
            <a:fld id="{B1CC9FD7-4EEE-804D-9BB9-2FE363F47D91}" type="slidenum">
              <a:rPr lang="cs-CZ" smtClean="0"/>
              <a:pPr/>
              <a:t>7</a:t>
            </a:fld>
            <a:endParaRPr lang="cs-C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2AB3A019-0A49-3C40-AA65-27C028A03E84}"/>
                                            </p:graphicEl>
                                          </p:spTgt>
                                        </p:tgtEl>
                                        <p:attrNameLst>
                                          <p:attrName>style.visibility</p:attrName>
                                        </p:attrNameLst>
                                      </p:cBhvr>
                                      <p:to>
                                        <p:strVal val="visible"/>
                                      </p:to>
                                    </p:set>
                                    <p:animEffect transition="in" filter="fade">
                                      <p:cBhvr>
                                        <p:cTn id="7" dur="1000"/>
                                        <p:tgtEl>
                                          <p:spTgt spid="5">
                                            <p:graphicEl>
                                              <a:dgm id="{2AB3A019-0A49-3C40-AA65-27C028A03E8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438005FB-DA9C-1345-BA1D-8BAC6F2BFC99}"/>
                                            </p:graphicEl>
                                          </p:spTgt>
                                        </p:tgtEl>
                                        <p:attrNameLst>
                                          <p:attrName>style.visibility</p:attrName>
                                        </p:attrNameLst>
                                      </p:cBhvr>
                                      <p:to>
                                        <p:strVal val="visible"/>
                                      </p:to>
                                    </p:set>
                                    <p:animEffect transition="in" filter="fade">
                                      <p:cBhvr>
                                        <p:cTn id="12" dur="1000"/>
                                        <p:tgtEl>
                                          <p:spTgt spid="5">
                                            <p:graphicEl>
                                              <a:dgm id="{438005FB-DA9C-1345-BA1D-8BAC6F2BFC99}"/>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2569091A-2DA1-8142-BA5E-0F8ADAFD7B0D}"/>
                                            </p:graphicEl>
                                          </p:spTgt>
                                        </p:tgtEl>
                                        <p:attrNameLst>
                                          <p:attrName>style.visibility</p:attrName>
                                        </p:attrNameLst>
                                      </p:cBhvr>
                                      <p:to>
                                        <p:strVal val="visible"/>
                                      </p:to>
                                    </p:set>
                                    <p:animEffect transition="in" filter="fade">
                                      <p:cBhvr>
                                        <p:cTn id="17" dur="1000"/>
                                        <p:tgtEl>
                                          <p:spTgt spid="5">
                                            <p:graphicEl>
                                              <a:dgm id="{2569091A-2DA1-8142-BA5E-0F8ADAFD7B0D}"/>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ED48337D-6AF7-A048-8355-7DB9BC432599}"/>
                                            </p:graphicEl>
                                          </p:spTgt>
                                        </p:tgtEl>
                                        <p:attrNameLst>
                                          <p:attrName>style.visibility</p:attrName>
                                        </p:attrNameLst>
                                      </p:cBhvr>
                                      <p:to>
                                        <p:strVal val="visible"/>
                                      </p:to>
                                    </p:set>
                                    <p:animEffect transition="in" filter="fade">
                                      <p:cBhvr>
                                        <p:cTn id="22" dur="1000"/>
                                        <p:tgtEl>
                                          <p:spTgt spid="5">
                                            <p:graphicEl>
                                              <a:dgm id="{ED48337D-6AF7-A048-8355-7DB9BC432599}"/>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childTnLst>
                                </p:cTn>
                              </p:par>
                            </p:childTnLst>
                          </p:cTn>
                        </p:par>
                        <p:par>
                          <p:cTn id="28" fill="hold">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P spid="7" grpId="0" animBg="1"/>
      <p:bldP spid="9" grpId="0"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Differences from last run</a:t>
            </a:r>
          </a:p>
          <a:p>
            <a:r>
              <a:rPr lang="en-US" dirty="0" smtClean="0"/>
              <a:t>Course schema</a:t>
            </a:r>
          </a:p>
          <a:p>
            <a:pPr lvl="1"/>
            <a:r>
              <a:rPr lang="en-US" dirty="0" smtClean="0"/>
              <a:t>two hours lecture per week</a:t>
            </a:r>
          </a:p>
          <a:p>
            <a:pPr lvl="1"/>
            <a:r>
              <a:rPr lang="cs-CZ" dirty="0" err="1" smtClean="0"/>
              <a:t>one</a:t>
            </a:r>
            <a:r>
              <a:rPr lang="en-US" dirty="0" smtClean="0"/>
              <a:t> hour seminar per week</a:t>
            </a:r>
            <a:r>
              <a:rPr lang="cs-CZ" dirty="0" smtClean="0"/>
              <a:t> -&gt; </a:t>
            </a:r>
            <a:r>
              <a:rPr lang="cs-CZ" dirty="0" err="1" smtClean="0"/>
              <a:t>two</a:t>
            </a:r>
            <a:r>
              <a:rPr lang="cs-CZ" dirty="0" smtClean="0"/>
              <a:t> </a:t>
            </a:r>
            <a:r>
              <a:rPr lang="cs-CZ" dirty="0" err="1" smtClean="0"/>
              <a:t>hours</a:t>
            </a:r>
            <a:r>
              <a:rPr lang="cs-CZ" dirty="0" smtClean="0"/>
              <a:t> per 14 </a:t>
            </a:r>
            <a:r>
              <a:rPr lang="cs-CZ" dirty="0" err="1" smtClean="0"/>
              <a:t>days</a:t>
            </a:r>
            <a:r>
              <a:rPr lang="cs-CZ" dirty="0"/>
              <a:t> </a:t>
            </a:r>
            <a:r>
              <a:rPr lang="cs-CZ" dirty="0" smtClean="0"/>
              <a:t>+ </a:t>
            </a:r>
            <a:r>
              <a:rPr lang="cs-CZ" dirty="0" err="1" smtClean="0"/>
              <a:t>one</a:t>
            </a:r>
            <a:r>
              <a:rPr lang="cs-CZ" dirty="0" smtClean="0"/>
              <a:t> </a:t>
            </a:r>
            <a:r>
              <a:rPr lang="cs-CZ" dirty="0" err="1" smtClean="0"/>
              <a:t>hour</a:t>
            </a:r>
            <a:r>
              <a:rPr lang="cs-CZ" dirty="0" smtClean="0"/>
              <a:t> </a:t>
            </a:r>
            <a:r>
              <a:rPr lang="cs-CZ" dirty="0" err="1" smtClean="0"/>
              <a:t>the</a:t>
            </a:r>
            <a:r>
              <a:rPr lang="cs-CZ" dirty="0" smtClean="0"/>
              <a:t> very </a:t>
            </a:r>
            <a:r>
              <a:rPr lang="cs-CZ" dirty="0" err="1" smtClean="0"/>
              <a:t>first</a:t>
            </a:r>
            <a:r>
              <a:rPr lang="cs-CZ" dirty="0" smtClean="0"/>
              <a:t> </a:t>
            </a:r>
            <a:r>
              <a:rPr lang="cs-CZ" dirty="0" err="1" smtClean="0"/>
              <a:t>week</a:t>
            </a:r>
            <a:endParaRPr lang="en-US" dirty="0" smtClean="0"/>
          </a:p>
          <a:p>
            <a:r>
              <a:rPr lang="en-US" dirty="0" smtClean="0"/>
              <a:t>Lectures</a:t>
            </a:r>
          </a:p>
          <a:p>
            <a:pPr lvl="1"/>
            <a:r>
              <a:rPr lang="en-US" dirty="0" smtClean="0"/>
              <a:t>focused on theory</a:t>
            </a:r>
          </a:p>
          <a:p>
            <a:pPr lvl="1"/>
            <a:r>
              <a:rPr lang="en-US" dirty="0" smtClean="0"/>
              <a:t>examples</a:t>
            </a:r>
          </a:p>
          <a:p>
            <a:r>
              <a:rPr lang="en-US" dirty="0" smtClean="0"/>
              <a:t>Seminars</a:t>
            </a:r>
          </a:p>
          <a:p>
            <a:pPr lvl="1"/>
            <a:r>
              <a:rPr lang="en-US" dirty="0" smtClean="0"/>
              <a:t>focused on practical issues and training</a:t>
            </a:r>
          </a:p>
        </p:txBody>
      </p:sp>
      <p:sp>
        <p:nvSpPr>
          <p:cNvPr id="4" name="Title 3"/>
          <p:cNvSpPr>
            <a:spLocks noGrp="1"/>
          </p:cNvSpPr>
          <p:nvPr>
            <p:ph type="title"/>
          </p:nvPr>
        </p:nvSpPr>
        <p:spPr/>
        <p:txBody>
          <a:bodyPr/>
          <a:lstStyle/>
          <a:p>
            <a:r>
              <a:rPr lang="en-US" dirty="0" smtClean="0"/>
              <a:t>Course organization</a:t>
            </a:r>
            <a:endParaRPr lang="en-US" dirty="0"/>
          </a:p>
        </p:txBody>
      </p:sp>
      <p:pic>
        <p:nvPicPr>
          <p:cNvPr id="5" name="Picture 4" descr="organization.gif"/>
          <p:cNvPicPr>
            <a:picLocks noChangeAspect="1"/>
          </p:cNvPicPr>
          <p:nvPr/>
        </p:nvPicPr>
        <p:blipFill>
          <a:blip r:embed="rId3"/>
          <a:stretch>
            <a:fillRect/>
          </a:stretch>
        </p:blipFill>
        <p:spPr>
          <a:xfrm>
            <a:off x="6185078" y="274638"/>
            <a:ext cx="2501722" cy="2109395"/>
          </a:xfrm>
          <a:prstGeom prst="rect">
            <a:avLst/>
          </a:prstGeom>
        </p:spPr>
      </p:pic>
      <p:sp>
        <p:nvSpPr>
          <p:cNvPr id="7" name="TextBox 6"/>
          <p:cNvSpPr txBox="1"/>
          <p:nvPr/>
        </p:nvSpPr>
        <p:spPr>
          <a:xfrm>
            <a:off x="0" y="6488668"/>
            <a:ext cx="2420404" cy="369332"/>
          </a:xfrm>
          <a:prstGeom prst="rect">
            <a:avLst/>
          </a:prstGeom>
          <a:noFill/>
        </p:spPr>
        <p:txBody>
          <a:bodyPr wrap="none" rtlCol="0">
            <a:spAutoFit/>
          </a:bodyPr>
          <a:lstStyle/>
          <a:p>
            <a:r>
              <a:rPr lang="en-US" dirty="0" smtClean="0"/>
              <a:t>Course Introduction</a:t>
            </a:r>
          </a:p>
        </p:txBody>
      </p:sp>
      <p:sp>
        <p:nvSpPr>
          <p:cNvPr id="8" name="Slide Number Placeholder 7"/>
          <p:cNvSpPr>
            <a:spLocks noGrp="1"/>
          </p:cNvSpPr>
          <p:nvPr>
            <p:ph type="sldNum" sz="quarter" idx="12"/>
          </p:nvPr>
        </p:nvSpPr>
        <p:spPr/>
        <p:txBody>
          <a:bodyPr/>
          <a:lstStyle/>
          <a:p>
            <a:fld id="{B1CC9FD7-4EEE-804D-9BB9-2FE363F47D91}" type="slidenum">
              <a:rPr lang="cs-CZ" smtClean="0"/>
              <a:pPr/>
              <a:t>8</a:t>
            </a:fld>
            <a:endParaRPr lang="cs-CZ"/>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57200" y="1481328"/>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p:txBody>
          <a:bodyPr/>
          <a:lstStyle/>
          <a:p>
            <a:r>
              <a:rPr lang="en-US" dirty="0" smtClean="0"/>
              <a:t>Course resources</a:t>
            </a:r>
            <a:endParaRPr lang="en-US" dirty="0"/>
          </a:p>
        </p:txBody>
      </p:sp>
      <p:sp>
        <p:nvSpPr>
          <p:cNvPr id="6" name="TextBox 5"/>
          <p:cNvSpPr txBox="1"/>
          <p:nvPr/>
        </p:nvSpPr>
        <p:spPr>
          <a:xfrm>
            <a:off x="0" y="6488668"/>
            <a:ext cx="2420404" cy="369332"/>
          </a:xfrm>
          <a:prstGeom prst="rect">
            <a:avLst/>
          </a:prstGeom>
          <a:noFill/>
        </p:spPr>
        <p:txBody>
          <a:bodyPr wrap="none" rtlCol="0">
            <a:spAutoFit/>
          </a:bodyPr>
          <a:lstStyle/>
          <a:p>
            <a:r>
              <a:rPr lang="en-US" dirty="0" smtClean="0"/>
              <a:t>Course Introduction</a:t>
            </a:r>
          </a:p>
        </p:txBody>
      </p:sp>
      <p:sp>
        <p:nvSpPr>
          <p:cNvPr id="7" name="Slide Number Placeholder 6"/>
          <p:cNvSpPr>
            <a:spLocks noGrp="1"/>
          </p:cNvSpPr>
          <p:nvPr>
            <p:ph type="sldNum" sz="quarter" idx="12"/>
          </p:nvPr>
        </p:nvSpPr>
        <p:spPr/>
        <p:txBody>
          <a:bodyPr/>
          <a:lstStyle/>
          <a:p>
            <a:fld id="{B1CC9FD7-4EEE-804D-9BB9-2FE363F47D91}" type="slidenum">
              <a:rPr lang="cs-CZ" smtClean="0"/>
              <a:pPr/>
              <a:t>9</a:t>
            </a:fld>
            <a:endParaRPr lang="cs-C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0AA1362F-1393-AD47-A85F-629E93AC843A}"/>
                                            </p:graphicEl>
                                          </p:spTgt>
                                        </p:tgtEl>
                                        <p:attrNameLst>
                                          <p:attrName>style.visibility</p:attrName>
                                        </p:attrNameLst>
                                      </p:cBhvr>
                                      <p:to>
                                        <p:strVal val="visible"/>
                                      </p:to>
                                    </p:set>
                                    <p:animEffect transition="in" filter="fade">
                                      <p:cBhvr>
                                        <p:cTn id="7" dur="1000"/>
                                        <p:tgtEl>
                                          <p:spTgt spid="5">
                                            <p:graphicEl>
                                              <a:dgm id="{0AA1362F-1393-AD47-A85F-629E93AC843A}"/>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graphicEl>
                                              <a:dgm id="{976B7D32-4EDF-F543-9129-367D30D0FA1E}"/>
                                            </p:graphicEl>
                                          </p:spTgt>
                                        </p:tgtEl>
                                        <p:attrNameLst>
                                          <p:attrName>style.visibility</p:attrName>
                                        </p:attrNameLst>
                                      </p:cBhvr>
                                      <p:to>
                                        <p:strVal val="visible"/>
                                      </p:to>
                                    </p:set>
                                    <p:animEffect transition="in" filter="fade">
                                      <p:cBhvr>
                                        <p:cTn id="10" dur="1000"/>
                                        <p:tgtEl>
                                          <p:spTgt spid="5">
                                            <p:graphicEl>
                                              <a:dgm id="{976B7D32-4EDF-F543-9129-367D30D0FA1E}"/>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graphicEl>
                                              <a:dgm id="{0372806E-D1F0-0840-988D-0F8C211613FF}"/>
                                            </p:graphicEl>
                                          </p:spTgt>
                                        </p:tgtEl>
                                        <p:attrNameLst>
                                          <p:attrName>style.visibility</p:attrName>
                                        </p:attrNameLst>
                                      </p:cBhvr>
                                      <p:to>
                                        <p:strVal val="visible"/>
                                      </p:to>
                                    </p:set>
                                    <p:animEffect transition="in" filter="fade">
                                      <p:cBhvr>
                                        <p:cTn id="15" dur="1000"/>
                                        <p:tgtEl>
                                          <p:spTgt spid="5">
                                            <p:graphicEl>
                                              <a:dgm id="{0372806E-D1F0-0840-988D-0F8C211613FF}"/>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graphicEl>
                                              <a:dgm id="{C95B4CC0-C2DD-254D-A73D-826D79234865}"/>
                                            </p:graphicEl>
                                          </p:spTgt>
                                        </p:tgtEl>
                                        <p:attrNameLst>
                                          <p:attrName>style.visibility</p:attrName>
                                        </p:attrNameLst>
                                      </p:cBhvr>
                                      <p:to>
                                        <p:strVal val="visible"/>
                                      </p:to>
                                    </p:set>
                                    <p:animEffect transition="in" filter="fade">
                                      <p:cBhvr>
                                        <p:cTn id="18" dur="1000"/>
                                        <p:tgtEl>
                                          <p:spTgt spid="5">
                                            <p:graphicEl>
                                              <a:dgm id="{C95B4CC0-C2DD-254D-A73D-826D79234865}"/>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graphicEl>
                                              <a:dgm id="{9CBCBD01-8D04-B743-8AD7-A74CE1332065}"/>
                                            </p:graphicEl>
                                          </p:spTgt>
                                        </p:tgtEl>
                                        <p:attrNameLst>
                                          <p:attrName>style.visibility</p:attrName>
                                        </p:attrNameLst>
                                      </p:cBhvr>
                                      <p:to>
                                        <p:strVal val="visible"/>
                                      </p:to>
                                    </p:set>
                                    <p:animEffect transition="in" filter="fade">
                                      <p:cBhvr>
                                        <p:cTn id="23" dur="1000"/>
                                        <p:tgtEl>
                                          <p:spTgt spid="5">
                                            <p:graphicEl>
                                              <a:dgm id="{9CBCBD01-8D04-B743-8AD7-A74CE1332065}"/>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graphicEl>
                                              <a:dgm id="{06E5B57A-A348-694D-8E0C-5B2BAE2D3298}"/>
                                            </p:graphicEl>
                                          </p:spTgt>
                                        </p:tgtEl>
                                        <p:attrNameLst>
                                          <p:attrName>style.visibility</p:attrName>
                                        </p:attrNameLst>
                                      </p:cBhvr>
                                      <p:to>
                                        <p:strVal val="visible"/>
                                      </p:to>
                                    </p:set>
                                    <p:animEffect transition="in" filter="fade">
                                      <p:cBhvr>
                                        <p:cTn id="26" dur="1000"/>
                                        <p:tgtEl>
                                          <p:spTgt spid="5">
                                            <p:graphicEl>
                                              <a:dgm id="{06E5B57A-A348-694D-8E0C-5B2BAE2D329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Concourse.thmx</Template>
  <TotalTime>8445</TotalTime>
  <Words>1407</Words>
  <Application>Microsoft Office PowerPoint</Application>
  <PresentationFormat>Předvádění na obrazovce (4:3)</PresentationFormat>
  <Paragraphs>289</Paragraphs>
  <Slides>26</Slides>
  <Notes>26</Notes>
  <HiddenSlides>1</HiddenSlides>
  <MMClips>0</MMClips>
  <ScaleCrop>false</ScaleCrop>
  <HeadingPairs>
    <vt:vector size="4" baseType="variant">
      <vt:variant>
        <vt:lpstr>Motiv</vt:lpstr>
      </vt:variant>
      <vt:variant>
        <vt:i4>1</vt:i4>
      </vt:variant>
      <vt:variant>
        <vt:lpstr>Nadpisy snímků</vt:lpstr>
      </vt:variant>
      <vt:variant>
        <vt:i4>26</vt:i4>
      </vt:variant>
    </vt:vector>
  </HeadingPairs>
  <TitlesOfParts>
    <vt:vector size="27" baseType="lpstr">
      <vt:lpstr>Concourse</vt:lpstr>
      <vt:lpstr>Management by Competencies</vt:lpstr>
      <vt:lpstr>Agenda</vt:lpstr>
      <vt:lpstr>Course context and origin</vt:lpstr>
      <vt:lpstr>Course motivation</vt:lpstr>
      <vt:lpstr>Course as a Service</vt:lpstr>
      <vt:lpstr>Course goals and value proposition</vt:lpstr>
      <vt:lpstr>Value co-creation</vt:lpstr>
      <vt:lpstr>Course organization</vt:lpstr>
      <vt:lpstr>Course resources</vt:lpstr>
      <vt:lpstr>Course and MbC resources</vt:lpstr>
      <vt:lpstr>Management</vt:lpstr>
      <vt:lpstr>MbC Motivation</vt:lpstr>
      <vt:lpstr>MbC Presumptions and Principles</vt:lpstr>
      <vt:lpstr>MbC Essence</vt:lpstr>
      <vt:lpstr>What is MbC?</vt:lpstr>
      <vt:lpstr>Two elements of Vitality</vt:lpstr>
      <vt:lpstr>Semaphore of Vitality</vt:lpstr>
      <vt:lpstr>What is competence?</vt:lpstr>
      <vt:lpstr>Two elements of Competence</vt:lpstr>
      <vt:lpstr>Vitality and Competence</vt:lpstr>
      <vt:lpstr>The role of Competence</vt:lpstr>
      <vt:lpstr>Company and Competencies</vt:lpstr>
      <vt:lpstr>Success and Relationships</vt:lpstr>
      <vt:lpstr>Relationship</vt:lpstr>
      <vt:lpstr>Types of Relationships</vt:lpstr>
      <vt:lpstr>Company culture</vt:lpstr>
    </vt:vector>
  </TitlesOfParts>
  <Company>Mycroft Mind 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by Competencies</dc:title>
  <dc:creator>osk</dc:creator>
  <cp:lastModifiedBy>leonard</cp:lastModifiedBy>
  <cp:revision>80</cp:revision>
  <cp:lastPrinted>2012-02-21T06:59:45Z</cp:lastPrinted>
  <dcterms:created xsi:type="dcterms:W3CDTF">2011-05-15T11:22:56Z</dcterms:created>
  <dcterms:modified xsi:type="dcterms:W3CDTF">2012-02-28T14:57:04Z</dcterms:modified>
</cp:coreProperties>
</file>