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0" autoAdjust="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1DEC9-BCEA-4EB8-BDD8-7D5CD84E1BAA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2F4E1-9336-4AD0-B26F-F18959383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121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F4E1-9336-4AD0-B26F-F1895938331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1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0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5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2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1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0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99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6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99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88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4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41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4CF2-5F35-40F6-8A13-2D4FE290D2BC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63A8-84FA-4EAF-9117-544DC6CAC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81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olf3d.atw.h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gelfire.com/super/badweb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nius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HTML5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and </a:t>
            </a:r>
            <a:r>
              <a:rPr lang="cs-CZ" dirty="0" err="1" smtClean="0">
                <a:solidFill>
                  <a:schemeClr val="tx1"/>
                </a:solidFill>
              </a:rPr>
              <a:t>related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standards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r>
              <a:rPr lang="cs-CZ" dirty="0" smtClean="0"/>
              <a:t>Petr Kunc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887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Semantic</a:t>
            </a:r>
            <a:r>
              <a:rPr lang="cs-CZ" dirty="0" smtClean="0"/>
              <a:t> </a:t>
            </a:r>
            <a:r>
              <a:rPr lang="cs-CZ" dirty="0" err="1" smtClean="0"/>
              <a:t>tags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&lt;div&gt;, &lt;span&gt;</a:t>
            </a:r>
          </a:p>
          <a:p>
            <a:r>
              <a:rPr lang="en-US" dirty="0" smtClean="0"/>
              <a:t>&lt;article&gt;, &lt;section&gt;, &lt;</a:t>
            </a:r>
            <a:r>
              <a:rPr lang="en-US" dirty="0" err="1" smtClean="0"/>
              <a:t>nav</a:t>
            </a:r>
            <a:r>
              <a:rPr lang="en-US" dirty="0" smtClean="0"/>
              <a:t>&gt;, &lt;header&gt;, &lt;footer&gt;, …</a:t>
            </a:r>
          </a:p>
          <a:p>
            <a:r>
              <a:rPr lang="en-US" dirty="0" smtClean="0"/>
              <a:t>&lt;figure&gt;, &lt;mark&gt;</a:t>
            </a:r>
          </a:p>
          <a:p>
            <a:r>
              <a:rPr lang="en-US" dirty="0" smtClean="0"/>
              <a:t>&lt;time&gt;, &lt;date&gt;</a:t>
            </a:r>
          </a:p>
          <a:p>
            <a:r>
              <a:rPr lang="en-US" dirty="0" smtClean="0"/>
              <a:t>&lt;output&gt;</a:t>
            </a:r>
          </a:p>
        </p:txBody>
      </p:sp>
    </p:spTree>
    <p:extLst>
      <p:ext uri="{BB962C8B-B14F-4D97-AF65-F5344CB8AC3E}">
        <p14:creationId xmlns:p14="http://schemas.microsoft.com/office/powerpoint/2010/main" val="4038280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semantics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ARIA (roles)</a:t>
            </a:r>
          </a:p>
          <a:p>
            <a:r>
              <a:rPr lang="en-US" dirty="0" err="1" smtClean="0"/>
              <a:t>RDFa</a:t>
            </a:r>
            <a:endParaRPr lang="en-US" dirty="0" smtClean="0"/>
          </a:p>
          <a:p>
            <a:r>
              <a:rPr lang="en-US" dirty="0" err="1" smtClean="0"/>
              <a:t>Microformats</a:t>
            </a:r>
            <a:endParaRPr lang="en-US" dirty="0" smtClean="0"/>
          </a:p>
          <a:p>
            <a:r>
              <a:rPr lang="en-US" dirty="0" smtClean="0"/>
              <a:t>Snippets</a:t>
            </a:r>
          </a:p>
          <a:p>
            <a:r>
              <a:rPr lang="en-US" dirty="0" smtClean="0"/>
              <a:t>Inline SVGs!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6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Placeholders</a:t>
            </a:r>
          </a:p>
          <a:p>
            <a:r>
              <a:rPr lang="en-US" dirty="0" smtClean="0"/>
              <a:t>Autofocus, Required</a:t>
            </a:r>
          </a:p>
          <a:p>
            <a:r>
              <a:rPr lang="en-US" dirty="0" smtClean="0"/>
              <a:t>Pattern</a:t>
            </a:r>
          </a:p>
          <a:p>
            <a:r>
              <a:rPr lang="en-US" dirty="0" smtClean="0"/>
              <a:t>Spellcheck, autocomplete, …</a:t>
            </a:r>
          </a:p>
          <a:p>
            <a:r>
              <a:rPr lang="en-US" dirty="0" smtClean="0"/>
              <a:t>New types (email, </a:t>
            </a:r>
            <a:r>
              <a:rPr lang="en-US" dirty="0" err="1" smtClean="0"/>
              <a:t>url</a:t>
            </a:r>
            <a:r>
              <a:rPr lang="en-US" dirty="0" smtClean="0"/>
              <a:t>, </a:t>
            </a:r>
            <a:r>
              <a:rPr lang="en-US" dirty="0" err="1" smtClean="0"/>
              <a:t>tel</a:t>
            </a:r>
            <a:r>
              <a:rPr lang="en-US" dirty="0" smtClean="0"/>
              <a:t>, number, color, range, date, time, </a:t>
            </a:r>
            <a:r>
              <a:rPr lang="en-US" dirty="0" err="1" smtClean="0"/>
              <a:t>datalist</a:t>
            </a:r>
            <a:r>
              <a:rPr lang="en-US" dirty="0" smtClean="0"/>
              <a:t>) – great for mobiles</a:t>
            </a:r>
          </a:p>
          <a:p>
            <a:r>
              <a:rPr lang="en-US" dirty="0" err="1" smtClean="0"/>
              <a:t>contentEditable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5025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and 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with formats</a:t>
            </a:r>
          </a:p>
          <a:p>
            <a:r>
              <a:rPr lang="en-US" dirty="0" smtClean="0"/>
              <a:t>Flash fallbacks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26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wolf3d.atw.hu</a:t>
            </a:r>
            <a:endParaRPr lang="en-US" dirty="0" smtClean="0"/>
          </a:p>
          <a:p>
            <a:r>
              <a:rPr lang="en-US" dirty="0" smtClean="0"/>
              <a:t>Game APIs</a:t>
            </a:r>
          </a:p>
          <a:p>
            <a:r>
              <a:rPr lang="en-US" dirty="0" smtClean="0"/>
              <a:t>Collisions, …</a:t>
            </a:r>
            <a:endParaRPr lang="en-US" dirty="0"/>
          </a:p>
          <a:p>
            <a:r>
              <a:rPr lang="en-US" dirty="0" smtClean="0"/>
              <a:t>Maybe next time ;)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85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Triumvirate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web </a:t>
            </a:r>
            <a:r>
              <a:rPr lang="cs-CZ" dirty="0" err="1" smtClean="0"/>
              <a:t>apps</a:t>
            </a:r>
            <a:r>
              <a:rPr lang="cs-CZ" dirty="0" smtClean="0"/>
              <a:t> (HTML, CSS, JS)</a:t>
            </a:r>
          </a:p>
          <a:p>
            <a:r>
              <a:rPr lang="cs-CZ" dirty="0" smtClean="0"/>
              <a:t>CSS – </a:t>
            </a:r>
            <a:r>
              <a:rPr lang="cs-CZ" dirty="0" err="1" smtClean="0"/>
              <a:t>presentation</a:t>
            </a:r>
            <a:endParaRPr lang="cs-CZ" dirty="0"/>
          </a:p>
          <a:p>
            <a:r>
              <a:rPr lang="cs-CZ" dirty="0" smtClean="0"/>
              <a:t>CSS 2.1 – </a:t>
            </a:r>
            <a:r>
              <a:rPr lang="cs-CZ" dirty="0" err="1" smtClean="0"/>
              <a:t>too</a:t>
            </a:r>
            <a:r>
              <a:rPr lang="cs-CZ" dirty="0" smtClean="0"/>
              <a:t> long</a:t>
            </a:r>
          </a:p>
          <a:p>
            <a:r>
              <a:rPr lang="cs-CZ" dirty="0" smtClean="0"/>
              <a:t>CSS 3 – </a:t>
            </a:r>
            <a:r>
              <a:rPr lang="cs-CZ" dirty="0" err="1" smtClean="0"/>
              <a:t>modules</a:t>
            </a:r>
            <a:r>
              <a:rPr lang="cs-CZ" dirty="0" smtClean="0"/>
              <a:t> (50, 4 </a:t>
            </a:r>
            <a:r>
              <a:rPr lang="cs-CZ" dirty="0" err="1" smtClean="0"/>
              <a:t>core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Inline</a:t>
            </a:r>
            <a:endParaRPr lang="cs-CZ" dirty="0" smtClean="0"/>
          </a:p>
          <a:p>
            <a:r>
              <a:rPr lang="en-US" dirty="0" smtClean="0"/>
              <a:t>page does not have to look the same!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10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Horror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prefixes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err="1" smtClean="0"/>
              <a:t>webkit-transform</a:t>
            </a:r>
            <a:r>
              <a:rPr lang="cs-CZ" dirty="0" smtClean="0"/>
              <a:t>: </a:t>
            </a:r>
            <a:r>
              <a:rPr lang="cs-CZ" dirty="0" err="1" smtClean="0"/>
              <a:t>rotate</a:t>
            </a:r>
            <a:r>
              <a:rPr lang="cs-CZ" dirty="0" smtClean="0"/>
              <a:t>(1deg)//Safari</a:t>
            </a:r>
            <a:r>
              <a:rPr lang="en-US" dirty="0" smtClean="0"/>
              <a:t>+</a:t>
            </a:r>
            <a:r>
              <a:rPr lang="cs-CZ" dirty="0" smtClean="0"/>
              <a:t>Chrom</a:t>
            </a:r>
            <a:r>
              <a:rPr lang="en-US" dirty="0" smtClean="0"/>
              <a:t>e</a:t>
            </a:r>
          </a:p>
          <a:p>
            <a:pPr marL="0" indent="0">
              <a:buNone/>
            </a:pPr>
            <a:r>
              <a:rPr lang="en-US" dirty="0" smtClean="0"/>
              <a:t>     -</a:t>
            </a:r>
            <a:r>
              <a:rPr lang="en-US" dirty="0" err="1" smtClean="0"/>
              <a:t>moz</a:t>
            </a:r>
            <a:r>
              <a:rPr lang="en-US" dirty="0" smtClean="0"/>
              <a:t>-transform: rotate(1deg)// FF 3.5-15</a:t>
            </a:r>
          </a:p>
          <a:p>
            <a:pPr marL="0" indent="0">
              <a:buNone/>
            </a:pPr>
            <a:r>
              <a:rPr lang="en-US" dirty="0" smtClean="0"/>
              <a:t>       -</a:t>
            </a:r>
            <a:r>
              <a:rPr lang="en-US" dirty="0" err="1" smtClean="0"/>
              <a:t>ms</a:t>
            </a:r>
            <a:r>
              <a:rPr lang="en-US" dirty="0" smtClean="0"/>
              <a:t>-transform: rotate(1deg)// IE 9+</a:t>
            </a:r>
          </a:p>
          <a:p>
            <a:pPr marL="0" indent="0">
              <a:buNone/>
            </a:pPr>
            <a:r>
              <a:rPr lang="en-US" dirty="0" smtClean="0"/>
              <a:t>          -o-transform: rotate(1deg)//Opera 10.5-12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transform: rotate(1deg)// FF 16+, O &gt;12</a:t>
            </a:r>
          </a:p>
        </p:txBody>
      </p:sp>
    </p:spTree>
    <p:extLst>
      <p:ext uri="{BB962C8B-B14F-4D97-AF65-F5344CB8AC3E}">
        <p14:creationId xmlns:p14="http://schemas.microsoft.com/office/powerpoint/2010/main" val="2791954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queries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Linkage to type (screen, print)</a:t>
            </a:r>
          </a:p>
          <a:p>
            <a:r>
              <a:rPr lang="en-US" dirty="0" smtClean="0"/>
              <a:t>Max-width, Max-screen-width</a:t>
            </a:r>
          </a:p>
          <a:p>
            <a:pPr marL="0" indent="0">
              <a:buNone/>
            </a:pPr>
            <a:r>
              <a:rPr lang="en-US" dirty="0" smtClean="0"/>
              <a:t>@media (min-width: 400px) and (…) {</a:t>
            </a:r>
          </a:p>
          <a:p>
            <a:pPr lvl="1"/>
            <a:r>
              <a:rPr lang="en-US" dirty="0" smtClean="0"/>
              <a:t>Styles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03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Fonts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 problems (</a:t>
            </a:r>
            <a:r>
              <a:rPr lang="en-US" dirty="0" err="1" smtClean="0"/>
              <a:t>ttf</a:t>
            </a:r>
            <a:r>
              <a:rPr lang="en-US" dirty="0" smtClean="0"/>
              <a:t>, </a:t>
            </a:r>
            <a:r>
              <a:rPr lang="en-US" dirty="0" err="1" smtClean="0"/>
              <a:t>otf</a:t>
            </a:r>
            <a:r>
              <a:rPr lang="en-US" dirty="0" smtClean="0"/>
              <a:t>, </a:t>
            </a:r>
            <a:r>
              <a:rPr lang="en-US" dirty="0" err="1" smtClean="0"/>
              <a:t>woff</a:t>
            </a:r>
            <a:r>
              <a:rPr lang="en-US" dirty="0" smtClean="0"/>
              <a:t>, </a:t>
            </a:r>
            <a:r>
              <a:rPr lang="en-US" dirty="0" err="1" smtClean="0"/>
              <a:t>svg</a:t>
            </a:r>
            <a:r>
              <a:rPr lang="en-US" dirty="0" smtClean="0"/>
              <a:t>, …)</a:t>
            </a:r>
          </a:p>
          <a:p>
            <a:r>
              <a:rPr lang="en-US" dirty="0" smtClean="0"/>
              <a:t>@font-face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9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boxes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0" y="1752599"/>
            <a:ext cx="4114800" cy="4525963"/>
          </a:xfrm>
        </p:spPr>
        <p:txBody>
          <a:bodyPr/>
          <a:lstStyle/>
          <a:p>
            <a:pPr lvl="1"/>
            <a:r>
              <a:rPr lang="en-US" dirty="0" smtClean="0"/>
              <a:t>Multiple backgrounds</a:t>
            </a:r>
          </a:p>
          <a:p>
            <a:pPr lvl="1"/>
            <a:r>
              <a:rPr lang="en-US" dirty="0" smtClean="0"/>
              <a:t>Borders</a:t>
            </a:r>
          </a:p>
          <a:p>
            <a:pPr lvl="1"/>
            <a:r>
              <a:rPr lang="en-US" dirty="0" smtClean="0"/>
              <a:t>Box model</a:t>
            </a:r>
          </a:p>
          <a:p>
            <a:pPr lvl="1"/>
            <a:r>
              <a:rPr lang="en-US" dirty="0" smtClean="0"/>
              <a:t>Transitions</a:t>
            </a:r>
          </a:p>
          <a:p>
            <a:pPr lvl="1"/>
            <a:r>
              <a:rPr lang="en-US" dirty="0" smtClean="0"/>
              <a:t>Transforms</a:t>
            </a:r>
          </a:p>
          <a:p>
            <a:pPr lvl="1"/>
            <a:r>
              <a:rPr lang="en-US" dirty="0" smtClean="0"/>
              <a:t>Animating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7526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Ellipsis</a:t>
            </a:r>
          </a:p>
          <a:p>
            <a:pPr lvl="1"/>
            <a:r>
              <a:rPr lang="en-US" dirty="0" smtClean="0"/>
              <a:t>Columns</a:t>
            </a:r>
          </a:p>
          <a:p>
            <a:pPr lvl="1"/>
            <a:r>
              <a:rPr lang="en-US" dirty="0" smtClean="0"/>
              <a:t>Opacity</a:t>
            </a:r>
          </a:p>
          <a:p>
            <a:pPr lvl="1"/>
            <a:r>
              <a:rPr lang="en-US" dirty="0" smtClean="0"/>
              <a:t>Corners</a:t>
            </a:r>
          </a:p>
          <a:p>
            <a:pPr lvl="1"/>
            <a:r>
              <a:rPr lang="en-US" dirty="0" smtClean="0"/>
              <a:t>Gradients</a:t>
            </a:r>
          </a:p>
          <a:p>
            <a:pPr lvl="1"/>
            <a:r>
              <a:rPr lang="en-US" dirty="0" smtClean="0"/>
              <a:t>Shadows</a:t>
            </a:r>
          </a:p>
          <a:p>
            <a:pPr lvl="1"/>
            <a:r>
              <a:rPr lang="en-US" dirty="0" smtClean="0"/>
              <a:t>Reflection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236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endParaRPr lang="cs-CZ" dirty="0" smtClean="0"/>
          </a:p>
          <a:p>
            <a:r>
              <a:rPr lang="cs-CZ" dirty="0" smtClean="0"/>
              <a:t>HTML5</a:t>
            </a:r>
          </a:p>
          <a:p>
            <a:r>
              <a:rPr lang="cs-CZ" dirty="0" smtClean="0"/>
              <a:t>CSS3</a:t>
            </a:r>
          </a:p>
          <a:p>
            <a:r>
              <a:rPr lang="cs-CZ" dirty="0" err="1" smtClean="0"/>
              <a:t>JavaScript</a:t>
            </a:r>
            <a:r>
              <a:rPr lang="cs-CZ" dirty="0" smtClean="0"/>
              <a:t> (Pavel Smolka)</a:t>
            </a:r>
          </a:p>
          <a:p>
            <a:r>
              <a:rPr lang="cs-CZ" dirty="0" smtClean="0"/>
              <a:t>And more (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78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1991 – HTML: 18 </a:t>
            </a:r>
            <a:r>
              <a:rPr lang="cs-CZ" dirty="0" err="1" smtClean="0"/>
              <a:t>tags</a:t>
            </a:r>
            <a:endParaRPr lang="cs-CZ" dirty="0" smtClean="0"/>
          </a:p>
          <a:p>
            <a:r>
              <a:rPr lang="cs-CZ" dirty="0" err="1" smtClean="0"/>
              <a:t>Direction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SGML </a:t>
            </a:r>
            <a:r>
              <a:rPr lang="cs-CZ" dirty="0" err="1" smtClean="0"/>
              <a:t>application</a:t>
            </a:r>
            <a:endParaRPr lang="cs-CZ" dirty="0" smtClean="0"/>
          </a:p>
          <a:p>
            <a:r>
              <a:rPr lang="en-US" dirty="0" smtClean="0"/>
              <a:t>&lt;font&gt;, &lt;marquee&gt;, &lt;blink&gt;</a:t>
            </a:r>
          </a:p>
          <a:p>
            <a:r>
              <a:rPr lang="cs-CZ" dirty="0" err="1" smtClean="0"/>
              <a:t>Arrival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DHTML: (</a:t>
            </a:r>
            <a:r>
              <a:rPr lang="cs-CZ" dirty="0" err="1" smtClean="0"/>
              <a:t>late</a:t>
            </a:r>
            <a:r>
              <a:rPr lang="cs-CZ" dirty="0" smtClean="0"/>
              <a:t> 90s)</a:t>
            </a:r>
          </a:p>
          <a:p>
            <a:r>
              <a:rPr lang="cs-CZ" dirty="0" smtClean="0">
                <a:hlinkClick r:id="rId2"/>
              </a:rPr>
              <a:t>http://www.angelfire.com/super/badwebs/</a:t>
            </a:r>
            <a:endParaRPr lang="cs-CZ" dirty="0" smtClean="0">
              <a:latin typeface="XXII Sinoz DSP Medium" pitchFamily="50" charset="0"/>
            </a:endParaRPr>
          </a:p>
          <a:p>
            <a:r>
              <a:rPr lang="cs-CZ" dirty="0" smtClean="0"/>
              <a:t>XHTML (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dead</a:t>
            </a:r>
            <a:r>
              <a:rPr lang="cs-CZ" dirty="0" smtClean="0"/>
              <a:t>)</a:t>
            </a:r>
          </a:p>
          <a:p>
            <a:r>
              <a:rPr lang="cs-CZ" dirty="0" smtClean="0"/>
              <a:t>HTML5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52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XHTML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Strict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 smtClean="0"/>
          </a:p>
          <a:p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inconsistency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errors</a:t>
            </a:r>
            <a:endParaRPr lang="cs-CZ" dirty="0" smtClean="0"/>
          </a:p>
          <a:p>
            <a:r>
              <a:rPr lang="cs-CZ" dirty="0" smtClean="0"/>
              <a:t>XML </a:t>
            </a:r>
            <a:r>
              <a:rPr lang="cs-CZ" dirty="0" err="1" smtClean="0"/>
              <a:t>advantages</a:t>
            </a:r>
            <a:r>
              <a:rPr lang="cs-CZ" dirty="0" smtClean="0"/>
              <a:t> (interoperability, </a:t>
            </a:r>
            <a:r>
              <a:rPr lang="cs-CZ" dirty="0" err="1" smtClean="0"/>
              <a:t>automatization</a:t>
            </a:r>
            <a:r>
              <a:rPr lang="cs-CZ" dirty="0" smtClean="0"/>
              <a:t>, portability, </a:t>
            </a:r>
            <a:r>
              <a:rPr lang="cs-CZ" dirty="0" err="1" smtClean="0"/>
              <a:t>extensibility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BUT </a:t>
            </a:r>
            <a:r>
              <a:rPr lang="cs-CZ" dirty="0" err="1" smtClean="0"/>
              <a:t>nobody</a:t>
            </a:r>
            <a:r>
              <a:rPr lang="cs-CZ" dirty="0" smtClean="0"/>
              <a:t> </a:t>
            </a:r>
            <a:r>
              <a:rPr lang="cs-CZ" dirty="0" err="1" smtClean="0"/>
              <a:t>really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... </a:t>
            </a:r>
          </a:p>
          <a:p>
            <a:r>
              <a:rPr lang="cs-CZ" dirty="0" err="1" smtClean="0"/>
              <a:t>Quirk</a:t>
            </a:r>
            <a:r>
              <a:rPr lang="cs-CZ" dirty="0" smtClean="0"/>
              <a:t> </a:t>
            </a:r>
            <a:r>
              <a:rPr lang="cs-CZ" dirty="0" err="1" smtClean="0"/>
              <a:t>modes</a:t>
            </a:r>
            <a:r>
              <a:rPr lang="cs-CZ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5944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XHTML2 and HTML5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Even</a:t>
            </a:r>
            <a:r>
              <a:rPr lang="cs-CZ" dirty="0" smtClean="0"/>
              <a:t> more </a:t>
            </a:r>
            <a:r>
              <a:rPr lang="cs-CZ" dirty="0" err="1" smtClean="0"/>
              <a:t>strict</a:t>
            </a:r>
            <a:endParaRPr lang="cs-CZ" dirty="0" smtClean="0"/>
          </a:p>
          <a:p>
            <a:r>
              <a:rPr lang="cs-CZ" dirty="0" err="1" smtClean="0"/>
              <a:t>Slow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endParaRPr lang="cs-CZ" dirty="0" smtClean="0"/>
          </a:p>
          <a:p>
            <a:r>
              <a:rPr lang="cs-CZ" dirty="0" smtClean="0"/>
              <a:t>WHATWG –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developers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03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XHTML </a:t>
            </a:r>
            <a:r>
              <a:rPr lang="cs-CZ" dirty="0" err="1" smtClean="0"/>
              <a:t>vs</a:t>
            </a:r>
            <a:r>
              <a:rPr lang="cs-CZ" dirty="0" smtClean="0"/>
              <a:t> HTML5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&lt;!DOCTYPE html PUBLIC "-//W3C//DTD XHTML 1.0 Strict//EN" "http://www.w3.org/TR/xhtml1/DTD/xhtml1-strict.dtd"&gt;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="http://www.w3.org/1999/xhtml"&gt;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&lt;meta http-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equiv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="Content-Type" content="text/html; charset=utf-8" /&gt;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&lt;title&gt;Title of the document&lt;/title&gt;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&lt;p&gt;The content of the document.&lt;/p&gt;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54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XHTML </a:t>
            </a:r>
            <a:r>
              <a:rPr lang="cs-CZ" dirty="0" err="1" smtClean="0"/>
              <a:t>vs</a:t>
            </a:r>
            <a:r>
              <a:rPr lang="cs-CZ" dirty="0" smtClean="0"/>
              <a:t> HTML5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&lt;!DOCTYPE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html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&gt;Title of the document&lt;/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&lt;meta charset=utf-8&gt;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&lt;p&gt;The content of the document.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0193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etr\Downloads\HTML5-APIs-and-related-technologies-by-Sergey-Mavrody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55621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29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Browser support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http://caniuse.com</a:t>
            </a:r>
            <a:endParaRPr lang="cs-CZ" dirty="0" smtClean="0"/>
          </a:p>
          <a:p>
            <a:r>
              <a:rPr lang="cs-CZ" dirty="0" err="1" smtClean="0"/>
              <a:t>Fallbacks</a:t>
            </a:r>
            <a:endParaRPr lang="cs-CZ" dirty="0" smtClean="0"/>
          </a:p>
          <a:p>
            <a:r>
              <a:rPr lang="cs-CZ" dirty="0" err="1" smtClean="0"/>
              <a:t>Modernizr</a:t>
            </a:r>
            <a:endParaRPr lang="cs-CZ" dirty="0" smtClean="0"/>
          </a:p>
          <a:p>
            <a:r>
              <a:rPr lang="cs-CZ" dirty="0" err="1" smtClean="0"/>
              <a:t>Polyfills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6432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469</Words>
  <Application>Microsoft Office PowerPoint</Application>
  <PresentationFormat>Předvádění na obrazovce (4:3)</PresentationFormat>
  <Paragraphs>114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HTML5</vt:lpstr>
      <vt:lpstr>Contents</vt:lpstr>
      <vt:lpstr>History</vt:lpstr>
      <vt:lpstr>XHTML</vt:lpstr>
      <vt:lpstr>XHTML2 and HTML5</vt:lpstr>
      <vt:lpstr>XHTML vs HTML5</vt:lpstr>
      <vt:lpstr>XHTML vs HTML5</vt:lpstr>
      <vt:lpstr>Prezentace aplikace PowerPoint</vt:lpstr>
      <vt:lpstr>Browser support</vt:lpstr>
      <vt:lpstr>Semantic tags</vt:lpstr>
      <vt:lpstr>Other semantics</vt:lpstr>
      <vt:lpstr>Forms</vt:lpstr>
      <vt:lpstr>Audio and Video</vt:lpstr>
      <vt:lpstr>Canvas</vt:lpstr>
      <vt:lpstr>CSS</vt:lpstr>
      <vt:lpstr>Horror of prefixes</vt:lpstr>
      <vt:lpstr>Media queries</vt:lpstr>
      <vt:lpstr>Web Fonts</vt:lpstr>
      <vt:lpstr>Formatting boxes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Petr</dc:creator>
  <cp:lastModifiedBy>Petr</cp:lastModifiedBy>
  <cp:revision>14</cp:revision>
  <dcterms:created xsi:type="dcterms:W3CDTF">2013-04-07T21:32:22Z</dcterms:created>
  <dcterms:modified xsi:type="dcterms:W3CDTF">2013-04-08T06:45:51Z</dcterms:modified>
</cp:coreProperties>
</file>