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18"/>
  </p:notesMasterIdLst>
  <p:handoutMasterIdLst>
    <p:handoutMasterId r:id="rId19"/>
  </p:handoutMasterIdLst>
  <p:sldIdLst>
    <p:sldId id="288" r:id="rId2"/>
    <p:sldId id="307" r:id="rId3"/>
    <p:sldId id="289" r:id="rId4"/>
    <p:sldId id="323" r:id="rId5"/>
    <p:sldId id="338" r:id="rId6"/>
    <p:sldId id="324" r:id="rId7"/>
    <p:sldId id="325" r:id="rId8"/>
    <p:sldId id="326" r:id="rId9"/>
    <p:sldId id="329" r:id="rId10"/>
    <p:sldId id="331" r:id="rId11"/>
    <p:sldId id="332" r:id="rId12"/>
    <p:sldId id="333" r:id="rId13"/>
    <p:sldId id="334" r:id="rId14"/>
    <p:sldId id="312" r:id="rId15"/>
    <p:sldId id="327" r:id="rId16"/>
    <p:sldId id="306" r:id="rId1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082" autoAdjust="0"/>
    <p:restoredTop sz="99856" autoAdjust="0"/>
  </p:normalViewPr>
  <p:slideViewPr>
    <p:cSldViewPr snapToGrid="0" snapToObjects="1">
      <p:cViewPr>
        <p:scale>
          <a:sx n="85" d="100"/>
          <a:sy n="85" d="100"/>
        </p:scale>
        <p:origin x="-1560" y="-60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diagrams/_rels/drawing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smtClean="0">
              <a:solidFill>
                <a:schemeClr val="tx1"/>
              </a:solidFill>
            </a:rPr>
            <a:t>Integration</a:t>
          </a:r>
          <a:endParaRPr lang="en-US" sz="1200" dirty="0">
            <a:solidFill>
              <a:schemeClr val="tx1"/>
            </a:solidFill>
          </a:endParaRP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err="1" smtClean="0">
              <a:solidFill>
                <a:schemeClr val="bg1"/>
              </a:solidFill>
            </a:rPr>
            <a:t>Synergetization</a:t>
          </a:r>
          <a:endParaRPr lang="en-US" sz="1200" dirty="0">
            <a:solidFill>
              <a:schemeClr val="bg1"/>
            </a:solidFill>
          </a:endParaRP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smtClean="0">
              <a:solidFill>
                <a:schemeClr val="bg1"/>
              </a:solidFill>
            </a:rPr>
            <a:t>Habilitation</a:t>
          </a:r>
          <a:endParaRPr lang="en-US" sz="1200" dirty="0">
            <a:solidFill>
              <a:schemeClr val="bg1"/>
            </a:solidFill>
          </a:endParaRP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smtClean="0">
              <a:solidFill>
                <a:schemeClr val="bg1"/>
              </a:solidFill>
            </a:rPr>
            <a:t>Motivation</a:t>
          </a:r>
          <a:endParaRPr lang="en-US" sz="1200" dirty="0">
            <a:solidFill>
              <a:schemeClr val="bg1"/>
            </a:solidFill>
          </a:endParaRP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smtClean="0">
              <a:solidFill>
                <a:schemeClr val="bg1"/>
              </a:solidFill>
            </a:rPr>
            <a:t>Orientation</a:t>
          </a:r>
          <a:endParaRPr lang="en-US" sz="1200" dirty="0">
            <a:solidFill>
              <a:schemeClr val="bg1"/>
            </a:solidFill>
          </a:endParaRP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smtClean="0">
              <a:solidFill>
                <a:schemeClr val="bg1"/>
              </a:solidFill>
            </a:rPr>
            <a:t>Definition</a:t>
          </a:r>
          <a:endParaRPr lang="en-US" sz="1200" dirty="0">
            <a:solidFill>
              <a:schemeClr val="bg1"/>
            </a:solidFill>
          </a:endParaRP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t>
        <a:bodyPr/>
        <a:lstStyle/>
        <a:p>
          <a:endParaRPr lang="en-US"/>
        </a:p>
      </dgm:t>
    </dgm:pt>
    <dgm:pt modelId="{2A2A1913-E03B-0A4C-8983-14D8E6854B04}" type="pres">
      <dgm:prSet presAssocID="{00644C28-B8FC-6B4A-8563-C5AA90710ABC}" presName="levelTx" presStyleLbl="revTx" presStyleIdx="0" presStyleCnt="0">
        <dgm:presLayoutVars>
          <dgm:chMax val="1"/>
          <dgm:bulletEnabled val="1"/>
        </dgm:presLayoutVars>
      </dgm:prSet>
      <dgm:spPr/>
      <dgm:t>
        <a:bodyPr/>
        <a:lstStyle/>
        <a:p>
          <a:endParaRPr lang="en-US"/>
        </a:p>
      </dgm:t>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t>
        <a:bodyPr/>
        <a:lstStyle/>
        <a:p>
          <a:endParaRPr lang="en-US"/>
        </a:p>
      </dgm:t>
    </dgm:pt>
    <dgm:pt modelId="{471F034A-26A6-5C42-9AA1-EE3AF3C79E8E}" type="pres">
      <dgm:prSet presAssocID="{2E86806D-71DD-CA4D-A2DE-1859FAFC7FDB}" presName="levelTx" presStyleLbl="revTx" presStyleIdx="0" presStyleCnt="0">
        <dgm:presLayoutVars>
          <dgm:chMax val="1"/>
          <dgm:bulletEnabled val="1"/>
        </dgm:presLayoutVars>
      </dgm:prSet>
      <dgm:spPr/>
      <dgm:t>
        <a:bodyPr/>
        <a:lstStyle/>
        <a:p>
          <a:endParaRPr lang="en-US"/>
        </a:p>
      </dgm:t>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t>
        <a:bodyPr/>
        <a:lstStyle/>
        <a:p>
          <a:endParaRPr lang="en-US"/>
        </a:p>
      </dgm:t>
    </dgm:pt>
    <dgm:pt modelId="{0D08230A-6AD0-2B41-BF87-AE86F274EEE3}" type="pres">
      <dgm:prSet presAssocID="{E8752FC1-491D-B24F-878E-7B27A0993F36}" presName="levelTx" presStyleLbl="revTx" presStyleIdx="0" presStyleCnt="0">
        <dgm:presLayoutVars>
          <dgm:chMax val="1"/>
          <dgm:bulletEnabled val="1"/>
        </dgm:presLayoutVars>
      </dgm:prSet>
      <dgm:spPr/>
      <dgm:t>
        <a:bodyPr/>
        <a:lstStyle/>
        <a:p>
          <a:endParaRPr lang="en-US"/>
        </a:p>
      </dgm:t>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t>
        <a:bodyPr/>
        <a:lstStyle/>
        <a:p>
          <a:endParaRPr lang="en-US"/>
        </a:p>
      </dgm:t>
    </dgm:pt>
    <dgm:pt modelId="{567FA3C0-EAF2-8F47-9CFA-CE0A0C0DC33F}" type="pres">
      <dgm:prSet presAssocID="{DA5B7626-EE35-C640-B44B-6160753CA89B}" presName="levelTx" presStyleLbl="revTx" presStyleIdx="0" presStyleCnt="0">
        <dgm:presLayoutVars>
          <dgm:chMax val="1"/>
          <dgm:bulletEnabled val="1"/>
        </dgm:presLayoutVars>
      </dgm:prSet>
      <dgm:spPr/>
      <dgm:t>
        <a:bodyPr/>
        <a:lstStyle/>
        <a:p>
          <a:endParaRPr lang="en-US"/>
        </a:p>
      </dgm:t>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t>
        <a:bodyPr/>
        <a:lstStyle/>
        <a:p>
          <a:endParaRPr lang="en-US"/>
        </a:p>
      </dgm:t>
    </dgm:pt>
    <dgm:pt modelId="{06C17BD8-892F-BB41-87CF-5D922E430906}" type="pres">
      <dgm:prSet presAssocID="{BC5BF151-6F10-8549-8F0E-B93F8721AFF4}" presName="levelTx" presStyleLbl="revTx" presStyleIdx="0" presStyleCnt="0">
        <dgm:presLayoutVars>
          <dgm:chMax val="1"/>
          <dgm:bulletEnabled val="1"/>
        </dgm:presLayoutVars>
      </dgm:prSet>
      <dgm:spPr/>
      <dgm:t>
        <a:bodyPr/>
        <a:lstStyle/>
        <a:p>
          <a:endParaRPr lang="en-US"/>
        </a:p>
      </dgm:t>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t>
        <a:bodyPr/>
        <a:lstStyle/>
        <a:p>
          <a:endParaRPr lang="en-US"/>
        </a:p>
      </dgm:t>
    </dgm:pt>
    <dgm:pt modelId="{A43E12FA-7480-EB48-B3E5-17A52D8B8888}" type="pres">
      <dgm:prSet presAssocID="{7B5694F9-8EEE-CD45-BBEF-0B9EB738EDF4}" presName="levelTx" presStyleLbl="revTx" presStyleIdx="0" presStyleCnt="0">
        <dgm:presLayoutVars>
          <dgm:chMax val="1"/>
          <dgm:bulletEnabled val="1"/>
        </dgm:presLayoutVars>
      </dgm:prSet>
      <dgm:spPr/>
      <dgm:t>
        <a:bodyPr/>
        <a:lstStyle/>
        <a:p>
          <a:endParaRPr lang="en-US"/>
        </a:p>
      </dgm:t>
    </dgm:pt>
  </dgm:ptLst>
  <dgm:cxnLst>
    <dgm:cxn modelId="{B8A0173D-4A01-3447-B210-D0D35A3DF862}" type="presOf" srcId="{BC5BF151-6F10-8549-8F0E-B93F8721AFF4}" destId="{06C17BD8-892F-BB41-87CF-5D922E430906}" srcOrd="1"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BBB135DB-F117-324E-94C2-0AC62D2EBD77}" type="presOf" srcId="{7B5694F9-8EEE-CD45-BBEF-0B9EB738EDF4}" destId="{2B843B4D-9D9C-0F40-8A45-031B67D433C2}" srcOrd="0"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190B733B-F232-DB40-AC38-EEC8A26EFD7F}" type="presOf" srcId="{DA5B7626-EE35-C640-B44B-6160753CA89B}" destId="{8F820B19-D61C-B247-A620-06225BB7DFA1}" srcOrd="0"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D49F83DE-D805-8A45-B730-47773F5D8427}" type="presOf" srcId="{2E86806D-71DD-CA4D-A2DE-1859FAFC7FDB}" destId="{471F034A-26A6-5C42-9AA1-EE3AF3C79E8E}" srcOrd="1" destOrd="0" presId="urn:microsoft.com/office/officeart/2005/8/layout/pyramid1"/>
    <dgm:cxn modelId="{93FB487B-C8C7-BF4F-BE8E-728292F4C100}" type="presOf" srcId="{2E86806D-71DD-CA4D-A2DE-1859FAFC7FDB}" destId="{F5C47C7C-F22E-5745-9FF3-8E8113C17EE8}" srcOrd="0"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B3C878FC-CBBD-A24F-AA18-8CD15926B897}" type="presOf" srcId="{00644C28-B8FC-6B4A-8563-C5AA90710ABC}" destId="{2A2A1913-E03B-0A4C-8983-14D8E6854B04}" srcOrd="1" destOrd="0" presId="urn:microsoft.com/office/officeart/2005/8/layout/pyramid1"/>
    <dgm:cxn modelId="{39D03FFA-811F-F542-847D-D399EFEE9B44}" type="presOf" srcId="{00644C28-B8FC-6B4A-8563-C5AA90710ABC}" destId="{6C4823E3-61B0-3B4D-AE75-C2F669A0B1E8}"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9DEBCFF6-7E22-0C48-8089-B1678CDDDB6C}" srcId="{95098161-E637-7049-BA60-C0AB4DAF5E9F}" destId="{7B5694F9-8EEE-CD45-BBEF-0B9EB738EDF4}" srcOrd="5" destOrd="0" parTransId="{3F5C3F47-8F0D-C744-99AA-0268C9FB4400}" sibTransId="{EC67B5EA-FC3C-EA49-85A9-38372C5B11D7}"/>
    <dgm:cxn modelId="{B5AB9C22-0CFD-5F4E-9CFC-0ACE6ED3C5BD}" srcId="{95098161-E637-7049-BA60-C0AB4DAF5E9F}" destId="{00644C28-B8FC-6B4A-8563-C5AA90710ABC}" srcOrd="0" destOrd="0" parTransId="{3EBB1AA0-515B-1F43-A773-A97FDD632ED3}" sibTransId="{20E70B2F-3A73-BC48-976C-25E50B0A6FFC}"/>
    <dgm:cxn modelId="{3E644101-BDA4-EF48-8C7D-3FC9A9F38381}" type="presOf" srcId="{E8752FC1-491D-B24F-878E-7B27A0993F36}" destId="{5E181FBA-F664-6B48-BDE0-BF8485876CD3}" srcOrd="0" destOrd="0" presId="urn:microsoft.com/office/officeart/2005/8/layout/pyramid1"/>
    <dgm:cxn modelId="{47991042-9F48-A347-BB3A-8C5C50D048AA}" type="presOf" srcId="{DA5B7626-EE35-C640-B44B-6160753CA89B}" destId="{567FA3C0-EAF2-8F47-9CFA-CE0A0C0DC33F}"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D21AD1-3AB5-8A41-A602-8E883F8C6239}" type="doc">
      <dgm:prSet loTypeId="urn:microsoft.com/office/officeart/2005/8/layout/pList1#1" loCatId="list" qsTypeId="urn:microsoft.com/office/officeart/2005/8/quickstyle/simple4" qsCatId="simple" csTypeId="urn:microsoft.com/office/officeart/2005/8/colors/accent1_2" csCatId="accent1" phldr="1"/>
      <dgm:spPr/>
      <dgm:t>
        <a:bodyPr/>
        <a:lstStyle/>
        <a:p>
          <a:endParaRPr lang="en-US"/>
        </a:p>
      </dgm:t>
    </dgm:pt>
    <dgm:pt modelId="{9EDE6C6F-7AAF-8F4D-ABC5-812D92CF572D}">
      <dgm:prSet phldrT="[Text]"/>
      <dgm:spPr/>
      <dgm:t>
        <a:bodyPr/>
        <a:lstStyle/>
        <a:p>
          <a:r>
            <a:rPr lang="en-US" dirty="0" smtClean="0"/>
            <a:t>Leaders</a:t>
          </a:r>
          <a:endParaRPr lang="en-US" dirty="0"/>
        </a:p>
      </dgm:t>
    </dgm:pt>
    <dgm:pt modelId="{09ECFF7D-569A-BA4A-9370-F41E883D3FFE}" type="parTrans" cxnId="{A7E61BCB-6791-8F4B-8353-3D00D0E83329}">
      <dgm:prSet/>
      <dgm:spPr/>
      <dgm:t>
        <a:bodyPr/>
        <a:lstStyle/>
        <a:p>
          <a:endParaRPr lang="en-US"/>
        </a:p>
      </dgm:t>
    </dgm:pt>
    <dgm:pt modelId="{3FEEC3C7-F394-2D4C-B6C3-5E2680DDFE45}" type="sibTrans" cxnId="{A7E61BCB-6791-8F4B-8353-3D00D0E83329}">
      <dgm:prSet/>
      <dgm:spPr/>
      <dgm:t>
        <a:bodyPr/>
        <a:lstStyle/>
        <a:p>
          <a:endParaRPr lang="en-US"/>
        </a:p>
      </dgm:t>
    </dgm:pt>
    <dgm:pt modelId="{D4BDA7C5-6A0F-7D47-9AEF-25F0EA100FD5}">
      <dgm:prSet phldrT="[Text]"/>
      <dgm:spPr/>
      <dgm:t>
        <a:bodyPr/>
        <a:lstStyle/>
        <a:p>
          <a:r>
            <a:rPr lang="en-US" dirty="0" smtClean="0"/>
            <a:t>Managers</a:t>
          </a:r>
          <a:endParaRPr lang="en-US" dirty="0"/>
        </a:p>
      </dgm:t>
    </dgm:pt>
    <dgm:pt modelId="{71DF7A94-94E6-6041-ACC7-6C5A4A4444ED}" type="parTrans" cxnId="{5DEEE93F-A37F-5E46-8287-01012D8DAEF4}">
      <dgm:prSet/>
      <dgm:spPr/>
      <dgm:t>
        <a:bodyPr/>
        <a:lstStyle/>
        <a:p>
          <a:endParaRPr lang="en-US"/>
        </a:p>
      </dgm:t>
    </dgm:pt>
    <dgm:pt modelId="{A7AD2379-7082-8D4E-83B2-DE12698F196F}" type="sibTrans" cxnId="{5DEEE93F-A37F-5E46-8287-01012D8DAEF4}">
      <dgm:prSet/>
      <dgm:spPr/>
      <dgm:t>
        <a:bodyPr/>
        <a:lstStyle/>
        <a:p>
          <a:endParaRPr lang="en-US"/>
        </a:p>
      </dgm:t>
    </dgm:pt>
    <dgm:pt modelId="{FA5AF04D-F52E-D44A-9D18-299F60420679}">
      <dgm:prSet phldrT="[Text]"/>
      <dgm:spPr/>
      <dgm:t>
        <a:bodyPr/>
        <a:lstStyle/>
        <a:p>
          <a:r>
            <a:rPr lang="en-US" dirty="0" smtClean="0"/>
            <a:t>Workers</a:t>
          </a:r>
          <a:endParaRPr lang="en-US" dirty="0"/>
        </a:p>
      </dgm:t>
    </dgm:pt>
    <dgm:pt modelId="{C515439F-D85D-CD4E-AF45-2C085B5DB3D7}" type="parTrans" cxnId="{A6EE86AE-C019-1244-A5CF-62804E61BBA6}">
      <dgm:prSet/>
      <dgm:spPr/>
      <dgm:t>
        <a:bodyPr/>
        <a:lstStyle/>
        <a:p>
          <a:endParaRPr lang="en-US"/>
        </a:p>
      </dgm:t>
    </dgm:pt>
    <dgm:pt modelId="{E0069F94-14E7-714C-A8EF-3BCB6F487293}" type="sibTrans" cxnId="{A6EE86AE-C019-1244-A5CF-62804E61BBA6}">
      <dgm:prSet/>
      <dgm:spPr/>
      <dgm:t>
        <a:bodyPr/>
        <a:lstStyle/>
        <a:p>
          <a:endParaRPr lang="en-US"/>
        </a:p>
      </dgm:t>
    </dgm:pt>
    <dgm:pt modelId="{D1E4C3BD-7E5F-3E4D-BB27-ABB7158C0DFF}" type="pres">
      <dgm:prSet presAssocID="{43D21AD1-3AB5-8A41-A602-8E883F8C6239}" presName="Name0" presStyleCnt="0">
        <dgm:presLayoutVars>
          <dgm:dir/>
          <dgm:resizeHandles val="exact"/>
        </dgm:presLayoutVars>
      </dgm:prSet>
      <dgm:spPr/>
      <dgm:t>
        <a:bodyPr/>
        <a:lstStyle/>
        <a:p>
          <a:endParaRPr lang="en-US"/>
        </a:p>
      </dgm:t>
    </dgm:pt>
    <dgm:pt modelId="{E34D519A-CAA6-634C-A432-B5F2ED7FE05D}" type="pres">
      <dgm:prSet presAssocID="{9EDE6C6F-7AAF-8F4D-ABC5-812D92CF572D}" presName="compNode" presStyleCnt="0"/>
      <dgm:spPr/>
    </dgm:pt>
    <dgm:pt modelId="{7318AA8E-BD73-E44D-94F3-EA0B9FACD15D}" type="pres">
      <dgm:prSet presAssocID="{9EDE6C6F-7AAF-8F4D-ABC5-812D92CF572D}" presName="pictRect" presStyleLbl="node1" presStyleIdx="0"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1"/>
          <a:stretch>
            <a:fillRect/>
          </a:stretch>
        </a:blipFill>
      </dgm:spPr>
      <dgm:t>
        <a:bodyPr/>
        <a:lstStyle/>
        <a:p>
          <a:endParaRPr lang="en-US"/>
        </a:p>
      </dgm:t>
    </dgm:pt>
    <dgm:pt modelId="{B1FE965F-B793-1041-B0E5-7FE1708FDE51}" type="pres">
      <dgm:prSet presAssocID="{9EDE6C6F-7AAF-8F4D-ABC5-812D92CF572D}" presName="textRect" presStyleLbl="revTx" presStyleIdx="0" presStyleCnt="3">
        <dgm:presLayoutVars>
          <dgm:bulletEnabled val="1"/>
        </dgm:presLayoutVars>
      </dgm:prSet>
      <dgm:spPr/>
      <dgm:t>
        <a:bodyPr/>
        <a:lstStyle/>
        <a:p>
          <a:endParaRPr lang="en-US"/>
        </a:p>
      </dgm:t>
    </dgm:pt>
    <dgm:pt modelId="{746AA159-CA86-2248-831B-706732EF2CF6}" type="pres">
      <dgm:prSet presAssocID="{3FEEC3C7-F394-2D4C-B6C3-5E2680DDFE45}" presName="sibTrans" presStyleLbl="sibTrans2D1" presStyleIdx="0" presStyleCnt="0"/>
      <dgm:spPr/>
      <dgm:t>
        <a:bodyPr/>
        <a:lstStyle/>
        <a:p>
          <a:endParaRPr lang="en-US"/>
        </a:p>
      </dgm:t>
    </dgm:pt>
    <dgm:pt modelId="{88285724-54B6-9942-B38C-40BF0E560215}" type="pres">
      <dgm:prSet presAssocID="{D4BDA7C5-6A0F-7D47-9AEF-25F0EA100FD5}" presName="compNode" presStyleCnt="0"/>
      <dgm:spPr/>
    </dgm:pt>
    <dgm:pt modelId="{105950C6-129E-0A4E-AD55-3C777CE3B578}" type="pres">
      <dgm:prSet presAssocID="{D4BDA7C5-6A0F-7D47-9AEF-25F0EA100FD5}" presName="pictRect" presStyleLbl="node1" presStyleIdx="1"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2"/>
          <a:stretch>
            <a:fillRect/>
          </a:stretch>
        </a:blipFill>
      </dgm:spPr>
      <dgm:t>
        <a:bodyPr/>
        <a:lstStyle/>
        <a:p>
          <a:endParaRPr lang="en-US"/>
        </a:p>
      </dgm:t>
    </dgm:pt>
    <dgm:pt modelId="{FB369951-3203-224E-AF02-49181756608F}" type="pres">
      <dgm:prSet presAssocID="{D4BDA7C5-6A0F-7D47-9AEF-25F0EA100FD5}" presName="textRect" presStyleLbl="revTx" presStyleIdx="1" presStyleCnt="3">
        <dgm:presLayoutVars>
          <dgm:bulletEnabled val="1"/>
        </dgm:presLayoutVars>
      </dgm:prSet>
      <dgm:spPr/>
      <dgm:t>
        <a:bodyPr/>
        <a:lstStyle/>
        <a:p>
          <a:endParaRPr lang="en-US"/>
        </a:p>
      </dgm:t>
    </dgm:pt>
    <dgm:pt modelId="{BD5CD2F3-28A4-C743-BFA2-FEAFD8D3B132}" type="pres">
      <dgm:prSet presAssocID="{A7AD2379-7082-8D4E-83B2-DE12698F196F}" presName="sibTrans" presStyleLbl="sibTrans2D1" presStyleIdx="0" presStyleCnt="0"/>
      <dgm:spPr/>
      <dgm:t>
        <a:bodyPr/>
        <a:lstStyle/>
        <a:p>
          <a:endParaRPr lang="en-US"/>
        </a:p>
      </dgm:t>
    </dgm:pt>
    <dgm:pt modelId="{B33A871A-0EBF-8848-802B-DF6ADD19EA0A}" type="pres">
      <dgm:prSet presAssocID="{FA5AF04D-F52E-D44A-9D18-299F60420679}" presName="compNode" presStyleCnt="0"/>
      <dgm:spPr/>
    </dgm:pt>
    <dgm:pt modelId="{DEA7D055-8076-1F4B-9021-76B3223F46F3}" type="pres">
      <dgm:prSet presAssocID="{FA5AF04D-F52E-D44A-9D18-299F60420679}" presName="pictRect" presStyleLbl="node1" presStyleIdx="2"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3"/>
          <a:stretch>
            <a:fillRect/>
          </a:stretch>
        </a:blipFill>
      </dgm:spPr>
      <dgm:t>
        <a:bodyPr/>
        <a:lstStyle/>
        <a:p>
          <a:endParaRPr lang="en-US"/>
        </a:p>
      </dgm:t>
    </dgm:pt>
    <dgm:pt modelId="{6E1DC7FE-57A4-834D-BC73-DEAAA707EB6F}" type="pres">
      <dgm:prSet presAssocID="{FA5AF04D-F52E-D44A-9D18-299F60420679}" presName="textRect" presStyleLbl="revTx" presStyleIdx="2" presStyleCnt="3">
        <dgm:presLayoutVars>
          <dgm:bulletEnabled val="1"/>
        </dgm:presLayoutVars>
      </dgm:prSet>
      <dgm:spPr/>
      <dgm:t>
        <a:bodyPr/>
        <a:lstStyle/>
        <a:p>
          <a:endParaRPr lang="en-US"/>
        </a:p>
      </dgm:t>
    </dgm:pt>
  </dgm:ptLst>
  <dgm:cxnLst>
    <dgm:cxn modelId="{2977469A-A63E-5A48-ACF2-EA0933E661A4}" type="presOf" srcId="{FA5AF04D-F52E-D44A-9D18-299F60420679}" destId="{6E1DC7FE-57A4-834D-BC73-DEAAA707EB6F}" srcOrd="0" destOrd="0" presId="urn:microsoft.com/office/officeart/2005/8/layout/pList1#1"/>
    <dgm:cxn modelId="{75BE60F2-F6D2-7242-88C3-1029FE99AF6A}" type="presOf" srcId="{3FEEC3C7-F394-2D4C-B6C3-5E2680DDFE45}" destId="{746AA159-CA86-2248-831B-706732EF2CF6}" srcOrd="0" destOrd="0" presId="urn:microsoft.com/office/officeart/2005/8/layout/pList1#1"/>
    <dgm:cxn modelId="{5DEEE93F-A37F-5E46-8287-01012D8DAEF4}" srcId="{43D21AD1-3AB5-8A41-A602-8E883F8C6239}" destId="{D4BDA7C5-6A0F-7D47-9AEF-25F0EA100FD5}" srcOrd="1" destOrd="0" parTransId="{71DF7A94-94E6-6041-ACC7-6C5A4A4444ED}" sibTransId="{A7AD2379-7082-8D4E-83B2-DE12698F196F}"/>
    <dgm:cxn modelId="{03134FDB-71A1-5641-B4FC-E457BF2C690C}" type="presOf" srcId="{A7AD2379-7082-8D4E-83B2-DE12698F196F}" destId="{BD5CD2F3-28A4-C743-BFA2-FEAFD8D3B132}" srcOrd="0" destOrd="0" presId="urn:microsoft.com/office/officeart/2005/8/layout/pList1#1"/>
    <dgm:cxn modelId="{A6EE86AE-C019-1244-A5CF-62804E61BBA6}" srcId="{43D21AD1-3AB5-8A41-A602-8E883F8C6239}" destId="{FA5AF04D-F52E-D44A-9D18-299F60420679}" srcOrd="2" destOrd="0" parTransId="{C515439F-D85D-CD4E-AF45-2C085B5DB3D7}" sibTransId="{E0069F94-14E7-714C-A8EF-3BCB6F487293}"/>
    <dgm:cxn modelId="{00C276E4-DE90-8E4A-BA3E-92351A48B18F}" type="presOf" srcId="{D4BDA7C5-6A0F-7D47-9AEF-25F0EA100FD5}" destId="{FB369951-3203-224E-AF02-49181756608F}" srcOrd="0" destOrd="0" presId="urn:microsoft.com/office/officeart/2005/8/layout/pList1#1"/>
    <dgm:cxn modelId="{A7E61BCB-6791-8F4B-8353-3D00D0E83329}" srcId="{43D21AD1-3AB5-8A41-A602-8E883F8C6239}" destId="{9EDE6C6F-7AAF-8F4D-ABC5-812D92CF572D}" srcOrd="0" destOrd="0" parTransId="{09ECFF7D-569A-BA4A-9370-F41E883D3FFE}" sibTransId="{3FEEC3C7-F394-2D4C-B6C3-5E2680DDFE45}"/>
    <dgm:cxn modelId="{4363FC6C-2DBA-F745-BDAD-EA335F55B701}" type="presOf" srcId="{43D21AD1-3AB5-8A41-A602-8E883F8C6239}" destId="{D1E4C3BD-7E5F-3E4D-BB27-ABB7158C0DFF}" srcOrd="0" destOrd="0" presId="urn:microsoft.com/office/officeart/2005/8/layout/pList1#1"/>
    <dgm:cxn modelId="{1A4E10F5-B138-EE43-BF38-0A4D1731C9A1}" type="presOf" srcId="{9EDE6C6F-7AAF-8F4D-ABC5-812D92CF572D}" destId="{B1FE965F-B793-1041-B0E5-7FE1708FDE51}" srcOrd="0" destOrd="0" presId="urn:microsoft.com/office/officeart/2005/8/layout/pList1#1"/>
    <dgm:cxn modelId="{48A81F8A-C999-ED4B-9546-73D43149301A}" type="presParOf" srcId="{D1E4C3BD-7E5F-3E4D-BB27-ABB7158C0DFF}" destId="{E34D519A-CAA6-634C-A432-B5F2ED7FE05D}" srcOrd="0" destOrd="0" presId="urn:microsoft.com/office/officeart/2005/8/layout/pList1#1"/>
    <dgm:cxn modelId="{73516DA6-5A6F-E84C-9AA5-94BE23BD0FF6}" type="presParOf" srcId="{E34D519A-CAA6-634C-A432-B5F2ED7FE05D}" destId="{7318AA8E-BD73-E44D-94F3-EA0B9FACD15D}" srcOrd="0" destOrd="0" presId="urn:microsoft.com/office/officeart/2005/8/layout/pList1#1"/>
    <dgm:cxn modelId="{0E50BF52-5409-9847-8696-D059C013943A}" type="presParOf" srcId="{E34D519A-CAA6-634C-A432-B5F2ED7FE05D}" destId="{B1FE965F-B793-1041-B0E5-7FE1708FDE51}" srcOrd="1" destOrd="0" presId="urn:microsoft.com/office/officeart/2005/8/layout/pList1#1"/>
    <dgm:cxn modelId="{2B544E85-248E-6A47-ABF8-AA1CC624F9F7}" type="presParOf" srcId="{D1E4C3BD-7E5F-3E4D-BB27-ABB7158C0DFF}" destId="{746AA159-CA86-2248-831B-706732EF2CF6}" srcOrd="1" destOrd="0" presId="urn:microsoft.com/office/officeart/2005/8/layout/pList1#1"/>
    <dgm:cxn modelId="{D23BF584-7978-3C45-9078-7AB958A0B0F1}" type="presParOf" srcId="{D1E4C3BD-7E5F-3E4D-BB27-ABB7158C0DFF}" destId="{88285724-54B6-9942-B38C-40BF0E560215}" srcOrd="2" destOrd="0" presId="urn:microsoft.com/office/officeart/2005/8/layout/pList1#1"/>
    <dgm:cxn modelId="{6D962437-FE38-1546-B663-A0F0FCDE68A7}" type="presParOf" srcId="{88285724-54B6-9942-B38C-40BF0E560215}" destId="{105950C6-129E-0A4E-AD55-3C777CE3B578}" srcOrd="0" destOrd="0" presId="urn:microsoft.com/office/officeart/2005/8/layout/pList1#1"/>
    <dgm:cxn modelId="{A3A4F05F-A704-4C42-98AE-244582072204}" type="presParOf" srcId="{88285724-54B6-9942-B38C-40BF0E560215}" destId="{FB369951-3203-224E-AF02-49181756608F}" srcOrd="1" destOrd="0" presId="urn:microsoft.com/office/officeart/2005/8/layout/pList1#1"/>
    <dgm:cxn modelId="{C1B1C1AA-5404-D443-834E-F3912F7A9780}" type="presParOf" srcId="{D1E4C3BD-7E5F-3E4D-BB27-ABB7158C0DFF}" destId="{BD5CD2F3-28A4-C743-BFA2-FEAFD8D3B132}" srcOrd="3" destOrd="0" presId="urn:microsoft.com/office/officeart/2005/8/layout/pList1#1"/>
    <dgm:cxn modelId="{77FA3D8C-1288-1042-BE65-8A097977E9F7}" type="presParOf" srcId="{D1E4C3BD-7E5F-3E4D-BB27-ABB7158C0DFF}" destId="{B33A871A-0EBF-8848-802B-DF6ADD19EA0A}" srcOrd="4" destOrd="0" presId="urn:microsoft.com/office/officeart/2005/8/layout/pList1#1"/>
    <dgm:cxn modelId="{45E8CF68-4A99-0344-8C97-43C3006611FC}" type="presParOf" srcId="{B33A871A-0EBF-8848-802B-DF6ADD19EA0A}" destId="{DEA7D055-8076-1F4B-9021-76B3223F46F3}" srcOrd="0" destOrd="0" presId="urn:microsoft.com/office/officeart/2005/8/layout/pList1#1"/>
    <dgm:cxn modelId="{1DDA9A36-1770-7A4C-ACCE-A988A1F9B12A}" type="presParOf" srcId="{B33A871A-0EBF-8848-802B-DF6ADD19EA0A}" destId="{6E1DC7FE-57A4-834D-BC73-DEAAA707EB6F}" srcOrd="1" destOrd="0" presId="urn:microsoft.com/office/officeart/2005/8/layout/pLis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17CF53-3DB0-764B-87CE-F6BF73AB91D5}"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368305A1-ACE4-E045-9CAA-E145B0197EDB}">
      <dgm:prSet phldrT="[Text]"/>
      <dgm:spPr/>
      <dgm:t>
        <a:bodyPr/>
        <a:lstStyle/>
        <a:p>
          <a:r>
            <a:rPr lang="en-US" dirty="0" smtClean="0"/>
            <a:t>Tasks</a:t>
          </a:r>
          <a:endParaRPr lang="en-US" dirty="0"/>
        </a:p>
      </dgm:t>
    </dgm:pt>
    <dgm:pt modelId="{035C5BB9-3000-DE44-97E2-48D2CA248B59}" type="parTrans" cxnId="{473F106A-7436-A74F-A78B-23EF4C6F99DF}">
      <dgm:prSet/>
      <dgm:spPr/>
      <dgm:t>
        <a:bodyPr/>
        <a:lstStyle/>
        <a:p>
          <a:endParaRPr lang="en-US"/>
        </a:p>
      </dgm:t>
    </dgm:pt>
    <dgm:pt modelId="{CCE3888B-172C-F840-8389-7B4394299DA3}" type="sibTrans" cxnId="{473F106A-7436-A74F-A78B-23EF4C6F99DF}">
      <dgm:prSet/>
      <dgm:spPr/>
      <dgm:t>
        <a:bodyPr/>
        <a:lstStyle/>
        <a:p>
          <a:endParaRPr lang="en-US"/>
        </a:p>
      </dgm:t>
    </dgm:pt>
    <dgm:pt modelId="{2C5FF9B5-7F43-7846-90BA-C4F9CFA0719E}">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products</a:t>
          </a:r>
          <a:endParaRPr lang="en-US" sz="900" dirty="0"/>
        </a:p>
      </dgm:t>
    </dgm:pt>
    <dgm:pt modelId="{07CEC823-6253-E74E-8296-42AF647A4333}" type="parTrans" cxnId="{0A2F8803-816D-F441-A678-672BCA2CFCA6}">
      <dgm:prSet/>
      <dgm:spPr>
        <a:ln>
          <a:solidFill>
            <a:schemeClr val="tx1"/>
          </a:solidFill>
        </a:ln>
      </dgm:spPr>
      <dgm:t>
        <a:bodyPr/>
        <a:lstStyle/>
        <a:p>
          <a:endParaRPr lang="en-US"/>
        </a:p>
      </dgm:t>
    </dgm:pt>
    <dgm:pt modelId="{052304A9-12B6-5F45-9D67-225B8ABB649C}" type="sibTrans" cxnId="{0A2F8803-816D-F441-A678-672BCA2CFCA6}">
      <dgm:prSet/>
      <dgm:spPr/>
      <dgm:t>
        <a:bodyPr/>
        <a:lstStyle/>
        <a:p>
          <a:endParaRPr lang="en-US"/>
        </a:p>
      </dgm:t>
    </dgm:pt>
    <dgm:pt modelId="{D4ADDD31-DA0B-534E-8BA6-E76481D0E87C}">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processes</a:t>
          </a:r>
          <a:endParaRPr lang="en-US" sz="900" dirty="0"/>
        </a:p>
      </dgm:t>
    </dgm:pt>
    <dgm:pt modelId="{8443B667-D39B-9345-A895-F0634EF0ABE4}" type="parTrans" cxnId="{60041D8E-CC44-1B4A-8A21-00DE00F3D34D}">
      <dgm:prSet/>
      <dgm:spPr>
        <a:ln>
          <a:solidFill>
            <a:schemeClr val="tx1"/>
          </a:solidFill>
        </a:ln>
      </dgm:spPr>
      <dgm:t>
        <a:bodyPr/>
        <a:lstStyle/>
        <a:p>
          <a:endParaRPr lang="en-US"/>
        </a:p>
      </dgm:t>
    </dgm:pt>
    <dgm:pt modelId="{CC4B2E24-C8B8-F548-8260-17E71A58C4E0}" type="sibTrans" cxnId="{60041D8E-CC44-1B4A-8A21-00DE00F3D34D}">
      <dgm:prSet/>
      <dgm:spPr/>
      <dgm:t>
        <a:bodyPr/>
        <a:lstStyle/>
        <a:p>
          <a:endParaRPr lang="en-US"/>
        </a:p>
      </dgm:t>
    </dgm:pt>
    <dgm:pt modelId="{27F44787-762D-5447-B135-D6A484675EC6}">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resources</a:t>
          </a:r>
          <a:endParaRPr lang="en-US" sz="900" dirty="0"/>
        </a:p>
      </dgm:t>
    </dgm:pt>
    <dgm:pt modelId="{BC6D0FFA-09F3-EB43-8DE8-DA9C2B0431CF}" type="parTrans" cxnId="{C5640F17-0B52-594D-9E9B-FD2D319DE22D}">
      <dgm:prSet/>
      <dgm:spPr>
        <a:ln>
          <a:solidFill>
            <a:schemeClr val="tx1"/>
          </a:solidFill>
        </a:ln>
      </dgm:spPr>
      <dgm:t>
        <a:bodyPr/>
        <a:lstStyle/>
        <a:p>
          <a:endParaRPr lang="en-US"/>
        </a:p>
      </dgm:t>
    </dgm:pt>
    <dgm:pt modelId="{7B4AD11E-CE6E-2048-8EC3-040DE23D244C}" type="sibTrans" cxnId="{C5640F17-0B52-594D-9E9B-FD2D319DE22D}">
      <dgm:prSet/>
      <dgm:spPr/>
      <dgm:t>
        <a:bodyPr/>
        <a:lstStyle/>
        <a:p>
          <a:endParaRPr lang="en-US"/>
        </a:p>
      </dgm:t>
    </dgm:pt>
    <dgm:pt modelId="{81C7DBAC-89A9-3A4F-9B21-B2240623D069}">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structures</a:t>
          </a:r>
          <a:endParaRPr lang="en-US" sz="900" dirty="0"/>
        </a:p>
      </dgm:t>
    </dgm:pt>
    <dgm:pt modelId="{B1304CDB-3A5B-FB47-814C-A65637D65FCD}" type="parTrans" cxnId="{FB1B8750-3D60-C34E-9204-1C9D70702E09}">
      <dgm:prSet/>
      <dgm:spPr>
        <a:ln>
          <a:solidFill>
            <a:schemeClr val="tx1"/>
          </a:solidFill>
        </a:ln>
      </dgm:spPr>
      <dgm:t>
        <a:bodyPr/>
        <a:lstStyle/>
        <a:p>
          <a:endParaRPr lang="en-US"/>
        </a:p>
      </dgm:t>
    </dgm:pt>
    <dgm:pt modelId="{029850AF-5A73-4F4E-A71D-1BE58971D864}" type="sibTrans" cxnId="{FB1B8750-3D60-C34E-9204-1C9D70702E09}">
      <dgm:prSet/>
      <dgm:spPr/>
      <dgm:t>
        <a:bodyPr/>
        <a:lstStyle/>
        <a:p>
          <a:endParaRPr lang="en-US"/>
        </a:p>
      </dgm:t>
    </dgm:pt>
    <dgm:pt modelId="{6CBA9B4C-BF09-4A4B-A375-BE1A12233BB3}">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feedbacks</a:t>
          </a:r>
          <a:endParaRPr lang="en-US" sz="900" dirty="0"/>
        </a:p>
      </dgm:t>
    </dgm:pt>
    <dgm:pt modelId="{150A6065-6AFA-4948-B17F-58A56FE61D0A}" type="parTrans" cxnId="{350533CF-92B0-E741-816D-241B39F1552F}">
      <dgm:prSet/>
      <dgm:spPr>
        <a:ln>
          <a:solidFill>
            <a:schemeClr val="tx1"/>
          </a:solidFill>
        </a:ln>
      </dgm:spPr>
      <dgm:t>
        <a:bodyPr/>
        <a:lstStyle/>
        <a:p>
          <a:endParaRPr lang="en-US"/>
        </a:p>
      </dgm:t>
    </dgm:pt>
    <dgm:pt modelId="{2B3971E7-55DB-6249-A371-257F04A78DF5}" type="sibTrans" cxnId="{350533CF-92B0-E741-816D-241B39F1552F}">
      <dgm:prSet/>
      <dgm:spPr/>
      <dgm:t>
        <a:bodyPr/>
        <a:lstStyle/>
        <a:p>
          <a:endParaRPr lang="en-US"/>
        </a:p>
      </dgm:t>
    </dgm:pt>
    <dgm:pt modelId="{767CE9E8-99E4-174A-BDC1-58A752FB9636}">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a:t>
          </a:r>
          <a:r>
            <a:rPr lang="en-US" sz="900" dirty="0" err="1" smtClean="0"/>
            <a:t>feedfwds</a:t>
          </a:r>
          <a:endParaRPr lang="en-US" sz="900" dirty="0"/>
        </a:p>
      </dgm:t>
    </dgm:pt>
    <dgm:pt modelId="{81F4BEDD-C9B7-2742-8E85-FD865D44847D}" type="parTrans" cxnId="{474E06DB-A661-5942-ACF0-ED608FCC26A9}">
      <dgm:prSet/>
      <dgm:spPr>
        <a:ln>
          <a:solidFill>
            <a:schemeClr val="tx1"/>
          </a:solidFill>
        </a:ln>
      </dgm:spPr>
      <dgm:t>
        <a:bodyPr/>
        <a:lstStyle/>
        <a:p>
          <a:endParaRPr lang="en-US"/>
        </a:p>
      </dgm:t>
    </dgm:pt>
    <dgm:pt modelId="{4FC972B3-E82F-A840-A88E-DA11FF19A67A}" type="sibTrans" cxnId="{474E06DB-A661-5942-ACF0-ED608FCC26A9}">
      <dgm:prSet/>
      <dgm:spPr/>
      <dgm:t>
        <a:bodyPr/>
        <a:lstStyle/>
        <a:p>
          <a:endParaRPr lang="en-US"/>
        </a:p>
      </dgm:t>
    </dgm:pt>
    <dgm:pt modelId="{5F21ACD3-F080-6D4E-B939-4A7C3148788F}">
      <dgm:prSet phldrT="[Text]" custT="1">
        <dgm:style>
          <a:lnRef idx="1">
            <a:schemeClr val="accent1"/>
          </a:lnRef>
          <a:fillRef idx="2">
            <a:schemeClr val="accent1"/>
          </a:fillRef>
          <a:effectRef idx="1">
            <a:schemeClr val="accent1"/>
          </a:effectRef>
          <a:fontRef idx="minor">
            <a:schemeClr val="dk1"/>
          </a:fontRef>
        </dgm:style>
      </dgm:prSet>
      <dgm:spPr>
        <a:gradFill rotWithShape="0">
          <a:gsLst>
            <a:gs pos="0">
              <a:schemeClr val="tx1"/>
            </a:gs>
            <a:gs pos="100000">
              <a:schemeClr val="bg1"/>
            </a:gs>
          </a:gsLst>
          <a:lin ang="0" scaled="0"/>
        </a:gradFill>
        <a:ln>
          <a:gradFill flip="none" rotWithShape="1">
            <a:gsLst>
              <a:gs pos="0">
                <a:schemeClr val="tx1"/>
              </a:gs>
              <a:gs pos="100000">
                <a:srgbClr val="FFFFFF"/>
              </a:gs>
            </a:gsLst>
            <a:lin ang="10800000" scaled="0"/>
            <a:tileRect/>
          </a:gradFill>
        </a:ln>
      </dgm:spPr>
      <dgm:t>
        <a:bodyPr/>
        <a:lstStyle/>
        <a:p>
          <a:r>
            <a:rPr lang="en-US" sz="900" dirty="0" smtClean="0">
              <a:solidFill>
                <a:srgbClr val="FFFFFF"/>
              </a:solidFill>
            </a:rPr>
            <a:t>define tasks and competencies</a:t>
          </a:r>
          <a:endParaRPr lang="en-US" sz="900" dirty="0">
            <a:solidFill>
              <a:srgbClr val="FFFFFF"/>
            </a:solidFill>
          </a:endParaRPr>
        </a:p>
      </dgm:t>
    </dgm:pt>
    <dgm:pt modelId="{84C03A97-CCFB-434D-B866-7CF5BF3156A7}" type="parTrans" cxnId="{9C5C0ABB-B4EA-A449-ADBC-1F1C9284FE21}">
      <dgm:prSet/>
      <dgm:spPr>
        <a:ln>
          <a:solidFill>
            <a:schemeClr val="tx1"/>
          </a:solidFill>
        </a:ln>
      </dgm:spPr>
      <dgm:t>
        <a:bodyPr/>
        <a:lstStyle/>
        <a:p>
          <a:endParaRPr lang="en-US"/>
        </a:p>
      </dgm:t>
    </dgm:pt>
    <dgm:pt modelId="{343F6C5F-7614-434E-B043-AC5E33567B85}" type="sibTrans" cxnId="{9C5C0ABB-B4EA-A449-ADBC-1F1C9284FE21}">
      <dgm:prSet/>
      <dgm:spPr/>
      <dgm:t>
        <a:bodyPr/>
        <a:lstStyle/>
        <a:p>
          <a:endParaRPr lang="en-US"/>
        </a:p>
      </dgm:t>
    </dgm:pt>
    <dgm:pt modelId="{66E78D90-DE65-8A41-9714-6DE6DA646B2E}">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smtClean="0">
              <a:solidFill>
                <a:schemeClr val="bg1"/>
              </a:solidFill>
            </a:rPr>
            <a:t>motivate people</a:t>
          </a:r>
          <a:endParaRPr lang="en-US" sz="900" dirty="0">
            <a:solidFill>
              <a:schemeClr val="bg1"/>
            </a:solidFill>
          </a:endParaRPr>
        </a:p>
      </dgm:t>
    </dgm:pt>
    <dgm:pt modelId="{A9A935A2-0B60-B345-BCBB-B94AF9AC9191}" type="parTrans" cxnId="{5B430EB9-670E-E845-B871-B9C8A0626D05}">
      <dgm:prSet/>
      <dgm:spPr>
        <a:ln>
          <a:solidFill>
            <a:schemeClr val="tx1"/>
          </a:solidFill>
        </a:ln>
      </dgm:spPr>
      <dgm:t>
        <a:bodyPr/>
        <a:lstStyle/>
        <a:p>
          <a:endParaRPr lang="en-US"/>
        </a:p>
      </dgm:t>
    </dgm:pt>
    <dgm:pt modelId="{C95B830D-AF9E-FA42-A60C-1B59DB03BBEA}" type="sibTrans" cxnId="{5B430EB9-670E-E845-B871-B9C8A0626D05}">
      <dgm:prSet/>
      <dgm:spPr/>
      <dgm:t>
        <a:bodyPr/>
        <a:lstStyle/>
        <a:p>
          <a:endParaRPr lang="en-US"/>
        </a:p>
      </dgm:t>
    </dgm:pt>
    <dgm:pt modelId="{C84FC9D3-11BC-AE4F-9188-0F24BE5A6B29}">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smtClean="0">
              <a:solidFill>
                <a:schemeClr val="bg1"/>
              </a:solidFill>
            </a:rPr>
            <a:t>habilitate people</a:t>
          </a:r>
          <a:endParaRPr lang="en-US" sz="900" dirty="0">
            <a:solidFill>
              <a:schemeClr val="bg1"/>
            </a:solidFill>
          </a:endParaRPr>
        </a:p>
      </dgm:t>
    </dgm:pt>
    <dgm:pt modelId="{EA87683D-3066-C842-909A-7815444FBE00}" type="parTrans" cxnId="{F134E3FC-00F3-5040-8350-16E4C53A9A2C}">
      <dgm:prSet/>
      <dgm:spPr>
        <a:ln>
          <a:solidFill>
            <a:schemeClr val="tx1"/>
          </a:solidFill>
        </a:ln>
      </dgm:spPr>
      <dgm:t>
        <a:bodyPr/>
        <a:lstStyle/>
        <a:p>
          <a:endParaRPr lang="en-US"/>
        </a:p>
      </dgm:t>
    </dgm:pt>
    <dgm:pt modelId="{65EF5343-68FE-BD4E-9534-029C52053516}" type="sibTrans" cxnId="{F134E3FC-00F3-5040-8350-16E4C53A9A2C}">
      <dgm:prSet/>
      <dgm:spPr/>
      <dgm:t>
        <a:bodyPr/>
        <a:lstStyle/>
        <a:p>
          <a:endParaRPr lang="en-US"/>
        </a:p>
      </dgm:t>
    </dgm:pt>
    <dgm:pt modelId="{FF8B3A4D-C073-114C-A7C9-4B500DF96BF4}">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smtClean="0">
              <a:solidFill>
                <a:schemeClr val="bg1"/>
              </a:solidFill>
            </a:rPr>
            <a:t>orientate people</a:t>
          </a:r>
          <a:endParaRPr lang="en-US" sz="900" dirty="0">
            <a:solidFill>
              <a:schemeClr val="bg1"/>
            </a:solidFill>
          </a:endParaRPr>
        </a:p>
      </dgm:t>
    </dgm:pt>
    <dgm:pt modelId="{4312C20E-58C3-0745-87E7-3459DE1B4571}" type="parTrans" cxnId="{56F9B055-D897-5349-A8C8-210972691C52}">
      <dgm:prSet/>
      <dgm:spPr>
        <a:ln>
          <a:solidFill>
            <a:schemeClr val="tx1"/>
          </a:solidFill>
        </a:ln>
      </dgm:spPr>
      <dgm:t>
        <a:bodyPr/>
        <a:lstStyle/>
        <a:p>
          <a:endParaRPr lang="en-US"/>
        </a:p>
      </dgm:t>
    </dgm:pt>
    <dgm:pt modelId="{90AECFC9-D8D3-CF4F-A083-4DE04467DB48}" type="sibTrans" cxnId="{56F9B055-D897-5349-A8C8-210972691C52}">
      <dgm:prSet/>
      <dgm:spPr/>
      <dgm:t>
        <a:bodyPr/>
        <a:lstStyle/>
        <a:p>
          <a:endParaRPr lang="en-US"/>
        </a:p>
      </dgm:t>
    </dgm:pt>
    <dgm:pt modelId="{E20CDC33-6E38-AC41-9481-1425BE0F304C}">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err="1" smtClean="0">
              <a:solidFill>
                <a:schemeClr val="bg1"/>
              </a:solidFill>
            </a:rPr>
            <a:t>synergetize</a:t>
          </a:r>
          <a:r>
            <a:rPr lang="en-US" sz="900" dirty="0" smtClean="0">
              <a:solidFill>
                <a:schemeClr val="bg1"/>
              </a:solidFill>
            </a:rPr>
            <a:t> people</a:t>
          </a:r>
          <a:endParaRPr lang="en-US" sz="900" dirty="0">
            <a:solidFill>
              <a:schemeClr val="bg1"/>
            </a:solidFill>
          </a:endParaRPr>
        </a:p>
      </dgm:t>
    </dgm:pt>
    <dgm:pt modelId="{380F322D-6DCA-7449-A52E-15C0FD56D673}" type="parTrans" cxnId="{7D0F9ECF-75E5-204A-A593-2F7744896472}">
      <dgm:prSet/>
      <dgm:spPr>
        <a:ln>
          <a:solidFill>
            <a:schemeClr val="tx1"/>
          </a:solidFill>
        </a:ln>
      </dgm:spPr>
      <dgm:t>
        <a:bodyPr/>
        <a:lstStyle/>
        <a:p>
          <a:endParaRPr lang="en-US"/>
        </a:p>
      </dgm:t>
    </dgm:pt>
    <dgm:pt modelId="{EC5E3AE1-9956-6E48-BDCA-E2572ACF4A87}" type="sibTrans" cxnId="{7D0F9ECF-75E5-204A-A593-2F7744896472}">
      <dgm:prSet/>
      <dgm:spPr/>
      <dgm:t>
        <a:bodyPr/>
        <a:lstStyle/>
        <a:p>
          <a:endParaRPr lang="en-US"/>
        </a:p>
      </dgm:t>
    </dgm:pt>
    <dgm:pt modelId="{5413987E-FDCC-DD4D-A3C3-439F4202E217}">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smtClean="0">
              <a:solidFill>
                <a:schemeClr val="bg1"/>
              </a:solidFill>
            </a:rPr>
            <a:t>integrate people</a:t>
          </a:r>
          <a:endParaRPr lang="en-US" sz="900" dirty="0">
            <a:solidFill>
              <a:schemeClr val="bg1"/>
            </a:solidFill>
          </a:endParaRPr>
        </a:p>
      </dgm:t>
    </dgm:pt>
    <dgm:pt modelId="{16140C9A-4762-6746-9EFA-238792388086}" type="parTrans" cxnId="{8DC48869-E52B-1E40-9FCB-69FF5FB6C12A}">
      <dgm:prSet/>
      <dgm:spPr>
        <a:ln>
          <a:solidFill>
            <a:schemeClr val="tx1"/>
          </a:solidFill>
        </a:ln>
      </dgm:spPr>
      <dgm:t>
        <a:bodyPr/>
        <a:lstStyle/>
        <a:p>
          <a:endParaRPr lang="en-US"/>
        </a:p>
      </dgm:t>
    </dgm:pt>
    <dgm:pt modelId="{4B93F7D9-0DDF-DE42-A489-F503C0BC7E88}" type="sibTrans" cxnId="{8DC48869-E52B-1E40-9FCB-69FF5FB6C12A}">
      <dgm:prSet/>
      <dgm:spPr/>
      <dgm:t>
        <a:bodyPr/>
        <a:lstStyle/>
        <a:p>
          <a:endParaRPr lang="en-US"/>
        </a:p>
      </dgm:t>
    </dgm:pt>
    <dgm:pt modelId="{878EDD3B-EDE6-5741-9BAC-3D91BC4028C3}" type="pres">
      <dgm:prSet presAssocID="{D417CF53-3DB0-764B-87CE-F6BF73AB91D5}" presName="cycle" presStyleCnt="0">
        <dgm:presLayoutVars>
          <dgm:chMax val="1"/>
          <dgm:dir/>
          <dgm:animLvl val="ctr"/>
          <dgm:resizeHandles val="exact"/>
        </dgm:presLayoutVars>
      </dgm:prSet>
      <dgm:spPr/>
      <dgm:t>
        <a:bodyPr/>
        <a:lstStyle/>
        <a:p>
          <a:endParaRPr lang="en-US"/>
        </a:p>
      </dgm:t>
    </dgm:pt>
    <dgm:pt modelId="{F8C88661-F44E-524C-9454-E3EE070DFD49}" type="pres">
      <dgm:prSet presAssocID="{368305A1-ACE4-E045-9CAA-E145B0197EDB}" presName="centerShape" presStyleLbl="node0" presStyleIdx="0" presStyleCnt="1"/>
      <dgm:spPr/>
      <dgm:t>
        <a:bodyPr/>
        <a:lstStyle/>
        <a:p>
          <a:endParaRPr lang="en-US"/>
        </a:p>
      </dgm:t>
    </dgm:pt>
    <dgm:pt modelId="{65641155-D73E-DD46-AADE-242EAC5DD997}" type="pres">
      <dgm:prSet presAssocID="{07CEC823-6253-E74E-8296-42AF647A4333}" presName="Name9" presStyleLbl="parChTrans1D2" presStyleIdx="0" presStyleCnt="12"/>
      <dgm:spPr/>
      <dgm:t>
        <a:bodyPr/>
        <a:lstStyle/>
        <a:p>
          <a:endParaRPr lang="en-US"/>
        </a:p>
      </dgm:t>
    </dgm:pt>
    <dgm:pt modelId="{69263CF0-8B0C-CF43-AF49-A68108AF1264}" type="pres">
      <dgm:prSet presAssocID="{07CEC823-6253-E74E-8296-42AF647A4333}" presName="connTx" presStyleLbl="parChTrans1D2" presStyleIdx="0" presStyleCnt="12"/>
      <dgm:spPr/>
      <dgm:t>
        <a:bodyPr/>
        <a:lstStyle/>
        <a:p>
          <a:endParaRPr lang="en-US"/>
        </a:p>
      </dgm:t>
    </dgm:pt>
    <dgm:pt modelId="{4F673433-B782-4C4C-8261-8EAA687A1587}" type="pres">
      <dgm:prSet presAssocID="{2C5FF9B5-7F43-7846-90BA-C4F9CFA0719E}" presName="node" presStyleLbl="node1" presStyleIdx="0" presStyleCnt="12">
        <dgm:presLayoutVars>
          <dgm:bulletEnabled val="1"/>
        </dgm:presLayoutVars>
      </dgm:prSet>
      <dgm:spPr/>
      <dgm:t>
        <a:bodyPr/>
        <a:lstStyle/>
        <a:p>
          <a:endParaRPr lang="en-US"/>
        </a:p>
      </dgm:t>
    </dgm:pt>
    <dgm:pt modelId="{A5DE2FA9-8D14-DE4E-9051-1CD062FC8DD1}" type="pres">
      <dgm:prSet presAssocID="{8443B667-D39B-9345-A895-F0634EF0ABE4}" presName="Name9" presStyleLbl="parChTrans1D2" presStyleIdx="1" presStyleCnt="12"/>
      <dgm:spPr/>
      <dgm:t>
        <a:bodyPr/>
        <a:lstStyle/>
        <a:p>
          <a:endParaRPr lang="en-US"/>
        </a:p>
      </dgm:t>
    </dgm:pt>
    <dgm:pt modelId="{CB1E7E71-125B-5643-88BF-0851C8CF4AB9}" type="pres">
      <dgm:prSet presAssocID="{8443B667-D39B-9345-A895-F0634EF0ABE4}" presName="connTx" presStyleLbl="parChTrans1D2" presStyleIdx="1" presStyleCnt="12"/>
      <dgm:spPr/>
      <dgm:t>
        <a:bodyPr/>
        <a:lstStyle/>
        <a:p>
          <a:endParaRPr lang="en-US"/>
        </a:p>
      </dgm:t>
    </dgm:pt>
    <dgm:pt modelId="{32592C33-4E31-B94E-9D97-923D674375E8}" type="pres">
      <dgm:prSet presAssocID="{D4ADDD31-DA0B-534E-8BA6-E76481D0E87C}" presName="node" presStyleLbl="node1" presStyleIdx="1" presStyleCnt="12">
        <dgm:presLayoutVars>
          <dgm:bulletEnabled val="1"/>
        </dgm:presLayoutVars>
      </dgm:prSet>
      <dgm:spPr/>
      <dgm:t>
        <a:bodyPr/>
        <a:lstStyle/>
        <a:p>
          <a:endParaRPr lang="en-US"/>
        </a:p>
      </dgm:t>
    </dgm:pt>
    <dgm:pt modelId="{EAEBE11A-CCEC-9B4D-A9A3-14FF9A550C0B}" type="pres">
      <dgm:prSet presAssocID="{BC6D0FFA-09F3-EB43-8DE8-DA9C2B0431CF}" presName="Name9" presStyleLbl="parChTrans1D2" presStyleIdx="2" presStyleCnt="12"/>
      <dgm:spPr/>
      <dgm:t>
        <a:bodyPr/>
        <a:lstStyle/>
        <a:p>
          <a:endParaRPr lang="en-US"/>
        </a:p>
      </dgm:t>
    </dgm:pt>
    <dgm:pt modelId="{2FEF5FC6-7943-A94C-B7BE-20A1D2CBCC48}" type="pres">
      <dgm:prSet presAssocID="{BC6D0FFA-09F3-EB43-8DE8-DA9C2B0431CF}" presName="connTx" presStyleLbl="parChTrans1D2" presStyleIdx="2" presStyleCnt="12"/>
      <dgm:spPr/>
      <dgm:t>
        <a:bodyPr/>
        <a:lstStyle/>
        <a:p>
          <a:endParaRPr lang="en-US"/>
        </a:p>
      </dgm:t>
    </dgm:pt>
    <dgm:pt modelId="{801CB801-952A-FC41-B213-EAFB536B08D0}" type="pres">
      <dgm:prSet presAssocID="{27F44787-762D-5447-B135-D6A484675EC6}" presName="node" presStyleLbl="node1" presStyleIdx="2" presStyleCnt="12">
        <dgm:presLayoutVars>
          <dgm:bulletEnabled val="1"/>
        </dgm:presLayoutVars>
      </dgm:prSet>
      <dgm:spPr/>
      <dgm:t>
        <a:bodyPr/>
        <a:lstStyle/>
        <a:p>
          <a:endParaRPr lang="en-US"/>
        </a:p>
      </dgm:t>
    </dgm:pt>
    <dgm:pt modelId="{84448CCE-B5FA-2D45-AACF-B7E7D7240EFD}" type="pres">
      <dgm:prSet presAssocID="{B1304CDB-3A5B-FB47-814C-A65637D65FCD}" presName="Name9" presStyleLbl="parChTrans1D2" presStyleIdx="3" presStyleCnt="12"/>
      <dgm:spPr/>
      <dgm:t>
        <a:bodyPr/>
        <a:lstStyle/>
        <a:p>
          <a:endParaRPr lang="en-US"/>
        </a:p>
      </dgm:t>
    </dgm:pt>
    <dgm:pt modelId="{4F8E469B-E499-734F-B801-867C6E5E47A1}" type="pres">
      <dgm:prSet presAssocID="{B1304CDB-3A5B-FB47-814C-A65637D65FCD}" presName="connTx" presStyleLbl="parChTrans1D2" presStyleIdx="3" presStyleCnt="12"/>
      <dgm:spPr/>
      <dgm:t>
        <a:bodyPr/>
        <a:lstStyle/>
        <a:p>
          <a:endParaRPr lang="en-US"/>
        </a:p>
      </dgm:t>
    </dgm:pt>
    <dgm:pt modelId="{1F138B6E-A98C-5F42-A8A9-A1E1712601E6}" type="pres">
      <dgm:prSet presAssocID="{81C7DBAC-89A9-3A4F-9B21-B2240623D069}" presName="node" presStyleLbl="node1" presStyleIdx="3" presStyleCnt="12">
        <dgm:presLayoutVars>
          <dgm:bulletEnabled val="1"/>
        </dgm:presLayoutVars>
      </dgm:prSet>
      <dgm:spPr/>
      <dgm:t>
        <a:bodyPr/>
        <a:lstStyle/>
        <a:p>
          <a:endParaRPr lang="en-US"/>
        </a:p>
      </dgm:t>
    </dgm:pt>
    <dgm:pt modelId="{E1523F3D-15F5-564C-9F21-6E286C4525A5}" type="pres">
      <dgm:prSet presAssocID="{150A6065-6AFA-4948-B17F-58A56FE61D0A}" presName="Name9" presStyleLbl="parChTrans1D2" presStyleIdx="4" presStyleCnt="12"/>
      <dgm:spPr/>
      <dgm:t>
        <a:bodyPr/>
        <a:lstStyle/>
        <a:p>
          <a:endParaRPr lang="en-US"/>
        </a:p>
      </dgm:t>
    </dgm:pt>
    <dgm:pt modelId="{F308538D-A001-0944-A982-F4F0E562AE99}" type="pres">
      <dgm:prSet presAssocID="{150A6065-6AFA-4948-B17F-58A56FE61D0A}" presName="connTx" presStyleLbl="parChTrans1D2" presStyleIdx="4" presStyleCnt="12"/>
      <dgm:spPr/>
      <dgm:t>
        <a:bodyPr/>
        <a:lstStyle/>
        <a:p>
          <a:endParaRPr lang="en-US"/>
        </a:p>
      </dgm:t>
    </dgm:pt>
    <dgm:pt modelId="{F7485450-DF1A-2249-9479-9E5F1B4A1511}" type="pres">
      <dgm:prSet presAssocID="{6CBA9B4C-BF09-4A4B-A375-BE1A12233BB3}" presName="node" presStyleLbl="node1" presStyleIdx="4" presStyleCnt="12">
        <dgm:presLayoutVars>
          <dgm:bulletEnabled val="1"/>
        </dgm:presLayoutVars>
      </dgm:prSet>
      <dgm:spPr/>
      <dgm:t>
        <a:bodyPr/>
        <a:lstStyle/>
        <a:p>
          <a:endParaRPr lang="en-US"/>
        </a:p>
      </dgm:t>
    </dgm:pt>
    <dgm:pt modelId="{3251D8B9-1791-624C-9912-F104CD483948}" type="pres">
      <dgm:prSet presAssocID="{81F4BEDD-C9B7-2742-8E85-FD865D44847D}" presName="Name9" presStyleLbl="parChTrans1D2" presStyleIdx="5" presStyleCnt="12"/>
      <dgm:spPr/>
      <dgm:t>
        <a:bodyPr/>
        <a:lstStyle/>
        <a:p>
          <a:endParaRPr lang="en-US"/>
        </a:p>
      </dgm:t>
    </dgm:pt>
    <dgm:pt modelId="{70547C82-172E-784C-B0F4-B99A345D08EA}" type="pres">
      <dgm:prSet presAssocID="{81F4BEDD-C9B7-2742-8E85-FD865D44847D}" presName="connTx" presStyleLbl="parChTrans1D2" presStyleIdx="5" presStyleCnt="12"/>
      <dgm:spPr/>
      <dgm:t>
        <a:bodyPr/>
        <a:lstStyle/>
        <a:p>
          <a:endParaRPr lang="en-US"/>
        </a:p>
      </dgm:t>
    </dgm:pt>
    <dgm:pt modelId="{24F065B2-301C-DC4D-BB29-C7288251C1A3}" type="pres">
      <dgm:prSet presAssocID="{767CE9E8-99E4-174A-BDC1-58A752FB9636}" presName="node" presStyleLbl="node1" presStyleIdx="5" presStyleCnt="12">
        <dgm:presLayoutVars>
          <dgm:bulletEnabled val="1"/>
        </dgm:presLayoutVars>
      </dgm:prSet>
      <dgm:spPr/>
      <dgm:t>
        <a:bodyPr/>
        <a:lstStyle/>
        <a:p>
          <a:endParaRPr lang="en-US"/>
        </a:p>
      </dgm:t>
    </dgm:pt>
    <dgm:pt modelId="{34A30471-68B6-5E45-9CCC-1962885D75BB}" type="pres">
      <dgm:prSet presAssocID="{84C03A97-CCFB-434D-B866-7CF5BF3156A7}" presName="Name9" presStyleLbl="parChTrans1D2" presStyleIdx="6" presStyleCnt="12"/>
      <dgm:spPr/>
      <dgm:t>
        <a:bodyPr/>
        <a:lstStyle/>
        <a:p>
          <a:endParaRPr lang="en-US"/>
        </a:p>
      </dgm:t>
    </dgm:pt>
    <dgm:pt modelId="{5F79E119-86A0-2649-91F3-A8662925C115}" type="pres">
      <dgm:prSet presAssocID="{84C03A97-CCFB-434D-B866-7CF5BF3156A7}" presName="connTx" presStyleLbl="parChTrans1D2" presStyleIdx="6" presStyleCnt="12"/>
      <dgm:spPr/>
      <dgm:t>
        <a:bodyPr/>
        <a:lstStyle/>
        <a:p>
          <a:endParaRPr lang="en-US"/>
        </a:p>
      </dgm:t>
    </dgm:pt>
    <dgm:pt modelId="{877F6009-DB42-1A46-8A90-7879FF74EE8D}" type="pres">
      <dgm:prSet presAssocID="{5F21ACD3-F080-6D4E-B939-4A7C3148788F}" presName="node" presStyleLbl="node1" presStyleIdx="6" presStyleCnt="12">
        <dgm:presLayoutVars>
          <dgm:bulletEnabled val="1"/>
        </dgm:presLayoutVars>
      </dgm:prSet>
      <dgm:spPr/>
      <dgm:t>
        <a:bodyPr/>
        <a:lstStyle/>
        <a:p>
          <a:endParaRPr lang="en-US"/>
        </a:p>
      </dgm:t>
    </dgm:pt>
    <dgm:pt modelId="{85B97F6A-B805-E44E-9FD1-B1854F9020A0}" type="pres">
      <dgm:prSet presAssocID="{4312C20E-58C3-0745-87E7-3459DE1B4571}" presName="Name9" presStyleLbl="parChTrans1D2" presStyleIdx="7" presStyleCnt="12"/>
      <dgm:spPr/>
      <dgm:t>
        <a:bodyPr/>
        <a:lstStyle/>
        <a:p>
          <a:endParaRPr lang="en-US"/>
        </a:p>
      </dgm:t>
    </dgm:pt>
    <dgm:pt modelId="{E7A9A745-3F9C-5540-B96B-703DB06A6C3F}" type="pres">
      <dgm:prSet presAssocID="{4312C20E-58C3-0745-87E7-3459DE1B4571}" presName="connTx" presStyleLbl="parChTrans1D2" presStyleIdx="7" presStyleCnt="12"/>
      <dgm:spPr/>
      <dgm:t>
        <a:bodyPr/>
        <a:lstStyle/>
        <a:p>
          <a:endParaRPr lang="en-US"/>
        </a:p>
      </dgm:t>
    </dgm:pt>
    <dgm:pt modelId="{4831BCD4-0738-FA46-91BF-CB9D7EC2108B}" type="pres">
      <dgm:prSet presAssocID="{FF8B3A4D-C073-114C-A7C9-4B500DF96BF4}" presName="node" presStyleLbl="node1" presStyleIdx="7" presStyleCnt="12">
        <dgm:presLayoutVars>
          <dgm:bulletEnabled val="1"/>
        </dgm:presLayoutVars>
      </dgm:prSet>
      <dgm:spPr/>
      <dgm:t>
        <a:bodyPr/>
        <a:lstStyle/>
        <a:p>
          <a:endParaRPr lang="en-US"/>
        </a:p>
      </dgm:t>
    </dgm:pt>
    <dgm:pt modelId="{D3F5F0CD-5690-0343-B3DE-4B7324D4579B}" type="pres">
      <dgm:prSet presAssocID="{A9A935A2-0B60-B345-BCBB-B94AF9AC9191}" presName="Name9" presStyleLbl="parChTrans1D2" presStyleIdx="8" presStyleCnt="12"/>
      <dgm:spPr/>
      <dgm:t>
        <a:bodyPr/>
        <a:lstStyle/>
        <a:p>
          <a:endParaRPr lang="en-US"/>
        </a:p>
      </dgm:t>
    </dgm:pt>
    <dgm:pt modelId="{A90056E4-B301-F244-99FF-44F3A99DA4D3}" type="pres">
      <dgm:prSet presAssocID="{A9A935A2-0B60-B345-BCBB-B94AF9AC9191}" presName="connTx" presStyleLbl="parChTrans1D2" presStyleIdx="8" presStyleCnt="12"/>
      <dgm:spPr/>
      <dgm:t>
        <a:bodyPr/>
        <a:lstStyle/>
        <a:p>
          <a:endParaRPr lang="en-US"/>
        </a:p>
      </dgm:t>
    </dgm:pt>
    <dgm:pt modelId="{7C6D392F-561B-8443-A704-17BD848D0E4F}" type="pres">
      <dgm:prSet presAssocID="{66E78D90-DE65-8A41-9714-6DE6DA646B2E}" presName="node" presStyleLbl="node1" presStyleIdx="8" presStyleCnt="12">
        <dgm:presLayoutVars>
          <dgm:bulletEnabled val="1"/>
        </dgm:presLayoutVars>
      </dgm:prSet>
      <dgm:spPr/>
      <dgm:t>
        <a:bodyPr/>
        <a:lstStyle/>
        <a:p>
          <a:endParaRPr lang="en-US"/>
        </a:p>
      </dgm:t>
    </dgm:pt>
    <dgm:pt modelId="{C6961E6B-41D2-554A-8E90-C2C51665C108}" type="pres">
      <dgm:prSet presAssocID="{EA87683D-3066-C842-909A-7815444FBE00}" presName="Name9" presStyleLbl="parChTrans1D2" presStyleIdx="9" presStyleCnt="12"/>
      <dgm:spPr/>
      <dgm:t>
        <a:bodyPr/>
        <a:lstStyle/>
        <a:p>
          <a:endParaRPr lang="en-US"/>
        </a:p>
      </dgm:t>
    </dgm:pt>
    <dgm:pt modelId="{537A9610-7096-9B49-B752-B6F3F9DFC1E0}" type="pres">
      <dgm:prSet presAssocID="{EA87683D-3066-C842-909A-7815444FBE00}" presName="connTx" presStyleLbl="parChTrans1D2" presStyleIdx="9" presStyleCnt="12"/>
      <dgm:spPr/>
      <dgm:t>
        <a:bodyPr/>
        <a:lstStyle/>
        <a:p>
          <a:endParaRPr lang="en-US"/>
        </a:p>
      </dgm:t>
    </dgm:pt>
    <dgm:pt modelId="{AD4E41BF-1C7F-3D4B-8DBE-1269C9E42130}" type="pres">
      <dgm:prSet presAssocID="{C84FC9D3-11BC-AE4F-9188-0F24BE5A6B29}" presName="node" presStyleLbl="node1" presStyleIdx="9" presStyleCnt="12">
        <dgm:presLayoutVars>
          <dgm:bulletEnabled val="1"/>
        </dgm:presLayoutVars>
      </dgm:prSet>
      <dgm:spPr/>
      <dgm:t>
        <a:bodyPr/>
        <a:lstStyle/>
        <a:p>
          <a:endParaRPr lang="en-US"/>
        </a:p>
      </dgm:t>
    </dgm:pt>
    <dgm:pt modelId="{6438A08E-DD99-E641-BF02-6F681E879EE7}" type="pres">
      <dgm:prSet presAssocID="{380F322D-6DCA-7449-A52E-15C0FD56D673}" presName="Name9" presStyleLbl="parChTrans1D2" presStyleIdx="10" presStyleCnt="12"/>
      <dgm:spPr/>
      <dgm:t>
        <a:bodyPr/>
        <a:lstStyle/>
        <a:p>
          <a:endParaRPr lang="en-US"/>
        </a:p>
      </dgm:t>
    </dgm:pt>
    <dgm:pt modelId="{81ADC3BE-0021-C14D-9A47-78AE7ACFA4BE}" type="pres">
      <dgm:prSet presAssocID="{380F322D-6DCA-7449-A52E-15C0FD56D673}" presName="connTx" presStyleLbl="parChTrans1D2" presStyleIdx="10" presStyleCnt="12"/>
      <dgm:spPr/>
      <dgm:t>
        <a:bodyPr/>
        <a:lstStyle/>
        <a:p>
          <a:endParaRPr lang="en-US"/>
        </a:p>
      </dgm:t>
    </dgm:pt>
    <dgm:pt modelId="{EF25068A-3D80-4843-B3ED-A08B544E2ECC}" type="pres">
      <dgm:prSet presAssocID="{E20CDC33-6E38-AC41-9481-1425BE0F304C}" presName="node" presStyleLbl="node1" presStyleIdx="10" presStyleCnt="12">
        <dgm:presLayoutVars>
          <dgm:bulletEnabled val="1"/>
        </dgm:presLayoutVars>
      </dgm:prSet>
      <dgm:spPr/>
      <dgm:t>
        <a:bodyPr/>
        <a:lstStyle/>
        <a:p>
          <a:endParaRPr lang="en-US"/>
        </a:p>
      </dgm:t>
    </dgm:pt>
    <dgm:pt modelId="{415C4514-03A4-674D-A123-296D18A5CFDB}" type="pres">
      <dgm:prSet presAssocID="{16140C9A-4762-6746-9EFA-238792388086}" presName="Name9" presStyleLbl="parChTrans1D2" presStyleIdx="11" presStyleCnt="12"/>
      <dgm:spPr/>
      <dgm:t>
        <a:bodyPr/>
        <a:lstStyle/>
        <a:p>
          <a:endParaRPr lang="en-US"/>
        </a:p>
      </dgm:t>
    </dgm:pt>
    <dgm:pt modelId="{1AFF967D-B807-B54B-8E63-127D7CE6B549}" type="pres">
      <dgm:prSet presAssocID="{16140C9A-4762-6746-9EFA-238792388086}" presName="connTx" presStyleLbl="parChTrans1D2" presStyleIdx="11" presStyleCnt="12"/>
      <dgm:spPr/>
      <dgm:t>
        <a:bodyPr/>
        <a:lstStyle/>
        <a:p>
          <a:endParaRPr lang="en-US"/>
        </a:p>
      </dgm:t>
    </dgm:pt>
    <dgm:pt modelId="{C4144DE0-2D22-3340-B19C-952D8B320562}" type="pres">
      <dgm:prSet presAssocID="{5413987E-FDCC-DD4D-A3C3-439F4202E217}" presName="node" presStyleLbl="node1" presStyleIdx="11" presStyleCnt="12">
        <dgm:presLayoutVars>
          <dgm:bulletEnabled val="1"/>
        </dgm:presLayoutVars>
      </dgm:prSet>
      <dgm:spPr/>
      <dgm:t>
        <a:bodyPr/>
        <a:lstStyle/>
        <a:p>
          <a:endParaRPr lang="en-US"/>
        </a:p>
      </dgm:t>
    </dgm:pt>
  </dgm:ptLst>
  <dgm:cxnLst>
    <dgm:cxn modelId="{9961C6EE-06CB-C047-9537-1CF0D87B6C22}" type="presOf" srcId="{81F4BEDD-C9B7-2742-8E85-FD865D44847D}" destId="{70547C82-172E-784C-B0F4-B99A345D08EA}" srcOrd="1" destOrd="0" presId="urn:microsoft.com/office/officeart/2005/8/layout/radial1"/>
    <dgm:cxn modelId="{AEE46783-D6CD-D043-A7B4-B3BDB5482F33}" type="presOf" srcId="{4312C20E-58C3-0745-87E7-3459DE1B4571}" destId="{E7A9A745-3F9C-5540-B96B-703DB06A6C3F}" srcOrd="1" destOrd="0" presId="urn:microsoft.com/office/officeart/2005/8/layout/radial1"/>
    <dgm:cxn modelId="{9FD7F066-5869-0D40-9501-5958C40E203C}" type="presOf" srcId="{16140C9A-4762-6746-9EFA-238792388086}" destId="{1AFF967D-B807-B54B-8E63-127D7CE6B549}" srcOrd="1" destOrd="0" presId="urn:microsoft.com/office/officeart/2005/8/layout/radial1"/>
    <dgm:cxn modelId="{703FBBD3-E46B-684E-93EA-9A1264B699D7}" type="presOf" srcId="{BC6D0FFA-09F3-EB43-8DE8-DA9C2B0431CF}" destId="{EAEBE11A-CCEC-9B4D-A9A3-14FF9A550C0B}" srcOrd="0" destOrd="0" presId="urn:microsoft.com/office/officeart/2005/8/layout/radial1"/>
    <dgm:cxn modelId="{FB1B8750-3D60-C34E-9204-1C9D70702E09}" srcId="{368305A1-ACE4-E045-9CAA-E145B0197EDB}" destId="{81C7DBAC-89A9-3A4F-9B21-B2240623D069}" srcOrd="3" destOrd="0" parTransId="{B1304CDB-3A5B-FB47-814C-A65637D65FCD}" sibTransId="{029850AF-5A73-4F4E-A71D-1BE58971D864}"/>
    <dgm:cxn modelId="{52CA4576-EED6-4246-B66A-D83A901A17E2}" type="presOf" srcId="{07CEC823-6253-E74E-8296-42AF647A4333}" destId="{65641155-D73E-DD46-AADE-242EAC5DD997}" srcOrd="0" destOrd="0" presId="urn:microsoft.com/office/officeart/2005/8/layout/radial1"/>
    <dgm:cxn modelId="{473F106A-7436-A74F-A78B-23EF4C6F99DF}" srcId="{D417CF53-3DB0-764B-87CE-F6BF73AB91D5}" destId="{368305A1-ACE4-E045-9CAA-E145B0197EDB}" srcOrd="0" destOrd="0" parTransId="{035C5BB9-3000-DE44-97E2-48D2CA248B59}" sibTransId="{CCE3888B-172C-F840-8389-7B4394299DA3}"/>
    <dgm:cxn modelId="{60041D8E-CC44-1B4A-8A21-00DE00F3D34D}" srcId="{368305A1-ACE4-E045-9CAA-E145B0197EDB}" destId="{D4ADDD31-DA0B-534E-8BA6-E76481D0E87C}" srcOrd="1" destOrd="0" parTransId="{8443B667-D39B-9345-A895-F0634EF0ABE4}" sibTransId="{CC4B2E24-C8B8-F548-8260-17E71A58C4E0}"/>
    <dgm:cxn modelId="{617451DF-952C-1743-9EA3-7D8B09A91661}" type="presOf" srcId="{368305A1-ACE4-E045-9CAA-E145B0197EDB}" destId="{F8C88661-F44E-524C-9454-E3EE070DFD49}" srcOrd="0" destOrd="0" presId="urn:microsoft.com/office/officeart/2005/8/layout/radial1"/>
    <dgm:cxn modelId="{6D01CBE8-8562-9845-81B5-E4C1D6511CC3}" type="presOf" srcId="{07CEC823-6253-E74E-8296-42AF647A4333}" destId="{69263CF0-8B0C-CF43-AF49-A68108AF1264}" srcOrd="1" destOrd="0" presId="urn:microsoft.com/office/officeart/2005/8/layout/radial1"/>
    <dgm:cxn modelId="{350533CF-92B0-E741-816D-241B39F1552F}" srcId="{368305A1-ACE4-E045-9CAA-E145B0197EDB}" destId="{6CBA9B4C-BF09-4A4B-A375-BE1A12233BB3}" srcOrd="4" destOrd="0" parTransId="{150A6065-6AFA-4948-B17F-58A56FE61D0A}" sibTransId="{2B3971E7-55DB-6249-A371-257F04A78DF5}"/>
    <dgm:cxn modelId="{5B430EB9-670E-E845-B871-B9C8A0626D05}" srcId="{368305A1-ACE4-E045-9CAA-E145B0197EDB}" destId="{66E78D90-DE65-8A41-9714-6DE6DA646B2E}" srcOrd="8" destOrd="0" parTransId="{A9A935A2-0B60-B345-BCBB-B94AF9AC9191}" sibTransId="{C95B830D-AF9E-FA42-A60C-1B59DB03BBEA}"/>
    <dgm:cxn modelId="{077B0902-A90D-FD49-AD9D-AC0C0FB98F64}" type="presOf" srcId="{EA87683D-3066-C842-909A-7815444FBE00}" destId="{C6961E6B-41D2-554A-8E90-C2C51665C108}" srcOrd="0" destOrd="0" presId="urn:microsoft.com/office/officeart/2005/8/layout/radial1"/>
    <dgm:cxn modelId="{FF09AD76-63F3-9845-963D-B510E6423767}" type="presOf" srcId="{150A6065-6AFA-4948-B17F-58A56FE61D0A}" destId="{F308538D-A001-0944-A982-F4F0E562AE99}" srcOrd="1" destOrd="0" presId="urn:microsoft.com/office/officeart/2005/8/layout/radial1"/>
    <dgm:cxn modelId="{56F9B055-D897-5349-A8C8-210972691C52}" srcId="{368305A1-ACE4-E045-9CAA-E145B0197EDB}" destId="{FF8B3A4D-C073-114C-A7C9-4B500DF96BF4}" srcOrd="7" destOrd="0" parTransId="{4312C20E-58C3-0745-87E7-3459DE1B4571}" sibTransId="{90AECFC9-D8D3-CF4F-A083-4DE04467DB48}"/>
    <dgm:cxn modelId="{4A26D8AB-0911-0B4B-8D78-AF8468BA9316}" type="presOf" srcId="{FF8B3A4D-C073-114C-A7C9-4B500DF96BF4}" destId="{4831BCD4-0738-FA46-91BF-CB9D7EC2108B}" srcOrd="0" destOrd="0" presId="urn:microsoft.com/office/officeart/2005/8/layout/radial1"/>
    <dgm:cxn modelId="{1471ED77-6DA1-314C-B1D8-F6D81E832AE4}" type="presOf" srcId="{5413987E-FDCC-DD4D-A3C3-439F4202E217}" destId="{C4144DE0-2D22-3340-B19C-952D8B320562}" srcOrd="0" destOrd="0" presId="urn:microsoft.com/office/officeart/2005/8/layout/radial1"/>
    <dgm:cxn modelId="{210CF623-BA9D-214D-9D4E-EBE78F582266}" type="presOf" srcId="{A9A935A2-0B60-B345-BCBB-B94AF9AC9191}" destId="{A90056E4-B301-F244-99FF-44F3A99DA4D3}" srcOrd="1" destOrd="0" presId="urn:microsoft.com/office/officeart/2005/8/layout/radial1"/>
    <dgm:cxn modelId="{A8803447-9C81-0847-9ACA-562CD8D13C43}" type="presOf" srcId="{8443B667-D39B-9345-A895-F0634EF0ABE4}" destId="{A5DE2FA9-8D14-DE4E-9051-1CD062FC8DD1}" srcOrd="0" destOrd="0" presId="urn:microsoft.com/office/officeart/2005/8/layout/radial1"/>
    <dgm:cxn modelId="{0A2F8803-816D-F441-A678-672BCA2CFCA6}" srcId="{368305A1-ACE4-E045-9CAA-E145B0197EDB}" destId="{2C5FF9B5-7F43-7846-90BA-C4F9CFA0719E}" srcOrd="0" destOrd="0" parTransId="{07CEC823-6253-E74E-8296-42AF647A4333}" sibTransId="{052304A9-12B6-5F45-9D67-225B8ABB649C}"/>
    <dgm:cxn modelId="{9AD95DDE-D937-8742-B966-7F3C582E799E}" type="presOf" srcId="{8443B667-D39B-9345-A895-F0634EF0ABE4}" destId="{CB1E7E71-125B-5643-88BF-0851C8CF4AB9}" srcOrd="1" destOrd="0" presId="urn:microsoft.com/office/officeart/2005/8/layout/radial1"/>
    <dgm:cxn modelId="{624397F1-1E5C-3E45-8D83-EC33CAEE8C53}" type="presOf" srcId="{84C03A97-CCFB-434D-B866-7CF5BF3156A7}" destId="{5F79E119-86A0-2649-91F3-A8662925C115}" srcOrd="1" destOrd="0" presId="urn:microsoft.com/office/officeart/2005/8/layout/radial1"/>
    <dgm:cxn modelId="{4D784EC1-11E3-9D45-8BB0-DC7F97162F61}" type="presOf" srcId="{27F44787-762D-5447-B135-D6A484675EC6}" destId="{801CB801-952A-FC41-B213-EAFB536B08D0}" srcOrd="0" destOrd="0" presId="urn:microsoft.com/office/officeart/2005/8/layout/radial1"/>
    <dgm:cxn modelId="{D55614EE-8EA4-664F-BE51-E15FF05A60B2}" type="presOf" srcId="{5F21ACD3-F080-6D4E-B939-4A7C3148788F}" destId="{877F6009-DB42-1A46-8A90-7879FF74EE8D}" srcOrd="0" destOrd="0" presId="urn:microsoft.com/office/officeart/2005/8/layout/radial1"/>
    <dgm:cxn modelId="{474E06DB-A661-5942-ACF0-ED608FCC26A9}" srcId="{368305A1-ACE4-E045-9CAA-E145B0197EDB}" destId="{767CE9E8-99E4-174A-BDC1-58A752FB9636}" srcOrd="5" destOrd="0" parTransId="{81F4BEDD-C9B7-2742-8E85-FD865D44847D}" sibTransId="{4FC972B3-E82F-A840-A88E-DA11FF19A67A}"/>
    <dgm:cxn modelId="{FF89D4C7-3EBB-814D-AE13-04837D9B23CD}" type="presOf" srcId="{16140C9A-4762-6746-9EFA-238792388086}" destId="{415C4514-03A4-674D-A123-296D18A5CFDB}" srcOrd="0" destOrd="0" presId="urn:microsoft.com/office/officeart/2005/8/layout/radial1"/>
    <dgm:cxn modelId="{F7646FBF-4C9D-3145-A9A6-09D059718E63}" type="presOf" srcId="{B1304CDB-3A5B-FB47-814C-A65637D65FCD}" destId="{4F8E469B-E499-734F-B801-867C6E5E47A1}" srcOrd="1" destOrd="0" presId="urn:microsoft.com/office/officeart/2005/8/layout/radial1"/>
    <dgm:cxn modelId="{9C5C0ABB-B4EA-A449-ADBC-1F1C9284FE21}" srcId="{368305A1-ACE4-E045-9CAA-E145B0197EDB}" destId="{5F21ACD3-F080-6D4E-B939-4A7C3148788F}" srcOrd="6" destOrd="0" parTransId="{84C03A97-CCFB-434D-B866-7CF5BF3156A7}" sibTransId="{343F6C5F-7614-434E-B043-AC5E33567B85}"/>
    <dgm:cxn modelId="{CD6D6F4A-4947-4841-9559-9688F602009E}" type="presOf" srcId="{6CBA9B4C-BF09-4A4B-A375-BE1A12233BB3}" destId="{F7485450-DF1A-2249-9479-9E5F1B4A1511}" srcOrd="0" destOrd="0" presId="urn:microsoft.com/office/officeart/2005/8/layout/radial1"/>
    <dgm:cxn modelId="{1DD86717-8A87-EE42-839B-90437BC4F898}" type="presOf" srcId="{767CE9E8-99E4-174A-BDC1-58A752FB9636}" destId="{24F065B2-301C-DC4D-BB29-C7288251C1A3}" srcOrd="0" destOrd="0" presId="urn:microsoft.com/office/officeart/2005/8/layout/radial1"/>
    <dgm:cxn modelId="{BA51C091-3DC8-E844-9B41-7021203E69C0}" type="presOf" srcId="{A9A935A2-0B60-B345-BCBB-B94AF9AC9191}" destId="{D3F5F0CD-5690-0343-B3DE-4B7324D4579B}" srcOrd="0" destOrd="0" presId="urn:microsoft.com/office/officeart/2005/8/layout/radial1"/>
    <dgm:cxn modelId="{78414E03-A79B-F84E-93B9-EDC3357313B6}" type="presOf" srcId="{4312C20E-58C3-0745-87E7-3459DE1B4571}" destId="{85B97F6A-B805-E44E-9FD1-B1854F9020A0}" srcOrd="0" destOrd="0" presId="urn:microsoft.com/office/officeart/2005/8/layout/radial1"/>
    <dgm:cxn modelId="{8DC48869-E52B-1E40-9FCB-69FF5FB6C12A}" srcId="{368305A1-ACE4-E045-9CAA-E145B0197EDB}" destId="{5413987E-FDCC-DD4D-A3C3-439F4202E217}" srcOrd="11" destOrd="0" parTransId="{16140C9A-4762-6746-9EFA-238792388086}" sibTransId="{4B93F7D9-0DDF-DE42-A489-F503C0BC7E88}"/>
    <dgm:cxn modelId="{0B79BC34-B1BA-8B46-9CFA-3116623B0CF3}" type="presOf" srcId="{C84FC9D3-11BC-AE4F-9188-0F24BE5A6B29}" destId="{AD4E41BF-1C7F-3D4B-8DBE-1269C9E42130}" srcOrd="0" destOrd="0" presId="urn:microsoft.com/office/officeart/2005/8/layout/radial1"/>
    <dgm:cxn modelId="{7D0F9ECF-75E5-204A-A593-2F7744896472}" srcId="{368305A1-ACE4-E045-9CAA-E145B0197EDB}" destId="{E20CDC33-6E38-AC41-9481-1425BE0F304C}" srcOrd="10" destOrd="0" parTransId="{380F322D-6DCA-7449-A52E-15C0FD56D673}" sibTransId="{EC5E3AE1-9956-6E48-BDCA-E2572ACF4A87}"/>
    <dgm:cxn modelId="{482FD1E7-537A-F246-BFD9-3A86BAA099C2}" type="presOf" srcId="{66E78D90-DE65-8A41-9714-6DE6DA646B2E}" destId="{7C6D392F-561B-8443-A704-17BD848D0E4F}" srcOrd="0" destOrd="0" presId="urn:microsoft.com/office/officeart/2005/8/layout/radial1"/>
    <dgm:cxn modelId="{61BDB922-95B5-CE4B-BE54-9652EF01F720}" type="presOf" srcId="{E20CDC33-6E38-AC41-9481-1425BE0F304C}" destId="{EF25068A-3D80-4843-B3ED-A08B544E2ECC}" srcOrd="0" destOrd="0" presId="urn:microsoft.com/office/officeart/2005/8/layout/radial1"/>
    <dgm:cxn modelId="{59146EED-777D-0045-A6F8-6C88951F78EB}" type="presOf" srcId="{150A6065-6AFA-4948-B17F-58A56FE61D0A}" destId="{E1523F3D-15F5-564C-9F21-6E286C4525A5}" srcOrd="0" destOrd="0" presId="urn:microsoft.com/office/officeart/2005/8/layout/radial1"/>
    <dgm:cxn modelId="{C5640F17-0B52-594D-9E9B-FD2D319DE22D}" srcId="{368305A1-ACE4-E045-9CAA-E145B0197EDB}" destId="{27F44787-762D-5447-B135-D6A484675EC6}" srcOrd="2" destOrd="0" parTransId="{BC6D0FFA-09F3-EB43-8DE8-DA9C2B0431CF}" sibTransId="{7B4AD11E-CE6E-2048-8EC3-040DE23D244C}"/>
    <dgm:cxn modelId="{405006E8-080D-0E42-A1B3-C2DB99B97653}" type="presOf" srcId="{380F322D-6DCA-7449-A52E-15C0FD56D673}" destId="{6438A08E-DD99-E641-BF02-6F681E879EE7}" srcOrd="0" destOrd="0" presId="urn:microsoft.com/office/officeart/2005/8/layout/radial1"/>
    <dgm:cxn modelId="{71F1EE52-5807-AD45-9EA8-F62395E05FB7}" type="presOf" srcId="{BC6D0FFA-09F3-EB43-8DE8-DA9C2B0431CF}" destId="{2FEF5FC6-7943-A94C-B7BE-20A1D2CBCC48}" srcOrd="1" destOrd="0" presId="urn:microsoft.com/office/officeart/2005/8/layout/radial1"/>
    <dgm:cxn modelId="{F134E3FC-00F3-5040-8350-16E4C53A9A2C}" srcId="{368305A1-ACE4-E045-9CAA-E145B0197EDB}" destId="{C84FC9D3-11BC-AE4F-9188-0F24BE5A6B29}" srcOrd="9" destOrd="0" parTransId="{EA87683D-3066-C842-909A-7815444FBE00}" sibTransId="{65EF5343-68FE-BD4E-9534-029C52053516}"/>
    <dgm:cxn modelId="{060BC4E0-7748-BF4E-B9CB-002329881BE5}" type="presOf" srcId="{B1304CDB-3A5B-FB47-814C-A65637D65FCD}" destId="{84448CCE-B5FA-2D45-AACF-B7E7D7240EFD}" srcOrd="0" destOrd="0" presId="urn:microsoft.com/office/officeart/2005/8/layout/radial1"/>
    <dgm:cxn modelId="{05E571E6-FA86-884E-8688-7E176A823659}" type="presOf" srcId="{EA87683D-3066-C842-909A-7815444FBE00}" destId="{537A9610-7096-9B49-B752-B6F3F9DFC1E0}" srcOrd="1" destOrd="0" presId="urn:microsoft.com/office/officeart/2005/8/layout/radial1"/>
    <dgm:cxn modelId="{9C9ACFAD-DEAB-A14F-9339-6042E16D951A}" type="presOf" srcId="{81F4BEDD-C9B7-2742-8E85-FD865D44847D}" destId="{3251D8B9-1791-624C-9912-F104CD483948}" srcOrd="0" destOrd="0" presId="urn:microsoft.com/office/officeart/2005/8/layout/radial1"/>
    <dgm:cxn modelId="{0080D2EE-E2A1-A94A-8B78-2D04781DA9E8}" type="presOf" srcId="{84C03A97-CCFB-434D-B866-7CF5BF3156A7}" destId="{34A30471-68B6-5E45-9CCC-1962885D75BB}" srcOrd="0" destOrd="0" presId="urn:microsoft.com/office/officeart/2005/8/layout/radial1"/>
    <dgm:cxn modelId="{F39A2BF1-2822-954C-83F6-C5B2B25A1393}" type="presOf" srcId="{D4ADDD31-DA0B-534E-8BA6-E76481D0E87C}" destId="{32592C33-4E31-B94E-9D97-923D674375E8}" srcOrd="0" destOrd="0" presId="urn:microsoft.com/office/officeart/2005/8/layout/radial1"/>
    <dgm:cxn modelId="{E9678A5D-8F3E-A743-A2FF-1CFE37E5DC3A}" type="presOf" srcId="{81C7DBAC-89A9-3A4F-9B21-B2240623D069}" destId="{1F138B6E-A98C-5F42-A8A9-A1E1712601E6}" srcOrd="0" destOrd="0" presId="urn:microsoft.com/office/officeart/2005/8/layout/radial1"/>
    <dgm:cxn modelId="{03ADBE06-ECB8-1942-874D-3BEB6F2A2A02}" type="presOf" srcId="{D417CF53-3DB0-764B-87CE-F6BF73AB91D5}" destId="{878EDD3B-EDE6-5741-9BAC-3D91BC4028C3}" srcOrd="0" destOrd="0" presId="urn:microsoft.com/office/officeart/2005/8/layout/radial1"/>
    <dgm:cxn modelId="{74DE2E8F-F81D-F54E-8D67-0C602396C9DE}" type="presOf" srcId="{380F322D-6DCA-7449-A52E-15C0FD56D673}" destId="{81ADC3BE-0021-C14D-9A47-78AE7ACFA4BE}" srcOrd="1" destOrd="0" presId="urn:microsoft.com/office/officeart/2005/8/layout/radial1"/>
    <dgm:cxn modelId="{525EFE5E-E5A4-B144-83C2-BE0AD4A3BBD7}" type="presOf" srcId="{2C5FF9B5-7F43-7846-90BA-C4F9CFA0719E}" destId="{4F673433-B782-4C4C-8261-8EAA687A1587}" srcOrd="0" destOrd="0" presId="urn:microsoft.com/office/officeart/2005/8/layout/radial1"/>
    <dgm:cxn modelId="{30E0E359-5ABE-1441-8976-EA0A1002DFFE}" type="presParOf" srcId="{878EDD3B-EDE6-5741-9BAC-3D91BC4028C3}" destId="{F8C88661-F44E-524C-9454-E3EE070DFD49}" srcOrd="0" destOrd="0" presId="urn:microsoft.com/office/officeart/2005/8/layout/radial1"/>
    <dgm:cxn modelId="{6B87D2DE-11D3-3A40-9A16-484BC5AB3AA1}" type="presParOf" srcId="{878EDD3B-EDE6-5741-9BAC-3D91BC4028C3}" destId="{65641155-D73E-DD46-AADE-242EAC5DD997}" srcOrd="1" destOrd="0" presId="urn:microsoft.com/office/officeart/2005/8/layout/radial1"/>
    <dgm:cxn modelId="{074E2C60-077F-1E43-BDC2-86D89BF31DB9}" type="presParOf" srcId="{65641155-D73E-DD46-AADE-242EAC5DD997}" destId="{69263CF0-8B0C-CF43-AF49-A68108AF1264}" srcOrd="0" destOrd="0" presId="urn:microsoft.com/office/officeart/2005/8/layout/radial1"/>
    <dgm:cxn modelId="{1EDB83F0-EECD-0642-9D96-427A7D6787A3}" type="presParOf" srcId="{878EDD3B-EDE6-5741-9BAC-3D91BC4028C3}" destId="{4F673433-B782-4C4C-8261-8EAA687A1587}" srcOrd="2" destOrd="0" presId="urn:microsoft.com/office/officeart/2005/8/layout/radial1"/>
    <dgm:cxn modelId="{ABC0AEA5-C0E6-7C47-82E2-80B16FFAB811}" type="presParOf" srcId="{878EDD3B-EDE6-5741-9BAC-3D91BC4028C3}" destId="{A5DE2FA9-8D14-DE4E-9051-1CD062FC8DD1}" srcOrd="3" destOrd="0" presId="urn:microsoft.com/office/officeart/2005/8/layout/radial1"/>
    <dgm:cxn modelId="{EF12DF83-799A-CA44-890C-B12D4F05F08E}" type="presParOf" srcId="{A5DE2FA9-8D14-DE4E-9051-1CD062FC8DD1}" destId="{CB1E7E71-125B-5643-88BF-0851C8CF4AB9}" srcOrd="0" destOrd="0" presId="urn:microsoft.com/office/officeart/2005/8/layout/radial1"/>
    <dgm:cxn modelId="{A3C9F2CE-A3DA-2949-AAEA-A52C11A42B3E}" type="presParOf" srcId="{878EDD3B-EDE6-5741-9BAC-3D91BC4028C3}" destId="{32592C33-4E31-B94E-9D97-923D674375E8}" srcOrd="4" destOrd="0" presId="urn:microsoft.com/office/officeart/2005/8/layout/radial1"/>
    <dgm:cxn modelId="{30FB0E57-F81C-DB4C-833B-BA7AC09F0443}" type="presParOf" srcId="{878EDD3B-EDE6-5741-9BAC-3D91BC4028C3}" destId="{EAEBE11A-CCEC-9B4D-A9A3-14FF9A550C0B}" srcOrd="5" destOrd="0" presId="urn:microsoft.com/office/officeart/2005/8/layout/radial1"/>
    <dgm:cxn modelId="{02D9154D-19CD-094C-96BB-292B4C841D4E}" type="presParOf" srcId="{EAEBE11A-CCEC-9B4D-A9A3-14FF9A550C0B}" destId="{2FEF5FC6-7943-A94C-B7BE-20A1D2CBCC48}" srcOrd="0" destOrd="0" presId="urn:microsoft.com/office/officeart/2005/8/layout/radial1"/>
    <dgm:cxn modelId="{BC42A21C-B266-8740-9C12-F17DDD24D126}" type="presParOf" srcId="{878EDD3B-EDE6-5741-9BAC-3D91BC4028C3}" destId="{801CB801-952A-FC41-B213-EAFB536B08D0}" srcOrd="6" destOrd="0" presId="urn:microsoft.com/office/officeart/2005/8/layout/radial1"/>
    <dgm:cxn modelId="{9F88059C-5E5F-7849-B8BD-1E39D2D6D846}" type="presParOf" srcId="{878EDD3B-EDE6-5741-9BAC-3D91BC4028C3}" destId="{84448CCE-B5FA-2D45-AACF-B7E7D7240EFD}" srcOrd="7" destOrd="0" presId="urn:microsoft.com/office/officeart/2005/8/layout/radial1"/>
    <dgm:cxn modelId="{87E67BC9-AE6A-0A40-85B7-502A7F9EF5DF}" type="presParOf" srcId="{84448CCE-B5FA-2D45-AACF-B7E7D7240EFD}" destId="{4F8E469B-E499-734F-B801-867C6E5E47A1}" srcOrd="0" destOrd="0" presId="urn:microsoft.com/office/officeart/2005/8/layout/radial1"/>
    <dgm:cxn modelId="{25B62733-BECF-504C-A845-F7D61A4133E4}" type="presParOf" srcId="{878EDD3B-EDE6-5741-9BAC-3D91BC4028C3}" destId="{1F138B6E-A98C-5F42-A8A9-A1E1712601E6}" srcOrd="8" destOrd="0" presId="urn:microsoft.com/office/officeart/2005/8/layout/radial1"/>
    <dgm:cxn modelId="{54C5BDB1-8A06-9341-887F-B569A56ECCCC}" type="presParOf" srcId="{878EDD3B-EDE6-5741-9BAC-3D91BC4028C3}" destId="{E1523F3D-15F5-564C-9F21-6E286C4525A5}" srcOrd="9" destOrd="0" presId="urn:microsoft.com/office/officeart/2005/8/layout/radial1"/>
    <dgm:cxn modelId="{F052697F-4A2D-624B-A691-1FF7EF25DEA2}" type="presParOf" srcId="{E1523F3D-15F5-564C-9F21-6E286C4525A5}" destId="{F308538D-A001-0944-A982-F4F0E562AE99}" srcOrd="0" destOrd="0" presId="urn:microsoft.com/office/officeart/2005/8/layout/radial1"/>
    <dgm:cxn modelId="{C5FF2DF4-D64A-DE4B-BDFA-6BC67DAB5661}" type="presParOf" srcId="{878EDD3B-EDE6-5741-9BAC-3D91BC4028C3}" destId="{F7485450-DF1A-2249-9479-9E5F1B4A1511}" srcOrd="10" destOrd="0" presId="urn:microsoft.com/office/officeart/2005/8/layout/radial1"/>
    <dgm:cxn modelId="{13DECEE3-3F34-3746-90A1-061747866FC9}" type="presParOf" srcId="{878EDD3B-EDE6-5741-9BAC-3D91BC4028C3}" destId="{3251D8B9-1791-624C-9912-F104CD483948}" srcOrd="11" destOrd="0" presId="urn:microsoft.com/office/officeart/2005/8/layout/radial1"/>
    <dgm:cxn modelId="{F50CF920-B038-E043-AAC8-A4E9FC9F1C43}" type="presParOf" srcId="{3251D8B9-1791-624C-9912-F104CD483948}" destId="{70547C82-172E-784C-B0F4-B99A345D08EA}" srcOrd="0" destOrd="0" presId="urn:microsoft.com/office/officeart/2005/8/layout/radial1"/>
    <dgm:cxn modelId="{28909CE6-18CB-7843-84BD-3C38C45D8981}" type="presParOf" srcId="{878EDD3B-EDE6-5741-9BAC-3D91BC4028C3}" destId="{24F065B2-301C-DC4D-BB29-C7288251C1A3}" srcOrd="12" destOrd="0" presId="urn:microsoft.com/office/officeart/2005/8/layout/radial1"/>
    <dgm:cxn modelId="{32221DA7-DBC5-5A45-A863-2B7F369881AF}" type="presParOf" srcId="{878EDD3B-EDE6-5741-9BAC-3D91BC4028C3}" destId="{34A30471-68B6-5E45-9CCC-1962885D75BB}" srcOrd="13" destOrd="0" presId="urn:microsoft.com/office/officeart/2005/8/layout/radial1"/>
    <dgm:cxn modelId="{6D5C9061-7440-834C-8F7D-DF0233B05B41}" type="presParOf" srcId="{34A30471-68B6-5E45-9CCC-1962885D75BB}" destId="{5F79E119-86A0-2649-91F3-A8662925C115}" srcOrd="0" destOrd="0" presId="urn:microsoft.com/office/officeart/2005/8/layout/radial1"/>
    <dgm:cxn modelId="{01F8F57A-4475-054D-A60C-17B1222E16E0}" type="presParOf" srcId="{878EDD3B-EDE6-5741-9BAC-3D91BC4028C3}" destId="{877F6009-DB42-1A46-8A90-7879FF74EE8D}" srcOrd="14" destOrd="0" presId="urn:microsoft.com/office/officeart/2005/8/layout/radial1"/>
    <dgm:cxn modelId="{E409538A-AE86-CA43-98B7-F721FD872A34}" type="presParOf" srcId="{878EDD3B-EDE6-5741-9BAC-3D91BC4028C3}" destId="{85B97F6A-B805-E44E-9FD1-B1854F9020A0}" srcOrd="15" destOrd="0" presId="urn:microsoft.com/office/officeart/2005/8/layout/radial1"/>
    <dgm:cxn modelId="{20B75E67-BF06-3448-87B6-44EB287AA0D0}" type="presParOf" srcId="{85B97F6A-B805-E44E-9FD1-B1854F9020A0}" destId="{E7A9A745-3F9C-5540-B96B-703DB06A6C3F}" srcOrd="0" destOrd="0" presId="urn:microsoft.com/office/officeart/2005/8/layout/radial1"/>
    <dgm:cxn modelId="{2D5CB0D9-EA4F-774E-8B82-8826C122C564}" type="presParOf" srcId="{878EDD3B-EDE6-5741-9BAC-3D91BC4028C3}" destId="{4831BCD4-0738-FA46-91BF-CB9D7EC2108B}" srcOrd="16" destOrd="0" presId="urn:microsoft.com/office/officeart/2005/8/layout/radial1"/>
    <dgm:cxn modelId="{C97132DA-F7CB-3449-B448-FFBF236F1E2D}" type="presParOf" srcId="{878EDD3B-EDE6-5741-9BAC-3D91BC4028C3}" destId="{D3F5F0CD-5690-0343-B3DE-4B7324D4579B}" srcOrd="17" destOrd="0" presId="urn:microsoft.com/office/officeart/2005/8/layout/radial1"/>
    <dgm:cxn modelId="{FD684DC1-1CA9-554D-9FAA-C6CACE847034}" type="presParOf" srcId="{D3F5F0CD-5690-0343-B3DE-4B7324D4579B}" destId="{A90056E4-B301-F244-99FF-44F3A99DA4D3}" srcOrd="0" destOrd="0" presId="urn:microsoft.com/office/officeart/2005/8/layout/radial1"/>
    <dgm:cxn modelId="{9D9CB59A-7DFE-7646-A0D4-8F1798EBB2BE}" type="presParOf" srcId="{878EDD3B-EDE6-5741-9BAC-3D91BC4028C3}" destId="{7C6D392F-561B-8443-A704-17BD848D0E4F}" srcOrd="18" destOrd="0" presId="urn:microsoft.com/office/officeart/2005/8/layout/radial1"/>
    <dgm:cxn modelId="{018B928E-C4AE-D647-8DED-EE14283783A2}" type="presParOf" srcId="{878EDD3B-EDE6-5741-9BAC-3D91BC4028C3}" destId="{C6961E6B-41D2-554A-8E90-C2C51665C108}" srcOrd="19" destOrd="0" presId="urn:microsoft.com/office/officeart/2005/8/layout/radial1"/>
    <dgm:cxn modelId="{2C33565F-1ECA-6B4B-A982-4CDC9AD79C4B}" type="presParOf" srcId="{C6961E6B-41D2-554A-8E90-C2C51665C108}" destId="{537A9610-7096-9B49-B752-B6F3F9DFC1E0}" srcOrd="0" destOrd="0" presId="urn:microsoft.com/office/officeart/2005/8/layout/radial1"/>
    <dgm:cxn modelId="{D2DE68E0-2C34-7E4E-A201-31D5FCD682D2}" type="presParOf" srcId="{878EDD3B-EDE6-5741-9BAC-3D91BC4028C3}" destId="{AD4E41BF-1C7F-3D4B-8DBE-1269C9E42130}" srcOrd="20" destOrd="0" presId="urn:microsoft.com/office/officeart/2005/8/layout/radial1"/>
    <dgm:cxn modelId="{ED52828B-AA6E-394A-A772-259E7A17302B}" type="presParOf" srcId="{878EDD3B-EDE6-5741-9BAC-3D91BC4028C3}" destId="{6438A08E-DD99-E641-BF02-6F681E879EE7}" srcOrd="21" destOrd="0" presId="urn:microsoft.com/office/officeart/2005/8/layout/radial1"/>
    <dgm:cxn modelId="{3F429D98-4853-624E-816C-FB6425CC8D59}" type="presParOf" srcId="{6438A08E-DD99-E641-BF02-6F681E879EE7}" destId="{81ADC3BE-0021-C14D-9A47-78AE7ACFA4BE}" srcOrd="0" destOrd="0" presId="urn:microsoft.com/office/officeart/2005/8/layout/radial1"/>
    <dgm:cxn modelId="{C4E3960D-21AF-A146-8A7B-ADDAD11FB286}" type="presParOf" srcId="{878EDD3B-EDE6-5741-9BAC-3D91BC4028C3}" destId="{EF25068A-3D80-4843-B3ED-A08B544E2ECC}" srcOrd="22" destOrd="0" presId="urn:microsoft.com/office/officeart/2005/8/layout/radial1"/>
    <dgm:cxn modelId="{E2897851-701C-0448-B34A-95542E434A25}" type="presParOf" srcId="{878EDD3B-EDE6-5741-9BAC-3D91BC4028C3}" destId="{415C4514-03A4-674D-A123-296D18A5CFDB}" srcOrd="23" destOrd="0" presId="urn:microsoft.com/office/officeart/2005/8/layout/radial1"/>
    <dgm:cxn modelId="{910EF2F7-EF69-5244-9ACA-7381F16AEB14}" type="presParOf" srcId="{415C4514-03A4-674D-A123-296D18A5CFDB}" destId="{1AFF967D-B807-B54B-8E63-127D7CE6B549}" srcOrd="0" destOrd="0" presId="urn:microsoft.com/office/officeart/2005/8/layout/radial1"/>
    <dgm:cxn modelId="{A0021400-0177-9242-8368-99CE17DFA175}" type="presParOf" srcId="{878EDD3B-EDE6-5741-9BAC-3D91BC4028C3}" destId="{C4144DE0-2D22-3340-B19C-952D8B320562}" srcOrd="24" destOrd="0" presId="urn:microsoft.com/office/officeart/2005/8/layout/radial1"/>
  </dgm:cxnLst>
  <dgm:bg/>
  <dgm:whole>
    <a:effectLst/>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a:solidFill>
          <a:schemeClr val="tx1"/>
        </a:solidFill>
        <a:ln>
          <a:solidFill>
            <a:schemeClr val="bg1"/>
          </a:solidFill>
        </a:ln>
      </dgm:spPr>
      <dgm:t>
        <a:bodyPr/>
        <a:lstStyle/>
        <a:p>
          <a:r>
            <a:rPr lang="en-US" sz="1050" dirty="0" smtClean="0">
              <a:solidFill>
                <a:srgbClr val="FFFFFF"/>
              </a:solidFill>
            </a:rPr>
            <a:t>I</a:t>
          </a:r>
          <a:endParaRPr lang="en-US" sz="1050" dirty="0">
            <a:solidFill>
              <a:srgbClr val="FFFFFF"/>
            </a:solidFill>
          </a:endParaRP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a:solidFill>
          <a:schemeClr val="tx1"/>
        </a:solidFill>
        <a:ln>
          <a:solidFill>
            <a:schemeClr val="bg1"/>
          </a:solidFill>
        </a:ln>
      </dgm:spPr>
      <dgm:t>
        <a:bodyPr tIns="0" bIns="0"/>
        <a:lstStyle/>
        <a:p>
          <a:r>
            <a:rPr lang="en-US" sz="1050" dirty="0" smtClean="0">
              <a:solidFill>
                <a:schemeClr val="bg1"/>
              </a:solidFill>
            </a:rPr>
            <a:t>S</a:t>
          </a:r>
          <a:endParaRPr lang="en-US" sz="1050" dirty="0">
            <a:solidFill>
              <a:schemeClr val="bg1"/>
            </a:solidFill>
          </a:endParaRP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a:solidFill>
          <a:schemeClr val="tx1"/>
        </a:solidFill>
        <a:ln>
          <a:solidFill>
            <a:schemeClr val="bg1"/>
          </a:solidFill>
        </a:ln>
      </dgm:spPr>
      <dgm:t>
        <a:bodyPr/>
        <a:lstStyle/>
        <a:p>
          <a:r>
            <a:rPr lang="en-US" sz="1200" dirty="0" smtClean="0">
              <a:solidFill>
                <a:schemeClr val="bg1"/>
              </a:solidFill>
            </a:rPr>
            <a:t>Habilitation</a:t>
          </a:r>
          <a:endParaRPr lang="en-US" sz="1200" dirty="0">
            <a:solidFill>
              <a:schemeClr val="bg1"/>
            </a:solidFill>
          </a:endParaRP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a:solidFill>
          <a:schemeClr val="tx1"/>
        </a:solidFill>
        <a:ln>
          <a:solidFill>
            <a:schemeClr val="bg1"/>
          </a:solidFill>
        </a:ln>
      </dgm:spPr>
      <dgm:t>
        <a:bodyPr/>
        <a:lstStyle/>
        <a:p>
          <a:r>
            <a:rPr lang="en-US" sz="1200" dirty="0" smtClean="0">
              <a:solidFill>
                <a:schemeClr val="bg1"/>
              </a:solidFill>
            </a:rPr>
            <a:t>Motivation</a:t>
          </a:r>
          <a:endParaRPr lang="en-US" sz="1200" dirty="0">
            <a:solidFill>
              <a:schemeClr val="bg1"/>
            </a:solidFill>
          </a:endParaRP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a:solidFill>
          <a:schemeClr val="tx1"/>
        </a:solidFill>
        <a:ln>
          <a:solidFill>
            <a:schemeClr val="bg1"/>
          </a:solidFill>
        </a:ln>
      </dgm:spPr>
      <dgm:t>
        <a:bodyPr/>
        <a:lstStyle/>
        <a:p>
          <a:r>
            <a:rPr lang="en-US" sz="1200" dirty="0" smtClean="0">
              <a:solidFill>
                <a:schemeClr val="bg1"/>
              </a:solidFill>
            </a:rPr>
            <a:t>Orientation</a:t>
          </a:r>
          <a:endParaRPr lang="en-US" sz="1200" dirty="0">
            <a:solidFill>
              <a:schemeClr val="bg1"/>
            </a:solidFill>
          </a:endParaRP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a:solidFill>
          <a:schemeClr val="tx1"/>
        </a:solidFill>
        <a:ln>
          <a:solidFill>
            <a:schemeClr val="bg1"/>
          </a:solidFill>
        </a:ln>
      </dgm:spPr>
      <dgm:t>
        <a:bodyPr/>
        <a:lstStyle/>
        <a:p>
          <a:r>
            <a:rPr lang="en-US" sz="1200" dirty="0" smtClean="0">
              <a:solidFill>
                <a:schemeClr val="bg1"/>
              </a:solidFill>
            </a:rPr>
            <a:t>Definition</a:t>
          </a:r>
          <a:endParaRPr lang="en-US" sz="1200" dirty="0">
            <a:solidFill>
              <a:schemeClr val="bg1"/>
            </a:solidFill>
          </a:endParaRP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t>
        <a:bodyPr/>
        <a:lstStyle/>
        <a:p>
          <a:endParaRPr lang="en-US"/>
        </a:p>
      </dgm:t>
    </dgm:pt>
    <dgm:pt modelId="{2A2A1913-E03B-0A4C-8983-14D8E6854B04}" type="pres">
      <dgm:prSet presAssocID="{00644C28-B8FC-6B4A-8563-C5AA90710ABC}" presName="levelTx" presStyleLbl="revTx" presStyleIdx="0" presStyleCnt="0">
        <dgm:presLayoutVars>
          <dgm:chMax val="1"/>
          <dgm:bulletEnabled val="1"/>
        </dgm:presLayoutVars>
      </dgm:prSet>
      <dgm:spPr/>
      <dgm:t>
        <a:bodyPr/>
        <a:lstStyle/>
        <a:p>
          <a:endParaRPr lang="en-US"/>
        </a:p>
      </dgm:t>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t>
        <a:bodyPr/>
        <a:lstStyle/>
        <a:p>
          <a:endParaRPr lang="en-US"/>
        </a:p>
      </dgm:t>
    </dgm:pt>
    <dgm:pt modelId="{471F034A-26A6-5C42-9AA1-EE3AF3C79E8E}" type="pres">
      <dgm:prSet presAssocID="{2E86806D-71DD-CA4D-A2DE-1859FAFC7FDB}" presName="levelTx" presStyleLbl="revTx" presStyleIdx="0" presStyleCnt="0">
        <dgm:presLayoutVars>
          <dgm:chMax val="1"/>
          <dgm:bulletEnabled val="1"/>
        </dgm:presLayoutVars>
      </dgm:prSet>
      <dgm:spPr/>
      <dgm:t>
        <a:bodyPr/>
        <a:lstStyle/>
        <a:p>
          <a:endParaRPr lang="en-US"/>
        </a:p>
      </dgm:t>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t>
        <a:bodyPr/>
        <a:lstStyle/>
        <a:p>
          <a:endParaRPr lang="en-US"/>
        </a:p>
      </dgm:t>
    </dgm:pt>
    <dgm:pt modelId="{0D08230A-6AD0-2B41-BF87-AE86F274EEE3}" type="pres">
      <dgm:prSet presAssocID="{E8752FC1-491D-B24F-878E-7B27A0993F36}" presName="levelTx" presStyleLbl="revTx" presStyleIdx="0" presStyleCnt="0">
        <dgm:presLayoutVars>
          <dgm:chMax val="1"/>
          <dgm:bulletEnabled val="1"/>
        </dgm:presLayoutVars>
      </dgm:prSet>
      <dgm:spPr/>
      <dgm:t>
        <a:bodyPr/>
        <a:lstStyle/>
        <a:p>
          <a:endParaRPr lang="en-US"/>
        </a:p>
      </dgm:t>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t>
        <a:bodyPr/>
        <a:lstStyle/>
        <a:p>
          <a:endParaRPr lang="en-US"/>
        </a:p>
      </dgm:t>
    </dgm:pt>
    <dgm:pt modelId="{567FA3C0-EAF2-8F47-9CFA-CE0A0C0DC33F}" type="pres">
      <dgm:prSet presAssocID="{DA5B7626-EE35-C640-B44B-6160753CA89B}" presName="levelTx" presStyleLbl="revTx" presStyleIdx="0" presStyleCnt="0">
        <dgm:presLayoutVars>
          <dgm:chMax val="1"/>
          <dgm:bulletEnabled val="1"/>
        </dgm:presLayoutVars>
      </dgm:prSet>
      <dgm:spPr/>
      <dgm:t>
        <a:bodyPr/>
        <a:lstStyle/>
        <a:p>
          <a:endParaRPr lang="en-US"/>
        </a:p>
      </dgm:t>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t>
        <a:bodyPr/>
        <a:lstStyle/>
        <a:p>
          <a:endParaRPr lang="en-US"/>
        </a:p>
      </dgm:t>
    </dgm:pt>
    <dgm:pt modelId="{06C17BD8-892F-BB41-87CF-5D922E430906}" type="pres">
      <dgm:prSet presAssocID="{BC5BF151-6F10-8549-8F0E-B93F8721AFF4}" presName="levelTx" presStyleLbl="revTx" presStyleIdx="0" presStyleCnt="0">
        <dgm:presLayoutVars>
          <dgm:chMax val="1"/>
          <dgm:bulletEnabled val="1"/>
        </dgm:presLayoutVars>
      </dgm:prSet>
      <dgm:spPr/>
      <dgm:t>
        <a:bodyPr/>
        <a:lstStyle/>
        <a:p>
          <a:endParaRPr lang="en-US"/>
        </a:p>
      </dgm:t>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t>
        <a:bodyPr/>
        <a:lstStyle/>
        <a:p>
          <a:endParaRPr lang="en-US"/>
        </a:p>
      </dgm:t>
    </dgm:pt>
    <dgm:pt modelId="{A43E12FA-7480-EB48-B3E5-17A52D8B8888}" type="pres">
      <dgm:prSet presAssocID="{7B5694F9-8EEE-CD45-BBEF-0B9EB738EDF4}" presName="levelTx" presStyleLbl="revTx" presStyleIdx="0" presStyleCnt="0">
        <dgm:presLayoutVars>
          <dgm:chMax val="1"/>
          <dgm:bulletEnabled val="1"/>
        </dgm:presLayoutVars>
      </dgm:prSet>
      <dgm:spPr/>
      <dgm:t>
        <a:bodyPr/>
        <a:lstStyle/>
        <a:p>
          <a:endParaRPr lang="en-US"/>
        </a:p>
      </dgm:t>
    </dgm:pt>
  </dgm:ptLst>
  <dgm:cxnLst>
    <dgm:cxn modelId="{E740868E-747E-C44E-A46D-491F58FA63E7}" type="presOf" srcId="{7B5694F9-8EEE-CD45-BBEF-0B9EB738EDF4}" destId="{A43E12FA-7480-EB48-B3E5-17A52D8B8888}" srcOrd="1" destOrd="0" presId="urn:microsoft.com/office/officeart/2005/8/layout/pyramid1"/>
    <dgm:cxn modelId="{497F3E49-EC01-FA47-8A4E-F5CE50CC480D}" type="presOf" srcId="{BC5BF151-6F10-8549-8F0E-B93F8721AFF4}" destId="{7AE28275-8189-304B-BDE5-5E5C671D1A55}" srcOrd="0" destOrd="0" presId="urn:microsoft.com/office/officeart/2005/8/layout/pyramid1"/>
    <dgm:cxn modelId="{18D7D5C0-905F-934C-A826-83C39B2CE383}" type="presOf" srcId="{BC5BF151-6F10-8549-8F0E-B93F8721AFF4}" destId="{06C17BD8-892F-BB41-87CF-5D922E430906}" srcOrd="1" destOrd="0" presId="urn:microsoft.com/office/officeart/2005/8/layout/pyramid1"/>
    <dgm:cxn modelId="{81373B4D-98CC-474D-9E83-700220B53255}" type="presOf" srcId="{DA5B7626-EE35-C640-B44B-6160753CA89B}" destId="{8F820B19-D61C-B247-A620-06225BB7DFA1}" srcOrd="0" destOrd="0" presId="urn:microsoft.com/office/officeart/2005/8/layout/pyramid1"/>
    <dgm:cxn modelId="{63E0F96C-84F6-4447-ABEF-99739D3AE53E}"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26CACD5F-0C0B-6742-9314-4216AE254BF0}" srcId="{95098161-E637-7049-BA60-C0AB4DAF5E9F}" destId="{BC5BF151-6F10-8549-8F0E-B93F8721AFF4}" srcOrd="4" destOrd="0" parTransId="{3083AF45-3AFC-3F48-AB33-6934C747FDDB}" sibTransId="{5C0D5A27-CFE2-6146-9BAA-9B532AE0D0D0}"/>
    <dgm:cxn modelId="{E8F084BC-9771-4341-A67D-7DD20E670885}" type="presOf" srcId="{95098161-E637-7049-BA60-C0AB4DAF5E9F}" destId="{77FFA999-8B80-B141-B319-2DC5121D3529}" srcOrd="0" destOrd="0" presId="urn:microsoft.com/office/officeart/2005/8/layout/pyramid1"/>
    <dgm:cxn modelId="{421550C4-0925-794D-B474-F6146E9B198A}" type="presOf" srcId="{E8752FC1-491D-B24F-878E-7B27A0993F36}" destId="{5E181FBA-F664-6B48-BDE0-BF8485876CD3}" srcOrd="0" destOrd="0" presId="urn:microsoft.com/office/officeart/2005/8/layout/pyramid1"/>
    <dgm:cxn modelId="{4CD650C1-552C-4D4F-8E69-9FBB0AFEF7E8}" type="presOf" srcId="{7B5694F9-8EEE-CD45-BBEF-0B9EB738EDF4}" destId="{2B843B4D-9D9C-0F40-8A45-031B67D433C2}" srcOrd="0"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2FDD7C41-3707-C64C-9554-C56CAEB21AB2}" type="presOf" srcId="{E8752FC1-491D-B24F-878E-7B27A0993F36}" destId="{0D08230A-6AD0-2B41-BF87-AE86F274EEE3}" srcOrd="1" destOrd="0" presId="urn:microsoft.com/office/officeart/2005/8/layout/pyramid1"/>
    <dgm:cxn modelId="{2DEF4602-8AAB-2443-AAC3-DBB7D04EB2C5}" type="presOf" srcId="{2E86806D-71DD-CA4D-A2DE-1859FAFC7FDB}" destId="{F5C47C7C-F22E-5745-9FF3-8E8113C17EE8}" srcOrd="0" destOrd="0" presId="urn:microsoft.com/office/officeart/2005/8/layout/pyramid1"/>
    <dgm:cxn modelId="{9DEBCFF6-7E22-0C48-8089-B1678CDDDB6C}" srcId="{95098161-E637-7049-BA60-C0AB4DAF5E9F}" destId="{7B5694F9-8EEE-CD45-BBEF-0B9EB738EDF4}" srcOrd="5" destOrd="0" parTransId="{3F5C3F47-8F0D-C744-99AA-0268C9FB4400}" sibTransId="{EC67B5EA-FC3C-EA49-85A9-38372C5B11D7}"/>
    <dgm:cxn modelId="{B5AB9C22-0CFD-5F4E-9CFC-0ACE6ED3C5BD}" srcId="{95098161-E637-7049-BA60-C0AB4DAF5E9F}" destId="{00644C28-B8FC-6B4A-8563-C5AA90710ABC}" srcOrd="0" destOrd="0" parTransId="{3EBB1AA0-515B-1F43-A773-A97FDD632ED3}" sibTransId="{20E70B2F-3A73-BC48-976C-25E50B0A6FFC}"/>
    <dgm:cxn modelId="{E19C9EC3-079D-1A44-8C22-0C9F073B1095}" srcId="{95098161-E637-7049-BA60-C0AB4DAF5E9F}" destId="{2E86806D-71DD-CA4D-A2DE-1859FAFC7FDB}" srcOrd="1" destOrd="0" parTransId="{3CDC6E48-0646-AD48-A4BB-0D1092F8C3BE}" sibTransId="{A8223546-19EC-9E49-AD72-1F2DE73286D3}"/>
    <dgm:cxn modelId="{12BDCD31-D68D-3643-8E60-2F6C9959EABC}" type="presOf" srcId="{00644C28-B8FC-6B4A-8563-C5AA90710ABC}" destId="{2A2A1913-E03B-0A4C-8983-14D8E6854B04}" srcOrd="1" destOrd="0" presId="urn:microsoft.com/office/officeart/2005/8/layout/pyramid1"/>
    <dgm:cxn modelId="{B07557CD-A4E0-914F-B486-EB82675FB1FB}" type="presOf" srcId="{DA5B7626-EE35-C640-B44B-6160753CA89B}" destId="{567FA3C0-EAF2-8F47-9CFA-CE0A0C0DC33F}" srcOrd="1" destOrd="0" presId="urn:microsoft.com/office/officeart/2005/8/layout/pyramid1"/>
    <dgm:cxn modelId="{929FB2F1-8710-1249-B11B-C0DADB1101A5}" type="presOf" srcId="{00644C28-B8FC-6B4A-8563-C5AA90710ABC}" destId="{6C4823E3-61B0-3B4D-AE75-C2F669A0B1E8}" srcOrd="0" destOrd="0" presId="urn:microsoft.com/office/officeart/2005/8/layout/pyramid1"/>
    <dgm:cxn modelId="{5840230B-BDE5-AA47-8943-E5E32028FF91}" type="presParOf" srcId="{77FFA999-8B80-B141-B319-2DC5121D3529}" destId="{1A5506AD-A243-2D41-8F70-DCD5EB38DA18}" srcOrd="0" destOrd="0" presId="urn:microsoft.com/office/officeart/2005/8/layout/pyramid1"/>
    <dgm:cxn modelId="{FD29D146-166E-574B-A4C7-E2775B518BFC}" type="presParOf" srcId="{1A5506AD-A243-2D41-8F70-DCD5EB38DA18}" destId="{6C4823E3-61B0-3B4D-AE75-C2F669A0B1E8}" srcOrd="0" destOrd="0" presId="urn:microsoft.com/office/officeart/2005/8/layout/pyramid1"/>
    <dgm:cxn modelId="{F41915EF-EFA7-EB48-A70F-3D0AF27EBDD3}" type="presParOf" srcId="{1A5506AD-A243-2D41-8F70-DCD5EB38DA18}" destId="{2A2A1913-E03B-0A4C-8983-14D8E6854B04}" srcOrd="1" destOrd="0" presId="urn:microsoft.com/office/officeart/2005/8/layout/pyramid1"/>
    <dgm:cxn modelId="{779EAF8E-C616-8148-B3BD-F1CEA0662460}" type="presParOf" srcId="{77FFA999-8B80-B141-B319-2DC5121D3529}" destId="{12D3D58B-540D-0B4D-A698-58C2B0292091}" srcOrd="1" destOrd="0" presId="urn:microsoft.com/office/officeart/2005/8/layout/pyramid1"/>
    <dgm:cxn modelId="{74702E0E-0808-6A49-9ECA-A6084B69635A}" type="presParOf" srcId="{12D3D58B-540D-0B4D-A698-58C2B0292091}" destId="{F5C47C7C-F22E-5745-9FF3-8E8113C17EE8}" srcOrd="0" destOrd="0" presId="urn:microsoft.com/office/officeart/2005/8/layout/pyramid1"/>
    <dgm:cxn modelId="{3AC0F1A1-59EF-334A-8444-770791E1A1E5}" type="presParOf" srcId="{12D3D58B-540D-0B4D-A698-58C2B0292091}" destId="{471F034A-26A6-5C42-9AA1-EE3AF3C79E8E}" srcOrd="1" destOrd="0" presId="urn:microsoft.com/office/officeart/2005/8/layout/pyramid1"/>
    <dgm:cxn modelId="{6DE1BB32-E450-AE4A-AB49-F55BC195210F}" type="presParOf" srcId="{77FFA999-8B80-B141-B319-2DC5121D3529}" destId="{F7A3E1CF-2367-D348-9EA1-6831052B9446}" srcOrd="2" destOrd="0" presId="urn:microsoft.com/office/officeart/2005/8/layout/pyramid1"/>
    <dgm:cxn modelId="{F6BAEFCD-32A5-734F-A588-1EC293218572}" type="presParOf" srcId="{F7A3E1CF-2367-D348-9EA1-6831052B9446}" destId="{5E181FBA-F664-6B48-BDE0-BF8485876CD3}" srcOrd="0" destOrd="0" presId="urn:microsoft.com/office/officeart/2005/8/layout/pyramid1"/>
    <dgm:cxn modelId="{E02ECFC8-D132-E143-BFDB-86E4C72064DF}" type="presParOf" srcId="{F7A3E1CF-2367-D348-9EA1-6831052B9446}" destId="{0D08230A-6AD0-2B41-BF87-AE86F274EEE3}" srcOrd="1" destOrd="0" presId="urn:microsoft.com/office/officeart/2005/8/layout/pyramid1"/>
    <dgm:cxn modelId="{F6AEC8B1-019B-B049-B913-317AF3DF1615}" type="presParOf" srcId="{77FFA999-8B80-B141-B319-2DC5121D3529}" destId="{1F1A224B-50CC-B54B-908E-6118EBBD8076}" srcOrd="3" destOrd="0" presId="urn:microsoft.com/office/officeart/2005/8/layout/pyramid1"/>
    <dgm:cxn modelId="{680736E6-1EC1-8F40-B75D-ECD3DB271612}" type="presParOf" srcId="{1F1A224B-50CC-B54B-908E-6118EBBD8076}" destId="{8F820B19-D61C-B247-A620-06225BB7DFA1}" srcOrd="0" destOrd="0" presId="urn:microsoft.com/office/officeart/2005/8/layout/pyramid1"/>
    <dgm:cxn modelId="{2F8E6D84-8A35-5A4A-97C5-BD97AA109E25}" type="presParOf" srcId="{1F1A224B-50CC-B54B-908E-6118EBBD8076}" destId="{567FA3C0-EAF2-8F47-9CFA-CE0A0C0DC33F}" srcOrd="1" destOrd="0" presId="urn:microsoft.com/office/officeart/2005/8/layout/pyramid1"/>
    <dgm:cxn modelId="{AD45502E-D8AC-F440-9FC9-465C4748BC52}" type="presParOf" srcId="{77FFA999-8B80-B141-B319-2DC5121D3529}" destId="{34491244-7400-B043-9703-5F19EA661BED}" srcOrd="4" destOrd="0" presId="urn:microsoft.com/office/officeart/2005/8/layout/pyramid1"/>
    <dgm:cxn modelId="{ABC5D5CC-06E9-D149-BE3E-F9D36F17C552}" type="presParOf" srcId="{34491244-7400-B043-9703-5F19EA661BED}" destId="{7AE28275-8189-304B-BDE5-5E5C671D1A55}" srcOrd="0" destOrd="0" presId="urn:microsoft.com/office/officeart/2005/8/layout/pyramid1"/>
    <dgm:cxn modelId="{7DD9F85D-49F4-694C-909C-8739DE34FEBC}" type="presParOf" srcId="{34491244-7400-B043-9703-5F19EA661BED}" destId="{06C17BD8-892F-BB41-87CF-5D922E430906}" srcOrd="1" destOrd="0" presId="urn:microsoft.com/office/officeart/2005/8/layout/pyramid1"/>
    <dgm:cxn modelId="{372501D4-224F-7546-98C0-D0401EAA6457}" type="presParOf" srcId="{77FFA999-8B80-B141-B319-2DC5121D3529}" destId="{84EDB3D2-1944-0F46-9BB0-8285AE6DD0AA}" srcOrd="5" destOrd="0" presId="urn:microsoft.com/office/officeart/2005/8/layout/pyramid1"/>
    <dgm:cxn modelId="{06453FB3-E945-E74C-88AC-4A5BF1987565}" type="presParOf" srcId="{84EDB3D2-1944-0F46-9BB0-8285AE6DD0AA}" destId="{2B843B4D-9D9C-0F40-8A45-031B67D433C2}" srcOrd="0" destOrd="0" presId="urn:microsoft.com/office/officeart/2005/8/layout/pyramid1"/>
    <dgm:cxn modelId="{74C724F0-27C1-DB43-A6A6-348221D8F7AA}"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29DA77C-6353-3A48-80A1-47A8DF657AD1}" type="doc">
      <dgm:prSet loTypeId="urn:microsoft.com/office/officeart/2005/8/layout/pyramid1" loCatId="pyramid" qsTypeId="urn:microsoft.com/office/officeart/2005/8/quickstyle/simple4" qsCatId="simple" csTypeId="urn:microsoft.com/office/officeart/2005/8/colors/accent1_2" csCatId="accent1" phldr="1"/>
      <dgm:spPr/>
    </dgm:pt>
    <dgm:pt modelId="{6588EA1D-7EF9-9547-B85A-7DC212FA6820}">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b="1" dirty="0" smtClean="0">
              <a:solidFill>
                <a:schemeClr val="tx1"/>
              </a:solidFill>
            </a:rPr>
            <a:t>Stability</a:t>
          </a:r>
          <a:endParaRPr lang="en-US" sz="1050" b="1" dirty="0">
            <a:solidFill>
              <a:schemeClr val="tx1"/>
            </a:solidFill>
          </a:endParaRPr>
        </a:p>
      </dgm:t>
    </dgm:pt>
    <dgm:pt modelId="{FCC7AE07-4E7B-DD4D-B88D-A247B8F04C12}" type="parTrans" cxnId="{CBD9BC0B-6BBE-2844-92BE-FE78EF7A5A95}">
      <dgm:prSet/>
      <dgm:spPr/>
      <dgm:t>
        <a:bodyPr/>
        <a:lstStyle/>
        <a:p>
          <a:endParaRPr lang="en-US" sz="900">
            <a:solidFill>
              <a:schemeClr val="tx1"/>
            </a:solidFill>
          </a:endParaRPr>
        </a:p>
      </dgm:t>
    </dgm:pt>
    <dgm:pt modelId="{0C108AA9-34C5-164D-AAEC-FC674B004C44}" type="sibTrans" cxnId="{CBD9BC0B-6BBE-2844-92BE-FE78EF7A5A95}">
      <dgm:prSet/>
      <dgm:spPr/>
      <dgm:t>
        <a:bodyPr/>
        <a:lstStyle/>
        <a:p>
          <a:endParaRPr lang="en-US" sz="900">
            <a:solidFill>
              <a:schemeClr val="tx1"/>
            </a:solidFill>
          </a:endParaRPr>
        </a:p>
      </dgm:t>
    </dgm:pt>
    <dgm:pt modelId="{3ECE3D16-045D-1649-B677-52D3CC622523}">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b="1" dirty="0" err="1" smtClean="0">
              <a:solidFill>
                <a:schemeClr val="tx1"/>
              </a:solidFill>
            </a:rPr>
            <a:t>Effectivity</a:t>
          </a:r>
          <a:endParaRPr lang="en-US" sz="1050" b="1" dirty="0">
            <a:solidFill>
              <a:schemeClr val="tx1"/>
            </a:solidFill>
          </a:endParaRPr>
        </a:p>
      </dgm:t>
    </dgm:pt>
    <dgm:pt modelId="{5E9E6545-67B9-9443-939E-F1448E1613C0}" type="parTrans" cxnId="{95F4B597-8016-9640-B942-64C9C77D29C6}">
      <dgm:prSet/>
      <dgm:spPr/>
      <dgm:t>
        <a:bodyPr/>
        <a:lstStyle/>
        <a:p>
          <a:endParaRPr lang="en-US" sz="900">
            <a:solidFill>
              <a:schemeClr val="tx1"/>
            </a:solidFill>
          </a:endParaRPr>
        </a:p>
      </dgm:t>
    </dgm:pt>
    <dgm:pt modelId="{598905B6-3F37-C641-8153-52BC109AD711}" type="sibTrans" cxnId="{95F4B597-8016-9640-B942-64C9C77D29C6}">
      <dgm:prSet/>
      <dgm:spPr/>
      <dgm:t>
        <a:bodyPr/>
        <a:lstStyle/>
        <a:p>
          <a:endParaRPr lang="en-US" sz="900">
            <a:solidFill>
              <a:schemeClr val="tx1"/>
            </a:solidFill>
          </a:endParaRPr>
        </a:p>
      </dgm:t>
    </dgm:pt>
    <dgm:pt modelId="{F916D917-B2D6-454E-8F6F-CB9760AEE5AD}">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b="1" dirty="0" smtClean="0">
              <a:solidFill>
                <a:schemeClr val="tx1"/>
              </a:solidFill>
            </a:rPr>
            <a:t>Usefulness</a:t>
          </a:r>
          <a:endParaRPr lang="en-US" sz="1050" b="1" dirty="0">
            <a:solidFill>
              <a:schemeClr val="tx1"/>
            </a:solidFill>
          </a:endParaRPr>
        </a:p>
      </dgm:t>
    </dgm:pt>
    <dgm:pt modelId="{6C4CE0E6-9650-764A-ACE6-0A22EBDE086E}" type="parTrans" cxnId="{CDDA8C26-661A-4E4F-8167-B58243AFDA5A}">
      <dgm:prSet/>
      <dgm:spPr/>
      <dgm:t>
        <a:bodyPr/>
        <a:lstStyle/>
        <a:p>
          <a:endParaRPr lang="en-US" sz="900">
            <a:solidFill>
              <a:schemeClr val="tx1"/>
            </a:solidFill>
          </a:endParaRPr>
        </a:p>
      </dgm:t>
    </dgm:pt>
    <dgm:pt modelId="{1B26A5D9-87F9-624B-93F6-8712D502A406}" type="sibTrans" cxnId="{CDDA8C26-661A-4E4F-8167-B58243AFDA5A}">
      <dgm:prSet/>
      <dgm:spPr/>
      <dgm:t>
        <a:bodyPr/>
        <a:lstStyle/>
        <a:p>
          <a:endParaRPr lang="en-US" sz="900">
            <a:solidFill>
              <a:schemeClr val="tx1"/>
            </a:solidFill>
          </a:endParaRPr>
        </a:p>
      </dgm:t>
    </dgm:pt>
    <dgm:pt modelId="{E76FDB78-B266-EA41-AF3C-43895CC1354C}">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dirty="0" smtClean="0">
              <a:solidFill>
                <a:schemeClr val="tx1"/>
              </a:solidFill>
            </a:rPr>
            <a:t>D</a:t>
          </a:r>
          <a:endParaRPr lang="en-US" sz="1050" dirty="0">
            <a:solidFill>
              <a:schemeClr val="tx1"/>
            </a:solidFill>
          </a:endParaRPr>
        </a:p>
      </dgm:t>
    </dgm:pt>
    <dgm:pt modelId="{F5805C04-71F7-E34E-9687-656EC877597F}" type="parTrans" cxnId="{5452D138-F7DF-3840-941D-D4E5B16C1692}">
      <dgm:prSet/>
      <dgm:spPr/>
      <dgm:t>
        <a:bodyPr/>
        <a:lstStyle/>
        <a:p>
          <a:endParaRPr lang="en-US" sz="900">
            <a:solidFill>
              <a:schemeClr val="tx1"/>
            </a:solidFill>
          </a:endParaRPr>
        </a:p>
      </dgm:t>
    </dgm:pt>
    <dgm:pt modelId="{32FAAB5F-2259-684E-8B5E-C79D1D83BCB8}" type="sibTrans" cxnId="{5452D138-F7DF-3840-941D-D4E5B16C1692}">
      <dgm:prSet/>
      <dgm:spPr/>
      <dgm:t>
        <a:bodyPr/>
        <a:lstStyle/>
        <a:p>
          <a:endParaRPr lang="en-US" sz="900">
            <a:solidFill>
              <a:schemeClr val="tx1"/>
            </a:solidFill>
          </a:endParaRPr>
        </a:p>
      </dgm:t>
    </dgm:pt>
    <dgm:pt modelId="{DFCC9940-BA72-4448-8C12-D52A5A993519}" type="pres">
      <dgm:prSet presAssocID="{629DA77C-6353-3A48-80A1-47A8DF657AD1}" presName="Name0" presStyleCnt="0">
        <dgm:presLayoutVars>
          <dgm:dir/>
          <dgm:animLvl val="lvl"/>
          <dgm:resizeHandles val="exact"/>
        </dgm:presLayoutVars>
      </dgm:prSet>
      <dgm:spPr/>
    </dgm:pt>
    <dgm:pt modelId="{E915D1D2-B255-564A-A433-612DD819DE07}" type="pres">
      <dgm:prSet presAssocID="{E76FDB78-B266-EA41-AF3C-43895CC1354C}" presName="Name8" presStyleCnt="0"/>
      <dgm:spPr/>
    </dgm:pt>
    <dgm:pt modelId="{E1F7DEEE-D833-7D46-B8BF-F14C322FCFDA}" type="pres">
      <dgm:prSet presAssocID="{E76FDB78-B266-EA41-AF3C-43895CC1354C}" presName="level" presStyleLbl="node1" presStyleIdx="0" presStyleCnt="4">
        <dgm:presLayoutVars>
          <dgm:chMax val="1"/>
          <dgm:bulletEnabled val="1"/>
        </dgm:presLayoutVars>
      </dgm:prSet>
      <dgm:spPr/>
      <dgm:t>
        <a:bodyPr/>
        <a:lstStyle/>
        <a:p>
          <a:endParaRPr lang="en-US"/>
        </a:p>
      </dgm:t>
    </dgm:pt>
    <dgm:pt modelId="{55193D4B-4FFF-FE43-981C-FCCCDBECEBCA}" type="pres">
      <dgm:prSet presAssocID="{E76FDB78-B266-EA41-AF3C-43895CC1354C}" presName="levelTx" presStyleLbl="revTx" presStyleIdx="0" presStyleCnt="0">
        <dgm:presLayoutVars>
          <dgm:chMax val="1"/>
          <dgm:bulletEnabled val="1"/>
        </dgm:presLayoutVars>
      </dgm:prSet>
      <dgm:spPr/>
      <dgm:t>
        <a:bodyPr/>
        <a:lstStyle/>
        <a:p>
          <a:endParaRPr lang="en-US"/>
        </a:p>
      </dgm:t>
    </dgm:pt>
    <dgm:pt modelId="{4D5CE3E6-3008-3949-96E1-E6263B38CBB4}" type="pres">
      <dgm:prSet presAssocID="{6588EA1D-7EF9-9547-B85A-7DC212FA6820}" presName="Name8" presStyleCnt="0"/>
      <dgm:spPr/>
    </dgm:pt>
    <dgm:pt modelId="{030317B0-778D-0D46-B0DF-9DAEECBAC3A4}" type="pres">
      <dgm:prSet presAssocID="{6588EA1D-7EF9-9547-B85A-7DC212FA6820}" presName="level" presStyleLbl="node1" presStyleIdx="1" presStyleCnt="4">
        <dgm:presLayoutVars>
          <dgm:chMax val="1"/>
          <dgm:bulletEnabled val="1"/>
        </dgm:presLayoutVars>
      </dgm:prSet>
      <dgm:spPr/>
      <dgm:t>
        <a:bodyPr/>
        <a:lstStyle/>
        <a:p>
          <a:endParaRPr lang="en-US"/>
        </a:p>
      </dgm:t>
    </dgm:pt>
    <dgm:pt modelId="{333A3720-FC8D-6F4F-BB2D-0ED218CD97AB}" type="pres">
      <dgm:prSet presAssocID="{6588EA1D-7EF9-9547-B85A-7DC212FA6820}" presName="levelTx" presStyleLbl="revTx" presStyleIdx="0" presStyleCnt="0">
        <dgm:presLayoutVars>
          <dgm:chMax val="1"/>
          <dgm:bulletEnabled val="1"/>
        </dgm:presLayoutVars>
      </dgm:prSet>
      <dgm:spPr/>
      <dgm:t>
        <a:bodyPr/>
        <a:lstStyle/>
        <a:p>
          <a:endParaRPr lang="en-US"/>
        </a:p>
      </dgm:t>
    </dgm:pt>
    <dgm:pt modelId="{885DB716-26C1-9949-B5E7-9F50A6324B26}" type="pres">
      <dgm:prSet presAssocID="{3ECE3D16-045D-1649-B677-52D3CC622523}" presName="Name8" presStyleCnt="0"/>
      <dgm:spPr/>
    </dgm:pt>
    <dgm:pt modelId="{74368792-5F3A-8A45-B6DD-4623675BE83C}" type="pres">
      <dgm:prSet presAssocID="{3ECE3D16-045D-1649-B677-52D3CC622523}" presName="level" presStyleLbl="node1" presStyleIdx="2" presStyleCnt="4">
        <dgm:presLayoutVars>
          <dgm:chMax val="1"/>
          <dgm:bulletEnabled val="1"/>
        </dgm:presLayoutVars>
      </dgm:prSet>
      <dgm:spPr/>
      <dgm:t>
        <a:bodyPr/>
        <a:lstStyle/>
        <a:p>
          <a:endParaRPr lang="en-US"/>
        </a:p>
      </dgm:t>
    </dgm:pt>
    <dgm:pt modelId="{93605F6A-A548-3C46-AA7F-1C9F956ECA5E}" type="pres">
      <dgm:prSet presAssocID="{3ECE3D16-045D-1649-B677-52D3CC622523}" presName="levelTx" presStyleLbl="revTx" presStyleIdx="0" presStyleCnt="0">
        <dgm:presLayoutVars>
          <dgm:chMax val="1"/>
          <dgm:bulletEnabled val="1"/>
        </dgm:presLayoutVars>
      </dgm:prSet>
      <dgm:spPr/>
      <dgm:t>
        <a:bodyPr/>
        <a:lstStyle/>
        <a:p>
          <a:endParaRPr lang="en-US"/>
        </a:p>
      </dgm:t>
    </dgm:pt>
    <dgm:pt modelId="{B4308910-ECB6-D746-A4ED-D622DEAB6E52}" type="pres">
      <dgm:prSet presAssocID="{F916D917-B2D6-454E-8F6F-CB9760AEE5AD}" presName="Name8" presStyleCnt="0"/>
      <dgm:spPr/>
    </dgm:pt>
    <dgm:pt modelId="{3E0E496B-F89A-2444-A096-0335E5ABBBCE}" type="pres">
      <dgm:prSet presAssocID="{F916D917-B2D6-454E-8F6F-CB9760AEE5AD}" presName="level" presStyleLbl="node1" presStyleIdx="3" presStyleCnt="4">
        <dgm:presLayoutVars>
          <dgm:chMax val="1"/>
          <dgm:bulletEnabled val="1"/>
        </dgm:presLayoutVars>
      </dgm:prSet>
      <dgm:spPr/>
      <dgm:t>
        <a:bodyPr/>
        <a:lstStyle/>
        <a:p>
          <a:endParaRPr lang="en-US"/>
        </a:p>
      </dgm:t>
    </dgm:pt>
    <dgm:pt modelId="{193D694C-FBE0-D947-B6CE-E44349E53E94}" type="pres">
      <dgm:prSet presAssocID="{F916D917-B2D6-454E-8F6F-CB9760AEE5AD}" presName="levelTx" presStyleLbl="revTx" presStyleIdx="0" presStyleCnt="0">
        <dgm:presLayoutVars>
          <dgm:chMax val="1"/>
          <dgm:bulletEnabled val="1"/>
        </dgm:presLayoutVars>
      </dgm:prSet>
      <dgm:spPr/>
      <dgm:t>
        <a:bodyPr/>
        <a:lstStyle/>
        <a:p>
          <a:endParaRPr lang="en-US"/>
        </a:p>
      </dgm:t>
    </dgm:pt>
  </dgm:ptLst>
  <dgm:cxnLst>
    <dgm:cxn modelId="{95F4B597-8016-9640-B942-64C9C77D29C6}" srcId="{629DA77C-6353-3A48-80A1-47A8DF657AD1}" destId="{3ECE3D16-045D-1649-B677-52D3CC622523}" srcOrd="2" destOrd="0" parTransId="{5E9E6545-67B9-9443-939E-F1448E1613C0}" sibTransId="{598905B6-3F37-C641-8153-52BC109AD711}"/>
    <dgm:cxn modelId="{46549B6C-F1EA-574B-9076-5368C4B3B8E6}" type="presOf" srcId="{E76FDB78-B266-EA41-AF3C-43895CC1354C}" destId="{55193D4B-4FFF-FE43-981C-FCCCDBECEBCA}" srcOrd="1" destOrd="0" presId="urn:microsoft.com/office/officeart/2005/8/layout/pyramid1"/>
    <dgm:cxn modelId="{97B82FB8-0341-A744-BB7C-82995F5B1D00}" type="presOf" srcId="{6588EA1D-7EF9-9547-B85A-7DC212FA6820}" destId="{030317B0-778D-0D46-B0DF-9DAEECBAC3A4}" srcOrd="0" destOrd="0" presId="urn:microsoft.com/office/officeart/2005/8/layout/pyramid1"/>
    <dgm:cxn modelId="{A1EAD813-1006-5845-9BB0-38D0BCCAA926}" type="presOf" srcId="{629DA77C-6353-3A48-80A1-47A8DF657AD1}" destId="{DFCC9940-BA72-4448-8C12-D52A5A993519}" srcOrd="0" destOrd="0" presId="urn:microsoft.com/office/officeart/2005/8/layout/pyramid1"/>
    <dgm:cxn modelId="{A85BDEBB-5262-0A49-8EA7-46662C14CFDE}" type="presOf" srcId="{3ECE3D16-045D-1649-B677-52D3CC622523}" destId="{74368792-5F3A-8A45-B6DD-4623675BE83C}" srcOrd="0" destOrd="0" presId="urn:microsoft.com/office/officeart/2005/8/layout/pyramid1"/>
    <dgm:cxn modelId="{5044E722-10B7-354F-B154-63993A451ADD}" type="presOf" srcId="{F916D917-B2D6-454E-8F6F-CB9760AEE5AD}" destId="{3E0E496B-F89A-2444-A096-0335E5ABBBCE}" srcOrd="0" destOrd="0" presId="urn:microsoft.com/office/officeart/2005/8/layout/pyramid1"/>
    <dgm:cxn modelId="{CDDA8C26-661A-4E4F-8167-B58243AFDA5A}" srcId="{629DA77C-6353-3A48-80A1-47A8DF657AD1}" destId="{F916D917-B2D6-454E-8F6F-CB9760AEE5AD}" srcOrd="3" destOrd="0" parTransId="{6C4CE0E6-9650-764A-ACE6-0A22EBDE086E}" sibTransId="{1B26A5D9-87F9-624B-93F6-8712D502A406}"/>
    <dgm:cxn modelId="{C68FBB22-91DB-A94B-A43F-640FC300541F}" type="presOf" srcId="{6588EA1D-7EF9-9547-B85A-7DC212FA6820}" destId="{333A3720-FC8D-6F4F-BB2D-0ED218CD97AB}" srcOrd="1" destOrd="0" presId="urn:microsoft.com/office/officeart/2005/8/layout/pyramid1"/>
    <dgm:cxn modelId="{5452D138-F7DF-3840-941D-D4E5B16C1692}" srcId="{629DA77C-6353-3A48-80A1-47A8DF657AD1}" destId="{E76FDB78-B266-EA41-AF3C-43895CC1354C}" srcOrd="0" destOrd="0" parTransId="{F5805C04-71F7-E34E-9687-656EC877597F}" sibTransId="{32FAAB5F-2259-684E-8B5E-C79D1D83BCB8}"/>
    <dgm:cxn modelId="{069114B2-4637-3F49-8527-70FB513B6AFC}" type="presOf" srcId="{F916D917-B2D6-454E-8F6F-CB9760AEE5AD}" destId="{193D694C-FBE0-D947-B6CE-E44349E53E94}" srcOrd="1" destOrd="0" presId="urn:microsoft.com/office/officeart/2005/8/layout/pyramid1"/>
    <dgm:cxn modelId="{7CBFB6EA-66FE-8543-897E-CD8914DDABB8}" type="presOf" srcId="{E76FDB78-B266-EA41-AF3C-43895CC1354C}" destId="{E1F7DEEE-D833-7D46-B8BF-F14C322FCFDA}" srcOrd="0" destOrd="0" presId="urn:microsoft.com/office/officeart/2005/8/layout/pyramid1"/>
    <dgm:cxn modelId="{CBD9BC0B-6BBE-2844-92BE-FE78EF7A5A95}" srcId="{629DA77C-6353-3A48-80A1-47A8DF657AD1}" destId="{6588EA1D-7EF9-9547-B85A-7DC212FA6820}" srcOrd="1" destOrd="0" parTransId="{FCC7AE07-4E7B-DD4D-B88D-A247B8F04C12}" sibTransId="{0C108AA9-34C5-164D-AAEC-FC674B004C44}"/>
    <dgm:cxn modelId="{FC2FA65D-7AA9-DD4F-A4D7-108A5AEA042B}" type="presOf" srcId="{3ECE3D16-045D-1649-B677-52D3CC622523}" destId="{93605F6A-A548-3C46-AA7F-1C9F956ECA5E}" srcOrd="1" destOrd="0" presId="urn:microsoft.com/office/officeart/2005/8/layout/pyramid1"/>
    <dgm:cxn modelId="{31B4A548-E1A3-1646-AC0B-FE0FCBD085AF}" type="presParOf" srcId="{DFCC9940-BA72-4448-8C12-D52A5A993519}" destId="{E915D1D2-B255-564A-A433-612DD819DE07}" srcOrd="0" destOrd="0" presId="urn:microsoft.com/office/officeart/2005/8/layout/pyramid1"/>
    <dgm:cxn modelId="{8ACECBE2-4C13-5543-953B-6B0987AE4DBC}" type="presParOf" srcId="{E915D1D2-B255-564A-A433-612DD819DE07}" destId="{E1F7DEEE-D833-7D46-B8BF-F14C322FCFDA}" srcOrd="0" destOrd="0" presId="urn:microsoft.com/office/officeart/2005/8/layout/pyramid1"/>
    <dgm:cxn modelId="{CD1DCB94-1912-B347-B8B6-00E9D43DEA93}" type="presParOf" srcId="{E915D1D2-B255-564A-A433-612DD819DE07}" destId="{55193D4B-4FFF-FE43-981C-FCCCDBECEBCA}" srcOrd="1" destOrd="0" presId="urn:microsoft.com/office/officeart/2005/8/layout/pyramid1"/>
    <dgm:cxn modelId="{736C298D-746D-BD4C-AC88-BC7CB5A0B53A}" type="presParOf" srcId="{DFCC9940-BA72-4448-8C12-D52A5A993519}" destId="{4D5CE3E6-3008-3949-96E1-E6263B38CBB4}" srcOrd="1" destOrd="0" presId="urn:microsoft.com/office/officeart/2005/8/layout/pyramid1"/>
    <dgm:cxn modelId="{36701DB4-6862-1443-B772-E626ED6307FB}" type="presParOf" srcId="{4D5CE3E6-3008-3949-96E1-E6263B38CBB4}" destId="{030317B0-778D-0D46-B0DF-9DAEECBAC3A4}" srcOrd="0" destOrd="0" presId="urn:microsoft.com/office/officeart/2005/8/layout/pyramid1"/>
    <dgm:cxn modelId="{AD705642-7618-A840-A11A-AF248503F303}" type="presParOf" srcId="{4D5CE3E6-3008-3949-96E1-E6263B38CBB4}" destId="{333A3720-FC8D-6F4F-BB2D-0ED218CD97AB}" srcOrd="1" destOrd="0" presId="urn:microsoft.com/office/officeart/2005/8/layout/pyramid1"/>
    <dgm:cxn modelId="{794AF997-229B-6A42-8293-E28DC4D4D3C2}" type="presParOf" srcId="{DFCC9940-BA72-4448-8C12-D52A5A993519}" destId="{885DB716-26C1-9949-B5E7-9F50A6324B26}" srcOrd="2" destOrd="0" presId="urn:microsoft.com/office/officeart/2005/8/layout/pyramid1"/>
    <dgm:cxn modelId="{5B9D522B-9EC3-004B-9807-85D3D8337AD8}" type="presParOf" srcId="{885DB716-26C1-9949-B5E7-9F50A6324B26}" destId="{74368792-5F3A-8A45-B6DD-4623675BE83C}" srcOrd="0" destOrd="0" presId="urn:microsoft.com/office/officeart/2005/8/layout/pyramid1"/>
    <dgm:cxn modelId="{7EF588CF-6636-3147-BB3B-38E2BC593C52}" type="presParOf" srcId="{885DB716-26C1-9949-B5E7-9F50A6324B26}" destId="{93605F6A-A548-3C46-AA7F-1C9F956ECA5E}" srcOrd="1" destOrd="0" presId="urn:microsoft.com/office/officeart/2005/8/layout/pyramid1"/>
    <dgm:cxn modelId="{641953D0-DFFC-FF4F-B446-15AEFAC4B2FD}" type="presParOf" srcId="{DFCC9940-BA72-4448-8C12-D52A5A993519}" destId="{B4308910-ECB6-D746-A4ED-D622DEAB6E52}" srcOrd="3" destOrd="0" presId="urn:microsoft.com/office/officeart/2005/8/layout/pyramid1"/>
    <dgm:cxn modelId="{FA856F60-622B-2D44-AAD8-9F27291F2B77}" type="presParOf" srcId="{B4308910-ECB6-D746-A4ED-D622DEAB6E52}" destId="{3E0E496B-F89A-2444-A096-0335E5ABBBCE}" srcOrd="0" destOrd="0" presId="urn:microsoft.com/office/officeart/2005/8/layout/pyramid1"/>
    <dgm:cxn modelId="{B2334A18-C64D-BB47-9BF3-D5E8AA8ECFAA}" type="presParOf" srcId="{B4308910-ECB6-D746-A4ED-D622DEAB6E52}" destId="{193D694C-FBE0-D947-B6CE-E44349E53E94}" srcOrd="1" destOrd="0" presId="urn:microsoft.com/office/officeart/2005/8/layout/pyramid1"/>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tyle>
          <a:lnRef idx="1">
            <a:schemeClr val="accent3"/>
          </a:lnRef>
          <a:fillRef idx="3">
            <a:schemeClr val="accent3"/>
          </a:fillRef>
          <a:effectRef idx="2">
            <a:schemeClr val="accent3"/>
          </a:effectRef>
          <a:fontRef idx="minor">
            <a:schemeClr val="lt1"/>
          </a:fontRef>
        </dgm:style>
      </dgm:prSe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custLinFactNeighborX="0" custLinFactNeighborY="50000">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BC45ED25-D805-A542-BC10-B9FC76614AE0}" type="presOf" srcId="{A4E1FB57-FAC0-664A-8388-E82A0760F3CA}" destId="{D6F57F75-2381-D64E-9D5B-7A8C6A5CC2D7}" srcOrd="1"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557F4114-599B-1C45-8900-7BC6688070AD}" type="presOf" srcId="{C962B4B7-7661-8D4E-AB22-EC623A68D14A}" destId="{72CBFDD4-3AC0-D54E-9FC2-A4A471BCB128}" srcOrd="1" destOrd="0" presId="urn:microsoft.com/office/officeart/2005/8/layout/pyramid1"/>
    <dgm:cxn modelId="{2829EDA5-D75C-5446-9DAD-47ECF152E234}" type="presOf" srcId="{C962B4B7-7661-8D4E-AB22-EC623A68D14A}" destId="{9DDAC86A-5C31-3C45-88EF-218514E99EAE}" srcOrd="0" destOrd="0" presId="urn:microsoft.com/office/officeart/2005/8/layout/pyramid1"/>
    <dgm:cxn modelId="{91D436D4-AC84-0345-A208-BAEBDCAE9B3C}" type="presOf" srcId="{CA4E1871-DF9D-3944-9568-432823C30EDE}" destId="{A75AD23B-F7FB-D24F-9494-5B701D461A16}" srcOrd="0" destOrd="0" presId="urn:microsoft.com/office/officeart/2005/8/layout/pyramid1"/>
    <dgm:cxn modelId="{43850A1C-C268-CA4A-BB66-66B82172955F}" type="presOf" srcId="{BCF50FED-D154-0D42-91D8-FB00141BB762}" destId="{C96C2FAA-062F-D64B-8BD6-412016EBCD1D}" srcOrd="0" destOrd="0" presId="urn:microsoft.com/office/officeart/2005/8/layout/pyramid1"/>
    <dgm:cxn modelId="{CBE3EA29-D8B6-BC42-9BB5-2E64063BF8CC}" type="presOf" srcId="{EB407278-78DF-4548-963C-207A0DF8579D}" destId="{5F32BDE2-242A-6F49-9E59-23CD1903E1D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8E83E345-97DE-C246-8B8A-9FA2D8F0627C}" srcId="{EB407278-78DF-4548-963C-207A0DF8579D}" destId="{A4E1FB57-FAC0-664A-8388-E82A0760F3CA}" srcOrd="3" destOrd="0" parTransId="{CF606AB0-F166-DE42-8EB7-03187823D92D}" sibTransId="{766B0E07-B63D-A24C-942B-919BD1A029E4}"/>
    <dgm:cxn modelId="{0611941C-3B52-9E43-B1B9-6B632D509C95}" type="presOf" srcId="{CA4E1871-DF9D-3944-9568-432823C30EDE}" destId="{44DE59AE-47FF-5845-953B-BD3ADAE9481A}" srcOrd="1" destOrd="0" presId="urn:microsoft.com/office/officeart/2005/8/layout/pyramid1"/>
    <dgm:cxn modelId="{1F35F7DF-B6A3-4C47-9CDC-0399442607AA}" type="presOf" srcId="{BCF50FED-D154-0D42-91D8-FB00141BB762}" destId="{39ABF012-71B1-734A-9392-398719B15F75}" srcOrd="1" destOrd="0" presId="urn:microsoft.com/office/officeart/2005/8/layout/pyramid1"/>
    <dgm:cxn modelId="{CC6D5EAD-7F7C-FF42-BD4D-EA4C607C7D19}" type="presOf" srcId="{A4E1FB57-FAC0-664A-8388-E82A0760F3CA}" destId="{08EED50A-0630-AF41-86FB-766BDF128B72}"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F3DA856A-70E6-4948-95E3-8BAE85838590}" type="presParOf" srcId="{5F32BDE2-242A-6F49-9E59-23CD1903E1D6}" destId="{43C95D64-C518-524C-BC1A-F94300E65A16}" srcOrd="0" destOrd="0" presId="urn:microsoft.com/office/officeart/2005/8/layout/pyramid1"/>
    <dgm:cxn modelId="{ADACA291-8FB8-3B47-8717-52EFC7C56341}" type="presParOf" srcId="{43C95D64-C518-524C-BC1A-F94300E65A16}" destId="{A75AD23B-F7FB-D24F-9494-5B701D461A16}" srcOrd="0" destOrd="0" presId="urn:microsoft.com/office/officeart/2005/8/layout/pyramid1"/>
    <dgm:cxn modelId="{2D5A2103-F436-3044-BA64-AFB815BB104D}" type="presParOf" srcId="{43C95D64-C518-524C-BC1A-F94300E65A16}" destId="{44DE59AE-47FF-5845-953B-BD3ADAE9481A}" srcOrd="1" destOrd="0" presId="urn:microsoft.com/office/officeart/2005/8/layout/pyramid1"/>
    <dgm:cxn modelId="{544C9C7A-A731-1E4D-997C-72714E96DBBF}" type="presParOf" srcId="{5F32BDE2-242A-6F49-9E59-23CD1903E1D6}" destId="{FD493016-DD25-4941-865D-25D8D17E49CA}" srcOrd="1" destOrd="0" presId="urn:microsoft.com/office/officeart/2005/8/layout/pyramid1"/>
    <dgm:cxn modelId="{F9118E60-7661-324D-9F02-8616C3E83A32}" type="presParOf" srcId="{FD493016-DD25-4941-865D-25D8D17E49CA}" destId="{C96C2FAA-062F-D64B-8BD6-412016EBCD1D}" srcOrd="0" destOrd="0" presId="urn:microsoft.com/office/officeart/2005/8/layout/pyramid1"/>
    <dgm:cxn modelId="{F29DD861-B449-E04D-B447-5208C17A6AB1}" type="presParOf" srcId="{FD493016-DD25-4941-865D-25D8D17E49CA}" destId="{39ABF012-71B1-734A-9392-398719B15F75}" srcOrd="1" destOrd="0" presId="urn:microsoft.com/office/officeart/2005/8/layout/pyramid1"/>
    <dgm:cxn modelId="{6726DF0A-0395-2B49-9921-04D2257F1AE1}" type="presParOf" srcId="{5F32BDE2-242A-6F49-9E59-23CD1903E1D6}" destId="{1B8CEE7D-D14F-7446-BF61-BAB29CF66F53}" srcOrd="2" destOrd="0" presId="urn:microsoft.com/office/officeart/2005/8/layout/pyramid1"/>
    <dgm:cxn modelId="{C9E2D9D3-E3C2-3D45-B8C3-740740EDFDF2}" type="presParOf" srcId="{1B8CEE7D-D14F-7446-BF61-BAB29CF66F53}" destId="{9DDAC86A-5C31-3C45-88EF-218514E99EAE}" srcOrd="0" destOrd="0" presId="urn:microsoft.com/office/officeart/2005/8/layout/pyramid1"/>
    <dgm:cxn modelId="{62D2C298-EE6B-FA49-B15B-52218BB02734}" type="presParOf" srcId="{1B8CEE7D-D14F-7446-BF61-BAB29CF66F53}" destId="{72CBFDD4-3AC0-D54E-9FC2-A4A471BCB128}" srcOrd="1" destOrd="0" presId="urn:microsoft.com/office/officeart/2005/8/layout/pyramid1"/>
    <dgm:cxn modelId="{619DAD1B-2964-944C-9B0A-BDE9BE322E24}" type="presParOf" srcId="{5F32BDE2-242A-6F49-9E59-23CD1903E1D6}" destId="{3F968F08-0E61-D54C-92F8-24BBED9E37B0}" srcOrd="3" destOrd="0" presId="urn:microsoft.com/office/officeart/2005/8/layout/pyramid1"/>
    <dgm:cxn modelId="{9E2973A8-58A0-104D-BA55-F6A02B68B0A8}" type="presParOf" srcId="{3F968F08-0E61-D54C-92F8-24BBED9E37B0}" destId="{08EED50A-0630-AF41-86FB-766BDF128B72}" srcOrd="0" destOrd="0" presId="urn:microsoft.com/office/officeart/2005/8/layout/pyramid1"/>
    <dgm:cxn modelId="{6EAB7144-0984-C346-9F54-4F70FCFB81EE}"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48438E77-6A82-2449-9C18-0CD71DC7D13F}" type="presOf" srcId="{C962B4B7-7661-8D4E-AB22-EC623A68D14A}" destId="{9DDAC86A-5C31-3C45-88EF-218514E99EAE}" srcOrd="0" destOrd="0" presId="urn:microsoft.com/office/officeart/2005/8/layout/pyramid1"/>
    <dgm:cxn modelId="{A6476A0E-D74E-1F4E-8869-064E9CF7BC7B}" type="presOf" srcId="{CA4E1871-DF9D-3944-9568-432823C30EDE}" destId="{A75AD23B-F7FB-D24F-9494-5B701D461A16}" srcOrd="0" destOrd="0" presId="urn:microsoft.com/office/officeart/2005/8/layout/pyramid1"/>
    <dgm:cxn modelId="{8804ADB1-1B2C-9744-AF44-FDA1F99B0BD5}" type="presOf" srcId="{BCF50FED-D154-0D42-91D8-FB00141BB762}" destId="{C96C2FAA-062F-D64B-8BD6-412016EBCD1D}" srcOrd="0" destOrd="0" presId="urn:microsoft.com/office/officeart/2005/8/layout/pyramid1"/>
    <dgm:cxn modelId="{81FDCB31-BDC7-7B4E-A730-EAFC09E14075}" type="presOf" srcId="{BCF50FED-D154-0D42-91D8-FB00141BB762}" destId="{39ABF012-71B1-734A-9392-398719B15F75}" srcOrd="1" destOrd="0" presId="urn:microsoft.com/office/officeart/2005/8/layout/pyramid1"/>
    <dgm:cxn modelId="{B163BF7B-8556-404D-9D12-A2602778507E}" type="presOf" srcId="{C962B4B7-7661-8D4E-AB22-EC623A68D14A}" destId="{72CBFDD4-3AC0-D54E-9FC2-A4A471BCB128}" srcOrd="1" destOrd="0" presId="urn:microsoft.com/office/officeart/2005/8/layout/pyramid1"/>
    <dgm:cxn modelId="{408C4BA4-C461-BB4D-86EC-84134C902241}" type="presOf" srcId="{A4E1FB57-FAC0-664A-8388-E82A0760F3CA}" destId="{08EED50A-0630-AF41-86FB-766BDF128B72}"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6077C26E-437F-A741-BBF6-AD2DB2B679EC}" type="presOf" srcId="{EB407278-78DF-4548-963C-207A0DF8579D}" destId="{5F32BDE2-242A-6F49-9E59-23CD1903E1D6}"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8E83E345-97DE-C246-8B8A-9FA2D8F0627C}" srcId="{EB407278-78DF-4548-963C-207A0DF8579D}" destId="{A4E1FB57-FAC0-664A-8388-E82A0760F3CA}" srcOrd="3" destOrd="0" parTransId="{CF606AB0-F166-DE42-8EB7-03187823D92D}" sibTransId="{766B0E07-B63D-A24C-942B-919BD1A029E4}"/>
    <dgm:cxn modelId="{F04D958D-1011-354F-A6A1-5B8AC9BBD02D}" type="presOf" srcId="{A4E1FB57-FAC0-664A-8388-E82A0760F3CA}" destId="{D6F57F75-2381-D64E-9D5B-7A8C6A5CC2D7}" srcOrd="1"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52FBEE53-D0BF-8E42-BF5A-8E5F2647512A}" type="presOf" srcId="{CA4E1871-DF9D-3944-9568-432823C30EDE}" destId="{44DE59AE-47FF-5845-953B-BD3ADAE9481A}" srcOrd="1" destOrd="0" presId="urn:microsoft.com/office/officeart/2005/8/layout/pyramid1"/>
    <dgm:cxn modelId="{D478EF59-C68A-F142-8279-FF5FB83504A5}" type="presParOf" srcId="{5F32BDE2-242A-6F49-9E59-23CD1903E1D6}" destId="{43C95D64-C518-524C-BC1A-F94300E65A16}" srcOrd="0" destOrd="0" presId="urn:microsoft.com/office/officeart/2005/8/layout/pyramid1"/>
    <dgm:cxn modelId="{F735C88B-EA9D-4F4C-9177-B2F55BB56B51}" type="presParOf" srcId="{43C95D64-C518-524C-BC1A-F94300E65A16}" destId="{A75AD23B-F7FB-D24F-9494-5B701D461A16}" srcOrd="0" destOrd="0" presId="urn:microsoft.com/office/officeart/2005/8/layout/pyramid1"/>
    <dgm:cxn modelId="{99917E82-F82F-2541-AE62-9CE806ECF705}" type="presParOf" srcId="{43C95D64-C518-524C-BC1A-F94300E65A16}" destId="{44DE59AE-47FF-5845-953B-BD3ADAE9481A}" srcOrd="1" destOrd="0" presId="urn:microsoft.com/office/officeart/2005/8/layout/pyramid1"/>
    <dgm:cxn modelId="{B3A179F3-3B9A-FF44-BB5E-9BD1F0846385}" type="presParOf" srcId="{5F32BDE2-242A-6F49-9E59-23CD1903E1D6}" destId="{FD493016-DD25-4941-865D-25D8D17E49CA}" srcOrd="1" destOrd="0" presId="urn:microsoft.com/office/officeart/2005/8/layout/pyramid1"/>
    <dgm:cxn modelId="{5520469D-F3C5-144B-B3AA-2E4C919E6CF1}" type="presParOf" srcId="{FD493016-DD25-4941-865D-25D8D17E49CA}" destId="{C96C2FAA-062F-D64B-8BD6-412016EBCD1D}" srcOrd="0" destOrd="0" presId="urn:microsoft.com/office/officeart/2005/8/layout/pyramid1"/>
    <dgm:cxn modelId="{E531EF8C-0F67-8A4F-8D69-765BB6774662}" type="presParOf" srcId="{FD493016-DD25-4941-865D-25D8D17E49CA}" destId="{39ABF012-71B1-734A-9392-398719B15F75}" srcOrd="1" destOrd="0" presId="urn:microsoft.com/office/officeart/2005/8/layout/pyramid1"/>
    <dgm:cxn modelId="{11C131D6-6960-3645-B222-130F3D489952}" type="presParOf" srcId="{5F32BDE2-242A-6F49-9E59-23CD1903E1D6}" destId="{1B8CEE7D-D14F-7446-BF61-BAB29CF66F53}" srcOrd="2" destOrd="0" presId="urn:microsoft.com/office/officeart/2005/8/layout/pyramid1"/>
    <dgm:cxn modelId="{5EEEFF49-9FCB-D54A-94A2-68677F2A1F5A}" type="presParOf" srcId="{1B8CEE7D-D14F-7446-BF61-BAB29CF66F53}" destId="{9DDAC86A-5C31-3C45-88EF-218514E99EAE}" srcOrd="0" destOrd="0" presId="urn:microsoft.com/office/officeart/2005/8/layout/pyramid1"/>
    <dgm:cxn modelId="{CDF2BA98-D8E3-DE4C-AA3B-E5212C1EFBBE}" type="presParOf" srcId="{1B8CEE7D-D14F-7446-BF61-BAB29CF66F53}" destId="{72CBFDD4-3AC0-D54E-9FC2-A4A471BCB128}" srcOrd="1" destOrd="0" presId="urn:microsoft.com/office/officeart/2005/8/layout/pyramid1"/>
    <dgm:cxn modelId="{192BC024-7A27-5342-85B8-E7F80375C5D4}" type="presParOf" srcId="{5F32BDE2-242A-6F49-9E59-23CD1903E1D6}" destId="{3F968F08-0E61-D54C-92F8-24BBED9E37B0}" srcOrd="3" destOrd="0" presId="urn:microsoft.com/office/officeart/2005/8/layout/pyramid1"/>
    <dgm:cxn modelId="{499EDFF6-9C86-7F45-A698-769F93B81EB9}" type="presParOf" srcId="{3F968F08-0E61-D54C-92F8-24BBED9E37B0}" destId="{08EED50A-0630-AF41-86FB-766BDF128B72}" srcOrd="0" destOrd="0" presId="urn:microsoft.com/office/officeart/2005/8/layout/pyramid1"/>
    <dgm:cxn modelId="{9D6529FA-9909-134A-966D-DB96A1CC698D}"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523F7907-D639-7F44-9A7F-A5D9928D7E74}" type="presOf" srcId="{CA4E1871-DF9D-3944-9568-432823C30EDE}" destId="{44DE59AE-47FF-5845-953B-BD3ADAE9481A}" srcOrd="1" destOrd="0" presId="urn:microsoft.com/office/officeart/2005/8/layout/pyramid1"/>
    <dgm:cxn modelId="{104324EF-AFE5-BB41-B96C-F295A59879B7}" type="presOf" srcId="{C962B4B7-7661-8D4E-AB22-EC623A68D14A}" destId="{9DDAC86A-5C31-3C45-88EF-218514E99EAE}" srcOrd="0" destOrd="0" presId="urn:microsoft.com/office/officeart/2005/8/layout/pyramid1"/>
    <dgm:cxn modelId="{CBCEAFD2-0181-BA48-A547-60C821046AD5}" type="presOf" srcId="{A4E1FB57-FAC0-664A-8388-E82A0760F3CA}" destId="{08EED50A-0630-AF41-86FB-766BDF128B72}" srcOrd="0" destOrd="0" presId="urn:microsoft.com/office/officeart/2005/8/layout/pyramid1"/>
    <dgm:cxn modelId="{7B69E655-949F-7C46-A334-167DAF74E7AA}" type="presOf" srcId="{A4E1FB57-FAC0-664A-8388-E82A0760F3CA}" destId="{D6F57F75-2381-D64E-9D5B-7A8C6A5CC2D7}" srcOrd="1" destOrd="0" presId="urn:microsoft.com/office/officeart/2005/8/layout/pyramid1"/>
    <dgm:cxn modelId="{3FAC4F19-F51B-AF48-B0D4-1C333A3D9270}" type="presOf" srcId="{EB407278-78DF-4548-963C-207A0DF8579D}" destId="{5F32BDE2-242A-6F49-9E59-23CD1903E1D6}" srcOrd="0" destOrd="0" presId="urn:microsoft.com/office/officeart/2005/8/layout/pyramid1"/>
    <dgm:cxn modelId="{ED8709B4-0352-354D-AA79-1698572CFC08}" type="presOf" srcId="{CA4E1871-DF9D-3944-9568-432823C30EDE}" destId="{A75AD23B-F7FB-D24F-9494-5B701D461A16}" srcOrd="0" destOrd="0" presId="urn:microsoft.com/office/officeart/2005/8/layout/pyramid1"/>
    <dgm:cxn modelId="{DC0EE9A2-D202-5D49-864A-9EBFC8A5084E}" type="presOf" srcId="{BCF50FED-D154-0D42-91D8-FB00141BB762}" destId="{C96C2FAA-062F-D64B-8BD6-412016EBCD1D}" srcOrd="0" destOrd="0" presId="urn:microsoft.com/office/officeart/2005/8/layout/pyramid1"/>
    <dgm:cxn modelId="{FE78CB27-5E2E-5242-8D7F-AFE57270EB95}" type="presOf" srcId="{BCF50FED-D154-0D42-91D8-FB00141BB762}" destId="{39ABF012-71B1-734A-9392-398719B15F75}"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F9B90A0C-365C-F746-957C-C0ECDE0313FE}" type="presOf" srcId="{C962B4B7-7661-8D4E-AB22-EC623A68D14A}" destId="{72CBFDD4-3AC0-D54E-9FC2-A4A471BCB128}" srcOrd="1"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8E83E345-97DE-C246-8B8A-9FA2D8F0627C}" srcId="{EB407278-78DF-4548-963C-207A0DF8579D}" destId="{A4E1FB57-FAC0-664A-8388-E82A0760F3CA}" srcOrd="3" destOrd="0" parTransId="{CF606AB0-F166-DE42-8EB7-03187823D92D}" sibTransId="{766B0E07-B63D-A24C-942B-919BD1A029E4}"/>
    <dgm:cxn modelId="{E1B0B8A9-77F1-704A-98F1-2CC0FB560C95}" srcId="{EB407278-78DF-4548-963C-207A0DF8579D}" destId="{CA4E1871-DF9D-3944-9568-432823C30EDE}" srcOrd="0" destOrd="0" parTransId="{3300887F-EB7A-AF4F-B144-33151252FA0F}" sibTransId="{67AC38ED-1B2C-6B4B-84A8-EE6BDEFB8012}"/>
    <dgm:cxn modelId="{D99CDD7B-8A4E-AA49-A628-29105B0CD102}" type="presParOf" srcId="{5F32BDE2-242A-6F49-9E59-23CD1903E1D6}" destId="{43C95D64-C518-524C-BC1A-F94300E65A16}" srcOrd="0" destOrd="0" presId="urn:microsoft.com/office/officeart/2005/8/layout/pyramid1"/>
    <dgm:cxn modelId="{343BECE7-B343-634F-9EC5-661FFA7950AE}" type="presParOf" srcId="{43C95D64-C518-524C-BC1A-F94300E65A16}" destId="{A75AD23B-F7FB-D24F-9494-5B701D461A16}" srcOrd="0" destOrd="0" presId="urn:microsoft.com/office/officeart/2005/8/layout/pyramid1"/>
    <dgm:cxn modelId="{FAF0542C-5093-0F40-9BA2-5B24C4DC81E2}" type="presParOf" srcId="{43C95D64-C518-524C-BC1A-F94300E65A16}" destId="{44DE59AE-47FF-5845-953B-BD3ADAE9481A}" srcOrd="1" destOrd="0" presId="urn:microsoft.com/office/officeart/2005/8/layout/pyramid1"/>
    <dgm:cxn modelId="{2E089622-F619-EC41-9C2F-6D56199C3E88}" type="presParOf" srcId="{5F32BDE2-242A-6F49-9E59-23CD1903E1D6}" destId="{FD493016-DD25-4941-865D-25D8D17E49CA}" srcOrd="1" destOrd="0" presId="urn:microsoft.com/office/officeart/2005/8/layout/pyramid1"/>
    <dgm:cxn modelId="{01BB5EF5-6ED7-3340-9AB8-F7E4F0121C41}" type="presParOf" srcId="{FD493016-DD25-4941-865D-25D8D17E49CA}" destId="{C96C2FAA-062F-D64B-8BD6-412016EBCD1D}" srcOrd="0" destOrd="0" presId="urn:microsoft.com/office/officeart/2005/8/layout/pyramid1"/>
    <dgm:cxn modelId="{8036070C-EF96-704F-89A8-0B3674F52457}" type="presParOf" srcId="{FD493016-DD25-4941-865D-25D8D17E49CA}" destId="{39ABF012-71B1-734A-9392-398719B15F75}" srcOrd="1" destOrd="0" presId="urn:microsoft.com/office/officeart/2005/8/layout/pyramid1"/>
    <dgm:cxn modelId="{A812EC27-525D-8E49-91D9-0B6B21F2FC8E}" type="presParOf" srcId="{5F32BDE2-242A-6F49-9E59-23CD1903E1D6}" destId="{1B8CEE7D-D14F-7446-BF61-BAB29CF66F53}" srcOrd="2" destOrd="0" presId="urn:microsoft.com/office/officeart/2005/8/layout/pyramid1"/>
    <dgm:cxn modelId="{02BA6A50-F39F-544D-8D29-0A7E4EE11D28}" type="presParOf" srcId="{1B8CEE7D-D14F-7446-BF61-BAB29CF66F53}" destId="{9DDAC86A-5C31-3C45-88EF-218514E99EAE}" srcOrd="0" destOrd="0" presId="urn:microsoft.com/office/officeart/2005/8/layout/pyramid1"/>
    <dgm:cxn modelId="{52B18438-BF2D-844E-9184-1B8503BE1F41}" type="presParOf" srcId="{1B8CEE7D-D14F-7446-BF61-BAB29CF66F53}" destId="{72CBFDD4-3AC0-D54E-9FC2-A4A471BCB128}" srcOrd="1" destOrd="0" presId="urn:microsoft.com/office/officeart/2005/8/layout/pyramid1"/>
    <dgm:cxn modelId="{D2CC14C2-EFB5-4248-9EC6-28836AE44B0B}" type="presParOf" srcId="{5F32BDE2-242A-6F49-9E59-23CD1903E1D6}" destId="{3F968F08-0E61-D54C-92F8-24BBED9E37B0}" srcOrd="3" destOrd="0" presId="urn:microsoft.com/office/officeart/2005/8/layout/pyramid1"/>
    <dgm:cxn modelId="{088A56C7-1669-6841-A520-BEE28DF5CF8C}" type="presParOf" srcId="{3F968F08-0E61-D54C-92F8-24BBED9E37B0}" destId="{08EED50A-0630-AF41-86FB-766BDF128B72}" srcOrd="0" destOrd="0" presId="urn:microsoft.com/office/officeart/2005/8/layout/pyramid1"/>
    <dgm:cxn modelId="{3687B9FE-2FD2-0B4A-837C-89FB77DE52B7}"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D2EEBE4F-3C66-CA42-AFB9-5EBE01A02E4C}" type="presOf" srcId="{BCF50FED-D154-0D42-91D8-FB00141BB762}" destId="{C96C2FAA-062F-D64B-8BD6-412016EBCD1D}" srcOrd="0" destOrd="0" presId="urn:microsoft.com/office/officeart/2005/8/layout/pyramid1"/>
    <dgm:cxn modelId="{AB59365F-C978-4E4E-AF72-CBC37EBBE3D2}" type="presOf" srcId="{C962B4B7-7661-8D4E-AB22-EC623A68D14A}" destId="{72CBFDD4-3AC0-D54E-9FC2-A4A471BCB128}" srcOrd="1" destOrd="0" presId="urn:microsoft.com/office/officeart/2005/8/layout/pyramid1"/>
    <dgm:cxn modelId="{81709D5C-48D4-9747-B250-D2B92A277132}" type="presOf" srcId="{CA4E1871-DF9D-3944-9568-432823C30EDE}" destId="{44DE59AE-47FF-5845-953B-BD3ADAE9481A}" srcOrd="1" destOrd="0" presId="urn:microsoft.com/office/officeart/2005/8/layout/pyramid1"/>
    <dgm:cxn modelId="{91060D38-402B-E849-A384-64EA39012264}" type="presOf" srcId="{A4E1FB57-FAC0-664A-8388-E82A0760F3CA}" destId="{D6F57F75-2381-D64E-9D5B-7A8C6A5CC2D7}" srcOrd="1" destOrd="0" presId="urn:microsoft.com/office/officeart/2005/8/layout/pyramid1"/>
    <dgm:cxn modelId="{95D6E39E-C115-2540-83C9-52FEB5F30E83}" type="presOf" srcId="{EB407278-78DF-4548-963C-207A0DF8579D}" destId="{5F32BDE2-242A-6F49-9E59-23CD1903E1D6}" srcOrd="0" destOrd="0" presId="urn:microsoft.com/office/officeart/2005/8/layout/pyramid1"/>
    <dgm:cxn modelId="{D9ED9D2F-9483-CB49-B2B6-05631650B68A}" type="presOf" srcId="{A4E1FB57-FAC0-664A-8388-E82A0760F3CA}" destId="{08EED50A-0630-AF41-86FB-766BDF128B72}" srcOrd="0" destOrd="0" presId="urn:microsoft.com/office/officeart/2005/8/layout/pyramid1"/>
    <dgm:cxn modelId="{94B1B1A3-75F0-954C-BB76-F81D571F7711}" type="presOf" srcId="{C962B4B7-7661-8D4E-AB22-EC623A68D14A}" destId="{9DDAC86A-5C31-3C45-88EF-218514E99EAE}" srcOrd="0" destOrd="0" presId="urn:microsoft.com/office/officeart/2005/8/layout/pyramid1"/>
    <dgm:cxn modelId="{48E56060-AC81-B944-A9C0-3E6E3598CBDF}" type="presOf" srcId="{BCF50FED-D154-0D42-91D8-FB00141BB762}" destId="{39ABF012-71B1-734A-9392-398719B15F75}" srcOrd="1" destOrd="0" presId="urn:microsoft.com/office/officeart/2005/8/layout/pyramid1"/>
    <dgm:cxn modelId="{2F688F67-E0E1-4947-9C35-872C65517C81}" type="presOf" srcId="{CA4E1871-DF9D-3944-9568-432823C30EDE}" destId="{A75AD23B-F7FB-D24F-9494-5B701D461A1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99800873-FAAC-FE45-AAE7-A5885DFCB11E}" srcId="{EB407278-78DF-4548-963C-207A0DF8579D}" destId="{BCF50FED-D154-0D42-91D8-FB00141BB762}" srcOrd="1" destOrd="0" parTransId="{6A5562B3-BE89-2248-830C-9D0D476EB79C}" sibTransId="{F69FBFC9-A2B9-C74A-A575-DC09D13AE1A5}"/>
    <dgm:cxn modelId="{8E83E345-97DE-C246-8B8A-9FA2D8F0627C}" srcId="{EB407278-78DF-4548-963C-207A0DF8579D}" destId="{A4E1FB57-FAC0-664A-8388-E82A0760F3CA}" srcOrd="3" destOrd="0" parTransId="{CF606AB0-F166-DE42-8EB7-03187823D92D}" sibTransId="{766B0E07-B63D-A24C-942B-919BD1A029E4}"/>
    <dgm:cxn modelId="{E1B0B8A9-77F1-704A-98F1-2CC0FB560C95}" srcId="{EB407278-78DF-4548-963C-207A0DF8579D}" destId="{CA4E1871-DF9D-3944-9568-432823C30EDE}" srcOrd="0" destOrd="0" parTransId="{3300887F-EB7A-AF4F-B144-33151252FA0F}" sibTransId="{67AC38ED-1B2C-6B4B-84A8-EE6BDEFB8012}"/>
    <dgm:cxn modelId="{FD893D93-A8F0-1B4E-86AF-A666583F9AFA}" type="presParOf" srcId="{5F32BDE2-242A-6F49-9E59-23CD1903E1D6}" destId="{43C95D64-C518-524C-BC1A-F94300E65A16}" srcOrd="0" destOrd="0" presId="urn:microsoft.com/office/officeart/2005/8/layout/pyramid1"/>
    <dgm:cxn modelId="{09977619-D135-9642-BDE9-F0ADE4A3DF20}" type="presParOf" srcId="{43C95D64-C518-524C-BC1A-F94300E65A16}" destId="{A75AD23B-F7FB-D24F-9494-5B701D461A16}" srcOrd="0" destOrd="0" presId="urn:microsoft.com/office/officeart/2005/8/layout/pyramid1"/>
    <dgm:cxn modelId="{1035E37A-1448-CB46-B5C2-4E1D3AC9216E}" type="presParOf" srcId="{43C95D64-C518-524C-BC1A-F94300E65A16}" destId="{44DE59AE-47FF-5845-953B-BD3ADAE9481A}" srcOrd="1" destOrd="0" presId="urn:microsoft.com/office/officeart/2005/8/layout/pyramid1"/>
    <dgm:cxn modelId="{70DA0AE6-63BA-1943-816D-1E3038BA0D8E}" type="presParOf" srcId="{5F32BDE2-242A-6F49-9E59-23CD1903E1D6}" destId="{FD493016-DD25-4941-865D-25D8D17E49CA}" srcOrd="1" destOrd="0" presId="urn:microsoft.com/office/officeart/2005/8/layout/pyramid1"/>
    <dgm:cxn modelId="{8F76BD2E-DD93-6C4B-A643-F31621FA1643}" type="presParOf" srcId="{FD493016-DD25-4941-865D-25D8D17E49CA}" destId="{C96C2FAA-062F-D64B-8BD6-412016EBCD1D}" srcOrd="0" destOrd="0" presId="urn:microsoft.com/office/officeart/2005/8/layout/pyramid1"/>
    <dgm:cxn modelId="{3FFFD553-0B58-3F41-8338-1AF63FE06EEE}" type="presParOf" srcId="{FD493016-DD25-4941-865D-25D8D17E49CA}" destId="{39ABF012-71B1-734A-9392-398719B15F75}" srcOrd="1" destOrd="0" presId="urn:microsoft.com/office/officeart/2005/8/layout/pyramid1"/>
    <dgm:cxn modelId="{5704EDE2-2C70-434F-88AF-3C616F4C9D8B}" type="presParOf" srcId="{5F32BDE2-242A-6F49-9E59-23CD1903E1D6}" destId="{1B8CEE7D-D14F-7446-BF61-BAB29CF66F53}" srcOrd="2" destOrd="0" presId="urn:microsoft.com/office/officeart/2005/8/layout/pyramid1"/>
    <dgm:cxn modelId="{0643D7C5-BA19-794D-8FCD-4CAF765DCFB9}" type="presParOf" srcId="{1B8CEE7D-D14F-7446-BF61-BAB29CF66F53}" destId="{9DDAC86A-5C31-3C45-88EF-218514E99EAE}" srcOrd="0" destOrd="0" presId="urn:microsoft.com/office/officeart/2005/8/layout/pyramid1"/>
    <dgm:cxn modelId="{1FDD8153-BC30-D44D-9FE2-8E50516E31EA}" type="presParOf" srcId="{1B8CEE7D-D14F-7446-BF61-BAB29CF66F53}" destId="{72CBFDD4-3AC0-D54E-9FC2-A4A471BCB128}" srcOrd="1" destOrd="0" presId="urn:microsoft.com/office/officeart/2005/8/layout/pyramid1"/>
    <dgm:cxn modelId="{AA53118D-288F-7949-B8DC-5546B62EA448}" type="presParOf" srcId="{5F32BDE2-242A-6F49-9E59-23CD1903E1D6}" destId="{3F968F08-0E61-D54C-92F8-24BBED9E37B0}" srcOrd="3" destOrd="0" presId="urn:microsoft.com/office/officeart/2005/8/layout/pyramid1"/>
    <dgm:cxn modelId="{47A8D4D3-F535-B145-8055-DE60040CDE68}" type="presParOf" srcId="{3F968F08-0E61-D54C-92F8-24BBED9E37B0}" destId="{08EED50A-0630-AF41-86FB-766BDF128B72}" srcOrd="0" destOrd="0" presId="urn:microsoft.com/office/officeart/2005/8/layout/pyramid1"/>
    <dgm:cxn modelId="{1F2C55C6-27EB-A14C-ABCD-13B8667AB396}"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1502832" y="0"/>
          <a:ext cx="601133" cy="752853"/>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rPr>
            <a:t>Integration</a:t>
          </a:r>
          <a:endParaRPr lang="en-US" sz="1200" kern="1200" dirty="0">
            <a:solidFill>
              <a:schemeClr val="tx1"/>
            </a:solidFill>
          </a:endParaRPr>
        </a:p>
      </dsp:txBody>
      <dsp:txXfrm>
        <a:off x="1502832" y="0"/>
        <a:ext cx="601133" cy="752853"/>
      </dsp:txXfrm>
    </dsp:sp>
    <dsp:sp modelId="{F5C47C7C-F22E-5745-9FF3-8E8113C17EE8}">
      <dsp:nvSpPr>
        <dsp:cNvPr id="0" name=""/>
        <dsp:cNvSpPr/>
      </dsp:nvSpPr>
      <dsp:spPr>
        <a:xfrm>
          <a:off x="1202266" y="752853"/>
          <a:ext cx="1202266"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lvl="0" algn="ctr" defTabSz="533400">
            <a:lnSpc>
              <a:spcPct val="90000"/>
            </a:lnSpc>
            <a:spcBef>
              <a:spcPct val="0"/>
            </a:spcBef>
            <a:spcAft>
              <a:spcPct val="35000"/>
            </a:spcAft>
          </a:pPr>
          <a:r>
            <a:rPr lang="en-US" sz="1200" kern="1200" dirty="0" err="1" smtClean="0">
              <a:solidFill>
                <a:schemeClr val="bg1"/>
              </a:solidFill>
            </a:rPr>
            <a:t>Synergetization</a:t>
          </a:r>
          <a:endParaRPr lang="en-US" sz="1200" kern="1200" dirty="0">
            <a:solidFill>
              <a:schemeClr val="bg1"/>
            </a:solidFill>
          </a:endParaRPr>
        </a:p>
      </dsp:txBody>
      <dsp:txXfrm>
        <a:off x="1412662" y="752853"/>
        <a:ext cx="781473" cy="752853"/>
      </dsp:txXfrm>
    </dsp:sp>
    <dsp:sp modelId="{5E181FBA-F664-6B48-BDE0-BF8485876CD3}">
      <dsp:nvSpPr>
        <dsp:cNvPr id="0" name=""/>
        <dsp:cNvSpPr/>
      </dsp:nvSpPr>
      <dsp:spPr>
        <a:xfrm>
          <a:off x="901699" y="1505706"/>
          <a:ext cx="1803399"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Habilitation</a:t>
          </a:r>
          <a:endParaRPr lang="en-US" sz="1200" kern="1200" dirty="0">
            <a:solidFill>
              <a:schemeClr val="bg1"/>
            </a:solidFill>
          </a:endParaRPr>
        </a:p>
      </dsp:txBody>
      <dsp:txXfrm>
        <a:off x="1217294" y="1505706"/>
        <a:ext cx="1172209" cy="752853"/>
      </dsp:txXfrm>
    </dsp:sp>
    <dsp:sp modelId="{8F820B19-D61C-B247-A620-06225BB7DFA1}">
      <dsp:nvSpPr>
        <dsp:cNvPr id="0" name=""/>
        <dsp:cNvSpPr/>
      </dsp:nvSpPr>
      <dsp:spPr>
        <a:xfrm>
          <a:off x="601133" y="2258560"/>
          <a:ext cx="2404532"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Motivation</a:t>
          </a:r>
          <a:endParaRPr lang="en-US" sz="1200" kern="1200" dirty="0">
            <a:solidFill>
              <a:schemeClr val="bg1"/>
            </a:solidFill>
          </a:endParaRPr>
        </a:p>
      </dsp:txBody>
      <dsp:txXfrm>
        <a:off x="1021926" y="2258560"/>
        <a:ext cx="1562946" cy="752853"/>
      </dsp:txXfrm>
    </dsp:sp>
    <dsp:sp modelId="{7AE28275-8189-304B-BDE5-5E5C671D1A55}">
      <dsp:nvSpPr>
        <dsp:cNvPr id="0" name=""/>
        <dsp:cNvSpPr/>
      </dsp:nvSpPr>
      <dsp:spPr>
        <a:xfrm>
          <a:off x="300566" y="3011413"/>
          <a:ext cx="3005665"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Orientation</a:t>
          </a:r>
          <a:endParaRPr lang="en-US" sz="1200" kern="1200" dirty="0">
            <a:solidFill>
              <a:schemeClr val="bg1"/>
            </a:solidFill>
          </a:endParaRPr>
        </a:p>
      </dsp:txBody>
      <dsp:txXfrm>
        <a:off x="826558" y="3011413"/>
        <a:ext cx="1953682" cy="752853"/>
      </dsp:txXfrm>
    </dsp:sp>
    <dsp:sp modelId="{2B843B4D-9D9C-0F40-8A45-031B67D433C2}">
      <dsp:nvSpPr>
        <dsp:cNvPr id="0" name=""/>
        <dsp:cNvSpPr/>
      </dsp:nvSpPr>
      <dsp:spPr>
        <a:xfrm>
          <a:off x="0" y="3764266"/>
          <a:ext cx="3606799"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Definition</a:t>
          </a:r>
          <a:endParaRPr lang="en-US" sz="1200" kern="1200" dirty="0">
            <a:solidFill>
              <a:schemeClr val="bg1"/>
            </a:solidFill>
          </a:endParaRPr>
        </a:p>
      </dsp:txBody>
      <dsp:txXfrm>
        <a:off x="631189" y="3764266"/>
        <a:ext cx="2344419" cy="7528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8AA8E-BD73-E44D-94F3-EA0B9FACD15D}">
      <dsp:nvSpPr>
        <dsp:cNvPr id="0" name=""/>
        <dsp:cNvSpPr/>
      </dsp:nvSpPr>
      <dsp:spPr>
        <a:xfrm>
          <a:off x="1620" y="900526"/>
          <a:ext cx="2570669" cy="1771191"/>
        </a:xfrm>
        <a:prstGeom prst="roundRect">
          <a:avLst/>
        </a:prstGeom>
        <a:blipFill rotWithShape="0">
          <a:blip xmlns:r="http://schemas.openxmlformats.org/officeDocument/2006/relationships" r:embed="rId1"/>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B1FE965F-B793-1041-B0E5-7FE1708FDE51}">
      <dsp:nvSpPr>
        <dsp:cNvPr id="0" name=""/>
        <dsp:cNvSpPr/>
      </dsp:nvSpPr>
      <dsp:spPr>
        <a:xfrm>
          <a:off x="1620"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lvl="0" algn="ctr" defTabSz="1511300">
            <a:lnSpc>
              <a:spcPct val="90000"/>
            </a:lnSpc>
            <a:spcBef>
              <a:spcPct val="0"/>
            </a:spcBef>
            <a:spcAft>
              <a:spcPct val="35000"/>
            </a:spcAft>
          </a:pPr>
          <a:r>
            <a:rPr lang="en-US" sz="3400" kern="1200" dirty="0" smtClean="0"/>
            <a:t>Leaders</a:t>
          </a:r>
          <a:endParaRPr lang="en-US" sz="3400" kern="1200" dirty="0"/>
        </a:p>
      </dsp:txBody>
      <dsp:txXfrm>
        <a:off x="1620" y="2671718"/>
        <a:ext cx="2570669" cy="953718"/>
      </dsp:txXfrm>
    </dsp:sp>
    <dsp:sp modelId="{105950C6-129E-0A4E-AD55-3C777CE3B578}">
      <dsp:nvSpPr>
        <dsp:cNvPr id="0" name=""/>
        <dsp:cNvSpPr/>
      </dsp:nvSpPr>
      <dsp:spPr>
        <a:xfrm>
          <a:off x="2829465" y="900526"/>
          <a:ext cx="2570669" cy="1771191"/>
        </a:xfrm>
        <a:prstGeom prst="roundRect">
          <a:avLst/>
        </a:prstGeom>
        <a:blipFill rotWithShape="0">
          <a:blip xmlns:r="http://schemas.openxmlformats.org/officeDocument/2006/relationships" r:embed="rId2"/>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FB369951-3203-224E-AF02-49181756608F}">
      <dsp:nvSpPr>
        <dsp:cNvPr id="0" name=""/>
        <dsp:cNvSpPr/>
      </dsp:nvSpPr>
      <dsp:spPr>
        <a:xfrm>
          <a:off x="2829465"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lvl="0" algn="ctr" defTabSz="1511300">
            <a:lnSpc>
              <a:spcPct val="90000"/>
            </a:lnSpc>
            <a:spcBef>
              <a:spcPct val="0"/>
            </a:spcBef>
            <a:spcAft>
              <a:spcPct val="35000"/>
            </a:spcAft>
          </a:pPr>
          <a:r>
            <a:rPr lang="en-US" sz="3400" kern="1200" dirty="0" smtClean="0"/>
            <a:t>Managers</a:t>
          </a:r>
          <a:endParaRPr lang="en-US" sz="3400" kern="1200" dirty="0"/>
        </a:p>
      </dsp:txBody>
      <dsp:txXfrm>
        <a:off x="2829465" y="2671718"/>
        <a:ext cx="2570669" cy="953718"/>
      </dsp:txXfrm>
    </dsp:sp>
    <dsp:sp modelId="{DEA7D055-8076-1F4B-9021-76B3223F46F3}">
      <dsp:nvSpPr>
        <dsp:cNvPr id="0" name=""/>
        <dsp:cNvSpPr/>
      </dsp:nvSpPr>
      <dsp:spPr>
        <a:xfrm>
          <a:off x="5657309" y="900526"/>
          <a:ext cx="2570669" cy="1771191"/>
        </a:xfrm>
        <a:prstGeom prst="roundRect">
          <a:avLst/>
        </a:prstGeom>
        <a:blipFill rotWithShape="0">
          <a:blip xmlns:r="http://schemas.openxmlformats.org/officeDocument/2006/relationships" r:embed="rId3"/>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6E1DC7FE-57A4-834D-BC73-DEAAA707EB6F}">
      <dsp:nvSpPr>
        <dsp:cNvPr id="0" name=""/>
        <dsp:cNvSpPr/>
      </dsp:nvSpPr>
      <dsp:spPr>
        <a:xfrm>
          <a:off x="5657309"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lvl="0" algn="ctr" defTabSz="1511300">
            <a:lnSpc>
              <a:spcPct val="90000"/>
            </a:lnSpc>
            <a:spcBef>
              <a:spcPct val="0"/>
            </a:spcBef>
            <a:spcAft>
              <a:spcPct val="35000"/>
            </a:spcAft>
          </a:pPr>
          <a:r>
            <a:rPr lang="en-US" sz="3400" kern="1200" dirty="0" smtClean="0"/>
            <a:t>Workers</a:t>
          </a:r>
          <a:endParaRPr lang="en-US" sz="3400" kern="1200" dirty="0"/>
        </a:p>
      </dsp:txBody>
      <dsp:txXfrm>
        <a:off x="5657309" y="2671718"/>
        <a:ext cx="2570669" cy="9537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88661-F44E-524C-9454-E3EE070DFD49}">
      <dsp:nvSpPr>
        <dsp:cNvPr id="0" name=""/>
        <dsp:cNvSpPr/>
      </dsp:nvSpPr>
      <dsp:spPr>
        <a:xfrm>
          <a:off x="4263617" y="2210583"/>
          <a:ext cx="870764" cy="870764"/>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Tasks</a:t>
          </a:r>
          <a:endParaRPr lang="en-US" sz="1600" kern="1200" dirty="0"/>
        </a:p>
      </dsp:txBody>
      <dsp:txXfrm>
        <a:off x="4391137" y="2338103"/>
        <a:ext cx="615724" cy="615724"/>
      </dsp:txXfrm>
    </dsp:sp>
    <dsp:sp modelId="{65641155-D73E-DD46-AADE-242EAC5DD997}">
      <dsp:nvSpPr>
        <dsp:cNvPr id="0" name=""/>
        <dsp:cNvSpPr/>
      </dsp:nvSpPr>
      <dsp:spPr>
        <a:xfrm rot="16200000">
          <a:off x="4039259" y="1542503"/>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66012" y="1517855"/>
        <a:ext cx="65974" cy="65974"/>
      </dsp:txXfrm>
    </dsp:sp>
    <dsp:sp modelId="{4F673433-B782-4C4C-8261-8EAA687A1587}">
      <dsp:nvSpPr>
        <dsp:cNvPr id="0" name=""/>
        <dsp:cNvSpPr/>
      </dsp:nvSpPr>
      <dsp:spPr>
        <a:xfrm>
          <a:off x="4263617" y="20337"/>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define products</a:t>
          </a:r>
          <a:endParaRPr lang="en-US" sz="900" kern="1200" dirty="0"/>
        </a:p>
      </dsp:txBody>
      <dsp:txXfrm>
        <a:off x="4391137" y="147857"/>
        <a:ext cx="615724" cy="615724"/>
      </dsp:txXfrm>
    </dsp:sp>
    <dsp:sp modelId="{A5DE2FA9-8D14-DE4E-9051-1CD062FC8DD1}">
      <dsp:nvSpPr>
        <dsp:cNvPr id="0" name=""/>
        <dsp:cNvSpPr/>
      </dsp:nvSpPr>
      <dsp:spPr>
        <a:xfrm rot="18000000">
          <a:off x="4586820" y="1689222"/>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213574" y="1664574"/>
        <a:ext cx="65974" cy="65974"/>
      </dsp:txXfrm>
    </dsp:sp>
    <dsp:sp modelId="{32592C33-4E31-B94E-9D97-923D674375E8}">
      <dsp:nvSpPr>
        <dsp:cNvPr id="0" name=""/>
        <dsp:cNvSpPr/>
      </dsp:nvSpPr>
      <dsp:spPr>
        <a:xfrm>
          <a:off x="5358740" y="313774"/>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define processes</a:t>
          </a:r>
          <a:endParaRPr lang="en-US" sz="900" kern="1200" dirty="0"/>
        </a:p>
      </dsp:txBody>
      <dsp:txXfrm>
        <a:off x="5486260" y="441294"/>
        <a:ext cx="615724" cy="615724"/>
      </dsp:txXfrm>
    </dsp:sp>
    <dsp:sp modelId="{EAEBE11A-CCEC-9B4D-A9A3-14FF9A550C0B}">
      <dsp:nvSpPr>
        <dsp:cNvPr id="0" name=""/>
        <dsp:cNvSpPr/>
      </dsp:nvSpPr>
      <dsp:spPr>
        <a:xfrm rot="19800000">
          <a:off x="4987663" y="2090065"/>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614417" y="2065417"/>
        <a:ext cx="65974" cy="65974"/>
      </dsp:txXfrm>
    </dsp:sp>
    <dsp:sp modelId="{801CB801-952A-FC41-B213-EAFB536B08D0}">
      <dsp:nvSpPr>
        <dsp:cNvPr id="0" name=""/>
        <dsp:cNvSpPr/>
      </dsp:nvSpPr>
      <dsp:spPr>
        <a:xfrm>
          <a:off x="6160426" y="1115460"/>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define resources</a:t>
          </a:r>
          <a:endParaRPr lang="en-US" sz="900" kern="1200" dirty="0"/>
        </a:p>
      </dsp:txBody>
      <dsp:txXfrm>
        <a:off x="6287946" y="1242980"/>
        <a:ext cx="615724" cy="615724"/>
      </dsp:txXfrm>
    </dsp:sp>
    <dsp:sp modelId="{84448CCE-B5FA-2D45-AACF-B7E7D7240EFD}">
      <dsp:nvSpPr>
        <dsp:cNvPr id="0" name=""/>
        <dsp:cNvSpPr/>
      </dsp:nvSpPr>
      <dsp:spPr>
        <a:xfrm>
          <a:off x="5134382" y="2637626"/>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61135" y="2612978"/>
        <a:ext cx="65974" cy="65974"/>
      </dsp:txXfrm>
    </dsp:sp>
    <dsp:sp modelId="{1F138B6E-A98C-5F42-A8A9-A1E1712601E6}">
      <dsp:nvSpPr>
        <dsp:cNvPr id="0" name=""/>
        <dsp:cNvSpPr/>
      </dsp:nvSpPr>
      <dsp:spPr>
        <a:xfrm>
          <a:off x="6453863" y="2210583"/>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define structures</a:t>
          </a:r>
          <a:endParaRPr lang="en-US" sz="900" kern="1200" dirty="0"/>
        </a:p>
      </dsp:txBody>
      <dsp:txXfrm>
        <a:off x="6581383" y="2338103"/>
        <a:ext cx="615724" cy="615724"/>
      </dsp:txXfrm>
    </dsp:sp>
    <dsp:sp modelId="{E1523F3D-15F5-564C-9F21-6E286C4525A5}">
      <dsp:nvSpPr>
        <dsp:cNvPr id="0" name=""/>
        <dsp:cNvSpPr/>
      </dsp:nvSpPr>
      <dsp:spPr>
        <a:xfrm rot="1800000">
          <a:off x="4987663" y="3185188"/>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614417" y="3160539"/>
        <a:ext cx="65974" cy="65974"/>
      </dsp:txXfrm>
    </dsp:sp>
    <dsp:sp modelId="{F7485450-DF1A-2249-9479-9E5F1B4A1511}">
      <dsp:nvSpPr>
        <dsp:cNvPr id="0" name=""/>
        <dsp:cNvSpPr/>
      </dsp:nvSpPr>
      <dsp:spPr>
        <a:xfrm>
          <a:off x="6160426" y="3305706"/>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define feedbacks</a:t>
          </a:r>
          <a:endParaRPr lang="en-US" sz="900" kern="1200" dirty="0"/>
        </a:p>
      </dsp:txBody>
      <dsp:txXfrm>
        <a:off x="6287946" y="3433226"/>
        <a:ext cx="615724" cy="615724"/>
      </dsp:txXfrm>
    </dsp:sp>
    <dsp:sp modelId="{3251D8B9-1791-624C-9912-F104CD483948}">
      <dsp:nvSpPr>
        <dsp:cNvPr id="0" name=""/>
        <dsp:cNvSpPr/>
      </dsp:nvSpPr>
      <dsp:spPr>
        <a:xfrm rot="3600000">
          <a:off x="4586820" y="3586030"/>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213574" y="3561382"/>
        <a:ext cx="65974" cy="65974"/>
      </dsp:txXfrm>
    </dsp:sp>
    <dsp:sp modelId="{24F065B2-301C-DC4D-BB29-C7288251C1A3}">
      <dsp:nvSpPr>
        <dsp:cNvPr id="0" name=""/>
        <dsp:cNvSpPr/>
      </dsp:nvSpPr>
      <dsp:spPr>
        <a:xfrm>
          <a:off x="5358740" y="4107391"/>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define </a:t>
          </a:r>
          <a:r>
            <a:rPr lang="en-US" sz="900" kern="1200" dirty="0" err="1" smtClean="0"/>
            <a:t>feedfwds</a:t>
          </a:r>
          <a:endParaRPr lang="en-US" sz="900" kern="1200" dirty="0"/>
        </a:p>
      </dsp:txBody>
      <dsp:txXfrm>
        <a:off x="5486260" y="4234911"/>
        <a:ext cx="615724" cy="615724"/>
      </dsp:txXfrm>
    </dsp:sp>
    <dsp:sp modelId="{34A30471-68B6-5E45-9CCC-1962885D75BB}">
      <dsp:nvSpPr>
        <dsp:cNvPr id="0" name=""/>
        <dsp:cNvSpPr/>
      </dsp:nvSpPr>
      <dsp:spPr>
        <a:xfrm rot="5400000">
          <a:off x="4039259" y="3732749"/>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66012" y="3708101"/>
        <a:ext cx="65974" cy="65974"/>
      </dsp:txXfrm>
    </dsp:sp>
    <dsp:sp modelId="{877F6009-DB42-1A46-8A90-7879FF74EE8D}">
      <dsp:nvSpPr>
        <dsp:cNvPr id="0" name=""/>
        <dsp:cNvSpPr/>
      </dsp:nvSpPr>
      <dsp:spPr>
        <a:xfrm>
          <a:off x="4263617" y="4400829"/>
          <a:ext cx="870764" cy="870764"/>
        </a:xfrm>
        <a:prstGeom prst="ellipse">
          <a:avLst/>
        </a:prstGeom>
        <a:gradFill rotWithShape="0">
          <a:gsLst>
            <a:gs pos="0">
              <a:schemeClr val="tx1"/>
            </a:gs>
            <a:gs pos="100000">
              <a:schemeClr val="bg1"/>
            </a:gs>
          </a:gsLst>
          <a:lin ang="0" scaled="0"/>
        </a:gradFill>
        <a:ln w="9525" cap="flat" cmpd="sng" algn="ctr">
          <a:gradFill flip="none" rotWithShape="1">
            <a:gsLst>
              <a:gs pos="0">
                <a:schemeClr val="tx1"/>
              </a:gs>
              <a:gs pos="100000">
                <a:srgbClr val="FFFFFF"/>
              </a:gs>
            </a:gsLst>
            <a:lin ang="10800000" scaled="0"/>
            <a:tileRect/>
          </a:gra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rgbClr val="FFFFFF"/>
              </a:solidFill>
            </a:rPr>
            <a:t>define tasks and competencies</a:t>
          </a:r>
          <a:endParaRPr lang="en-US" sz="900" kern="1200" dirty="0">
            <a:solidFill>
              <a:srgbClr val="FFFFFF"/>
            </a:solidFill>
          </a:endParaRPr>
        </a:p>
      </dsp:txBody>
      <dsp:txXfrm>
        <a:off x="4391137" y="4528349"/>
        <a:ext cx="615724" cy="615724"/>
      </dsp:txXfrm>
    </dsp:sp>
    <dsp:sp modelId="{85B97F6A-B805-E44E-9FD1-B1854F9020A0}">
      <dsp:nvSpPr>
        <dsp:cNvPr id="0" name=""/>
        <dsp:cNvSpPr/>
      </dsp:nvSpPr>
      <dsp:spPr>
        <a:xfrm rot="7200000">
          <a:off x="3491697" y="3586030"/>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118451" y="3561382"/>
        <a:ext cx="65974" cy="65974"/>
      </dsp:txXfrm>
    </dsp:sp>
    <dsp:sp modelId="{4831BCD4-0738-FA46-91BF-CB9D7EC2108B}">
      <dsp:nvSpPr>
        <dsp:cNvPr id="0" name=""/>
        <dsp:cNvSpPr/>
      </dsp:nvSpPr>
      <dsp:spPr>
        <a:xfrm>
          <a:off x="3168494" y="4107391"/>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bg1"/>
              </a:solidFill>
            </a:rPr>
            <a:t>orientate people</a:t>
          </a:r>
          <a:endParaRPr lang="en-US" sz="900" kern="1200" dirty="0">
            <a:solidFill>
              <a:schemeClr val="bg1"/>
            </a:solidFill>
          </a:endParaRPr>
        </a:p>
      </dsp:txBody>
      <dsp:txXfrm>
        <a:off x="3296014" y="4234911"/>
        <a:ext cx="615724" cy="615724"/>
      </dsp:txXfrm>
    </dsp:sp>
    <dsp:sp modelId="{D3F5F0CD-5690-0343-B3DE-4B7324D4579B}">
      <dsp:nvSpPr>
        <dsp:cNvPr id="0" name=""/>
        <dsp:cNvSpPr/>
      </dsp:nvSpPr>
      <dsp:spPr>
        <a:xfrm rot="9000000">
          <a:off x="3090855" y="3185188"/>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717608" y="3160539"/>
        <a:ext cx="65974" cy="65974"/>
      </dsp:txXfrm>
    </dsp:sp>
    <dsp:sp modelId="{7C6D392F-561B-8443-A704-17BD848D0E4F}">
      <dsp:nvSpPr>
        <dsp:cNvPr id="0" name=""/>
        <dsp:cNvSpPr/>
      </dsp:nvSpPr>
      <dsp:spPr>
        <a:xfrm>
          <a:off x="2366809" y="3305706"/>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bg1"/>
              </a:solidFill>
            </a:rPr>
            <a:t>motivate people</a:t>
          </a:r>
          <a:endParaRPr lang="en-US" sz="900" kern="1200" dirty="0">
            <a:solidFill>
              <a:schemeClr val="bg1"/>
            </a:solidFill>
          </a:endParaRPr>
        </a:p>
      </dsp:txBody>
      <dsp:txXfrm>
        <a:off x="2494329" y="3433226"/>
        <a:ext cx="615724" cy="615724"/>
      </dsp:txXfrm>
    </dsp:sp>
    <dsp:sp modelId="{C6961E6B-41D2-554A-8E90-C2C51665C108}">
      <dsp:nvSpPr>
        <dsp:cNvPr id="0" name=""/>
        <dsp:cNvSpPr/>
      </dsp:nvSpPr>
      <dsp:spPr>
        <a:xfrm rot="10800000">
          <a:off x="2944136" y="2637626"/>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70890" y="2612978"/>
        <a:ext cx="65974" cy="65974"/>
      </dsp:txXfrm>
    </dsp:sp>
    <dsp:sp modelId="{AD4E41BF-1C7F-3D4B-8DBE-1269C9E42130}">
      <dsp:nvSpPr>
        <dsp:cNvPr id="0" name=""/>
        <dsp:cNvSpPr/>
      </dsp:nvSpPr>
      <dsp:spPr>
        <a:xfrm>
          <a:off x="2073372" y="2210583"/>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bg1"/>
              </a:solidFill>
            </a:rPr>
            <a:t>habilitate people</a:t>
          </a:r>
          <a:endParaRPr lang="en-US" sz="900" kern="1200" dirty="0">
            <a:solidFill>
              <a:schemeClr val="bg1"/>
            </a:solidFill>
          </a:endParaRPr>
        </a:p>
      </dsp:txBody>
      <dsp:txXfrm>
        <a:off x="2200892" y="2338103"/>
        <a:ext cx="615724" cy="615724"/>
      </dsp:txXfrm>
    </dsp:sp>
    <dsp:sp modelId="{6438A08E-DD99-E641-BF02-6F681E879EE7}">
      <dsp:nvSpPr>
        <dsp:cNvPr id="0" name=""/>
        <dsp:cNvSpPr/>
      </dsp:nvSpPr>
      <dsp:spPr>
        <a:xfrm rot="12600000">
          <a:off x="3090855" y="2090065"/>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717608" y="2065417"/>
        <a:ext cx="65974" cy="65974"/>
      </dsp:txXfrm>
    </dsp:sp>
    <dsp:sp modelId="{EF25068A-3D80-4843-B3ED-A08B544E2ECC}">
      <dsp:nvSpPr>
        <dsp:cNvPr id="0" name=""/>
        <dsp:cNvSpPr/>
      </dsp:nvSpPr>
      <dsp:spPr>
        <a:xfrm>
          <a:off x="2366809" y="1115460"/>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err="1" smtClean="0">
              <a:solidFill>
                <a:schemeClr val="bg1"/>
              </a:solidFill>
            </a:rPr>
            <a:t>synergetize</a:t>
          </a:r>
          <a:r>
            <a:rPr lang="en-US" sz="900" kern="1200" dirty="0" smtClean="0">
              <a:solidFill>
                <a:schemeClr val="bg1"/>
              </a:solidFill>
            </a:rPr>
            <a:t> people</a:t>
          </a:r>
          <a:endParaRPr lang="en-US" sz="900" kern="1200" dirty="0">
            <a:solidFill>
              <a:schemeClr val="bg1"/>
            </a:solidFill>
          </a:endParaRPr>
        </a:p>
      </dsp:txBody>
      <dsp:txXfrm>
        <a:off x="2494329" y="1242980"/>
        <a:ext cx="615724" cy="615724"/>
      </dsp:txXfrm>
    </dsp:sp>
    <dsp:sp modelId="{415C4514-03A4-674D-A123-296D18A5CFDB}">
      <dsp:nvSpPr>
        <dsp:cNvPr id="0" name=""/>
        <dsp:cNvSpPr/>
      </dsp:nvSpPr>
      <dsp:spPr>
        <a:xfrm rot="14400000">
          <a:off x="3491697" y="1689222"/>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118451" y="1664574"/>
        <a:ext cx="65974" cy="65974"/>
      </dsp:txXfrm>
    </dsp:sp>
    <dsp:sp modelId="{C4144DE0-2D22-3340-B19C-952D8B320562}">
      <dsp:nvSpPr>
        <dsp:cNvPr id="0" name=""/>
        <dsp:cNvSpPr/>
      </dsp:nvSpPr>
      <dsp:spPr>
        <a:xfrm>
          <a:off x="3168494" y="313774"/>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bg1"/>
              </a:solidFill>
            </a:rPr>
            <a:t>integrate people</a:t>
          </a:r>
          <a:endParaRPr lang="en-US" sz="900" kern="1200" dirty="0">
            <a:solidFill>
              <a:schemeClr val="bg1"/>
            </a:solidFill>
          </a:endParaRPr>
        </a:p>
      </dsp:txBody>
      <dsp:txXfrm>
        <a:off x="3296014" y="441294"/>
        <a:ext cx="615724" cy="6157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866485" y="0"/>
          <a:ext cx="346594" cy="434071"/>
        </a:xfrm>
        <a:prstGeom prst="trapezoid">
          <a:avLst>
            <a:gd name="adj" fmla="val 50000"/>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smtClean="0">
              <a:solidFill>
                <a:srgbClr val="FFFFFF"/>
              </a:solidFill>
            </a:rPr>
            <a:t>I</a:t>
          </a:r>
          <a:endParaRPr lang="en-US" sz="1050" kern="1200" dirty="0">
            <a:solidFill>
              <a:srgbClr val="FFFFFF"/>
            </a:solidFill>
          </a:endParaRPr>
        </a:p>
      </dsp:txBody>
      <dsp:txXfrm>
        <a:off x="866485" y="0"/>
        <a:ext cx="346594" cy="434071"/>
      </dsp:txXfrm>
    </dsp:sp>
    <dsp:sp modelId="{F5C47C7C-F22E-5745-9FF3-8E8113C17EE8}">
      <dsp:nvSpPr>
        <dsp:cNvPr id="0" name=""/>
        <dsp:cNvSpPr/>
      </dsp:nvSpPr>
      <dsp:spPr>
        <a:xfrm>
          <a:off x="693188" y="434071"/>
          <a:ext cx="693188"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0" rIns="13970" bIns="0" numCol="1" spcCol="1270" anchor="ctr" anchorCtr="0">
          <a:noAutofit/>
        </a:bodyPr>
        <a:lstStyle/>
        <a:p>
          <a:pPr lvl="0" algn="ctr" defTabSz="466725">
            <a:lnSpc>
              <a:spcPct val="90000"/>
            </a:lnSpc>
            <a:spcBef>
              <a:spcPct val="0"/>
            </a:spcBef>
            <a:spcAft>
              <a:spcPct val="35000"/>
            </a:spcAft>
          </a:pPr>
          <a:r>
            <a:rPr lang="en-US" sz="1050" kern="1200" dirty="0" smtClean="0">
              <a:solidFill>
                <a:schemeClr val="bg1"/>
              </a:solidFill>
            </a:rPr>
            <a:t>S</a:t>
          </a:r>
          <a:endParaRPr lang="en-US" sz="1050" kern="1200" dirty="0">
            <a:solidFill>
              <a:schemeClr val="bg1"/>
            </a:solidFill>
          </a:endParaRPr>
        </a:p>
      </dsp:txBody>
      <dsp:txXfrm>
        <a:off x="814495" y="434071"/>
        <a:ext cx="450572" cy="434071"/>
      </dsp:txXfrm>
    </dsp:sp>
    <dsp:sp modelId="{5E181FBA-F664-6B48-BDE0-BF8485876CD3}">
      <dsp:nvSpPr>
        <dsp:cNvPr id="0" name=""/>
        <dsp:cNvSpPr/>
      </dsp:nvSpPr>
      <dsp:spPr>
        <a:xfrm>
          <a:off x="519891" y="868142"/>
          <a:ext cx="1039782"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Habilitation</a:t>
          </a:r>
          <a:endParaRPr lang="en-US" sz="1200" kern="1200" dirty="0">
            <a:solidFill>
              <a:schemeClr val="bg1"/>
            </a:solidFill>
          </a:endParaRPr>
        </a:p>
      </dsp:txBody>
      <dsp:txXfrm>
        <a:off x="701852" y="868142"/>
        <a:ext cx="675858" cy="434071"/>
      </dsp:txXfrm>
    </dsp:sp>
    <dsp:sp modelId="{8F820B19-D61C-B247-A620-06225BB7DFA1}">
      <dsp:nvSpPr>
        <dsp:cNvPr id="0" name=""/>
        <dsp:cNvSpPr/>
      </dsp:nvSpPr>
      <dsp:spPr>
        <a:xfrm>
          <a:off x="346594" y="1302213"/>
          <a:ext cx="1386376"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Motivation</a:t>
          </a:r>
          <a:endParaRPr lang="en-US" sz="1200" kern="1200" dirty="0">
            <a:solidFill>
              <a:schemeClr val="bg1"/>
            </a:solidFill>
          </a:endParaRPr>
        </a:p>
      </dsp:txBody>
      <dsp:txXfrm>
        <a:off x="589209" y="1302213"/>
        <a:ext cx="901144" cy="434071"/>
      </dsp:txXfrm>
    </dsp:sp>
    <dsp:sp modelId="{7AE28275-8189-304B-BDE5-5E5C671D1A55}">
      <dsp:nvSpPr>
        <dsp:cNvPr id="0" name=""/>
        <dsp:cNvSpPr/>
      </dsp:nvSpPr>
      <dsp:spPr>
        <a:xfrm>
          <a:off x="173297" y="1736284"/>
          <a:ext cx="1732970"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Orientation</a:t>
          </a:r>
          <a:endParaRPr lang="en-US" sz="1200" kern="1200" dirty="0">
            <a:solidFill>
              <a:schemeClr val="bg1"/>
            </a:solidFill>
          </a:endParaRPr>
        </a:p>
      </dsp:txBody>
      <dsp:txXfrm>
        <a:off x="476566" y="1736284"/>
        <a:ext cx="1126430" cy="434071"/>
      </dsp:txXfrm>
    </dsp:sp>
    <dsp:sp modelId="{2B843B4D-9D9C-0F40-8A45-031B67D433C2}">
      <dsp:nvSpPr>
        <dsp:cNvPr id="0" name=""/>
        <dsp:cNvSpPr/>
      </dsp:nvSpPr>
      <dsp:spPr>
        <a:xfrm>
          <a:off x="0" y="2170355"/>
          <a:ext cx="2079564"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Definition</a:t>
          </a:r>
          <a:endParaRPr lang="en-US" sz="1200" kern="1200" dirty="0">
            <a:solidFill>
              <a:schemeClr val="bg1"/>
            </a:solidFill>
          </a:endParaRPr>
        </a:p>
      </dsp:txBody>
      <dsp:txXfrm>
        <a:off x="363923" y="2170355"/>
        <a:ext cx="1351716" cy="43407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7DEEE-D833-7D46-B8BF-F14C322FCFDA}">
      <dsp:nvSpPr>
        <dsp:cNvPr id="0" name=""/>
        <dsp:cNvSpPr/>
      </dsp:nvSpPr>
      <dsp:spPr>
        <a:xfrm>
          <a:off x="779836" y="0"/>
          <a:ext cx="519891" cy="714231"/>
        </a:xfrm>
        <a:prstGeom prst="trapezoid">
          <a:avLst>
            <a:gd name="adj" fmla="val 50000"/>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smtClean="0">
              <a:solidFill>
                <a:schemeClr val="tx1"/>
              </a:solidFill>
            </a:rPr>
            <a:t>D</a:t>
          </a:r>
          <a:endParaRPr lang="en-US" sz="1050" kern="1200" dirty="0">
            <a:solidFill>
              <a:schemeClr val="tx1"/>
            </a:solidFill>
          </a:endParaRPr>
        </a:p>
      </dsp:txBody>
      <dsp:txXfrm>
        <a:off x="779836" y="0"/>
        <a:ext cx="519891" cy="714231"/>
      </dsp:txXfrm>
    </dsp:sp>
    <dsp:sp modelId="{030317B0-778D-0D46-B0DF-9DAEECBAC3A4}">
      <dsp:nvSpPr>
        <dsp:cNvPr id="0" name=""/>
        <dsp:cNvSpPr/>
      </dsp:nvSpPr>
      <dsp:spPr>
        <a:xfrm>
          <a:off x="519891" y="714231"/>
          <a:ext cx="1039782" cy="714231"/>
        </a:xfrm>
        <a:prstGeom prst="trapezoid">
          <a:avLst>
            <a:gd name="adj" fmla="val 36395"/>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solidFill>
                <a:schemeClr val="tx1"/>
              </a:solidFill>
            </a:rPr>
            <a:t>Stability</a:t>
          </a:r>
          <a:endParaRPr lang="en-US" sz="1050" b="1" kern="1200" dirty="0">
            <a:solidFill>
              <a:schemeClr val="tx1"/>
            </a:solidFill>
          </a:endParaRPr>
        </a:p>
      </dsp:txBody>
      <dsp:txXfrm>
        <a:off x="701852" y="714231"/>
        <a:ext cx="675858" cy="714231"/>
      </dsp:txXfrm>
    </dsp:sp>
    <dsp:sp modelId="{74368792-5F3A-8A45-B6DD-4623675BE83C}">
      <dsp:nvSpPr>
        <dsp:cNvPr id="0" name=""/>
        <dsp:cNvSpPr/>
      </dsp:nvSpPr>
      <dsp:spPr>
        <a:xfrm>
          <a:off x="259945" y="1428463"/>
          <a:ext cx="1559673" cy="714231"/>
        </a:xfrm>
        <a:prstGeom prst="trapezoid">
          <a:avLst>
            <a:gd name="adj" fmla="val 36395"/>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err="1" smtClean="0">
              <a:solidFill>
                <a:schemeClr val="tx1"/>
              </a:solidFill>
            </a:rPr>
            <a:t>Effectivity</a:t>
          </a:r>
          <a:endParaRPr lang="en-US" sz="1050" b="1" kern="1200" dirty="0">
            <a:solidFill>
              <a:schemeClr val="tx1"/>
            </a:solidFill>
          </a:endParaRPr>
        </a:p>
      </dsp:txBody>
      <dsp:txXfrm>
        <a:off x="532888" y="1428463"/>
        <a:ext cx="1013787" cy="714231"/>
      </dsp:txXfrm>
    </dsp:sp>
    <dsp:sp modelId="{3E0E496B-F89A-2444-A096-0335E5ABBBCE}">
      <dsp:nvSpPr>
        <dsp:cNvPr id="0" name=""/>
        <dsp:cNvSpPr/>
      </dsp:nvSpPr>
      <dsp:spPr>
        <a:xfrm>
          <a:off x="0" y="2142695"/>
          <a:ext cx="2079564" cy="714231"/>
        </a:xfrm>
        <a:prstGeom prst="trapezoid">
          <a:avLst>
            <a:gd name="adj" fmla="val 36395"/>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solidFill>
                <a:schemeClr val="tx1"/>
              </a:solidFill>
            </a:rPr>
            <a:t>Usefulness</a:t>
          </a:r>
          <a:endParaRPr lang="en-US" sz="1050" b="1" kern="1200" dirty="0">
            <a:solidFill>
              <a:schemeClr val="tx1"/>
            </a:solidFill>
          </a:endParaRPr>
        </a:p>
      </dsp:txBody>
      <dsp:txXfrm>
        <a:off x="363923" y="2142695"/>
        <a:ext cx="1351716" cy="7142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endParaRPr lang="en-US" sz="900" kern="1200" dirty="0"/>
        </a:p>
      </dsp:txBody>
      <dsp:txXfrm>
        <a:off x="111601" y="597636"/>
        <a:ext cx="414518" cy="19921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endParaRPr lang="en-US" sz="900" kern="1200" dirty="0"/>
        </a:p>
      </dsp:txBody>
      <dsp:txXfrm>
        <a:off x="111601" y="597636"/>
        <a:ext cx="414518" cy="19921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endParaRPr lang="en-US" sz="900" kern="1200" dirty="0"/>
        </a:p>
      </dsp:txBody>
      <dsp:txXfrm>
        <a:off x="111601" y="597636"/>
        <a:ext cx="414518" cy="19921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endParaRPr lang="en-US" sz="900" kern="1200" dirty="0"/>
        </a:p>
      </dsp:txBody>
      <dsp:txXfrm>
        <a:off x="111601" y="597636"/>
        <a:ext cx="414518" cy="19921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List1#1">
  <dgm:title val=""/>
  <dgm:desc val=""/>
  <dgm:catLst>
    <dgm:cat type="list" pri="20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CEDFEA3-8FE8-D344-8D06-BD7D9B9A7D2D}" type="datetimeFigureOut">
              <a:rPr lang="en-US" smtClean="0"/>
              <a:pPr/>
              <a:t>4/9/2012</a:t>
            </a:fld>
            <a:endParaRPr lang="cs-C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42809300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4DA5500-9E0D-1840-9468-51BF0006DA66}" type="datetimeFigureOut">
              <a:rPr lang="en-US" smtClean="0"/>
              <a:pPr/>
              <a:t>4/9/2012</a:t>
            </a:fld>
            <a:endParaRPr lang="cs-C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49842990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ToV</a:t>
            </a:r>
            <a:r>
              <a:rPr lang="en-US" baseline="0" dirty="0" smtClean="0"/>
              <a:t> is a strategy – what ought to be built</a:t>
            </a:r>
          </a:p>
          <a:p>
            <a:r>
              <a:rPr lang="en-US" baseline="0" dirty="0" err="1" smtClean="0"/>
              <a:t>ToC</a:t>
            </a:r>
            <a:r>
              <a:rPr lang="en-US" baseline="0" dirty="0" smtClean="0"/>
              <a:t> is a tactics – what to do first and what do after</a:t>
            </a:r>
          </a:p>
          <a:p>
            <a:r>
              <a:rPr lang="en-US" baseline="0" dirty="0" smtClean="0"/>
              <a:t>FCS is a localization map – where to do changes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4</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ToV</a:t>
            </a:r>
            <a:r>
              <a:rPr lang="en-US" baseline="0" dirty="0" smtClean="0"/>
              <a:t> is a strategy – what ought to be built</a:t>
            </a:r>
          </a:p>
          <a:p>
            <a:r>
              <a:rPr lang="en-US" baseline="0" dirty="0" err="1" smtClean="0"/>
              <a:t>ToC</a:t>
            </a:r>
            <a:r>
              <a:rPr lang="en-US" baseline="0" dirty="0" smtClean="0"/>
              <a:t> is a tactics – what to do first and what do after</a:t>
            </a:r>
          </a:p>
          <a:p>
            <a:r>
              <a:rPr lang="en-US" baseline="0" dirty="0" smtClean="0"/>
              <a:t>FCS is a localization map – where to do changes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5</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Ideas contained in strategic frame</a:t>
            </a:r>
            <a:r>
              <a:rPr lang="en-US" baseline="0" dirty="0" smtClean="0"/>
              <a:t> should be attractive for people and define a direction for company leadership and management. Therefore this role demands competencies of a special kind.</a:t>
            </a:r>
            <a:endParaRPr lang="en-US" dirty="0" smtClean="0"/>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7</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Leader defines strategic</a:t>
            </a:r>
            <a:r>
              <a:rPr lang="en-US" baseline="0" dirty="0" smtClean="0"/>
              <a:t> goals, principles and rules to be obeyed. Manager has to achieve these goals by satisfaction of all rules and principles. The role of manager is the most sophisticated and complex role in any company.</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8</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str</a:t>
            </a:r>
            <a:r>
              <a:rPr lang="en-US" baseline="0" dirty="0" smtClean="0"/>
              <a:t> 55 a </a:t>
            </a:r>
            <a:r>
              <a:rPr lang="en-US" baseline="0" dirty="0" err="1" smtClean="0"/>
              <a:t>dal</a:t>
            </a:r>
            <a:endParaRPr lang="en-US" dirty="0"/>
          </a:p>
        </p:txBody>
      </p:sp>
      <p:sp>
        <p:nvSpPr>
          <p:cNvPr id="4" name="Slide Number Placeholder 3"/>
          <p:cNvSpPr>
            <a:spLocks noGrp="1"/>
          </p:cNvSpPr>
          <p:nvPr>
            <p:ph type="sldNum" sz="quarter" idx="10"/>
          </p:nvPr>
        </p:nvSpPr>
        <p:spPr/>
        <p:txBody>
          <a:bodyPr/>
          <a:lstStyle/>
          <a:p>
            <a:fld id="{550E475B-E635-AA4A-8E2A-FCFBFAC497DE}" type="slidenum">
              <a:rPr lang="en-US" smtClean="0"/>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Good leadership of people and their resource management is on the borders of science, craft, and art. There is a plenty</a:t>
            </a:r>
            <a:r>
              <a:rPr lang="en-US" baseline="0" dirty="0" smtClean="0"/>
              <a:t> of factors affecting the right choice of managerial style. These factors may involve resources of led people, character of tasks to be done, qualities of managers,... The intuition and nature is usually the most effective tool. </a:t>
            </a:r>
            <a:r>
              <a:rPr lang="en-US" dirty="0" smtClean="0"/>
              <a:t>There is no optimal or universal managerial style.</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However,</a:t>
            </a:r>
            <a:r>
              <a:rPr lang="en-US" baseline="0" dirty="0" smtClean="0"/>
              <a:t> </a:t>
            </a:r>
            <a:r>
              <a:rPr lang="en-US" dirty="0" smtClean="0"/>
              <a:t>experience show</a:t>
            </a:r>
            <a:r>
              <a:rPr lang="en-US" baseline="0" dirty="0" smtClean="0"/>
              <a:t>s us that successful  managers can be found on the right of this matrix. Why? </a:t>
            </a:r>
            <a:endParaRPr lang="en-US" dirty="0" smtClean="0"/>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15</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996BC11F-2019-7B4D-909E-EE1C3A417315}" type="datetime1">
              <a:rPr lang="en-US" smtClean="0"/>
              <a:pPr/>
              <a:t>4/9/2012</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smtClean="0"/>
              <a:t>PV215 - 7</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7DD87BC9-3BFA-B047-A27A-359BCF68E3BF}" type="datetime1">
              <a:rPr lang="en-US" smtClean="0"/>
              <a:pPr/>
              <a:t>4/9/2012</a:t>
            </a:fld>
            <a:endParaRPr lang="cs-CZ"/>
          </a:p>
        </p:txBody>
      </p:sp>
      <p:sp>
        <p:nvSpPr>
          <p:cNvPr id="5" name="Footer Placeholder 4"/>
          <p:cNvSpPr>
            <a:spLocks noGrp="1"/>
          </p:cNvSpPr>
          <p:nvPr>
            <p:ph type="ftr" sz="quarter" idx="11"/>
          </p:nvPr>
        </p:nvSpPr>
        <p:spPr/>
        <p:txBody>
          <a:bodyPr/>
          <a:lstStyle/>
          <a:p>
            <a:r>
              <a:rPr lang="en-US" smtClean="0"/>
              <a:t>PV215 - 7</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85D54AD3-E9D3-B846-A8BF-E096F5F59759}" type="datetime1">
              <a:rPr lang="en-US" smtClean="0"/>
              <a:pPr/>
              <a:t>4/9/2012</a:t>
            </a:fld>
            <a:endParaRPr lang="cs-CZ"/>
          </a:p>
        </p:txBody>
      </p:sp>
      <p:sp>
        <p:nvSpPr>
          <p:cNvPr id="5" name="Footer Placeholder 4"/>
          <p:cNvSpPr>
            <a:spLocks noGrp="1"/>
          </p:cNvSpPr>
          <p:nvPr>
            <p:ph type="ftr" sz="quarter" idx="11"/>
          </p:nvPr>
        </p:nvSpPr>
        <p:spPr/>
        <p:txBody>
          <a:bodyPr/>
          <a:lstStyle/>
          <a:p>
            <a:r>
              <a:rPr lang="en-US" smtClean="0"/>
              <a:t>PV215 - 7</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5" name="Date Placeholder 4"/>
          <p:cNvSpPr>
            <a:spLocks noGrp="1"/>
          </p:cNvSpPr>
          <p:nvPr>
            <p:ph type="dt" sz="half" idx="10"/>
          </p:nvPr>
        </p:nvSpPr>
        <p:spPr/>
        <p:txBody>
          <a:bodyPr/>
          <a:lstStyle/>
          <a:p>
            <a:fld id="{A07C3A7A-BFD5-8F43-838C-9DE468AB60B7}" type="datetime1">
              <a:rPr lang="en-US" smtClean="0"/>
              <a:pPr/>
              <a:t>4/9/2012</a:t>
            </a:fld>
            <a:endParaRPr lang="cs-CZ"/>
          </a:p>
        </p:txBody>
      </p:sp>
      <p:sp>
        <p:nvSpPr>
          <p:cNvPr id="6" name="Footer Placeholder 5"/>
          <p:cNvSpPr>
            <a:spLocks noGrp="1"/>
          </p:cNvSpPr>
          <p:nvPr>
            <p:ph type="ftr" sz="quarter" idx="11"/>
          </p:nvPr>
        </p:nvSpPr>
        <p:spPr/>
        <p:txBody>
          <a:bodyPr/>
          <a:lstStyle/>
          <a:p>
            <a:r>
              <a:rPr lang="en-US" smtClean="0"/>
              <a:t>PV215 - 7</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54F1EF59-1942-A843-9CFF-BBE2F2AA392A}" type="datetime1">
              <a:rPr lang="en-US" smtClean="0"/>
              <a:pPr/>
              <a:t>4/9/2012</a:t>
            </a:fld>
            <a:endParaRPr lang="cs-CZ"/>
          </a:p>
        </p:txBody>
      </p:sp>
      <p:sp>
        <p:nvSpPr>
          <p:cNvPr id="5" name="Footer Placeholder 4"/>
          <p:cNvSpPr>
            <a:spLocks noGrp="1"/>
          </p:cNvSpPr>
          <p:nvPr>
            <p:ph type="ftr" sz="quarter" idx="11"/>
          </p:nvPr>
        </p:nvSpPr>
        <p:spPr/>
        <p:txBody>
          <a:bodyPr/>
          <a:lstStyle/>
          <a:p>
            <a:r>
              <a:rPr lang="en-US" smtClean="0"/>
              <a:t>PV215 - 7</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Click to edit Master text styles</a:t>
            </a:r>
          </a:p>
        </p:txBody>
      </p:sp>
      <p:sp>
        <p:nvSpPr>
          <p:cNvPr id="4" name="Date Placeholder 3"/>
          <p:cNvSpPr>
            <a:spLocks noGrp="1"/>
          </p:cNvSpPr>
          <p:nvPr>
            <p:ph type="dt" sz="half" idx="10"/>
          </p:nvPr>
        </p:nvSpPr>
        <p:spPr/>
        <p:txBody>
          <a:bodyPr/>
          <a:lstStyle/>
          <a:p>
            <a:fld id="{D10D35F3-82CF-7047-B5A8-8BBB71E4602C}" type="datetime1">
              <a:rPr lang="en-US" smtClean="0"/>
              <a:pPr/>
              <a:t>4/9/2012</a:t>
            </a:fld>
            <a:endParaRPr lang="cs-CZ"/>
          </a:p>
        </p:txBody>
      </p:sp>
      <p:sp>
        <p:nvSpPr>
          <p:cNvPr id="5" name="Footer Placeholder 4"/>
          <p:cNvSpPr>
            <a:spLocks noGrp="1"/>
          </p:cNvSpPr>
          <p:nvPr>
            <p:ph type="ftr" sz="quarter" idx="11"/>
          </p:nvPr>
        </p:nvSpPr>
        <p:spPr/>
        <p:txBody>
          <a:bodyPr/>
          <a:lstStyle/>
          <a:p>
            <a:r>
              <a:rPr lang="en-US" smtClean="0"/>
              <a:t>PV215 - 7</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5" name="Date Placeholder 4"/>
          <p:cNvSpPr>
            <a:spLocks noGrp="1"/>
          </p:cNvSpPr>
          <p:nvPr>
            <p:ph type="dt" sz="half" idx="10"/>
          </p:nvPr>
        </p:nvSpPr>
        <p:spPr/>
        <p:txBody>
          <a:bodyPr/>
          <a:lstStyle/>
          <a:p>
            <a:fld id="{FB6E7BDD-97B2-3947-A25D-BAD60B3B3937}" type="datetime1">
              <a:rPr lang="en-US" smtClean="0"/>
              <a:pPr/>
              <a:t>4/9/2012</a:t>
            </a:fld>
            <a:endParaRPr lang="cs-CZ"/>
          </a:p>
        </p:txBody>
      </p:sp>
      <p:sp>
        <p:nvSpPr>
          <p:cNvPr id="6" name="Footer Placeholder 5"/>
          <p:cNvSpPr>
            <a:spLocks noGrp="1"/>
          </p:cNvSpPr>
          <p:nvPr>
            <p:ph type="ftr" sz="quarter" idx="11"/>
          </p:nvPr>
        </p:nvSpPr>
        <p:spPr/>
        <p:txBody>
          <a:bodyPr/>
          <a:lstStyle/>
          <a:p>
            <a:r>
              <a:rPr lang="en-US" smtClean="0"/>
              <a:t>PV215 - 7</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7" name="Date Placeholder 6"/>
          <p:cNvSpPr>
            <a:spLocks noGrp="1"/>
          </p:cNvSpPr>
          <p:nvPr>
            <p:ph type="dt" sz="half" idx="10"/>
          </p:nvPr>
        </p:nvSpPr>
        <p:spPr/>
        <p:txBody>
          <a:bodyPr/>
          <a:lstStyle/>
          <a:p>
            <a:fld id="{599431E0-515A-3B47-A882-59F5CB171EC7}" type="datetime1">
              <a:rPr lang="en-US" smtClean="0"/>
              <a:pPr/>
              <a:t>4/9/2012</a:t>
            </a:fld>
            <a:endParaRPr lang="cs-CZ"/>
          </a:p>
        </p:txBody>
      </p:sp>
      <p:sp>
        <p:nvSpPr>
          <p:cNvPr id="8" name="Footer Placeholder 7"/>
          <p:cNvSpPr>
            <a:spLocks noGrp="1"/>
          </p:cNvSpPr>
          <p:nvPr>
            <p:ph type="ftr" sz="quarter" idx="11"/>
          </p:nvPr>
        </p:nvSpPr>
        <p:spPr/>
        <p:txBody>
          <a:bodyPr/>
          <a:lstStyle/>
          <a:p>
            <a:r>
              <a:rPr lang="en-US" smtClean="0"/>
              <a:t>PV215 - 7</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B8AAFDC-D64D-A342-AA3B-1939CF60257F}" type="datetime1">
              <a:rPr lang="en-US" smtClean="0"/>
              <a:pPr/>
              <a:t>4/9/2012</a:t>
            </a:fld>
            <a:endParaRPr lang="cs-CZ"/>
          </a:p>
        </p:txBody>
      </p:sp>
      <p:sp>
        <p:nvSpPr>
          <p:cNvPr id="4" name="Footer Placeholder 3"/>
          <p:cNvSpPr>
            <a:spLocks noGrp="1"/>
          </p:cNvSpPr>
          <p:nvPr>
            <p:ph type="ftr" sz="quarter" idx="11"/>
          </p:nvPr>
        </p:nvSpPr>
        <p:spPr/>
        <p:txBody>
          <a:bodyPr/>
          <a:lstStyle/>
          <a:p>
            <a:r>
              <a:rPr lang="en-US" smtClean="0"/>
              <a:t>PV215 - 7</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E2283-9943-DA4E-9819-732BEB0C0BE1}" type="datetime1">
              <a:rPr lang="en-US" smtClean="0"/>
              <a:pPr/>
              <a:t>4/9/2012</a:t>
            </a:fld>
            <a:endParaRPr lang="cs-CZ"/>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B38F37B-C998-A542-B266-626286E8AD85}" type="datetime1">
              <a:rPr lang="en-US" smtClean="0"/>
              <a:pPr/>
              <a:t>4/9/2012</a:t>
            </a:fld>
            <a:endParaRPr lang="cs-CZ"/>
          </a:p>
        </p:txBody>
      </p:sp>
      <p:sp>
        <p:nvSpPr>
          <p:cNvPr id="6" name="Footer Placeholder 5"/>
          <p:cNvSpPr>
            <a:spLocks noGrp="1"/>
          </p:cNvSpPr>
          <p:nvPr>
            <p:ph type="ftr" sz="quarter" idx="11"/>
          </p:nvPr>
        </p:nvSpPr>
        <p:spPr/>
        <p:txBody>
          <a:bodyPr/>
          <a:lstStyle/>
          <a:p>
            <a:r>
              <a:rPr lang="en-US" smtClean="0"/>
              <a:t>PV215 - 7</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22E87C22-B221-7A48-98CC-2E3FF1F55F6D}" type="datetime1">
              <a:rPr lang="en-US" smtClean="0"/>
              <a:pPr/>
              <a:t>4/9/2012</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smtClean="0"/>
              <a:t>PV215 - 7</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Click to edit Master text styles</a:t>
            </a:r>
          </a:p>
          <a:p>
            <a:pPr lvl="1" eaLnBrk="1" latinLnBrk="0" hangingPunct="1"/>
            <a:r>
              <a:rPr kumimoji="0" lang="cs-CZ" smtClean="0"/>
              <a:t>Second level</a:t>
            </a:r>
          </a:p>
          <a:p>
            <a:pPr lvl="2" eaLnBrk="1" latinLnBrk="0" hangingPunct="1"/>
            <a:r>
              <a:rPr kumimoji="0" lang="cs-CZ" smtClean="0"/>
              <a:t>Third level</a:t>
            </a:r>
          </a:p>
          <a:p>
            <a:pPr lvl="3" eaLnBrk="1" latinLnBrk="0" hangingPunct="1"/>
            <a:r>
              <a:rPr kumimoji="0" lang="cs-CZ" smtClean="0"/>
              <a:t>Fourth level</a:t>
            </a:r>
          </a:p>
          <a:p>
            <a:pPr lvl="4" eaLnBrk="1" latinLnBrk="0" hangingPunct="1"/>
            <a:r>
              <a:rPr kumimoji="0" lang="cs-CZ"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313FE7C0-1153-4047-BB65-FB22796341FC}" type="datetime1">
              <a:rPr lang="en-US" smtClean="0"/>
              <a:pPr/>
              <a:t>4/9/2012</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smtClean="0"/>
              <a:t>PV215 - 7</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4.jpeg"/><Relationship Id="rId13" Type="http://schemas.microsoft.com/office/2007/relationships/diagramDrawing" Target="../diagrams/drawing4.xml"/><Relationship Id="rId18" Type="http://schemas.microsoft.com/office/2007/relationships/diagramDrawing" Target="../diagrams/drawing5.xml"/><Relationship Id="rId3" Type="http://schemas.openxmlformats.org/officeDocument/2006/relationships/diagramData" Target="../diagrams/data3.xml"/><Relationship Id="rId7" Type="http://schemas.microsoft.com/office/2007/relationships/diagramDrawing" Target="../diagrams/drawing3.xml"/><Relationship Id="rId12" Type="http://schemas.openxmlformats.org/officeDocument/2006/relationships/diagramColors" Target="../diagrams/colors4.xml"/><Relationship Id="rId17" Type="http://schemas.openxmlformats.org/officeDocument/2006/relationships/diagramColors" Target="../diagrams/colors5.xml"/><Relationship Id="rId2" Type="http://schemas.openxmlformats.org/officeDocument/2006/relationships/image" Target="../media/image6.png"/><Relationship Id="rId16" Type="http://schemas.openxmlformats.org/officeDocument/2006/relationships/diagramQuickStyle" Target="../diagrams/quickStyle5.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QuickStyle" Target="../diagrams/quickStyle4.xml"/><Relationship Id="rId5" Type="http://schemas.openxmlformats.org/officeDocument/2006/relationships/diagramQuickStyle" Target="../diagrams/quickStyle3.xml"/><Relationship Id="rId15" Type="http://schemas.openxmlformats.org/officeDocument/2006/relationships/diagramLayout" Target="../diagrams/layout5.xml"/><Relationship Id="rId10" Type="http://schemas.openxmlformats.org/officeDocument/2006/relationships/diagramLayout" Target="../diagrams/layout4.xml"/><Relationship Id="rId4" Type="http://schemas.openxmlformats.org/officeDocument/2006/relationships/diagramLayout" Target="../diagrams/layout3.xml"/><Relationship Id="rId9" Type="http://schemas.openxmlformats.org/officeDocument/2006/relationships/diagramData" Target="../diagrams/data4.xml"/><Relationship Id="rId14" Type="http://schemas.openxmlformats.org/officeDocument/2006/relationships/diagramData" Target="../diagrams/data5.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7.xml"/><Relationship Id="rId13" Type="http://schemas.openxmlformats.org/officeDocument/2006/relationships/diagramData" Target="../diagrams/data8.xml"/><Relationship Id="rId18" Type="http://schemas.openxmlformats.org/officeDocument/2006/relationships/diagramData" Target="../diagrams/data9.xml"/><Relationship Id="rId3" Type="http://schemas.openxmlformats.org/officeDocument/2006/relationships/diagramData" Target="../diagrams/data6.xml"/><Relationship Id="rId21" Type="http://schemas.openxmlformats.org/officeDocument/2006/relationships/diagramColors" Target="../diagrams/colors9.xml"/><Relationship Id="rId7" Type="http://schemas.microsoft.com/office/2007/relationships/diagramDrawing" Target="../diagrams/drawing6.xml"/><Relationship Id="rId12" Type="http://schemas.microsoft.com/office/2007/relationships/diagramDrawing" Target="../diagrams/drawing7.xml"/><Relationship Id="rId17" Type="http://schemas.microsoft.com/office/2007/relationships/diagramDrawing" Target="../diagrams/drawing8.xml"/><Relationship Id="rId2" Type="http://schemas.openxmlformats.org/officeDocument/2006/relationships/notesSlide" Target="../notesSlides/notesSlide6.xml"/><Relationship Id="rId16" Type="http://schemas.openxmlformats.org/officeDocument/2006/relationships/diagramColors" Target="../diagrams/colors8.xml"/><Relationship Id="rId20" Type="http://schemas.openxmlformats.org/officeDocument/2006/relationships/diagramQuickStyle" Target="../diagrams/quickStyle9.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5" Type="http://schemas.openxmlformats.org/officeDocument/2006/relationships/diagramQuickStyle" Target="../diagrams/quickStyle8.xml"/><Relationship Id="rId10" Type="http://schemas.openxmlformats.org/officeDocument/2006/relationships/diagramQuickStyle" Target="../diagrams/quickStyle7.xml"/><Relationship Id="rId19" Type="http://schemas.openxmlformats.org/officeDocument/2006/relationships/diagramLayout" Target="../diagrams/layout9.xml"/><Relationship Id="rId4" Type="http://schemas.openxmlformats.org/officeDocument/2006/relationships/diagramLayout" Target="../diagrams/layout6.xml"/><Relationship Id="rId9" Type="http://schemas.openxmlformats.org/officeDocument/2006/relationships/diagramLayout" Target="../diagrams/layout7.xml"/><Relationship Id="rId14" Type="http://schemas.openxmlformats.org/officeDocument/2006/relationships/diagramLayout" Target="../diagrams/layout8.xml"/><Relationship Id="rId22" Type="http://schemas.microsoft.com/office/2007/relationships/diagramDrawing" Target="../diagrams/drawing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Management by Competencies</a:t>
            </a:r>
            <a:endParaRPr lang="en-US" dirty="0"/>
          </a:p>
        </p:txBody>
      </p:sp>
      <p:sp>
        <p:nvSpPr>
          <p:cNvPr id="6" name="Subtitle 5"/>
          <p:cNvSpPr>
            <a:spLocks noGrp="1"/>
          </p:cNvSpPr>
          <p:nvPr>
            <p:ph type="subTitle" idx="1"/>
          </p:nvPr>
        </p:nvSpPr>
        <p:spPr/>
        <p:txBody>
          <a:bodyPr/>
          <a:lstStyle/>
          <a:p>
            <a:r>
              <a:rPr lang="en-US" dirty="0" smtClean="0"/>
              <a:t>Company management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 receive and evaluate information from monitoring system</a:t>
            </a:r>
          </a:p>
          <a:p>
            <a:pPr lvl="1"/>
            <a:r>
              <a:rPr lang="en-US" dirty="0" smtClean="0"/>
              <a:t>to be able to consider if changes in goals or ways are necessary and make consequent decisions</a:t>
            </a:r>
          </a:p>
          <a:p>
            <a:r>
              <a:rPr lang="en-US" dirty="0" smtClean="0"/>
              <a:t>Monitoring system has to supply relevant information on what is happening</a:t>
            </a:r>
          </a:p>
          <a:p>
            <a:r>
              <a:rPr lang="en-US" dirty="0" smtClean="0"/>
              <a:t>Communication has to be duplex</a:t>
            </a:r>
            <a:endParaRPr lang="en-US" dirty="0"/>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10</a:t>
            </a:fld>
            <a:endParaRPr lang="cs-CZ"/>
          </a:p>
        </p:txBody>
      </p:sp>
      <p:sp>
        <p:nvSpPr>
          <p:cNvPr id="5" name="Title 4"/>
          <p:cNvSpPr>
            <a:spLocks noGrp="1"/>
          </p:cNvSpPr>
          <p:nvPr>
            <p:ph type="title"/>
          </p:nvPr>
        </p:nvSpPr>
        <p:spPr/>
        <p:txBody>
          <a:bodyPr>
            <a:normAutofit fontScale="90000"/>
          </a:bodyPr>
          <a:lstStyle/>
          <a:p>
            <a:r>
              <a:rPr lang="en-US" dirty="0" smtClean="0"/>
              <a:t>To communicate with </a:t>
            </a:r>
            <a:br>
              <a:rPr lang="en-US" dirty="0" smtClean="0"/>
            </a:br>
            <a:r>
              <a:rPr lang="en-US" dirty="0" smtClean="0"/>
              <a:t>monitoring system</a:t>
            </a:r>
            <a:endParaRPr lang="en-US" dirty="0"/>
          </a:p>
        </p:txBody>
      </p:sp>
      <p:sp>
        <p:nvSpPr>
          <p:cNvPr id="6" name="Rounded Rectangle 5"/>
          <p:cNvSpPr/>
          <p:nvPr/>
        </p:nvSpPr>
        <p:spPr>
          <a:xfrm>
            <a:off x="7023100" y="274638"/>
            <a:ext cx="1663700" cy="1146289"/>
          </a:xfrm>
          <a:prstGeom prst="roundRect">
            <a:avLst/>
          </a:prstGeom>
          <a:blipFill rotWithShape="0">
            <a:blip r:embed="rId2"/>
            <a:stretch>
              <a:fillRect/>
            </a:stretch>
          </a:blipFill>
        </p:spPr>
        <p:style>
          <a:lnRef idx="1">
            <a:schemeClr val="accent1"/>
          </a:lnRef>
          <a:fillRef idx="2">
            <a:schemeClr val="accent1"/>
          </a:fillRef>
          <a:effectRef idx="1">
            <a:schemeClr val="accent1"/>
          </a:effectRef>
          <a:fontRef idx="minor">
            <a:schemeClr val="dk1"/>
          </a:fontRef>
        </p:style>
      </p:sp>
      <p:sp>
        <p:nvSpPr>
          <p:cNvPr id="7" name="Rounded Rectangle 6"/>
          <p:cNvSpPr/>
          <p:nvPr/>
        </p:nvSpPr>
        <p:spPr>
          <a:xfrm>
            <a:off x="2555321" y="5273396"/>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Management</a:t>
            </a:r>
            <a:endParaRPr lang="en-US" dirty="0"/>
          </a:p>
        </p:txBody>
      </p:sp>
      <p:grpSp>
        <p:nvGrpSpPr>
          <p:cNvPr id="8" name="Group 7"/>
          <p:cNvGrpSpPr/>
          <p:nvPr/>
        </p:nvGrpSpPr>
        <p:grpSpPr>
          <a:xfrm>
            <a:off x="5067182" y="5339801"/>
            <a:ext cx="1443150" cy="440266"/>
            <a:chOff x="5791082" y="4833130"/>
            <a:chExt cx="1443150" cy="440266"/>
          </a:xfrm>
        </p:grpSpPr>
        <p:sp>
          <p:nvSpPr>
            <p:cNvPr id="9" name="Rounded Rectangle 8"/>
            <p:cNvSpPr/>
            <p:nvPr/>
          </p:nvSpPr>
          <p:spPr>
            <a:xfrm>
              <a:off x="6154190" y="483313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monitoring</a:t>
              </a:r>
              <a:endParaRPr lang="en-US" sz="1200" dirty="0"/>
            </a:p>
          </p:txBody>
        </p:sp>
        <p:cxnSp>
          <p:nvCxnSpPr>
            <p:cNvPr id="10" name="Straight Arrow Connector 9"/>
            <p:cNvCxnSpPr/>
            <p:nvPr/>
          </p:nvCxnSpPr>
          <p:spPr>
            <a:xfrm rot="10800000" flipV="1">
              <a:off x="5791082" y="4989763"/>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cxnSp>
        <p:nvCxnSpPr>
          <p:cNvPr id="13" name="Straight Arrow Connector 12"/>
          <p:cNvCxnSpPr/>
          <p:nvPr/>
        </p:nvCxnSpPr>
        <p:spPr>
          <a:xfrm rot="10800000" flipH="1" flipV="1">
            <a:off x="5079882" y="5648834"/>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par>
                                <p:cTn id="13" presetID="10"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fade">
                                      <p:cBhvr>
                                        <p:cTn id="25" dur="10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fade">
                                      <p:cBhvr>
                                        <p:cTn id="30" dur="1000"/>
                                        <p:tgtEl>
                                          <p:spTgt spid="2">
                                            <p:txEl>
                                              <p:pRg st="3" end="3"/>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req_pos_yy.png"/>
          <p:cNvPicPr>
            <a:picLocks noChangeAspect="1"/>
          </p:cNvPicPr>
          <p:nvPr/>
        </p:nvPicPr>
        <p:blipFill>
          <a:blip r:embed="rId2">
            <a:alphaModFix amt="30000"/>
          </a:blip>
          <a:stretch>
            <a:fillRect/>
          </a:stretch>
        </p:blipFill>
        <p:spPr>
          <a:xfrm>
            <a:off x="3022600" y="2234342"/>
            <a:ext cx="3314700" cy="3314700"/>
          </a:xfrm>
          <a:prstGeom prst="rect">
            <a:avLst/>
          </a:prstGeom>
        </p:spPr>
      </p:pic>
      <p:graphicFrame>
        <p:nvGraphicFramePr>
          <p:cNvPr id="7" name="Content Placeholder 6"/>
          <p:cNvGraphicFramePr>
            <a:graphicFrameLocks noGrp="1"/>
          </p:cNvGraphicFramePr>
          <p:nvPr>
            <p:ph idx="1"/>
          </p:nvPr>
        </p:nvGraphicFramePr>
        <p:xfrm>
          <a:off x="-12700" y="1252537"/>
          <a:ext cx="9398000" cy="52919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11</a:t>
            </a:fld>
            <a:endParaRPr lang="cs-CZ"/>
          </a:p>
        </p:txBody>
      </p:sp>
      <p:sp>
        <p:nvSpPr>
          <p:cNvPr id="5" name="Title 4"/>
          <p:cNvSpPr>
            <a:spLocks noGrp="1"/>
          </p:cNvSpPr>
          <p:nvPr>
            <p:ph type="title"/>
          </p:nvPr>
        </p:nvSpPr>
        <p:spPr/>
        <p:txBody>
          <a:bodyPr/>
          <a:lstStyle/>
          <a:p>
            <a:r>
              <a:rPr lang="en-US" dirty="0" smtClean="0"/>
              <a:t>Managerial tasks</a:t>
            </a:r>
            <a:endParaRPr lang="en-US" dirty="0"/>
          </a:p>
        </p:txBody>
      </p:sp>
      <p:sp>
        <p:nvSpPr>
          <p:cNvPr id="6" name="Rounded Rectangle 5"/>
          <p:cNvSpPr/>
          <p:nvPr/>
        </p:nvSpPr>
        <p:spPr>
          <a:xfrm>
            <a:off x="7023100" y="274638"/>
            <a:ext cx="1663700" cy="1146289"/>
          </a:xfrm>
          <a:prstGeom prst="roundRect">
            <a:avLst/>
          </a:prstGeom>
          <a:blipFill rotWithShape="0">
            <a:blip r:embed="rId8"/>
            <a:stretch>
              <a:fillRect/>
            </a:stretch>
          </a:blipFill>
        </p:spPr>
        <p:style>
          <a:lnRef idx="1">
            <a:schemeClr val="accent1"/>
          </a:lnRef>
          <a:fillRef idx="2">
            <a:schemeClr val="accent1"/>
          </a:fillRef>
          <a:effectRef idx="1">
            <a:schemeClr val="accent1"/>
          </a:effectRef>
          <a:fontRef idx="minor">
            <a:schemeClr val="dk1"/>
          </a:fontRef>
        </p:style>
      </p:sp>
      <p:sp>
        <p:nvSpPr>
          <p:cNvPr id="9" name="TextBox 8"/>
          <p:cNvSpPr txBox="1"/>
          <p:nvPr/>
        </p:nvSpPr>
        <p:spPr>
          <a:xfrm>
            <a:off x="6616578" y="6307916"/>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10" name="TextBox 9"/>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graphicFrame>
        <p:nvGraphicFramePr>
          <p:cNvPr id="11" name="Diagram 10"/>
          <p:cNvGraphicFramePr/>
          <p:nvPr/>
        </p:nvGraphicFramePr>
        <p:xfrm>
          <a:off x="253992" y="3703490"/>
          <a:ext cx="2079564" cy="260442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2" name="Content Placeholder 4"/>
          <p:cNvGraphicFramePr>
            <a:graphicFrameLocks/>
          </p:cNvGraphicFramePr>
          <p:nvPr/>
        </p:nvGraphicFramePr>
        <p:xfrm>
          <a:off x="6880553" y="3450987"/>
          <a:ext cx="2079564" cy="2856927"/>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F8C88661-F44E-524C-9454-E3EE070DFD49}"/>
                                            </p:graphicEl>
                                          </p:spTgt>
                                        </p:tgtEl>
                                        <p:attrNameLst>
                                          <p:attrName>style.visibility</p:attrName>
                                        </p:attrNameLst>
                                      </p:cBhvr>
                                      <p:to>
                                        <p:strVal val="visible"/>
                                      </p:to>
                                    </p:set>
                                    <p:animEffect transition="in" filter="fade">
                                      <p:cBhvr>
                                        <p:cTn id="7" dur="1000"/>
                                        <p:tgtEl>
                                          <p:spTgt spid="7">
                                            <p:graphicEl>
                                              <a:dgm id="{F8C88661-F44E-524C-9454-E3EE070DFD4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65641155-D73E-DD46-AADE-242EAC5DD997}"/>
                                            </p:graphicEl>
                                          </p:spTgt>
                                        </p:tgtEl>
                                        <p:attrNameLst>
                                          <p:attrName>style.visibility</p:attrName>
                                        </p:attrNameLst>
                                      </p:cBhvr>
                                      <p:to>
                                        <p:strVal val="visible"/>
                                      </p:to>
                                    </p:set>
                                    <p:animEffect transition="in" filter="fade">
                                      <p:cBhvr>
                                        <p:cTn id="12" dur="1000"/>
                                        <p:tgtEl>
                                          <p:spTgt spid="7">
                                            <p:graphicEl>
                                              <a:dgm id="{65641155-D73E-DD46-AADE-242EAC5DD997}"/>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graphicEl>
                                              <a:dgm id="{4F673433-B782-4C4C-8261-8EAA687A1587}"/>
                                            </p:graphicEl>
                                          </p:spTgt>
                                        </p:tgtEl>
                                        <p:attrNameLst>
                                          <p:attrName>style.visibility</p:attrName>
                                        </p:attrNameLst>
                                      </p:cBhvr>
                                      <p:to>
                                        <p:strVal val="visible"/>
                                      </p:to>
                                    </p:set>
                                    <p:animEffect transition="in" filter="fade">
                                      <p:cBhvr>
                                        <p:cTn id="15" dur="1000"/>
                                        <p:tgtEl>
                                          <p:spTgt spid="7">
                                            <p:graphicEl>
                                              <a:dgm id="{4F673433-B782-4C4C-8261-8EAA687A1587}"/>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graphicEl>
                                              <a:dgm id="{A5DE2FA9-8D14-DE4E-9051-1CD062FC8DD1}"/>
                                            </p:graphicEl>
                                          </p:spTgt>
                                        </p:tgtEl>
                                        <p:attrNameLst>
                                          <p:attrName>style.visibility</p:attrName>
                                        </p:attrNameLst>
                                      </p:cBhvr>
                                      <p:to>
                                        <p:strVal val="visible"/>
                                      </p:to>
                                    </p:set>
                                    <p:animEffect transition="in" filter="fade">
                                      <p:cBhvr>
                                        <p:cTn id="20" dur="1000"/>
                                        <p:tgtEl>
                                          <p:spTgt spid="7">
                                            <p:graphicEl>
                                              <a:dgm id="{A5DE2FA9-8D14-DE4E-9051-1CD062FC8DD1}"/>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graphicEl>
                                              <a:dgm id="{32592C33-4E31-B94E-9D97-923D674375E8}"/>
                                            </p:graphicEl>
                                          </p:spTgt>
                                        </p:tgtEl>
                                        <p:attrNameLst>
                                          <p:attrName>style.visibility</p:attrName>
                                        </p:attrNameLst>
                                      </p:cBhvr>
                                      <p:to>
                                        <p:strVal val="visible"/>
                                      </p:to>
                                    </p:set>
                                    <p:animEffect transition="in" filter="fade">
                                      <p:cBhvr>
                                        <p:cTn id="23" dur="1000"/>
                                        <p:tgtEl>
                                          <p:spTgt spid="7">
                                            <p:graphicEl>
                                              <a:dgm id="{32592C33-4E31-B94E-9D97-923D674375E8}"/>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graphicEl>
                                              <a:dgm id="{EAEBE11A-CCEC-9B4D-A9A3-14FF9A550C0B}"/>
                                            </p:graphicEl>
                                          </p:spTgt>
                                        </p:tgtEl>
                                        <p:attrNameLst>
                                          <p:attrName>style.visibility</p:attrName>
                                        </p:attrNameLst>
                                      </p:cBhvr>
                                      <p:to>
                                        <p:strVal val="visible"/>
                                      </p:to>
                                    </p:set>
                                    <p:animEffect transition="in" filter="fade">
                                      <p:cBhvr>
                                        <p:cTn id="28" dur="1000"/>
                                        <p:tgtEl>
                                          <p:spTgt spid="7">
                                            <p:graphicEl>
                                              <a:dgm id="{EAEBE11A-CCEC-9B4D-A9A3-14FF9A550C0B}"/>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
                                            <p:graphicEl>
                                              <a:dgm id="{801CB801-952A-FC41-B213-EAFB536B08D0}"/>
                                            </p:graphicEl>
                                          </p:spTgt>
                                        </p:tgtEl>
                                        <p:attrNameLst>
                                          <p:attrName>style.visibility</p:attrName>
                                        </p:attrNameLst>
                                      </p:cBhvr>
                                      <p:to>
                                        <p:strVal val="visible"/>
                                      </p:to>
                                    </p:set>
                                    <p:animEffect transition="in" filter="fade">
                                      <p:cBhvr>
                                        <p:cTn id="31" dur="1000"/>
                                        <p:tgtEl>
                                          <p:spTgt spid="7">
                                            <p:graphicEl>
                                              <a:dgm id="{801CB801-952A-FC41-B213-EAFB536B08D0}"/>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7">
                                            <p:graphicEl>
                                              <a:dgm id="{84448CCE-B5FA-2D45-AACF-B7E7D7240EFD}"/>
                                            </p:graphicEl>
                                          </p:spTgt>
                                        </p:tgtEl>
                                        <p:attrNameLst>
                                          <p:attrName>style.visibility</p:attrName>
                                        </p:attrNameLst>
                                      </p:cBhvr>
                                      <p:to>
                                        <p:strVal val="visible"/>
                                      </p:to>
                                    </p:set>
                                    <p:animEffect transition="in" filter="fade">
                                      <p:cBhvr>
                                        <p:cTn id="36" dur="1000"/>
                                        <p:tgtEl>
                                          <p:spTgt spid="7">
                                            <p:graphicEl>
                                              <a:dgm id="{84448CCE-B5FA-2D45-AACF-B7E7D7240EFD}"/>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7">
                                            <p:graphicEl>
                                              <a:dgm id="{1F138B6E-A98C-5F42-A8A9-A1E1712601E6}"/>
                                            </p:graphicEl>
                                          </p:spTgt>
                                        </p:tgtEl>
                                        <p:attrNameLst>
                                          <p:attrName>style.visibility</p:attrName>
                                        </p:attrNameLst>
                                      </p:cBhvr>
                                      <p:to>
                                        <p:strVal val="visible"/>
                                      </p:to>
                                    </p:set>
                                    <p:animEffect transition="in" filter="fade">
                                      <p:cBhvr>
                                        <p:cTn id="39" dur="1000"/>
                                        <p:tgtEl>
                                          <p:spTgt spid="7">
                                            <p:graphicEl>
                                              <a:dgm id="{1F138B6E-A98C-5F42-A8A9-A1E1712601E6}"/>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7">
                                            <p:graphicEl>
                                              <a:dgm id="{E1523F3D-15F5-564C-9F21-6E286C4525A5}"/>
                                            </p:graphicEl>
                                          </p:spTgt>
                                        </p:tgtEl>
                                        <p:attrNameLst>
                                          <p:attrName>style.visibility</p:attrName>
                                        </p:attrNameLst>
                                      </p:cBhvr>
                                      <p:to>
                                        <p:strVal val="visible"/>
                                      </p:to>
                                    </p:set>
                                    <p:animEffect transition="in" filter="fade">
                                      <p:cBhvr>
                                        <p:cTn id="44" dur="1000"/>
                                        <p:tgtEl>
                                          <p:spTgt spid="7">
                                            <p:graphicEl>
                                              <a:dgm id="{E1523F3D-15F5-564C-9F21-6E286C4525A5}"/>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7">
                                            <p:graphicEl>
                                              <a:dgm id="{F7485450-DF1A-2249-9479-9E5F1B4A1511}"/>
                                            </p:graphicEl>
                                          </p:spTgt>
                                        </p:tgtEl>
                                        <p:attrNameLst>
                                          <p:attrName>style.visibility</p:attrName>
                                        </p:attrNameLst>
                                      </p:cBhvr>
                                      <p:to>
                                        <p:strVal val="visible"/>
                                      </p:to>
                                    </p:set>
                                    <p:animEffect transition="in" filter="fade">
                                      <p:cBhvr>
                                        <p:cTn id="47" dur="1000"/>
                                        <p:tgtEl>
                                          <p:spTgt spid="7">
                                            <p:graphicEl>
                                              <a:dgm id="{F7485450-DF1A-2249-9479-9E5F1B4A1511}"/>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graphicEl>
                                              <a:dgm id="{3251D8B9-1791-624C-9912-F104CD483948}"/>
                                            </p:graphicEl>
                                          </p:spTgt>
                                        </p:tgtEl>
                                        <p:attrNameLst>
                                          <p:attrName>style.visibility</p:attrName>
                                        </p:attrNameLst>
                                      </p:cBhvr>
                                      <p:to>
                                        <p:strVal val="visible"/>
                                      </p:to>
                                    </p:set>
                                    <p:animEffect transition="in" filter="fade">
                                      <p:cBhvr>
                                        <p:cTn id="52" dur="1000"/>
                                        <p:tgtEl>
                                          <p:spTgt spid="7">
                                            <p:graphicEl>
                                              <a:dgm id="{3251D8B9-1791-624C-9912-F104CD483948}"/>
                                            </p:graphic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7">
                                            <p:graphicEl>
                                              <a:dgm id="{24F065B2-301C-DC4D-BB29-C7288251C1A3}"/>
                                            </p:graphicEl>
                                          </p:spTgt>
                                        </p:tgtEl>
                                        <p:attrNameLst>
                                          <p:attrName>style.visibility</p:attrName>
                                        </p:attrNameLst>
                                      </p:cBhvr>
                                      <p:to>
                                        <p:strVal val="visible"/>
                                      </p:to>
                                    </p:set>
                                    <p:animEffect transition="in" filter="fade">
                                      <p:cBhvr>
                                        <p:cTn id="55" dur="1000"/>
                                        <p:tgtEl>
                                          <p:spTgt spid="7">
                                            <p:graphicEl>
                                              <a:dgm id="{24F065B2-301C-DC4D-BB29-C7288251C1A3}"/>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7">
                                            <p:graphicEl>
                                              <a:dgm id="{34A30471-68B6-5E45-9CCC-1962885D75BB}"/>
                                            </p:graphicEl>
                                          </p:spTgt>
                                        </p:tgtEl>
                                        <p:attrNameLst>
                                          <p:attrName>style.visibility</p:attrName>
                                        </p:attrNameLst>
                                      </p:cBhvr>
                                      <p:to>
                                        <p:strVal val="visible"/>
                                      </p:to>
                                    </p:set>
                                    <p:animEffect transition="in" filter="fade">
                                      <p:cBhvr>
                                        <p:cTn id="60" dur="1000"/>
                                        <p:tgtEl>
                                          <p:spTgt spid="7">
                                            <p:graphicEl>
                                              <a:dgm id="{34A30471-68B6-5E45-9CCC-1962885D75BB}"/>
                                            </p:graphic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7">
                                            <p:graphicEl>
                                              <a:dgm id="{877F6009-DB42-1A46-8A90-7879FF74EE8D}"/>
                                            </p:graphicEl>
                                          </p:spTgt>
                                        </p:tgtEl>
                                        <p:attrNameLst>
                                          <p:attrName>style.visibility</p:attrName>
                                        </p:attrNameLst>
                                      </p:cBhvr>
                                      <p:to>
                                        <p:strVal val="visible"/>
                                      </p:to>
                                    </p:set>
                                    <p:animEffect transition="in" filter="fade">
                                      <p:cBhvr>
                                        <p:cTn id="63" dur="1000"/>
                                        <p:tgtEl>
                                          <p:spTgt spid="7">
                                            <p:graphicEl>
                                              <a:dgm id="{877F6009-DB42-1A46-8A90-7879FF74EE8D}"/>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7">
                                            <p:graphicEl>
                                              <a:dgm id="{85B97F6A-B805-E44E-9FD1-B1854F9020A0}"/>
                                            </p:graphicEl>
                                          </p:spTgt>
                                        </p:tgtEl>
                                        <p:attrNameLst>
                                          <p:attrName>style.visibility</p:attrName>
                                        </p:attrNameLst>
                                      </p:cBhvr>
                                      <p:to>
                                        <p:strVal val="visible"/>
                                      </p:to>
                                    </p:set>
                                    <p:animEffect transition="in" filter="fade">
                                      <p:cBhvr>
                                        <p:cTn id="68" dur="1000"/>
                                        <p:tgtEl>
                                          <p:spTgt spid="7">
                                            <p:graphicEl>
                                              <a:dgm id="{85B97F6A-B805-E44E-9FD1-B1854F9020A0}"/>
                                            </p:graphicEl>
                                          </p:spTgt>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7">
                                            <p:graphicEl>
                                              <a:dgm id="{4831BCD4-0738-FA46-91BF-CB9D7EC2108B}"/>
                                            </p:graphicEl>
                                          </p:spTgt>
                                        </p:tgtEl>
                                        <p:attrNameLst>
                                          <p:attrName>style.visibility</p:attrName>
                                        </p:attrNameLst>
                                      </p:cBhvr>
                                      <p:to>
                                        <p:strVal val="visible"/>
                                      </p:to>
                                    </p:set>
                                    <p:animEffect transition="in" filter="fade">
                                      <p:cBhvr>
                                        <p:cTn id="71" dur="1000"/>
                                        <p:tgtEl>
                                          <p:spTgt spid="7">
                                            <p:graphicEl>
                                              <a:dgm id="{4831BCD4-0738-FA46-91BF-CB9D7EC2108B}"/>
                                            </p:graphicEl>
                                          </p:spTgt>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7">
                                            <p:graphicEl>
                                              <a:dgm id="{D3F5F0CD-5690-0343-B3DE-4B7324D4579B}"/>
                                            </p:graphicEl>
                                          </p:spTgt>
                                        </p:tgtEl>
                                        <p:attrNameLst>
                                          <p:attrName>style.visibility</p:attrName>
                                        </p:attrNameLst>
                                      </p:cBhvr>
                                      <p:to>
                                        <p:strVal val="visible"/>
                                      </p:to>
                                    </p:set>
                                    <p:animEffect transition="in" filter="fade">
                                      <p:cBhvr>
                                        <p:cTn id="76" dur="1000"/>
                                        <p:tgtEl>
                                          <p:spTgt spid="7">
                                            <p:graphicEl>
                                              <a:dgm id="{D3F5F0CD-5690-0343-B3DE-4B7324D4579B}"/>
                                            </p:graphicEl>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7">
                                            <p:graphicEl>
                                              <a:dgm id="{7C6D392F-561B-8443-A704-17BD848D0E4F}"/>
                                            </p:graphicEl>
                                          </p:spTgt>
                                        </p:tgtEl>
                                        <p:attrNameLst>
                                          <p:attrName>style.visibility</p:attrName>
                                        </p:attrNameLst>
                                      </p:cBhvr>
                                      <p:to>
                                        <p:strVal val="visible"/>
                                      </p:to>
                                    </p:set>
                                    <p:animEffect transition="in" filter="fade">
                                      <p:cBhvr>
                                        <p:cTn id="79" dur="1000"/>
                                        <p:tgtEl>
                                          <p:spTgt spid="7">
                                            <p:graphicEl>
                                              <a:dgm id="{7C6D392F-561B-8443-A704-17BD848D0E4F}"/>
                                            </p:graphic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7">
                                            <p:graphicEl>
                                              <a:dgm id="{C6961E6B-41D2-554A-8E90-C2C51665C108}"/>
                                            </p:graphicEl>
                                          </p:spTgt>
                                        </p:tgtEl>
                                        <p:attrNameLst>
                                          <p:attrName>style.visibility</p:attrName>
                                        </p:attrNameLst>
                                      </p:cBhvr>
                                      <p:to>
                                        <p:strVal val="visible"/>
                                      </p:to>
                                    </p:set>
                                    <p:animEffect transition="in" filter="fade">
                                      <p:cBhvr>
                                        <p:cTn id="84" dur="1000"/>
                                        <p:tgtEl>
                                          <p:spTgt spid="7">
                                            <p:graphicEl>
                                              <a:dgm id="{C6961E6B-41D2-554A-8E90-C2C51665C108}"/>
                                            </p:graphicEl>
                                          </p:spTgt>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7">
                                            <p:graphicEl>
                                              <a:dgm id="{AD4E41BF-1C7F-3D4B-8DBE-1269C9E42130}"/>
                                            </p:graphicEl>
                                          </p:spTgt>
                                        </p:tgtEl>
                                        <p:attrNameLst>
                                          <p:attrName>style.visibility</p:attrName>
                                        </p:attrNameLst>
                                      </p:cBhvr>
                                      <p:to>
                                        <p:strVal val="visible"/>
                                      </p:to>
                                    </p:set>
                                    <p:animEffect transition="in" filter="fade">
                                      <p:cBhvr>
                                        <p:cTn id="87" dur="1000"/>
                                        <p:tgtEl>
                                          <p:spTgt spid="7">
                                            <p:graphicEl>
                                              <a:dgm id="{AD4E41BF-1C7F-3D4B-8DBE-1269C9E42130}"/>
                                            </p:graphic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7">
                                            <p:graphicEl>
                                              <a:dgm id="{6438A08E-DD99-E641-BF02-6F681E879EE7}"/>
                                            </p:graphicEl>
                                          </p:spTgt>
                                        </p:tgtEl>
                                        <p:attrNameLst>
                                          <p:attrName>style.visibility</p:attrName>
                                        </p:attrNameLst>
                                      </p:cBhvr>
                                      <p:to>
                                        <p:strVal val="visible"/>
                                      </p:to>
                                    </p:set>
                                    <p:animEffect transition="in" filter="fade">
                                      <p:cBhvr>
                                        <p:cTn id="92" dur="1000"/>
                                        <p:tgtEl>
                                          <p:spTgt spid="7">
                                            <p:graphicEl>
                                              <a:dgm id="{6438A08E-DD99-E641-BF02-6F681E879EE7}"/>
                                            </p:graphicEl>
                                          </p:spTgt>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7">
                                            <p:graphicEl>
                                              <a:dgm id="{EF25068A-3D80-4843-B3ED-A08B544E2ECC}"/>
                                            </p:graphicEl>
                                          </p:spTgt>
                                        </p:tgtEl>
                                        <p:attrNameLst>
                                          <p:attrName>style.visibility</p:attrName>
                                        </p:attrNameLst>
                                      </p:cBhvr>
                                      <p:to>
                                        <p:strVal val="visible"/>
                                      </p:to>
                                    </p:set>
                                    <p:animEffect transition="in" filter="fade">
                                      <p:cBhvr>
                                        <p:cTn id="95" dur="1000"/>
                                        <p:tgtEl>
                                          <p:spTgt spid="7">
                                            <p:graphicEl>
                                              <a:dgm id="{EF25068A-3D80-4843-B3ED-A08B544E2ECC}"/>
                                            </p:graphicEl>
                                          </p:spTgt>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7">
                                            <p:graphicEl>
                                              <a:dgm id="{415C4514-03A4-674D-A123-296D18A5CFDB}"/>
                                            </p:graphicEl>
                                          </p:spTgt>
                                        </p:tgtEl>
                                        <p:attrNameLst>
                                          <p:attrName>style.visibility</p:attrName>
                                        </p:attrNameLst>
                                      </p:cBhvr>
                                      <p:to>
                                        <p:strVal val="visible"/>
                                      </p:to>
                                    </p:set>
                                    <p:animEffect transition="in" filter="fade">
                                      <p:cBhvr>
                                        <p:cTn id="100" dur="1000"/>
                                        <p:tgtEl>
                                          <p:spTgt spid="7">
                                            <p:graphicEl>
                                              <a:dgm id="{415C4514-03A4-674D-A123-296D18A5CFDB}"/>
                                            </p:graphicEl>
                                          </p:spTgt>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7">
                                            <p:graphicEl>
                                              <a:dgm id="{C4144DE0-2D22-3340-B19C-952D8B320562}"/>
                                            </p:graphicEl>
                                          </p:spTgt>
                                        </p:tgtEl>
                                        <p:attrNameLst>
                                          <p:attrName>style.visibility</p:attrName>
                                        </p:attrNameLst>
                                      </p:cBhvr>
                                      <p:to>
                                        <p:strVal val="visible"/>
                                      </p:to>
                                    </p:set>
                                    <p:animEffect transition="in" filter="fade">
                                      <p:cBhvr>
                                        <p:cTn id="103" dur="1000"/>
                                        <p:tgtEl>
                                          <p:spTgt spid="7">
                                            <p:graphicEl>
                                              <a:dgm id="{C4144DE0-2D22-3340-B19C-952D8B320562}"/>
                                            </p:graphicEl>
                                          </p:spTgt>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nodeType="clickEffect">
                                  <p:stCondLst>
                                    <p:cond delay="0"/>
                                  </p:stCondLst>
                                  <p:childTnLst>
                                    <p:set>
                                      <p:cBhvr>
                                        <p:cTn id="107" dur="1" fill="hold">
                                          <p:stCondLst>
                                            <p:cond delay="0"/>
                                          </p:stCondLst>
                                        </p:cTn>
                                        <p:tgtEl>
                                          <p:spTgt spid="8"/>
                                        </p:tgtEl>
                                        <p:attrNameLst>
                                          <p:attrName>style.visibility</p:attrName>
                                        </p:attrNameLst>
                                      </p:cBhvr>
                                      <p:to>
                                        <p:strVal val="visible"/>
                                      </p:to>
                                    </p:set>
                                    <p:animEffect transition="in" filter="fade">
                                      <p:cBhvr>
                                        <p:cTn id="108" dur="1000"/>
                                        <p:tgtEl>
                                          <p:spTgt spid="8"/>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11"/>
                                        </p:tgtEl>
                                        <p:attrNameLst>
                                          <p:attrName>style.visibility</p:attrName>
                                        </p:attrNameLst>
                                      </p:cBhvr>
                                      <p:to>
                                        <p:strVal val="visible"/>
                                      </p:to>
                                    </p:set>
                                    <p:animEffect transition="in" filter="fade">
                                      <p:cBhvr>
                                        <p:cTn id="113" dur="1000"/>
                                        <p:tgtEl>
                                          <p:spTgt spid="11"/>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12"/>
                                        </p:tgtEl>
                                        <p:attrNameLst>
                                          <p:attrName>style.visibility</p:attrName>
                                        </p:attrNameLst>
                                      </p:cBhvr>
                                      <p:to>
                                        <p:strVal val="visible"/>
                                      </p:to>
                                    </p:set>
                                    <p:animEffect transition="in" filter="fade">
                                      <p:cBhvr>
                                        <p:cTn id="118"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Graphic spid="11" grpId="0">
        <p:bldAsOne/>
      </p:bldGraphic>
      <p:bldGraphic spid="12"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Workers </a:t>
            </a:r>
          </a:p>
          <a:p>
            <a:pPr lvl="1"/>
            <a:r>
              <a:rPr lang="en-US" dirty="0" smtClean="0"/>
              <a:t>achieve goals and performs tasks directly</a:t>
            </a:r>
          </a:p>
          <a:p>
            <a:pPr lvl="1"/>
            <a:r>
              <a:rPr lang="en-US" dirty="0" smtClean="0"/>
              <a:t>transforms directly inputs to outputs while consuming resources</a:t>
            </a:r>
          </a:p>
          <a:p>
            <a:pPr lvl="2"/>
            <a:r>
              <a:rPr lang="en-US" dirty="0" smtClean="0"/>
              <a:t>material</a:t>
            </a:r>
          </a:p>
          <a:p>
            <a:pPr lvl="2"/>
            <a:r>
              <a:rPr lang="en-US" dirty="0" smtClean="0"/>
              <a:t>human</a:t>
            </a:r>
          </a:p>
          <a:p>
            <a:pPr lvl="2"/>
            <a:r>
              <a:rPr lang="en-US" dirty="0" smtClean="0"/>
              <a:t>corporate ideas</a:t>
            </a:r>
          </a:p>
          <a:p>
            <a:pPr lvl="1"/>
            <a:r>
              <a:rPr lang="en-US" dirty="0" smtClean="0"/>
              <a:t>ought to be bearers of </a:t>
            </a:r>
          </a:p>
          <a:p>
            <a:pPr lvl="2"/>
            <a:r>
              <a:rPr lang="en-US" dirty="0" smtClean="0"/>
              <a:t>special knowledge and skills (abilities) needed for accomplishment of assigned tasks</a:t>
            </a:r>
          </a:p>
          <a:p>
            <a:pPr lvl="2"/>
            <a:r>
              <a:rPr lang="en-US" dirty="0" smtClean="0"/>
              <a:t>abilities to understand task submissions</a:t>
            </a:r>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12</a:t>
            </a:fld>
            <a:endParaRPr lang="cs-CZ"/>
          </a:p>
        </p:txBody>
      </p:sp>
      <p:sp>
        <p:nvSpPr>
          <p:cNvPr id="5" name="Title 4"/>
          <p:cNvSpPr>
            <a:spLocks noGrp="1"/>
          </p:cNvSpPr>
          <p:nvPr>
            <p:ph type="title"/>
          </p:nvPr>
        </p:nvSpPr>
        <p:spPr/>
        <p:txBody>
          <a:bodyPr/>
          <a:lstStyle/>
          <a:p>
            <a:r>
              <a:rPr lang="en-US" dirty="0" smtClean="0"/>
              <a:t>Role of Worker</a:t>
            </a:r>
            <a:endParaRPr lang="en-US" dirty="0"/>
          </a:p>
        </p:txBody>
      </p:sp>
      <p:sp>
        <p:nvSpPr>
          <p:cNvPr id="6" name="Rounded Rectangle 5"/>
          <p:cNvSpPr/>
          <p:nvPr/>
        </p:nvSpPr>
        <p:spPr>
          <a:xfrm>
            <a:off x="7027874" y="274639"/>
            <a:ext cx="1658926" cy="1143000"/>
          </a:xfrm>
          <a:prstGeom prst="roundRect">
            <a:avLst/>
          </a:prstGeom>
          <a:blipFill rotWithShape="0">
            <a:blip r:embed="rId2"/>
            <a:stretch>
              <a:fillRect/>
            </a:stretch>
          </a:blipFill>
        </p:spPr>
        <p:style>
          <a:lnRef idx="1">
            <a:schemeClr val="accent1"/>
          </a:lnRef>
          <a:fillRef idx="2">
            <a:schemeClr val="accent1"/>
          </a:fillRef>
          <a:effectRef idx="1">
            <a:schemeClr val="accent1"/>
          </a:effectRef>
          <a:fontRef idx="minor">
            <a:schemeClr val="dk1"/>
          </a:fontRef>
        </p:style>
      </p:sp>
      <p:sp>
        <p:nvSpPr>
          <p:cNvPr id="7" name="TextBox 6"/>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1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Leader, manager, worker are roles</a:t>
            </a:r>
          </a:p>
          <a:p>
            <a:r>
              <a:rPr lang="en-US" dirty="0" smtClean="0"/>
              <a:t>Roles have not be confused with persons</a:t>
            </a:r>
          </a:p>
          <a:p>
            <a:pPr lvl="1"/>
            <a:r>
              <a:rPr lang="en-US" dirty="0" smtClean="0"/>
              <a:t>as well as human resources</a:t>
            </a:r>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13</a:t>
            </a:fld>
            <a:endParaRPr lang="cs-CZ"/>
          </a:p>
        </p:txBody>
      </p:sp>
      <p:sp>
        <p:nvSpPr>
          <p:cNvPr id="5" name="Title 4"/>
          <p:cNvSpPr>
            <a:spLocks noGrp="1"/>
          </p:cNvSpPr>
          <p:nvPr>
            <p:ph type="title"/>
          </p:nvPr>
        </p:nvSpPr>
        <p:spPr/>
        <p:txBody>
          <a:bodyPr/>
          <a:lstStyle/>
          <a:p>
            <a:r>
              <a:rPr lang="en-US" dirty="0" smtClean="0"/>
              <a:t>Roles and People </a:t>
            </a:r>
            <a:endParaRPr lang="en-US" dirty="0"/>
          </a:p>
        </p:txBody>
      </p:sp>
      <p:pic>
        <p:nvPicPr>
          <p:cNvPr id="6" name="Picture 5" descr="telefonista_black.png"/>
          <p:cNvPicPr>
            <a:picLocks noChangeAspect="1"/>
          </p:cNvPicPr>
          <p:nvPr/>
        </p:nvPicPr>
        <p:blipFill>
          <a:blip r:embed="rId2"/>
          <a:stretch>
            <a:fillRect/>
          </a:stretch>
        </p:blipFill>
        <p:spPr>
          <a:xfrm>
            <a:off x="4207093" y="5394990"/>
            <a:ext cx="729813" cy="1224602"/>
          </a:xfrm>
          <a:prstGeom prst="rect">
            <a:avLst/>
          </a:prstGeom>
        </p:spPr>
      </p:pic>
      <p:sp>
        <p:nvSpPr>
          <p:cNvPr id="7" name="Rounded Rectangle 6"/>
          <p:cNvSpPr/>
          <p:nvPr/>
        </p:nvSpPr>
        <p:spPr>
          <a:xfrm>
            <a:off x="457200" y="3187700"/>
            <a:ext cx="2501900" cy="1765300"/>
          </a:xfrm>
          <a:prstGeom prst="roundRect">
            <a:avLst/>
          </a:prstGeom>
        </p:spPr>
        <p:style>
          <a:lnRef idx="2">
            <a:schemeClr val="accent2"/>
          </a:lnRef>
          <a:fillRef idx="1">
            <a:schemeClr val="lt1"/>
          </a:fillRef>
          <a:effectRef idx="0">
            <a:schemeClr val="accent2"/>
          </a:effectRef>
          <a:fontRef idx="minor">
            <a:schemeClr val="dk1"/>
          </a:fontRef>
        </p:style>
        <p:txBody>
          <a:bodyPr rtlCol="0" anchor="t"/>
          <a:lstStyle/>
          <a:p>
            <a:pPr algn="ctr"/>
            <a:r>
              <a:rPr lang="en-US" dirty="0" smtClean="0"/>
              <a:t>Leadership context</a:t>
            </a:r>
            <a:endParaRPr lang="en-US" dirty="0"/>
          </a:p>
        </p:txBody>
      </p:sp>
      <p:sp>
        <p:nvSpPr>
          <p:cNvPr id="10" name="Rounded Rectangle 9"/>
          <p:cNvSpPr/>
          <p:nvPr/>
        </p:nvSpPr>
        <p:spPr>
          <a:xfrm>
            <a:off x="6145372" y="3187700"/>
            <a:ext cx="2501900" cy="1765300"/>
          </a:xfrm>
          <a:prstGeom prst="roundRect">
            <a:avLst/>
          </a:prstGeom>
        </p:spPr>
        <p:style>
          <a:lnRef idx="2">
            <a:schemeClr val="accent4"/>
          </a:lnRef>
          <a:fillRef idx="1">
            <a:schemeClr val="lt1"/>
          </a:fillRef>
          <a:effectRef idx="0">
            <a:schemeClr val="accent4"/>
          </a:effectRef>
          <a:fontRef idx="minor">
            <a:schemeClr val="dk1"/>
          </a:fontRef>
        </p:style>
        <p:txBody>
          <a:bodyPr rtlCol="0" anchor="t"/>
          <a:lstStyle/>
          <a:p>
            <a:pPr algn="ctr"/>
            <a:r>
              <a:rPr lang="en-US" dirty="0" smtClean="0"/>
              <a:t>Performance context</a:t>
            </a:r>
            <a:endParaRPr lang="en-US" dirty="0"/>
          </a:p>
        </p:txBody>
      </p:sp>
      <p:sp>
        <p:nvSpPr>
          <p:cNvPr id="11" name="Rounded Rectangle 10"/>
          <p:cNvSpPr/>
          <p:nvPr/>
        </p:nvSpPr>
        <p:spPr>
          <a:xfrm>
            <a:off x="3302000" y="3187700"/>
            <a:ext cx="2501900" cy="1765300"/>
          </a:xfrm>
          <a:prstGeom prst="roundRect">
            <a:avLst/>
          </a:prstGeom>
        </p:spPr>
        <p:style>
          <a:lnRef idx="2">
            <a:schemeClr val="accent3"/>
          </a:lnRef>
          <a:fillRef idx="1">
            <a:schemeClr val="lt1"/>
          </a:fillRef>
          <a:effectRef idx="0">
            <a:schemeClr val="accent3"/>
          </a:effectRef>
          <a:fontRef idx="minor">
            <a:schemeClr val="dk1"/>
          </a:fontRef>
        </p:style>
        <p:txBody>
          <a:bodyPr rtlCol="0" anchor="t"/>
          <a:lstStyle/>
          <a:p>
            <a:pPr algn="ctr"/>
            <a:r>
              <a:rPr lang="en-US" dirty="0" smtClean="0"/>
              <a:t>Management context</a:t>
            </a:r>
            <a:endParaRPr lang="en-US" dirty="0"/>
          </a:p>
        </p:txBody>
      </p:sp>
      <p:grpSp>
        <p:nvGrpSpPr>
          <p:cNvPr id="19" name="Group 18"/>
          <p:cNvGrpSpPr/>
          <p:nvPr/>
        </p:nvGrpSpPr>
        <p:grpSpPr>
          <a:xfrm>
            <a:off x="635000" y="4031647"/>
            <a:ext cx="3674545" cy="1432940"/>
            <a:chOff x="635000" y="4031647"/>
            <a:chExt cx="3674545" cy="1432940"/>
          </a:xfrm>
        </p:grpSpPr>
        <p:sp>
          <p:nvSpPr>
            <p:cNvPr id="12" name="Rounded Rectangle 11"/>
            <p:cNvSpPr/>
            <p:nvPr/>
          </p:nvSpPr>
          <p:spPr>
            <a:xfrm>
              <a:off x="635000" y="4031647"/>
              <a:ext cx="2070100" cy="654653"/>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member of the board</a:t>
              </a:r>
            </a:p>
          </p:txBody>
        </p:sp>
        <p:sp>
          <p:nvSpPr>
            <p:cNvPr id="15" name="Right Arrow 14"/>
            <p:cNvSpPr/>
            <p:nvPr/>
          </p:nvSpPr>
          <p:spPr>
            <a:xfrm rot="12487075">
              <a:off x="2589198" y="4842287"/>
              <a:ext cx="1720347" cy="622300"/>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20" name="Group 19"/>
          <p:cNvGrpSpPr/>
          <p:nvPr/>
        </p:nvGrpSpPr>
        <p:grpSpPr>
          <a:xfrm>
            <a:off x="3543300" y="4031647"/>
            <a:ext cx="2070100" cy="1334951"/>
            <a:chOff x="3543300" y="4031647"/>
            <a:chExt cx="2070100" cy="1334951"/>
          </a:xfrm>
        </p:grpSpPr>
        <p:sp>
          <p:nvSpPr>
            <p:cNvPr id="13" name="Rounded Rectangle 12"/>
            <p:cNvSpPr/>
            <p:nvPr/>
          </p:nvSpPr>
          <p:spPr>
            <a:xfrm>
              <a:off x="3543300" y="4031647"/>
              <a:ext cx="2070100" cy="65465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managing director</a:t>
              </a:r>
            </a:p>
          </p:txBody>
        </p:sp>
        <p:sp>
          <p:nvSpPr>
            <p:cNvPr id="16" name="Right Arrow 15"/>
            <p:cNvSpPr/>
            <p:nvPr/>
          </p:nvSpPr>
          <p:spPr>
            <a:xfrm rot="16200000">
              <a:off x="4247507" y="4727999"/>
              <a:ext cx="654898" cy="6223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grpSp>
      <p:grpSp>
        <p:nvGrpSpPr>
          <p:cNvPr id="21" name="Group 20"/>
          <p:cNvGrpSpPr/>
          <p:nvPr/>
        </p:nvGrpSpPr>
        <p:grpSpPr>
          <a:xfrm>
            <a:off x="4846532" y="4031647"/>
            <a:ext cx="3586268" cy="1432938"/>
            <a:chOff x="4846532" y="4031647"/>
            <a:chExt cx="3586268" cy="1432938"/>
          </a:xfrm>
        </p:grpSpPr>
        <p:sp>
          <p:nvSpPr>
            <p:cNvPr id="14" name="Rounded Rectangle 13"/>
            <p:cNvSpPr/>
            <p:nvPr/>
          </p:nvSpPr>
          <p:spPr>
            <a:xfrm>
              <a:off x="6362700" y="4031647"/>
              <a:ext cx="2070100" cy="65465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smtClean="0"/>
                <a:t>market analyst</a:t>
              </a:r>
            </a:p>
          </p:txBody>
        </p:sp>
        <p:sp>
          <p:nvSpPr>
            <p:cNvPr id="18" name="Right Arrow 17"/>
            <p:cNvSpPr/>
            <p:nvPr/>
          </p:nvSpPr>
          <p:spPr>
            <a:xfrm rot="9112925" flipH="1">
              <a:off x="4846532" y="4842285"/>
              <a:ext cx="1720347" cy="622300"/>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grpSp>
      <p:sp>
        <p:nvSpPr>
          <p:cNvPr id="22" name="TextBox 2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2000"/>
                                        <p:tgtEl>
                                          <p:spTgt spid="11"/>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20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2000"/>
                                        <p:tgtEl>
                                          <p:spTgt spid="19"/>
                                        </p:tgtEl>
                                      </p:cBhvr>
                                    </p:animEffect>
                                  </p:childTnLst>
                                </p:cTn>
                              </p:par>
                            </p:childTnLst>
                          </p:cTn>
                        </p:par>
                        <p:par>
                          <p:cTn id="41" fill="hold">
                            <p:stCondLst>
                              <p:cond delay="2000"/>
                            </p:stCondLst>
                            <p:childTnLst>
                              <p:par>
                                <p:cTn id="42" presetID="10" presetClass="entr" presetSubtype="0" fill="hold" nodeType="after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2000"/>
                                        <p:tgtEl>
                                          <p:spTgt spid="20"/>
                                        </p:tgtEl>
                                      </p:cBhvr>
                                    </p:animEffect>
                                  </p:childTnLst>
                                </p:cTn>
                              </p:par>
                            </p:childTnLst>
                          </p:cTn>
                        </p:par>
                        <p:par>
                          <p:cTn id="45" fill="hold">
                            <p:stCondLst>
                              <p:cond delay="4000"/>
                            </p:stCondLst>
                            <p:childTnLst>
                              <p:par>
                                <p:cTn id="46" presetID="10" presetClass="entr" presetSubtype="0" fill="hold" nodeType="after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P spid="7" grpId="0" animBg="1"/>
      <p:bldP spid="10"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 is about synergy among leaders, managers and workers</a:t>
            </a:r>
          </a:p>
          <a:p>
            <a:r>
              <a:rPr lang="en-US" dirty="0" smtClean="0"/>
              <a:t>To lead well is about doing right things</a:t>
            </a:r>
          </a:p>
          <a:p>
            <a:r>
              <a:rPr lang="en-US" dirty="0" smtClean="0"/>
              <a:t>To manage well is about doing things in right way</a:t>
            </a:r>
          </a:p>
        </p:txBody>
      </p:sp>
      <p:sp>
        <p:nvSpPr>
          <p:cNvPr id="3" name="Title 2"/>
          <p:cNvSpPr>
            <a:spLocks noGrp="1"/>
          </p:cNvSpPr>
          <p:nvPr>
            <p:ph type="title"/>
          </p:nvPr>
        </p:nvSpPr>
        <p:spPr/>
        <p:txBody>
          <a:bodyPr/>
          <a:lstStyle/>
          <a:p>
            <a:r>
              <a:rPr lang="en-US" dirty="0" smtClean="0"/>
              <a:t>Company management</a:t>
            </a:r>
            <a:endParaRPr lang="en-US" dirty="0"/>
          </a:p>
        </p:txBody>
      </p:sp>
      <p:sp>
        <p:nvSpPr>
          <p:cNvPr id="4" name="Footer Placeholder 3"/>
          <p:cNvSpPr>
            <a:spLocks noGrp="1"/>
          </p:cNvSpPr>
          <p:nvPr>
            <p:ph type="ftr" sz="quarter" idx="11"/>
          </p:nvPr>
        </p:nvSpPr>
        <p:spPr/>
        <p:txBody>
          <a:bodyPr/>
          <a:lstStyle/>
          <a:p>
            <a:r>
              <a:rPr lang="en-US" smtClean="0"/>
              <a:t>PV215 - 7</a:t>
            </a:r>
            <a:endParaRPr lang="en-US"/>
          </a:p>
        </p:txBody>
      </p:sp>
      <p:sp>
        <p:nvSpPr>
          <p:cNvPr id="5" name="Slide Number Placeholder 4"/>
          <p:cNvSpPr>
            <a:spLocks noGrp="1"/>
          </p:cNvSpPr>
          <p:nvPr>
            <p:ph type="sldNum" sz="quarter" idx="12"/>
          </p:nvPr>
        </p:nvSpPr>
        <p:spPr/>
        <p:txBody>
          <a:bodyPr/>
          <a:lstStyle/>
          <a:p>
            <a:fld id="{B1CC9FD7-4EEE-804D-9BB9-2FE363F47D91}" type="slidenum">
              <a:rPr lang="cs-CZ" smtClean="0"/>
              <a:pPr/>
              <a:t>14</a:t>
            </a:fld>
            <a:endParaRPr lang="cs-CZ"/>
          </a:p>
        </p:txBody>
      </p:sp>
      <p:sp>
        <p:nvSpPr>
          <p:cNvPr id="6" name="TextBox 5"/>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p:cNvSpPr txBox="1"/>
          <p:nvPr/>
        </p:nvSpPr>
        <p:spPr>
          <a:xfrm>
            <a:off x="0" y="6531000"/>
            <a:ext cx="2853165" cy="338554"/>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1600" dirty="0" smtClean="0">
                <a:solidFill>
                  <a:schemeClr val="bg1"/>
                </a:solidFill>
              </a:rPr>
              <a:t>Development of man. style</a:t>
            </a:r>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15</a:t>
            </a:fld>
            <a:endParaRPr lang="cs-CZ"/>
          </a:p>
        </p:txBody>
      </p:sp>
      <p:sp>
        <p:nvSpPr>
          <p:cNvPr id="5" name="Title 4"/>
          <p:cNvSpPr>
            <a:spLocks noGrp="1"/>
          </p:cNvSpPr>
          <p:nvPr>
            <p:ph type="title"/>
          </p:nvPr>
        </p:nvSpPr>
        <p:spPr>
          <a:xfrm>
            <a:off x="457200" y="134938"/>
            <a:ext cx="8229600" cy="1143000"/>
          </a:xfrm>
        </p:spPr>
        <p:txBody>
          <a:bodyPr>
            <a:normAutofit fontScale="90000"/>
          </a:bodyPr>
          <a:lstStyle/>
          <a:p>
            <a:r>
              <a:rPr lang="en-US" dirty="0" smtClean="0"/>
              <a:t>Development of managerial style</a:t>
            </a:r>
            <a:endParaRPr lang="en-US" dirty="0"/>
          </a:p>
        </p:txBody>
      </p:sp>
      <p:grpSp>
        <p:nvGrpSpPr>
          <p:cNvPr id="47" name="Group 46"/>
          <p:cNvGrpSpPr/>
          <p:nvPr/>
        </p:nvGrpSpPr>
        <p:grpSpPr>
          <a:xfrm>
            <a:off x="3742351" y="1263412"/>
            <a:ext cx="1732641" cy="5348764"/>
            <a:chOff x="3742351" y="1263412"/>
            <a:chExt cx="1732641" cy="5348764"/>
          </a:xfrm>
        </p:grpSpPr>
        <p:sp>
          <p:nvSpPr>
            <p:cNvPr id="8" name="TextBox 7"/>
            <p:cNvSpPr txBox="1"/>
            <p:nvPr/>
          </p:nvSpPr>
          <p:spPr>
            <a:xfrm>
              <a:off x="3742351" y="6242844"/>
              <a:ext cx="1732641" cy="369332"/>
            </a:xfrm>
            <a:prstGeom prst="rect">
              <a:avLst/>
            </a:prstGeom>
            <a:noFill/>
          </p:spPr>
          <p:txBody>
            <a:bodyPr wrap="none" rtlCol="0">
              <a:spAutoFit/>
            </a:bodyPr>
            <a:lstStyle/>
            <a:p>
              <a:r>
                <a:rPr lang="en-US" dirty="0" smtClean="0"/>
                <a:t>me (manager)</a:t>
              </a:r>
              <a:endParaRPr lang="en-US" dirty="0"/>
            </a:p>
          </p:txBody>
        </p:sp>
        <p:sp>
          <p:nvSpPr>
            <p:cNvPr id="9" name="TextBox 8"/>
            <p:cNvSpPr txBox="1"/>
            <p:nvPr/>
          </p:nvSpPr>
          <p:spPr>
            <a:xfrm>
              <a:off x="4136051" y="1263412"/>
              <a:ext cx="941283" cy="369332"/>
            </a:xfrm>
            <a:prstGeom prst="rect">
              <a:avLst/>
            </a:prstGeom>
            <a:noFill/>
          </p:spPr>
          <p:txBody>
            <a:bodyPr wrap="none" rtlCol="0">
              <a:spAutoFit/>
            </a:bodyPr>
            <a:lstStyle/>
            <a:p>
              <a:r>
                <a:rPr lang="en-US" dirty="0" smtClean="0"/>
                <a:t>people</a:t>
              </a:r>
              <a:endParaRPr lang="en-US" dirty="0"/>
            </a:p>
          </p:txBody>
        </p:sp>
      </p:grpSp>
      <p:grpSp>
        <p:nvGrpSpPr>
          <p:cNvPr id="46" name="Group 45"/>
          <p:cNvGrpSpPr/>
          <p:nvPr/>
        </p:nvGrpSpPr>
        <p:grpSpPr>
          <a:xfrm>
            <a:off x="995522" y="3765828"/>
            <a:ext cx="6858489" cy="369332"/>
            <a:chOff x="995522" y="3765828"/>
            <a:chExt cx="6858489" cy="369332"/>
          </a:xfrm>
        </p:grpSpPr>
        <p:sp>
          <p:nvSpPr>
            <p:cNvPr id="10" name="TextBox 9"/>
            <p:cNvSpPr txBox="1"/>
            <p:nvPr/>
          </p:nvSpPr>
          <p:spPr>
            <a:xfrm>
              <a:off x="6914631" y="3765828"/>
              <a:ext cx="939380" cy="369332"/>
            </a:xfrm>
            <a:prstGeom prst="rect">
              <a:avLst/>
            </a:prstGeom>
            <a:noFill/>
          </p:spPr>
          <p:txBody>
            <a:bodyPr wrap="none" rtlCol="0">
              <a:spAutoFit/>
            </a:bodyPr>
            <a:lstStyle/>
            <a:p>
              <a:r>
                <a:rPr lang="en-US" dirty="0" smtClean="0"/>
                <a:t>results</a:t>
              </a:r>
              <a:endParaRPr lang="en-US" dirty="0"/>
            </a:p>
          </p:txBody>
        </p:sp>
        <p:sp>
          <p:nvSpPr>
            <p:cNvPr id="11" name="TextBox 10"/>
            <p:cNvSpPr txBox="1"/>
            <p:nvPr/>
          </p:nvSpPr>
          <p:spPr>
            <a:xfrm>
              <a:off x="995522" y="3765828"/>
              <a:ext cx="1294645" cy="369332"/>
            </a:xfrm>
            <a:prstGeom prst="rect">
              <a:avLst/>
            </a:prstGeom>
            <a:noFill/>
          </p:spPr>
          <p:txBody>
            <a:bodyPr wrap="none" rtlCol="0">
              <a:spAutoFit/>
            </a:bodyPr>
            <a:lstStyle/>
            <a:p>
              <a:r>
                <a:rPr lang="en-US" dirty="0" smtClean="0"/>
                <a:t>processes</a:t>
              </a:r>
              <a:endParaRPr lang="en-US" dirty="0"/>
            </a:p>
          </p:txBody>
        </p:sp>
      </p:grpSp>
      <p:grpSp>
        <p:nvGrpSpPr>
          <p:cNvPr id="45" name="Group 44"/>
          <p:cNvGrpSpPr/>
          <p:nvPr/>
        </p:nvGrpSpPr>
        <p:grpSpPr>
          <a:xfrm>
            <a:off x="2290167" y="1632744"/>
            <a:ext cx="4624464" cy="4625258"/>
            <a:chOff x="2290167" y="1632744"/>
            <a:chExt cx="4624464" cy="4625258"/>
          </a:xfrm>
        </p:grpSpPr>
        <p:sp>
          <p:nvSpPr>
            <p:cNvPr id="12" name="Rectangle 11"/>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14" name="Straight Connector 13"/>
            <p:cNvCxnSpPr>
              <a:stCxn id="12" idx="0"/>
              <a:endCxn id="12"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16" name="Straight Connector 15"/>
            <p:cNvCxnSpPr>
              <a:stCxn id="12" idx="1"/>
              <a:endCxn id="12"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sp>
        <p:nvSpPr>
          <p:cNvPr id="21" name="Oval 20"/>
          <p:cNvSpPr/>
          <p:nvPr/>
        </p:nvSpPr>
        <p:spPr>
          <a:xfrm>
            <a:off x="6337300" y="1054100"/>
            <a:ext cx="1143000" cy="1143000"/>
          </a:xfrm>
          <a:prstGeom prst="ellipse">
            <a:avLst/>
          </a:prstGeom>
          <a:gradFill>
            <a:gsLst>
              <a:gs pos="0">
                <a:srgbClr val="2C7D1D"/>
              </a:gs>
              <a:gs pos="50000">
                <a:srgbClr val="80D970"/>
              </a:gs>
              <a:gs pos="100000">
                <a:srgbClr val="A7FF88"/>
              </a:gs>
            </a:gsLst>
          </a:gradFill>
          <a:ln>
            <a:solidFill>
              <a:srgbClr val="80D970"/>
            </a:solidFill>
          </a:ln>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t>team </a:t>
            </a:r>
            <a:r>
              <a:rPr lang="en-US" sz="1400" dirty="0" err="1" smtClean="0"/>
              <a:t>mngmnt</a:t>
            </a:r>
            <a:endParaRPr lang="en-US" sz="1400" dirty="0"/>
          </a:p>
        </p:txBody>
      </p:sp>
      <p:sp>
        <p:nvSpPr>
          <p:cNvPr id="22" name="Oval 21"/>
          <p:cNvSpPr/>
          <p:nvPr/>
        </p:nvSpPr>
        <p:spPr>
          <a:xfrm>
            <a:off x="1718666" y="1054100"/>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t>liberal</a:t>
            </a:r>
          </a:p>
          <a:p>
            <a:pPr algn="ctr"/>
            <a:r>
              <a:rPr lang="en-US" sz="1400" dirty="0" err="1" smtClean="0"/>
              <a:t>mngmnt</a:t>
            </a:r>
            <a:endParaRPr lang="en-US" sz="1400" dirty="0"/>
          </a:p>
        </p:txBody>
      </p:sp>
      <p:sp>
        <p:nvSpPr>
          <p:cNvPr id="23" name="Oval 22"/>
          <p:cNvSpPr/>
          <p:nvPr/>
        </p:nvSpPr>
        <p:spPr>
          <a:xfrm>
            <a:off x="1718667" y="5686502"/>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t>formal</a:t>
            </a:r>
          </a:p>
          <a:p>
            <a:pPr algn="ctr"/>
            <a:r>
              <a:rPr lang="en-US" sz="1400" dirty="0" err="1" smtClean="0"/>
              <a:t>mngmnt</a:t>
            </a:r>
            <a:endParaRPr lang="en-US" sz="1400" dirty="0"/>
          </a:p>
        </p:txBody>
      </p:sp>
      <p:sp>
        <p:nvSpPr>
          <p:cNvPr id="24" name="Oval 23"/>
          <p:cNvSpPr/>
          <p:nvPr/>
        </p:nvSpPr>
        <p:spPr>
          <a:xfrm>
            <a:off x="6337300" y="5686502"/>
            <a:ext cx="1143000" cy="1143000"/>
          </a:xfrm>
          <a:prstGeom prst="ellipse">
            <a:avLst/>
          </a:prstGeom>
        </p:spPr>
        <p:style>
          <a:lnRef idx="1">
            <a:schemeClr val="accent2"/>
          </a:lnRef>
          <a:fillRef idx="3">
            <a:schemeClr val="accent2"/>
          </a:fillRef>
          <a:effectRef idx="2">
            <a:schemeClr val="accent2"/>
          </a:effectRef>
          <a:fontRef idx="minor">
            <a:schemeClr val="lt1"/>
          </a:fontRef>
        </p:style>
        <p:txBody>
          <a:bodyPr lIns="0" rIns="0" rtlCol="0" anchor="ctr"/>
          <a:lstStyle/>
          <a:p>
            <a:pPr algn="ctr"/>
            <a:r>
              <a:rPr lang="en-US" sz="1400" dirty="0" smtClean="0"/>
              <a:t>directive</a:t>
            </a:r>
          </a:p>
          <a:p>
            <a:pPr algn="ctr"/>
            <a:r>
              <a:rPr lang="en-US" sz="1400" dirty="0" err="1" smtClean="0"/>
              <a:t>mngmnt</a:t>
            </a:r>
            <a:endParaRPr lang="en-US" sz="1400" dirty="0"/>
          </a:p>
        </p:txBody>
      </p:sp>
      <p:sp>
        <p:nvSpPr>
          <p:cNvPr id="25" name="TextBox 24"/>
          <p:cNvSpPr txBox="1"/>
          <p:nvPr/>
        </p:nvSpPr>
        <p:spPr>
          <a:xfrm>
            <a:off x="7641432" y="1171079"/>
            <a:ext cx="1371600" cy="923330"/>
          </a:xfrm>
          <a:prstGeom prst="rect">
            <a:avLst/>
          </a:prstGeom>
          <a:noFill/>
        </p:spPr>
        <p:txBody>
          <a:bodyPr wrap="square" rtlCol="0">
            <a:spAutoFit/>
          </a:bodyPr>
          <a:lstStyle/>
          <a:p>
            <a:r>
              <a:rPr lang="en-US" dirty="0" smtClean="0"/>
              <a:t>company led by ideas</a:t>
            </a:r>
            <a:endParaRPr lang="en-US" dirty="0"/>
          </a:p>
        </p:txBody>
      </p:sp>
      <p:sp>
        <p:nvSpPr>
          <p:cNvPr id="26" name="TextBox 25"/>
          <p:cNvSpPr txBox="1"/>
          <p:nvPr/>
        </p:nvSpPr>
        <p:spPr>
          <a:xfrm>
            <a:off x="7641432" y="5781179"/>
            <a:ext cx="1371600" cy="923330"/>
          </a:xfrm>
          <a:prstGeom prst="rect">
            <a:avLst/>
          </a:prstGeom>
          <a:noFill/>
        </p:spPr>
        <p:txBody>
          <a:bodyPr wrap="square" rtlCol="0">
            <a:spAutoFit/>
          </a:bodyPr>
          <a:lstStyle/>
          <a:p>
            <a:r>
              <a:rPr lang="en-US" dirty="0" smtClean="0"/>
              <a:t>company led by people</a:t>
            </a:r>
            <a:endParaRPr lang="en-US" dirty="0"/>
          </a:p>
        </p:txBody>
      </p:sp>
      <p:sp>
        <p:nvSpPr>
          <p:cNvPr id="32" name="Freeform 31"/>
          <p:cNvSpPr/>
          <p:nvPr/>
        </p:nvSpPr>
        <p:spPr>
          <a:xfrm>
            <a:off x="4745567" y="2044700"/>
            <a:ext cx="1515533" cy="3898900"/>
          </a:xfrm>
          <a:custGeom>
            <a:avLst/>
            <a:gdLst>
              <a:gd name="connsiteX0" fmla="*/ 1490133 w 1515533"/>
              <a:gd name="connsiteY0" fmla="*/ 3898900 h 3898900"/>
              <a:gd name="connsiteX1" fmla="*/ 4233 w 1515533"/>
              <a:gd name="connsiteY1" fmla="*/ 1930400 h 3898900"/>
              <a:gd name="connsiteX2" fmla="*/ 1515533 w 1515533"/>
              <a:gd name="connsiteY2" fmla="*/ 0 h 3898900"/>
            </a:gdLst>
            <a:ahLst/>
            <a:cxnLst>
              <a:cxn ang="0">
                <a:pos x="connsiteX0" y="connsiteY0"/>
              </a:cxn>
              <a:cxn ang="0">
                <a:pos x="connsiteX1" y="connsiteY1"/>
              </a:cxn>
              <a:cxn ang="0">
                <a:pos x="connsiteX2" y="connsiteY2"/>
              </a:cxn>
            </a:cxnLst>
            <a:rect l="l" t="t" r="r" b="b"/>
            <a:pathLst>
              <a:path w="1515533" h="3898900">
                <a:moveTo>
                  <a:pt x="1490133" y="3898900"/>
                </a:moveTo>
                <a:cubicBezTo>
                  <a:pt x="745066" y="3239558"/>
                  <a:pt x="0" y="2580217"/>
                  <a:pt x="4233" y="1930400"/>
                </a:cubicBezTo>
                <a:cubicBezTo>
                  <a:pt x="8466" y="1280583"/>
                  <a:pt x="1289050" y="192617"/>
                  <a:pt x="1515533" y="0"/>
                </a:cubicBezTo>
              </a:path>
            </a:pathLst>
          </a:custGeom>
          <a:ln w="76200" cmpd="sng">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44" name="Group 43"/>
          <p:cNvGrpSpPr/>
          <p:nvPr/>
        </p:nvGrpSpPr>
        <p:grpSpPr>
          <a:xfrm>
            <a:off x="3562622" y="5288078"/>
            <a:ext cx="1607570" cy="796848"/>
            <a:chOff x="3562622" y="5288078"/>
            <a:chExt cx="1607570" cy="796848"/>
          </a:xfrm>
        </p:grpSpPr>
        <p:graphicFrame>
          <p:nvGraphicFramePr>
            <p:cNvPr id="34" name="Diagram 33"/>
            <p:cNvGraphicFramePr/>
            <p:nvPr/>
          </p:nvGraphicFramePr>
          <p:xfrm>
            <a:off x="4532471" y="5288078"/>
            <a:ext cx="637721" cy="7968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7" name="TextBox 36"/>
            <p:cNvSpPr txBox="1"/>
            <p:nvPr/>
          </p:nvSpPr>
          <p:spPr>
            <a:xfrm>
              <a:off x="3562622" y="5501836"/>
              <a:ext cx="1111452" cy="307777"/>
            </a:xfrm>
            <a:prstGeom prst="rect">
              <a:avLst/>
            </a:prstGeom>
            <a:noFill/>
          </p:spPr>
          <p:txBody>
            <a:bodyPr wrap="none" rtlCol="0">
              <a:spAutoFit/>
            </a:bodyPr>
            <a:lstStyle/>
            <a:p>
              <a:r>
                <a:rPr lang="en-US" sz="1400" dirty="0" smtClean="0"/>
                <a:t>usefulness</a:t>
              </a:r>
              <a:endParaRPr lang="en-US" sz="1400" dirty="0"/>
            </a:p>
          </p:txBody>
        </p:sp>
      </p:grpSp>
      <p:grpSp>
        <p:nvGrpSpPr>
          <p:cNvPr id="43" name="Group 42"/>
          <p:cNvGrpSpPr/>
          <p:nvPr/>
        </p:nvGrpSpPr>
        <p:grpSpPr>
          <a:xfrm>
            <a:off x="2910299" y="4253028"/>
            <a:ext cx="1788633" cy="796848"/>
            <a:chOff x="2910299" y="4253028"/>
            <a:chExt cx="1788633" cy="796848"/>
          </a:xfrm>
        </p:grpSpPr>
        <p:graphicFrame>
          <p:nvGraphicFramePr>
            <p:cNvPr id="33" name="Diagram 32"/>
            <p:cNvGraphicFramePr/>
            <p:nvPr/>
          </p:nvGraphicFramePr>
          <p:xfrm>
            <a:off x="4061211" y="4253028"/>
            <a:ext cx="637721" cy="79684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8" name="TextBox 37"/>
            <p:cNvSpPr txBox="1"/>
            <p:nvPr/>
          </p:nvSpPr>
          <p:spPr>
            <a:xfrm>
              <a:off x="2910299" y="4497563"/>
              <a:ext cx="1315184" cy="307777"/>
            </a:xfrm>
            <a:prstGeom prst="rect">
              <a:avLst/>
            </a:prstGeom>
            <a:noFill/>
          </p:spPr>
          <p:txBody>
            <a:bodyPr wrap="none" rtlCol="0">
              <a:spAutoFit/>
            </a:bodyPr>
            <a:lstStyle/>
            <a:p>
              <a:r>
                <a:rPr lang="en-US" sz="1400" dirty="0" smtClean="0"/>
                <a:t>effectiveness</a:t>
              </a:r>
              <a:endParaRPr lang="en-US" sz="1400" dirty="0"/>
            </a:p>
          </p:txBody>
        </p:sp>
      </p:grpSp>
      <p:grpSp>
        <p:nvGrpSpPr>
          <p:cNvPr id="42" name="Group 41"/>
          <p:cNvGrpSpPr/>
          <p:nvPr/>
        </p:nvGrpSpPr>
        <p:grpSpPr>
          <a:xfrm>
            <a:off x="3345831" y="2833726"/>
            <a:ext cx="1353101" cy="796848"/>
            <a:chOff x="3345831" y="2833726"/>
            <a:chExt cx="1353101" cy="796848"/>
          </a:xfrm>
        </p:grpSpPr>
        <p:graphicFrame>
          <p:nvGraphicFramePr>
            <p:cNvPr id="36" name="Diagram 35"/>
            <p:cNvGraphicFramePr/>
            <p:nvPr/>
          </p:nvGraphicFramePr>
          <p:xfrm>
            <a:off x="4061211" y="2833726"/>
            <a:ext cx="637721" cy="7968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39" name="TextBox 38"/>
            <p:cNvSpPr txBox="1"/>
            <p:nvPr/>
          </p:nvSpPr>
          <p:spPr>
            <a:xfrm>
              <a:off x="3345831" y="3078261"/>
              <a:ext cx="872129" cy="307777"/>
            </a:xfrm>
            <a:prstGeom prst="rect">
              <a:avLst/>
            </a:prstGeom>
            <a:noFill/>
          </p:spPr>
          <p:txBody>
            <a:bodyPr wrap="none" rtlCol="0">
              <a:spAutoFit/>
            </a:bodyPr>
            <a:lstStyle/>
            <a:p>
              <a:r>
                <a:rPr lang="en-US" sz="1400" dirty="0" smtClean="0"/>
                <a:t>stability</a:t>
              </a:r>
              <a:endParaRPr lang="en-US" sz="1400" dirty="0"/>
            </a:p>
          </p:txBody>
        </p:sp>
      </p:grpSp>
      <p:grpSp>
        <p:nvGrpSpPr>
          <p:cNvPr id="41" name="Group 40"/>
          <p:cNvGrpSpPr/>
          <p:nvPr/>
        </p:nvGrpSpPr>
        <p:grpSpPr>
          <a:xfrm>
            <a:off x="3691551" y="1798676"/>
            <a:ext cx="1478640" cy="796848"/>
            <a:chOff x="3691551" y="1798676"/>
            <a:chExt cx="1478640" cy="796848"/>
          </a:xfrm>
        </p:grpSpPr>
        <p:graphicFrame>
          <p:nvGraphicFramePr>
            <p:cNvPr id="35" name="Diagram 34"/>
            <p:cNvGraphicFramePr/>
            <p:nvPr/>
          </p:nvGraphicFramePr>
          <p:xfrm>
            <a:off x="4532470" y="1798676"/>
            <a:ext cx="637721" cy="79684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40" name="TextBox 39"/>
            <p:cNvSpPr txBox="1"/>
            <p:nvPr/>
          </p:nvSpPr>
          <p:spPr>
            <a:xfrm>
              <a:off x="3691551" y="2030511"/>
              <a:ext cx="1005028" cy="307777"/>
            </a:xfrm>
            <a:prstGeom prst="rect">
              <a:avLst/>
            </a:prstGeom>
            <a:noFill/>
          </p:spPr>
          <p:txBody>
            <a:bodyPr wrap="none" rtlCol="0">
              <a:spAutoFit/>
            </a:bodyPr>
            <a:lstStyle/>
            <a:p>
              <a:r>
                <a:rPr lang="en-US" sz="1400" dirty="0" smtClean="0"/>
                <a:t>dynamics</a:t>
              </a:r>
              <a:endParaRPr lang="en-US" sz="1400" dirty="0"/>
            </a:p>
          </p:txBody>
        </p:sp>
      </p:grpSp>
      <p:sp>
        <p:nvSpPr>
          <p:cNvPr id="48" name="TextBox 47"/>
          <p:cNvSpPr txBox="1"/>
          <p:nvPr/>
        </p:nvSpPr>
        <p:spPr>
          <a:xfrm>
            <a:off x="4195774" y="6561926"/>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fade">
                                      <p:cBhvr>
                                        <p:cTn id="12" dur="10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10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1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1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fade">
                                      <p:cBhvr>
                                        <p:cTn id="42" dur="10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10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fade">
                                      <p:cBhvr>
                                        <p:cTn id="72"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p:bldP spid="26" grpId="0"/>
      <p:bldP spid="3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Key roles </a:t>
            </a:r>
          </a:p>
          <a:p>
            <a:pPr lvl="1"/>
            <a:r>
              <a:rPr lang="en-US" dirty="0" smtClean="0"/>
              <a:t>leader, manager, worker</a:t>
            </a:r>
          </a:p>
          <a:p>
            <a:pPr lvl="1"/>
            <a:r>
              <a:rPr lang="en-US" dirty="0" smtClean="0"/>
              <a:t>do not confuse roles with persons</a:t>
            </a:r>
          </a:p>
          <a:p>
            <a:pPr lvl="1"/>
            <a:r>
              <a:rPr lang="en-US" dirty="0" smtClean="0"/>
              <a:t>company management is about achieving synergy among players of aforementioned roles</a:t>
            </a:r>
          </a:p>
          <a:p>
            <a:r>
              <a:rPr lang="en-US" dirty="0" smtClean="0"/>
              <a:t>Development of managerial style</a:t>
            </a:r>
          </a:p>
          <a:p>
            <a:pPr lvl="1"/>
            <a:r>
              <a:rPr lang="en-US" dirty="0" smtClean="0"/>
              <a:t>there is no optimal managerial style</a:t>
            </a:r>
          </a:p>
          <a:p>
            <a:pPr lvl="1"/>
            <a:r>
              <a:rPr lang="en-US" dirty="0" smtClean="0"/>
              <a:t>it has to be chosen and changed to reflect the state (ideally maturity) of a company</a:t>
            </a:r>
          </a:p>
          <a:p>
            <a:endParaRPr lang="en-US" dirty="0"/>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16</a:t>
            </a:fld>
            <a:endParaRPr lang="cs-CZ"/>
          </a:p>
        </p:txBody>
      </p:sp>
      <p:sp>
        <p:nvSpPr>
          <p:cNvPr id="5" name="Title 4"/>
          <p:cNvSpPr>
            <a:spLocks noGrp="1"/>
          </p:cNvSpPr>
          <p:nvPr>
            <p:ph type="title"/>
          </p:nvPr>
        </p:nvSpPr>
        <p:spPr/>
        <p:txBody>
          <a:bodyPr/>
          <a:lstStyle/>
          <a:p>
            <a:r>
              <a:rPr lang="en-US" dirty="0" smtClean="0"/>
              <a:t>Summary</a:t>
            </a:r>
            <a:endParaRPr lang="en-US" dirty="0"/>
          </a:p>
        </p:txBody>
      </p:sp>
      <p:sp>
        <p:nvSpPr>
          <p:cNvPr id="6" name="TextBox 5"/>
          <p:cNvSpPr txBox="1"/>
          <p:nvPr/>
        </p:nvSpPr>
        <p:spPr>
          <a:xfrm>
            <a:off x="0" y="6499251"/>
            <a:ext cx="2114732" cy="369332"/>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solidFill>
                  <a:schemeClr val="bg1"/>
                </a:solidFill>
              </a:rPr>
              <a:t>Lecture summary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a:t>
            </a:fld>
            <a:endParaRPr lang="cs-CZ"/>
          </a:p>
        </p:txBody>
      </p:sp>
      <p:sp>
        <p:nvSpPr>
          <p:cNvPr id="5" name="Title 4"/>
          <p:cNvSpPr>
            <a:spLocks noGrp="1"/>
          </p:cNvSpPr>
          <p:nvPr>
            <p:ph type="title"/>
          </p:nvPr>
        </p:nvSpPr>
        <p:spPr/>
        <p:txBody>
          <a:bodyPr/>
          <a:lstStyle/>
          <a:p>
            <a:r>
              <a:rPr lang="en-US" dirty="0" smtClean="0"/>
              <a:t>Previously on </a:t>
            </a:r>
            <a:r>
              <a:rPr lang="en-US" dirty="0" err="1" smtClean="0"/>
              <a:t>MbC</a:t>
            </a:r>
            <a:endParaRPr lang="en-US" dirty="0"/>
          </a:p>
        </p:txBody>
      </p:sp>
      <p:grpSp>
        <p:nvGrpSpPr>
          <p:cNvPr id="12" name="Group 11"/>
          <p:cNvGrpSpPr/>
          <p:nvPr/>
        </p:nvGrpSpPr>
        <p:grpSpPr>
          <a:xfrm>
            <a:off x="203200" y="1751974"/>
            <a:ext cx="4876800" cy="4059222"/>
            <a:chOff x="1786220" y="1828798"/>
            <a:chExt cx="5435600" cy="4131733"/>
          </a:xfrm>
        </p:grpSpPr>
        <p:sp>
          <p:nvSpPr>
            <p:cNvPr id="6" name="Isosceles Triangle 5"/>
            <p:cNvSpPr/>
            <p:nvPr/>
          </p:nvSpPr>
          <p:spPr>
            <a:xfrm>
              <a:off x="2599020" y="2218265"/>
              <a:ext cx="3810000" cy="33528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Person</a:t>
              </a:r>
            </a:p>
            <a:p>
              <a:pPr algn="ctr"/>
              <a:r>
                <a:rPr lang="en-US" sz="1100" dirty="0" smtClean="0"/>
                <a:t>(human resources bearer)</a:t>
              </a:r>
              <a:endParaRPr lang="en-US" sz="1100" dirty="0"/>
            </a:p>
          </p:txBody>
        </p:sp>
        <p:pic>
          <p:nvPicPr>
            <p:cNvPr id="7" name="Picture 6" descr="sportsman_black.png"/>
            <p:cNvPicPr>
              <a:picLocks noChangeAspect="1"/>
            </p:cNvPicPr>
            <p:nvPr/>
          </p:nvPicPr>
          <p:blipFill>
            <a:blip r:embed="rId2"/>
            <a:stretch>
              <a:fillRect/>
            </a:stretch>
          </p:blipFill>
          <p:spPr>
            <a:xfrm>
              <a:off x="4141809" y="3197431"/>
              <a:ext cx="724915" cy="1208191"/>
            </a:xfrm>
            <a:prstGeom prst="rect">
              <a:avLst/>
            </a:prstGeom>
          </p:spPr>
        </p:pic>
        <p:sp>
          <p:nvSpPr>
            <p:cNvPr id="8" name="Rounded Rectangle 7"/>
            <p:cNvSpPr/>
            <p:nvPr/>
          </p:nvSpPr>
          <p:spPr>
            <a:xfrm>
              <a:off x="3691467" y="1828798"/>
              <a:ext cx="1625600" cy="77893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Qualities</a:t>
              </a:r>
            </a:p>
            <a:p>
              <a:pPr algn="ctr"/>
              <a:r>
                <a:rPr lang="en-US" sz="1100" dirty="0" smtClean="0"/>
                <a:t>(the way we are)</a:t>
              </a:r>
              <a:endParaRPr lang="en-US" sz="1100" dirty="0"/>
            </a:p>
          </p:txBody>
        </p:sp>
        <p:sp>
          <p:nvSpPr>
            <p:cNvPr id="9" name="Rounded Rectangle 8"/>
            <p:cNvSpPr/>
            <p:nvPr/>
          </p:nvSpPr>
          <p:spPr>
            <a:xfrm>
              <a:off x="5596220" y="5181598"/>
              <a:ext cx="1625600" cy="77893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Attitudes</a:t>
              </a:r>
            </a:p>
            <a:p>
              <a:pPr algn="ctr"/>
              <a:r>
                <a:rPr lang="en-US" sz="1100" dirty="0" smtClean="0"/>
                <a:t>(what we want, what we believe in)</a:t>
              </a:r>
              <a:endParaRPr lang="en-US" sz="1100" dirty="0"/>
            </a:p>
          </p:txBody>
        </p:sp>
        <p:sp>
          <p:nvSpPr>
            <p:cNvPr id="11" name="Rounded Rectangle 10"/>
            <p:cNvSpPr/>
            <p:nvPr/>
          </p:nvSpPr>
          <p:spPr>
            <a:xfrm>
              <a:off x="1786220" y="5181598"/>
              <a:ext cx="1625600" cy="77893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Abilities</a:t>
              </a:r>
            </a:p>
            <a:p>
              <a:pPr algn="ctr"/>
              <a:r>
                <a:rPr lang="en-US" sz="1100" dirty="0" smtClean="0"/>
                <a:t>(what we know and can do)</a:t>
              </a:r>
              <a:endParaRPr lang="en-US" sz="1100" dirty="0"/>
            </a:p>
          </p:txBody>
        </p:sp>
      </p:grpSp>
      <p:graphicFrame>
        <p:nvGraphicFramePr>
          <p:cNvPr id="13" name="Diagram 12"/>
          <p:cNvGraphicFramePr/>
          <p:nvPr/>
        </p:nvGraphicFramePr>
        <p:xfrm>
          <a:off x="5295900" y="1294076"/>
          <a:ext cx="3606799" cy="4517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2282758" y="5611141"/>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15" name="TextBox 14"/>
          <p:cNvSpPr txBox="1"/>
          <p:nvPr/>
        </p:nvSpPr>
        <p:spPr>
          <a:xfrm>
            <a:off x="6692777" y="5863568"/>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16" name="TextBox 15"/>
          <p:cNvSpPr txBox="1"/>
          <p:nvPr/>
        </p:nvSpPr>
        <p:spPr>
          <a:xfrm>
            <a:off x="0" y="6488668"/>
            <a:ext cx="2457486"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t>Lecture Introduction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10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Key roles in Enterprise</a:t>
            </a:r>
          </a:p>
          <a:p>
            <a:r>
              <a:rPr lang="en-US" dirty="0" smtClean="0"/>
              <a:t>Development of managerial style</a:t>
            </a:r>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Title 3"/>
          <p:cNvSpPr>
            <a:spLocks noGrp="1"/>
          </p:cNvSpPr>
          <p:nvPr>
            <p:ph type="title"/>
          </p:nvPr>
        </p:nvSpPr>
        <p:spPr/>
        <p:txBody>
          <a:bodyPr/>
          <a:lstStyle/>
          <a:p>
            <a:r>
              <a:rPr lang="en-US" dirty="0" smtClean="0"/>
              <a:t>Agenda</a:t>
            </a:r>
            <a:endParaRPr lang="en-US" dirty="0"/>
          </a:p>
        </p:txBody>
      </p:sp>
      <p:sp>
        <p:nvSpPr>
          <p:cNvPr id="5" name="Slide Number Placeholder 4"/>
          <p:cNvSpPr>
            <a:spLocks noGrp="1"/>
          </p:cNvSpPr>
          <p:nvPr>
            <p:ph type="sldNum" sz="quarter" idx="12"/>
          </p:nvPr>
        </p:nvSpPr>
        <p:spPr/>
        <p:txBody>
          <a:bodyPr/>
          <a:lstStyle/>
          <a:p>
            <a:fld id="{B1CC9FD7-4EEE-804D-9BB9-2FE363F47D91}" type="slidenum">
              <a:rPr lang="cs-CZ" smtClean="0"/>
              <a:pPr/>
              <a:t>3</a:t>
            </a:fld>
            <a:endParaRPr lang="cs-CZ"/>
          </a:p>
        </p:txBody>
      </p:sp>
      <p:sp>
        <p:nvSpPr>
          <p:cNvPr id="6" name="TextBox 5"/>
          <p:cNvSpPr txBox="1"/>
          <p:nvPr/>
        </p:nvSpPr>
        <p:spPr>
          <a:xfrm>
            <a:off x="0" y="6488668"/>
            <a:ext cx="2457486" cy="36933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solidFill>
                  <a:srgbClr val="000000"/>
                </a:solidFill>
              </a:rPr>
              <a:t>Lecture Introduction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90404" y="1676401"/>
            <a:ext cx="4922063" cy="4089400"/>
          </a:xfrm>
          <a:prstGeom prst="rect">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7" name="Straight Arrow Connector 76"/>
          <p:cNvCxnSpPr/>
          <p:nvPr/>
        </p:nvCxnSpPr>
        <p:spPr>
          <a:xfrm rot="10800000">
            <a:off x="5829468" y="4311125"/>
            <a:ext cx="29696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a:stCxn id="22" idx="1"/>
            <a:endCxn id="20" idx="3"/>
          </p:cNvCxnSpPr>
          <p:nvPr/>
        </p:nvCxnSpPr>
        <p:spPr>
          <a:xfrm rot="10800000">
            <a:off x="7064634" y="4309537"/>
            <a:ext cx="33327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a:stCxn id="9" idx="3"/>
            <a:endCxn id="21" idx="1"/>
          </p:cNvCxnSpPr>
          <p:nvPr/>
        </p:nvCxnSpPr>
        <p:spPr>
          <a:xfrm>
            <a:off x="5827879" y="5363633"/>
            <a:ext cx="157002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a:stCxn id="21" idx="0"/>
            <a:endCxn id="22" idx="2"/>
          </p:cNvCxnSpPr>
          <p:nvPr/>
        </p:nvCxnSpPr>
        <p:spPr>
          <a:xfrm rot="5400000" flipH="1" flipV="1">
            <a:off x="7631010" y="4836585"/>
            <a:ext cx="613830"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endCxn id="17" idx="0"/>
          </p:cNvCxnSpPr>
          <p:nvPr/>
        </p:nvCxnSpPr>
        <p:spPr>
          <a:xfrm rot="16200000" flipH="1">
            <a:off x="2231881" y="3707999"/>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17" idx="2"/>
          </p:cNvCxnSpPr>
          <p:nvPr/>
        </p:nvCxnSpPr>
        <p:spPr>
          <a:xfrm rot="16200000" flipH="1">
            <a:off x="2241139" y="4910267"/>
            <a:ext cx="321737" cy="79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rot="5400000">
            <a:off x="3347502" y="379438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rot="5400000">
            <a:off x="3349091" y="481461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rot="5400000" flipH="1" flipV="1">
            <a:off x="3768448" y="3793594"/>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p:nvPr/>
        </p:nvCxnSpPr>
        <p:spPr>
          <a:xfrm rot="5400000" flipH="1" flipV="1">
            <a:off x="3770827"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rot="5400000" flipH="1" flipV="1">
            <a:off x="4842401"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9" idx="0"/>
            <a:endCxn id="13" idx="2"/>
          </p:cNvCxnSpPr>
          <p:nvPr/>
        </p:nvCxnSpPr>
        <p:spPr>
          <a:xfrm rot="16200000" flipV="1">
            <a:off x="4971594" y="3773140"/>
            <a:ext cx="627870"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rot="5400000">
            <a:off x="5288754" y="4816208"/>
            <a:ext cx="51064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12" idx="2"/>
          </p:cNvCxnSpPr>
          <p:nvPr/>
        </p:nvCxnSpPr>
        <p:spPr>
          <a:xfrm rot="16200000" flipH="1">
            <a:off x="2031911" y="2654297"/>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4</a:t>
            </a:fld>
            <a:endParaRPr lang="cs-CZ"/>
          </a:p>
        </p:txBody>
      </p:sp>
      <p:sp>
        <p:nvSpPr>
          <p:cNvPr id="5" name="Title 4"/>
          <p:cNvSpPr>
            <a:spLocks noGrp="1"/>
          </p:cNvSpPr>
          <p:nvPr>
            <p:ph type="title"/>
          </p:nvPr>
        </p:nvSpPr>
        <p:spPr/>
        <p:txBody>
          <a:bodyPr>
            <a:normAutofit fontScale="90000"/>
          </a:bodyPr>
          <a:lstStyle/>
          <a:p>
            <a:r>
              <a:rPr lang="en-US" dirty="0" smtClean="0"/>
              <a:t>Functional company </a:t>
            </a:r>
            <a:br>
              <a:rPr lang="en-US" dirty="0" smtClean="0"/>
            </a:br>
            <a:r>
              <a:rPr lang="en-US" dirty="0" smtClean="0"/>
              <a:t>structure</a:t>
            </a:r>
            <a:endParaRPr lang="en-US" dirty="0"/>
          </a:p>
        </p:txBody>
      </p:sp>
      <p:sp>
        <p:nvSpPr>
          <p:cNvPr id="8" name="Rectangle 7"/>
          <p:cNvSpPr/>
          <p:nvPr/>
        </p:nvSpPr>
        <p:spPr>
          <a:xfrm>
            <a:off x="318835" y="1524000"/>
            <a:ext cx="8367965" cy="4453467"/>
          </a:xfrm>
          <a:prstGeom prst="rect">
            <a:avLst/>
          </a:prstGeom>
          <a:noFill/>
          <a:ln>
            <a:prstDash val="lgDash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1868211" y="5071533"/>
            <a:ext cx="395966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Performance</a:t>
            </a:r>
            <a:endParaRPr lang="en-US" dirty="0"/>
          </a:p>
        </p:txBody>
      </p:sp>
      <p:sp>
        <p:nvSpPr>
          <p:cNvPr id="10" name="Rounded Rectangle 9"/>
          <p:cNvSpPr/>
          <p:nvPr/>
        </p:nvSpPr>
        <p:spPr>
          <a:xfrm>
            <a:off x="1868210" y="2954863"/>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Management</a:t>
            </a:r>
            <a:endParaRPr lang="en-US" dirty="0"/>
          </a:p>
        </p:txBody>
      </p:sp>
      <p:sp>
        <p:nvSpPr>
          <p:cNvPr id="11" name="Rounded Rectangle 10"/>
          <p:cNvSpPr/>
          <p:nvPr/>
        </p:nvSpPr>
        <p:spPr>
          <a:xfrm>
            <a:off x="3300031" y="1845731"/>
            <a:ext cx="252784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Leadership</a:t>
            </a:r>
            <a:endParaRPr lang="en-US" dirty="0"/>
          </a:p>
        </p:txBody>
      </p:sp>
      <p:sp>
        <p:nvSpPr>
          <p:cNvPr id="12" name="Rounded Rectangle 11"/>
          <p:cNvSpPr/>
          <p:nvPr/>
        </p:nvSpPr>
        <p:spPr>
          <a:xfrm>
            <a:off x="1868211" y="1913467"/>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strategic frame</a:t>
            </a:r>
            <a:endParaRPr lang="en-US" sz="1200" dirty="0"/>
          </a:p>
        </p:txBody>
      </p:sp>
      <p:sp>
        <p:nvSpPr>
          <p:cNvPr id="13" name="Rounded Rectangle 12"/>
          <p:cNvSpPr/>
          <p:nvPr/>
        </p:nvSpPr>
        <p:spPr>
          <a:xfrm>
            <a:off x="4743179" y="3021268"/>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monitoring</a:t>
            </a:r>
            <a:endParaRPr lang="en-US" sz="1200" dirty="0"/>
          </a:p>
        </p:txBody>
      </p:sp>
      <p:sp>
        <p:nvSpPr>
          <p:cNvPr id="15" name="Rounded Rectangle 14"/>
          <p:cNvSpPr/>
          <p:nvPr/>
        </p:nvSpPr>
        <p:spPr>
          <a:xfrm>
            <a:off x="457200" y="5145088"/>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resources</a:t>
            </a:r>
            <a:endParaRPr lang="en-US" sz="1200" dirty="0"/>
          </a:p>
        </p:txBody>
      </p:sp>
      <p:sp>
        <p:nvSpPr>
          <p:cNvPr id="16" name="Rounded Rectangle 15"/>
          <p:cNvSpPr/>
          <p:nvPr/>
        </p:nvSpPr>
        <p:spPr>
          <a:xfrm>
            <a:off x="457200" y="3039533"/>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suppliers</a:t>
            </a:r>
            <a:endParaRPr lang="en-US" sz="1200" dirty="0"/>
          </a:p>
        </p:txBody>
      </p:sp>
      <p:sp>
        <p:nvSpPr>
          <p:cNvPr id="17" name="Rounded Rectangle 16"/>
          <p:cNvSpPr/>
          <p:nvPr/>
        </p:nvSpPr>
        <p:spPr>
          <a:xfrm>
            <a:off x="1868211" y="3877729"/>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goals</a:t>
            </a:r>
          </a:p>
          <a:p>
            <a:pPr algn="ctr"/>
            <a:r>
              <a:rPr lang="en-US" sz="1200" dirty="0" smtClean="0"/>
              <a:t>ways</a:t>
            </a:r>
          </a:p>
          <a:p>
            <a:pPr algn="ctr"/>
            <a:r>
              <a:rPr lang="en-US" sz="1200" dirty="0" smtClean="0"/>
              <a:t>tasks</a:t>
            </a:r>
          </a:p>
          <a:p>
            <a:pPr algn="ctr"/>
            <a:r>
              <a:rPr lang="en-US" sz="1200" dirty="0" smtClean="0"/>
              <a:t>evaluation</a:t>
            </a:r>
            <a:endParaRPr lang="en-US" sz="1200" dirty="0"/>
          </a:p>
        </p:txBody>
      </p:sp>
      <p:sp>
        <p:nvSpPr>
          <p:cNvPr id="18" name="Rounded Rectangle 17"/>
          <p:cNvSpPr/>
          <p:nvPr/>
        </p:nvSpPr>
        <p:spPr>
          <a:xfrm>
            <a:off x="3300030"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internal</a:t>
            </a:r>
          </a:p>
          <a:p>
            <a:pPr algn="ctr"/>
            <a:r>
              <a:rPr lang="en-US" sz="1200" dirty="0" smtClean="0"/>
              <a:t>resources</a:t>
            </a:r>
            <a:endParaRPr lang="en-US" sz="1200" dirty="0"/>
          </a:p>
        </p:txBody>
      </p:sp>
      <p:sp>
        <p:nvSpPr>
          <p:cNvPr id="19" name="Rounded Rectangle 18"/>
          <p:cNvSpPr/>
          <p:nvPr/>
        </p:nvSpPr>
        <p:spPr>
          <a:xfrm>
            <a:off x="4747837"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internal</a:t>
            </a:r>
          </a:p>
          <a:p>
            <a:pPr algn="ctr"/>
            <a:r>
              <a:rPr lang="en-US" sz="1200" dirty="0" smtClean="0"/>
              <a:t>products</a:t>
            </a:r>
            <a:endParaRPr lang="en-US" sz="1200" dirty="0"/>
          </a:p>
        </p:txBody>
      </p:sp>
      <p:sp>
        <p:nvSpPr>
          <p:cNvPr id="20" name="Rounded Rectangle 19"/>
          <p:cNvSpPr/>
          <p:nvPr/>
        </p:nvSpPr>
        <p:spPr>
          <a:xfrm>
            <a:off x="6126432" y="4089404"/>
            <a:ext cx="938201"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payments</a:t>
            </a:r>
            <a:endParaRPr lang="en-US" sz="1200" dirty="0"/>
          </a:p>
        </p:txBody>
      </p:sp>
      <p:sp>
        <p:nvSpPr>
          <p:cNvPr id="21" name="Rounded Rectangle 20"/>
          <p:cNvSpPr/>
          <p:nvPr/>
        </p:nvSpPr>
        <p:spPr>
          <a:xfrm>
            <a:off x="7397904" y="514350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products</a:t>
            </a:r>
            <a:endParaRPr lang="en-US" sz="1200" dirty="0"/>
          </a:p>
        </p:txBody>
      </p:sp>
      <p:sp>
        <p:nvSpPr>
          <p:cNvPr id="22" name="Rounded Rectangle 21"/>
          <p:cNvSpPr/>
          <p:nvPr/>
        </p:nvSpPr>
        <p:spPr>
          <a:xfrm>
            <a:off x="7397904"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clients/customers</a:t>
            </a:r>
            <a:endParaRPr lang="en-US" sz="1200" dirty="0"/>
          </a:p>
        </p:txBody>
      </p:sp>
      <p:sp>
        <p:nvSpPr>
          <p:cNvPr id="23" name="Rounded Rectangle 22"/>
          <p:cNvSpPr/>
          <p:nvPr/>
        </p:nvSpPr>
        <p:spPr>
          <a:xfrm>
            <a:off x="7343058" y="3021267"/>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market environment</a:t>
            </a:r>
            <a:endParaRPr lang="en-US" sz="1200" dirty="0"/>
          </a:p>
        </p:txBody>
      </p:sp>
      <p:sp>
        <p:nvSpPr>
          <p:cNvPr id="24" name="Rounded Rectangle 23"/>
          <p:cNvSpPr/>
          <p:nvPr/>
        </p:nvSpPr>
        <p:spPr>
          <a:xfrm>
            <a:off x="7344647" y="1917700"/>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global environment</a:t>
            </a:r>
            <a:endParaRPr lang="en-US" sz="1200" dirty="0"/>
          </a:p>
        </p:txBody>
      </p:sp>
      <p:cxnSp>
        <p:nvCxnSpPr>
          <p:cNvPr id="42" name="Straight Arrow Connector 41"/>
          <p:cNvCxnSpPr>
            <a:stCxn id="11" idx="1"/>
            <a:endCxn id="12" idx="3"/>
          </p:cNvCxnSpPr>
          <p:nvPr/>
        </p:nvCxnSpPr>
        <p:spPr>
          <a:xfrm rot="10800000">
            <a:off x="2796741" y="2133601"/>
            <a:ext cx="503291" cy="423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3" idx="0"/>
          </p:cNvCxnSpPr>
          <p:nvPr/>
        </p:nvCxnSpPr>
        <p:spPr>
          <a:xfrm rot="16200000" flipV="1">
            <a:off x="4985203" y="2723271"/>
            <a:ext cx="591337"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13" idx="1"/>
            <a:endCxn id="10" idx="3"/>
          </p:cNvCxnSpPr>
          <p:nvPr/>
        </p:nvCxnSpPr>
        <p:spPr>
          <a:xfrm rot="10800000" flipV="1">
            <a:off x="4380071" y="3241401"/>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a:stCxn id="23" idx="1"/>
            <a:endCxn id="13" idx="3"/>
          </p:cNvCxnSpPr>
          <p:nvPr/>
        </p:nvCxnSpPr>
        <p:spPr>
          <a:xfrm rot="10800000" flipV="1">
            <a:off x="5823222" y="3241399"/>
            <a:ext cx="1519837"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a:stCxn id="24" idx="1"/>
            <a:endCxn id="11" idx="3"/>
          </p:cNvCxnSpPr>
          <p:nvPr/>
        </p:nvCxnSpPr>
        <p:spPr>
          <a:xfrm rot="10800000">
            <a:off x="5827879" y="2137831"/>
            <a:ext cx="1516768"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0" name="Straight Arrow Connector 99"/>
          <p:cNvCxnSpPr/>
          <p:nvPr/>
        </p:nvCxnSpPr>
        <p:spPr>
          <a:xfrm rot="10800000" flipV="1">
            <a:off x="1556347" y="3155950"/>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3" name="Straight Arrow Connector 102"/>
          <p:cNvCxnSpPr/>
          <p:nvPr/>
        </p:nvCxnSpPr>
        <p:spPr>
          <a:xfrm>
            <a:off x="1556347" y="3346453"/>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7" name="Straight Arrow Connector 106"/>
          <p:cNvCxnSpPr>
            <a:stCxn id="16" idx="2"/>
            <a:endCxn id="15" idx="0"/>
          </p:cNvCxnSpPr>
          <p:nvPr/>
        </p:nvCxnSpPr>
        <p:spPr>
          <a:xfrm rot="5400000">
            <a:off x="157956" y="4312443"/>
            <a:ext cx="166528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a:endCxn id="9" idx="1"/>
          </p:cNvCxnSpPr>
          <p:nvPr/>
        </p:nvCxnSpPr>
        <p:spPr>
          <a:xfrm flipV="1">
            <a:off x="1556347" y="5363633"/>
            <a:ext cx="311864" cy="1589"/>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4938871" y="6382332"/>
            <a:ext cx="716862" cy="1588"/>
          </a:xfrm>
          <a:prstGeom prst="line">
            <a:avLst/>
          </a:prstGeom>
          <a:ln w="9525" cmpd="sng">
            <a:prstDash val="lgDashDot"/>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938871" y="6195551"/>
            <a:ext cx="716862" cy="1588"/>
          </a:xfrm>
          <a:prstGeom prst="line">
            <a:avLst/>
          </a:prstGeom>
          <a:ln w="9525" cmpd="sng">
            <a:prstDash val="dash"/>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655733" y="6033760"/>
            <a:ext cx="1408033" cy="276999"/>
          </a:xfrm>
          <a:prstGeom prst="rect">
            <a:avLst/>
          </a:prstGeom>
          <a:noFill/>
        </p:spPr>
        <p:txBody>
          <a:bodyPr wrap="none" rtlCol="0">
            <a:spAutoFit/>
          </a:bodyPr>
          <a:lstStyle/>
          <a:p>
            <a:r>
              <a:rPr lang="en-US" sz="1200" dirty="0" smtClean="0"/>
              <a:t>company border</a:t>
            </a:r>
            <a:endParaRPr lang="en-US" sz="1200" dirty="0"/>
          </a:p>
        </p:txBody>
      </p:sp>
      <p:sp>
        <p:nvSpPr>
          <p:cNvPr id="52" name="TextBox 51"/>
          <p:cNvSpPr txBox="1"/>
          <p:nvPr/>
        </p:nvSpPr>
        <p:spPr>
          <a:xfrm>
            <a:off x="5655733" y="6236962"/>
            <a:ext cx="2338876" cy="276999"/>
          </a:xfrm>
          <a:prstGeom prst="rect">
            <a:avLst/>
          </a:prstGeom>
          <a:noFill/>
        </p:spPr>
        <p:txBody>
          <a:bodyPr wrap="none" rtlCol="0">
            <a:spAutoFit/>
          </a:bodyPr>
          <a:lstStyle/>
          <a:p>
            <a:r>
              <a:rPr lang="en-US" sz="1200" dirty="0" smtClean="0"/>
              <a:t>border of company influence</a:t>
            </a:r>
            <a:endParaRPr lang="en-US" sz="1200" dirty="0"/>
          </a:p>
        </p:txBody>
      </p:sp>
      <p:sp>
        <p:nvSpPr>
          <p:cNvPr id="76" name="TextBox 75"/>
          <p:cNvSpPr txBox="1"/>
          <p:nvPr/>
        </p:nvSpPr>
        <p:spPr>
          <a:xfrm>
            <a:off x="7873757" y="6110704"/>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78" name="TextBox 77"/>
          <p:cNvSpPr txBox="1"/>
          <p:nvPr/>
        </p:nvSpPr>
        <p:spPr>
          <a:xfrm>
            <a:off x="0" y="6488668"/>
            <a:ext cx="2457486" cy="36933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solidFill>
                  <a:srgbClr val="000000"/>
                </a:solidFill>
              </a:rPr>
              <a:t>Lecture Introduction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ight Triangle 55"/>
          <p:cNvSpPr/>
          <p:nvPr/>
        </p:nvSpPr>
        <p:spPr>
          <a:xfrm flipV="1">
            <a:off x="1690404" y="1667937"/>
            <a:ext cx="4922063" cy="3234263"/>
          </a:xfrm>
          <a:prstGeom prst="rtTriangle">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54" name="Right Triangle 53"/>
          <p:cNvSpPr/>
          <p:nvPr/>
        </p:nvSpPr>
        <p:spPr>
          <a:xfrm flipH="1">
            <a:off x="1690402" y="1676401"/>
            <a:ext cx="4922063" cy="3234263"/>
          </a:xfrm>
          <a:prstGeom prst="rtTriangle">
            <a:avLst/>
          </a:prstGeom>
          <a:gradFill>
            <a:gsLst>
              <a:gs pos="0">
                <a:srgbClr val="2C7D1D"/>
              </a:gs>
              <a:gs pos="50000">
                <a:srgbClr val="80D970"/>
              </a:gs>
              <a:gs pos="70000">
                <a:srgbClr val="80D970"/>
              </a:gs>
              <a:gs pos="100000">
                <a:srgbClr val="A7FF88"/>
              </a:gs>
            </a:gsLst>
          </a:gradFill>
          <a:ln>
            <a:solidFill>
              <a:srgbClr val="80D97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53" name="Rectangle 52"/>
          <p:cNvSpPr/>
          <p:nvPr/>
        </p:nvSpPr>
        <p:spPr>
          <a:xfrm>
            <a:off x="1690404" y="4919134"/>
            <a:ext cx="4922063" cy="846668"/>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4" name="Rectangle 13"/>
          <p:cNvSpPr/>
          <p:nvPr/>
        </p:nvSpPr>
        <p:spPr>
          <a:xfrm>
            <a:off x="1690404" y="1676401"/>
            <a:ext cx="4922063" cy="4089400"/>
          </a:xfrm>
          <a:prstGeom prst="rect">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7" name="Straight Arrow Connector 76"/>
          <p:cNvCxnSpPr/>
          <p:nvPr/>
        </p:nvCxnSpPr>
        <p:spPr>
          <a:xfrm rot="10800000">
            <a:off x="5829468" y="4311125"/>
            <a:ext cx="29696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a:stCxn id="22" idx="1"/>
            <a:endCxn id="20" idx="3"/>
          </p:cNvCxnSpPr>
          <p:nvPr/>
        </p:nvCxnSpPr>
        <p:spPr>
          <a:xfrm rot="10800000">
            <a:off x="7064634" y="4309537"/>
            <a:ext cx="33327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a:stCxn id="9" idx="3"/>
            <a:endCxn id="21" idx="1"/>
          </p:cNvCxnSpPr>
          <p:nvPr/>
        </p:nvCxnSpPr>
        <p:spPr>
          <a:xfrm>
            <a:off x="5827879" y="5363633"/>
            <a:ext cx="157002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a:stCxn id="21" idx="0"/>
            <a:endCxn id="22" idx="2"/>
          </p:cNvCxnSpPr>
          <p:nvPr/>
        </p:nvCxnSpPr>
        <p:spPr>
          <a:xfrm rot="5400000" flipH="1" flipV="1">
            <a:off x="7631010" y="4836585"/>
            <a:ext cx="613830"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endCxn id="17" idx="0"/>
          </p:cNvCxnSpPr>
          <p:nvPr/>
        </p:nvCxnSpPr>
        <p:spPr>
          <a:xfrm rot="16200000" flipH="1">
            <a:off x="2231881" y="3707999"/>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17" idx="2"/>
          </p:cNvCxnSpPr>
          <p:nvPr/>
        </p:nvCxnSpPr>
        <p:spPr>
          <a:xfrm rot="16200000" flipH="1">
            <a:off x="2241139" y="4910267"/>
            <a:ext cx="321737" cy="79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rot="5400000">
            <a:off x="3347502" y="379438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rot="5400000">
            <a:off x="3349091" y="481461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rot="5400000" flipH="1" flipV="1">
            <a:off x="3768448" y="3793594"/>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p:nvPr/>
        </p:nvCxnSpPr>
        <p:spPr>
          <a:xfrm rot="5400000" flipH="1" flipV="1">
            <a:off x="3770827"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rot="5400000" flipH="1" flipV="1">
            <a:off x="4842401"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9" idx="0"/>
            <a:endCxn id="13" idx="2"/>
          </p:cNvCxnSpPr>
          <p:nvPr/>
        </p:nvCxnSpPr>
        <p:spPr>
          <a:xfrm rot="16200000" flipV="1">
            <a:off x="4971594" y="3773140"/>
            <a:ext cx="627870"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rot="5400000">
            <a:off x="5288754" y="4816208"/>
            <a:ext cx="51064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12" idx="2"/>
          </p:cNvCxnSpPr>
          <p:nvPr/>
        </p:nvCxnSpPr>
        <p:spPr>
          <a:xfrm rot="16200000" flipH="1">
            <a:off x="2031911" y="2654297"/>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5</a:t>
            </a:fld>
            <a:endParaRPr lang="cs-CZ"/>
          </a:p>
        </p:txBody>
      </p:sp>
      <p:sp>
        <p:nvSpPr>
          <p:cNvPr id="5" name="Title 4"/>
          <p:cNvSpPr>
            <a:spLocks noGrp="1"/>
          </p:cNvSpPr>
          <p:nvPr>
            <p:ph type="title"/>
          </p:nvPr>
        </p:nvSpPr>
        <p:spPr/>
        <p:txBody>
          <a:bodyPr>
            <a:normAutofit fontScale="90000"/>
          </a:bodyPr>
          <a:lstStyle/>
          <a:p>
            <a:r>
              <a:rPr lang="en-US" dirty="0" smtClean="0"/>
              <a:t>Functional company </a:t>
            </a:r>
            <a:br>
              <a:rPr lang="en-US" dirty="0" smtClean="0"/>
            </a:br>
            <a:r>
              <a:rPr lang="en-US" dirty="0" smtClean="0"/>
              <a:t>structure</a:t>
            </a:r>
            <a:endParaRPr lang="en-US" dirty="0"/>
          </a:p>
        </p:txBody>
      </p:sp>
      <p:sp>
        <p:nvSpPr>
          <p:cNvPr id="8" name="Rectangle 7"/>
          <p:cNvSpPr/>
          <p:nvPr/>
        </p:nvSpPr>
        <p:spPr>
          <a:xfrm>
            <a:off x="318835" y="1524000"/>
            <a:ext cx="8367965" cy="4453467"/>
          </a:xfrm>
          <a:prstGeom prst="rect">
            <a:avLst/>
          </a:prstGeom>
          <a:noFill/>
          <a:ln>
            <a:prstDash val="lgDash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1868211" y="5071533"/>
            <a:ext cx="395966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Performance</a:t>
            </a:r>
            <a:endParaRPr lang="en-US" dirty="0"/>
          </a:p>
        </p:txBody>
      </p:sp>
      <p:sp>
        <p:nvSpPr>
          <p:cNvPr id="10" name="Rounded Rectangle 9"/>
          <p:cNvSpPr/>
          <p:nvPr/>
        </p:nvSpPr>
        <p:spPr>
          <a:xfrm>
            <a:off x="1868210" y="2954863"/>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Management</a:t>
            </a:r>
            <a:endParaRPr lang="en-US" dirty="0"/>
          </a:p>
        </p:txBody>
      </p:sp>
      <p:sp>
        <p:nvSpPr>
          <p:cNvPr id="11" name="Rounded Rectangle 10"/>
          <p:cNvSpPr/>
          <p:nvPr/>
        </p:nvSpPr>
        <p:spPr>
          <a:xfrm>
            <a:off x="3300031" y="1845731"/>
            <a:ext cx="252784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Leadership</a:t>
            </a:r>
            <a:endParaRPr lang="en-US" dirty="0"/>
          </a:p>
        </p:txBody>
      </p:sp>
      <p:sp>
        <p:nvSpPr>
          <p:cNvPr id="12" name="Rounded Rectangle 11"/>
          <p:cNvSpPr/>
          <p:nvPr/>
        </p:nvSpPr>
        <p:spPr>
          <a:xfrm>
            <a:off x="1868211" y="1913467"/>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strategic frame</a:t>
            </a:r>
            <a:endParaRPr lang="en-US" sz="1200" dirty="0"/>
          </a:p>
        </p:txBody>
      </p:sp>
      <p:sp>
        <p:nvSpPr>
          <p:cNvPr id="13" name="Rounded Rectangle 12"/>
          <p:cNvSpPr/>
          <p:nvPr/>
        </p:nvSpPr>
        <p:spPr>
          <a:xfrm>
            <a:off x="4743179" y="3021268"/>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monitoring</a:t>
            </a:r>
            <a:endParaRPr lang="en-US" sz="1200" dirty="0"/>
          </a:p>
        </p:txBody>
      </p:sp>
      <p:sp>
        <p:nvSpPr>
          <p:cNvPr id="15" name="Rounded Rectangle 14"/>
          <p:cNvSpPr/>
          <p:nvPr/>
        </p:nvSpPr>
        <p:spPr>
          <a:xfrm>
            <a:off x="457200" y="5145088"/>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resources</a:t>
            </a:r>
            <a:endParaRPr lang="en-US" sz="1200" dirty="0"/>
          </a:p>
        </p:txBody>
      </p:sp>
      <p:sp>
        <p:nvSpPr>
          <p:cNvPr id="16" name="Rounded Rectangle 15"/>
          <p:cNvSpPr/>
          <p:nvPr/>
        </p:nvSpPr>
        <p:spPr>
          <a:xfrm>
            <a:off x="457200" y="3039533"/>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suppliers</a:t>
            </a:r>
            <a:endParaRPr lang="en-US" sz="1200" dirty="0"/>
          </a:p>
        </p:txBody>
      </p:sp>
      <p:sp>
        <p:nvSpPr>
          <p:cNvPr id="17" name="Rounded Rectangle 16"/>
          <p:cNvSpPr/>
          <p:nvPr/>
        </p:nvSpPr>
        <p:spPr>
          <a:xfrm>
            <a:off x="1868211" y="3877729"/>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goals</a:t>
            </a:r>
          </a:p>
          <a:p>
            <a:pPr algn="ctr"/>
            <a:r>
              <a:rPr lang="en-US" sz="1200" dirty="0" smtClean="0"/>
              <a:t>ways</a:t>
            </a:r>
          </a:p>
          <a:p>
            <a:pPr algn="ctr"/>
            <a:r>
              <a:rPr lang="en-US" sz="1200" dirty="0" smtClean="0"/>
              <a:t>tasks</a:t>
            </a:r>
          </a:p>
          <a:p>
            <a:pPr algn="ctr"/>
            <a:r>
              <a:rPr lang="en-US" sz="1200" dirty="0" smtClean="0"/>
              <a:t>evaluation</a:t>
            </a:r>
            <a:endParaRPr lang="en-US" sz="1200" dirty="0"/>
          </a:p>
        </p:txBody>
      </p:sp>
      <p:sp>
        <p:nvSpPr>
          <p:cNvPr id="18" name="Rounded Rectangle 17"/>
          <p:cNvSpPr/>
          <p:nvPr/>
        </p:nvSpPr>
        <p:spPr>
          <a:xfrm>
            <a:off x="3300030"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internal</a:t>
            </a:r>
          </a:p>
          <a:p>
            <a:pPr algn="ctr"/>
            <a:r>
              <a:rPr lang="en-US" sz="1200" dirty="0" smtClean="0"/>
              <a:t>resources</a:t>
            </a:r>
            <a:endParaRPr lang="en-US" sz="1200" dirty="0"/>
          </a:p>
        </p:txBody>
      </p:sp>
      <p:sp>
        <p:nvSpPr>
          <p:cNvPr id="19" name="Rounded Rectangle 18"/>
          <p:cNvSpPr/>
          <p:nvPr/>
        </p:nvSpPr>
        <p:spPr>
          <a:xfrm>
            <a:off x="4747837"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internal</a:t>
            </a:r>
          </a:p>
          <a:p>
            <a:pPr algn="ctr"/>
            <a:r>
              <a:rPr lang="en-US" sz="1200" dirty="0" smtClean="0"/>
              <a:t>products</a:t>
            </a:r>
            <a:endParaRPr lang="en-US" sz="1200" dirty="0"/>
          </a:p>
        </p:txBody>
      </p:sp>
      <p:sp>
        <p:nvSpPr>
          <p:cNvPr id="20" name="Rounded Rectangle 19"/>
          <p:cNvSpPr/>
          <p:nvPr/>
        </p:nvSpPr>
        <p:spPr>
          <a:xfrm>
            <a:off x="6126432" y="4089404"/>
            <a:ext cx="938201"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payments</a:t>
            </a:r>
            <a:endParaRPr lang="en-US" sz="1200" dirty="0"/>
          </a:p>
        </p:txBody>
      </p:sp>
      <p:sp>
        <p:nvSpPr>
          <p:cNvPr id="21" name="Rounded Rectangle 20"/>
          <p:cNvSpPr/>
          <p:nvPr/>
        </p:nvSpPr>
        <p:spPr>
          <a:xfrm>
            <a:off x="7397904" y="514350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products</a:t>
            </a:r>
            <a:endParaRPr lang="en-US" sz="1200" dirty="0"/>
          </a:p>
        </p:txBody>
      </p:sp>
      <p:sp>
        <p:nvSpPr>
          <p:cNvPr id="22" name="Rounded Rectangle 21"/>
          <p:cNvSpPr/>
          <p:nvPr/>
        </p:nvSpPr>
        <p:spPr>
          <a:xfrm>
            <a:off x="7397904"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clients/customers</a:t>
            </a:r>
            <a:endParaRPr lang="en-US" sz="1200" dirty="0"/>
          </a:p>
        </p:txBody>
      </p:sp>
      <p:sp>
        <p:nvSpPr>
          <p:cNvPr id="23" name="Rounded Rectangle 22"/>
          <p:cNvSpPr/>
          <p:nvPr/>
        </p:nvSpPr>
        <p:spPr>
          <a:xfrm>
            <a:off x="7343058" y="3021267"/>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market environment</a:t>
            </a:r>
            <a:endParaRPr lang="en-US" sz="1200" dirty="0"/>
          </a:p>
        </p:txBody>
      </p:sp>
      <p:sp>
        <p:nvSpPr>
          <p:cNvPr id="24" name="Rounded Rectangle 23"/>
          <p:cNvSpPr/>
          <p:nvPr/>
        </p:nvSpPr>
        <p:spPr>
          <a:xfrm>
            <a:off x="7344647" y="1917700"/>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global environment</a:t>
            </a:r>
            <a:endParaRPr lang="en-US" sz="1200" dirty="0"/>
          </a:p>
        </p:txBody>
      </p:sp>
      <p:cxnSp>
        <p:nvCxnSpPr>
          <p:cNvPr id="42" name="Straight Arrow Connector 41"/>
          <p:cNvCxnSpPr>
            <a:stCxn id="11" idx="1"/>
            <a:endCxn id="12" idx="3"/>
          </p:cNvCxnSpPr>
          <p:nvPr/>
        </p:nvCxnSpPr>
        <p:spPr>
          <a:xfrm rot="10800000">
            <a:off x="2796741" y="2133601"/>
            <a:ext cx="503291" cy="423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3" idx="0"/>
          </p:cNvCxnSpPr>
          <p:nvPr/>
        </p:nvCxnSpPr>
        <p:spPr>
          <a:xfrm rot="16200000" flipV="1">
            <a:off x="4985203" y="2723271"/>
            <a:ext cx="591337"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13" idx="1"/>
            <a:endCxn id="10" idx="3"/>
          </p:cNvCxnSpPr>
          <p:nvPr/>
        </p:nvCxnSpPr>
        <p:spPr>
          <a:xfrm rot="10800000" flipV="1">
            <a:off x="4380071" y="3241401"/>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a:stCxn id="23" idx="1"/>
            <a:endCxn id="13" idx="3"/>
          </p:cNvCxnSpPr>
          <p:nvPr/>
        </p:nvCxnSpPr>
        <p:spPr>
          <a:xfrm rot="10800000" flipV="1">
            <a:off x="5823222" y="3241399"/>
            <a:ext cx="1519837"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a:stCxn id="24" idx="1"/>
            <a:endCxn id="11" idx="3"/>
          </p:cNvCxnSpPr>
          <p:nvPr/>
        </p:nvCxnSpPr>
        <p:spPr>
          <a:xfrm rot="10800000">
            <a:off x="5827879" y="2137831"/>
            <a:ext cx="1516768"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0" name="Straight Arrow Connector 99"/>
          <p:cNvCxnSpPr/>
          <p:nvPr/>
        </p:nvCxnSpPr>
        <p:spPr>
          <a:xfrm rot="10800000" flipV="1">
            <a:off x="1556347" y="3155950"/>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3" name="Straight Arrow Connector 102"/>
          <p:cNvCxnSpPr/>
          <p:nvPr/>
        </p:nvCxnSpPr>
        <p:spPr>
          <a:xfrm>
            <a:off x="1556347" y="3346453"/>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7" name="Straight Arrow Connector 106"/>
          <p:cNvCxnSpPr>
            <a:stCxn id="16" idx="2"/>
            <a:endCxn id="15" idx="0"/>
          </p:cNvCxnSpPr>
          <p:nvPr/>
        </p:nvCxnSpPr>
        <p:spPr>
          <a:xfrm rot="5400000">
            <a:off x="157956" y="4312443"/>
            <a:ext cx="166528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a:endCxn id="9" idx="1"/>
          </p:cNvCxnSpPr>
          <p:nvPr/>
        </p:nvCxnSpPr>
        <p:spPr>
          <a:xfrm flipV="1">
            <a:off x="1556347" y="5363633"/>
            <a:ext cx="311864" cy="1589"/>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4938871" y="6170672"/>
            <a:ext cx="716862" cy="1588"/>
          </a:xfrm>
          <a:prstGeom prst="line">
            <a:avLst/>
          </a:prstGeom>
          <a:ln w="9525" cmpd="sng">
            <a:prstDash val="lgDashDot"/>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938871" y="6375462"/>
            <a:ext cx="716862" cy="1588"/>
          </a:xfrm>
          <a:prstGeom prst="line">
            <a:avLst/>
          </a:prstGeom>
          <a:ln w="9525" cmpd="sng">
            <a:prstDash val="dash"/>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655733" y="6033760"/>
            <a:ext cx="1408033" cy="276999"/>
          </a:xfrm>
          <a:prstGeom prst="rect">
            <a:avLst/>
          </a:prstGeom>
          <a:noFill/>
        </p:spPr>
        <p:txBody>
          <a:bodyPr wrap="none" rtlCol="0">
            <a:spAutoFit/>
          </a:bodyPr>
          <a:lstStyle/>
          <a:p>
            <a:r>
              <a:rPr lang="en-US" sz="1200" dirty="0" smtClean="0"/>
              <a:t>company border</a:t>
            </a:r>
            <a:endParaRPr lang="en-US" sz="1200" dirty="0"/>
          </a:p>
        </p:txBody>
      </p:sp>
      <p:sp>
        <p:nvSpPr>
          <p:cNvPr id="52" name="TextBox 51"/>
          <p:cNvSpPr txBox="1"/>
          <p:nvPr/>
        </p:nvSpPr>
        <p:spPr>
          <a:xfrm>
            <a:off x="5655733" y="6236962"/>
            <a:ext cx="2338876" cy="276999"/>
          </a:xfrm>
          <a:prstGeom prst="rect">
            <a:avLst/>
          </a:prstGeom>
          <a:noFill/>
        </p:spPr>
        <p:txBody>
          <a:bodyPr wrap="none" rtlCol="0">
            <a:spAutoFit/>
          </a:bodyPr>
          <a:lstStyle/>
          <a:p>
            <a:r>
              <a:rPr lang="en-US" sz="1200" dirty="0" smtClean="0"/>
              <a:t>border of company influence</a:t>
            </a:r>
            <a:endParaRPr lang="en-US" sz="1200" dirty="0"/>
          </a:p>
        </p:txBody>
      </p:sp>
      <p:grpSp>
        <p:nvGrpSpPr>
          <p:cNvPr id="2" name="Group 60"/>
          <p:cNvGrpSpPr/>
          <p:nvPr/>
        </p:nvGrpSpPr>
        <p:grpSpPr>
          <a:xfrm rot="10800000" flipV="1">
            <a:off x="266947" y="6087477"/>
            <a:ext cx="1289400" cy="634792"/>
            <a:chOff x="0" y="2209"/>
            <a:chExt cx="2962656" cy="1458562"/>
          </a:xfrm>
        </p:grpSpPr>
        <p:sp>
          <p:nvSpPr>
            <p:cNvPr id="74" name="Rounded Rectangle 73"/>
            <p:cNvSpPr/>
            <p:nvPr/>
          </p:nvSpPr>
          <p:spPr>
            <a:xfrm>
              <a:off x="0" y="2209"/>
              <a:ext cx="2962656" cy="1458562"/>
            </a:xfrm>
            <a:prstGeom prst="roundRect">
              <a:avLst/>
            </a:pr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75" name="Rounded Rectangle 4"/>
            <p:cNvSpPr/>
            <p:nvPr/>
          </p:nvSpPr>
          <p:spPr>
            <a:xfrm>
              <a:off x="71201" y="73410"/>
              <a:ext cx="2820254" cy="1316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1400" kern="1200" dirty="0" err="1" smtClean="0"/>
                <a:t>Orto</a:t>
              </a:r>
              <a:endParaRPr lang="en-US" sz="1400" kern="1200" dirty="0"/>
            </a:p>
          </p:txBody>
        </p:sp>
      </p:grpSp>
      <p:grpSp>
        <p:nvGrpSpPr>
          <p:cNvPr id="6" name="Group 65"/>
          <p:cNvGrpSpPr/>
          <p:nvPr/>
        </p:nvGrpSpPr>
        <p:grpSpPr>
          <a:xfrm rot="10800000" flipV="1">
            <a:off x="1690404" y="6087477"/>
            <a:ext cx="1289400" cy="634792"/>
            <a:chOff x="0" y="1533700"/>
            <a:chExt cx="2962656" cy="1458562"/>
          </a:xfrm>
        </p:grpSpPr>
        <p:sp>
          <p:nvSpPr>
            <p:cNvPr id="72" name="Rounded Rectangle 71"/>
            <p:cNvSpPr/>
            <p:nvPr/>
          </p:nvSpPr>
          <p:spPr>
            <a:xfrm>
              <a:off x="0" y="1533700"/>
              <a:ext cx="2962656" cy="1458562"/>
            </a:xfrm>
            <a:prstGeom prst="roundRect">
              <a:avLst/>
            </a:prstGeom>
          </p:spPr>
          <p:style>
            <a:lnRef idx="0">
              <a:schemeClr val="lt1">
                <a:hueOff val="0"/>
                <a:satOff val="0"/>
                <a:lumOff val="0"/>
                <a:alphaOff val="0"/>
              </a:schemeClr>
            </a:lnRef>
            <a:fillRef idx="3">
              <a:schemeClr val="accent3">
                <a:hueOff val="5812304"/>
                <a:satOff val="-18573"/>
                <a:lumOff val="-4706"/>
                <a:alphaOff val="0"/>
              </a:schemeClr>
            </a:fillRef>
            <a:effectRef idx="2">
              <a:schemeClr val="accent3">
                <a:hueOff val="5812304"/>
                <a:satOff val="-18573"/>
                <a:lumOff val="-4706"/>
                <a:alphaOff val="0"/>
              </a:schemeClr>
            </a:effectRef>
            <a:fontRef idx="minor">
              <a:schemeClr val="lt1"/>
            </a:fontRef>
          </p:style>
        </p:sp>
        <p:sp>
          <p:nvSpPr>
            <p:cNvPr id="73" name="Rounded Rectangle 6"/>
            <p:cNvSpPr/>
            <p:nvPr/>
          </p:nvSpPr>
          <p:spPr>
            <a:xfrm>
              <a:off x="71201" y="1604901"/>
              <a:ext cx="2820254" cy="1316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1400" kern="1200" dirty="0" smtClean="0"/>
                <a:t>Para</a:t>
              </a:r>
              <a:endParaRPr lang="en-US" sz="1400" kern="1200" dirty="0"/>
            </a:p>
          </p:txBody>
        </p:sp>
      </p:grpSp>
      <p:grpSp>
        <p:nvGrpSpPr>
          <p:cNvPr id="7" name="Group 66"/>
          <p:cNvGrpSpPr/>
          <p:nvPr/>
        </p:nvGrpSpPr>
        <p:grpSpPr>
          <a:xfrm rot="10800000" flipV="1">
            <a:off x="3090671" y="6087477"/>
            <a:ext cx="1289400" cy="634792"/>
            <a:chOff x="0" y="3065190"/>
            <a:chExt cx="2962656" cy="1458562"/>
          </a:xfrm>
        </p:grpSpPr>
        <p:sp>
          <p:nvSpPr>
            <p:cNvPr id="69" name="Rounded Rectangle 68"/>
            <p:cNvSpPr/>
            <p:nvPr/>
          </p:nvSpPr>
          <p:spPr>
            <a:xfrm>
              <a:off x="0" y="3065190"/>
              <a:ext cx="2962656" cy="1458562"/>
            </a:xfrm>
            <a:prstGeom prst="roundRect">
              <a:avLst/>
            </a:prstGeom>
          </p:spPr>
          <p:style>
            <a:lnRef idx="0">
              <a:schemeClr val="lt1">
                <a:hueOff val="0"/>
                <a:satOff val="0"/>
                <a:lumOff val="0"/>
                <a:alphaOff val="0"/>
              </a:schemeClr>
            </a:lnRef>
            <a:fillRef idx="3">
              <a:schemeClr val="accent3">
                <a:hueOff val="11624607"/>
                <a:satOff val="-37145"/>
                <a:lumOff val="-9412"/>
                <a:alphaOff val="0"/>
              </a:schemeClr>
            </a:fillRef>
            <a:effectRef idx="2">
              <a:schemeClr val="accent3">
                <a:hueOff val="11624607"/>
                <a:satOff val="-37145"/>
                <a:lumOff val="-9412"/>
                <a:alphaOff val="0"/>
              </a:schemeClr>
            </a:effectRef>
            <a:fontRef idx="minor">
              <a:schemeClr val="lt1"/>
            </a:fontRef>
          </p:style>
        </p:sp>
        <p:sp>
          <p:nvSpPr>
            <p:cNvPr id="71" name="Rounded Rectangle 8"/>
            <p:cNvSpPr/>
            <p:nvPr/>
          </p:nvSpPr>
          <p:spPr>
            <a:xfrm>
              <a:off x="71201" y="3136391"/>
              <a:ext cx="2820254" cy="1316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1400" kern="1200" dirty="0" smtClean="0"/>
                <a:t>Meta</a:t>
              </a:r>
              <a:endParaRPr lang="en-US" sz="1400" kern="1200" dirty="0"/>
            </a:p>
          </p:txBody>
        </p:sp>
      </p:grpSp>
      <p:sp>
        <p:nvSpPr>
          <p:cNvPr id="76" name="TextBox 75"/>
          <p:cNvSpPr txBox="1"/>
          <p:nvPr/>
        </p:nvSpPr>
        <p:spPr>
          <a:xfrm>
            <a:off x="7873757" y="6110704"/>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1000"/>
                                        <p:tgtEl>
                                          <p:spTgt spid="53"/>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
                                        </p:tgtEl>
                                        <p:attrNameLst>
                                          <p:attrName>style.visibility</p:attrName>
                                        </p:attrNameLst>
                                      </p:cBhvr>
                                      <p:to>
                                        <p:strVal val="visible"/>
                                      </p:to>
                                    </p:set>
                                    <p:animEffect transition="in" filter="fade">
                                      <p:cBhvr>
                                        <p:cTn id="15" dur="1000"/>
                                        <p:tgtEl>
                                          <p:spTgt spid="54"/>
                                        </p:tgtEl>
                                      </p:cBhvr>
                                    </p:animEffect>
                                  </p:childTnLst>
                                </p:cTn>
                              </p:par>
                              <p:par>
                                <p:cTn id="16" presetID="10"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6"/>
                                        </p:tgtEl>
                                        <p:attrNameLst>
                                          <p:attrName>style.visibility</p:attrName>
                                        </p:attrNameLst>
                                      </p:cBhvr>
                                      <p:to>
                                        <p:strVal val="visible"/>
                                      </p:to>
                                    </p:set>
                                    <p:animEffect transition="in" filter="fade">
                                      <p:cBhvr>
                                        <p:cTn id="23" dur="1000"/>
                                        <p:tgtEl>
                                          <p:spTgt spid="56"/>
                                        </p:tgtEl>
                                      </p:cBhvr>
                                    </p:animEffect>
                                  </p:childTnLst>
                                </p:cTn>
                              </p:par>
                              <p:par>
                                <p:cTn id="24" presetID="10" presetClass="entr" presetSubtype="0" fill="hold"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4" grpId="0" animBg="1"/>
      <p:bldP spid="5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6</a:t>
            </a:fld>
            <a:endParaRPr lang="cs-CZ"/>
          </a:p>
        </p:txBody>
      </p:sp>
      <p:sp>
        <p:nvSpPr>
          <p:cNvPr id="5" name="Title 4"/>
          <p:cNvSpPr>
            <a:spLocks noGrp="1"/>
          </p:cNvSpPr>
          <p:nvPr>
            <p:ph type="title"/>
          </p:nvPr>
        </p:nvSpPr>
        <p:spPr/>
        <p:txBody>
          <a:bodyPr/>
          <a:lstStyle/>
          <a:p>
            <a:r>
              <a:rPr lang="en-US" dirty="0" smtClean="0"/>
              <a:t>Key roles in Enterprise</a:t>
            </a:r>
            <a:endParaRPr lang="en-US" dirty="0"/>
          </a:p>
        </p:txBody>
      </p:sp>
      <p:sp>
        <p:nvSpPr>
          <p:cNvPr id="7" name="TextBox 6"/>
          <p:cNvSpPr txBox="1"/>
          <p:nvPr/>
        </p:nvSpPr>
        <p:spPr>
          <a:xfrm>
            <a:off x="0" y="6488668"/>
            <a:ext cx="2749471" cy="369332"/>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solidFill>
                  <a:schemeClr val="bg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7318AA8E-BD73-E44D-94F3-EA0B9FACD15D}"/>
                                            </p:graphicEl>
                                          </p:spTgt>
                                        </p:tgtEl>
                                        <p:attrNameLst>
                                          <p:attrName>style.visibility</p:attrName>
                                        </p:attrNameLst>
                                      </p:cBhvr>
                                      <p:to>
                                        <p:strVal val="visible"/>
                                      </p:to>
                                    </p:set>
                                    <p:animEffect transition="in" filter="fade">
                                      <p:cBhvr>
                                        <p:cTn id="7" dur="1000"/>
                                        <p:tgtEl>
                                          <p:spTgt spid="6">
                                            <p:graphicEl>
                                              <a:dgm id="{7318AA8E-BD73-E44D-94F3-EA0B9FACD15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B1FE965F-B793-1041-B0E5-7FE1708FDE51}"/>
                                            </p:graphicEl>
                                          </p:spTgt>
                                        </p:tgtEl>
                                        <p:attrNameLst>
                                          <p:attrName>style.visibility</p:attrName>
                                        </p:attrNameLst>
                                      </p:cBhvr>
                                      <p:to>
                                        <p:strVal val="visible"/>
                                      </p:to>
                                    </p:set>
                                    <p:animEffect transition="in" filter="fade">
                                      <p:cBhvr>
                                        <p:cTn id="10" dur="1000"/>
                                        <p:tgtEl>
                                          <p:spTgt spid="6">
                                            <p:graphicEl>
                                              <a:dgm id="{B1FE965F-B793-1041-B0E5-7FE1708FDE51}"/>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105950C6-129E-0A4E-AD55-3C777CE3B578}"/>
                                            </p:graphicEl>
                                          </p:spTgt>
                                        </p:tgtEl>
                                        <p:attrNameLst>
                                          <p:attrName>style.visibility</p:attrName>
                                        </p:attrNameLst>
                                      </p:cBhvr>
                                      <p:to>
                                        <p:strVal val="visible"/>
                                      </p:to>
                                    </p:set>
                                    <p:animEffect transition="in" filter="fade">
                                      <p:cBhvr>
                                        <p:cTn id="15" dur="1000"/>
                                        <p:tgtEl>
                                          <p:spTgt spid="6">
                                            <p:graphicEl>
                                              <a:dgm id="{105950C6-129E-0A4E-AD55-3C777CE3B578}"/>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FB369951-3203-224E-AF02-49181756608F}"/>
                                            </p:graphicEl>
                                          </p:spTgt>
                                        </p:tgtEl>
                                        <p:attrNameLst>
                                          <p:attrName>style.visibility</p:attrName>
                                        </p:attrNameLst>
                                      </p:cBhvr>
                                      <p:to>
                                        <p:strVal val="visible"/>
                                      </p:to>
                                    </p:set>
                                    <p:animEffect transition="in" filter="fade">
                                      <p:cBhvr>
                                        <p:cTn id="18" dur="1000"/>
                                        <p:tgtEl>
                                          <p:spTgt spid="6">
                                            <p:graphicEl>
                                              <a:dgm id="{FB369951-3203-224E-AF02-49181756608F}"/>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graphicEl>
                                              <a:dgm id="{DEA7D055-8076-1F4B-9021-76B3223F46F3}"/>
                                            </p:graphicEl>
                                          </p:spTgt>
                                        </p:tgtEl>
                                        <p:attrNameLst>
                                          <p:attrName>style.visibility</p:attrName>
                                        </p:attrNameLst>
                                      </p:cBhvr>
                                      <p:to>
                                        <p:strVal val="visible"/>
                                      </p:to>
                                    </p:set>
                                    <p:animEffect transition="in" filter="fade">
                                      <p:cBhvr>
                                        <p:cTn id="23" dur="1000"/>
                                        <p:tgtEl>
                                          <p:spTgt spid="6">
                                            <p:graphicEl>
                                              <a:dgm id="{DEA7D055-8076-1F4B-9021-76B3223F46F3}"/>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graphicEl>
                                              <a:dgm id="{6E1DC7FE-57A4-834D-BC73-DEAAA707EB6F}"/>
                                            </p:graphicEl>
                                          </p:spTgt>
                                        </p:tgtEl>
                                        <p:attrNameLst>
                                          <p:attrName>style.visibility</p:attrName>
                                        </p:attrNameLst>
                                      </p:cBhvr>
                                      <p:to>
                                        <p:strVal val="visible"/>
                                      </p:to>
                                    </p:set>
                                    <p:animEffect transition="in" filter="fade">
                                      <p:cBhvr>
                                        <p:cTn id="26" dur="1000"/>
                                        <p:tgtEl>
                                          <p:spTgt spid="6">
                                            <p:graphicEl>
                                              <a:dgm id="{6E1DC7FE-57A4-834D-BC73-DEAAA707EB6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5900"/>
            <a:ext cx="8229600" cy="2959100"/>
          </a:xfrm>
        </p:spPr>
        <p:txBody>
          <a:bodyPr>
            <a:normAutofit/>
          </a:bodyPr>
          <a:lstStyle/>
          <a:p>
            <a:r>
              <a:rPr lang="en-US" dirty="0" smtClean="0"/>
              <a:t>Leaders continuously</a:t>
            </a:r>
          </a:p>
          <a:p>
            <a:pPr lvl="1"/>
            <a:r>
              <a:rPr lang="en-US" dirty="0" smtClean="0"/>
              <a:t>receive and evaluate of information to reveal new opportunities or threats</a:t>
            </a:r>
          </a:p>
          <a:p>
            <a:pPr lvl="1"/>
            <a:r>
              <a:rPr lang="en-US" dirty="0" smtClean="0"/>
              <a:t>generate and formulate new ideas</a:t>
            </a:r>
          </a:p>
          <a:p>
            <a:pPr lvl="1"/>
            <a:r>
              <a:rPr lang="en-US" dirty="0" smtClean="0"/>
              <a:t>define strategic frame and convince other people of its meaning</a:t>
            </a:r>
          </a:p>
          <a:p>
            <a:pPr lvl="1"/>
            <a:endParaRPr lang="en-US" dirty="0"/>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7</a:t>
            </a:fld>
            <a:endParaRPr lang="cs-CZ"/>
          </a:p>
        </p:txBody>
      </p:sp>
      <p:sp>
        <p:nvSpPr>
          <p:cNvPr id="5" name="Title 4"/>
          <p:cNvSpPr>
            <a:spLocks noGrp="1"/>
          </p:cNvSpPr>
          <p:nvPr>
            <p:ph type="title"/>
          </p:nvPr>
        </p:nvSpPr>
        <p:spPr/>
        <p:txBody>
          <a:bodyPr/>
          <a:lstStyle/>
          <a:p>
            <a:r>
              <a:rPr lang="en-US" dirty="0" smtClean="0"/>
              <a:t>Role of Leader</a:t>
            </a:r>
            <a:endParaRPr lang="en-US" dirty="0"/>
          </a:p>
        </p:txBody>
      </p:sp>
      <p:sp>
        <p:nvSpPr>
          <p:cNvPr id="6" name="Rounded Rectangle 5"/>
          <p:cNvSpPr/>
          <p:nvPr/>
        </p:nvSpPr>
        <p:spPr>
          <a:xfrm>
            <a:off x="7027874" y="274639"/>
            <a:ext cx="1658926" cy="1143000"/>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txBody>
          <a:bodyPr anchor="ctr" anchorCtr="0"/>
          <a:lstStyle/>
          <a:p>
            <a:pPr algn="ctr"/>
            <a:endParaRPr lang="en-US" sz="2800" b="1" dirty="0" smtClean="0">
              <a:solidFill>
                <a:schemeClr val="accent3">
                  <a:lumMod val="75000"/>
                </a:schemeClr>
              </a:solidFill>
            </a:endParaRPr>
          </a:p>
        </p:txBody>
      </p:sp>
      <p:grpSp>
        <p:nvGrpSpPr>
          <p:cNvPr id="26" name="Group 25"/>
          <p:cNvGrpSpPr/>
          <p:nvPr/>
        </p:nvGrpSpPr>
        <p:grpSpPr>
          <a:xfrm>
            <a:off x="1848894" y="4840032"/>
            <a:ext cx="1431821" cy="440266"/>
            <a:chOff x="1493293" y="1741232"/>
            <a:chExt cx="1431821" cy="440266"/>
          </a:xfrm>
        </p:grpSpPr>
        <p:sp>
          <p:nvSpPr>
            <p:cNvPr id="14" name="Rounded Rectangle 13"/>
            <p:cNvSpPr/>
            <p:nvPr/>
          </p:nvSpPr>
          <p:spPr>
            <a:xfrm>
              <a:off x="1493293" y="1741232"/>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strategic</a:t>
              </a:r>
            </a:p>
            <a:p>
              <a:pPr algn="ctr"/>
              <a:r>
                <a:rPr lang="en-US" sz="1200" dirty="0" smtClean="0"/>
                <a:t> frame</a:t>
              </a:r>
              <a:endParaRPr lang="en-US" sz="1200" dirty="0"/>
            </a:p>
          </p:txBody>
        </p:sp>
        <p:cxnSp>
          <p:nvCxnSpPr>
            <p:cNvPr id="17" name="Straight Arrow Connector 16"/>
            <p:cNvCxnSpPr>
              <a:stCxn id="13" idx="1"/>
              <a:endCxn id="14" idx="3"/>
            </p:cNvCxnSpPr>
            <p:nvPr/>
          </p:nvCxnSpPr>
          <p:spPr>
            <a:xfrm rot="10800000">
              <a:off x="2421823" y="1961366"/>
              <a:ext cx="503291" cy="423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grpSp>
        <p:nvGrpSpPr>
          <p:cNvPr id="28" name="Group 27"/>
          <p:cNvGrpSpPr/>
          <p:nvPr/>
        </p:nvGrpSpPr>
        <p:grpSpPr>
          <a:xfrm>
            <a:off x="4723862" y="4844265"/>
            <a:ext cx="2898589" cy="1467635"/>
            <a:chOff x="4368261" y="1745465"/>
            <a:chExt cx="2898589" cy="1467635"/>
          </a:xfrm>
        </p:grpSpPr>
        <p:sp>
          <p:nvSpPr>
            <p:cNvPr id="15" name="Rounded Rectangle 14"/>
            <p:cNvSpPr/>
            <p:nvPr/>
          </p:nvSpPr>
          <p:spPr>
            <a:xfrm>
              <a:off x="4368261" y="277283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monitoring</a:t>
              </a:r>
              <a:endParaRPr lang="en-US" sz="1200" dirty="0"/>
            </a:p>
          </p:txBody>
        </p:sp>
        <p:sp>
          <p:nvSpPr>
            <p:cNvPr id="16" name="Rounded Rectangle 15"/>
            <p:cNvSpPr/>
            <p:nvPr/>
          </p:nvSpPr>
          <p:spPr>
            <a:xfrm>
              <a:off x="6078704" y="1745465"/>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global environment</a:t>
              </a:r>
              <a:endParaRPr lang="en-US" sz="1200" dirty="0"/>
            </a:p>
          </p:txBody>
        </p:sp>
      </p:grpSp>
      <p:grpSp>
        <p:nvGrpSpPr>
          <p:cNvPr id="27" name="Group 26"/>
          <p:cNvGrpSpPr/>
          <p:nvPr/>
        </p:nvGrpSpPr>
        <p:grpSpPr>
          <a:xfrm>
            <a:off x="3280714" y="4772296"/>
            <a:ext cx="3140892" cy="1099338"/>
            <a:chOff x="2925113" y="1673496"/>
            <a:chExt cx="3140892" cy="1099338"/>
          </a:xfrm>
        </p:grpSpPr>
        <p:sp>
          <p:nvSpPr>
            <p:cNvPr id="13" name="Rounded Rectangle 12"/>
            <p:cNvSpPr/>
            <p:nvPr/>
          </p:nvSpPr>
          <p:spPr>
            <a:xfrm>
              <a:off x="2925113" y="1673496"/>
              <a:ext cx="252784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Leadership</a:t>
              </a:r>
              <a:endParaRPr lang="en-US" dirty="0"/>
            </a:p>
          </p:txBody>
        </p:sp>
        <p:cxnSp>
          <p:nvCxnSpPr>
            <p:cNvPr id="18" name="Straight Arrow Connector 17"/>
            <p:cNvCxnSpPr/>
            <p:nvPr/>
          </p:nvCxnSpPr>
          <p:spPr>
            <a:xfrm rot="16200000" flipV="1">
              <a:off x="4643727" y="2512936"/>
              <a:ext cx="515138"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16" idx="1"/>
              <a:endCxn id="13" idx="3"/>
            </p:cNvCxnSpPr>
            <p:nvPr/>
          </p:nvCxnSpPr>
          <p:spPr>
            <a:xfrm rot="10800000">
              <a:off x="5452962" y="1965596"/>
              <a:ext cx="613043"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sp>
        <p:nvSpPr>
          <p:cNvPr id="20" name="TextBox 19"/>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1000"/>
                                        <p:tgtEl>
                                          <p:spTgt spid="2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2000"/>
                                        <p:tgtEl>
                                          <p:spTgt spid="2">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fade">
                                      <p:cBhvr>
                                        <p:cTn id="23" dur="1000"/>
                                        <p:tgtEl>
                                          <p:spTgt spid="2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2000"/>
                                        <p:tgtEl>
                                          <p:spTgt spid="2">
                                            <p:txEl>
                                              <p:pRg st="3" end="3"/>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061972"/>
          </a:xfrm>
        </p:spPr>
        <p:txBody>
          <a:bodyPr/>
          <a:lstStyle/>
          <a:p>
            <a:r>
              <a:rPr lang="en-US" dirty="0" smtClean="0"/>
              <a:t>Manager has to continuously</a:t>
            </a:r>
          </a:p>
          <a:p>
            <a:pPr lvl="1"/>
            <a:r>
              <a:rPr lang="en-US" dirty="0" smtClean="0"/>
              <a:t>understand and accept the strategic frame</a:t>
            </a:r>
          </a:p>
          <a:p>
            <a:pPr lvl="1"/>
            <a:r>
              <a:rPr lang="en-US" dirty="0" smtClean="0"/>
              <a:t>define consequent requirements</a:t>
            </a:r>
          </a:p>
          <a:p>
            <a:pPr lvl="1"/>
            <a:r>
              <a:rPr lang="en-US" dirty="0" smtClean="0"/>
              <a:t>explore and develop possibilities</a:t>
            </a:r>
          </a:p>
          <a:p>
            <a:pPr lvl="1"/>
            <a:r>
              <a:rPr lang="en-US" dirty="0" smtClean="0"/>
              <a:t>effectively communicate with monitoring system</a:t>
            </a:r>
            <a:endParaRPr lang="en-US" dirty="0"/>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8</a:t>
            </a:fld>
            <a:endParaRPr lang="cs-CZ"/>
          </a:p>
        </p:txBody>
      </p:sp>
      <p:sp>
        <p:nvSpPr>
          <p:cNvPr id="5" name="Title 4"/>
          <p:cNvSpPr>
            <a:spLocks noGrp="1"/>
          </p:cNvSpPr>
          <p:nvPr>
            <p:ph type="title"/>
          </p:nvPr>
        </p:nvSpPr>
        <p:spPr/>
        <p:txBody>
          <a:bodyPr/>
          <a:lstStyle/>
          <a:p>
            <a:r>
              <a:rPr lang="en-US" dirty="0" smtClean="0"/>
              <a:t>Role of Manager</a:t>
            </a:r>
            <a:endParaRPr lang="en-US" dirty="0"/>
          </a:p>
        </p:txBody>
      </p:sp>
      <p:sp>
        <p:nvSpPr>
          <p:cNvPr id="6" name="Rounded Rectangle 5"/>
          <p:cNvSpPr/>
          <p:nvPr/>
        </p:nvSpPr>
        <p:spPr>
          <a:xfrm>
            <a:off x="7023100" y="274638"/>
            <a:ext cx="1663700" cy="1146289"/>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sp>
      <p:sp>
        <p:nvSpPr>
          <p:cNvPr id="11" name="Rounded Rectangle 10"/>
          <p:cNvSpPr/>
          <p:nvPr/>
        </p:nvSpPr>
        <p:spPr>
          <a:xfrm>
            <a:off x="3279221" y="4766725"/>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Management</a:t>
            </a:r>
            <a:endParaRPr lang="en-US" dirty="0"/>
          </a:p>
        </p:txBody>
      </p:sp>
      <p:grpSp>
        <p:nvGrpSpPr>
          <p:cNvPr id="21" name="Group 20"/>
          <p:cNvGrpSpPr/>
          <p:nvPr/>
        </p:nvGrpSpPr>
        <p:grpSpPr>
          <a:xfrm>
            <a:off x="3279222" y="3725329"/>
            <a:ext cx="928529" cy="1041396"/>
            <a:chOff x="3279222" y="3725329"/>
            <a:chExt cx="928529" cy="1041396"/>
          </a:xfrm>
        </p:grpSpPr>
        <p:cxnSp>
          <p:nvCxnSpPr>
            <p:cNvPr id="10" name="Straight Arrow Connector 9"/>
            <p:cNvCxnSpPr>
              <a:stCxn id="12" idx="2"/>
            </p:cNvCxnSpPr>
            <p:nvPr/>
          </p:nvCxnSpPr>
          <p:spPr>
            <a:xfrm rot="16200000" flipH="1">
              <a:off x="3442922" y="4466159"/>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2" name="Rounded Rectangle 11"/>
            <p:cNvSpPr/>
            <p:nvPr/>
          </p:nvSpPr>
          <p:spPr>
            <a:xfrm>
              <a:off x="3279222" y="3725329"/>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strategic frame</a:t>
              </a:r>
              <a:endParaRPr lang="en-US" sz="1200" dirty="0"/>
            </a:p>
          </p:txBody>
        </p:sp>
      </p:grpSp>
      <p:grpSp>
        <p:nvGrpSpPr>
          <p:cNvPr id="22" name="Group 21"/>
          <p:cNvGrpSpPr/>
          <p:nvPr/>
        </p:nvGrpSpPr>
        <p:grpSpPr>
          <a:xfrm>
            <a:off x="3279222" y="5350925"/>
            <a:ext cx="1066800" cy="1210733"/>
            <a:chOff x="3279222" y="5350925"/>
            <a:chExt cx="1066800" cy="1210733"/>
          </a:xfrm>
        </p:grpSpPr>
        <p:cxnSp>
          <p:nvCxnSpPr>
            <p:cNvPr id="7" name="Straight Arrow Connector 6"/>
            <p:cNvCxnSpPr>
              <a:endCxn id="15" idx="0"/>
            </p:cNvCxnSpPr>
            <p:nvPr/>
          </p:nvCxnSpPr>
          <p:spPr>
            <a:xfrm rot="16200000" flipH="1">
              <a:off x="3642892" y="5519861"/>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5" name="Rounded Rectangle 14"/>
            <p:cNvSpPr/>
            <p:nvPr/>
          </p:nvSpPr>
          <p:spPr>
            <a:xfrm>
              <a:off x="3279222" y="5689591"/>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goals</a:t>
              </a:r>
            </a:p>
            <a:p>
              <a:pPr algn="ctr"/>
              <a:r>
                <a:rPr lang="en-US" sz="1200" dirty="0" smtClean="0"/>
                <a:t>ways</a:t>
              </a:r>
            </a:p>
            <a:p>
              <a:pPr algn="ctr"/>
              <a:r>
                <a:rPr lang="en-US" sz="1200" dirty="0" smtClean="0"/>
                <a:t>tasks</a:t>
              </a:r>
            </a:p>
            <a:p>
              <a:pPr algn="ctr"/>
              <a:r>
                <a:rPr lang="en-US" sz="1200" dirty="0" smtClean="0"/>
                <a:t>evaluation</a:t>
              </a:r>
              <a:endParaRPr lang="en-US" sz="1200" dirty="0"/>
            </a:p>
          </p:txBody>
        </p:sp>
      </p:grpSp>
      <p:grpSp>
        <p:nvGrpSpPr>
          <p:cNvPr id="24" name="Group 23"/>
          <p:cNvGrpSpPr/>
          <p:nvPr/>
        </p:nvGrpSpPr>
        <p:grpSpPr>
          <a:xfrm>
            <a:off x="5791082" y="4833130"/>
            <a:ext cx="1443150" cy="440266"/>
            <a:chOff x="5791082" y="4833130"/>
            <a:chExt cx="1443150" cy="440266"/>
          </a:xfrm>
        </p:grpSpPr>
        <p:sp>
          <p:nvSpPr>
            <p:cNvPr id="13" name="Rounded Rectangle 12"/>
            <p:cNvSpPr/>
            <p:nvPr/>
          </p:nvSpPr>
          <p:spPr>
            <a:xfrm>
              <a:off x="6154190" y="483313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monitoring</a:t>
              </a:r>
              <a:endParaRPr lang="en-US" sz="1200" dirty="0"/>
            </a:p>
          </p:txBody>
        </p:sp>
        <p:cxnSp>
          <p:nvCxnSpPr>
            <p:cNvPr id="17" name="Straight Arrow Connector 16"/>
            <p:cNvCxnSpPr>
              <a:stCxn id="13" idx="1"/>
              <a:endCxn id="11" idx="3"/>
            </p:cNvCxnSpPr>
            <p:nvPr/>
          </p:nvCxnSpPr>
          <p:spPr>
            <a:xfrm rot="10800000" flipV="1">
              <a:off x="5791082" y="5053263"/>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grpSp>
        <p:nvGrpSpPr>
          <p:cNvPr id="23" name="Group 22"/>
          <p:cNvGrpSpPr/>
          <p:nvPr/>
        </p:nvGrpSpPr>
        <p:grpSpPr>
          <a:xfrm>
            <a:off x="1868211" y="4851395"/>
            <a:ext cx="3922872" cy="1490137"/>
            <a:chOff x="1868211" y="4851395"/>
            <a:chExt cx="3922872" cy="1490137"/>
          </a:xfrm>
        </p:grpSpPr>
        <p:cxnSp>
          <p:nvCxnSpPr>
            <p:cNvPr id="8" name="Straight Arrow Connector 7"/>
            <p:cNvCxnSpPr/>
            <p:nvPr/>
          </p:nvCxnSpPr>
          <p:spPr>
            <a:xfrm rot="5400000">
              <a:off x="4758513" y="5606251"/>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rot="5400000" flipH="1" flipV="1">
              <a:off x="5179459" y="5605456"/>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4" name="Rounded Rectangle 13"/>
            <p:cNvSpPr/>
            <p:nvPr/>
          </p:nvSpPr>
          <p:spPr>
            <a:xfrm>
              <a:off x="1868211" y="4851395"/>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suppliers</a:t>
              </a:r>
              <a:endParaRPr lang="en-US" sz="1200" dirty="0"/>
            </a:p>
          </p:txBody>
        </p:sp>
        <p:sp>
          <p:nvSpPr>
            <p:cNvPr id="16" name="Rounded Rectangle 15"/>
            <p:cNvSpPr/>
            <p:nvPr/>
          </p:nvSpPr>
          <p:spPr>
            <a:xfrm>
              <a:off x="4711041" y="5901266"/>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internal</a:t>
              </a:r>
            </a:p>
            <a:p>
              <a:pPr algn="ctr"/>
              <a:r>
                <a:rPr lang="en-US" sz="1200" dirty="0" smtClean="0"/>
                <a:t>resources</a:t>
              </a:r>
              <a:endParaRPr lang="en-US" sz="1200" dirty="0"/>
            </a:p>
          </p:txBody>
        </p:sp>
        <p:cxnSp>
          <p:nvCxnSpPr>
            <p:cNvPr id="18" name="Straight Arrow Connector 17"/>
            <p:cNvCxnSpPr/>
            <p:nvPr/>
          </p:nvCxnSpPr>
          <p:spPr>
            <a:xfrm rot="10800000" flipV="1">
              <a:off x="2967358" y="4967812"/>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2967358" y="5158315"/>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sp>
        <p:nvSpPr>
          <p:cNvPr id="25" name="TextBox 24"/>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1000"/>
                                        <p:tgtEl>
                                          <p:spTgt spid="2">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10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fade">
                                      <p:cBhvr>
                                        <p:cTn id="23" dur="1000"/>
                                        <p:tgtEl>
                                          <p:spTgt spid="2">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10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1000"/>
                                        <p:tgtEl>
                                          <p:spTgt spid="2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Effect transition="in" filter="fade">
                                      <p:cBhvr>
                                        <p:cTn id="39" dur="1000"/>
                                        <p:tgtEl>
                                          <p:spTgt spid="2">
                                            <p:txEl>
                                              <p:pRg st="4" end="4"/>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2"/>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PV215 - 7</a:t>
            </a:r>
            <a:endParaRPr lang="cs-CZ" dirty="0"/>
          </a:p>
        </p:txBody>
      </p:sp>
      <p:sp>
        <p:nvSpPr>
          <p:cNvPr id="4" name="Slide Number Placeholder 3"/>
          <p:cNvSpPr>
            <a:spLocks noGrp="1"/>
          </p:cNvSpPr>
          <p:nvPr>
            <p:ph type="sldNum" sz="quarter" idx="12"/>
          </p:nvPr>
        </p:nvSpPr>
        <p:spPr/>
        <p:txBody>
          <a:bodyPr/>
          <a:lstStyle/>
          <a:p>
            <a:fld id="{B1CC9FD7-4EEE-804D-9BB9-2FE363F47D91}" type="slidenum">
              <a:rPr lang="cs-CZ" smtClean="0"/>
              <a:pPr/>
              <a:t>9</a:t>
            </a:fld>
            <a:endParaRPr lang="cs-CZ"/>
          </a:p>
        </p:txBody>
      </p:sp>
      <p:sp>
        <p:nvSpPr>
          <p:cNvPr id="5" name="Title 4"/>
          <p:cNvSpPr>
            <a:spLocks noGrp="1"/>
          </p:cNvSpPr>
          <p:nvPr>
            <p:ph type="title"/>
          </p:nvPr>
        </p:nvSpPr>
        <p:spPr/>
        <p:txBody>
          <a:bodyPr>
            <a:normAutofit fontScale="90000"/>
          </a:bodyPr>
          <a:lstStyle/>
          <a:p>
            <a:r>
              <a:rPr lang="en-US" dirty="0" smtClean="0"/>
              <a:t>To Understand and Accept </a:t>
            </a:r>
            <a:br>
              <a:rPr lang="en-US" dirty="0" smtClean="0"/>
            </a:br>
            <a:r>
              <a:rPr lang="en-US" dirty="0" smtClean="0"/>
              <a:t>the Strategic frame</a:t>
            </a:r>
            <a:endParaRPr lang="en-US" dirty="0"/>
          </a:p>
        </p:txBody>
      </p:sp>
      <p:sp>
        <p:nvSpPr>
          <p:cNvPr id="6" name="Rounded Rectangle 5"/>
          <p:cNvSpPr/>
          <p:nvPr/>
        </p:nvSpPr>
        <p:spPr>
          <a:xfrm>
            <a:off x="7023100" y="274638"/>
            <a:ext cx="1663700" cy="1146289"/>
          </a:xfrm>
          <a:prstGeom prst="roundRect">
            <a:avLst/>
          </a:prstGeom>
          <a:blipFill rotWithShape="0">
            <a:blip r:embed="rId2"/>
            <a:stretch>
              <a:fillRect/>
            </a:stretch>
          </a:blipFill>
        </p:spPr>
        <p:style>
          <a:lnRef idx="1">
            <a:schemeClr val="accent1"/>
          </a:lnRef>
          <a:fillRef idx="2">
            <a:schemeClr val="accent1"/>
          </a:fillRef>
          <a:effectRef idx="1">
            <a:schemeClr val="accent1"/>
          </a:effectRef>
          <a:fontRef idx="minor">
            <a:schemeClr val="dk1"/>
          </a:fontRef>
        </p:style>
      </p:sp>
      <p:sp>
        <p:nvSpPr>
          <p:cNvPr id="7" name="Rounded Rectangle 6"/>
          <p:cNvSpPr/>
          <p:nvPr/>
        </p:nvSpPr>
        <p:spPr>
          <a:xfrm>
            <a:off x="3187700" y="2120900"/>
            <a:ext cx="2171700" cy="762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ideas in strategic frame</a:t>
            </a:r>
            <a:endParaRPr lang="en-US" dirty="0"/>
          </a:p>
        </p:txBody>
      </p:sp>
      <p:grpSp>
        <p:nvGrpSpPr>
          <p:cNvPr id="56" name="Group 55"/>
          <p:cNvGrpSpPr/>
          <p:nvPr/>
        </p:nvGrpSpPr>
        <p:grpSpPr>
          <a:xfrm>
            <a:off x="3187700" y="2883694"/>
            <a:ext cx="2171700" cy="1637506"/>
            <a:chOff x="3187700" y="2883694"/>
            <a:chExt cx="2171700" cy="1637506"/>
          </a:xfrm>
        </p:grpSpPr>
        <p:cxnSp>
          <p:nvCxnSpPr>
            <p:cNvPr id="30" name="Straight Arrow Connector 29"/>
            <p:cNvCxnSpPr>
              <a:stCxn id="7" idx="2"/>
              <a:endCxn id="8" idx="0"/>
            </p:cNvCxnSpPr>
            <p:nvPr/>
          </p:nvCxnSpPr>
          <p:spPr>
            <a:xfrm rot="5400000">
              <a:off x="3835400" y="3321050"/>
              <a:ext cx="8763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Rounded Rectangle 7"/>
            <p:cNvSpPr/>
            <p:nvPr/>
          </p:nvSpPr>
          <p:spPr>
            <a:xfrm>
              <a:off x="3187700" y="3759200"/>
              <a:ext cx="2171700" cy="76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are they “right”?</a:t>
              </a:r>
              <a:endParaRPr lang="en-US" dirty="0"/>
            </a:p>
          </p:txBody>
        </p:sp>
      </p:grpSp>
      <p:grpSp>
        <p:nvGrpSpPr>
          <p:cNvPr id="57" name="Group 56"/>
          <p:cNvGrpSpPr/>
          <p:nvPr/>
        </p:nvGrpSpPr>
        <p:grpSpPr>
          <a:xfrm>
            <a:off x="3187700" y="4521199"/>
            <a:ext cx="2171700" cy="1689101"/>
            <a:chOff x="3187700" y="4521199"/>
            <a:chExt cx="2171700" cy="1689101"/>
          </a:xfrm>
        </p:grpSpPr>
        <p:cxnSp>
          <p:nvCxnSpPr>
            <p:cNvPr id="33" name="Straight Arrow Connector 32"/>
            <p:cNvCxnSpPr/>
            <p:nvPr/>
          </p:nvCxnSpPr>
          <p:spPr>
            <a:xfrm rot="16200000" flipH="1">
              <a:off x="3811191" y="4984352"/>
              <a:ext cx="927100" cy="79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Rounded Rectangle 8"/>
            <p:cNvSpPr/>
            <p:nvPr/>
          </p:nvSpPr>
          <p:spPr>
            <a:xfrm>
              <a:off x="3187700" y="5448300"/>
              <a:ext cx="2171700" cy="76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can I and want I give a feedback?</a:t>
              </a:r>
              <a:endParaRPr lang="en-US" dirty="0"/>
            </a:p>
          </p:txBody>
        </p:sp>
        <p:sp>
          <p:nvSpPr>
            <p:cNvPr id="36" name="Oval 35"/>
            <p:cNvSpPr/>
            <p:nvPr/>
          </p:nvSpPr>
          <p:spPr>
            <a:xfrm>
              <a:off x="3980259" y="4737100"/>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smtClean="0"/>
                <a:t>no</a:t>
              </a:r>
              <a:endParaRPr lang="en-US" sz="1400" dirty="0"/>
            </a:p>
          </p:txBody>
        </p:sp>
      </p:grpSp>
      <p:grpSp>
        <p:nvGrpSpPr>
          <p:cNvPr id="55" name="Group 54"/>
          <p:cNvGrpSpPr/>
          <p:nvPr/>
        </p:nvGrpSpPr>
        <p:grpSpPr>
          <a:xfrm>
            <a:off x="381000" y="2501900"/>
            <a:ext cx="2806700" cy="3495278"/>
            <a:chOff x="381000" y="2501900"/>
            <a:chExt cx="2806700" cy="3495278"/>
          </a:xfrm>
        </p:grpSpPr>
        <p:cxnSp>
          <p:nvCxnSpPr>
            <p:cNvPr id="12" name="Straight Connector 11"/>
            <p:cNvCxnSpPr>
              <a:stCxn id="10" idx="0"/>
            </p:cNvCxnSpPr>
            <p:nvPr/>
          </p:nvCxnSpPr>
          <p:spPr>
            <a:xfrm rot="16200000" flipV="1">
              <a:off x="835819" y="3128169"/>
              <a:ext cx="1255712"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endCxn id="7" idx="1"/>
            </p:cNvCxnSpPr>
            <p:nvPr/>
          </p:nvCxnSpPr>
          <p:spPr>
            <a:xfrm>
              <a:off x="1466852" y="2501900"/>
              <a:ext cx="1720848"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a:stCxn id="9" idx="1"/>
            </p:cNvCxnSpPr>
            <p:nvPr/>
          </p:nvCxnSpPr>
          <p:spPr>
            <a:xfrm rot="10800000">
              <a:off x="1466852" y="5829300"/>
              <a:ext cx="1720848"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endCxn id="10" idx="2"/>
            </p:cNvCxnSpPr>
            <p:nvPr/>
          </p:nvCxnSpPr>
          <p:spPr>
            <a:xfrm rot="16200000" flipV="1">
              <a:off x="812007" y="5176043"/>
              <a:ext cx="1309688"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ounded Rectangle 9"/>
            <p:cNvSpPr/>
            <p:nvPr/>
          </p:nvSpPr>
          <p:spPr>
            <a:xfrm>
              <a:off x="381000" y="3759200"/>
              <a:ext cx="2171700" cy="762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feedback</a:t>
              </a:r>
              <a:endParaRPr lang="en-US" dirty="0"/>
            </a:p>
          </p:txBody>
        </p:sp>
        <p:sp>
          <p:nvSpPr>
            <p:cNvPr id="37" name="Oval 36"/>
            <p:cNvSpPr/>
            <p:nvPr/>
          </p:nvSpPr>
          <p:spPr>
            <a:xfrm>
              <a:off x="2131615" y="5661422"/>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smtClean="0"/>
                <a:t>yes</a:t>
              </a:r>
              <a:endParaRPr lang="en-US" sz="1400" dirty="0"/>
            </a:p>
          </p:txBody>
        </p:sp>
      </p:grpSp>
      <p:grpSp>
        <p:nvGrpSpPr>
          <p:cNvPr id="59" name="Group 58"/>
          <p:cNvGrpSpPr/>
          <p:nvPr/>
        </p:nvGrpSpPr>
        <p:grpSpPr>
          <a:xfrm>
            <a:off x="5359400" y="5448300"/>
            <a:ext cx="3314700" cy="762000"/>
            <a:chOff x="5359400" y="5448300"/>
            <a:chExt cx="3314700" cy="762000"/>
          </a:xfrm>
        </p:grpSpPr>
        <p:sp>
          <p:nvSpPr>
            <p:cNvPr id="38" name="Rounded Rectangle 37"/>
            <p:cNvSpPr/>
            <p:nvPr/>
          </p:nvSpPr>
          <p:spPr>
            <a:xfrm>
              <a:off x="6502400" y="5448300"/>
              <a:ext cx="2171700" cy="76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acceptance of ideas</a:t>
              </a:r>
              <a:endParaRPr lang="en-US" dirty="0"/>
            </a:p>
          </p:txBody>
        </p:sp>
        <p:cxnSp>
          <p:nvCxnSpPr>
            <p:cNvPr id="39" name="Straight Arrow Connector 38"/>
            <p:cNvCxnSpPr>
              <a:stCxn id="9" idx="3"/>
              <a:endCxn id="38" idx="1"/>
            </p:cNvCxnSpPr>
            <p:nvPr/>
          </p:nvCxnSpPr>
          <p:spPr>
            <a:xfrm>
              <a:off x="5359400" y="5829300"/>
              <a:ext cx="1143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2" name="Oval 41"/>
            <p:cNvSpPr/>
            <p:nvPr/>
          </p:nvSpPr>
          <p:spPr>
            <a:xfrm>
              <a:off x="5558631" y="5663010"/>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smtClean="0"/>
                <a:t>no</a:t>
              </a:r>
              <a:endParaRPr lang="en-US" sz="1400" dirty="0"/>
            </a:p>
          </p:txBody>
        </p:sp>
      </p:grpSp>
      <p:grpSp>
        <p:nvGrpSpPr>
          <p:cNvPr id="60" name="Group 59"/>
          <p:cNvGrpSpPr/>
          <p:nvPr/>
        </p:nvGrpSpPr>
        <p:grpSpPr>
          <a:xfrm>
            <a:off x="5359400" y="3759198"/>
            <a:ext cx="3403600" cy="1689102"/>
            <a:chOff x="5359400" y="3759198"/>
            <a:chExt cx="3403600" cy="1689102"/>
          </a:xfrm>
        </p:grpSpPr>
        <p:cxnSp>
          <p:nvCxnSpPr>
            <p:cNvPr id="50" name="Straight Arrow Connector 49"/>
            <p:cNvCxnSpPr>
              <a:stCxn id="38" idx="0"/>
              <a:endCxn id="43" idx="2"/>
            </p:cNvCxnSpPr>
            <p:nvPr/>
          </p:nvCxnSpPr>
          <p:spPr>
            <a:xfrm rot="16200000" flipV="1">
              <a:off x="7121167" y="4981217"/>
              <a:ext cx="927102" cy="706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3" name="Rounded Rectangle 42"/>
            <p:cNvSpPr/>
            <p:nvPr/>
          </p:nvSpPr>
          <p:spPr>
            <a:xfrm>
              <a:off x="6399372" y="3759198"/>
              <a:ext cx="2363628" cy="762000"/>
            </a:xfrm>
            <a:prstGeom prst="roundRect">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dirty="0" smtClean="0"/>
                <a:t>manage realization of ideas</a:t>
              </a:r>
              <a:endParaRPr lang="en-US" dirty="0"/>
            </a:p>
          </p:txBody>
        </p:sp>
        <p:cxnSp>
          <p:nvCxnSpPr>
            <p:cNvPr id="45" name="Straight Arrow Connector 44"/>
            <p:cNvCxnSpPr>
              <a:stCxn id="8" idx="3"/>
              <a:endCxn id="43" idx="1"/>
            </p:cNvCxnSpPr>
            <p:nvPr/>
          </p:nvCxnSpPr>
          <p:spPr>
            <a:xfrm flipV="1">
              <a:off x="5359400" y="4140198"/>
              <a:ext cx="1039972" cy="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6" name="Oval 45"/>
            <p:cNvSpPr/>
            <p:nvPr/>
          </p:nvSpPr>
          <p:spPr>
            <a:xfrm>
              <a:off x="5520530" y="3972320"/>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smtClean="0"/>
                <a:t>yes</a:t>
              </a:r>
              <a:endParaRPr lang="en-US" sz="1400" dirty="0"/>
            </a:p>
          </p:txBody>
        </p:sp>
      </p:grpSp>
      <p:sp>
        <p:nvSpPr>
          <p:cNvPr id="31" name="TextBox 30"/>
          <p:cNvSpPr txBox="1"/>
          <p:nvPr/>
        </p:nvSpPr>
        <p:spPr>
          <a:xfrm>
            <a:off x="4161906" y="6307916"/>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32" name="TextBox 3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10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7"/>
                                        </p:tgtEl>
                                        <p:attrNameLst>
                                          <p:attrName>style.visibility</p:attrName>
                                        </p:attrNameLst>
                                      </p:cBhvr>
                                      <p:to>
                                        <p:strVal val="visible"/>
                                      </p:to>
                                    </p:set>
                                    <p:animEffect transition="in" filter="fade">
                                      <p:cBhvr>
                                        <p:cTn id="17" dur="1000"/>
                                        <p:tgtEl>
                                          <p:spTgt spid="5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fade">
                                      <p:cBhvr>
                                        <p:cTn id="22" dur="2000"/>
                                        <p:tgtEl>
                                          <p:spTgt spid="5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fade">
                                      <p:cBhvr>
                                        <p:cTn id="27" dur="1000"/>
                                        <p:tgtEl>
                                          <p:spTgt spid="5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0"/>
                                        </p:tgtEl>
                                        <p:attrNameLst>
                                          <p:attrName>style.visibility</p:attrName>
                                        </p:attrNameLst>
                                      </p:cBhvr>
                                      <p:to>
                                        <p:strVal val="visible"/>
                                      </p:to>
                                    </p:set>
                                    <p:animEffect transition="in" filter="fade">
                                      <p:cBhvr>
                                        <p:cTn id="32"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6788</TotalTime>
  <Words>927</Words>
  <Application>Microsoft Office PowerPoint</Application>
  <PresentationFormat>Předvádění na obrazovce (4:3)</PresentationFormat>
  <Paragraphs>278</Paragraphs>
  <Slides>16</Slides>
  <Notes>6</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Concourse</vt:lpstr>
      <vt:lpstr>Management by Competencies</vt:lpstr>
      <vt:lpstr>Previously on MbC</vt:lpstr>
      <vt:lpstr>Agenda</vt:lpstr>
      <vt:lpstr>Functional company  structure</vt:lpstr>
      <vt:lpstr>Functional company  structure</vt:lpstr>
      <vt:lpstr>Key roles in Enterprise</vt:lpstr>
      <vt:lpstr>Role of Leader</vt:lpstr>
      <vt:lpstr>Role of Manager</vt:lpstr>
      <vt:lpstr>To Understand and Accept  the Strategic frame</vt:lpstr>
      <vt:lpstr>To communicate with  monitoring system</vt:lpstr>
      <vt:lpstr>Managerial tasks</vt:lpstr>
      <vt:lpstr>Role of Worker</vt:lpstr>
      <vt:lpstr>Roles and People </vt:lpstr>
      <vt:lpstr>Company management</vt:lpstr>
      <vt:lpstr>Development of managerial style</vt:lpstr>
      <vt:lpstr>Summary</vt:lpstr>
    </vt:vector>
  </TitlesOfParts>
  <Company>Mycroft Mind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cp:lastModifiedBy>
  <cp:revision>119</cp:revision>
  <cp:lastPrinted>2012-04-10T05:54:02Z</cp:lastPrinted>
  <dcterms:created xsi:type="dcterms:W3CDTF">2011-04-25T12:40:32Z</dcterms:created>
  <dcterms:modified xsi:type="dcterms:W3CDTF">2012-04-11T13:47:21Z</dcterms:modified>
</cp:coreProperties>
</file>