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>
      <p:cViewPr>
        <p:scale>
          <a:sx n="77" d="100"/>
          <a:sy n="77" d="100"/>
        </p:scale>
        <p:origin x="-2536" y="-4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43057-19C0-DA4A-8B7A-C5CAF2655256}" type="datetimeFigureOut">
              <a:rPr lang="en-US" smtClean="0"/>
              <a:t>03.04.13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AF86F-0DBD-E54C-B5D1-DFC861B4A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26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AF86F-0DBD-E54C-B5D1-DFC861B4AF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54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AF86F-0DBD-E54C-B5D1-DFC861B4AF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54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ORM – Java Hibernate</a:t>
            </a:r>
            <a:r>
              <a:rPr lang="en-US" baseline="0" dirty="0" smtClean="0"/>
              <a:t> / PHP – Doctrine / .NET – LINQ</a:t>
            </a:r>
          </a:p>
          <a:p>
            <a:r>
              <a:rPr lang="en-US" baseline="0" dirty="0" smtClean="0"/>
              <a:t>MVC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AF86F-0DBD-E54C-B5D1-DFC861B4AF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54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ORM – Java Hibernate</a:t>
            </a:r>
            <a:r>
              <a:rPr lang="en-US" baseline="0" dirty="0" smtClean="0"/>
              <a:t> / PHP – Doctrine / .NET – LINQ</a:t>
            </a:r>
          </a:p>
          <a:p>
            <a:r>
              <a:rPr lang="en-US" baseline="0" dirty="0" smtClean="0"/>
              <a:t>MVC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AF86F-0DBD-E54C-B5D1-DFC861B4AF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54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REST versus SOAP – WSDL discovery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AF86F-0DBD-E54C-B5D1-DFC861B4AF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54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AF86F-0DBD-E54C-B5D1-DFC861B4AF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54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AF86F-0DBD-E54C-B5D1-DFC861B4AF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54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AF86F-0DBD-E54C-B5D1-DFC861B4AF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54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1CDBC-CA7E-4F59-9888-66904DFADFC2}" type="datetimeFigureOut">
              <a:rPr lang="en-US" smtClean="0"/>
              <a:t>03.04.13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A7E4-5F33-400D-8BBA-850B3D45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5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1CDBC-CA7E-4F59-9888-66904DFADFC2}" type="datetimeFigureOut">
              <a:rPr lang="en-US" smtClean="0"/>
              <a:t>03.04.13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A7E4-5F33-400D-8BBA-850B3D45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95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1CDBC-CA7E-4F59-9888-66904DFADFC2}" type="datetimeFigureOut">
              <a:rPr lang="en-US" smtClean="0"/>
              <a:t>03.04.13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A7E4-5F33-400D-8BBA-850B3D45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58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1CDBC-CA7E-4F59-9888-66904DFADFC2}" type="datetimeFigureOut">
              <a:rPr lang="en-US" smtClean="0"/>
              <a:t>03.04.13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A7E4-5F33-400D-8BBA-850B3D45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0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1CDBC-CA7E-4F59-9888-66904DFADFC2}" type="datetimeFigureOut">
              <a:rPr lang="en-US" smtClean="0"/>
              <a:t>03.04.13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A7E4-5F33-400D-8BBA-850B3D45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1CDBC-CA7E-4F59-9888-66904DFADFC2}" type="datetimeFigureOut">
              <a:rPr lang="en-US" smtClean="0"/>
              <a:t>03.04.13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A7E4-5F33-400D-8BBA-850B3D45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90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1CDBC-CA7E-4F59-9888-66904DFADFC2}" type="datetimeFigureOut">
              <a:rPr lang="en-US" smtClean="0"/>
              <a:t>03.04.13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A7E4-5F33-400D-8BBA-850B3D45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09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1CDBC-CA7E-4F59-9888-66904DFADFC2}" type="datetimeFigureOut">
              <a:rPr lang="en-US" smtClean="0"/>
              <a:t>03.04.13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A7E4-5F33-400D-8BBA-850B3D45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62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1CDBC-CA7E-4F59-9888-66904DFADFC2}" type="datetimeFigureOut">
              <a:rPr lang="en-US" smtClean="0"/>
              <a:t>03.04.13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A7E4-5F33-400D-8BBA-850B3D45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91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1CDBC-CA7E-4F59-9888-66904DFADFC2}" type="datetimeFigureOut">
              <a:rPr lang="en-US" smtClean="0"/>
              <a:t>03.04.13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A7E4-5F33-400D-8BBA-850B3D45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6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1CDBC-CA7E-4F59-9888-66904DFADFC2}" type="datetimeFigureOut">
              <a:rPr lang="en-US" smtClean="0"/>
              <a:t>03.04.13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A7E4-5F33-400D-8BBA-850B3D45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49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1CDBC-CA7E-4F59-9888-66904DFADFC2}" type="datetimeFigureOut">
              <a:rPr lang="en-US" smtClean="0"/>
              <a:t>03.04.13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7A7E4-5F33-400D-8BBA-850B3D45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5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5141168"/>
            <a:ext cx="91440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chemeClr val="bg1"/>
                </a:solidFill>
                <a:latin typeface="XXII Sinoz DSP Medium" pitchFamily="50" charset="0"/>
              </a:rPr>
              <a:t>Vývoj moderních webových aplikací</a:t>
            </a:r>
            <a:endParaRPr lang="cs-CZ" sz="3200" dirty="0" smtClean="0">
              <a:solidFill>
                <a:schemeClr val="bg1"/>
              </a:solidFill>
              <a:latin typeface="XXII Sinoz DSP Medium" pitchFamily="50" charset="0"/>
            </a:endParaRPr>
          </a:p>
          <a:p>
            <a:pPr algn="ctr">
              <a:spcBef>
                <a:spcPts val="600"/>
              </a:spcBef>
            </a:pPr>
            <a:r>
              <a:rPr lang="cs-CZ" sz="2400" dirty="0" smtClean="0">
                <a:solidFill>
                  <a:schemeClr val="bg1"/>
                </a:solidFill>
                <a:latin typeface="XXII Sinoz DSP Medium" pitchFamily="50" charset="0"/>
              </a:rPr>
              <a:t>Martin Novák</a:t>
            </a:r>
            <a:endParaRPr lang="en-US" sz="2400" dirty="0">
              <a:solidFill>
                <a:schemeClr val="bg1"/>
              </a:solidFill>
              <a:latin typeface="XXII Sinoz DSP Medium" pitchFamily="50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0" y="637203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solidFill>
                  <a:schemeClr val="bg1"/>
                </a:solidFill>
                <a:latin typeface="XXII Sinoz DSP Medium" pitchFamily="50" charset="0"/>
              </a:rPr>
              <a:t>4</a:t>
            </a:r>
            <a:r>
              <a:rPr lang="cs-CZ" sz="1600" dirty="0" smtClean="0">
                <a:solidFill>
                  <a:schemeClr val="bg1"/>
                </a:solidFill>
                <a:latin typeface="XXII Sinoz DSP Medium" pitchFamily="50" charset="0"/>
              </a:rPr>
              <a:t>. 4. </a:t>
            </a:r>
            <a:r>
              <a:rPr lang="cs-CZ" sz="1600" dirty="0" smtClean="0">
                <a:solidFill>
                  <a:schemeClr val="bg1"/>
                </a:solidFill>
                <a:latin typeface="XXII Sinoz DSP Medium" pitchFamily="50" charset="0"/>
              </a:rPr>
              <a:t>2012</a:t>
            </a:r>
            <a:endParaRPr lang="en-US" sz="1600" dirty="0">
              <a:solidFill>
                <a:schemeClr val="bg1"/>
              </a:solidFill>
              <a:latin typeface="XXII Sinoz DSP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4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000" y="17778"/>
            <a:ext cx="8229600" cy="1034958"/>
          </a:xfrm>
        </p:spPr>
        <p:txBody>
          <a:bodyPr>
            <a:normAutofit/>
          </a:bodyPr>
          <a:lstStyle/>
          <a:p>
            <a:r>
              <a:rPr lang="cs-CZ" sz="3400" dirty="0" smtClean="0">
                <a:solidFill>
                  <a:schemeClr val="bg1"/>
                </a:solidFill>
                <a:latin typeface="XXII Sinoz DSP Medium" pitchFamily="50" charset="0"/>
              </a:rPr>
              <a:t>Historie webu</a:t>
            </a:r>
            <a:endParaRPr lang="cs-CZ" sz="3400" dirty="0">
              <a:solidFill>
                <a:schemeClr val="bg1"/>
              </a:solidFill>
              <a:latin typeface="XXII Sinoz DSP Medium" pitchFamily="50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1764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600" dirty="0" smtClean="0">
                <a:latin typeface="XXII Sinoz DSP Medium" pitchFamily="50" charset="0"/>
              </a:rPr>
              <a:t>Server/</a:t>
            </a:r>
            <a:r>
              <a:rPr lang="cs-CZ" sz="2600" dirty="0">
                <a:latin typeface="XXII Sinoz DSP Medium" pitchFamily="50" charset="0"/>
              </a:rPr>
              <a:t>k</a:t>
            </a:r>
            <a:r>
              <a:rPr lang="cs-CZ" sz="2600" dirty="0" smtClean="0">
                <a:latin typeface="XXII Sinoz DSP Medium" pitchFamily="50" charset="0"/>
              </a:rPr>
              <a:t>lient architektura</a:t>
            </a:r>
            <a:endParaRPr lang="cs-CZ" sz="2600" dirty="0" smtClean="0">
              <a:latin typeface="XXII Sinoz DSP Medium" pitchFamily="50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600" dirty="0" smtClean="0">
                <a:latin typeface="XXII Sinoz DSP Medium" pitchFamily="50" charset="0"/>
              </a:rPr>
              <a:t>HTML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600" dirty="0" smtClean="0">
                <a:latin typeface="XXII Sinoz DSP Medium" pitchFamily="50" charset="0"/>
              </a:rPr>
              <a:t>DHTML (</a:t>
            </a:r>
            <a:r>
              <a:rPr lang="cs-CZ" sz="2600" dirty="0" err="1" smtClean="0">
                <a:latin typeface="XXII Sinoz DSP Medium" pitchFamily="50" charset="0"/>
              </a:rPr>
              <a:t>Netscape</a:t>
            </a:r>
            <a:r>
              <a:rPr lang="cs-CZ" sz="2600" dirty="0" smtClean="0">
                <a:latin typeface="XXII Sinoz DSP Medium" pitchFamily="50" charset="0"/>
              </a:rPr>
              <a:t> versus MSIE)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600" dirty="0" err="1" smtClean="0">
                <a:latin typeface="XXII Sinoz DSP Medium" pitchFamily="50" charset="0"/>
              </a:rPr>
              <a:t>Firefox</a:t>
            </a:r>
            <a:r>
              <a:rPr lang="cs-CZ" sz="2600" dirty="0" smtClean="0">
                <a:latin typeface="XXII Sinoz DSP Medium" pitchFamily="50" charset="0"/>
              </a:rPr>
              <a:t>, AJAX a Web 2.0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600" dirty="0" err="1" smtClean="0">
                <a:latin typeface="XXII Sinoz DSP Medium" pitchFamily="50" charset="0"/>
              </a:rPr>
              <a:t>Cloud</a:t>
            </a:r>
            <a:r>
              <a:rPr lang="cs-CZ" sz="2600" dirty="0" smtClean="0">
                <a:latin typeface="XXII Sinoz DSP Medium" pitchFamily="50" charset="0"/>
              </a:rPr>
              <a:t> </a:t>
            </a:r>
            <a:r>
              <a:rPr lang="cs-CZ" sz="2600" dirty="0" err="1" smtClean="0">
                <a:latin typeface="XXII Sinoz DSP Medium" pitchFamily="50" charset="0"/>
              </a:rPr>
              <a:t>Computing</a:t>
            </a:r>
            <a:endParaRPr lang="cs-CZ" sz="2600" dirty="0" smtClean="0">
              <a:latin typeface="XXII Sinoz DSP Medium" pitchFamily="50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600" dirty="0" smtClean="0">
                <a:latin typeface="XXII Sinoz DSP Medium" pitchFamily="50" charset="0"/>
              </a:rPr>
              <a:t>HTML5</a:t>
            </a:r>
            <a:endParaRPr lang="cs-CZ" sz="2600" dirty="0">
              <a:latin typeface="XXII Sinoz DSP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633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000" y="17778"/>
            <a:ext cx="8229600" cy="1034958"/>
          </a:xfrm>
        </p:spPr>
        <p:txBody>
          <a:bodyPr>
            <a:normAutofit/>
          </a:bodyPr>
          <a:lstStyle/>
          <a:p>
            <a:r>
              <a:rPr lang="cs-CZ" sz="3400" dirty="0" err="1" smtClean="0">
                <a:solidFill>
                  <a:schemeClr val="bg1"/>
                </a:solidFill>
                <a:latin typeface="XXII Sinoz DSP Medium" pitchFamily="50" charset="0"/>
              </a:rPr>
              <a:t>Datacentra</a:t>
            </a:r>
            <a:endParaRPr lang="cs-CZ" sz="3400" dirty="0">
              <a:solidFill>
                <a:schemeClr val="bg1"/>
              </a:solidFill>
              <a:latin typeface="XXII Sinoz DSP Medium" pitchFamily="50" charset="0"/>
            </a:endParaRPr>
          </a:p>
        </p:txBody>
      </p:sp>
      <p:pic>
        <p:nvPicPr>
          <p:cNvPr id="5" name="Picture 4" descr="azureclou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508" y="1412776"/>
            <a:ext cx="2654984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2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000" y="17778"/>
            <a:ext cx="8229600" cy="1034958"/>
          </a:xfrm>
        </p:spPr>
        <p:txBody>
          <a:bodyPr>
            <a:normAutofit/>
          </a:bodyPr>
          <a:lstStyle/>
          <a:p>
            <a:r>
              <a:rPr lang="cs-CZ" sz="3400" dirty="0" smtClean="0">
                <a:solidFill>
                  <a:schemeClr val="bg1"/>
                </a:solidFill>
                <a:latin typeface="XXII Sinoz DSP Medium" pitchFamily="50" charset="0"/>
              </a:rPr>
              <a:t>Serverový vývoj</a:t>
            </a:r>
            <a:endParaRPr lang="cs-CZ" sz="3400" dirty="0">
              <a:solidFill>
                <a:schemeClr val="bg1"/>
              </a:solidFill>
              <a:latin typeface="XXII Sinoz DSP Medium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1550764"/>
            <a:ext cx="79375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76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000" y="17778"/>
            <a:ext cx="8229600" cy="1034958"/>
          </a:xfrm>
        </p:spPr>
        <p:txBody>
          <a:bodyPr>
            <a:normAutofit/>
          </a:bodyPr>
          <a:lstStyle/>
          <a:p>
            <a:r>
              <a:rPr lang="cs-CZ" sz="3400" dirty="0" smtClean="0">
                <a:solidFill>
                  <a:schemeClr val="bg1"/>
                </a:solidFill>
                <a:latin typeface="XXII Sinoz DSP Medium" pitchFamily="50" charset="0"/>
              </a:rPr>
              <a:t>Objektově relační mapování</a:t>
            </a:r>
            <a:endParaRPr lang="cs-CZ" sz="3400" dirty="0">
              <a:solidFill>
                <a:schemeClr val="bg1"/>
              </a:solidFill>
              <a:latin typeface="XXII Sinoz DSP Medium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1905000"/>
            <a:ext cx="75311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22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000" y="17778"/>
            <a:ext cx="8229600" cy="1034958"/>
          </a:xfrm>
        </p:spPr>
        <p:txBody>
          <a:bodyPr>
            <a:normAutofit/>
          </a:bodyPr>
          <a:lstStyle/>
          <a:p>
            <a:r>
              <a:rPr lang="cs-CZ" sz="3400" dirty="0" smtClean="0">
                <a:solidFill>
                  <a:schemeClr val="bg1"/>
                </a:solidFill>
                <a:latin typeface="XXII Sinoz DSP Medium" pitchFamily="50" charset="0"/>
              </a:rPr>
              <a:t>Webové služby</a:t>
            </a:r>
            <a:endParaRPr lang="cs-CZ" sz="3400" dirty="0">
              <a:solidFill>
                <a:schemeClr val="bg1"/>
              </a:solidFill>
              <a:latin typeface="XXII Sinoz DSP Medium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364" y="1556792"/>
            <a:ext cx="6131272" cy="422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5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000" y="17778"/>
            <a:ext cx="8229600" cy="1034958"/>
          </a:xfrm>
        </p:spPr>
        <p:txBody>
          <a:bodyPr>
            <a:normAutofit/>
          </a:bodyPr>
          <a:lstStyle/>
          <a:p>
            <a:r>
              <a:rPr lang="cs-CZ" sz="3400" dirty="0" smtClean="0">
                <a:solidFill>
                  <a:schemeClr val="bg1"/>
                </a:solidFill>
                <a:latin typeface="XXII Sinoz DSP Medium" pitchFamily="50" charset="0"/>
              </a:rPr>
              <a:t>Klientský vývoj</a:t>
            </a:r>
            <a:endParaRPr lang="cs-CZ" sz="3400" dirty="0">
              <a:solidFill>
                <a:schemeClr val="bg1"/>
              </a:solidFill>
              <a:latin typeface="XXII Sinoz DSP Medium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88" y="1484784"/>
            <a:ext cx="8176225" cy="438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8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000" y="17778"/>
            <a:ext cx="8229600" cy="1034958"/>
          </a:xfrm>
        </p:spPr>
        <p:txBody>
          <a:bodyPr>
            <a:normAutofit/>
          </a:bodyPr>
          <a:lstStyle/>
          <a:p>
            <a:r>
              <a:rPr lang="cs-CZ" sz="3400" dirty="0" smtClean="0">
                <a:solidFill>
                  <a:schemeClr val="bg1"/>
                </a:solidFill>
                <a:latin typeface="XXII Sinoz DSP Medium" pitchFamily="50" charset="0"/>
              </a:rPr>
              <a:t>Responsivní design</a:t>
            </a:r>
            <a:endParaRPr lang="cs-CZ" sz="3400" dirty="0">
              <a:solidFill>
                <a:schemeClr val="bg1"/>
              </a:solidFill>
              <a:latin typeface="XXII Sinoz DSP Medium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215" y="1700808"/>
            <a:ext cx="5831570" cy="417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13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000" y="17778"/>
            <a:ext cx="8229600" cy="1034958"/>
          </a:xfrm>
        </p:spPr>
        <p:txBody>
          <a:bodyPr>
            <a:normAutofit/>
          </a:bodyPr>
          <a:lstStyle/>
          <a:p>
            <a:r>
              <a:rPr lang="cs-CZ" sz="3400" dirty="0" smtClean="0">
                <a:solidFill>
                  <a:schemeClr val="bg1"/>
                </a:solidFill>
                <a:latin typeface="XXII Sinoz DSP Medium" pitchFamily="50" charset="0"/>
              </a:rPr>
              <a:t>Celkový pohled</a:t>
            </a:r>
            <a:endParaRPr lang="cs-CZ" sz="3400" dirty="0">
              <a:solidFill>
                <a:schemeClr val="bg1"/>
              </a:solidFill>
              <a:latin typeface="XXII Sinoz DSP Medium" pitchFamily="50" charset="0"/>
            </a:endParaRPr>
          </a:p>
        </p:txBody>
      </p:sp>
      <p:pic>
        <p:nvPicPr>
          <p:cNvPr id="3" name="Picture 2" descr="WP_00164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76" y="1484784"/>
            <a:ext cx="5832648" cy="437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05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elebrio_PowerPoint_template">
  <a:themeElements>
    <a:clrScheme name="Vlastní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lebrio Sinoz">
      <a:majorFont>
        <a:latin typeface="XXII Sinoz DSP Medium"/>
        <a:ea typeface=""/>
        <a:cs typeface=""/>
      </a:majorFont>
      <a:minorFont>
        <a:latin typeface="XXII Sinoz DSP Medium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Celebrio_PowerPoint_template.potx</Template>
  <TotalTime>896</TotalTime>
  <Words>89</Words>
  <Application>Microsoft Macintosh PowerPoint</Application>
  <PresentationFormat>On-screen Show (4:3)</PresentationFormat>
  <Paragraphs>30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Celebrio_PowerPoint_template</vt:lpstr>
      <vt:lpstr>PowerPoint Presentation</vt:lpstr>
      <vt:lpstr>Historie webu</vt:lpstr>
      <vt:lpstr>Datacentra</vt:lpstr>
      <vt:lpstr>Serverový vývoj</vt:lpstr>
      <vt:lpstr>Objektově relační mapování</vt:lpstr>
      <vt:lpstr>Webové služby</vt:lpstr>
      <vt:lpstr>Klientský vývoj</vt:lpstr>
      <vt:lpstr>Responsivní design</vt:lpstr>
      <vt:lpstr>Celkový pohled</vt:lpstr>
    </vt:vector>
  </TitlesOfParts>
  <Company>Albireo Solutions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Šlégr</dc:creator>
  <cp:keywords>Celebrio</cp:keywords>
  <cp:lastModifiedBy>Martin Novák</cp:lastModifiedBy>
  <cp:revision>93</cp:revision>
  <dcterms:created xsi:type="dcterms:W3CDTF">2011-06-30T19:27:42Z</dcterms:created>
  <dcterms:modified xsi:type="dcterms:W3CDTF">2013-04-03T18:42:08Z</dcterms:modified>
</cp:coreProperties>
</file>