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8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theme/theme9.xml" ContentType="application/vnd.openxmlformats-officedocument.theme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10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11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theme/theme12.xml" ContentType="application/vnd.openxmlformats-officedocument.theme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theme/theme13.xml" ContentType="application/vnd.openxmlformats-officedocument.theme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1"/>
    <p:sldMasterId id="2147483673" r:id="rId2"/>
    <p:sldMasterId id="2147483685" r:id="rId3"/>
    <p:sldMasterId id="2147483697" r:id="rId4"/>
    <p:sldMasterId id="2147483709" r:id="rId5"/>
    <p:sldMasterId id="2147483721" r:id="rId6"/>
    <p:sldMasterId id="2147483734" r:id="rId7"/>
    <p:sldMasterId id="2147483746" r:id="rId8"/>
    <p:sldMasterId id="2147483758" r:id="rId9"/>
    <p:sldMasterId id="2147483770" r:id="rId10"/>
    <p:sldMasterId id="2147483784" r:id="rId11"/>
    <p:sldMasterId id="2147483796" r:id="rId12"/>
    <p:sldMasterId id="2147483808" r:id="rId13"/>
    <p:sldMasterId id="2147483820" r:id="rId14"/>
  </p:sldMasterIdLst>
  <p:notesMasterIdLst>
    <p:notesMasterId r:id="rId31"/>
  </p:notesMasterIdLst>
  <p:sldIdLst>
    <p:sldId id="256" r:id="rId15"/>
    <p:sldId id="264" r:id="rId16"/>
    <p:sldId id="262" r:id="rId17"/>
    <p:sldId id="265" r:id="rId18"/>
    <p:sldId id="266" r:id="rId19"/>
    <p:sldId id="263" r:id="rId20"/>
    <p:sldId id="267" r:id="rId21"/>
    <p:sldId id="268" r:id="rId22"/>
    <p:sldId id="269" r:id="rId23"/>
    <p:sldId id="270" r:id="rId24"/>
    <p:sldId id="275" r:id="rId25"/>
    <p:sldId id="276" r:id="rId26"/>
    <p:sldId id="272" r:id="rId27"/>
    <p:sldId id="273" r:id="rId28"/>
    <p:sldId id="274" r:id="rId29"/>
    <p:sldId id="277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5" autoAdjust="0"/>
    <p:restoredTop sz="94676" autoAdjust="0"/>
  </p:normalViewPr>
  <p:slideViewPr>
    <p:cSldViewPr>
      <p:cViewPr>
        <p:scale>
          <a:sx n="100" d="100"/>
          <a:sy n="100" d="100"/>
        </p:scale>
        <p:origin x="-101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7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0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slide" Target="slides/slide16.xml"/><Relationship Id="rId35" Type="http://schemas.openxmlformats.org/officeDocument/2006/relationships/tableStyles" Target="tableStyles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image" Target="../media/image6.png"/><Relationship Id="rId4" Type="http://schemas.openxmlformats.org/officeDocument/2006/relationships/image" Target="../media/image9.gif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image" Target="../media/image6.png"/><Relationship Id="rId4" Type="http://schemas.openxmlformats.org/officeDocument/2006/relationships/image" Target="../media/image9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2E2A2E-4968-41EF-948B-2057584548FD}" type="doc">
      <dgm:prSet loTypeId="urn:microsoft.com/office/officeart/2005/8/layout/vList2" loCatId="list" qsTypeId="urn:microsoft.com/office/officeart/2005/8/quickstyle/3d3" qsCatId="3D" csTypeId="urn:microsoft.com/office/officeart/2005/8/colors/colorful2" csCatId="colorful"/>
      <dgm:spPr/>
      <dgm:t>
        <a:bodyPr/>
        <a:lstStyle/>
        <a:p>
          <a:endParaRPr lang="cs-CZ"/>
        </a:p>
      </dgm:t>
    </dgm:pt>
    <dgm:pt modelId="{ACB55724-2FAD-40B3-80E8-A52B978D36D3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2"/>
              </a:solidFill>
            </a:rPr>
            <a:t>Is It Possible To Teach Service Science?</a:t>
          </a:r>
          <a:endParaRPr lang="cs-CZ" dirty="0">
            <a:solidFill>
              <a:schemeClr val="tx2"/>
            </a:solidFill>
          </a:endParaRPr>
        </a:p>
      </dgm:t>
    </dgm:pt>
    <dgm:pt modelId="{C9CDC5FB-C814-4FFD-88B8-7F5D2D0C037F}" type="parTrans" cxnId="{69AA70D3-0B6F-4BA5-BE8D-95D35A546314}">
      <dgm:prSet/>
      <dgm:spPr/>
      <dgm:t>
        <a:bodyPr/>
        <a:lstStyle/>
        <a:p>
          <a:endParaRPr lang="cs-CZ">
            <a:solidFill>
              <a:schemeClr val="tx2"/>
            </a:solidFill>
          </a:endParaRPr>
        </a:p>
      </dgm:t>
    </dgm:pt>
    <dgm:pt modelId="{D68380AE-9CF6-44B8-A34D-EAB229FFEA38}" type="sibTrans" cxnId="{69AA70D3-0B6F-4BA5-BE8D-95D35A546314}">
      <dgm:prSet/>
      <dgm:spPr/>
      <dgm:t>
        <a:bodyPr/>
        <a:lstStyle/>
        <a:p>
          <a:endParaRPr lang="cs-CZ">
            <a:solidFill>
              <a:schemeClr val="tx2"/>
            </a:solidFill>
          </a:endParaRPr>
        </a:p>
      </dgm:t>
    </dgm:pt>
    <dgm:pt modelId="{E938D1A3-E3C9-4056-9A81-324C5E294201}" type="pres">
      <dgm:prSet presAssocID="{B92E2A2E-4968-41EF-948B-2057584548F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DFB7E90-C4F9-4448-BE76-F5DD508B18D6}" type="pres">
      <dgm:prSet presAssocID="{ACB55724-2FAD-40B3-80E8-A52B978D36D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59AB2F6-7B86-41E9-B93C-38CB8364DBEB}" type="presOf" srcId="{ACB55724-2FAD-40B3-80E8-A52B978D36D3}" destId="{DDFB7E90-C4F9-4448-BE76-F5DD508B18D6}" srcOrd="0" destOrd="0" presId="urn:microsoft.com/office/officeart/2005/8/layout/vList2"/>
    <dgm:cxn modelId="{A2925811-0D2C-4172-8D4F-9D585C24F651}" type="presOf" srcId="{B92E2A2E-4968-41EF-948B-2057584548FD}" destId="{E938D1A3-E3C9-4056-9A81-324C5E294201}" srcOrd="0" destOrd="0" presId="urn:microsoft.com/office/officeart/2005/8/layout/vList2"/>
    <dgm:cxn modelId="{69AA70D3-0B6F-4BA5-BE8D-95D35A546314}" srcId="{B92E2A2E-4968-41EF-948B-2057584548FD}" destId="{ACB55724-2FAD-40B3-80E8-A52B978D36D3}" srcOrd="0" destOrd="0" parTransId="{C9CDC5FB-C814-4FFD-88B8-7F5D2D0C037F}" sibTransId="{D68380AE-9CF6-44B8-A34D-EAB229FFEA38}"/>
    <dgm:cxn modelId="{A7BE4D67-00D3-4C00-9757-4E50038DB5A3}" type="presParOf" srcId="{E938D1A3-E3C9-4056-9A81-324C5E294201}" destId="{DDFB7E90-C4F9-4448-BE76-F5DD508B18D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C5D729-E34A-4254-BB5B-CD31B143D9FC}" type="doc">
      <dgm:prSet loTypeId="urn:microsoft.com/office/officeart/2005/8/layout/vList5" loCatId="list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cs-CZ"/>
        </a:p>
      </dgm:t>
    </dgm:pt>
    <dgm:pt modelId="{8843B814-2262-4B6F-92F9-67E7E43DCE6E}">
      <dgm:prSet custT="1"/>
      <dgm:spPr/>
      <dgm:t>
        <a:bodyPr/>
        <a:lstStyle/>
        <a:p>
          <a:pPr rtl="0"/>
          <a:r>
            <a:rPr lang="en-US" sz="2700" dirty="0" smtClean="0"/>
            <a:t>© Leonard Walletzký</a:t>
          </a:r>
          <a:r>
            <a:rPr lang="cs-CZ" sz="2700" dirty="0" smtClean="0"/>
            <a:t/>
          </a:r>
          <a:br>
            <a:rPr lang="cs-CZ" sz="2700" dirty="0" smtClean="0"/>
          </a:br>
          <a:endParaRPr lang="cs-CZ" sz="2700" dirty="0"/>
        </a:p>
      </dgm:t>
    </dgm:pt>
    <dgm:pt modelId="{E639E40B-A933-42DA-966C-1A38EC2007D0}" type="parTrans" cxnId="{05B377BC-82E3-4FAC-8DBE-430F5FD3C4C4}">
      <dgm:prSet/>
      <dgm:spPr/>
      <dgm:t>
        <a:bodyPr/>
        <a:lstStyle/>
        <a:p>
          <a:endParaRPr lang="cs-CZ"/>
        </a:p>
      </dgm:t>
    </dgm:pt>
    <dgm:pt modelId="{42370C3F-6C43-4773-A7F2-E0347F7D46F1}" type="sibTrans" cxnId="{05B377BC-82E3-4FAC-8DBE-430F5FD3C4C4}">
      <dgm:prSet/>
      <dgm:spPr/>
      <dgm:t>
        <a:bodyPr/>
        <a:lstStyle/>
        <a:p>
          <a:endParaRPr lang="cs-CZ"/>
        </a:p>
      </dgm:t>
    </dgm:pt>
    <dgm:pt modelId="{3B485E00-7C77-4D4D-9DA7-2927D88E00AE}" type="pres">
      <dgm:prSet presAssocID="{0FC5D729-E34A-4254-BB5B-CD31B143D9F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6E5558E-51A3-4F9E-826B-8B8E97CA8D3A}" type="pres">
      <dgm:prSet presAssocID="{8843B814-2262-4B6F-92F9-67E7E43DCE6E}" presName="linNode" presStyleCnt="0"/>
      <dgm:spPr/>
    </dgm:pt>
    <dgm:pt modelId="{DDC2B23B-1A63-4E68-B48A-1E7C58139EF6}" type="pres">
      <dgm:prSet presAssocID="{8843B814-2262-4B6F-92F9-67E7E43DCE6E}" presName="parentText" presStyleLbl="node1" presStyleIdx="0" presStyleCnt="1" custScaleX="253465" custLinFactNeighborX="343" custLinFactNeighborY="-1232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5B377BC-82E3-4FAC-8DBE-430F5FD3C4C4}" srcId="{0FC5D729-E34A-4254-BB5B-CD31B143D9FC}" destId="{8843B814-2262-4B6F-92F9-67E7E43DCE6E}" srcOrd="0" destOrd="0" parTransId="{E639E40B-A933-42DA-966C-1A38EC2007D0}" sibTransId="{42370C3F-6C43-4773-A7F2-E0347F7D46F1}"/>
    <dgm:cxn modelId="{42BACE11-DDEE-4634-9A39-6C95F04F63AB}" type="presOf" srcId="{8843B814-2262-4B6F-92F9-67E7E43DCE6E}" destId="{DDC2B23B-1A63-4E68-B48A-1E7C58139EF6}" srcOrd="0" destOrd="0" presId="urn:microsoft.com/office/officeart/2005/8/layout/vList5"/>
    <dgm:cxn modelId="{A3479E61-442A-475B-BA6F-9DDA265F68CB}" type="presOf" srcId="{0FC5D729-E34A-4254-BB5B-CD31B143D9FC}" destId="{3B485E00-7C77-4D4D-9DA7-2927D88E00AE}" srcOrd="0" destOrd="0" presId="urn:microsoft.com/office/officeart/2005/8/layout/vList5"/>
    <dgm:cxn modelId="{2410D7AE-C31C-4965-8666-92FAA21CEFEF}" type="presParOf" srcId="{3B485E00-7C77-4D4D-9DA7-2927D88E00AE}" destId="{06E5558E-51A3-4F9E-826B-8B8E97CA8D3A}" srcOrd="0" destOrd="0" presId="urn:microsoft.com/office/officeart/2005/8/layout/vList5"/>
    <dgm:cxn modelId="{B73AC4E5-3295-4DB0-97B3-F0CC51072A35}" type="presParOf" srcId="{06E5558E-51A3-4F9E-826B-8B8E97CA8D3A}" destId="{DDC2B23B-1A63-4E68-B48A-1E7C58139EF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2E2A2E-4968-41EF-948B-2057584548FD}" type="doc">
      <dgm:prSet loTypeId="urn:microsoft.com/office/officeart/2005/8/layout/vList2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ACB55724-2FAD-40B3-80E8-A52B978D36D3}">
      <dgm:prSet/>
      <dgm:spPr/>
      <dgm:t>
        <a:bodyPr/>
        <a:lstStyle/>
        <a:p>
          <a:pPr rtl="0"/>
          <a:r>
            <a:rPr lang="cs-CZ" b="1" noProof="0" dirty="0" smtClean="0">
              <a:solidFill>
                <a:schemeClr val="tx2"/>
              </a:solidFill>
            </a:rPr>
            <a:t>PA194 - </a:t>
          </a:r>
          <a:r>
            <a:rPr lang="cs-CZ" b="1" noProof="0" dirty="0" err="1" smtClean="0">
              <a:solidFill>
                <a:schemeClr val="tx2"/>
              </a:solidFill>
            </a:rPr>
            <a:t>Introduction</a:t>
          </a:r>
          <a:r>
            <a:rPr lang="cs-CZ" b="1" noProof="0" dirty="0" smtClean="0">
              <a:solidFill>
                <a:schemeClr val="tx2"/>
              </a:solidFill>
            </a:rPr>
            <a:t> to </a:t>
          </a:r>
          <a:r>
            <a:rPr lang="cs-CZ" b="1" noProof="0" dirty="0" err="1" smtClean="0">
              <a:solidFill>
                <a:schemeClr val="tx2"/>
              </a:solidFill>
            </a:rPr>
            <a:t>Service</a:t>
          </a:r>
          <a:r>
            <a:rPr lang="cs-CZ" b="1" noProof="0" dirty="0" smtClean="0">
              <a:solidFill>
                <a:schemeClr val="tx2"/>
              </a:solidFill>
            </a:rPr>
            <a:t> Science</a:t>
          </a:r>
          <a:endParaRPr lang="en-US" noProof="0" dirty="0">
            <a:solidFill>
              <a:schemeClr val="tx2"/>
            </a:solidFill>
          </a:endParaRPr>
        </a:p>
      </dgm:t>
    </dgm:pt>
    <dgm:pt modelId="{C9CDC5FB-C814-4FFD-88B8-7F5D2D0C037F}" type="parTrans" cxnId="{69AA70D3-0B6F-4BA5-BE8D-95D35A546314}">
      <dgm:prSet/>
      <dgm:spPr/>
      <dgm:t>
        <a:bodyPr/>
        <a:lstStyle/>
        <a:p>
          <a:endParaRPr lang="cs-CZ">
            <a:solidFill>
              <a:schemeClr val="tx2"/>
            </a:solidFill>
          </a:endParaRPr>
        </a:p>
      </dgm:t>
    </dgm:pt>
    <dgm:pt modelId="{D68380AE-9CF6-44B8-A34D-EAB229FFEA38}" type="sibTrans" cxnId="{69AA70D3-0B6F-4BA5-BE8D-95D35A546314}">
      <dgm:prSet/>
      <dgm:spPr/>
      <dgm:t>
        <a:bodyPr/>
        <a:lstStyle/>
        <a:p>
          <a:endParaRPr lang="cs-CZ">
            <a:solidFill>
              <a:schemeClr val="tx2"/>
            </a:solidFill>
          </a:endParaRPr>
        </a:p>
      </dgm:t>
    </dgm:pt>
    <dgm:pt modelId="{E938D1A3-E3C9-4056-9A81-324C5E294201}" type="pres">
      <dgm:prSet presAssocID="{B92E2A2E-4968-41EF-948B-2057584548F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DFB7E90-C4F9-4448-BE76-F5DD508B18D6}" type="pres">
      <dgm:prSet presAssocID="{ACB55724-2FAD-40B3-80E8-A52B978D36D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C92A139-587F-4A7C-92F8-92DA4664F8D4}" type="presOf" srcId="{B92E2A2E-4968-41EF-948B-2057584548FD}" destId="{E938D1A3-E3C9-4056-9A81-324C5E294201}" srcOrd="0" destOrd="0" presId="urn:microsoft.com/office/officeart/2005/8/layout/vList2"/>
    <dgm:cxn modelId="{69AA70D3-0B6F-4BA5-BE8D-95D35A546314}" srcId="{B92E2A2E-4968-41EF-948B-2057584548FD}" destId="{ACB55724-2FAD-40B3-80E8-A52B978D36D3}" srcOrd="0" destOrd="0" parTransId="{C9CDC5FB-C814-4FFD-88B8-7F5D2D0C037F}" sibTransId="{D68380AE-9CF6-44B8-A34D-EAB229FFEA38}"/>
    <dgm:cxn modelId="{599558F6-CEC5-4B26-B45E-6C9FEF8C054C}" type="presOf" srcId="{ACB55724-2FAD-40B3-80E8-A52B978D36D3}" destId="{DDFB7E90-C4F9-4448-BE76-F5DD508B18D6}" srcOrd="0" destOrd="0" presId="urn:microsoft.com/office/officeart/2005/8/layout/vList2"/>
    <dgm:cxn modelId="{CF7CFD13-8226-4004-B1AF-5CC896D9EA4E}" type="presParOf" srcId="{E938D1A3-E3C9-4056-9A81-324C5E294201}" destId="{DDFB7E90-C4F9-4448-BE76-F5DD508B18D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E231C0E-8D19-445E-9DAD-ED2C86C4AD6F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1FDA8544-71A0-4845-9C57-70DB178DF5CD}">
      <dgm:prSet/>
      <dgm:spPr/>
      <dgm:t>
        <a:bodyPr/>
        <a:lstStyle/>
        <a:p>
          <a:pPr rtl="0"/>
          <a:r>
            <a:rPr lang="cs-CZ" b="1" smtClean="0"/>
            <a:t>History</a:t>
          </a:r>
          <a:endParaRPr lang="cs-CZ"/>
        </a:p>
      </dgm:t>
    </dgm:pt>
    <dgm:pt modelId="{99F2E950-694B-42C8-A226-C0DE7D262358}" type="parTrans" cxnId="{3978C705-A73F-4A82-AD68-56383CAC5C7F}">
      <dgm:prSet/>
      <dgm:spPr/>
      <dgm:t>
        <a:bodyPr/>
        <a:lstStyle/>
        <a:p>
          <a:endParaRPr lang="cs-CZ"/>
        </a:p>
      </dgm:t>
    </dgm:pt>
    <dgm:pt modelId="{CF9C0BBA-53C7-4DAC-BF12-473E8BAC9230}" type="sibTrans" cxnId="{3978C705-A73F-4A82-AD68-56383CAC5C7F}">
      <dgm:prSet/>
      <dgm:spPr/>
      <dgm:t>
        <a:bodyPr/>
        <a:lstStyle/>
        <a:p>
          <a:endParaRPr lang="cs-CZ"/>
        </a:p>
      </dgm:t>
    </dgm:pt>
    <dgm:pt modelId="{078CB911-F34E-40C1-AB69-1B6CC984C94A}" type="pres">
      <dgm:prSet presAssocID="{1E231C0E-8D19-445E-9DAD-ED2C86C4AD6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5ABED28-1E5C-448B-827F-E9F70362F8EA}" type="pres">
      <dgm:prSet presAssocID="{1FDA8544-71A0-4845-9C57-70DB178DF5C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7E89BBD-EBE2-4DCD-A8E2-B1DB8EBA0D27}" type="presOf" srcId="{1E231C0E-8D19-445E-9DAD-ED2C86C4AD6F}" destId="{078CB911-F34E-40C1-AB69-1B6CC984C94A}" srcOrd="0" destOrd="0" presId="urn:microsoft.com/office/officeart/2005/8/layout/vList2"/>
    <dgm:cxn modelId="{11B7A1A7-D121-4CDC-80D6-9405E65C25C2}" type="presOf" srcId="{1FDA8544-71A0-4845-9C57-70DB178DF5CD}" destId="{F5ABED28-1E5C-448B-827F-E9F70362F8EA}" srcOrd="0" destOrd="0" presId="urn:microsoft.com/office/officeart/2005/8/layout/vList2"/>
    <dgm:cxn modelId="{3978C705-A73F-4A82-AD68-56383CAC5C7F}" srcId="{1E231C0E-8D19-445E-9DAD-ED2C86C4AD6F}" destId="{1FDA8544-71A0-4845-9C57-70DB178DF5CD}" srcOrd="0" destOrd="0" parTransId="{99F2E950-694B-42C8-A226-C0DE7D262358}" sibTransId="{CF9C0BBA-53C7-4DAC-BF12-473E8BAC9230}"/>
    <dgm:cxn modelId="{FD2F7397-BE5F-4E04-8C86-810B31B86C0B}" type="presParOf" srcId="{078CB911-F34E-40C1-AB69-1B6CC984C94A}" destId="{F5ABED28-1E5C-448B-827F-E9F70362F8E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523EFFE-940E-4230-9485-F71F1BCBE682}" type="doc">
      <dgm:prSet loTypeId="urn:microsoft.com/office/officeart/2005/8/layout/hList7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609B55CC-C0C3-493A-813B-2EA06D58B723}">
      <dgm:prSet/>
      <dgm:spPr/>
      <dgm:t>
        <a:bodyPr/>
        <a:lstStyle/>
        <a:p>
          <a:pPr rtl="0"/>
          <a:r>
            <a:rPr lang="en-US" noProof="0" smtClean="0">
              <a:solidFill>
                <a:schemeClr val="tx1"/>
              </a:solidFill>
            </a:rPr>
            <a:t>SSME master study program was founded on Faculty of Informatics in 2008</a:t>
          </a:r>
          <a:endParaRPr lang="en-US" noProof="0">
            <a:solidFill>
              <a:schemeClr val="tx1"/>
            </a:solidFill>
          </a:endParaRPr>
        </a:p>
      </dgm:t>
    </dgm:pt>
    <dgm:pt modelId="{B319F013-0982-480C-9122-742C852E30EB}" type="parTrans" cxnId="{D1CB62C3-603A-4521-B79F-524A6694A946}">
      <dgm:prSet/>
      <dgm:spPr/>
      <dgm:t>
        <a:bodyPr/>
        <a:lstStyle/>
        <a:p>
          <a:endParaRPr lang="en-US" noProof="0">
            <a:solidFill>
              <a:schemeClr val="tx1"/>
            </a:solidFill>
          </a:endParaRPr>
        </a:p>
      </dgm:t>
    </dgm:pt>
    <dgm:pt modelId="{4875368A-F9BF-4684-9193-1D374E944FC1}" type="sibTrans" cxnId="{D1CB62C3-603A-4521-B79F-524A6694A946}">
      <dgm:prSet/>
      <dgm:spPr/>
      <dgm:t>
        <a:bodyPr/>
        <a:lstStyle/>
        <a:p>
          <a:endParaRPr lang="en-US" noProof="0">
            <a:solidFill>
              <a:schemeClr val="tx1"/>
            </a:solidFill>
          </a:endParaRPr>
        </a:p>
      </dgm:t>
    </dgm:pt>
    <dgm:pt modelId="{4E6F2937-EE4F-42FD-8D44-99374D57D0F8}">
      <dgm:prSet/>
      <dgm:spPr/>
      <dgm:t>
        <a:bodyPr/>
        <a:lstStyle/>
        <a:p>
          <a:pPr rtl="0"/>
          <a:r>
            <a:rPr lang="en-US" noProof="0" smtClean="0">
              <a:solidFill>
                <a:schemeClr val="tx1"/>
              </a:solidFill>
            </a:rPr>
            <a:t>Suppoted by IBM</a:t>
          </a:r>
          <a:endParaRPr lang="en-US" noProof="0">
            <a:solidFill>
              <a:schemeClr val="tx1"/>
            </a:solidFill>
          </a:endParaRPr>
        </a:p>
      </dgm:t>
    </dgm:pt>
    <dgm:pt modelId="{5474B8B2-ACBF-4989-B756-47789FCC133E}" type="parTrans" cxnId="{C25E6028-5754-4C38-99B8-20D7689B4962}">
      <dgm:prSet/>
      <dgm:spPr/>
      <dgm:t>
        <a:bodyPr/>
        <a:lstStyle/>
        <a:p>
          <a:endParaRPr lang="en-US" noProof="0">
            <a:solidFill>
              <a:schemeClr val="tx1"/>
            </a:solidFill>
          </a:endParaRPr>
        </a:p>
      </dgm:t>
    </dgm:pt>
    <dgm:pt modelId="{3F61CACA-4F4B-412B-8945-6BB3A4372386}" type="sibTrans" cxnId="{C25E6028-5754-4C38-99B8-20D7689B4962}">
      <dgm:prSet/>
      <dgm:spPr/>
      <dgm:t>
        <a:bodyPr/>
        <a:lstStyle/>
        <a:p>
          <a:endParaRPr lang="en-US" noProof="0">
            <a:solidFill>
              <a:schemeClr val="tx1"/>
            </a:solidFill>
          </a:endParaRPr>
        </a:p>
      </dgm:t>
    </dgm:pt>
    <dgm:pt modelId="{DF34B4E7-F724-47CF-974D-FF2D6914AB5B}">
      <dgm:prSet/>
      <dgm:spPr/>
      <dgm:t>
        <a:bodyPr/>
        <a:lstStyle/>
        <a:p>
          <a:pPr rtl="0"/>
          <a:r>
            <a:rPr lang="en-US" noProof="0" smtClean="0">
              <a:solidFill>
                <a:schemeClr val="tx1"/>
              </a:solidFill>
            </a:rPr>
            <a:t>Moraly</a:t>
          </a:r>
          <a:endParaRPr lang="en-US" noProof="0">
            <a:solidFill>
              <a:schemeClr val="tx1"/>
            </a:solidFill>
          </a:endParaRPr>
        </a:p>
      </dgm:t>
    </dgm:pt>
    <dgm:pt modelId="{CCD67EA0-F9F3-477B-A558-F8AC7F3C20A1}" type="parTrans" cxnId="{6AF7246B-98A7-4FD6-8CEE-11F3144D6473}">
      <dgm:prSet/>
      <dgm:spPr/>
      <dgm:t>
        <a:bodyPr/>
        <a:lstStyle/>
        <a:p>
          <a:endParaRPr lang="en-US" noProof="0">
            <a:solidFill>
              <a:schemeClr val="tx1"/>
            </a:solidFill>
          </a:endParaRPr>
        </a:p>
      </dgm:t>
    </dgm:pt>
    <dgm:pt modelId="{D3AFAD47-D56E-4355-8F79-F611E6358191}" type="sibTrans" cxnId="{6AF7246B-98A7-4FD6-8CEE-11F3144D6473}">
      <dgm:prSet/>
      <dgm:spPr/>
      <dgm:t>
        <a:bodyPr/>
        <a:lstStyle/>
        <a:p>
          <a:endParaRPr lang="en-US" noProof="0">
            <a:solidFill>
              <a:schemeClr val="tx1"/>
            </a:solidFill>
          </a:endParaRPr>
        </a:p>
      </dgm:t>
    </dgm:pt>
    <dgm:pt modelId="{A1FC08CF-8982-4424-BA28-EB83622C016B}">
      <dgm:prSet/>
      <dgm:spPr/>
      <dgm:t>
        <a:bodyPr/>
        <a:lstStyle/>
        <a:p>
          <a:pPr rtl="0"/>
          <a:r>
            <a:rPr lang="en-US" noProof="0" smtClean="0">
              <a:solidFill>
                <a:schemeClr val="tx1"/>
              </a:solidFill>
            </a:rPr>
            <a:t>Personaly</a:t>
          </a:r>
          <a:endParaRPr lang="en-US" noProof="0">
            <a:solidFill>
              <a:schemeClr val="tx1"/>
            </a:solidFill>
          </a:endParaRPr>
        </a:p>
      </dgm:t>
    </dgm:pt>
    <dgm:pt modelId="{CF73F7F5-92D5-480D-914A-B06C6D3C2279}" type="parTrans" cxnId="{B6512C0E-467D-4F47-A7C8-9B80B151C0D9}">
      <dgm:prSet/>
      <dgm:spPr/>
      <dgm:t>
        <a:bodyPr/>
        <a:lstStyle/>
        <a:p>
          <a:endParaRPr lang="en-US" noProof="0">
            <a:solidFill>
              <a:schemeClr val="tx1"/>
            </a:solidFill>
          </a:endParaRPr>
        </a:p>
      </dgm:t>
    </dgm:pt>
    <dgm:pt modelId="{EA11AE0E-3DA0-4F42-9824-84BCD39299A7}" type="sibTrans" cxnId="{B6512C0E-467D-4F47-A7C8-9B80B151C0D9}">
      <dgm:prSet/>
      <dgm:spPr/>
      <dgm:t>
        <a:bodyPr/>
        <a:lstStyle/>
        <a:p>
          <a:endParaRPr lang="en-US" noProof="0">
            <a:solidFill>
              <a:schemeClr val="tx1"/>
            </a:solidFill>
          </a:endParaRPr>
        </a:p>
      </dgm:t>
    </dgm:pt>
    <dgm:pt modelId="{D2A13FA8-EC53-47C0-A7F5-3D7969D8A1F1}">
      <dgm:prSet/>
      <dgm:spPr/>
      <dgm:t>
        <a:bodyPr/>
        <a:lstStyle/>
        <a:p>
          <a:pPr rtl="0"/>
          <a:r>
            <a:rPr lang="en-US" noProof="0" smtClean="0">
              <a:solidFill>
                <a:schemeClr val="tx1"/>
              </a:solidFill>
            </a:rPr>
            <a:t>Main founder RNDr. Zdenko Staníček</a:t>
          </a:r>
          <a:endParaRPr lang="en-US" noProof="0">
            <a:solidFill>
              <a:schemeClr val="tx1"/>
            </a:solidFill>
          </a:endParaRPr>
        </a:p>
      </dgm:t>
    </dgm:pt>
    <dgm:pt modelId="{91D4A281-8C59-43DF-B7E0-22A3FBEA22F7}" type="parTrans" cxnId="{6DBD31DD-9C37-4C2D-A2E9-A3109A57B929}">
      <dgm:prSet/>
      <dgm:spPr/>
      <dgm:t>
        <a:bodyPr/>
        <a:lstStyle/>
        <a:p>
          <a:endParaRPr lang="en-US" noProof="0">
            <a:solidFill>
              <a:schemeClr val="tx1"/>
            </a:solidFill>
          </a:endParaRPr>
        </a:p>
      </dgm:t>
    </dgm:pt>
    <dgm:pt modelId="{31F4FD14-4755-4B72-A2D8-B4A07E360DB7}" type="sibTrans" cxnId="{6DBD31DD-9C37-4C2D-A2E9-A3109A57B929}">
      <dgm:prSet/>
      <dgm:spPr/>
      <dgm:t>
        <a:bodyPr/>
        <a:lstStyle/>
        <a:p>
          <a:endParaRPr lang="en-US" noProof="0">
            <a:solidFill>
              <a:schemeClr val="tx1"/>
            </a:solidFill>
          </a:endParaRPr>
        </a:p>
      </dgm:t>
    </dgm:pt>
    <dgm:pt modelId="{35588773-2450-4B7D-B654-2C18E61FE85B}">
      <dgm:prSet/>
      <dgm:spPr/>
      <dgm:t>
        <a:bodyPr/>
        <a:lstStyle/>
        <a:p>
          <a:pPr rtl="0"/>
          <a:r>
            <a:rPr lang="en-US" noProof="0" smtClean="0">
              <a:solidFill>
                <a:schemeClr val="tx1"/>
              </a:solidFill>
            </a:rPr>
            <a:t>2010 – EU donation to improove the programm</a:t>
          </a:r>
          <a:endParaRPr lang="en-US" noProof="0">
            <a:solidFill>
              <a:schemeClr val="tx1"/>
            </a:solidFill>
          </a:endParaRPr>
        </a:p>
      </dgm:t>
    </dgm:pt>
    <dgm:pt modelId="{6CA72E70-A651-46E2-9F9D-6576DAF677C1}" type="parTrans" cxnId="{F380C1DF-037A-4199-8A62-159923216E50}">
      <dgm:prSet/>
      <dgm:spPr/>
      <dgm:t>
        <a:bodyPr/>
        <a:lstStyle/>
        <a:p>
          <a:endParaRPr lang="en-US" noProof="0">
            <a:solidFill>
              <a:schemeClr val="tx1"/>
            </a:solidFill>
          </a:endParaRPr>
        </a:p>
      </dgm:t>
    </dgm:pt>
    <dgm:pt modelId="{5875D4B1-FC4F-418A-9A0B-8FBD1005B4B2}" type="sibTrans" cxnId="{F380C1DF-037A-4199-8A62-159923216E50}">
      <dgm:prSet/>
      <dgm:spPr/>
      <dgm:t>
        <a:bodyPr/>
        <a:lstStyle/>
        <a:p>
          <a:endParaRPr lang="en-US" noProof="0">
            <a:solidFill>
              <a:schemeClr val="tx1"/>
            </a:solidFill>
          </a:endParaRPr>
        </a:p>
      </dgm:t>
    </dgm:pt>
    <dgm:pt modelId="{09F5D3EE-9955-4426-BC39-0B83C2134E88}" type="pres">
      <dgm:prSet presAssocID="{7523EFFE-940E-4230-9485-F71F1BCBE6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669AB8A-20E1-46E8-AA09-3926F60EE623}" type="pres">
      <dgm:prSet presAssocID="{7523EFFE-940E-4230-9485-F71F1BCBE682}" presName="fgShape" presStyleLbl="fgShp" presStyleIdx="0" presStyleCnt="1"/>
      <dgm:spPr/>
    </dgm:pt>
    <dgm:pt modelId="{6331F8EA-4E82-4CED-A3E8-71B9385F3221}" type="pres">
      <dgm:prSet presAssocID="{7523EFFE-940E-4230-9485-F71F1BCBE682}" presName="linComp" presStyleCnt="0"/>
      <dgm:spPr/>
    </dgm:pt>
    <dgm:pt modelId="{C0455044-F6B4-4405-A5BC-89DEFA8D70EA}" type="pres">
      <dgm:prSet presAssocID="{609B55CC-C0C3-493A-813B-2EA06D58B723}" presName="compNode" presStyleCnt="0"/>
      <dgm:spPr/>
    </dgm:pt>
    <dgm:pt modelId="{98DEE3A7-0484-4601-A2C8-94F6019796EB}" type="pres">
      <dgm:prSet presAssocID="{609B55CC-C0C3-493A-813B-2EA06D58B723}" presName="bkgdShape" presStyleLbl="node1" presStyleIdx="0" presStyleCnt="4"/>
      <dgm:spPr/>
      <dgm:t>
        <a:bodyPr/>
        <a:lstStyle/>
        <a:p>
          <a:endParaRPr lang="cs-CZ"/>
        </a:p>
      </dgm:t>
    </dgm:pt>
    <dgm:pt modelId="{0B877D16-667A-4AF0-A385-3B39A044C28B}" type="pres">
      <dgm:prSet presAssocID="{609B55CC-C0C3-493A-813B-2EA06D58B723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4CF85AF-0162-4751-858F-F20D56D2813F}" type="pres">
      <dgm:prSet presAssocID="{609B55CC-C0C3-493A-813B-2EA06D58B723}" presName="invisiNode" presStyleLbl="node1" presStyleIdx="0" presStyleCnt="4"/>
      <dgm:spPr/>
    </dgm:pt>
    <dgm:pt modelId="{44A7BF29-8972-4E94-9FA8-2741EC1AE834}" type="pres">
      <dgm:prSet presAssocID="{609B55CC-C0C3-493A-813B-2EA06D58B723}" presName="imagNode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</dgm:spPr>
    </dgm:pt>
    <dgm:pt modelId="{E58B3E5A-BD22-40D6-95AA-436B02E65CFD}" type="pres">
      <dgm:prSet presAssocID="{4875368A-F9BF-4684-9193-1D374E944FC1}" presName="sibTrans" presStyleLbl="sibTrans2D1" presStyleIdx="0" presStyleCnt="0"/>
      <dgm:spPr/>
      <dgm:t>
        <a:bodyPr/>
        <a:lstStyle/>
        <a:p>
          <a:endParaRPr lang="cs-CZ"/>
        </a:p>
      </dgm:t>
    </dgm:pt>
    <dgm:pt modelId="{0F510D55-4C2E-4602-ABC9-CEBF56CC4E7E}" type="pres">
      <dgm:prSet presAssocID="{4E6F2937-EE4F-42FD-8D44-99374D57D0F8}" presName="compNode" presStyleCnt="0"/>
      <dgm:spPr/>
    </dgm:pt>
    <dgm:pt modelId="{E81B6B1F-2E5E-4E8A-8208-A2ED19266C32}" type="pres">
      <dgm:prSet presAssocID="{4E6F2937-EE4F-42FD-8D44-99374D57D0F8}" presName="bkgdShape" presStyleLbl="node1" presStyleIdx="1" presStyleCnt="4"/>
      <dgm:spPr/>
      <dgm:t>
        <a:bodyPr/>
        <a:lstStyle/>
        <a:p>
          <a:endParaRPr lang="cs-CZ"/>
        </a:p>
      </dgm:t>
    </dgm:pt>
    <dgm:pt modelId="{853E3E55-920F-48FB-AD65-5329E5C0375F}" type="pres">
      <dgm:prSet presAssocID="{4E6F2937-EE4F-42FD-8D44-99374D57D0F8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AFD48C7-857B-4C2E-A8AA-16368BB0C5ED}" type="pres">
      <dgm:prSet presAssocID="{4E6F2937-EE4F-42FD-8D44-99374D57D0F8}" presName="invisiNode" presStyleLbl="node1" presStyleIdx="1" presStyleCnt="4"/>
      <dgm:spPr/>
    </dgm:pt>
    <dgm:pt modelId="{CBF1F32B-4B3F-4002-A648-534F15BF7242}" type="pres">
      <dgm:prSet presAssocID="{4E6F2937-EE4F-42FD-8D44-99374D57D0F8}" presName="imagNode" presStyleLbl="fgImgPlace1" presStyleIdx="1" presStyleCnt="4"/>
      <dgm:spPr>
        <a:blipFill dpi="0" rotWithShape="1"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745" t="2627" r="-33255" b="-2627"/>
          </a:stretch>
        </a:blipFill>
      </dgm:spPr>
    </dgm:pt>
    <dgm:pt modelId="{6F26D8AF-97D8-418D-9A62-4A6E3701059B}" type="pres">
      <dgm:prSet presAssocID="{3F61CACA-4F4B-412B-8945-6BB3A437238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66DB5B16-727A-4DFB-B6CE-433174B1CB6E}" type="pres">
      <dgm:prSet presAssocID="{D2A13FA8-EC53-47C0-A7F5-3D7969D8A1F1}" presName="compNode" presStyleCnt="0"/>
      <dgm:spPr/>
    </dgm:pt>
    <dgm:pt modelId="{13BC2BA0-487A-4C30-AAEE-7206ED191F4F}" type="pres">
      <dgm:prSet presAssocID="{D2A13FA8-EC53-47C0-A7F5-3D7969D8A1F1}" presName="bkgdShape" presStyleLbl="node1" presStyleIdx="2" presStyleCnt="4"/>
      <dgm:spPr/>
      <dgm:t>
        <a:bodyPr/>
        <a:lstStyle/>
        <a:p>
          <a:endParaRPr lang="cs-CZ"/>
        </a:p>
      </dgm:t>
    </dgm:pt>
    <dgm:pt modelId="{63056324-5933-43E1-A7D9-F9D72D6D7DE5}" type="pres">
      <dgm:prSet presAssocID="{D2A13FA8-EC53-47C0-A7F5-3D7969D8A1F1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5B9DFB0-845D-4FD5-BB77-9DC8AE17DF73}" type="pres">
      <dgm:prSet presAssocID="{D2A13FA8-EC53-47C0-A7F5-3D7969D8A1F1}" presName="invisiNode" presStyleLbl="node1" presStyleIdx="2" presStyleCnt="4"/>
      <dgm:spPr/>
    </dgm:pt>
    <dgm:pt modelId="{443C4FFB-F61A-4C6E-B42D-0B5071F22B21}" type="pres">
      <dgm:prSet presAssocID="{D2A13FA8-EC53-47C0-A7F5-3D7969D8A1F1}" presName="imagNode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</dgm:spPr>
    </dgm:pt>
    <dgm:pt modelId="{486F8185-8164-488D-967D-02CD0FEB0599}" type="pres">
      <dgm:prSet presAssocID="{31F4FD14-4755-4B72-A2D8-B4A07E360DB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8E0929E7-5704-45B0-B752-A551272E2F5C}" type="pres">
      <dgm:prSet presAssocID="{35588773-2450-4B7D-B654-2C18E61FE85B}" presName="compNode" presStyleCnt="0"/>
      <dgm:spPr/>
    </dgm:pt>
    <dgm:pt modelId="{5A2EDF3C-A5DF-41F3-98FF-FA1599C936E0}" type="pres">
      <dgm:prSet presAssocID="{35588773-2450-4B7D-B654-2C18E61FE85B}" presName="bkgdShape" presStyleLbl="node1" presStyleIdx="3" presStyleCnt="4"/>
      <dgm:spPr/>
      <dgm:t>
        <a:bodyPr/>
        <a:lstStyle/>
        <a:p>
          <a:endParaRPr lang="cs-CZ"/>
        </a:p>
      </dgm:t>
    </dgm:pt>
    <dgm:pt modelId="{CB6EFD48-98BD-43BC-8CA0-51904181E5A1}" type="pres">
      <dgm:prSet presAssocID="{35588773-2450-4B7D-B654-2C18E61FE85B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3718A2D-A3A5-4FA8-BD66-CADE09978D82}" type="pres">
      <dgm:prSet presAssocID="{35588773-2450-4B7D-B654-2C18E61FE85B}" presName="invisiNode" presStyleLbl="node1" presStyleIdx="3" presStyleCnt="4"/>
      <dgm:spPr/>
    </dgm:pt>
    <dgm:pt modelId="{9DC9D948-135C-4D1F-9DF6-88141B707A9B}" type="pres">
      <dgm:prSet presAssocID="{35588773-2450-4B7D-B654-2C18E61FE85B}" presName="imagNode" presStyleLbl="f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cs-CZ"/>
        </a:p>
      </dgm:t>
    </dgm:pt>
  </dgm:ptLst>
  <dgm:cxnLst>
    <dgm:cxn modelId="{3FC4AF16-3ECB-48B7-8E67-FA23BF765114}" type="presOf" srcId="{DF34B4E7-F724-47CF-974D-FF2D6914AB5B}" destId="{853E3E55-920F-48FB-AD65-5329E5C0375F}" srcOrd="1" destOrd="1" presId="urn:microsoft.com/office/officeart/2005/8/layout/hList7"/>
    <dgm:cxn modelId="{3F0D7E7B-27F2-4A0F-A95C-324364977E91}" type="presOf" srcId="{609B55CC-C0C3-493A-813B-2EA06D58B723}" destId="{0B877D16-667A-4AF0-A385-3B39A044C28B}" srcOrd="1" destOrd="0" presId="urn:microsoft.com/office/officeart/2005/8/layout/hList7"/>
    <dgm:cxn modelId="{C25E6028-5754-4C38-99B8-20D7689B4962}" srcId="{7523EFFE-940E-4230-9485-F71F1BCBE682}" destId="{4E6F2937-EE4F-42FD-8D44-99374D57D0F8}" srcOrd="1" destOrd="0" parTransId="{5474B8B2-ACBF-4989-B756-47789FCC133E}" sibTransId="{3F61CACA-4F4B-412B-8945-6BB3A4372386}"/>
    <dgm:cxn modelId="{CDF97ECC-535D-4592-9665-0CFF7EBA20DC}" type="presOf" srcId="{D2A13FA8-EC53-47C0-A7F5-3D7969D8A1F1}" destId="{63056324-5933-43E1-A7D9-F9D72D6D7DE5}" srcOrd="1" destOrd="0" presId="urn:microsoft.com/office/officeart/2005/8/layout/hList7"/>
    <dgm:cxn modelId="{FCF27DAC-322A-4059-847C-3B10C08EC608}" type="presOf" srcId="{A1FC08CF-8982-4424-BA28-EB83622C016B}" destId="{853E3E55-920F-48FB-AD65-5329E5C0375F}" srcOrd="1" destOrd="2" presId="urn:microsoft.com/office/officeart/2005/8/layout/hList7"/>
    <dgm:cxn modelId="{B410542D-B9D1-4E7E-9CA2-F8A6B6DA1333}" type="presOf" srcId="{7523EFFE-940E-4230-9485-F71F1BCBE682}" destId="{09F5D3EE-9955-4426-BC39-0B83C2134E88}" srcOrd="0" destOrd="0" presId="urn:microsoft.com/office/officeart/2005/8/layout/hList7"/>
    <dgm:cxn modelId="{205C63E7-F203-4BE8-920B-8BE220BC7F43}" type="presOf" srcId="{A1FC08CF-8982-4424-BA28-EB83622C016B}" destId="{E81B6B1F-2E5E-4E8A-8208-A2ED19266C32}" srcOrd="0" destOrd="2" presId="urn:microsoft.com/office/officeart/2005/8/layout/hList7"/>
    <dgm:cxn modelId="{2C6DB8E8-5224-437A-88D4-86AFF03A9079}" type="presOf" srcId="{DF34B4E7-F724-47CF-974D-FF2D6914AB5B}" destId="{E81B6B1F-2E5E-4E8A-8208-A2ED19266C32}" srcOrd="0" destOrd="1" presId="urn:microsoft.com/office/officeart/2005/8/layout/hList7"/>
    <dgm:cxn modelId="{A3CAC676-3437-4D7D-B139-23A3E4BB9387}" type="presOf" srcId="{4E6F2937-EE4F-42FD-8D44-99374D57D0F8}" destId="{E81B6B1F-2E5E-4E8A-8208-A2ED19266C32}" srcOrd="0" destOrd="0" presId="urn:microsoft.com/office/officeart/2005/8/layout/hList7"/>
    <dgm:cxn modelId="{6AF7246B-98A7-4FD6-8CEE-11F3144D6473}" srcId="{4E6F2937-EE4F-42FD-8D44-99374D57D0F8}" destId="{DF34B4E7-F724-47CF-974D-FF2D6914AB5B}" srcOrd="0" destOrd="0" parTransId="{CCD67EA0-F9F3-477B-A558-F8AC7F3C20A1}" sibTransId="{D3AFAD47-D56E-4355-8F79-F611E6358191}"/>
    <dgm:cxn modelId="{40C40727-827E-43D9-8E5E-CD105B7F04C9}" type="presOf" srcId="{D2A13FA8-EC53-47C0-A7F5-3D7969D8A1F1}" destId="{13BC2BA0-487A-4C30-AAEE-7206ED191F4F}" srcOrd="0" destOrd="0" presId="urn:microsoft.com/office/officeart/2005/8/layout/hList7"/>
    <dgm:cxn modelId="{2DD36A6A-5734-4FEC-B66C-ACED78ED9B2D}" type="presOf" srcId="{35588773-2450-4B7D-B654-2C18E61FE85B}" destId="{5A2EDF3C-A5DF-41F3-98FF-FA1599C936E0}" srcOrd="0" destOrd="0" presId="urn:microsoft.com/office/officeart/2005/8/layout/hList7"/>
    <dgm:cxn modelId="{D3510D7B-D501-4B8C-87C7-56EAA0149FDF}" type="presOf" srcId="{4E6F2937-EE4F-42FD-8D44-99374D57D0F8}" destId="{853E3E55-920F-48FB-AD65-5329E5C0375F}" srcOrd="1" destOrd="0" presId="urn:microsoft.com/office/officeart/2005/8/layout/hList7"/>
    <dgm:cxn modelId="{D1CB62C3-603A-4521-B79F-524A6694A946}" srcId="{7523EFFE-940E-4230-9485-F71F1BCBE682}" destId="{609B55CC-C0C3-493A-813B-2EA06D58B723}" srcOrd="0" destOrd="0" parTransId="{B319F013-0982-480C-9122-742C852E30EB}" sibTransId="{4875368A-F9BF-4684-9193-1D374E944FC1}"/>
    <dgm:cxn modelId="{3773CEE3-A048-45A0-B069-A34795FB7068}" type="presOf" srcId="{3F61CACA-4F4B-412B-8945-6BB3A4372386}" destId="{6F26D8AF-97D8-418D-9A62-4A6E3701059B}" srcOrd="0" destOrd="0" presId="urn:microsoft.com/office/officeart/2005/8/layout/hList7"/>
    <dgm:cxn modelId="{5AD22EB1-1231-46FF-A9DF-12DCDAC68410}" type="presOf" srcId="{609B55CC-C0C3-493A-813B-2EA06D58B723}" destId="{98DEE3A7-0484-4601-A2C8-94F6019796EB}" srcOrd="0" destOrd="0" presId="urn:microsoft.com/office/officeart/2005/8/layout/hList7"/>
    <dgm:cxn modelId="{5D49E1F3-E67A-461C-80B5-E8EE27B91F81}" type="presOf" srcId="{4875368A-F9BF-4684-9193-1D374E944FC1}" destId="{E58B3E5A-BD22-40D6-95AA-436B02E65CFD}" srcOrd="0" destOrd="0" presId="urn:microsoft.com/office/officeart/2005/8/layout/hList7"/>
    <dgm:cxn modelId="{6DBD31DD-9C37-4C2D-A2E9-A3109A57B929}" srcId="{7523EFFE-940E-4230-9485-F71F1BCBE682}" destId="{D2A13FA8-EC53-47C0-A7F5-3D7969D8A1F1}" srcOrd="2" destOrd="0" parTransId="{91D4A281-8C59-43DF-B7E0-22A3FBEA22F7}" sibTransId="{31F4FD14-4755-4B72-A2D8-B4A07E360DB7}"/>
    <dgm:cxn modelId="{570BD17D-985B-4CFF-A91C-8E63B128DAAE}" type="presOf" srcId="{35588773-2450-4B7D-B654-2C18E61FE85B}" destId="{CB6EFD48-98BD-43BC-8CA0-51904181E5A1}" srcOrd="1" destOrd="0" presId="urn:microsoft.com/office/officeart/2005/8/layout/hList7"/>
    <dgm:cxn modelId="{F380C1DF-037A-4199-8A62-159923216E50}" srcId="{7523EFFE-940E-4230-9485-F71F1BCBE682}" destId="{35588773-2450-4B7D-B654-2C18E61FE85B}" srcOrd="3" destOrd="0" parTransId="{6CA72E70-A651-46E2-9F9D-6576DAF677C1}" sibTransId="{5875D4B1-FC4F-418A-9A0B-8FBD1005B4B2}"/>
    <dgm:cxn modelId="{B6512C0E-467D-4F47-A7C8-9B80B151C0D9}" srcId="{4E6F2937-EE4F-42FD-8D44-99374D57D0F8}" destId="{A1FC08CF-8982-4424-BA28-EB83622C016B}" srcOrd="1" destOrd="0" parTransId="{CF73F7F5-92D5-480D-914A-B06C6D3C2279}" sibTransId="{EA11AE0E-3DA0-4F42-9824-84BCD39299A7}"/>
    <dgm:cxn modelId="{0E29185B-F20E-4791-B9E7-7A71E1D4E509}" type="presOf" srcId="{31F4FD14-4755-4B72-A2D8-B4A07E360DB7}" destId="{486F8185-8164-488D-967D-02CD0FEB0599}" srcOrd="0" destOrd="0" presId="urn:microsoft.com/office/officeart/2005/8/layout/hList7"/>
    <dgm:cxn modelId="{46E77EBB-C2F0-4EEA-B468-67FA155571EB}" type="presParOf" srcId="{09F5D3EE-9955-4426-BC39-0B83C2134E88}" destId="{E669AB8A-20E1-46E8-AA09-3926F60EE623}" srcOrd="0" destOrd="0" presId="urn:microsoft.com/office/officeart/2005/8/layout/hList7"/>
    <dgm:cxn modelId="{FDB37B07-6671-438C-9387-42DC599FC117}" type="presParOf" srcId="{09F5D3EE-9955-4426-BC39-0B83C2134E88}" destId="{6331F8EA-4E82-4CED-A3E8-71B9385F3221}" srcOrd="1" destOrd="0" presId="urn:microsoft.com/office/officeart/2005/8/layout/hList7"/>
    <dgm:cxn modelId="{A633AFBB-90E8-45BD-8C3E-7113BEC77176}" type="presParOf" srcId="{6331F8EA-4E82-4CED-A3E8-71B9385F3221}" destId="{C0455044-F6B4-4405-A5BC-89DEFA8D70EA}" srcOrd="0" destOrd="0" presId="urn:microsoft.com/office/officeart/2005/8/layout/hList7"/>
    <dgm:cxn modelId="{1C9AAD23-8549-4CA8-A6CC-5221C421BDA4}" type="presParOf" srcId="{C0455044-F6B4-4405-A5BC-89DEFA8D70EA}" destId="{98DEE3A7-0484-4601-A2C8-94F6019796EB}" srcOrd="0" destOrd="0" presId="urn:microsoft.com/office/officeart/2005/8/layout/hList7"/>
    <dgm:cxn modelId="{2582CA69-4B21-4C27-9959-6CDD1805C783}" type="presParOf" srcId="{C0455044-F6B4-4405-A5BC-89DEFA8D70EA}" destId="{0B877D16-667A-4AF0-A385-3B39A044C28B}" srcOrd="1" destOrd="0" presId="urn:microsoft.com/office/officeart/2005/8/layout/hList7"/>
    <dgm:cxn modelId="{84FFA5E6-6835-4381-B958-532FC1E15451}" type="presParOf" srcId="{C0455044-F6B4-4405-A5BC-89DEFA8D70EA}" destId="{F4CF85AF-0162-4751-858F-F20D56D2813F}" srcOrd="2" destOrd="0" presId="urn:microsoft.com/office/officeart/2005/8/layout/hList7"/>
    <dgm:cxn modelId="{0CA8707A-15D6-42C7-B6BC-5DD8566C2C0D}" type="presParOf" srcId="{C0455044-F6B4-4405-A5BC-89DEFA8D70EA}" destId="{44A7BF29-8972-4E94-9FA8-2741EC1AE834}" srcOrd="3" destOrd="0" presId="urn:microsoft.com/office/officeart/2005/8/layout/hList7"/>
    <dgm:cxn modelId="{E78FFF69-2F23-4C1B-8B53-ADFAEBF4DB5F}" type="presParOf" srcId="{6331F8EA-4E82-4CED-A3E8-71B9385F3221}" destId="{E58B3E5A-BD22-40D6-95AA-436B02E65CFD}" srcOrd="1" destOrd="0" presId="urn:microsoft.com/office/officeart/2005/8/layout/hList7"/>
    <dgm:cxn modelId="{6EC7284A-809C-41EB-BE00-D9EA9F74EEB0}" type="presParOf" srcId="{6331F8EA-4E82-4CED-A3E8-71B9385F3221}" destId="{0F510D55-4C2E-4602-ABC9-CEBF56CC4E7E}" srcOrd="2" destOrd="0" presId="urn:microsoft.com/office/officeart/2005/8/layout/hList7"/>
    <dgm:cxn modelId="{731F9FA6-406B-4B3C-B221-ADBFC1D520BB}" type="presParOf" srcId="{0F510D55-4C2E-4602-ABC9-CEBF56CC4E7E}" destId="{E81B6B1F-2E5E-4E8A-8208-A2ED19266C32}" srcOrd="0" destOrd="0" presId="urn:microsoft.com/office/officeart/2005/8/layout/hList7"/>
    <dgm:cxn modelId="{30726BCB-3F3B-40F6-B505-49E706E5B909}" type="presParOf" srcId="{0F510D55-4C2E-4602-ABC9-CEBF56CC4E7E}" destId="{853E3E55-920F-48FB-AD65-5329E5C0375F}" srcOrd="1" destOrd="0" presId="urn:microsoft.com/office/officeart/2005/8/layout/hList7"/>
    <dgm:cxn modelId="{C0DA86E9-6195-45EB-B591-F3559ECAFE8E}" type="presParOf" srcId="{0F510D55-4C2E-4602-ABC9-CEBF56CC4E7E}" destId="{5AFD48C7-857B-4C2E-A8AA-16368BB0C5ED}" srcOrd="2" destOrd="0" presId="urn:microsoft.com/office/officeart/2005/8/layout/hList7"/>
    <dgm:cxn modelId="{95F7E07E-98B1-4704-A858-4B8CC50A8B5D}" type="presParOf" srcId="{0F510D55-4C2E-4602-ABC9-CEBF56CC4E7E}" destId="{CBF1F32B-4B3F-4002-A648-534F15BF7242}" srcOrd="3" destOrd="0" presId="urn:microsoft.com/office/officeart/2005/8/layout/hList7"/>
    <dgm:cxn modelId="{BBE06DD8-6B7E-4573-A26D-BAFBE25DB1EC}" type="presParOf" srcId="{6331F8EA-4E82-4CED-A3E8-71B9385F3221}" destId="{6F26D8AF-97D8-418D-9A62-4A6E3701059B}" srcOrd="3" destOrd="0" presId="urn:microsoft.com/office/officeart/2005/8/layout/hList7"/>
    <dgm:cxn modelId="{0446C896-997E-41D0-A0F2-D3C3D6069363}" type="presParOf" srcId="{6331F8EA-4E82-4CED-A3E8-71B9385F3221}" destId="{66DB5B16-727A-4DFB-B6CE-433174B1CB6E}" srcOrd="4" destOrd="0" presId="urn:microsoft.com/office/officeart/2005/8/layout/hList7"/>
    <dgm:cxn modelId="{43A4A755-59B3-46DD-B031-9C3DBA059216}" type="presParOf" srcId="{66DB5B16-727A-4DFB-B6CE-433174B1CB6E}" destId="{13BC2BA0-487A-4C30-AAEE-7206ED191F4F}" srcOrd="0" destOrd="0" presId="urn:microsoft.com/office/officeart/2005/8/layout/hList7"/>
    <dgm:cxn modelId="{B243C9A3-5ED2-4C42-8475-EFC239DBF7DB}" type="presParOf" srcId="{66DB5B16-727A-4DFB-B6CE-433174B1CB6E}" destId="{63056324-5933-43E1-A7D9-F9D72D6D7DE5}" srcOrd="1" destOrd="0" presId="urn:microsoft.com/office/officeart/2005/8/layout/hList7"/>
    <dgm:cxn modelId="{F755DB49-34A7-4DDC-865C-B5485D25EF10}" type="presParOf" srcId="{66DB5B16-727A-4DFB-B6CE-433174B1CB6E}" destId="{05B9DFB0-845D-4FD5-BB77-9DC8AE17DF73}" srcOrd="2" destOrd="0" presId="urn:microsoft.com/office/officeart/2005/8/layout/hList7"/>
    <dgm:cxn modelId="{D1C7C45B-9C03-4B48-A058-639621724976}" type="presParOf" srcId="{66DB5B16-727A-4DFB-B6CE-433174B1CB6E}" destId="{443C4FFB-F61A-4C6E-B42D-0B5071F22B21}" srcOrd="3" destOrd="0" presId="urn:microsoft.com/office/officeart/2005/8/layout/hList7"/>
    <dgm:cxn modelId="{1F3BA17E-F75F-4763-B743-DE3E3B2277D3}" type="presParOf" srcId="{6331F8EA-4E82-4CED-A3E8-71B9385F3221}" destId="{486F8185-8164-488D-967D-02CD0FEB0599}" srcOrd="5" destOrd="0" presId="urn:microsoft.com/office/officeart/2005/8/layout/hList7"/>
    <dgm:cxn modelId="{DFDF744A-FE44-4A96-91BA-72AAF6709D66}" type="presParOf" srcId="{6331F8EA-4E82-4CED-A3E8-71B9385F3221}" destId="{8E0929E7-5704-45B0-B752-A551272E2F5C}" srcOrd="6" destOrd="0" presId="urn:microsoft.com/office/officeart/2005/8/layout/hList7"/>
    <dgm:cxn modelId="{D5B30975-8FD9-45C7-B809-3C98A1D2BA31}" type="presParOf" srcId="{8E0929E7-5704-45B0-B752-A551272E2F5C}" destId="{5A2EDF3C-A5DF-41F3-98FF-FA1599C936E0}" srcOrd="0" destOrd="0" presId="urn:microsoft.com/office/officeart/2005/8/layout/hList7"/>
    <dgm:cxn modelId="{1C4475CE-95A3-49B2-8E7D-C96AA24663D4}" type="presParOf" srcId="{8E0929E7-5704-45B0-B752-A551272E2F5C}" destId="{CB6EFD48-98BD-43BC-8CA0-51904181E5A1}" srcOrd="1" destOrd="0" presId="urn:microsoft.com/office/officeart/2005/8/layout/hList7"/>
    <dgm:cxn modelId="{9E5F77DA-8923-4FE1-868F-598365683B4C}" type="presParOf" srcId="{8E0929E7-5704-45B0-B752-A551272E2F5C}" destId="{43718A2D-A3A5-4FA8-BD66-CADE09978D82}" srcOrd="2" destOrd="0" presId="urn:microsoft.com/office/officeart/2005/8/layout/hList7"/>
    <dgm:cxn modelId="{288A9824-7D5E-400D-A5D3-0059DF85E1BF}" type="presParOf" srcId="{8E0929E7-5704-45B0-B752-A551272E2F5C}" destId="{9DC9D948-135C-4D1F-9DF6-88141B707A9B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17AB577-3B88-4343-B4A0-0DFE3620E5A1}" type="doc">
      <dgm:prSet loTypeId="urn:microsoft.com/office/officeart/2005/8/layout/vList2" loCatId="list" qsTypeId="urn:microsoft.com/office/officeart/2005/8/quickstyle/simple5" qsCatId="simple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0C1581F8-73E0-4092-B6AC-EA36E49283D5}">
      <dgm:prSet/>
      <dgm:spPr/>
      <dgm:t>
        <a:bodyPr/>
        <a:lstStyle/>
        <a:p>
          <a:pPr rtl="0"/>
          <a:r>
            <a:rPr lang="en-US" b="1" smtClean="0"/>
            <a:t>Service Science, Management and Engineering master study program</a:t>
          </a:r>
          <a:endParaRPr lang="cs-CZ"/>
        </a:p>
      </dgm:t>
    </dgm:pt>
    <dgm:pt modelId="{97DEBAF2-0DF7-4E46-8920-5C1B4DC5B4C0}" type="parTrans" cxnId="{41E28C61-07B7-435C-B851-3F9CD548008B}">
      <dgm:prSet/>
      <dgm:spPr/>
      <dgm:t>
        <a:bodyPr/>
        <a:lstStyle/>
        <a:p>
          <a:endParaRPr lang="cs-CZ"/>
        </a:p>
      </dgm:t>
    </dgm:pt>
    <dgm:pt modelId="{383F098C-C604-4CE8-9818-8D582E0137A3}" type="sibTrans" cxnId="{41E28C61-07B7-435C-B851-3F9CD548008B}">
      <dgm:prSet/>
      <dgm:spPr/>
      <dgm:t>
        <a:bodyPr/>
        <a:lstStyle/>
        <a:p>
          <a:endParaRPr lang="cs-CZ"/>
        </a:p>
      </dgm:t>
    </dgm:pt>
    <dgm:pt modelId="{7FAF0744-35CA-4D9E-983C-BDB58E176744}" type="pres">
      <dgm:prSet presAssocID="{617AB577-3B88-4343-B4A0-0DFE3620E5A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D016348-2A33-4168-9745-3F4441844975}" type="pres">
      <dgm:prSet presAssocID="{0C1581F8-73E0-4092-B6AC-EA36E49283D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8AD929D-48D7-43AC-8F69-E7D990F77CA8}" type="presOf" srcId="{0C1581F8-73E0-4092-B6AC-EA36E49283D5}" destId="{3D016348-2A33-4168-9745-3F4441844975}" srcOrd="0" destOrd="0" presId="urn:microsoft.com/office/officeart/2005/8/layout/vList2"/>
    <dgm:cxn modelId="{3830558D-7DC6-4561-B1D8-6EB7BCE505A7}" type="presOf" srcId="{617AB577-3B88-4343-B4A0-0DFE3620E5A1}" destId="{7FAF0744-35CA-4D9E-983C-BDB58E176744}" srcOrd="0" destOrd="0" presId="urn:microsoft.com/office/officeart/2005/8/layout/vList2"/>
    <dgm:cxn modelId="{41E28C61-07B7-435C-B851-3F9CD548008B}" srcId="{617AB577-3B88-4343-B4A0-0DFE3620E5A1}" destId="{0C1581F8-73E0-4092-B6AC-EA36E49283D5}" srcOrd="0" destOrd="0" parTransId="{97DEBAF2-0DF7-4E46-8920-5C1B4DC5B4C0}" sibTransId="{383F098C-C604-4CE8-9818-8D582E0137A3}"/>
    <dgm:cxn modelId="{D578A8A8-A5B7-45AE-B0DB-58C755E4B8EE}" type="presParOf" srcId="{7FAF0744-35CA-4D9E-983C-BDB58E176744}" destId="{3D016348-2A33-4168-9745-3F444184497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1B2CFAE-40C8-40AF-887C-C3486A0D15A0}" type="doc">
      <dgm:prSet loTypeId="urn:microsoft.com/office/officeart/2005/8/layout/vList2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06D7D731-5512-4A95-B64B-B4ED30935EBD}">
      <dgm:prSet/>
      <dgm:spPr/>
      <dgm:t>
        <a:bodyPr/>
        <a:lstStyle/>
        <a:p>
          <a:pPr rtl="0"/>
          <a:r>
            <a:rPr lang="en-US" dirty="0" smtClean="0"/>
            <a:t>X – shape </a:t>
          </a:r>
          <a:r>
            <a:rPr lang="en-US" dirty="0" err="1" smtClean="0"/>
            <a:t>proffesional</a:t>
          </a:r>
          <a:endParaRPr lang="cs-CZ" dirty="0"/>
        </a:p>
      </dgm:t>
    </dgm:pt>
    <dgm:pt modelId="{F8A5E07C-8BDA-4BF0-8CAE-F84660245FA5}" type="parTrans" cxnId="{DC854D3E-3490-49D0-B27F-A6259AF50B0A}">
      <dgm:prSet/>
      <dgm:spPr/>
      <dgm:t>
        <a:bodyPr/>
        <a:lstStyle/>
        <a:p>
          <a:endParaRPr lang="cs-CZ"/>
        </a:p>
      </dgm:t>
    </dgm:pt>
    <dgm:pt modelId="{A338D0FC-D99B-4EEA-A0EA-EEA4B94A78AB}" type="sibTrans" cxnId="{DC854D3E-3490-49D0-B27F-A6259AF50B0A}">
      <dgm:prSet/>
      <dgm:spPr/>
      <dgm:t>
        <a:bodyPr/>
        <a:lstStyle/>
        <a:p>
          <a:endParaRPr lang="cs-CZ"/>
        </a:p>
      </dgm:t>
    </dgm:pt>
    <dgm:pt modelId="{C7497CC1-1A34-49D3-BFF5-6FCC5738DD79}" type="pres">
      <dgm:prSet presAssocID="{41B2CFAE-40C8-40AF-887C-C3486A0D15A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BF51B58-7EDD-4C3B-A923-DF1D90EEA5B9}" type="pres">
      <dgm:prSet presAssocID="{06D7D731-5512-4A95-B64B-B4ED30935EB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F57A148-5556-4DE7-83C7-44EE4EC9DD65}" type="presOf" srcId="{06D7D731-5512-4A95-B64B-B4ED30935EBD}" destId="{7BF51B58-7EDD-4C3B-A923-DF1D90EEA5B9}" srcOrd="0" destOrd="0" presId="urn:microsoft.com/office/officeart/2005/8/layout/vList2"/>
    <dgm:cxn modelId="{9CED89A0-8349-467D-ACCA-5B70E9D3759A}" type="presOf" srcId="{41B2CFAE-40C8-40AF-887C-C3486A0D15A0}" destId="{C7497CC1-1A34-49D3-BFF5-6FCC5738DD79}" srcOrd="0" destOrd="0" presId="urn:microsoft.com/office/officeart/2005/8/layout/vList2"/>
    <dgm:cxn modelId="{DC854D3E-3490-49D0-B27F-A6259AF50B0A}" srcId="{41B2CFAE-40C8-40AF-887C-C3486A0D15A0}" destId="{06D7D731-5512-4A95-B64B-B4ED30935EBD}" srcOrd="0" destOrd="0" parTransId="{F8A5E07C-8BDA-4BF0-8CAE-F84660245FA5}" sibTransId="{A338D0FC-D99B-4EEA-A0EA-EEA4B94A78AB}"/>
    <dgm:cxn modelId="{2DB7D77A-1CF1-4C2E-BCF3-40BF2AB582B4}" type="presParOf" srcId="{C7497CC1-1A34-49D3-BFF5-6FCC5738DD79}" destId="{7BF51B58-7EDD-4C3B-A923-DF1D90EEA5B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9F263E0-C3B4-40D2-AFC4-E41EA98C2EB8}" type="doc">
      <dgm:prSet loTypeId="urn:microsoft.com/office/officeart/2005/8/layout/hierarchy3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36ED2541-F19C-4C55-A338-B3C29C69B2D9}">
      <dgm:prSet/>
      <dgm:spPr/>
      <dgm:t>
        <a:bodyPr/>
        <a:lstStyle/>
        <a:p>
          <a:pPr rtl="0"/>
          <a:r>
            <a:rPr lang="en-US" noProof="0" dirty="0" smtClean="0">
              <a:solidFill>
                <a:schemeClr val="tx1"/>
              </a:solidFill>
            </a:rPr>
            <a:t>I – shape</a:t>
          </a:r>
          <a:endParaRPr lang="en-US" noProof="0" dirty="0">
            <a:solidFill>
              <a:schemeClr val="tx1"/>
            </a:solidFill>
          </a:endParaRPr>
        </a:p>
      </dgm:t>
    </dgm:pt>
    <dgm:pt modelId="{7F43AFEE-A0AC-426F-9435-DEF11966806F}" type="parTrans" cxnId="{ECB98159-53B4-483C-8336-239096BAEA53}">
      <dgm:prSet/>
      <dgm:spPr/>
      <dgm:t>
        <a:bodyPr/>
        <a:lstStyle/>
        <a:p>
          <a:endParaRPr lang="en-US" noProof="0">
            <a:solidFill>
              <a:schemeClr val="tx1"/>
            </a:solidFill>
          </a:endParaRPr>
        </a:p>
      </dgm:t>
    </dgm:pt>
    <dgm:pt modelId="{11BAAA12-DC51-4080-B45F-1BA54C4E55B0}" type="sibTrans" cxnId="{ECB98159-53B4-483C-8336-239096BAEA53}">
      <dgm:prSet/>
      <dgm:spPr/>
      <dgm:t>
        <a:bodyPr/>
        <a:lstStyle/>
        <a:p>
          <a:endParaRPr lang="en-US" noProof="0">
            <a:solidFill>
              <a:schemeClr val="tx1"/>
            </a:solidFill>
          </a:endParaRPr>
        </a:p>
      </dgm:t>
    </dgm:pt>
    <dgm:pt modelId="{EF51402D-5248-4BDB-958F-DDDB6AAA5C1B}">
      <dgm:prSet/>
      <dgm:spPr/>
      <dgm:t>
        <a:bodyPr/>
        <a:lstStyle/>
        <a:p>
          <a:pPr rtl="0"/>
          <a:r>
            <a:rPr lang="en-US" noProof="0" dirty="0" smtClean="0">
              <a:solidFill>
                <a:schemeClr val="tx1"/>
              </a:solidFill>
            </a:rPr>
            <a:t>Dash – shape</a:t>
          </a:r>
          <a:endParaRPr lang="en-US" noProof="0" dirty="0">
            <a:solidFill>
              <a:schemeClr val="tx1"/>
            </a:solidFill>
          </a:endParaRPr>
        </a:p>
      </dgm:t>
    </dgm:pt>
    <dgm:pt modelId="{43860EB6-D030-4178-96BB-7A7AB11F8722}" type="parTrans" cxnId="{BB3361C0-6ABE-4160-8CA3-8F018DF4BE0E}">
      <dgm:prSet/>
      <dgm:spPr/>
      <dgm:t>
        <a:bodyPr/>
        <a:lstStyle/>
        <a:p>
          <a:endParaRPr lang="en-US" noProof="0">
            <a:solidFill>
              <a:schemeClr val="tx1"/>
            </a:solidFill>
          </a:endParaRPr>
        </a:p>
      </dgm:t>
    </dgm:pt>
    <dgm:pt modelId="{9D2EC3E4-9C8F-409A-83D4-1F2ACEF017F5}" type="sibTrans" cxnId="{BB3361C0-6ABE-4160-8CA3-8F018DF4BE0E}">
      <dgm:prSet/>
      <dgm:spPr/>
      <dgm:t>
        <a:bodyPr/>
        <a:lstStyle/>
        <a:p>
          <a:endParaRPr lang="en-US" noProof="0">
            <a:solidFill>
              <a:schemeClr val="tx1"/>
            </a:solidFill>
          </a:endParaRPr>
        </a:p>
      </dgm:t>
    </dgm:pt>
    <dgm:pt modelId="{88154044-3186-4C84-94AD-6A4FDF8DF5A0}">
      <dgm:prSet/>
      <dgm:spPr/>
      <dgm:t>
        <a:bodyPr/>
        <a:lstStyle/>
        <a:p>
          <a:pPr rtl="0"/>
          <a:r>
            <a:rPr lang="en-US" noProof="0" dirty="0" smtClean="0">
              <a:solidFill>
                <a:schemeClr val="tx1"/>
              </a:solidFill>
            </a:rPr>
            <a:t>T – shape</a:t>
          </a:r>
          <a:endParaRPr lang="en-US" noProof="0" dirty="0">
            <a:solidFill>
              <a:schemeClr val="tx1"/>
            </a:solidFill>
          </a:endParaRPr>
        </a:p>
      </dgm:t>
    </dgm:pt>
    <dgm:pt modelId="{279A199A-6A55-439A-8FE9-ADAE8427EA07}" type="parTrans" cxnId="{354389EA-2688-4F18-8615-6B9A7F281313}">
      <dgm:prSet/>
      <dgm:spPr/>
      <dgm:t>
        <a:bodyPr/>
        <a:lstStyle/>
        <a:p>
          <a:endParaRPr lang="en-US" noProof="0">
            <a:solidFill>
              <a:schemeClr val="tx1"/>
            </a:solidFill>
          </a:endParaRPr>
        </a:p>
      </dgm:t>
    </dgm:pt>
    <dgm:pt modelId="{C71B28A7-9C43-404D-9D2F-B3D11AA38349}" type="sibTrans" cxnId="{354389EA-2688-4F18-8615-6B9A7F281313}">
      <dgm:prSet/>
      <dgm:spPr/>
      <dgm:t>
        <a:bodyPr/>
        <a:lstStyle/>
        <a:p>
          <a:endParaRPr lang="en-US" noProof="0">
            <a:solidFill>
              <a:schemeClr val="tx1"/>
            </a:solidFill>
          </a:endParaRPr>
        </a:p>
      </dgm:t>
    </dgm:pt>
    <dgm:pt modelId="{950C21E0-3477-40EC-9953-AA340D4187FD}">
      <dgm:prSet/>
      <dgm:spPr/>
      <dgm:t>
        <a:bodyPr/>
        <a:lstStyle/>
        <a:p>
          <a:pPr rtl="0"/>
          <a:r>
            <a:rPr lang="en-US" noProof="0" dirty="0" smtClean="0">
              <a:solidFill>
                <a:schemeClr val="tx1"/>
              </a:solidFill>
            </a:rPr>
            <a:t>Deeply focused</a:t>
          </a:r>
          <a:endParaRPr lang="en-US" noProof="0" dirty="0">
            <a:solidFill>
              <a:schemeClr val="tx1"/>
            </a:solidFill>
          </a:endParaRPr>
        </a:p>
      </dgm:t>
    </dgm:pt>
    <dgm:pt modelId="{9D457A6A-AAFF-4B78-A029-6C338CD4A420}" type="parTrans" cxnId="{E11931AF-C767-4D94-97B1-E4DCD699B35F}">
      <dgm:prSet/>
      <dgm:spPr/>
    </dgm:pt>
    <dgm:pt modelId="{AE6BB6E2-B54B-4DE8-B02F-0FDCAB36752C}" type="sibTrans" cxnId="{E11931AF-C767-4D94-97B1-E4DCD699B35F}">
      <dgm:prSet/>
      <dgm:spPr/>
    </dgm:pt>
    <dgm:pt modelId="{A9C3C0F1-29CD-426B-917D-CE3127280EC5}">
      <dgm:prSet/>
      <dgm:spPr/>
      <dgm:t>
        <a:bodyPr/>
        <a:lstStyle/>
        <a:p>
          <a:pPr rtl="0"/>
          <a:r>
            <a:rPr lang="en-US" noProof="0" dirty="0" smtClean="0">
              <a:solidFill>
                <a:schemeClr val="tx1"/>
              </a:solidFill>
            </a:rPr>
            <a:t>Expert only in one branch</a:t>
          </a:r>
          <a:endParaRPr lang="en-US" noProof="0" dirty="0">
            <a:solidFill>
              <a:schemeClr val="tx1"/>
            </a:solidFill>
          </a:endParaRPr>
        </a:p>
      </dgm:t>
    </dgm:pt>
    <dgm:pt modelId="{E9A684AD-BBB2-4D96-99D4-B4E9CD1BA540}" type="parTrans" cxnId="{2D3235FE-26B9-4F10-BB20-8621D658CFCE}">
      <dgm:prSet/>
      <dgm:spPr/>
    </dgm:pt>
    <dgm:pt modelId="{5539064D-7DDC-4C0E-931E-31BB0D087C96}" type="sibTrans" cxnId="{2D3235FE-26B9-4F10-BB20-8621D658CFCE}">
      <dgm:prSet/>
      <dgm:spPr/>
    </dgm:pt>
    <dgm:pt modelId="{FEA238AC-2EDC-4835-BE49-9EAA5415FB2C}">
      <dgm:prSet/>
      <dgm:spPr/>
      <dgm:t>
        <a:bodyPr/>
        <a:lstStyle/>
        <a:p>
          <a:pPr rtl="0"/>
          <a:r>
            <a:rPr lang="en-US" noProof="0" dirty="0" smtClean="0">
              <a:solidFill>
                <a:schemeClr val="tx1"/>
              </a:solidFill>
            </a:rPr>
            <a:t>Interdisciplinary approach</a:t>
          </a:r>
          <a:endParaRPr lang="en-US" noProof="0" dirty="0">
            <a:solidFill>
              <a:schemeClr val="tx1"/>
            </a:solidFill>
          </a:endParaRPr>
        </a:p>
      </dgm:t>
    </dgm:pt>
    <dgm:pt modelId="{74ACABF6-EC8D-4B2E-B200-714D1994392B}" type="parTrans" cxnId="{A995F9EE-6171-4907-AADA-4D8C0AA35915}">
      <dgm:prSet/>
      <dgm:spPr/>
    </dgm:pt>
    <dgm:pt modelId="{B283E0A8-638E-47FB-8B48-79F212FAA040}" type="sibTrans" cxnId="{A995F9EE-6171-4907-AADA-4D8C0AA35915}">
      <dgm:prSet/>
      <dgm:spPr/>
    </dgm:pt>
    <dgm:pt modelId="{81A99ED9-EC77-45AF-80DF-6942C5007FF2}">
      <dgm:prSet/>
      <dgm:spPr/>
      <dgm:t>
        <a:bodyPr/>
        <a:lstStyle/>
        <a:p>
          <a:pPr rtl="0"/>
          <a:r>
            <a:rPr lang="en-US" noProof="0" dirty="0" smtClean="0">
              <a:solidFill>
                <a:schemeClr val="tx1"/>
              </a:solidFill>
            </a:rPr>
            <a:t>Not expert, but is able to communicate with I-shapes</a:t>
          </a:r>
          <a:endParaRPr lang="en-US" noProof="0" dirty="0">
            <a:solidFill>
              <a:schemeClr val="tx1"/>
            </a:solidFill>
          </a:endParaRPr>
        </a:p>
      </dgm:t>
    </dgm:pt>
    <dgm:pt modelId="{D9CC19D0-C099-49A2-8827-1B413293AF0F}" type="parTrans" cxnId="{FC2C03B8-1B31-4F4C-80BA-FD3A60B10B35}">
      <dgm:prSet/>
      <dgm:spPr/>
    </dgm:pt>
    <dgm:pt modelId="{DAD51CDA-604D-4008-AADD-AEB73D2BE9A4}" type="sibTrans" cxnId="{FC2C03B8-1B31-4F4C-80BA-FD3A60B10B35}">
      <dgm:prSet/>
      <dgm:spPr/>
    </dgm:pt>
    <dgm:pt modelId="{EE1B9086-F0BD-4FC2-A54A-E341E4007E2A}">
      <dgm:prSet/>
      <dgm:spPr/>
      <dgm:t>
        <a:bodyPr/>
        <a:lstStyle/>
        <a:p>
          <a:pPr rtl="0"/>
          <a:r>
            <a:rPr lang="en-US" noProof="0" dirty="0" smtClean="0">
              <a:solidFill>
                <a:schemeClr val="tx1"/>
              </a:solidFill>
            </a:rPr>
            <a:t>Multidisciplinary approach</a:t>
          </a:r>
          <a:endParaRPr lang="en-US" noProof="0" dirty="0">
            <a:solidFill>
              <a:schemeClr val="tx1"/>
            </a:solidFill>
          </a:endParaRPr>
        </a:p>
      </dgm:t>
    </dgm:pt>
    <dgm:pt modelId="{FD9F1257-6EE0-401E-A531-4149CC0C1500}" type="parTrans" cxnId="{524AD336-E39C-45D4-AA8F-6A25436C6C46}">
      <dgm:prSet/>
      <dgm:spPr/>
    </dgm:pt>
    <dgm:pt modelId="{A3146AD4-80F1-460E-8403-A0A18B50800C}" type="sibTrans" cxnId="{524AD336-E39C-45D4-AA8F-6A25436C6C46}">
      <dgm:prSet/>
      <dgm:spPr/>
    </dgm:pt>
    <dgm:pt modelId="{AC269CBC-AF44-460D-ACA8-F419CD712707}">
      <dgm:prSet/>
      <dgm:spPr/>
      <dgm:t>
        <a:bodyPr/>
        <a:lstStyle/>
        <a:p>
          <a:pPr rtl="0"/>
          <a:r>
            <a:rPr lang="en-US" noProof="0" dirty="0" smtClean="0">
              <a:solidFill>
                <a:schemeClr val="tx1"/>
              </a:solidFill>
            </a:rPr>
            <a:t>Expert in one field, interdisciplinary in the others</a:t>
          </a:r>
          <a:endParaRPr lang="en-US" noProof="0" dirty="0">
            <a:solidFill>
              <a:schemeClr val="tx1"/>
            </a:solidFill>
          </a:endParaRPr>
        </a:p>
      </dgm:t>
    </dgm:pt>
    <dgm:pt modelId="{C1B837E2-4BDA-451E-A166-DB4713354FAA}" type="parTrans" cxnId="{492B559B-6B66-4DA2-8B45-A205DC30D6AF}">
      <dgm:prSet/>
      <dgm:spPr/>
    </dgm:pt>
    <dgm:pt modelId="{749F6ABE-7A7F-45AC-8FE7-DC5186150944}" type="sibTrans" cxnId="{492B559B-6B66-4DA2-8B45-A205DC30D6AF}">
      <dgm:prSet/>
      <dgm:spPr/>
    </dgm:pt>
    <dgm:pt modelId="{08B3F897-EE7F-4D75-951B-EE1CD98D02CB}" type="pres">
      <dgm:prSet presAssocID="{89F263E0-C3B4-40D2-AFC4-E41EA98C2EB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42F9AA5-27D5-4AAA-B54C-6C5938D9A245}" type="pres">
      <dgm:prSet presAssocID="{36ED2541-F19C-4C55-A338-B3C29C69B2D9}" presName="root" presStyleCnt="0"/>
      <dgm:spPr/>
    </dgm:pt>
    <dgm:pt modelId="{81189283-3F60-4F2D-A2D4-FABCB7EF929E}" type="pres">
      <dgm:prSet presAssocID="{36ED2541-F19C-4C55-A338-B3C29C69B2D9}" presName="rootComposite" presStyleCnt="0"/>
      <dgm:spPr/>
    </dgm:pt>
    <dgm:pt modelId="{95015CFE-E064-4BB5-A5BE-C62AE2F6BA55}" type="pres">
      <dgm:prSet presAssocID="{36ED2541-F19C-4C55-A338-B3C29C69B2D9}" presName="rootText" presStyleLbl="node1" presStyleIdx="0" presStyleCnt="3"/>
      <dgm:spPr/>
      <dgm:t>
        <a:bodyPr/>
        <a:lstStyle/>
        <a:p>
          <a:endParaRPr lang="cs-CZ"/>
        </a:p>
      </dgm:t>
    </dgm:pt>
    <dgm:pt modelId="{1D7C5E56-61B9-45E7-9F6B-9CF66FC078CF}" type="pres">
      <dgm:prSet presAssocID="{36ED2541-F19C-4C55-A338-B3C29C69B2D9}" presName="rootConnector" presStyleLbl="node1" presStyleIdx="0" presStyleCnt="3"/>
      <dgm:spPr/>
      <dgm:t>
        <a:bodyPr/>
        <a:lstStyle/>
        <a:p>
          <a:endParaRPr lang="cs-CZ"/>
        </a:p>
      </dgm:t>
    </dgm:pt>
    <dgm:pt modelId="{854E13A4-6942-4FAA-9E0F-BFF320EDE7FC}" type="pres">
      <dgm:prSet presAssocID="{36ED2541-F19C-4C55-A338-B3C29C69B2D9}" presName="childShape" presStyleCnt="0"/>
      <dgm:spPr/>
    </dgm:pt>
    <dgm:pt modelId="{95AC5F55-3957-457D-83A8-AD3901B1100D}" type="pres">
      <dgm:prSet presAssocID="{9D457A6A-AAFF-4B78-A029-6C338CD4A420}" presName="Name13" presStyleLbl="parChTrans1D2" presStyleIdx="0" presStyleCnt="6"/>
      <dgm:spPr/>
    </dgm:pt>
    <dgm:pt modelId="{9A954EEA-2237-4671-865B-4A096CF6254E}" type="pres">
      <dgm:prSet presAssocID="{950C21E0-3477-40EC-9953-AA340D4187FD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4579CAF-34F4-434D-92D7-2ACF21E59EFF}" type="pres">
      <dgm:prSet presAssocID="{E9A684AD-BBB2-4D96-99D4-B4E9CD1BA540}" presName="Name13" presStyleLbl="parChTrans1D2" presStyleIdx="1" presStyleCnt="6"/>
      <dgm:spPr/>
    </dgm:pt>
    <dgm:pt modelId="{800F058D-35B8-4D66-B071-9B9335D4AF8E}" type="pres">
      <dgm:prSet presAssocID="{A9C3C0F1-29CD-426B-917D-CE3127280EC5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55F9D8-DE91-4D1F-AE11-E09E67C96003}" type="pres">
      <dgm:prSet presAssocID="{EF51402D-5248-4BDB-958F-DDDB6AAA5C1B}" presName="root" presStyleCnt="0"/>
      <dgm:spPr/>
    </dgm:pt>
    <dgm:pt modelId="{773B4AEB-4E4F-426F-878C-D5454A78F3B2}" type="pres">
      <dgm:prSet presAssocID="{EF51402D-5248-4BDB-958F-DDDB6AAA5C1B}" presName="rootComposite" presStyleCnt="0"/>
      <dgm:spPr/>
    </dgm:pt>
    <dgm:pt modelId="{0029D773-D491-479C-B5B8-EC3D8ADB1A9D}" type="pres">
      <dgm:prSet presAssocID="{EF51402D-5248-4BDB-958F-DDDB6AAA5C1B}" presName="rootText" presStyleLbl="node1" presStyleIdx="1" presStyleCnt="3"/>
      <dgm:spPr/>
      <dgm:t>
        <a:bodyPr/>
        <a:lstStyle/>
        <a:p>
          <a:endParaRPr lang="cs-CZ"/>
        </a:p>
      </dgm:t>
    </dgm:pt>
    <dgm:pt modelId="{9FD5CE39-FBF1-402D-88A0-22A5D3930A81}" type="pres">
      <dgm:prSet presAssocID="{EF51402D-5248-4BDB-958F-DDDB6AAA5C1B}" presName="rootConnector" presStyleLbl="node1" presStyleIdx="1" presStyleCnt="3"/>
      <dgm:spPr/>
      <dgm:t>
        <a:bodyPr/>
        <a:lstStyle/>
        <a:p>
          <a:endParaRPr lang="cs-CZ"/>
        </a:p>
      </dgm:t>
    </dgm:pt>
    <dgm:pt modelId="{5BFA7923-B25A-45DD-B77C-DACF26012E9B}" type="pres">
      <dgm:prSet presAssocID="{EF51402D-5248-4BDB-958F-DDDB6AAA5C1B}" presName="childShape" presStyleCnt="0"/>
      <dgm:spPr/>
    </dgm:pt>
    <dgm:pt modelId="{C3029A4C-4C8E-43A1-962B-89F53125DFFD}" type="pres">
      <dgm:prSet presAssocID="{74ACABF6-EC8D-4B2E-B200-714D1994392B}" presName="Name13" presStyleLbl="parChTrans1D2" presStyleIdx="2" presStyleCnt="6"/>
      <dgm:spPr/>
    </dgm:pt>
    <dgm:pt modelId="{F5E8B1F6-7F5D-4B3F-BA25-FD6CAB8FEFF6}" type="pres">
      <dgm:prSet presAssocID="{FEA238AC-2EDC-4835-BE49-9EAA5415FB2C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AEEB9C-CACF-4763-BB4F-36B5D3145B58}" type="pres">
      <dgm:prSet presAssocID="{D9CC19D0-C099-49A2-8827-1B413293AF0F}" presName="Name13" presStyleLbl="parChTrans1D2" presStyleIdx="3" presStyleCnt="6"/>
      <dgm:spPr/>
    </dgm:pt>
    <dgm:pt modelId="{04B13DCA-1252-4CF3-9858-667767CF02A5}" type="pres">
      <dgm:prSet presAssocID="{81A99ED9-EC77-45AF-80DF-6942C5007FF2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55658D-7994-46E6-BD68-1CE6E4013BEE}" type="pres">
      <dgm:prSet presAssocID="{88154044-3186-4C84-94AD-6A4FDF8DF5A0}" presName="root" presStyleCnt="0"/>
      <dgm:spPr/>
    </dgm:pt>
    <dgm:pt modelId="{A00421EA-6E1B-4468-BECD-47EE7D982C3E}" type="pres">
      <dgm:prSet presAssocID="{88154044-3186-4C84-94AD-6A4FDF8DF5A0}" presName="rootComposite" presStyleCnt="0"/>
      <dgm:spPr/>
    </dgm:pt>
    <dgm:pt modelId="{275E09DC-7FA1-4051-8299-B33E0AD66344}" type="pres">
      <dgm:prSet presAssocID="{88154044-3186-4C84-94AD-6A4FDF8DF5A0}" presName="rootText" presStyleLbl="node1" presStyleIdx="2" presStyleCnt="3"/>
      <dgm:spPr/>
      <dgm:t>
        <a:bodyPr/>
        <a:lstStyle/>
        <a:p>
          <a:endParaRPr lang="cs-CZ"/>
        </a:p>
      </dgm:t>
    </dgm:pt>
    <dgm:pt modelId="{551A4494-1035-4858-85C5-2EBDD1147CD5}" type="pres">
      <dgm:prSet presAssocID="{88154044-3186-4C84-94AD-6A4FDF8DF5A0}" presName="rootConnector" presStyleLbl="node1" presStyleIdx="2" presStyleCnt="3"/>
      <dgm:spPr/>
      <dgm:t>
        <a:bodyPr/>
        <a:lstStyle/>
        <a:p>
          <a:endParaRPr lang="cs-CZ"/>
        </a:p>
      </dgm:t>
    </dgm:pt>
    <dgm:pt modelId="{4FFCE476-2710-44C2-8535-099EF809B45E}" type="pres">
      <dgm:prSet presAssocID="{88154044-3186-4C84-94AD-6A4FDF8DF5A0}" presName="childShape" presStyleCnt="0"/>
      <dgm:spPr/>
    </dgm:pt>
    <dgm:pt modelId="{D34FCB1F-3EB6-4BD1-977E-EFB63567C71D}" type="pres">
      <dgm:prSet presAssocID="{FD9F1257-6EE0-401E-A531-4149CC0C1500}" presName="Name13" presStyleLbl="parChTrans1D2" presStyleIdx="4" presStyleCnt="6"/>
      <dgm:spPr/>
    </dgm:pt>
    <dgm:pt modelId="{AF79C68E-F4AF-45BD-B209-8B139F241057}" type="pres">
      <dgm:prSet presAssocID="{EE1B9086-F0BD-4FC2-A54A-E341E4007E2A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825501E-E8F9-47FC-88D9-26C3A50BA449}" type="pres">
      <dgm:prSet presAssocID="{C1B837E2-4BDA-451E-A166-DB4713354FAA}" presName="Name13" presStyleLbl="parChTrans1D2" presStyleIdx="5" presStyleCnt="6"/>
      <dgm:spPr/>
    </dgm:pt>
    <dgm:pt modelId="{C6EA130C-B9CC-47D4-8D2E-B4D43C0498C1}" type="pres">
      <dgm:prSet presAssocID="{AC269CBC-AF44-460D-ACA8-F419CD712707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05BE0A9-2827-4532-80B1-C3713C9F827B}" type="presOf" srcId="{81A99ED9-EC77-45AF-80DF-6942C5007FF2}" destId="{04B13DCA-1252-4CF3-9858-667767CF02A5}" srcOrd="0" destOrd="0" presId="urn:microsoft.com/office/officeart/2005/8/layout/hierarchy3"/>
    <dgm:cxn modelId="{79420760-6A91-4227-8627-470654FF6E8D}" type="presOf" srcId="{EF51402D-5248-4BDB-958F-DDDB6AAA5C1B}" destId="{0029D773-D491-479C-B5B8-EC3D8ADB1A9D}" srcOrd="0" destOrd="0" presId="urn:microsoft.com/office/officeart/2005/8/layout/hierarchy3"/>
    <dgm:cxn modelId="{524AD336-E39C-45D4-AA8F-6A25436C6C46}" srcId="{88154044-3186-4C84-94AD-6A4FDF8DF5A0}" destId="{EE1B9086-F0BD-4FC2-A54A-E341E4007E2A}" srcOrd="0" destOrd="0" parTransId="{FD9F1257-6EE0-401E-A531-4149CC0C1500}" sibTransId="{A3146AD4-80F1-460E-8403-A0A18B50800C}"/>
    <dgm:cxn modelId="{BD366E1E-7FC4-43F9-8D8C-49AD9F7EE568}" type="presOf" srcId="{36ED2541-F19C-4C55-A338-B3C29C69B2D9}" destId="{1D7C5E56-61B9-45E7-9F6B-9CF66FC078CF}" srcOrd="1" destOrd="0" presId="urn:microsoft.com/office/officeart/2005/8/layout/hierarchy3"/>
    <dgm:cxn modelId="{F916D210-8B5B-41C0-9606-889D882BFE3F}" type="presOf" srcId="{9D457A6A-AAFF-4B78-A029-6C338CD4A420}" destId="{95AC5F55-3957-457D-83A8-AD3901B1100D}" srcOrd="0" destOrd="0" presId="urn:microsoft.com/office/officeart/2005/8/layout/hierarchy3"/>
    <dgm:cxn modelId="{4169749B-13C4-4A69-992D-BB20449E12EE}" type="presOf" srcId="{E9A684AD-BBB2-4D96-99D4-B4E9CD1BA540}" destId="{F4579CAF-34F4-434D-92D7-2ACF21E59EFF}" srcOrd="0" destOrd="0" presId="urn:microsoft.com/office/officeart/2005/8/layout/hierarchy3"/>
    <dgm:cxn modelId="{D10AFBF9-F9C6-4C82-BE27-AF563B7643D0}" type="presOf" srcId="{89F263E0-C3B4-40D2-AFC4-E41EA98C2EB8}" destId="{08B3F897-EE7F-4D75-951B-EE1CD98D02CB}" srcOrd="0" destOrd="0" presId="urn:microsoft.com/office/officeart/2005/8/layout/hierarchy3"/>
    <dgm:cxn modelId="{AEF6B8DB-603D-4D60-926C-C92A368BD960}" type="presOf" srcId="{74ACABF6-EC8D-4B2E-B200-714D1994392B}" destId="{C3029A4C-4C8E-43A1-962B-89F53125DFFD}" srcOrd="0" destOrd="0" presId="urn:microsoft.com/office/officeart/2005/8/layout/hierarchy3"/>
    <dgm:cxn modelId="{E11931AF-C767-4D94-97B1-E4DCD699B35F}" srcId="{36ED2541-F19C-4C55-A338-B3C29C69B2D9}" destId="{950C21E0-3477-40EC-9953-AA340D4187FD}" srcOrd="0" destOrd="0" parTransId="{9D457A6A-AAFF-4B78-A029-6C338CD4A420}" sibTransId="{AE6BB6E2-B54B-4DE8-B02F-0FDCAB36752C}"/>
    <dgm:cxn modelId="{0308E82F-2C25-4261-8B9D-444658C7C81C}" type="presOf" srcId="{950C21E0-3477-40EC-9953-AA340D4187FD}" destId="{9A954EEA-2237-4671-865B-4A096CF6254E}" srcOrd="0" destOrd="0" presId="urn:microsoft.com/office/officeart/2005/8/layout/hierarchy3"/>
    <dgm:cxn modelId="{FC2C03B8-1B31-4F4C-80BA-FD3A60B10B35}" srcId="{EF51402D-5248-4BDB-958F-DDDB6AAA5C1B}" destId="{81A99ED9-EC77-45AF-80DF-6942C5007FF2}" srcOrd="1" destOrd="0" parTransId="{D9CC19D0-C099-49A2-8827-1B413293AF0F}" sibTransId="{DAD51CDA-604D-4008-AADD-AEB73D2BE9A4}"/>
    <dgm:cxn modelId="{41DB92F6-D0CA-4425-BD5F-564B4B9BE0A2}" type="presOf" srcId="{FD9F1257-6EE0-401E-A531-4149CC0C1500}" destId="{D34FCB1F-3EB6-4BD1-977E-EFB63567C71D}" srcOrd="0" destOrd="0" presId="urn:microsoft.com/office/officeart/2005/8/layout/hierarchy3"/>
    <dgm:cxn modelId="{C62CFEBD-D105-49F9-B526-7A8FF3922D53}" type="presOf" srcId="{EF51402D-5248-4BDB-958F-DDDB6AAA5C1B}" destId="{9FD5CE39-FBF1-402D-88A0-22A5D3930A81}" srcOrd="1" destOrd="0" presId="urn:microsoft.com/office/officeart/2005/8/layout/hierarchy3"/>
    <dgm:cxn modelId="{2D3235FE-26B9-4F10-BB20-8621D658CFCE}" srcId="{36ED2541-F19C-4C55-A338-B3C29C69B2D9}" destId="{A9C3C0F1-29CD-426B-917D-CE3127280EC5}" srcOrd="1" destOrd="0" parTransId="{E9A684AD-BBB2-4D96-99D4-B4E9CD1BA540}" sibTransId="{5539064D-7DDC-4C0E-931E-31BB0D087C96}"/>
    <dgm:cxn modelId="{1D2CBBD1-8FC5-4B12-943C-19BCC820D4EE}" type="presOf" srcId="{88154044-3186-4C84-94AD-6A4FDF8DF5A0}" destId="{275E09DC-7FA1-4051-8299-B33E0AD66344}" srcOrd="0" destOrd="0" presId="urn:microsoft.com/office/officeart/2005/8/layout/hierarchy3"/>
    <dgm:cxn modelId="{E6B064A1-5863-467C-B777-6B6AF28FC515}" type="presOf" srcId="{EE1B9086-F0BD-4FC2-A54A-E341E4007E2A}" destId="{AF79C68E-F4AF-45BD-B209-8B139F241057}" srcOrd="0" destOrd="0" presId="urn:microsoft.com/office/officeart/2005/8/layout/hierarchy3"/>
    <dgm:cxn modelId="{4A34C3AD-02AB-4DAF-A8A7-02DB78EDD4B4}" type="presOf" srcId="{D9CC19D0-C099-49A2-8827-1B413293AF0F}" destId="{2CAEEB9C-CACF-4763-BB4F-36B5D3145B58}" srcOrd="0" destOrd="0" presId="urn:microsoft.com/office/officeart/2005/8/layout/hierarchy3"/>
    <dgm:cxn modelId="{CD63E977-DFD8-4A5D-8984-3B334CE89986}" type="presOf" srcId="{AC269CBC-AF44-460D-ACA8-F419CD712707}" destId="{C6EA130C-B9CC-47D4-8D2E-B4D43C0498C1}" srcOrd="0" destOrd="0" presId="urn:microsoft.com/office/officeart/2005/8/layout/hierarchy3"/>
    <dgm:cxn modelId="{BB3361C0-6ABE-4160-8CA3-8F018DF4BE0E}" srcId="{89F263E0-C3B4-40D2-AFC4-E41EA98C2EB8}" destId="{EF51402D-5248-4BDB-958F-DDDB6AAA5C1B}" srcOrd="1" destOrd="0" parTransId="{43860EB6-D030-4178-96BB-7A7AB11F8722}" sibTransId="{9D2EC3E4-9C8F-409A-83D4-1F2ACEF017F5}"/>
    <dgm:cxn modelId="{354389EA-2688-4F18-8615-6B9A7F281313}" srcId="{89F263E0-C3B4-40D2-AFC4-E41EA98C2EB8}" destId="{88154044-3186-4C84-94AD-6A4FDF8DF5A0}" srcOrd="2" destOrd="0" parTransId="{279A199A-6A55-439A-8FE9-ADAE8427EA07}" sibTransId="{C71B28A7-9C43-404D-9D2F-B3D11AA38349}"/>
    <dgm:cxn modelId="{B9387399-F923-4783-A0C2-B811E3EEA8E2}" type="presOf" srcId="{A9C3C0F1-29CD-426B-917D-CE3127280EC5}" destId="{800F058D-35B8-4D66-B071-9B9335D4AF8E}" srcOrd="0" destOrd="0" presId="urn:microsoft.com/office/officeart/2005/8/layout/hierarchy3"/>
    <dgm:cxn modelId="{ECB98159-53B4-483C-8336-239096BAEA53}" srcId="{89F263E0-C3B4-40D2-AFC4-E41EA98C2EB8}" destId="{36ED2541-F19C-4C55-A338-B3C29C69B2D9}" srcOrd="0" destOrd="0" parTransId="{7F43AFEE-A0AC-426F-9435-DEF11966806F}" sibTransId="{11BAAA12-DC51-4080-B45F-1BA54C4E55B0}"/>
    <dgm:cxn modelId="{B57FE2A7-E9DE-491E-B334-F36FCB3BA8B6}" type="presOf" srcId="{C1B837E2-4BDA-451E-A166-DB4713354FAA}" destId="{4825501E-E8F9-47FC-88D9-26C3A50BA449}" srcOrd="0" destOrd="0" presId="urn:microsoft.com/office/officeart/2005/8/layout/hierarchy3"/>
    <dgm:cxn modelId="{A995F9EE-6171-4907-AADA-4D8C0AA35915}" srcId="{EF51402D-5248-4BDB-958F-DDDB6AAA5C1B}" destId="{FEA238AC-2EDC-4835-BE49-9EAA5415FB2C}" srcOrd="0" destOrd="0" parTransId="{74ACABF6-EC8D-4B2E-B200-714D1994392B}" sibTransId="{B283E0A8-638E-47FB-8B48-79F212FAA040}"/>
    <dgm:cxn modelId="{25300DEA-30D5-4377-8357-F01573550206}" type="presOf" srcId="{36ED2541-F19C-4C55-A338-B3C29C69B2D9}" destId="{95015CFE-E064-4BB5-A5BE-C62AE2F6BA55}" srcOrd="0" destOrd="0" presId="urn:microsoft.com/office/officeart/2005/8/layout/hierarchy3"/>
    <dgm:cxn modelId="{BE578375-E4E5-494F-A541-DF2B6CAA90B7}" type="presOf" srcId="{88154044-3186-4C84-94AD-6A4FDF8DF5A0}" destId="{551A4494-1035-4858-85C5-2EBDD1147CD5}" srcOrd="1" destOrd="0" presId="urn:microsoft.com/office/officeart/2005/8/layout/hierarchy3"/>
    <dgm:cxn modelId="{AB501FAF-5A94-4D3E-AACD-94C88055A84D}" type="presOf" srcId="{FEA238AC-2EDC-4835-BE49-9EAA5415FB2C}" destId="{F5E8B1F6-7F5D-4B3F-BA25-FD6CAB8FEFF6}" srcOrd="0" destOrd="0" presId="urn:microsoft.com/office/officeart/2005/8/layout/hierarchy3"/>
    <dgm:cxn modelId="{492B559B-6B66-4DA2-8B45-A205DC30D6AF}" srcId="{88154044-3186-4C84-94AD-6A4FDF8DF5A0}" destId="{AC269CBC-AF44-460D-ACA8-F419CD712707}" srcOrd="1" destOrd="0" parTransId="{C1B837E2-4BDA-451E-A166-DB4713354FAA}" sibTransId="{749F6ABE-7A7F-45AC-8FE7-DC5186150944}"/>
    <dgm:cxn modelId="{730616AF-F4D9-4A56-9555-07943369F16A}" type="presParOf" srcId="{08B3F897-EE7F-4D75-951B-EE1CD98D02CB}" destId="{C42F9AA5-27D5-4AAA-B54C-6C5938D9A245}" srcOrd="0" destOrd="0" presId="urn:microsoft.com/office/officeart/2005/8/layout/hierarchy3"/>
    <dgm:cxn modelId="{860FA89B-E09E-456F-8CA5-E58F04D3E65E}" type="presParOf" srcId="{C42F9AA5-27D5-4AAA-B54C-6C5938D9A245}" destId="{81189283-3F60-4F2D-A2D4-FABCB7EF929E}" srcOrd="0" destOrd="0" presId="urn:microsoft.com/office/officeart/2005/8/layout/hierarchy3"/>
    <dgm:cxn modelId="{41069F70-6C4E-4BEA-A1D9-3C5D48965035}" type="presParOf" srcId="{81189283-3F60-4F2D-A2D4-FABCB7EF929E}" destId="{95015CFE-E064-4BB5-A5BE-C62AE2F6BA55}" srcOrd="0" destOrd="0" presId="urn:microsoft.com/office/officeart/2005/8/layout/hierarchy3"/>
    <dgm:cxn modelId="{68450D38-4201-4A96-8207-023E0067C5A3}" type="presParOf" srcId="{81189283-3F60-4F2D-A2D4-FABCB7EF929E}" destId="{1D7C5E56-61B9-45E7-9F6B-9CF66FC078CF}" srcOrd="1" destOrd="0" presId="urn:microsoft.com/office/officeart/2005/8/layout/hierarchy3"/>
    <dgm:cxn modelId="{1DD9F220-48E3-4580-B587-957C458910D5}" type="presParOf" srcId="{C42F9AA5-27D5-4AAA-B54C-6C5938D9A245}" destId="{854E13A4-6942-4FAA-9E0F-BFF320EDE7FC}" srcOrd="1" destOrd="0" presId="urn:microsoft.com/office/officeart/2005/8/layout/hierarchy3"/>
    <dgm:cxn modelId="{30EA9572-4DC9-4450-8151-357F3C85734C}" type="presParOf" srcId="{854E13A4-6942-4FAA-9E0F-BFF320EDE7FC}" destId="{95AC5F55-3957-457D-83A8-AD3901B1100D}" srcOrd="0" destOrd="0" presId="urn:microsoft.com/office/officeart/2005/8/layout/hierarchy3"/>
    <dgm:cxn modelId="{912D3757-795E-4DD0-842C-3E3CC35AE6B2}" type="presParOf" srcId="{854E13A4-6942-4FAA-9E0F-BFF320EDE7FC}" destId="{9A954EEA-2237-4671-865B-4A096CF6254E}" srcOrd="1" destOrd="0" presId="urn:microsoft.com/office/officeart/2005/8/layout/hierarchy3"/>
    <dgm:cxn modelId="{D9758496-B99E-4EAE-B36E-B0062B492484}" type="presParOf" srcId="{854E13A4-6942-4FAA-9E0F-BFF320EDE7FC}" destId="{F4579CAF-34F4-434D-92D7-2ACF21E59EFF}" srcOrd="2" destOrd="0" presId="urn:microsoft.com/office/officeart/2005/8/layout/hierarchy3"/>
    <dgm:cxn modelId="{DEB4C3DD-20FC-4E27-B20E-7795BDF37853}" type="presParOf" srcId="{854E13A4-6942-4FAA-9E0F-BFF320EDE7FC}" destId="{800F058D-35B8-4D66-B071-9B9335D4AF8E}" srcOrd="3" destOrd="0" presId="urn:microsoft.com/office/officeart/2005/8/layout/hierarchy3"/>
    <dgm:cxn modelId="{66F5399A-6116-4152-AD47-8766A5B7DC1A}" type="presParOf" srcId="{08B3F897-EE7F-4D75-951B-EE1CD98D02CB}" destId="{E155F9D8-DE91-4D1F-AE11-E09E67C96003}" srcOrd="1" destOrd="0" presId="urn:microsoft.com/office/officeart/2005/8/layout/hierarchy3"/>
    <dgm:cxn modelId="{AF110C52-A7B2-4C67-B16A-D28843E89941}" type="presParOf" srcId="{E155F9D8-DE91-4D1F-AE11-E09E67C96003}" destId="{773B4AEB-4E4F-426F-878C-D5454A78F3B2}" srcOrd="0" destOrd="0" presId="urn:microsoft.com/office/officeart/2005/8/layout/hierarchy3"/>
    <dgm:cxn modelId="{D683C1CC-C5F7-4746-8DDC-3BF276733D9D}" type="presParOf" srcId="{773B4AEB-4E4F-426F-878C-D5454A78F3B2}" destId="{0029D773-D491-479C-B5B8-EC3D8ADB1A9D}" srcOrd="0" destOrd="0" presId="urn:microsoft.com/office/officeart/2005/8/layout/hierarchy3"/>
    <dgm:cxn modelId="{86FFF4E9-8BC9-41CC-8C79-5A813D73494B}" type="presParOf" srcId="{773B4AEB-4E4F-426F-878C-D5454A78F3B2}" destId="{9FD5CE39-FBF1-402D-88A0-22A5D3930A81}" srcOrd="1" destOrd="0" presId="urn:microsoft.com/office/officeart/2005/8/layout/hierarchy3"/>
    <dgm:cxn modelId="{BA24175E-A1D4-4828-8F2F-B9C0CE164C12}" type="presParOf" srcId="{E155F9D8-DE91-4D1F-AE11-E09E67C96003}" destId="{5BFA7923-B25A-45DD-B77C-DACF26012E9B}" srcOrd="1" destOrd="0" presId="urn:microsoft.com/office/officeart/2005/8/layout/hierarchy3"/>
    <dgm:cxn modelId="{1A9C2410-9209-47A9-BD1F-CFCBDAB5E07A}" type="presParOf" srcId="{5BFA7923-B25A-45DD-B77C-DACF26012E9B}" destId="{C3029A4C-4C8E-43A1-962B-89F53125DFFD}" srcOrd="0" destOrd="0" presId="urn:microsoft.com/office/officeart/2005/8/layout/hierarchy3"/>
    <dgm:cxn modelId="{5A284DE5-1E59-4463-A6A3-861198F9C5C6}" type="presParOf" srcId="{5BFA7923-B25A-45DD-B77C-DACF26012E9B}" destId="{F5E8B1F6-7F5D-4B3F-BA25-FD6CAB8FEFF6}" srcOrd="1" destOrd="0" presId="urn:microsoft.com/office/officeart/2005/8/layout/hierarchy3"/>
    <dgm:cxn modelId="{E40FAE8F-2723-4F4E-ABE0-C214462A0B71}" type="presParOf" srcId="{5BFA7923-B25A-45DD-B77C-DACF26012E9B}" destId="{2CAEEB9C-CACF-4763-BB4F-36B5D3145B58}" srcOrd="2" destOrd="0" presId="urn:microsoft.com/office/officeart/2005/8/layout/hierarchy3"/>
    <dgm:cxn modelId="{8FE704FB-5372-4483-849C-7E8D67B9BDE5}" type="presParOf" srcId="{5BFA7923-B25A-45DD-B77C-DACF26012E9B}" destId="{04B13DCA-1252-4CF3-9858-667767CF02A5}" srcOrd="3" destOrd="0" presId="urn:microsoft.com/office/officeart/2005/8/layout/hierarchy3"/>
    <dgm:cxn modelId="{EDEF219D-2B0F-4264-864D-BE9B213E9E55}" type="presParOf" srcId="{08B3F897-EE7F-4D75-951B-EE1CD98D02CB}" destId="{7655658D-7994-46E6-BD68-1CE6E4013BEE}" srcOrd="2" destOrd="0" presId="urn:microsoft.com/office/officeart/2005/8/layout/hierarchy3"/>
    <dgm:cxn modelId="{B131C289-4598-4149-BBF1-6BC296301D13}" type="presParOf" srcId="{7655658D-7994-46E6-BD68-1CE6E4013BEE}" destId="{A00421EA-6E1B-4468-BECD-47EE7D982C3E}" srcOrd="0" destOrd="0" presId="urn:microsoft.com/office/officeart/2005/8/layout/hierarchy3"/>
    <dgm:cxn modelId="{F88FE5EB-587F-4865-8ED1-A47C66F93148}" type="presParOf" srcId="{A00421EA-6E1B-4468-BECD-47EE7D982C3E}" destId="{275E09DC-7FA1-4051-8299-B33E0AD66344}" srcOrd="0" destOrd="0" presId="urn:microsoft.com/office/officeart/2005/8/layout/hierarchy3"/>
    <dgm:cxn modelId="{67512B59-703F-4AD0-9F16-FFB1003F8157}" type="presParOf" srcId="{A00421EA-6E1B-4468-BECD-47EE7D982C3E}" destId="{551A4494-1035-4858-85C5-2EBDD1147CD5}" srcOrd="1" destOrd="0" presId="urn:microsoft.com/office/officeart/2005/8/layout/hierarchy3"/>
    <dgm:cxn modelId="{C9A44FC6-BB8A-4F4A-8125-A33523B23AC5}" type="presParOf" srcId="{7655658D-7994-46E6-BD68-1CE6E4013BEE}" destId="{4FFCE476-2710-44C2-8535-099EF809B45E}" srcOrd="1" destOrd="0" presId="urn:microsoft.com/office/officeart/2005/8/layout/hierarchy3"/>
    <dgm:cxn modelId="{1EEFA66E-815D-4C78-B0DA-59EE36325D4C}" type="presParOf" srcId="{4FFCE476-2710-44C2-8535-099EF809B45E}" destId="{D34FCB1F-3EB6-4BD1-977E-EFB63567C71D}" srcOrd="0" destOrd="0" presId="urn:microsoft.com/office/officeart/2005/8/layout/hierarchy3"/>
    <dgm:cxn modelId="{2B7CC642-BB25-48DE-8CC3-FF4E66DEBD22}" type="presParOf" srcId="{4FFCE476-2710-44C2-8535-099EF809B45E}" destId="{AF79C68E-F4AF-45BD-B209-8B139F241057}" srcOrd="1" destOrd="0" presId="urn:microsoft.com/office/officeart/2005/8/layout/hierarchy3"/>
    <dgm:cxn modelId="{59061B66-315F-408A-AC57-94355BC5BB4C}" type="presParOf" srcId="{4FFCE476-2710-44C2-8535-099EF809B45E}" destId="{4825501E-E8F9-47FC-88D9-26C3A50BA449}" srcOrd="2" destOrd="0" presId="urn:microsoft.com/office/officeart/2005/8/layout/hierarchy3"/>
    <dgm:cxn modelId="{628DD975-F17D-4320-93E1-6C7A91FA3E18}" type="presParOf" srcId="{4FFCE476-2710-44C2-8535-099EF809B45E}" destId="{C6EA130C-B9CC-47D4-8D2E-B4D43C0498C1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FB7E90-C4F9-4448-BE76-F5DD508B18D6}">
      <dsp:nvSpPr>
        <dsp:cNvPr id="0" name=""/>
        <dsp:cNvSpPr/>
      </dsp:nvSpPr>
      <dsp:spPr>
        <a:xfrm>
          <a:off x="0" y="108584"/>
          <a:ext cx="7772400" cy="748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tx2"/>
              </a:solidFill>
            </a:rPr>
            <a:t>Is It Possible To Teach Service Science?</a:t>
          </a:r>
          <a:endParaRPr lang="cs-CZ" sz="3200" kern="1200" dirty="0">
            <a:solidFill>
              <a:schemeClr val="tx2"/>
            </a:solidFill>
          </a:endParaRPr>
        </a:p>
      </dsp:txBody>
      <dsp:txXfrm>
        <a:off x="36553" y="145137"/>
        <a:ext cx="7699294" cy="6756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C2B23B-1A63-4E68-B48A-1E7C58139EF6}">
      <dsp:nvSpPr>
        <dsp:cNvPr id="0" name=""/>
        <dsp:cNvSpPr/>
      </dsp:nvSpPr>
      <dsp:spPr>
        <a:xfrm>
          <a:off x="288021" y="0"/>
          <a:ext cx="5840563" cy="17526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© Leonard Walletzký</a:t>
          </a:r>
          <a:r>
            <a:rPr lang="cs-CZ" sz="2700" kern="1200" dirty="0" smtClean="0"/>
            <a:t/>
          </a:r>
          <a:br>
            <a:rPr lang="cs-CZ" sz="2700" kern="1200" dirty="0" smtClean="0"/>
          </a:br>
          <a:endParaRPr lang="cs-CZ" sz="2700" kern="1200" dirty="0"/>
        </a:p>
      </dsp:txBody>
      <dsp:txXfrm>
        <a:off x="373576" y="85555"/>
        <a:ext cx="5669453" cy="15814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FB7E90-C4F9-4448-BE76-F5DD508B18D6}">
      <dsp:nvSpPr>
        <dsp:cNvPr id="0" name=""/>
        <dsp:cNvSpPr/>
      </dsp:nvSpPr>
      <dsp:spPr>
        <a:xfrm>
          <a:off x="0" y="120284"/>
          <a:ext cx="7772400" cy="7253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b="1" kern="1200" noProof="0" dirty="0" smtClean="0">
              <a:solidFill>
                <a:schemeClr val="tx2"/>
              </a:solidFill>
            </a:rPr>
            <a:t>PA194 - </a:t>
          </a:r>
          <a:r>
            <a:rPr lang="cs-CZ" sz="3100" b="1" kern="1200" noProof="0" dirty="0" err="1" smtClean="0">
              <a:solidFill>
                <a:schemeClr val="tx2"/>
              </a:solidFill>
            </a:rPr>
            <a:t>Introduction</a:t>
          </a:r>
          <a:r>
            <a:rPr lang="cs-CZ" sz="3100" b="1" kern="1200" noProof="0" dirty="0" smtClean="0">
              <a:solidFill>
                <a:schemeClr val="tx2"/>
              </a:solidFill>
            </a:rPr>
            <a:t> to </a:t>
          </a:r>
          <a:r>
            <a:rPr lang="cs-CZ" sz="3100" b="1" kern="1200" noProof="0" dirty="0" err="1" smtClean="0">
              <a:solidFill>
                <a:schemeClr val="tx2"/>
              </a:solidFill>
            </a:rPr>
            <a:t>Service</a:t>
          </a:r>
          <a:r>
            <a:rPr lang="cs-CZ" sz="3100" b="1" kern="1200" noProof="0" dirty="0" smtClean="0">
              <a:solidFill>
                <a:schemeClr val="tx2"/>
              </a:solidFill>
            </a:rPr>
            <a:t> Science</a:t>
          </a:r>
          <a:endParaRPr lang="en-US" sz="3100" kern="1200" noProof="0" dirty="0">
            <a:solidFill>
              <a:schemeClr val="tx2"/>
            </a:solidFill>
          </a:endParaRPr>
        </a:p>
      </dsp:txBody>
      <dsp:txXfrm>
        <a:off x="35411" y="155695"/>
        <a:ext cx="7701578" cy="6545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ABED28-1E5C-448B-827F-E9F70362F8EA}">
      <dsp:nvSpPr>
        <dsp:cNvPr id="0" name=""/>
        <dsp:cNvSpPr/>
      </dsp:nvSpPr>
      <dsp:spPr>
        <a:xfrm>
          <a:off x="0" y="7949"/>
          <a:ext cx="7827963" cy="631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 smtClean="0"/>
            <a:t>History</a:t>
          </a:r>
          <a:endParaRPr lang="cs-CZ" sz="2700" kern="1200"/>
        </a:p>
      </dsp:txBody>
      <dsp:txXfrm>
        <a:off x="30842" y="38791"/>
        <a:ext cx="7766279" cy="5701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DEE3A7-0484-4601-A2C8-94F6019796EB}">
      <dsp:nvSpPr>
        <dsp:cNvPr id="0" name=""/>
        <dsp:cNvSpPr/>
      </dsp:nvSpPr>
      <dsp:spPr>
        <a:xfrm>
          <a:off x="1919" y="0"/>
          <a:ext cx="2012352" cy="41148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smtClean="0">
              <a:solidFill>
                <a:schemeClr val="tx1"/>
              </a:solidFill>
            </a:rPr>
            <a:t>SSME master study program was founded on Faculty of Informatics in 2008</a:t>
          </a:r>
          <a:endParaRPr lang="en-US" sz="1700" kern="1200" noProof="0">
            <a:solidFill>
              <a:schemeClr val="tx1"/>
            </a:solidFill>
          </a:endParaRPr>
        </a:p>
      </dsp:txBody>
      <dsp:txXfrm>
        <a:off x="1919" y="1645920"/>
        <a:ext cx="2012352" cy="1645920"/>
      </dsp:txXfrm>
    </dsp:sp>
    <dsp:sp modelId="{44A7BF29-8972-4E94-9FA8-2741EC1AE834}">
      <dsp:nvSpPr>
        <dsp:cNvPr id="0" name=""/>
        <dsp:cNvSpPr/>
      </dsp:nvSpPr>
      <dsp:spPr>
        <a:xfrm>
          <a:off x="322982" y="246888"/>
          <a:ext cx="1370228" cy="137022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E81B6B1F-2E5E-4E8A-8208-A2ED19266C32}">
      <dsp:nvSpPr>
        <dsp:cNvPr id="0" name=""/>
        <dsp:cNvSpPr/>
      </dsp:nvSpPr>
      <dsp:spPr>
        <a:xfrm>
          <a:off x="2074643" y="0"/>
          <a:ext cx="2012352" cy="41148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t" anchorCtr="1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smtClean="0">
              <a:solidFill>
                <a:schemeClr val="tx1"/>
              </a:solidFill>
            </a:rPr>
            <a:t>Suppoted by IBM</a:t>
          </a:r>
          <a:endParaRPr lang="en-US" sz="1700" kern="1200" noProof="0">
            <a:solidFill>
              <a:schemeClr val="tx1"/>
            </a:solidFill>
          </a:endParaRP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noProof="0" smtClean="0">
              <a:solidFill>
                <a:schemeClr val="tx1"/>
              </a:solidFill>
            </a:rPr>
            <a:t>Moraly</a:t>
          </a:r>
          <a:endParaRPr lang="en-US" sz="1300" kern="1200" noProof="0">
            <a:solidFill>
              <a:schemeClr val="tx1"/>
            </a:solidFill>
          </a:endParaRP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noProof="0" smtClean="0">
              <a:solidFill>
                <a:schemeClr val="tx1"/>
              </a:solidFill>
            </a:rPr>
            <a:t>Personaly</a:t>
          </a:r>
          <a:endParaRPr lang="en-US" sz="1300" kern="1200" noProof="0">
            <a:solidFill>
              <a:schemeClr val="tx1"/>
            </a:solidFill>
          </a:endParaRPr>
        </a:p>
      </dsp:txBody>
      <dsp:txXfrm>
        <a:off x="2074643" y="1645920"/>
        <a:ext cx="2012352" cy="1645920"/>
      </dsp:txXfrm>
    </dsp:sp>
    <dsp:sp modelId="{CBF1F32B-4B3F-4002-A648-534F15BF7242}">
      <dsp:nvSpPr>
        <dsp:cNvPr id="0" name=""/>
        <dsp:cNvSpPr/>
      </dsp:nvSpPr>
      <dsp:spPr>
        <a:xfrm>
          <a:off x="2395705" y="246888"/>
          <a:ext cx="1370228" cy="1370228"/>
        </a:xfrm>
        <a:prstGeom prst="ellipse">
          <a:avLst/>
        </a:prstGeom>
        <a:blipFill dpi="0" rotWithShape="1"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745" t="2627" r="-33255" b="-2627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13BC2BA0-487A-4C30-AAEE-7206ED191F4F}">
      <dsp:nvSpPr>
        <dsp:cNvPr id="0" name=""/>
        <dsp:cNvSpPr/>
      </dsp:nvSpPr>
      <dsp:spPr>
        <a:xfrm>
          <a:off x="4147366" y="0"/>
          <a:ext cx="2012352" cy="41148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smtClean="0">
              <a:solidFill>
                <a:schemeClr val="tx1"/>
              </a:solidFill>
            </a:rPr>
            <a:t>Main founder RNDr. Zdenko Staníček</a:t>
          </a:r>
          <a:endParaRPr lang="en-US" sz="1700" kern="1200" noProof="0">
            <a:solidFill>
              <a:schemeClr val="tx1"/>
            </a:solidFill>
          </a:endParaRPr>
        </a:p>
      </dsp:txBody>
      <dsp:txXfrm>
        <a:off x="4147366" y="1645920"/>
        <a:ext cx="2012352" cy="1645920"/>
      </dsp:txXfrm>
    </dsp:sp>
    <dsp:sp modelId="{443C4FFB-F61A-4C6E-B42D-0B5071F22B21}">
      <dsp:nvSpPr>
        <dsp:cNvPr id="0" name=""/>
        <dsp:cNvSpPr/>
      </dsp:nvSpPr>
      <dsp:spPr>
        <a:xfrm>
          <a:off x="4468429" y="246888"/>
          <a:ext cx="1370228" cy="1370228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5A2EDF3C-A5DF-41F3-98FF-FA1599C936E0}">
      <dsp:nvSpPr>
        <dsp:cNvPr id="0" name=""/>
        <dsp:cNvSpPr/>
      </dsp:nvSpPr>
      <dsp:spPr>
        <a:xfrm>
          <a:off x="6220090" y="0"/>
          <a:ext cx="2012352" cy="41148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smtClean="0">
              <a:solidFill>
                <a:schemeClr val="tx1"/>
              </a:solidFill>
            </a:rPr>
            <a:t>2010 – EU donation to improove the programm</a:t>
          </a:r>
          <a:endParaRPr lang="en-US" sz="1700" kern="1200" noProof="0">
            <a:solidFill>
              <a:schemeClr val="tx1"/>
            </a:solidFill>
          </a:endParaRPr>
        </a:p>
      </dsp:txBody>
      <dsp:txXfrm>
        <a:off x="6220090" y="1645920"/>
        <a:ext cx="2012352" cy="1645920"/>
      </dsp:txXfrm>
    </dsp:sp>
    <dsp:sp modelId="{9DC9D948-135C-4D1F-9DF6-88141B707A9B}">
      <dsp:nvSpPr>
        <dsp:cNvPr id="0" name=""/>
        <dsp:cNvSpPr/>
      </dsp:nvSpPr>
      <dsp:spPr>
        <a:xfrm>
          <a:off x="6541152" y="246888"/>
          <a:ext cx="1370228" cy="1370228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E669AB8A-20E1-46E8-AA09-3926F60EE623}">
      <dsp:nvSpPr>
        <dsp:cNvPr id="0" name=""/>
        <dsp:cNvSpPr/>
      </dsp:nvSpPr>
      <dsp:spPr>
        <a:xfrm>
          <a:off x="329374" y="3291840"/>
          <a:ext cx="7575613" cy="617220"/>
        </a:xfrm>
        <a:prstGeom prst="leftRightArrow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016348-2A33-4168-9745-3F4441844975}">
      <dsp:nvSpPr>
        <dsp:cNvPr id="0" name=""/>
        <dsp:cNvSpPr/>
      </dsp:nvSpPr>
      <dsp:spPr>
        <a:xfrm>
          <a:off x="0" y="113250"/>
          <a:ext cx="7827963" cy="42120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/>
            <a:t>Service Science, Management and Engineering master study program</a:t>
          </a:r>
          <a:endParaRPr lang="cs-CZ" sz="1800" kern="1200"/>
        </a:p>
      </dsp:txBody>
      <dsp:txXfrm>
        <a:off x="20561" y="133811"/>
        <a:ext cx="7786841" cy="38007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F51B58-7EDD-4C3B-A923-DF1D90EEA5B9}">
      <dsp:nvSpPr>
        <dsp:cNvPr id="0" name=""/>
        <dsp:cNvSpPr/>
      </dsp:nvSpPr>
      <dsp:spPr>
        <a:xfrm>
          <a:off x="0" y="7949"/>
          <a:ext cx="7827963" cy="63180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X – shape </a:t>
          </a:r>
          <a:r>
            <a:rPr lang="en-US" sz="2700" kern="1200" dirty="0" err="1" smtClean="0"/>
            <a:t>proffesional</a:t>
          </a:r>
          <a:endParaRPr lang="cs-CZ" sz="2700" kern="1200" dirty="0"/>
        </a:p>
      </dsp:txBody>
      <dsp:txXfrm>
        <a:off x="30842" y="38791"/>
        <a:ext cx="7766279" cy="57011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015CFE-E064-4BB5-A5BE-C62AE2F6BA55}">
      <dsp:nvSpPr>
        <dsp:cNvPr id="0" name=""/>
        <dsp:cNvSpPr/>
      </dsp:nvSpPr>
      <dsp:spPr>
        <a:xfrm>
          <a:off x="41198" y="2597"/>
          <a:ext cx="2218992" cy="11094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noProof="0" dirty="0" smtClean="0">
              <a:solidFill>
                <a:schemeClr val="tx1"/>
              </a:solidFill>
            </a:rPr>
            <a:t>I – shape</a:t>
          </a:r>
          <a:endParaRPr lang="en-US" sz="3500" kern="1200" noProof="0" dirty="0">
            <a:solidFill>
              <a:schemeClr val="tx1"/>
            </a:solidFill>
          </a:endParaRPr>
        </a:p>
      </dsp:txBody>
      <dsp:txXfrm>
        <a:off x="73694" y="35093"/>
        <a:ext cx="2154000" cy="1044504"/>
      </dsp:txXfrm>
    </dsp:sp>
    <dsp:sp modelId="{95AC5F55-3957-457D-83A8-AD3901B1100D}">
      <dsp:nvSpPr>
        <dsp:cNvPr id="0" name=""/>
        <dsp:cNvSpPr/>
      </dsp:nvSpPr>
      <dsp:spPr>
        <a:xfrm>
          <a:off x="263098" y="1112093"/>
          <a:ext cx="221899" cy="832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2122"/>
              </a:lnTo>
              <a:lnTo>
                <a:pt x="221899" y="83212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954EEA-2237-4671-865B-4A096CF6254E}">
      <dsp:nvSpPr>
        <dsp:cNvPr id="0" name=""/>
        <dsp:cNvSpPr/>
      </dsp:nvSpPr>
      <dsp:spPr>
        <a:xfrm>
          <a:off x="484997" y="1389467"/>
          <a:ext cx="1775194" cy="11094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dirty="0" smtClean="0">
              <a:solidFill>
                <a:schemeClr val="tx1"/>
              </a:solidFill>
            </a:rPr>
            <a:t>Deeply focused</a:t>
          </a:r>
          <a:endParaRPr lang="en-US" sz="1700" kern="1200" noProof="0" dirty="0">
            <a:solidFill>
              <a:schemeClr val="tx1"/>
            </a:solidFill>
          </a:endParaRPr>
        </a:p>
      </dsp:txBody>
      <dsp:txXfrm>
        <a:off x="517493" y="1421963"/>
        <a:ext cx="1710202" cy="1044504"/>
      </dsp:txXfrm>
    </dsp:sp>
    <dsp:sp modelId="{F4579CAF-34F4-434D-92D7-2ACF21E59EFF}">
      <dsp:nvSpPr>
        <dsp:cNvPr id="0" name=""/>
        <dsp:cNvSpPr/>
      </dsp:nvSpPr>
      <dsp:spPr>
        <a:xfrm>
          <a:off x="263098" y="1112093"/>
          <a:ext cx="221899" cy="22189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8992"/>
              </a:lnTo>
              <a:lnTo>
                <a:pt x="221899" y="221899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0F058D-35B8-4D66-B071-9B9335D4AF8E}">
      <dsp:nvSpPr>
        <dsp:cNvPr id="0" name=""/>
        <dsp:cNvSpPr/>
      </dsp:nvSpPr>
      <dsp:spPr>
        <a:xfrm>
          <a:off x="484997" y="2776338"/>
          <a:ext cx="1775194" cy="11094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dirty="0" smtClean="0">
              <a:solidFill>
                <a:schemeClr val="tx1"/>
              </a:solidFill>
            </a:rPr>
            <a:t>Expert only in one branch</a:t>
          </a:r>
          <a:endParaRPr lang="en-US" sz="1700" kern="1200" noProof="0" dirty="0">
            <a:solidFill>
              <a:schemeClr val="tx1"/>
            </a:solidFill>
          </a:endParaRPr>
        </a:p>
      </dsp:txBody>
      <dsp:txXfrm>
        <a:off x="517493" y="2808834"/>
        <a:ext cx="1710202" cy="1044504"/>
      </dsp:txXfrm>
    </dsp:sp>
    <dsp:sp modelId="{0029D773-D491-479C-B5B8-EC3D8ADB1A9D}">
      <dsp:nvSpPr>
        <dsp:cNvPr id="0" name=""/>
        <dsp:cNvSpPr/>
      </dsp:nvSpPr>
      <dsp:spPr>
        <a:xfrm>
          <a:off x="2814939" y="2597"/>
          <a:ext cx="2218992" cy="11094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noProof="0" dirty="0" smtClean="0">
              <a:solidFill>
                <a:schemeClr val="tx1"/>
              </a:solidFill>
            </a:rPr>
            <a:t>Dash – shape</a:t>
          </a:r>
          <a:endParaRPr lang="en-US" sz="3500" kern="1200" noProof="0" dirty="0">
            <a:solidFill>
              <a:schemeClr val="tx1"/>
            </a:solidFill>
          </a:endParaRPr>
        </a:p>
      </dsp:txBody>
      <dsp:txXfrm>
        <a:off x="2847435" y="35093"/>
        <a:ext cx="2154000" cy="1044504"/>
      </dsp:txXfrm>
    </dsp:sp>
    <dsp:sp modelId="{C3029A4C-4C8E-43A1-962B-89F53125DFFD}">
      <dsp:nvSpPr>
        <dsp:cNvPr id="0" name=""/>
        <dsp:cNvSpPr/>
      </dsp:nvSpPr>
      <dsp:spPr>
        <a:xfrm>
          <a:off x="3036838" y="1112093"/>
          <a:ext cx="221899" cy="832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2122"/>
              </a:lnTo>
              <a:lnTo>
                <a:pt x="221899" y="83212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E8B1F6-7F5D-4B3F-BA25-FD6CAB8FEFF6}">
      <dsp:nvSpPr>
        <dsp:cNvPr id="0" name=""/>
        <dsp:cNvSpPr/>
      </dsp:nvSpPr>
      <dsp:spPr>
        <a:xfrm>
          <a:off x="3258738" y="1389467"/>
          <a:ext cx="1775194" cy="11094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dirty="0" smtClean="0">
              <a:solidFill>
                <a:schemeClr val="tx1"/>
              </a:solidFill>
            </a:rPr>
            <a:t>Interdisciplinary approach</a:t>
          </a:r>
          <a:endParaRPr lang="en-US" sz="1700" kern="1200" noProof="0" dirty="0">
            <a:solidFill>
              <a:schemeClr val="tx1"/>
            </a:solidFill>
          </a:endParaRPr>
        </a:p>
      </dsp:txBody>
      <dsp:txXfrm>
        <a:off x="3291234" y="1421963"/>
        <a:ext cx="1710202" cy="1044504"/>
      </dsp:txXfrm>
    </dsp:sp>
    <dsp:sp modelId="{2CAEEB9C-CACF-4763-BB4F-36B5D3145B58}">
      <dsp:nvSpPr>
        <dsp:cNvPr id="0" name=""/>
        <dsp:cNvSpPr/>
      </dsp:nvSpPr>
      <dsp:spPr>
        <a:xfrm>
          <a:off x="3036838" y="1112093"/>
          <a:ext cx="221899" cy="22189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8992"/>
              </a:lnTo>
              <a:lnTo>
                <a:pt x="221899" y="221899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B13DCA-1252-4CF3-9858-667767CF02A5}">
      <dsp:nvSpPr>
        <dsp:cNvPr id="0" name=""/>
        <dsp:cNvSpPr/>
      </dsp:nvSpPr>
      <dsp:spPr>
        <a:xfrm>
          <a:off x="3258738" y="2776338"/>
          <a:ext cx="1775194" cy="11094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dirty="0" smtClean="0">
              <a:solidFill>
                <a:schemeClr val="tx1"/>
              </a:solidFill>
            </a:rPr>
            <a:t>Not expert, but is able to communicate with I-shapes</a:t>
          </a:r>
          <a:endParaRPr lang="en-US" sz="1700" kern="1200" noProof="0" dirty="0">
            <a:solidFill>
              <a:schemeClr val="tx1"/>
            </a:solidFill>
          </a:endParaRPr>
        </a:p>
      </dsp:txBody>
      <dsp:txXfrm>
        <a:off x="3291234" y="2808834"/>
        <a:ext cx="1710202" cy="1044504"/>
      </dsp:txXfrm>
    </dsp:sp>
    <dsp:sp modelId="{275E09DC-7FA1-4051-8299-B33E0AD66344}">
      <dsp:nvSpPr>
        <dsp:cNvPr id="0" name=""/>
        <dsp:cNvSpPr/>
      </dsp:nvSpPr>
      <dsp:spPr>
        <a:xfrm>
          <a:off x="5588680" y="2597"/>
          <a:ext cx="2218992" cy="11094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noProof="0" dirty="0" smtClean="0">
              <a:solidFill>
                <a:schemeClr val="tx1"/>
              </a:solidFill>
            </a:rPr>
            <a:t>T – shape</a:t>
          </a:r>
          <a:endParaRPr lang="en-US" sz="3500" kern="1200" noProof="0" dirty="0">
            <a:solidFill>
              <a:schemeClr val="tx1"/>
            </a:solidFill>
          </a:endParaRPr>
        </a:p>
      </dsp:txBody>
      <dsp:txXfrm>
        <a:off x="5621176" y="35093"/>
        <a:ext cx="2154000" cy="1044504"/>
      </dsp:txXfrm>
    </dsp:sp>
    <dsp:sp modelId="{D34FCB1F-3EB6-4BD1-977E-EFB63567C71D}">
      <dsp:nvSpPr>
        <dsp:cNvPr id="0" name=""/>
        <dsp:cNvSpPr/>
      </dsp:nvSpPr>
      <dsp:spPr>
        <a:xfrm>
          <a:off x="5810579" y="1112093"/>
          <a:ext cx="221899" cy="832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2122"/>
              </a:lnTo>
              <a:lnTo>
                <a:pt x="221899" y="83212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79C68E-F4AF-45BD-B209-8B139F241057}">
      <dsp:nvSpPr>
        <dsp:cNvPr id="0" name=""/>
        <dsp:cNvSpPr/>
      </dsp:nvSpPr>
      <dsp:spPr>
        <a:xfrm>
          <a:off x="6032478" y="1389467"/>
          <a:ext cx="1775194" cy="11094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dirty="0" smtClean="0">
              <a:solidFill>
                <a:schemeClr val="tx1"/>
              </a:solidFill>
            </a:rPr>
            <a:t>Multidisciplinary approach</a:t>
          </a:r>
          <a:endParaRPr lang="en-US" sz="1700" kern="1200" noProof="0" dirty="0">
            <a:solidFill>
              <a:schemeClr val="tx1"/>
            </a:solidFill>
          </a:endParaRPr>
        </a:p>
      </dsp:txBody>
      <dsp:txXfrm>
        <a:off x="6064974" y="1421963"/>
        <a:ext cx="1710202" cy="1044504"/>
      </dsp:txXfrm>
    </dsp:sp>
    <dsp:sp modelId="{4825501E-E8F9-47FC-88D9-26C3A50BA449}">
      <dsp:nvSpPr>
        <dsp:cNvPr id="0" name=""/>
        <dsp:cNvSpPr/>
      </dsp:nvSpPr>
      <dsp:spPr>
        <a:xfrm>
          <a:off x="5810579" y="1112093"/>
          <a:ext cx="221899" cy="22189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8992"/>
              </a:lnTo>
              <a:lnTo>
                <a:pt x="221899" y="221899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EA130C-B9CC-47D4-8D2E-B4D43C0498C1}">
      <dsp:nvSpPr>
        <dsp:cNvPr id="0" name=""/>
        <dsp:cNvSpPr/>
      </dsp:nvSpPr>
      <dsp:spPr>
        <a:xfrm>
          <a:off x="6032478" y="2776338"/>
          <a:ext cx="1775194" cy="11094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dirty="0" smtClean="0">
              <a:solidFill>
                <a:schemeClr val="tx1"/>
              </a:solidFill>
            </a:rPr>
            <a:t>Expert in one field, interdisciplinary in the others</a:t>
          </a:r>
          <a:endParaRPr lang="en-US" sz="1700" kern="1200" noProof="0" dirty="0">
            <a:solidFill>
              <a:schemeClr val="tx1"/>
            </a:solidFill>
          </a:endParaRPr>
        </a:p>
      </dsp:txBody>
      <dsp:txXfrm>
        <a:off x="6064974" y="2808834"/>
        <a:ext cx="1710202" cy="10445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13C72D-41E4-4432-A60B-993175140102}" type="datetimeFigureOut">
              <a:rPr lang="cs-CZ" smtClean="0"/>
              <a:t>20.2.2014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6223F-B6EC-48BF-826A-8075C6639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621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cs-CZ">
              <a:latin typeface="Arial" pitchFamily="34" charset="0"/>
            </a:endParaRPr>
          </a:p>
        </p:txBody>
      </p:sp>
      <p:pic>
        <p:nvPicPr>
          <p:cNvPr id="4" name="Picture 26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408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33103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EAB49-A83A-431E-9DD3-1CACBD3D9C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730798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2303C-57D9-4578-9CC7-4105649090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48949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BE80F-9EE0-4EAE-8C59-A717902DE6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04883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94165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2B13D-FEAB-42AC-9EDE-EC07E50CB0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38286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43591-F7D5-444C-9B53-216426D013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33224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1BED6-3EBF-4532-9E20-D2C045BFBF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867621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F7C22-AAE3-4A1B-945E-BA744C875E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624730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FA9A4-82CC-4CF4-AEB6-E935DD4B7B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96649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B5A25-1989-4503-AF0D-37D392B6B0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820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00968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150A5-A1CD-4239-9EB1-DE93AD9C82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75507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6D35-107C-4AC3-BB87-D5931109A4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97657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AC618-D0DC-4D58-80E5-4412AF0710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94313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A2DA0-4103-4737-B02F-1793A5DD3A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37303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04BC1-A648-4D84-AFD3-E749C39D86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864222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24F59-AE23-4EA5-9185-0104351290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890149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E8AC7-4067-479D-95CD-C8233D6503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204915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7D894-17A7-4A62-8241-1CE6E024A6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660361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9B624-42D4-4AF5-A772-67C2D53CDF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59442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AC4BE-3B55-4446-9466-032564AB1F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480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94165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2F633-83F9-4DBB-BCA5-7C4331117F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329086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58634-7EAC-42A6-A558-0835E3A98E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760713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1E166-4380-47BE-9765-233A1AD0C4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696653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1110B-7050-4201-9EE4-B61C312629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444437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97601-7959-4922-8365-70626E8ECD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6289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0ED8F-C54A-4318-8A3B-F102CD109C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19824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E44C4-9EDF-476C-AE16-6D90EA3A6D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691003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643D2-9449-4940-A757-E34FD7D962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558540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DEB03-E270-4F94-B23F-7F337F423A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00035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0BD63-8ACF-4018-A689-35302C01B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260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24F59-AE23-4EA5-9185-0104351290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890149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DDEF8-F32B-4F25-98A4-7BF31DBD0F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628187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2C193-0A24-43F1-AD5F-8C280FEC12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7537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33A11-8133-45E2-A0EE-712C4ED048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873488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EBF0-8989-460D-B006-0EB4903648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472038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AB084-2319-4633-AA01-5BF6580E3D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199032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11FE5-92E0-45B9-B319-8B439E76F1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244315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99A6C-DA5B-4269-9C77-178504A19D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886879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cs-CZ">
              <a:latin typeface="Arial" pitchFamily="34" charset="0"/>
            </a:endParaRPr>
          </a:p>
        </p:txBody>
      </p:sp>
      <p:pic>
        <p:nvPicPr>
          <p:cNvPr id="4" name="Picture 3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OPVK_MU_vlevo_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775" y="5064125"/>
            <a:ext cx="43180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DF0B7-CFCD-4837-887C-8958C5A80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308066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A0CA0-3089-48D1-B36F-BDFEB15097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389272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8C92F-F24F-4244-8FE1-659B9A1FE1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4892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E8AC7-4067-479D-95CD-C8233D6503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204915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09407-405F-420D-BC96-447F0EA01A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187716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42B3B-EE19-4208-AA7D-538C3F9288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233375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7B82A-F998-428C-B5AB-709900562C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107559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E8CE3-BAA1-46C2-9C0D-E92D64F29A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936126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7EA80-2031-47EA-A69C-DF52F6F39C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515714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EAB49-A83A-431E-9DD3-1CACBD3D9C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730798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2303C-57D9-4578-9CC7-4105649090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489498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BE80F-9EE0-4EAE-8C59-A717902DE6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04883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2B13D-FEAB-42AC-9EDE-EC07E50CB0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382868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43591-F7D5-444C-9B53-216426D013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3322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7D894-17A7-4A62-8241-1CE6E024A6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660361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1BED6-3EBF-4532-9E20-D2C045BFBF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867621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F7C22-AAE3-4A1B-945E-BA744C875E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6247307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FA9A4-82CC-4CF4-AEB6-E935DD4B7B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966495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B5A25-1989-4503-AF0D-37D392B6B0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820862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150A5-A1CD-4239-9EB1-DE93AD9C82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755072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6D35-107C-4AC3-BB87-D5931109A4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976576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AC618-D0DC-4D58-80E5-4412AF0710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943130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A2DA0-4103-4737-B02F-1793A5DD3A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37303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04BC1-A648-4D84-AFD3-E749C39D86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864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9B624-42D4-4AF5-A772-67C2D53CDF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5944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AC4BE-3B55-4446-9466-032564AB1F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4802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2F633-83F9-4DBB-BCA5-7C4331117F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329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58634-7EAC-42A6-A558-0835E3A98E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760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0891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1E166-4380-47BE-9765-233A1AD0C4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6966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1110B-7050-4201-9EE4-B61C312629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4444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97601-7959-4922-8365-70626E8ECD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628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0ED8F-C54A-4318-8A3B-F102CD109C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198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E44C4-9EDF-476C-AE16-6D90EA3A6D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6910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643D2-9449-4940-A757-E34FD7D962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558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DEB03-E270-4F94-B23F-7F337F423A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000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0BD63-8ACF-4018-A689-35302C01B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2609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DDEF8-F32B-4F25-98A4-7BF31DBD0F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6281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2C193-0A24-43F1-AD5F-8C280FEC12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75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2224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33A11-8133-45E2-A0EE-712C4ED048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8734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EBF0-8989-460D-B006-0EB4903648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4720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AB084-2319-4633-AA01-5BF6580E3D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1990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11FE5-92E0-45B9-B319-8B439E76F1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2443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99A6C-DA5B-4269-9C77-178504A19D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8868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cs-CZ">
              <a:latin typeface="Arial" pitchFamily="34" charset="0"/>
            </a:endParaRPr>
          </a:p>
        </p:txBody>
      </p:sp>
      <p:pic>
        <p:nvPicPr>
          <p:cNvPr id="4" name="Picture 3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OPVK_MU_vlevo_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775" y="5064125"/>
            <a:ext cx="43180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DF0B7-CFCD-4837-887C-8958C5A80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3080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A0CA0-3089-48D1-B36F-BDFEB15097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38927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8C92F-F24F-4244-8FE1-659B9A1FE1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48928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09407-405F-420D-BC96-447F0EA01A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1877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42B3B-EE19-4208-AA7D-538C3F9288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233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65530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7B82A-F998-428C-B5AB-709900562C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1075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E8CE3-BAA1-46C2-9C0D-E92D64F29A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9361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7EA80-2031-47EA-A69C-DF52F6F39C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51571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EAB49-A83A-431E-9DD3-1CACBD3D9C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7307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2303C-57D9-4578-9CC7-4105649090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4894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BE80F-9EE0-4EAE-8C59-A717902DE6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048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2B13D-FEAB-42AC-9EDE-EC07E50CB0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38286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2B13D-FEAB-42AC-9EDE-EC07E50CB0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38286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43591-F7D5-444C-9B53-216426D013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33224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1BED6-3EBF-4532-9E20-D2C045BFBF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86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04444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F7C22-AAE3-4A1B-945E-BA744C875E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624730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FA9A4-82CC-4CF4-AEB6-E935DD4B7B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96649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B5A25-1989-4503-AF0D-37D392B6B0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82086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150A5-A1CD-4239-9EB1-DE93AD9C82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75507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6D35-107C-4AC3-BB87-D5931109A4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97657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AC618-D0DC-4D58-80E5-4412AF0710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94313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A2DA0-4103-4737-B02F-1793A5DD3A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3730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04BC1-A648-4D84-AFD3-E749C39D86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86422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cs-CZ">
              <a:latin typeface="Arial" pitchFamily="34" charset="0"/>
            </a:endParaRPr>
          </a:p>
        </p:txBody>
      </p:sp>
      <p:pic>
        <p:nvPicPr>
          <p:cNvPr id="4" name="Picture 26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40801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089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30388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22244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65530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04444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30388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12168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12545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4339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33103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00968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94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12168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24F59-AE23-4EA5-9185-0104351290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89014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E8AC7-4067-479D-95CD-C8233D6503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20491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7D894-17A7-4A62-8241-1CE6E024A6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6603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9B624-42D4-4AF5-A772-67C2D53CDF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59442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AC4BE-3B55-4446-9466-032564AB1F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48020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2F633-83F9-4DBB-BCA5-7C4331117F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32908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58634-7EAC-42A6-A558-0835E3A98E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76071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1E166-4380-47BE-9765-233A1AD0C4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69665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1110B-7050-4201-9EE4-B61C312629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44443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97601-7959-4922-8365-70626E8ECD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62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1254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0ED8F-C54A-4318-8A3B-F102CD109C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1982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E44C4-9EDF-476C-AE16-6D90EA3A6D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69100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643D2-9449-4940-A757-E34FD7D962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55854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DEB03-E270-4F94-B23F-7F337F423A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00035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0BD63-8ACF-4018-A689-35302C01B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26098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DDEF8-F32B-4F25-98A4-7BF31DBD0F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62818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2C193-0A24-43F1-AD5F-8C280FEC12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7537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33A11-8133-45E2-A0EE-712C4ED048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87348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EBF0-8989-460D-B006-0EB4903648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47203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AB084-2319-4633-AA01-5BF6580E3D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19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4339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11FE5-92E0-45B9-B319-8B439E76F1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24431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99A6C-DA5B-4269-9C77-178504A19D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88687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cs-CZ">
              <a:latin typeface="Arial" pitchFamily="34" charset="0"/>
            </a:endParaRPr>
          </a:p>
        </p:txBody>
      </p:sp>
      <p:pic>
        <p:nvPicPr>
          <p:cNvPr id="4" name="Picture 3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OPVK_MU_vlevo_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775" y="5064125"/>
            <a:ext cx="43180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DF0B7-CFCD-4837-887C-8958C5A80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30806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A0CA0-3089-48D1-B36F-BDFEB15097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38927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8C92F-F24F-4244-8FE1-659B9A1FE1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48928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09407-405F-420D-BC96-447F0EA01A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18771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42B3B-EE19-4208-AA7D-538C3F9288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23337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7B82A-F998-428C-B5AB-709900562C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10755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E8CE3-BAA1-46C2-9C0D-E92D64F29A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93612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7EA80-2031-47EA-A69C-DF52F6F39C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515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06.xml"/><Relationship Id="rId7" Type="http://schemas.openxmlformats.org/officeDocument/2006/relationships/slideLayout" Target="../slideLayouts/slideLayout110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5.xml"/><Relationship Id="rId1" Type="http://schemas.openxmlformats.org/officeDocument/2006/relationships/slideLayout" Target="../slideLayouts/slideLayout104.xml"/><Relationship Id="rId6" Type="http://schemas.openxmlformats.org/officeDocument/2006/relationships/slideLayout" Target="../slideLayouts/slideLayout109.xml"/><Relationship Id="rId11" Type="http://schemas.openxmlformats.org/officeDocument/2006/relationships/slideLayout" Target="../slideLayouts/slideLayout114.xml"/><Relationship Id="rId5" Type="http://schemas.openxmlformats.org/officeDocument/2006/relationships/slideLayout" Target="../slideLayouts/slideLayout108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13.xml"/><Relationship Id="rId4" Type="http://schemas.openxmlformats.org/officeDocument/2006/relationships/slideLayout" Target="../slideLayouts/slideLayout107.xml"/><Relationship Id="rId9" Type="http://schemas.openxmlformats.org/officeDocument/2006/relationships/slideLayout" Target="../slideLayouts/slideLayout112.xml"/><Relationship Id="rId14" Type="http://schemas.openxmlformats.org/officeDocument/2006/relationships/image" Target="../media/image5.emf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17.xml"/><Relationship Id="rId7" Type="http://schemas.openxmlformats.org/officeDocument/2006/relationships/slideLayout" Target="../slideLayouts/slideLayout121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6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24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Relationship Id="rId14" Type="http://schemas.openxmlformats.org/officeDocument/2006/relationships/image" Target="../media/image2.emf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3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28.xml"/><Relationship Id="rId7" Type="http://schemas.openxmlformats.org/officeDocument/2006/relationships/slideLayout" Target="../slideLayouts/slideLayout132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7.xml"/><Relationship Id="rId1" Type="http://schemas.openxmlformats.org/officeDocument/2006/relationships/slideLayout" Target="../slideLayouts/slideLayout126.xml"/><Relationship Id="rId6" Type="http://schemas.openxmlformats.org/officeDocument/2006/relationships/slideLayout" Target="../slideLayouts/slideLayout131.xml"/><Relationship Id="rId11" Type="http://schemas.openxmlformats.org/officeDocument/2006/relationships/slideLayout" Target="../slideLayouts/slideLayout136.xml"/><Relationship Id="rId5" Type="http://schemas.openxmlformats.org/officeDocument/2006/relationships/slideLayout" Target="../slideLayouts/slideLayout130.xml"/><Relationship Id="rId10" Type="http://schemas.openxmlformats.org/officeDocument/2006/relationships/slideLayout" Target="../slideLayouts/slideLayout135.xml"/><Relationship Id="rId4" Type="http://schemas.openxmlformats.org/officeDocument/2006/relationships/slideLayout" Target="../slideLayouts/slideLayout129.xml"/><Relationship Id="rId9" Type="http://schemas.openxmlformats.org/officeDocument/2006/relationships/slideLayout" Target="../slideLayouts/slideLayout134.xml"/><Relationship Id="rId14" Type="http://schemas.openxmlformats.org/officeDocument/2006/relationships/image" Target="../media/image2.emf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4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39.xml"/><Relationship Id="rId7" Type="http://schemas.openxmlformats.org/officeDocument/2006/relationships/slideLayout" Target="../slideLayouts/slideLayout143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8.xml"/><Relationship Id="rId1" Type="http://schemas.openxmlformats.org/officeDocument/2006/relationships/slideLayout" Target="../slideLayouts/slideLayout137.xml"/><Relationship Id="rId6" Type="http://schemas.openxmlformats.org/officeDocument/2006/relationships/slideLayout" Target="../slideLayouts/slideLayout142.xml"/><Relationship Id="rId11" Type="http://schemas.openxmlformats.org/officeDocument/2006/relationships/slideLayout" Target="../slideLayouts/slideLayout147.xml"/><Relationship Id="rId5" Type="http://schemas.openxmlformats.org/officeDocument/2006/relationships/slideLayout" Target="../slideLayouts/slideLayout141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46.xml"/><Relationship Id="rId4" Type="http://schemas.openxmlformats.org/officeDocument/2006/relationships/slideLayout" Target="../slideLayouts/slideLayout140.xml"/><Relationship Id="rId9" Type="http://schemas.openxmlformats.org/officeDocument/2006/relationships/slideLayout" Target="../slideLayouts/slideLayout145.xml"/><Relationship Id="rId14" Type="http://schemas.openxmlformats.org/officeDocument/2006/relationships/image" Target="../media/image4.emf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5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50.xml"/><Relationship Id="rId7" Type="http://schemas.openxmlformats.org/officeDocument/2006/relationships/slideLayout" Target="../slideLayouts/slideLayout154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9.xml"/><Relationship Id="rId1" Type="http://schemas.openxmlformats.org/officeDocument/2006/relationships/slideLayout" Target="../slideLayouts/slideLayout148.xml"/><Relationship Id="rId6" Type="http://schemas.openxmlformats.org/officeDocument/2006/relationships/slideLayout" Target="../slideLayouts/slideLayout153.xml"/><Relationship Id="rId11" Type="http://schemas.openxmlformats.org/officeDocument/2006/relationships/slideLayout" Target="../slideLayouts/slideLayout158.xml"/><Relationship Id="rId5" Type="http://schemas.openxmlformats.org/officeDocument/2006/relationships/slideLayout" Target="../slideLayouts/slideLayout152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57.xml"/><Relationship Id="rId4" Type="http://schemas.openxmlformats.org/officeDocument/2006/relationships/slideLayout" Target="../slideLayouts/slideLayout151.xml"/><Relationship Id="rId9" Type="http://schemas.openxmlformats.org/officeDocument/2006/relationships/slideLayout" Target="../slideLayouts/slideLayout156.xml"/><Relationship Id="rId14" Type="http://schemas.openxmlformats.org/officeDocument/2006/relationships/image" Target="../media/image5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5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image" Target="../media/image1.emf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Relationship Id="rId14" Type="http://schemas.openxmlformats.org/officeDocument/2006/relationships/image" Target="../media/image2.emf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image" Target="../media/image2.emf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slideLayout" Target="../slideLayouts/slideLayout103.xml"/><Relationship Id="rId2" Type="http://schemas.openxmlformats.org/officeDocument/2006/relationships/slideLayout" Target="../slideLayouts/slideLayout93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1027" name="Picture 25" descr="zahlavi CZ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9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5123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736E296D-C6D3-4E88-A168-CD201AD828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5127" name="Picture 8" descr="OPVK_MU_stred_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2789238"/>
            <a:ext cx="7697787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051" name="Picture 12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98601289-0D6F-4295-B528-E04988BB93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3075" name="Picture 10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164666F8-6873-4C77-9292-48D05F2D1C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4099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BB682F84-9840-4904-BD41-D5621E0E15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4104" name="Picture 8" descr="OPVK_MU_vlevo_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4313238"/>
            <a:ext cx="6118225" cy="145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5123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736E296D-C6D3-4E88-A168-CD201AD828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5127" name="Picture 8" descr="OPVK_MU_stred_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2789238"/>
            <a:ext cx="7697787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051" name="Picture 12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98601289-0D6F-4295-B528-E04988BB93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3075" name="Picture 10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164666F8-6873-4C77-9292-48D05F2D1C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4099" name="Picture 3" descr="zahlavi CZ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BB682F84-9840-4904-BD41-D5621E0E15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4104" name="Picture 8" descr="OPVK_MU_vlevo_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4313238"/>
            <a:ext cx="6118225" cy="145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83" r:id="rId12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5123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736E296D-C6D3-4E88-A168-CD201AD828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5127" name="Picture 8" descr="OPVK_MU_stred_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2789238"/>
            <a:ext cx="7697787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1027" name="Picture 25" descr="zahlavi CZ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9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B07BF9B7-2FDC-4505-A50C-6567AFF3707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051" name="Picture 12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98601289-0D6F-4295-B528-E04988BB93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3075" name="Picture 10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164666F8-6873-4C77-9292-48D05F2D1C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4099" name="Picture 3" descr="zahlavi CZ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Is It Possible To Teach Service Science?</a:t>
            </a:r>
            <a:endParaRPr lang="cs-CZ"/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BB682F84-9840-4904-BD41-D5621E0E15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4104" name="Picture 8" descr="OPVK_MU_vlevo_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4313238"/>
            <a:ext cx="6118225" cy="145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82" r:id="rId12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4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0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63797203"/>
              </p:ext>
            </p:extLst>
          </p:nvPr>
        </p:nvGraphicFramePr>
        <p:xfrm>
          <a:off x="611560" y="1196752"/>
          <a:ext cx="7772400" cy="965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833133360"/>
              </p:ext>
            </p:extLst>
          </p:nvPr>
        </p:nvGraphicFramePr>
        <p:xfrm>
          <a:off x="1619672" y="2348880"/>
          <a:ext cx="6400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986790709"/>
              </p:ext>
            </p:extLst>
          </p:nvPr>
        </p:nvGraphicFramePr>
        <p:xfrm>
          <a:off x="611560" y="1196752"/>
          <a:ext cx="7772400" cy="965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576693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Why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r>
              <a:rPr lang="cs-CZ" dirty="0" smtClean="0"/>
              <a:t> Science and 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IT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dirty="0" err="1" smtClean="0"/>
              <a:t>service</a:t>
            </a:r>
            <a:endParaRPr lang="cs-CZ" dirty="0" smtClean="0"/>
          </a:p>
          <a:p>
            <a:pPr lvl="1"/>
            <a:r>
              <a:rPr lang="cs-CZ" dirty="0" err="1" smtClean="0"/>
              <a:t>Outside</a:t>
            </a:r>
            <a:r>
              <a:rPr lang="cs-CZ" dirty="0" smtClean="0"/>
              <a:t> and </a:t>
            </a:r>
            <a:r>
              <a:rPr lang="cs-CZ" dirty="0" err="1" smtClean="0"/>
              <a:t>inside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task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IT as a </a:t>
            </a:r>
            <a:r>
              <a:rPr lang="cs-CZ" dirty="0" err="1" smtClean="0"/>
              <a:t>Service</a:t>
            </a:r>
            <a:endParaRPr lang="cs-CZ" dirty="0" smtClean="0"/>
          </a:p>
          <a:p>
            <a:pPr lvl="1"/>
            <a:r>
              <a:rPr lang="cs-CZ" dirty="0" smtClean="0"/>
              <a:t>To </a:t>
            </a:r>
            <a:r>
              <a:rPr lang="cs-CZ" dirty="0" err="1" smtClean="0"/>
              <a:t>propose</a:t>
            </a:r>
            <a:r>
              <a:rPr lang="cs-CZ" dirty="0" smtClean="0"/>
              <a:t>, </a:t>
            </a:r>
            <a:r>
              <a:rPr lang="cs-CZ" dirty="0" err="1" smtClean="0"/>
              <a:t>impement</a:t>
            </a:r>
            <a:r>
              <a:rPr lang="cs-CZ" dirty="0" smtClean="0"/>
              <a:t> and run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amount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tasks</a:t>
            </a:r>
            <a:r>
              <a:rPr lang="cs-CZ" dirty="0" smtClean="0"/>
              <a:t>, </a:t>
            </a:r>
            <a:r>
              <a:rPr lang="cs-CZ" dirty="0" err="1" smtClean="0"/>
              <a:t>suporting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realization</a:t>
            </a:r>
            <a:r>
              <a:rPr lang="cs-CZ" dirty="0" smtClean="0"/>
              <a:t> </a:t>
            </a:r>
            <a:r>
              <a:rPr lang="cs-CZ" dirty="0" err="1" smtClean="0"/>
              <a:t>goals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economics</a:t>
            </a:r>
            <a:r>
              <a:rPr lang="cs-CZ" dirty="0" smtClean="0"/>
              <a:t> </a:t>
            </a:r>
            <a:r>
              <a:rPr lang="cs-CZ" dirty="0" err="1" smtClean="0"/>
              <a:t>subjects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graduates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FI </a:t>
            </a:r>
            <a:r>
              <a:rPr lang="cs-CZ" dirty="0" err="1" smtClean="0"/>
              <a:t>need</a:t>
            </a:r>
            <a:r>
              <a:rPr lang="cs-CZ" dirty="0" smtClean="0"/>
              <a:t> to </a:t>
            </a:r>
            <a:r>
              <a:rPr lang="cs-CZ" dirty="0" err="1" smtClean="0"/>
              <a:t>know</a:t>
            </a:r>
            <a:r>
              <a:rPr lang="cs-CZ" dirty="0" smtClean="0"/>
              <a:t> more </a:t>
            </a:r>
            <a:r>
              <a:rPr lang="cs-CZ" dirty="0" err="1" smtClean="0"/>
              <a:t>than</a:t>
            </a:r>
            <a:r>
              <a:rPr lang="cs-CZ" dirty="0" smtClean="0"/>
              <a:t> IT</a:t>
            </a:r>
          </a:p>
          <a:p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need</a:t>
            </a:r>
            <a:r>
              <a:rPr lang="cs-CZ" dirty="0" smtClean="0"/>
              <a:t> to </a:t>
            </a:r>
            <a:r>
              <a:rPr lang="cs-CZ" dirty="0" err="1" smtClean="0"/>
              <a:t>orientate</a:t>
            </a:r>
            <a:r>
              <a:rPr lang="cs-CZ" dirty="0" smtClean="0"/>
              <a:t> in 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problems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Is It Possible To Teach Service Science?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052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87805127"/>
              </p:ext>
            </p:extLst>
          </p:nvPr>
        </p:nvGraphicFramePr>
        <p:xfrm>
          <a:off x="720725" y="1125538"/>
          <a:ext cx="7827963" cy="647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Is It Possible To Teach Service Science?</a:t>
            </a:r>
            <a:endParaRPr lang="cs-CZ"/>
          </a:p>
        </p:txBody>
      </p:sp>
      <p:pic>
        <p:nvPicPr>
          <p:cNvPr id="5" name="Zástupný symbol pro obsah 4" descr="Fields of study covered by SSME"/>
          <p:cNvPicPr>
            <a:picLocks noGrp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144" y="2170113"/>
            <a:ext cx="7629525" cy="381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826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073752002"/>
              </p:ext>
            </p:extLst>
          </p:nvPr>
        </p:nvGraphicFramePr>
        <p:xfrm>
          <a:off x="720725" y="1125538"/>
          <a:ext cx="7827963" cy="647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Is It Possible To Teach Service Science?</a:t>
            </a:r>
            <a:endParaRPr lang="cs-CZ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619927191"/>
              </p:ext>
            </p:extLst>
          </p:nvPr>
        </p:nvGraphicFramePr>
        <p:xfrm>
          <a:off x="846996" y="1916832"/>
          <a:ext cx="7848872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495454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5015CFE-E064-4BB5-A5BE-C62AE2F6BA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dgm id="{95015CFE-E064-4BB5-A5BE-C62AE2F6BA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dgm id="{95015CFE-E064-4BB5-A5BE-C62AE2F6BA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5AC5F55-3957-457D-83A8-AD3901B110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graphicEl>
                                              <a:dgm id="{95AC5F55-3957-457D-83A8-AD3901B110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graphicEl>
                                              <a:dgm id="{95AC5F55-3957-457D-83A8-AD3901B110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A954EEA-2237-4671-865B-4A096CF625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graphicEl>
                                              <a:dgm id="{9A954EEA-2237-4671-865B-4A096CF625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graphicEl>
                                              <a:dgm id="{9A954EEA-2237-4671-865B-4A096CF625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4579CAF-34F4-434D-92D7-2ACF21E59E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graphicEl>
                                              <a:dgm id="{F4579CAF-34F4-434D-92D7-2ACF21E59E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graphicEl>
                                              <a:dgm id="{F4579CAF-34F4-434D-92D7-2ACF21E59E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00F058D-35B8-4D66-B071-9B9335D4AF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graphicEl>
                                              <a:dgm id="{800F058D-35B8-4D66-B071-9B9335D4AF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graphicEl>
                                              <a:dgm id="{800F058D-35B8-4D66-B071-9B9335D4AF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029D773-D491-479C-B5B8-EC3D8ADB1A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graphicEl>
                                              <a:dgm id="{0029D773-D491-479C-B5B8-EC3D8ADB1A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graphicEl>
                                              <a:dgm id="{0029D773-D491-479C-B5B8-EC3D8ADB1A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3029A4C-4C8E-43A1-962B-89F53125DF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graphicEl>
                                              <a:dgm id="{C3029A4C-4C8E-43A1-962B-89F53125DF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graphicEl>
                                              <a:dgm id="{C3029A4C-4C8E-43A1-962B-89F53125DF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5E8B1F6-7F5D-4B3F-BA25-FD6CAB8FEF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graphicEl>
                                              <a:dgm id="{F5E8B1F6-7F5D-4B3F-BA25-FD6CAB8FEF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graphicEl>
                                              <a:dgm id="{F5E8B1F6-7F5D-4B3F-BA25-FD6CAB8FEF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CAEEB9C-CACF-4763-BB4F-36B5D3145B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graphicEl>
                                              <a:dgm id="{2CAEEB9C-CACF-4763-BB4F-36B5D3145B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graphicEl>
                                              <a:dgm id="{2CAEEB9C-CACF-4763-BB4F-36B5D3145B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4B13DCA-1252-4CF3-9858-667767CF02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graphicEl>
                                              <a:dgm id="{04B13DCA-1252-4CF3-9858-667767CF02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graphicEl>
                                              <a:dgm id="{04B13DCA-1252-4CF3-9858-667767CF02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75E09DC-7FA1-4051-8299-B33E0AD663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graphicEl>
                                              <a:dgm id="{275E09DC-7FA1-4051-8299-B33E0AD663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graphicEl>
                                              <a:dgm id="{275E09DC-7FA1-4051-8299-B33E0AD663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34FCB1F-3EB6-4BD1-977E-EFB63567C7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graphicEl>
                                              <a:dgm id="{D34FCB1F-3EB6-4BD1-977E-EFB63567C7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graphicEl>
                                              <a:dgm id="{D34FCB1F-3EB6-4BD1-977E-EFB63567C7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F79C68E-F4AF-45BD-B209-8B139F241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>
                                            <p:graphicEl>
                                              <a:dgm id="{AF79C68E-F4AF-45BD-B209-8B139F241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>
                                            <p:graphicEl>
                                              <a:dgm id="{AF79C68E-F4AF-45BD-B209-8B139F241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825501E-E8F9-47FC-88D9-26C3A50BA4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>
                                            <p:graphicEl>
                                              <a:dgm id="{4825501E-E8F9-47FC-88D9-26C3A50BA4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">
                                            <p:graphicEl>
                                              <a:dgm id="{4825501E-E8F9-47FC-88D9-26C3A50BA4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6EA130C-B9CC-47D4-8D2E-B4D43C0498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graphicEl>
                                              <a:dgm id="{C6EA130C-B9CC-47D4-8D2E-B4D43C0498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graphicEl>
                                              <a:dgm id="{C6EA130C-B9CC-47D4-8D2E-B4D43C0498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 </a:t>
            </a:r>
            <a:r>
              <a:rPr lang="en-US" dirty="0" smtClean="0"/>
              <a:t>– shape </a:t>
            </a:r>
            <a:r>
              <a:rPr lang="en-US" dirty="0" err="1" smtClean="0"/>
              <a:t>profesionals</a:t>
            </a:r>
            <a:endParaRPr lang="en-US" dirty="0"/>
          </a:p>
        </p:txBody>
      </p:sp>
      <p:sp>
        <p:nvSpPr>
          <p:cNvPr id="4" name="Obdélník 3"/>
          <p:cNvSpPr/>
          <p:nvPr/>
        </p:nvSpPr>
        <p:spPr>
          <a:xfrm>
            <a:off x="3707904" y="3140968"/>
            <a:ext cx="1224136" cy="3384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 smtClean="0"/>
              <a:t>Information technologies</a:t>
            </a:r>
            <a:endParaRPr lang="en-US" dirty="0"/>
          </a:p>
        </p:txBody>
      </p:sp>
      <p:sp>
        <p:nvSpPr>
          <p:cNvPr id="5" name="Obdélník 4"/>
          <p:cNvSpPr/>
          <p:nvPr/>
        </p:nvSpPr>
        <p:spPr>
          <a:xfrm>
            <a:off x="2123728" y="2132856"/>
            <a:ext cx="432048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Business, Economics, Management, Marketing, Soft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97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 - shape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Multidisciplinary education</a:t>
            </a:r>
          </a:p>
          <a:p>
            <a:r>
              <a:rPr lang="en-US" dirty="0" smtClean="0"/>
              <a:t>Four pillars of the branch</a:t>
            </a:r>
          </a:p>
          <a:p>
            <a:pPr lvl="1"/>
            <a:r>
              <a:rPr lang="en-US" dirty="0" smtClean="0"/>
              <a:t>Information technologies</a:t>
            </a:r>
          </a:p>
          <a:p>
            <a:pPr lvl="1"/>
            <a:r>
              <a:rPr lang="en-US" dirty="0" smtClean="0"/>
              <a:t>Economics and finance</a:t>
            </a:r>
          </a:p>
          <a:p>
            <a:pPr lvl="1"/>
            <a:r>
              <a:rPr lang="en-US" dirty="0" smtClean="0"/>
              <a:t>Management and marketing</a:t>
            </a:r>
          </a:p>
          <a:p>
            <a:pPr lvl="1"/>
            <a:r>
              <a:rPr lang="en-US" dirty="0" smtClean="0"/>
              <a:t>Soft and other skills</a:t>
            </a:r>
          </a:p>
          <a:p>
            <a:r>
              <a:rPr lang="en-US" dirty="0" smtClean="0"/>
              <a:t>The deep pillar (a leg of the T-shape) is IT</a:t>
            </a:r>
          </a:p>
          <a:p>
            <a:pPr lvl="1"/>
            <a:r>
              <a:rPr lang="en-US" dirty="0" smtClean="0"/>
              <a:t>Databases</a:t>
            </a:r>
          </a:p>
          <a:p>
            <a:pPr lvl="1"/>
            <a:r>
              <a:rPr lang="en-US" dirty="0" smtClean="0"/>
              <a:t>Programing</a:t>
            </a:r>
          </a:p>
          <a:p>
            <a:pPr lvl="1"/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Networking</a:t>
            </a:r>
          </a:p>
          <a:p>
            <a:pPr lvl="1"/>
            <a:r>
              <a:rPr lang="en-US" dirty="0" smtClean="0"/>
              <a:t>The leg should be more dynamics than the roof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59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Interim project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praxis for the students – to gain experience in reality</a:t>
            </a:r>
          </a:p>
          <a:p>
            <a:r>
              <a:rPr lang="en-US" dirty="0" smtClean="0"/>
              <a:t>Business</a:t>
            </a:r>
          </a:p>
          <a:p>
            <a:pPr lvl="1"/>
            <a:r>
              <a:rPr lang="en-US" dirty="0" smtClean="0"/>
              <a:t>For business partner</a:t>
            </a:r>
          </a:p>
          <a:p>
            <a:pPr lvl="1"/>
            <a:r>
              <a:rPr lang="en-US" dirty="0" smtClean="0"/>
              <a:t>5 months, 4 days per a week</a:t>
            </a:r>
          </a:p>
          <a:p>
            <a:r>
              <a:rPr lang="en-US" dirty="0" smtClean="0"/>
              <a:t>Research</a:t>
            </a:r>
          </a:p>
          <a:p>
            <a:pPr lvl="1"/>
            <a:r>
              <a:rPr lang="en-US" dirty="0" smtClean="0"/>
              <a:t>For research or university partners</a:t>
            </a:r>
          </a:p>
          <a:p>
            <a:pPr lvl="1"/>
            <a:r>
              <a:rPr lang="en-US" dirty="0" smtClean="0"/>
              <a:t>10 months, 2.5 days per a week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86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Service</a:t>
            </a:r>
            <a:r>
              <a:rPr lang="cs-CZ" dirty="0" smtClean="0"/>
              <a:t> Science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strongly</a:t>
            </a:r>
            <a:r>
              <a:rPr lang="cs-CZ" dirty="0" smtClean="0"/>
              <a:t> </a:t>
            </a:r>
            <a:r>
              <a:rPr lang="cs-CZ" dirty="0" err="1" smtClean="0"/>
              <a:t>related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IT</a:t>
            </a:r>
          </a:p>
          <a:p>
            <a:r>
              <a:rPr lang="cs-CZ" dirty="0" err="1" smtClean="0"/>
              <a:t>Service</a:t>
            </a:r>
            <a:r>
              <a:rPr lang="cs-CZ" dirty="0" smtClean="0"/>
              <a:t> Science </a:t>
            </a:r>
            <a:r>
              <a:rPr lang="cs-CZ" dirty="0" err="1" smtClean="0"/>
              <a:t>changed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r>
              <a:rPr lang="cs-CZ" dirty="0" smtClean="0"/>
              <a:t> market</a:t>
            </a:r>
          </a:p>
          <a:p>
            <a:r>
              <a:rPr lang="cs-CZ" dirty="0" err="1" smtClean="0"/>
              <a:t>Service</a:t>
            </a:r>
            <a:r>
              <a:rPr lang="cs-CZ" dirty="0" smtClean="0"/>
              <a:t> Science </a:t>
            </a:r>
            <a:r>
              <a:rPr lang="cs-CZ" dirty="0" err="1" smtClean="0"/>
              <a:t>means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aproach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endParaRPr lang="cs-CZ" dirty="0" smtClean="0"/>
          </a:p>
          <a:p>
            <a:r>
              <a:rPr lang="cs-CZ" dirty="0" smtClean="0"/>
              <a:t>T-</a:t>
            </a:r>
            <a:r>
              <a:rPr lang="cs-CZ" dirty="0" err="1" smtClean="0"/>
              <a:t>shape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necessary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success</a:t>
            </a:r>
            <a:r>
              <a:rPr lang="cs-CZ" dirty="0" smtClean="0"/>
              <a:t> on </a:t>
            </a:r>
            <a:r>
              <a:rPr lang="cs-CZ" dirty="0" err="1" smtClean="0"/>
              <a:t>labour</a:t>
            </a:r>
            <a:r>
              <a:rPr lang="cs-CZ" dirty="0" smtClean="0"/>
              <a:t> market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Is It Possible To Teach Service Science?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006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semester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round is a </a:t>
            </a:r>
            <a:r>
              <a:rPr lang="cs-CZ" dirty="0" err="1" smtClean="0"/>
              <a:t>pre-relase</a:t>
            </a:r>
            <a:r>
              <a:rPr lang="cs-CZ" dirty="0" smtClean="0"/>
              <a:t> </a:t>
            </a:r>
            <a:r>
              <a:rPr lang="cs-CZ" dirty="0" err="1" smtClean="0"/>
              <a:t>version</a:t>
            </a:r>
            <a:endParaRPr lang="en-US" dirty="0" smtClean="0"/>
          </a:p>
          <a:p>
            <a:r>
              <a:rPr lang="en-US" dirty="0" smtClean="0"/>
              <a:t>All students are asked to participate</a:t>
            </a:r>
          </a:p>
          <a:p>
            <a:r>
              <a:rPr lang="en-US" dirty="0" smtClean="0"/>
              <a:t>After this round this lesson </a:t>
            </a:r>
            <a:r>
              <a:rPr lang="en-US" dirty="0" err="1" smtClean="0"/>
              <a:t>sholud</a:t>
            </a:r>
            <a:r>
              <a:rPr lang="en-US" dirty="0" smtClean="0"/>
              <a:t> be mandatory for all students of SSME</a:t>
            </a:r>
          </a:p>
          <a:p>
            <a:r>
              <a:rPr lang="en-US" dirty="0" smtClean="0"/>
              <a:t>Knowledge presented here will be examined at state exam</a:t>
            </a:r>
          </a:p>
          <a:p>
            <a:r>
              <a:rPr lang="en-US" dirty="0" smtClean="0"/>
              <a:t>The lessons are voluntary</a:t>
            </a:r>
          </a:p>
          <a:p>
            <a:r>
              <a:rPr lang="en-US" dirty="0" smtClean="0"/>
              <a:t>Written test at the end of the </a:t>
            </a:r>
            <a:r>
              <a:rPr lang="en-US" dirty="0" err="1" smtClean="0"/>
              <a:t>semmester</a:t>
            </a:r>
            <a:endParaRPr lang="en-US" dirty="0" smtClean="0"/>
          </a:p>
          <a:p>
            <a:pPr lvl="1"/>
            <a:r>
              <a:rPr lang="en-US" dirty="0" smtClean="0"/>
              <a:t>50% open and 50% optional questions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Is It Possible To Teach Service Science?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547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05896759"/>
              </p:ext>
            </p:extLst>
          </p:nvPr>
        </p:nvGraphicFramePr>
        <p:xfrm>
          <a:off x="720725" y="1125538"/>
          <a:ext cx="7827963" cy="647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2082270"/>
              </p:ext>
            </p:extLst>
          </p:nvPr>
        </p:nvGraphicFramePr>
        <p:xfrm>
          <a:off x="611560" y="1988840"/>
          <a:ext cx="8234363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Is It Possible To Teach Service Science?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669AB8A-20E1-46E8-AA09-3926F60EE6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dgm id="{E669AB8A-20E1-46E8-AA09-3926F60EE6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dgm id="{E669AB8A-20E1-46E8-AA09-3926F60EE6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4A7BF29-8972-4E94-9FA8-2741EC1AE8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graphicEl>
                                              <a:dgm id="{44A7BF29-8972-4E94-9FA8-2741EC1AE8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graphicEl>
                                              <a:dgm id="{44A7BF29-8972-4E94-9FA8-2741EC1AE8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8DEE3A7-0484-4601-A2C8-94F6019796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graphicEl>
                                              <a:dgm id="{98DEE3A7-0484-4601-A2C8-94F6019796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graphicEl>
                                              <a:dgm id="{98DEE3A7-0484-4601-A2C8-94F6019796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BF1F32B-4B3F-4002-A648-534F15BF72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graphicEl>
                                              <a:dgm id="{CBF1F32B-4B3F-4002-A648-534F15BF72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graphicEl>
                                              <a:dgm id="{CBF1F32B-4B3F-4002-A648-534F15BF72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81B6B1F-2E5E-4E8A-8208-A2ED19266C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graphicEl>
                                              <a:dgm id="{E81B6B1F-2E5E-4E8A-8208-A2ED19266C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graphicEl>
                                              <a:dgm id="{E81B6B1F-2E5E-4E8A-8208-A2ED19266C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43C4FFB-F61A-4C6E-B42D-0B5071F22B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graphicEl>
                                              <a:dgm id="{443C4FFB-F61A-4C6E-B42D-0B5071F22B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graphicEl>
                                              <a:dgm id="{443C4FFB-F61A-4C6E-B42D-0B5071F22B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3BC2BA0-487A-4C30-AAEE-7206ED191F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graphicEl>
                                              <a:dgm id="{13BC2BA0-487A-4C30-AAEE-7206ED191F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graphicEl>
                                              <a:dgm id="{13BC2BA0-487A-4C30-AAEE-7206ED191F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C9D948-135C-4D1F-9DF6-88141B707A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graphicEl>
                                              <a:dgm id="{9DC9D948-135C-4D1F-9DF6-88141B707A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graphicEl>
                                              <a:dgm id="{9DC9D948-135C-4D1F-9DF6-88141B707A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2EDF3C-A5DF-41F3-98FF-FA1599C93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graphicEl>
                                              <a:dgm id="{5A2EDF3C-A5DF-41F3-98FF-FA1599C93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graphicEl>
                                              <a:dgm id="{5A2EDF3C-A5DF-41F3-98FF-FA1599C93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Content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Goods and Service Dominant Logic</a:t>
            </a:r>
          </a:p>
          <a:p>
            <a:r>
              <a:rPr lang="en-US" dirty="0"/>
              <a:t>Role of information in in GDL and SDL</a:t>
            </a:r>
          </a:p>
          <a:p>
            <a:r>
              <a:rPr lang="en-US" dirty="0"/>
              <a:t>Service systems and imperfect information</a:t>
            </a:r>
          </a:p>
          <a:p>
            <a:r>
              <a:rPr lang="en-US" dirty="0"/>
              <a:t>Service system</a:t>
            </a:r>
          </a:p>
          <a:p>
            <a:r>
              <a:rPr lang="en-US" dirty="0"/>
              <a:t>Dual service system</a:t>
            </a:r>
          </a:p>
          <a:p>
            <a:r>
              <a:rPr lang="en-US" dirty="0"/>
              <a:t>Dynamic service system</a:t>
            </a:r>
          </a:p>
          <a:p>
            <a:r>
              <a:rPr lang="en-US" dirty="0"/>
              <a:t>IT in SDL</a:t>
            </a:r>
          </a:p>
          <a:p>
            <a:r>
              <a:rPr lang="en-US" dirty="0"/>
              <a:t>Software as a Service</a:t>
            </a:r>
          </a:p>
          <a:p>
            <a:r>
              <a:rPr lang="en-US" dirty="0"/>
              <a:t>Marketing concepts in SDL</a:t>
            </a:r>
          </a:p>
          <a:p>
            <a:r>
              <a:rPr lang="en-US" dirty="0"/>
              <a:t>Service Science, Management and Engineering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Is It Possible To Teach Service Science?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044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topics</a:t>
            </a:r>
            <a:r>
              <a:rPr lang="cs-CZ" dirty="0" smtClean="0"/>
              <a:t> do </a:t>
            </a:r>
            <a:r>
              <a:rPr lang="cs-CZ" dirty="0" err="1" smtClean="0"/>
              <a:t>include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Start </a:t>
            </a:r>
            <a:r>
              <a:rPr lang="cs-CZ" dirty="0" err="1" smtClean="0"/>
              <a:t>ups</a:t>
            </a:r>
            <a:r>
              <a:rPr lang="cs-CZ" dirty="0" smtClean="0"/>
              <a:t> in SDL</a:t>
            </a:r>
          </a:p>
          <a:p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implications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SDL</a:t>
            </a:r>
          </a:p>
          <a:p>
            <a:r>
              <a:rPr lang="cs-CZ" dirty="0" err="1" smtClean="0"/>
              <a:t>Suggestions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Is It Possible To Teach Service Science?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047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Service Science?</a:t>
            </a:r>
          </a:p>
          <a:p>
            <a:pPr lvl="1"/>
            <a:r>
              <a:rPr lang="en-US" dirty="0" smtClean="0"/>
              <a:t>Founded by Jim </a:t>
            </a:r>
            <a:r>
              <a:rPr lang="en-US" dirty="0" err="1" smtClean="0"/>
              <a:t>Spohrer</a:t>
            </a:r>
            <a:r>
              <a:rPr lang="en-US" dirty="0" smtClean="0"/>
              <a:t> in 2004</a:t>
            </a:r>
          </a:p>
          <a:p>
            <a:pPr lvl="1"/>
            <a:r>
              <a:rPr lang="en-US" dirty="0" smtClean="0"/>
              <a:t>The reaction to the reality in IT development</a:t>
            </a:r>
          </a:p>
          <a:p>
            <a:pPr lvl="1"/>
            <a:r>
              <a:rPr lang="en-US" dirty="0" smtClean="0"/>
              <a:t>How to communicate with the customer to fulfill the right requests</a:t>
            </a:r>
            <a:endParaRPr lang="cs-CZ" dirty="0" smtClean="0"/>
          </a:p>
          <a:p>
            <a:r>
              <a:rPr lang="cs-CZ" dirty="0" err="1" smtClean="0"/>
              <a:t>Everything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dirty="0" err="1" smtClean="0"/>
              <a:t>service</a:t>
            </a:r>
            <a:endParaRPr lang="cs-CZ" dirty="0" smtClean="0"/>
          </a:p>
          <a:p>
            <a:pPr lvl="1"/>
            <a:r>
              <a:rPr lang="en-US" dirty="0" smtClean="0"/>
              <a:t>Have you met Service </a:t>
            </a:r>
            <a:r>
              <a:rPr lang="en-US" dirty="0" err="1" smtClean="0"/>
              <a:t>Aprroach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Is It Possible To Teach Service Science?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198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Output is intangible, hard to quantifiable and </a:t>
            </a:r>
            <a:r>
              <a:rPr lang="en-US" dirty="0" smtClean="0"/>
              <a:t>measurable</a:t>
            </a:r>
            <a:endParaRPr lang="cs-CZ" dirty="0" smtClean="0"/>
          </a:p>
          <a:p>
            <a:pPr lvl="1"/>
            <a:r>
              <a:rPr lang="cs-CZ" dirty="0" smtClean="0"/>
              <a:t>Non</a:t>
            </a:r>
            <a:r>
              <a:rPr lang="en-US" dirty="0" smtClean="0"/>
              <a:t>storable</a:t>
            </a:r>
            <a:endParaRPr lang="cs-CZ" dirty="0" smtClean="0"/>
          </a:p>
          <a:p>
            <a:pPr lvl="1"/>
            <a:r>
              <a:rPr lang="en-US" dirty="0" smtClean="0"/>
              <a:t>Lack mobile</a:t>
            </a:r>
            <a:endParaRPr lang="cs-CZ" dirty="0" smtClean="0"/>
          </a:p>
          <a:p>
            <a:pPr lvl="1"/>
            <a:r>
              <a:rPr lang="en-US" dirty="0" smtClean="0"/>
              <a:t>Consumption </a:t>
            </a:r>
            <a:r>
              <a:rPr lang="cs-CZ" dirty="0" smtClean="0"/>
              <a:t>run</a:t>
            </a:r>
            <a:r>
              <a:rPr lang="en-US" dirty="0" smtClean="0"/>
              <a:t>s </a:t>
            </a:r>
            <a:r>
              <a:rPr lang="cs-CZ" dirty="0" err="1" smtClean="0"/>
              <a:t>together</a:t>
            </a:r>
            <a:r>
              <a:rPr lang="cs-CZ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the </a:t>
            </a:r>
            <a:r>
              <a:rPr lang="en-US" dirty="0" smtClean="0"/>
              <a:t>supply</a:t>
            </a:r>
            <a:endParaRPr lang="cs-CZ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customer is </a:t>
            </a:r>
            <a:r>
              <a:rPr lang="en-US" dirty="0" smtClean="0"/>
              <a:t>present</a:t>
            </a:r>
            <a:r>
              <a:rPr lang="cs-CZ" dirty="0" err="1" smtClean="0"/>
              <a:t>ed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en-US" dirty="0" smtClean="0"/>
              <a:t> production</a:t>
            </a:r>
            <a:endParaRPr lang="cs-CZ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customer is often </a:t>
            </a:r>
            <a:r>
              <a:rPr lang="en-US" dirty="0" smtClean="0"/>
              <a:t>co-creator</a:t>
            </a:r>
            <a:endParaRPr lang="cs-CZ" dirty="0" smtClean="0"/>
          </a:p>
          <a:p>
            <a:pPr lvl="1"/>
            <a:r>
              <a:rPr lang="cs-CZ" dirty="0" err="1" smtClean="0"/>
              <a:t>Hardly</a:t>
            </a:r>
            <a:r>
              <a:rPr lang="en-US" dirty="0" smtClean="0"/>
              <a:t> </a:t>
            </a:r>
            <a:r>
              <a:rPr lang="en-US" dirty="0"/>
              <a:t>specifiable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Is It Possible To Teach Service Science?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983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services are processes, performances, or experiences that one person or organization does for the benefit of </a:t>
            </a:r>
            <a:r>
              <a:rPr lang="en-US" dirty="0" smtClean="0"/>
              <a:t>another</a:t>
            </a:r>
            <a:endParaRPr lang="cs-CZ" dirty="0" smtClean="0"/>
          </a:p>
          <a:p>
            <a:r>
              <a:rPr lang="en-US" dirty="0"/>
              <a:t>In all cases, service involves deployment of knowledge, skills, and competences that one person or organization has for the benefit of </a:t>
            </a:r>
            <a:r>
              <a:rPr lang="en-US" dirty="0" smtClean="0"/>
              <a:t>another, </a:t>
            </a:r>
            <a:r>
              <a:rPr lang="en-US" dirty="0"/>
              <a:t>often done as a single, customized </a:t>
            </a:r>
            <a:r>
              <a:rPr lang="en-US" dirty="0" smtClean="0"/>
              <a:t>job</a:t>
            </a:r>
            <a:r>
              <a:rPr lang="cs-CZ" dirty="0" smtClean="0"/>
              <a:t> </a:t>
            </a:r>
            <a:r>
              <a:rPr lang="en-US" dirty="0"/>
              <a:t>(</a:t>
            </a:r>
            <a:r>
              <a:rPr lang="en-US" dirty="0" err="1"/>
              <a:t>Lusch</a:t>
            </a:r>
            <a:r>
              <a:rPr lang="en-US" dirty="0"/>
              <a:t> &amp; </a:t>
            </a:r>
            <a:r>
              <a:rPr lang="en-US" dirty="0" err="1"/>
              <a:t>Vargo</a:t>
            </a:r>
            <a:r>
              <a:rPr lang="en-US" dirty="0" smtClean="0"/>
              <a:t>)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Is It Possible To Teach Service Science?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484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science?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help service managers to achieve standardization </a:t>
            </a:r>
            <a:endParaRPr lang="cs-CZ" dirty="0" smtClean="0"/>
          </a:p>
          <a:p>
            <a:r>
              <a:rPr lang="en-US" dirty="0" smtClean="0"/>
              <a:t>assembly </a:t>
            </a:r>
            <a:r>
              <a:rPr lang="en-US" dirty="0"/>
              <a:t>of standardized modular service elements in several "customizable" but highly predictable permutations. </a:t>
            </a:r>
            <a:endParaRPr lang="cs-CZ" dirty="0" smtClean="0"/>
          </a:p>
          <a:p>
            <a:r>
              <a:rPr lang="en-US" dirty="0" smtClean="0"/>
              <a:t>customers </a:t>
            </a:r>
            <a:r>
              <a:rPr lang="en-US" dirty="0"/>
              <a:t>seek </a:t>
            </a:r>
            <a:r>
              <a:rPr lang="en-US" dirty="0" smtClean="0"/>
              <a:t>value </a:t>
            </a:r>
            <a:r>
              <a:rPr lang="en-US" dirty="0"/>
              <a:t>standardization because it reduces variability and usually helps bring prices down. </a:t>
            </a:r>
            <a:endParaRPr lang="cs-CZ" dirty="0" smtClean="0"/>
          </a:p>
          <a:p>
            <a:r>
              <a:rPr lang="cs-CZ" dirty="0" smtClean="0"/>
              <a:t>s</a:t>
            </a:r>
            <a:r>
              <a:rPr lang="en-US" dirty="0" err="1" smtClean="0"/>
              <a:t>ervices</a:t>
            </a:r>
            <a:r>
              <a:rPr lang="en-US" dirty="0" smtClean="0"/>
              <a:t> </a:t>
            </a:r>
            <a:r>
              <a:rPr lang="en-US" dirty="0"/>
              <a:t>in the digital economy employ standardization and mass customization. </a:t>
            </a:r>
            <a:endParaRPr lang="cs-CZ" dirty="0" smtClean="0"/>
          </a:p>
          <a:p>
            <a:r>
              <a:rPr lang="cs-CZ" dirty="0" smtClean="0"/>
              <a:t>a</a:t>
            </a:r>
            <a:r>
              <a:rPr lang="en-US" dirty="0" smtClean="0"/>
              <a:t> </a:t>
            </a:r>
            <a:r>
              <a:rPr lang="en-US" dirty="0"/>
              <a:t>new service definition might focus on the technical nature of modern day </a:t>
            </a:r>
            <a:r>
              <a:rPr lang="en-US" dirty="0" smtClean="0"/>
              <a:t>service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Is It Possible To Teach Service Science?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3949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_OPVK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6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7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8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3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9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Motiv_OPVK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5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2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Motiv_OPVK</Template>
  <TotalTime>1229</TotalTime>
  <Words>716</Words>
  <Application>Microsoft Office PowerPoint</Application>
  <PresentationFormat>Předvádění na obrazovce (4:3)</PresentationFormat>
  <Paragraphs>116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14</vt:i4>
      </vt:variant>
      <vt:variant>
        <vt:lpstr>Nadpisy snímků</vt:lpstr>
      </vt:variant>
      <vt:variant>
        <vt:i4>16</vt:i4>
      </vt:variant>
    </vt:vector>
  </HeadingPairs>
  <TitlesOfParts>
    <vt:vector size="30" baseType="lpstr">
      <vt:lpstr>Motiv_OPVK</vt:lpstr>
      <vt:lpstr>1_Směsi</vt:lpstr>
      <vt:lpstr>2_Směsi</vt:lpstr>
      <vt:lpstr>1_MU_PPTprezentace_sablona_CZ</vt:lpstr>
      <vt:lpstr>3_Směsi</vt:lpstr>
      <vt:lpstr>1_Motiv_OPVK</vt:lpstr>
      <vt:lpstr>4_Směsi</vt:lpstr>
      <vt:lpstr>5_Směsi</vt:lpstr>
      <vt:lpstr>2_MU_PPTprezentace_sablona_CZ</vt:lpstr>
      <vt:lpstr>6_Směsi</vt:lpstr>
      <vt:lpstr>7_Směsi</vt:lpstr>
      <vt:lpstr>8_Směsi</vt:lpstr>
      <vt:lpstr>3_MU_PPTprezentace_sablona_CZ</vt:lpstr>
      <vt:lpstr>9_Směsi</vt:lpstr>
      <vt:lpstr>Prezentace aplikace PowerPoint</vt:lpstr>
      <vt:lpstr>This semester</vt:lpstr>
      <vt:lpstr>Prezentace aplikace PowerPoint</vt:lpstr>
      <vt:lpstr>Content</vt:lpstr>
      <vt:lpstr>Other topics do include</vt:lpstr>
      <vt:lpstr>Introduction </vt:lpstr>
      <vt:lpstr>What is it service?</vt:lpstr>
      <vt:lpstr>What is service?</vt:lpstr>
      <vt:lpstr>What is science?</vt:lpstr>
      <vt:lpstr>Why Service Science and IT</vt:lpstr>
      <vt:lpstr>Prezentace aplikace PowerPoint</vt:lpstr>
      <vt:lpstr>Prezentace aplikace PowerPoint</vt:lpstr>
      <vt:lpstr>T – shape profesionals</vt:lpstr>
      <vt:lpstr>T - shape</vt:lpstr>
      <vt:lpstr>Interim project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It Possible To Teach Service Science?</dc:title>
  <dc:creator>leonard</dc:creator>
  <cp:lastModifiedBy>leonard</cp:lastModifiedBy>
  <cp:revision>29</cp:revision>
  <dcterms:created xsi:type="dcterms:W3CDTF">2013-06-20T12:57:52Z</dcterms:created>
  <dcterms:modified xsi:type="dcterms:W3CDTF">2014-02-20T13:00:54Z</dcterms:modified>
</cp:coreProperties>
</file>