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84" r:id="rId1"/>
  </p:sldMasterIdLst>
  <p:notesMasterIdLst>
    <p:notesMasterId r:id="rId16"/>
  </p:notesMasterIdLst>
  <p:handoutMasterIdLst>
    <p:handoutMasterId r:id="rId17"/>
  </p:handoutMasterIdLst>
  <p:sldIdLst>
    <p:sldId id="256" r:id="rId2"/>
    <p:sldId id="258" r:id="rId3"/>
    <p:sldId id="299" r:id="rId4"/>
    <p:sldId id="293" r:id="rId5"/>
    <p:sldId id="260" r:id="rId6"/>
    <p:sldId id="296" r:id="rId7"/>
    <p:sldId id="261" r:id="rId8"/>
    <p:sldId id="294" r:id="rId9"/>
    <p:sldId id="259" r:id="rId10"/>
    <p:sldId id="271" r:id="rId11"/>
    <p:sldId id="280" r:id="rId12"/>
    <p:sldId id="298" r:id="rId13"/>
    <p:sldId id="301" r:id="rId14"/>
    <p:sldId id="300" r:id="rId1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FFAE"/>
    <a:srgbClr val="FFC105"/>
    <a:srgbClr val="F5A702"/>
    <a:srgbClr val="DC9700"/>
    <a:srgbClr val="A7FF88"/>
    <a:srgbClr val="80D970"/>
    <a:srgbClr val="2C7D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886" autoAdjust="0"/>
    <p:restoredTop sz="78437" autoAdjust="0"/>
  </p:normalViewPr>
  <p:slideViewPr>
    <p:cSldViewPr snapToGrid="0" snapToObjects="1">
      <p:cViewPr>
        <p:scale>
          <a:sx n="90" d="100"/>
          <a:sy n="90" d="100"/>
        </p:scale>
        <p:origin x="-145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ata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jpeg"/></Relationships>
</file>

<file path=ppt/diagrams/_rels/drawing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image" Target="../media/image10.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7CEB47-8D59-C247-9CF5-6E8664AFC72B}" type="doc">
      <dgm:prSet loTypeId="urn:microsoft.com/office/officeart/2005/8/layout/default#1" loCatId="list" qsTypeId="urn:microsoft.com/office/officeart/2005/8/quickstyle/simple4" qsCatId="simple" csTypeId="urn:microsoft.com/office/officeart/2005/8/colors/accent1_2" csCatId="accent1" phldr="1"/>
      <dgm:spPr/>
      <dgm:t>
        <a:bodyPr/>
        <a:lstStyle/>
        <a:p>
          <a:endParaRPr lang="en-US"/>
        </a:p>
      </dgm:t>
    </dgm:pt>
    <dgm:pt modelId="{A3D9287A-DA81-CF4D-A456-88E47A77E643}">
      <dgm:prSet/>
      <dgm:spPr/>
      <dgm:t>
        <a:bodyPr/>
        <a:lstStyle/>
        <a:p>
          <a:pPr rtl="0"/>
          <a:r>
            <a:rPr lang="en-US" dirty="0" smtClean="0"/>
            <a:t>Management is always important</a:t>
          </a:r>
          <a:endParaRPr lang="en-US" dirty="0"/>
        </a:p>
      </dgm:t>
    </dgm:pt>
    <dgm:pt modelId="{34B4178A-8436-AB4E-8D5A-A0F7C5DAEF7D}" type="parTrans" cxnId="{F254538D-B98A-754C-AEBC-701112455981}">
      <dgm:prSet/>
      <dgm:spPr/>
      <dgm:t>
        <a:bodyPr/>
        <a:lstStyle/>
        <a:p>
          <a:endParaRPr lang="en-US"/>
        </a:p>
      </dgm:t>
    </dgm:pt>
    <dgm:pt modelId="{0A2C46D9-8EC9-AC4C-AE15-0AA0D121C022}" type="sibTrans" cxnId="{F254538D-B98A-754C-AEBC-701112455981}">
      <dgm:prSet/>
      <dgm:spPr/>
      <dgm:t>
        <a:bodyPr/>
        <a:lstStyle/>
        <a:p>
          <a:endParaRPr lang="en-US"/>
        </a:p>
      </dgm:t>
    </dgm:pt>
    <dgm:pt modelId="{504A3F92-8028-1142-A374-CEED25E94BAA}">
      <dgm:prSet/>
      <dgm:spPr/>
      <dgm:t>
        <a:bodyPr/>
        <a:lstStyle/>
        <a:p>
          <a:pPr rtl="0"/>
          <a:r>
            <a:rPr lang="en-US" dirty="0" smtClean="0"/>
            <a:t>Management is a M part of SSME</a:t>
          </a:r>
          <a:endParaRPr lang="en-US" dirty="0"/>
        </a:p>
      </dgm:t>
    </dgm:pt>
    <dgm:pt modelId="{DAEE4E47-8616-684C-8E6E-9CF44F4C8B50}" type="parTrans" cxnId="{9EDED7F1-B9B3-A94E-B34D-FFC1D3B9FDBB}">
      <dgm:prSet/>
      <dgm:spPr/>
      <dgm:t>
        <a:bodyPr/>
        <a:lstStyle/>
        <a:p>
          <a:endParaRPr lang="en-US"/>
        </a:p>
      </dgm:t>
    </dgm:pt>
    <dgm:pt modelId="{6E646B4E-0C1B-0442-A5FE-FE2EC8790360}" type="sibTrans" cxnId="{9EDED7F1-B9B3-A94E-B34D-FFC1D3B9FDBB}">
      <dgm:prSet/>
      <dgm:spPr/>
      <dgm:t>
        <a:bodyPr/>
        <a:lstStyle/>
        <a:p>
          <a:endParaRPr lang="en-US"/>
        </a:p>
      </dgm:t>
    </dgm:pt>
    <dgm:pt modelId="{39B8E10B-DC99-A64D-AEC0-C671430A99D8}" type="pres">
      <dgm:prSet presAssocID="{657CEB47-8D59-C247-9CF5-6E8664AFC72B}" presName="diagram" presStyleCnt="0">
        <dgm:presLayoutVars>
          <dgm:dir/>
          <dgm:resizeHandles val="exact"/>
        </dgm:presLayoutVars>
      </dgm:prSet>
      <dgm:spPr/>
      <dgm:t>
        <a:bodyPr/>
        <a:lstStyle/>
        <a:p>
          <a:endParaRPr lang="en-US"/>
        </a:p>
      </dgm:t>
    </dgm:pt>
    <dgm:pt modelId="{2677C319-E462-B345-9B1F-DE9F26672A95}" type="pres">
      <dgm:prSet presAssocID="{A3D9287A-DA81-CF4D-A456-88E47A77E643}" presName="node" presStyleLbl="node1" presStyleIdx="0" presStyleCnt="2" custLinFactNeighborY="0">
        <dgm:presLayoutVars>
          <dgm:bulletEnabled val="1"/>
        </dgm:presLayoutVars>
      </dgm:prSet>
      <dgm:spPr/>
      <dgm:t>
        <a:bodyPr/>
        <a:lstStyle/>
        <a:p>
          <a:endParaRPr lang="en-US"/>
        </a:p>
      </dgm:t>
    </dgm:pt>
    <dgm:pt modelId="{9F3ACCD9-FF7C-4642-AD66-2459CCCB0C40}" type="pres">
      <dgm:prSet presAssocID="{0A2C46D9-8EC9-AC4C-AE15-0AA0D121C022}" presName="sibTrans" presStyleCnt="0"/>
      <dgm:spPr/>
    </dgm:pt>
    <dgm:pt modelId="{E62120E1-6562-004D-ABD3-DD98FCB045D8}" type="pres">
      <dgm:prSet presAssocID="{504A3F92-8028-1142-A374-CEED25E94BAA}" presName="node" presStyleLbl="node1" presStyleIdx="1" presStyleCnt="2">
        <dgm:presLayoutVars>
          <dgm:bulletEnabled val="1"/>
        </dgm:presLayoutVars>
      </dgm:prSet>
      <dgm:spPr/>
      <dgm:t>
        <a:bodyPr/>
        <a:lstStyle/>
        <a:p>
          <a:endParaRPr lang="en-US"/>
        </a:p>
      </dgm:t>
    </dgm:pt>
  </dgm:ptLst>
  <dgm:cxnLst>
    <dgm:cxn modelId="{F254538D-B98A-754C-AEBC-701112455981}" srcId="{657CEB47-8D59-C247-9CF5-6E8664AFC72B}" destId="{A3D9287A-DA81-CF4D-A456-88E47A77E643}" srcOrd="0" destOrd="0" parTransId="{34B4178A-8436-AB4E-8D5A-A0F7C5DAEF7D}" sibTransId="{0A2C46D9-8EC9-AC4C-AE15-0AA0D121C022}"/>
    <dgm:cxn modelId="{9EDED7F1-B9B3-A94E-B34D-FFC1D3B9FDBB}" srcId="{657CEB47-8D59-C247-9CF5-6E8664AFC72B}" destId="{504A3F92-8028-1142-A374-CEED25E94BAA}" srcOrd="1" destOrd="0" parTransId="{DAEE4E47-8616-684C-8E6E-9CF44F4C8B50}" sibTransId="{6E646B4E-0C1B-0442-A5FE-FE2EC8790360}"/>
    <dgm:cxn modelId="{85A19F3C-277D-624B-829B-1450540953E2}" type="presOf" srcId="{504A3F92-8028-1142-A374-CEED25E94BAA}" destId="{E62120E1-6562-004D-ABD3-DD98FCB045D8}" srcOrd="0" destOrd="0" presId="urn:microsoft.com/office/officeart/2005/8/layout/default#1"/>
    <dgm:cxn modelId="{5FA5CC57-82C2-9C40-9979-917E8F834F87}" type="presOf" srcId="{A3D9287A-DA81-CF4D-A456-88E47A77E643}" destId="{2677C319-E462-B345-9B1F-DE9F26672A95}" srcOrd="0" destOrd="0" presId="urn:microsoft.com/office/officeart/2005/8/layout/default#1"/>
    <dgm:cxn modelId="{CB5CEE82-3227-514D-BD2F-E8135BEBD413}" type="presOf" srcId="{657CEB47-8D59-C247-9CF5-6E8664AFC72B}" destId="{39B8E10B-DC99-A64D-AEC0-C671430A99D8}" srcOrd="0" destOrd="0" presId="urn:microsoft.com/office/officeart/2005/8/layout/default#1"/>
    <dgm:cxn modelId="{A0539D9B-1305-CE45-BDFA-FD566F88B36E}" type="presParOf" srcId="{39B8E10B-DC99-A64D-AEC0-C671430A99D8}" destId="{2677C319-E462-B345-9B1F-DE9F26672A95}" srcOrd="0" destOrd="0" presId="urn:microsoft.com/office/officeart/2005/8/layout/default#1"/>
    <dgm:cxn modelId="{F25BF7CC-6F02-EB49-8995-496206B1088A}" type="presParOf" srcId="{39B8E10B-DC99-A64D-AEC0-C671430A99D8}" destId="{9F3ACCD9-FF7C-4642-AD66-2459CCCB0C40}" srcOrd="1" destOrd="0" presId="urn:microsoft.com/office/officeart/2005/8/layout/default#1"/>
    <dgm:cxn modelId="{937CF0D1-335C-BB4F-8BC5-75E1CEA20A61}" type="presParOf" srcId="{39B8E10B-DC99-A64D-AEC0-C671430A99D8}" destId="{E62120E1-6562-004D-ABD3-DD98FCB045D8}" srcOrd="2"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9A20BC-C2EA-3349-B22F-15EBC3EB6C92}"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28DE786E-5C61-7543-982D-BBD4338B0598}">
      <dgm:prSet/>
      <dgm:spPr/>
      <dgm:t>
        <a:bodyPr/>
        <a:lstStyle/>
        <a:p>
          <a:pPr rtl="0"/>
          <a:r>
            <a:rPr lang="en-US" dirty="0" smtClean="0"/>
            <a:t>To introduce</a:t>
          </a:r>
          <a:endParaRPr lang="en-US" dirty="0"/>
        </a:p>
      </dgm:t>
    </dgm:pt>
    <dgm:pt modelId="{0DBFA33F-6D7C-B048-ACCB-78416B072FF4}" type="parTrans" cxnId="{5F118123-B247-9E46-B3C5-3298D4E96CEC}">
      <dgm:prSet/>
      <dgm:spPr/>
      <dgm:t>
        <a:bodyPr/>
        <a:lstStyle/>
        <a:p>
          <a:endParaRPr lang="en-US"/>
        </a:p>
      </dgm:t>
    </dgm:pt>
    <dgm:pt modelId="{5D38DED8-917C-294F-A18E-700505E459D9}" type="sibTrans" cxnId="{5F118123-B247-9E46-B3C5-3298D4E96CEC}">
      <dgm:prSet/>
      <dgm:spPr/>
      <dgm:t>
        <a:bodyPr/>
        <a:lstStyle/>
        <a:p>
          <a:endParaRPr lang="en-US"/>
        </a:p>
      </dgm:t>
    </dgm:pt>
    <dgm:pt modelId="{E13B40F5-373D-BA41-996C-4F1D0EFB5C7A}">
      <dgm:prSet/>
      <dgm:spPr/>
      <dgm:t>
        <a:bodyPr/>
        <a:lstStyle/>
        <a:p>
          <a:pPr rtl="0"/>
          <a:r>
            <a:rPr lang="en-US" dirty="0" smtClean="0"/>
            <a:t>essence of management of sustainably successful companies</a:t>
          </a:r>
          <a:endParaRPr lang="en-US" dirty="0"/>
        </a:p>
      </dgm:t>
    </dgm:pt>
    <dgm:pt modelId="{D7F66735-1B96-3446-A546-5B2590400988}" type="parTrans" cxnId="{3F5A1B49-813F-BA4F-8308-23281282A4BB}">
      <dgm:prSet/>
      <dgm:spPr/>
      <dgm:t>
        <a:bodyPr/>
        <a:lstStyle/>
        <a:p>
          <a:endParaRPr lang="en-US"/>
        </a:p>
      </dgm:t>
    </dgm:pt>
    <dgm:pt modelId="{0379DA87-14EF-B944-9C24-A567A6C28F30}" type="sibTrans" cxnId="{3F5A1B49-813F-BA4F-8308-23281282A4BB}">
      <dgm:prSet/>
      <dgm:spPr/>
      <dgm:t>
        <a:bodyPr/>
        <a:lstStyle/>
        <a:p>
          <a:endParaRPr lang="en-US"/>
        </a:p>
      </dgm:t>
    </dgm:pt>
    <dgm:pt modelId="{86B0EDEB-43F1-F548-B46D-213FC22DF640}">
      <dgm:prSet/>
      <dgm:spPr/>
      <dgm:t>
        <a:bodyPr/>
        <a:lstStyle/>
        <a:p>
          <a:pPr rtl="0"/>
          <a:r>
            <a:rPr lang="en-US" dirty="0" smtClean="0"/>
            <a:t>main aspects, which cause problems in company management</a:t>
          </a:r>
          <a:endParaRPr lang="en-US" dirty="0"/>
        </a:p>
      </dgm:t>
    </dgm:pt>
    <dgm:pt modelId="{A0124614-ADDC-A24B-9BA3-24ABBCFB5865}" type="parTrans" cxnId="{F59435CB-E86F-114C-87D1-74B513629AAB}">
      <dgm:prSet/>
      <dgm:spPr/>
      <dgm:t>
        <a:bodyPr/>
        <a:lstStyle/>
        <a:p>
          <a:endParaRPr lang="en-US"/>
        </a:p>
      </dgm:t>
    </dgm:pt>
    <dgm:pt modelId="{F52F681B-858F-BE4A-A4DB-D761FAFA5039}" type="sibTrans" cxnId="{F59435CB-E86F-114C-87D1-74B513629AAB}">
      <dgm:prSet/>
      <dgm:spPr/>
      <dgm:t>
        <a:bodyPr/>
        <a:lstStyle/>
        <a:p>
          <a:endParaRPr lang="en-US"/>
        </a:p>
      </dgm:t>
    </dgm:pt>
    <dgm:pt modelId="{42BB0D52-81A8-6A43-AC86-FE24E5E74215}">
      <dgm:prSet/>
      <dgm:spPr/>
      <dgm:t>
        <a:bodyPr/>
        <a:lstStyle/>
        <a:p>
          <a:pPr rtl="0"/>
          <a:r>
            <a:rPr lang="en-US" dirty="0" smtClean="0"/>
            <a:t>methods and tools for identification and elimination of such problems</a:t>
          </a:r>
          <a:endParaRPr lang="en-US" dirty="0"/>
        </a:p>
      </dgm:t>
    </dgm:pt>
    <dgm:pt modelId="{A149BF66-AA71-F045-850D-00169D3ABDD9}" type="parTrans" cxnId="{EB3B80A1-762A-A34C-AC0F-6A49E7FA7AB8}">
      <dgm:prSet/>
      <dgm:spPr/>
      <dgm:t>
        <a:bodyPr/>
        <a:lstStyle/>
        <a:p>
          <a:endParaRPr lang="en-US"/>
        </a:p>
      </dgm:t>
    </dgm:pt>
    <dgm:pt modelId="{5B8BC5C7-1C3F-844E-A48D-18DD1D72F670}" type="sibTrans" cxnId="{EB3B80A1-762A-A34C-AC0F-6A49E7FA7AB8}">
      <dgm:prSet/>
      <dgm:spPr/>
      <dgm:t>
        <a:bodyPr/>
        <a:lstStyle/>
        <a:p>
          <a:endParaRPr lang="en-US"/>
        </a:p>
      </dgm:t>
    </dgm:pt>
    <dgm:pt modelId="{12324F1D-40F8-C642-A6EA-C5F7F8A647F4}">
      <dgm:prSet>
        <dgm:style>
          <a:lnRef idx="1">
            <a:schemeClr val="accent3"/>
          </a:lnRef>
          <a:fillRef idx="3">
            <a:schemeClr val="accent3"/>
          </a:fillRef>
          <a:effectRef idx="2">
            <a:schemeClr val="accent3"/>
          </a:effectRef>
          <a:fontRef idx="minor">
            <a:schemeClr val="lt1"/>
          </a:fontRef>
        </dgm:style>
      </dgm:prSet>
      <dgm:spPr/>
      <dgm:t>
        <a:bodyPr/>
        <a:lstStyle/>
        <a:p>
          <a:pPr rtl="0"/>
          <a:r>
            <a:rPr lang="en-US" dirty="0" smtClean="0"/>
            <a:t>You will understand</a:t>
          </a:r>
          <a:endParaRPr lang="en-US" dirty="0"/>
        </a:p>
      </dgm:t>
    </dgm:pt>
    <dgm:pt modelId="{BE8B0BCD-2350-D84E-8D62-640699075C64}" type="parTrans" cxnId="{C5778813-BB4D-0E48-8EC1-7E8604F4E573}">
      <dgm:prSet/>
      <dgm:spPr/>
      <dgm:t>
        <a:bodyPr/>
        <a:lstStyle/>
        <a:p>
          <a:endParaRPr lang="en-US"/>
        </a:p>
      </dgm:t>
    </dgm:pt>
    <dgm:pt modelId="{600B5517-1DC6-2A44-A452-1B34FF941AEC}" type="sibTrans" cxnId="{C5778813-BB4D-0E48-8EC1-7E8604F4E573}">
      <dgm:prSet/>
      <dgm:spPr/>
      <dgm:t>
        <a:bodyPr/>
        <a:lstStyle/>
        <a:p>
          <a:endParaRPr lang="en-US"/>
        </a:p>
      </dgm:t>
    </dgm:pt>
    <dgm:pt modelId="{E1DAEEB6-90AA-2747-991C-06D7FA4F529E}">
      <dgm:prSet/>
      <dgm:spPr/>
      <dgm:t>
        <a:bodyPr/>
        <a:lstStyle/>
        <a:p>
          <a:pPr rtl="0"/>
          <a:r>
            <a:rPr lang="en-US" noProof="0" dirty="0" smtClean="0"/>
            <a:t>enterprise organization</a:t>
          </a:r>
          <a:endParaRPr lang="en-US" noProof="0" dirty="0"/>
        </a:p>
      </dgm:t>
    </dgm:pt>
    <dgm:pt modelId="{6AF957AE-B0A0-BB4F-B42E-B87FEB438346}" type="parTrans" cxnId="{DEAD9C83-9BB4-A543-828F-505B58985FF5}">
      <dgm:prSet/>
      <dgm:spPr/>
      <dgm:t>
        <a:bodyPr/>
        <a:lstStyle/>
        <a:p>
          <a:endParaRPr lang="en-US"/>
        </a:p>
      </dgm:t>
    </dgm:pt>
    <dgm:pt modelId="{4065D631-351E-E94A-8AFE-CB7BB2F61753}" type="sibTrans" cxnId="{DEAD9C83-9BB4-A543-828F-505B58985FF5}">
      <dgm:prSet/>
      <dgm:spPr/>
      <dgm:t>
        <a:bodyPr/>
        <a:lstStyle/>
        <a:p>
          <a:endParaRPr lang="en-US"/>
        </a:p>
      </dgm:t>
    </dgm:pt>
    <dgm:pt modelId="{6DDBC9FC-17DE-6E46-8E88-C276BF497075}">
      <dgm:prSet/>
      <dgm:spPr/>
      <dgm:t>
        <a:bodyPr/>
        <a:lstStyle/>
        <a:p>
          <a:pPr rtl="0"/>
          <a:r>
            <a:rPr lang="en-US" noProof="0" dirty="0" smtClean="0"/>
            <a:t>management processes</a:t>
          </a:r>
          <a:endParaRPr lang="en-US" noProof="0" dirty="0"/>
        </a:p>
      </dgm:t>
    </dgm:pt>
    <dgm:pt modelId="{9F71452E-B50D-9046-A6DB-9844202FE4C7}" type="parTrans" cxnId="{6FA39362-7341-6B49-BC91-BA4B034C691E}">
      <dgm:prSet/>
      <dgm:spPr/>
      <dgm:t>
        <a:bodyPr/>
        <a:lstStyle/>
        <a:p>
          <a:endParaRPr lang="en-US"/>
        </a:p>
      </dgm:t>
    </dgm:pt>
    <dgm:pt modelId="{D2EEA23A-E52E-6746-9A4B-C3856426EE11}" type="sibTrans" cxnId="{6FA39362-7341-6B49-BC91-BA4B034C691E}">
      <dgm:prSet/>
      <dgm:spPr/>
      <dgm:t>
        <a:bodyPr/>
        <a:lstStyle/>
        <a:p>
          <a:endParaRPr lang="en-US"/>
        </a:p>
      </dgm:t>
    </dgm:pt>
    <dgm:pt modelId="{8B39E00C-EA2F-B647-A9E7-4390A965F7BA}">
      <dgm:prSet/>
      <dgm:spPr/>
      <dgm:t>
        <a:bodyPr/>
        <a:lstStyle/>
        <a:p>
          <a:pPr rtl="0"/>
          <a:r>
            <a:rPr lang="en-US" noProof="0" dirty="0" smtClean="0"/>
            <a:t>the value of human uniqueness</a:t>
          </a:r>
          <a:endParaRPr lang="en-US" noProof="0" dirty="0"/>
        </a:p>
      </dgm:t>
    </dgm:pt>
    <dgm:pt modelId="{534D0861-3256-F84E-929A-8B92866F48FC}" type="parTrans" cxnId="{8171C963-9776-E241-933B-5BF9AB18EABE}">
      <dgm:prSet/>
      <dgm:spPr/>
      <dgm:t>
        <a:bodyPr/>
        <a:lstStyle/>
        <a:p>
          <a:endParaRPr lang="en-US"/>
        </a:p>
      </dgm:t>
    </dgm:pt>
    <dgm:pt modelId="{D295EBCD-3C0A-1442-9FCC-27D45DBD88D0}" type="sibTrans" cxnId="{8171C963-9776-E241-933B-5BF9AB18EABE}">
      <dgm:prSet/>
      <dgm:spPr/>
      <dgm:t>
        <a:bodyPr/>
        <a:lstStyle/>
        <a:p>
          <a:endParaRPr lang="en-US"/>
        </a:p>
      </dgm:t>
    </dgm:pt>
    <dgm:pt modelId="{C5E7C704-93EC-47CB-AE13-F5A9A782A9D5}">
      <dgm:prSet/>
      <dgm:spPr/>
      <dgm:t>
        <a:bodyPr/>
        <a:lstStyle/>
        <a:p>
          <a:pPr rtl="0"/>
          <a:r>
            <a:rPr lang="en-US" noProof="0" dirty="0" smtClean="0"/>
            <a:t>service background</a:t>
          </a:r>
          <a:endParaRPr lang="en-US" noProof="0" dirty="0"/>
        </a:p>
      </dgm:t>
    </dgm:pt>
    <dgm:pt modelId="{C28B9908-06FF-4442-B5D1-A62924DAE10C}" type="parTrans" cxnId="{0B3143DB-A7D2-4855-951A-F0BDE98E4AAB}">
      <dgm:prSet/>
      <dgm:spPr/>
    </dgm:pt>
    <dgm:pt modelId="{C029C130-F079-4A27-9009-F0C485890CB3}" type="sibTrans" cxnId="{0B3143DB-A7D2-4855-951A-F0BDE98E4AAB}">
      <dgm:prSet/>
      <dgm:spPr/>
    </dgm:pt>
    <dgm:pt modelId="{D0A0EBA3-8DDC-E147-9A54-2EE824EE48A4}" type="pres">
      <dgm:prSet presAssocID="{D79A20BC-C2EA-3349-B22F-15EBC3EB6C92}" presName="Name0" presStyleCnt="0">
        <dgm:presLayoutVars>
          <dgm:dir/>
          <dgm:animLvl val="lvl"/>
          <dgm:resizeHandles val="exact"/>
        </dgm:presLayoutVars>
      </dgm:prSet>
      <dgm:spPr/>
      <dgm:t>
        <a:bodyPr/>
        <a:lstStyle/>
        <a:p>
          <a:endParaRPr lang="en-US"/>
        </a:p>
      </dgm:t>
    </dgm:pt>
    <dgm:pt modelId="{AC193CEF-05B5-664C-A8F8-C1352CE5AC5C}" type="pres">
      <dgm:prSet presAssocID="{28DE786E-5C61-7543-982D-BBD4338B0598}" presName="composite" presStyleCnt="0"/>
      <dgm:spPr/>
    </dgm:pt>
    <dgm:pt modelId="{E0314F27-1197-2B45-8873-4694C589186D}" type="pres">
      <dgm:prSet presAssocID="{28DE786E-5C61-7543-982D-BBD4338B0598}" presName="parTx" presStyleLbl="alignNode1" presStyleIdx="0" presStyleCnt="2">
        <dgm:presLayoutVars>
          <dgm:chMax val="0"/>
          <dgm:chPref val="0"/>
          <dgm:bulletEnabled val="1"/>
        </dgm:presLayoutVars>
      </dgm:prSet>
      <dgm:spPr/>
      <dgm:t>
        <a:bodyPr/>
        <a:lstStyle/>
        <a:p>
          <a:endParaRPr lang="en-US"/>
        </a:p>
      </dgm:t>
    </dgm:pt>
    <dgm:pt modelId="{6D3622F9-A231-2F40-8BD1-6F08302C9DA3}" type="pres">
      <dgm:prSet presAssocID="{28DE786E-5C61-7543-982D-BBD4338B0598}" presName="desTx" presStyleLbl="alignAccFollowNode1" presStyleIdx="0" presStyleCnt="2">
        <dgm:presLayoutVars>
          <dgm:bulletEnabled val="1"/>
        </dgm:presLayoutVars>
      </dgm:prSet>
      <dgm:spPr/>
      <dgm:t>
        <a:bodyPr/>
        <a:lstStyle/>
        <a:p>
          <a:endParaRPr lang="en-US"/>
        </a:p>
      </dgm:t>
    </dgm:pt>
    <dgm:pt modelId="{550E378B-3BA2-8A43-BCAF-6C2DCE3BEC87}" type="pres">
      <dgm:prSet presAssocID="{5D38DED8-917C-294F-A18E-700505E459D9}" presName="space" presStyleCnt="0"/>
      <dgm:spPr/>
    </dgm:pt>
    <dgm:pt modelId="{14FAF819-3E19-D84A-8004-429980F840ED}" type="pres">
      <dgm:prSet presAssocID="{12324F1D-40F8-C642-A6EA-C5F7F8A647F4}" presName="composite" presStyleCnt="0"/>
      <dgm:spPr/>
    </dgm:pt>
    <dgm:pt modelId="{3EBB3F65-2CF7-FE46-BD1F-595CE9492923}" type="pres">
      <dgm:prSet presAssocID="{12324F1D-40F8-C642-A6EA-C5F7F8A647F4}" presName="parTx" presStyleLbl="alignNode1" presStyleIdx="1" presStyleCnt="2">
        <dgm:presLayoutVars>
          <dgm:chMax val="0"/>
          <dgm:chPref val="0"/>
          <dgm:bulletEnabled val="1"/>
        </dgm:presLayoutVars>
      </dgm:prSet>
      <dgm:spPr/>
      <dgm:t>
        <a:bodyPr/>
        <a:lstStyle/>
        <a:p>
          <a:endParaRPr lang="en-US"/>
        </a:p>
      </dgm:t>
    </dgm:pt>
    <dgm:pt modelId="{8EC07530-C9BC-7F43-8BBD-E9B9F3D94572}" type="pres">
      <dgm:prSet presAssocID="{12324F1D-40F8-C642-A6EA-C5F7F8A647F4}" presName="desTx" presStyleLbl="alignAccFollowNode1" presStyleIdx="1" presStyleCnt="2">
        <dgm:presLayoutVars>
          <dgm:bulletEnabled val="1"/>
        </dgm:presLayoutVars>
      </dgm:prSet>
      <dgm:spPr/>
      <dgm:t>
        <a:bodyPr/>
        <a:lstStyle/>
        <a:p>
          <a:endParaRPr lang="en-US"/>
        </a:p>
      </dgm:t>
    </dgm:pt>
  </dgm:ptLst>
  <dgm:cxnLst>
    <dgm:cxn modelId="{A31E0B2D-A06B-9C4F-882F-389C1DD046E9}" type="presOf" srcId="{28DE786E-5C61-7543-982D-BBD4338B0598}" destId="{E0314F27-1197-2B45-8873-4694C589186D}" srcOrd="0" destOrd="0" presId="urn:microsoft.com/office/officeart/2005/8/layout/hList1"/>
    <dgm:cxn modelId="{3F5A1B49-813F-BA4F-8308-23281282A4BB}" srcId="{28DE786E-5C61-7543-982D-BBD4338B0598}" destId="{E13B40F5-373D-BA41-996C-4F1D0EFB5C7A}" srcOrd="0" destOrd="0" parTransId="{D7F66735-1B96-3446-A546-5B2590400988}" sibTransId="{0379DA87-14EF-B944-9C24-A567A6C28F30}"/>
    <dgm:cxn modelId="{BFAB3BF2-FF7A-634B-BCA1-2AC691AAC122}" type="presOf" srcId="{6DDBC9FC-17DE-6E46-8E88-C276BF497075}" destId="{8EC07530-C9BC-7F43-8BBD-E9B9F3D94572}" srcOrd="0" destOrd="1" presId="urn:microsoft.com/office/officeart/2005/8/layout/hList1"/>
    <dgm:cxn modelId="{AA0EF37D-BE3E-4F65-9F0C-E8BABD00787D}" type="presOf" srcId="{C5E7C704-93EC-47CB-AE13-F5A9A782A9D5}" destId="{8EC07530-C9BC-7F43-8BBD-E9B9F3D94572}" srcOrd="0" destOrd="2" presId="urn:microsoft.com/office/officeart/2005/8/layout/hList1"/>
    <dgm:cxn modelId="{F079FF49-F0FC-4F4D-91EF-3D516D1985B8}" type="presOf" srcId="{86B0EDEB-43F1-F548-B46D-213FC22DF640}" destId="{6D3622F9-A231-2F40-8BD1-6F08302C9DA3}" srcOrd="0" destOrd="1" presId="urn:microsoft.com/office/officeart/2005/8/layout/hList1"/>
    <dgm:cxn modelId="{13AA8AC5-EA47-1C43-A926-0F1F4BF3A42B}" type="presOf" srcId="{42BB0D52-81A8-6A43-AC86-FE24E5E74215}" destId="{6D3622F9-A231-2F40-8BD1-6F08302C9DA3}" srcOrd="0" destOrd="2" presId="urn:microsoft.com/office/officeart/2005/8/layout/hList1"/>
    <dgm:cxn modelId="{F59435CB-E86F-114C-87D1-74B513629AAB}" srcId="{28DE786E-5C61-7543-982D-BBD4338B0598}" destId="{86B0EDEB-43F1-F548-B46D-213FC22DF640}" srcOrd="1" destOrd="0" parTransId="{A0124614-ADDC-A24B-9BA3-24ABBCFB5865}" sibTransId="{F52F681B-858F-BE4A-A4DB-D761FAFA5039}"/>
    <dgm:cxn modelId="{8171C963-9776-E241-933B-5BF9AB18EABE}" srcId="{12324F1D-40F8-C642-A6EA-C5F7F8A647F4}" destId="{8B39E00C-EA2F-B647-A9E7-4390A965F7BA}" srcOrd="3" destOrd="0" parTransId="{534D0861-3256-F84E-929A-8B92866F48FC}" sibTransId="{D295EBCD-3C0A-1442-9FCC-27D45DBD88D0}"/>
    <dgm:cxn modelId="{8F03C14D-3986-714B-8144-F7AB20FA357A}" type="presOf" srcId="{E13B40F5-373D-BA41-996C-4F1D0EFB5C7A}" destId="{6D3622F9-A231-2F40-8BD1-6F08302C9DA3}" srcOrd="0" destOrd="0" presId="urn:microsoft.com/office/officeart/2005/8/layout/hList1"/>
    <dgm:cxn modelId="{0B3143DB-A7D2-4855-951A-F0BDE98E4AAB}" srcId="{12324F1D-40F8-C642-A6EA-C5F7F8A647F4}" destId="{C5E7C704-93EC-47CB-AE13-F5A9A782A9D5}" srcOrd="2" destOrd="0" parTransId="{C28B9908-06FF-4442-B5D1-A62924DAE10C}" sibTransId="{C029C130-F079-4A27-9009-F0C485890CB3}"/>
    <dgm:cxn modelId="{C5778813-BB4D-0E48-8EC1-7E8604F4E573}" srcId="{D79A20BC-C2EA-3349-B22F-15EBC3EB6C92}" destId="{12324F1D-40F8-C642-A6EA-C5F7F8A647F4}" srcOrd="1" destOrd="0" parTransId="{BE8B0BCD-2350-D84E-8D62-640699075C64}" sibTransId="{600B5517-1DC6-2A44-A452-1B34FF941AEC}"/>
    <dgm:cxn modelId="{EB3B80A1-762A-A34C-AC0F-6A49E7FA7AB8}" srcId="{28DE786E-5C61-7543-982D-BBD4338B0598}" destId="{42BB0D52-81A8-6A43-AC86-FE24E5E74215}" srcOrd="2" destOrd="0" parTransId="{A149BF66-AA71-F045-850D-00169D3ABDD9}" sibTransId="{5B8BC5C7-1C3F-844E-A48D-18DD1D72F670}"/>
    <dgm:cxn modelId="{C0DAF38F-BC6A-5A49-9E13-6D5661D05F21}" type="presOf" srcId="{12324F1D-40F8-C642-A6EA-C5F7F8A647F4}" destId="{3EBB3F65-2CF7-FE46-BD1F-595CE9492923}" srcOrd="0" destOrd="0" presId="urn:microsoft.com/office/officeart/2005/8/layout/hList1"/>
    <dgm:cxn modelId="{DEAD9C83-9BB4-A543-828F-505B58985FF5}" srcId="{12324F1D-40F8-C642-A6EA-C5F7F8A647F4}" destId="{E1DAEEB6-90AA-2747-991C-06D7FA4F529E}" srcOrd="0" destOrd="0" parTransId="{6AF957AE-B0A0-BB4F-B42E-B87FEB438346}" sibTransId="{4065D631-351E-E94A-8AFE-CB7BB2F61753}"/>
    <dgm:cxn modelId="{63648F12-1B8F-8F4B-89A4-422DB399C8D8}" type="presOf" srcId="{8B39E00C-EA2F-B647-A9E7-4390A965F7BA}" destId="{8EC07530-C9BC-7F43-8BBD-E9B9F3D94572}" srcOrd="0" destOrd="3" presId="urn:microsoft.com/office/officeart/2005/8/layout/hList1"/>
    <dgm:cxn modelId="{5F118123-B247-9E46-B3C5-3298D4E96CEC}" srcId="{D79A20BC-C2EA-3349-B22F-15EBC3EB6C92}" destId="{28DE786E-5C61-7543-982D-BBD4338B0598}" srcOrd="0" destOrd="0" parTransId="{0DBFA33F-6D7C-B048-ACCB-78416B072FF4}" sibTransId="{5D38DED8-917C-294F-A18E-700505E459D9}"/>
    <dgm:cxn modelId="{DCEDF55D-414D-BC4C-B261-A6C2B9547068}" type="presOf" srcId="{E1DAEEB6-90AA-2747-991C-06D7FA4F529E}" destId="{8EC07530-C9BC-7F43-8BBD-E9B9F3D94572}" srcOrd="0" destOrd="0" presId="urn:microsoft.com/office/officeart/2005/8/layout/hList1"/>
    <dgm:cxn modelId="{6FA39362-7341-6B49-BC91-BA4B034C691E}" srcId="{12324F1D-40F8-C642-A6EA-C5F7F8A647F4}" destId="{6DDBC9FC-17DE-6E46-8E88-C276BF497075}" srcOrd="1" destOrd="0" parTransId="{9F71452E-B50D-9046-A6DB-9844202FE4C7}" sibTransId="{D2EEA23A-E52E-6746-9A4B-C3856426EE11}"/>
    <dgm:cxn modelId="{4E52177E-1709-0147-B91A-DFD6A56FCCFC}" type="presOf" srcId="{D79A20BC-C2EA-3349-B22F-15EBC3EB6C92}" destId="{D0A0EBA3-8DDC-E147-9A54-2EE824EE48A4}" srcOrd="0" destOrd="0" presId="urn:microsoft.com/office/officeart/2005/8/layout/hList1"/>
    <dgm:cxn modelId="{E90D7D14-FB4D-AC40-8AFC-4CE1944F6F50}" type="presParOf" srcId="{D0A0EBA3-8DDC-E147-9A54-2EE824EE48A4}" destId="{AC193CEF-05B5-664C-A8F8-C1352CE5AC5C}" srcOrd="0" destOrd="0" presId="urn:microsoft.com/office/officeart/2005/8/layout/hList1"/>
    <dgm:cxn modelId="{04336F94-E2A8-E647-868B-C644DF542638}" type="presParOf" srcId="{AC193CEF-05B5-664C-A8F8-C1352CE5AC5C}" destId="{E0314F27-1197-2B45-8873-4694C589186D}" srcOrd="0" destOrd="0" presId="urn:microsoft.com/office/officeart/2005/8/layout/hList1"/>
    <dgm:cxn modelId="{FFB85D6B-07BF-0A45-A55E-4C2896460099}" type="presParOf" srcId="{AC193CEF-05B5-664C-A8F8-C1352CE5AC5C}" destId="{6D3622F9-A231-2F40-8BD1-6F08302C9DA3}" srcOrd="1" destOrd="0" presId="urn:microsoft.com/office/officeart/2005/8/layout/hList1"/>
    <dgm:cxn modelId="{30A05A84-5D2D-224A-A493-90DCAAE49174}" type="presParOf" srcId="{D0A0EBA3-8DDC-E147-9A54-2EE824EE48A4}" destId="{550E378B-3BA2-8A43-BCAF-6C2DCE3BEC87}" srcOrd="1" destOrd="0" presId="urn:microsoft.com/office/officeart/2005/8/layout/hList1"/>
    <dgm:cxn modelId="{B8AEC860-6B0B-994F-864F-F4015A0E8BAD}" type="presParOf" srcId="{D0A0EBA3-8DDC-E147-9A54-2EE824EE48A4}" destId="{14FAF819-3E19-D84A-8004-429980F840ED}" srcOrd="2" destOrd="0" presId="urn:microsoft.com/office/officeart/2005/8/layout/hList1"/>
    <dgm:cxn modelId="{45DD3CCD-D98E-0C48-936A-A734574976D4}" type="presParOf" srcId="{14FAF819-3E19-D84A-8004-429980F840ED}" destId="{3EBB3F65-2CF7-FE46-BD1F-595CE9492923}" srcOrd="0" destOrd="0" presId="urn:microsoft.com/office/officeart/2005/8/layout/hList1"/>
    <dgm:cxn modelId="{69411CDC-02ED-214A-AE06-6484FCBAB660}" type="presParOf" srcId="{14FAF819-3E19-D84A-8004-429980F840ED}" destId="{8EC07530-C9BC-7F43-8BBD-E9B9F3D94572}" srcOrd="1" destOrd="0" presId="urn:microsoft.com/office/officeart/2005/8/layout/h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F0F8CEA-0FB4-574F-ABB8-E0D4A60DE576}" type="doc">
      <dgm:prSet loTypeId="urn:microsoft.com/office/officeart/2005/8/layout/hList1" loCatId="list" qsTypeId="urn:microsoft.com/office/officeart/2005/8/quickstyle/simple4" qsCatId="simple" csTypeId="urn:microsoft.com/office/officeart/2005/8/colors/accent1_2" csCatId="accent1" phldr="1"/>
      <dgm:spPr/>
      <dgm:t>
        <a:bodyPr/>
        <a:lstStyle/>
        <a:p>
          <a:endParaRPr lang="en-US"/>
        </a:p>
      </dgm:t>
    </dgm:pt>
    <dgm:pt modelId="{B4B2C79B-0950-794F-A201-61389404907C}">
      <dgm:prSet/>
      <dgm:spPr/>
      <dgm:t>
        <a:bodyPr/>
        <a:lstStyle/>
        <a:p>
          <a:pPr rtl="0"/>
          <a:r>
            <a:rPr lang="en-US" dirty="0" smtClean="0"/>
            <a:t>Lectures</a:t>
          </a:r>
          <a:endParaRPr lang="en-US" dirty="0"/>
        </a:p>
      </dgm:t>
    </dgm:pt>
    <dgm:pt modelId="{CA05F44D-516E-F04F-96B4-96FA25BB11CF}" type="parTrans" cxnId="{D1217ED6-BF59-8F47-82FB-95CFF2318370}">
      <dgm:prSet/>
      <dgm:spPr/>
      <dgm:t>
        <a:bodyPr/>
        <a:lstStyle/>
        <a:p>
          <a:endParaRPr lang="en-US"/>
        </a:p>
      </dgm:t>
    </dgm:pt>
    <dgm:pt modelId="{66699F41-6275-1548-AE9D-CB2455B7A5F1}" type="sibTrans" cxnId="{D1217ED6-BF59-8F47-82FB-95CFF2318370}">
      <dgm:prSet/>
      <dgm:spPr/>
      <dgm:t>
        <a:bodyPr/>
        <a:lstStyle/>
        <a:p>
          <a:endParaRPr lang="en-US"/>
        </a:p>
      </dgm:t>
    </dgm:pt>
    <dgm:pt modelId="{75747FE0-17B1-B940-BD85-2B38C7DDE8BA}">
      <dgm:prSet/>
      <dgm:spPr/>
      <dgm:t>
        <a:bodyPr/>
        <a:lstStyle/>
        <a:p>
          <a:pPr rtl="0"/>
          <a:r>
            <a:rPr lang="en-US" dirty="0" smtClean="0"/>
            <a:t>Theory</a:t>
          </a:r>
          <a:endParaRPr lang="en-US" dirty="0"/>
        </a:p>
      </dgm:t>
    </dgm:pt>
    <dgm:pt modelId="{B73B43C2-0A02-E346-9FD8-0172F5E26895}" type="parTrans" cxnId="{BFA83C8A-82A2-CA44-B833-EA4F4277E280}">
      <dgm:prSet/>
      <dgm:spPr/>
      <dgm:t>
        <a:bodyPr/>
        <a:lstStyle/>
        <a:p>
          <a:endParaRPr lang="en-US"/>
        </a:p>
      </dgm:t>
    </dgm:pt>
    <dgm:pt modelId="{29EBBA66-250F-F642-A2DE-117EFC5BE922}" type="sibTrans" cxnId="{BFA83C8A-82A2-CA44-B833-EA4F4277E280}">
      <dgm:prSet/>
      <dgm:spPr/>
      <dgm:t>
        <a:bodyPr/>
        <a:lstStyle/>
        <a:p>
          <a:endParaRPr lang="en-US"/>
        </a:p>
      </dgm:t>
    </dgm:pt>
    <dgm:pt modelId="{D3356ACF-25F3-1140-89A5-BAF3A8B36EDE}">
      <dgm:prSet/>
      <dgm:spPr/>
      <dgm:t>
        <a:bodyPr/>
        <a:lstStyle/>
        <a:p>
          <a:pPr rtl="0"/>
          <a:r>
            <a:rPr lang="en-US" dirty="0" smtClean="0"/>
            <a:t>Seminars</a:t>
          </a:r>
          <a:endParaRPr lang="en-US" dirty="0"/>
        </a:p>
      </dgm:t>
    </dgm:pt>
    <dgm:pt modelId="{4711EFD4-597D-3949-AFF2-C4EF3065B208}" type="parTrans" cxnId="{4AE17494-FEED-0D41-8468-5EE0903BC102}">
      <dgm:prSet/>
      <dgm:spPr/>
      <dgm:t>
        <a:bodyPr/>
        <a:lstStyle/>
        <a:p>
          <a:endParaRPr lang="en-US"/>
        </a:p>
      </dgm:t>
    </dgm:pt>
    <dgm:pt modelId="{DFD6CA65-6E4A-EC4B-A500-9BFAB094ED2A}" type="sibTrans" cxnId="{4AE17494-FEED-0D41-8468-5EE0903BC102}">
      <dgm:prSet/>
      <dgm:spPr/>
      <dgm:t>
        <a:bodyPr/>
        <a:lstStyle/>
        <a:p>
          <a:endParaRPr lang="en-US"/>
        </a:p>
      </dgm:t>
    </dgm:pt>
    <dgm:pt modelId="{08C26127-EEE4-D849-966F-73E8553A3508}">
      <dgm:prSet/>
      <dgm:spPr/>
      <dgm:t>
        <a:bodyPr/>
        <a:lstStyle/>
        <a:p>
          <a:pPr rtl="0"/>
          <a:r>
            <a:rPr lang="en-US" dirty="0" smtClean="0"/>
            <a:t>Examples</a:t>
          </a:r>
          <a:endParaRPr lang="en-US" dirty="0"/>
        </a:p>
      </dgm:t>
    </dgm:pt>
    <dgm:pt modelId="{28F791AB-C887-D04D-BCA5-51566752738F}" type="parTrans" cxnId="{A9D93BA4-6C54-9D41-BB2D-20C333E48BEE}">
      <dgm:prSet/>
      <dgm:spPr/>
      <dgm:t>
        <a:bodyPr/>
        <a:lstStyle/>
        <a:p>
          <a:endParaRPr lang="en-US"/>
        </a:p>
      </dgm:t>
    </dgm:pt>
    <dgm:pt modelId="{513326CB-9191-FB47-941E-10DEFCF93C37}" type="sibTrans" cxnId="{A9D93BA4-6C54-9D41-BB2D-20C333E48BEE}">
      <dgm:prSet/>
      <dgm:spPr/>
      <dgm:t>
        <a:bodyPr/>
        <a:lstStyle/>
        <a:p>
          <a:endParaRPr lang="en-US"/>
        </a:p>
      </dgm:t>
    </dgm:pt>
    <dgm:pt modelId="{D45520C4-7A01-3140-B4D8-6D44C0D3F991}">
      <dgm:prSet/>
      <dgm:spPr/>
      <dgm:t>
        <a:bodyPr/>
        <a:lstStyle/>
        <a:p>
          <a:pPr rtl="0"/>
          <a:r>
            <a:rPr lang="en-US" dirty="0" smtClean="0"/>
            <a:t>Training</a:t>
          </a:r>
          <a:endParaRPr lang="en-US" dirty="0"/>
        </a:p>
      </dgm:t>
    </dgm:pt>
    <dgm:pt modelId="{3797FD79-A4F8-6144-BBB8-A0A363318B48}" type="parTrans" cxnId="{8BA0C4A7-B3D1-AE43-93E5-C91F3AFCCAF6}">
      <dgm:prSet/>
      <dgm:spPr/>
      <dgm:t>
        <a:bodyPr/>
        <a:lstStyle/>
        <a:p>
          <a:endParaRPr lang="en-US"/>
        </a:p>
      </dgm:t>
    </dgm:pt>
    <dgm:pt modelId="{4C9EF723-C1DD-8442-B753-4BDF9291F248}" type="sibTrans" cxnId="{8BA0C4A7-B3D1-AE43-93E5-C91F3AFCCAF6}">
      <dgm:prSet/>
      <dgm:spPr/>
      <dgm:t>
        <a:bodyPr/>
        <a:lstStyle/>
        <a:p>
          <a:endParaRPr lang="en-US"/>
        </a:p>
      </dgm:t>
    </dgm:pt>
    <dgm:pt modelId="{F2F93A39-B881-2848-BA9F-D1FE5E580AA0}">
      <dgm:prSet/>
      <dgm:spPr/>
      <dgm:t>
        <a:bodyPr/>
        <a:lstStyle/>
        <a:p>
          <a:pPr rtl="0"/>
          <a:r>
            <a:rPr lang="en-US" dirty="0" smtClean="0"/>
            <a:t>Discussions</a:t>
          </a:r>
          <a:endParaRPr lang="en-US" dirty="0"/>
        </a:p>
      </dgm:t>
    </dgm:pt>
    <dgm:pt modelId="{C5386019-DBD5-BD4C-B886-C7F2A4D96269}" type="parTrans" cxnId="{0D30665D-24F0-6F43-A446-E34DE63ACC5B}">
      <dgm:prSet/>
      <dgm:spPr/>
      <dgm:t>
        <a:bodyPr/>
        <a:lstStyle/>
        <a:p>
          <a:endParaRPr lang="en-US"/>
        </a:p>
      </dgm:t>
    </dgm:pt>
    <dgm:pt modelId="{B07B3351-2235-4444-A54E-B5D1A2ED1BB8}" type="sibTrans" cxnId="{0D30665D-24F0-6F43-A446-E34DE63ACC5B}">
      <dgm:prSet/>
      <dgm:spPr/>
      <dgm:t>
        <a:bodyPr/>
        <a:lstStyle/>
        <a:p>
          <a:endParaRPr lang="en-US"/>
        </a:p>
      </dgm:t>
    </dgm:pt>
    <dgm:pt modelId="{649E0449-9236-024D-AB4F-2AC20BAC3D53}" type="pres">
      <dgm:prSet presAssocID="{2F0F8CEA-0FB4-574F-ABB8-E0D4A60DE576}" presName="Name0" presStyleCnt="0">
        <dgm:presLayoutVars>
          <dgm:dir/>
          <dgm:animLvl val="lvl"/>
          <dgm:resizeHandles val="exact"/>
        </dgm:presLayoutVars>
      </dgm:prSet>
      <dgm:spPr/>
      <dgm:t>
        <a:bodyPr/>
        <a:lstStyle/>
        <a:p>
          <a:endParaRPr lang="en-US"/>
        </a:p>
      </dgm:t>
    </dgm:pt>
    <dgm:pt modelId="{D673ADCF-3E77-3942-8939-88BCEFF63AC0}" type="pres">
      <dgm:prSet presAssocID="{B4B2C79B-0950-794F-A201-61389404907C}" presName="composite" presStyleCnt="0"/>
      <dgm:spPr/>
    </dgm:pt>
    <dgm:pt modelId="{2AB3A019-0A49-3C40-AA65-27C028A03E84}" type="pres">
      <dgm:prSet presAssocID="{B4B2C79B-0950-794F-A201-61389404907C}" presName="parTx" presStyleLbl="alignNode1" presStyleIdx="0" presStyleCnt="2">
        <dgm:presLayoutVars>
          <dgm:chMax val="0"/>
          <dgm:chPref val="0"/>
          <dgm:bulletEnabled val="1"/>
        </dgm:presLayoutVars>
      </dgm:prSet>
      <dgm:spPr/>
      <dgm:t>
        <a:bodyPr/>
        <a:lstStyle/>
        <a:p>
          <a:endParaRPr lang="en-US"/>
        </a:p>
      </dgm:t>
    </dgm:pt>
    <dgm:pt modelId="{2569091A-2DA1-8142-BA5E-0F8ADAFD7B0D}" type="pres">
      <dgm:prSet presAssocID="{B4B2C79B-0950-794F-A201-61389404907C}" presName="desTx" presStyleLbl="alignAccFollowNode1" presStyleIdx="0" presStyleCnt="2">
        <dgm:presLayoutVars>
          <dgm:bulletEnabled val="1"/>
        </dgm:presLayoutVars>
      </dgm:prSet>
      <dgm:spPr/>
      <dgm:t>
        <a:bodyPr/>
        <a:lstStyle/>
        <a:p>
          <a:endParaRPr lang="en-US"/>
        </a:p>
      </dgm:t>
    </dgm:pt>
    <dgm:pt modelId="{D5B4337B-E725-6944-B370-669DC313F10F}" type="pres">
      <dgm:prSet presAssocID="{66699F41-6275-1548-AE9D-CB2455B7A5F1}" presName="space" presStyleCnt="0"/>
      <dgm:spPr/>
    </dgm:pt>
    <dgm:pt modelId="{0F8FD1BF-BF53-4A45-A4E3-106A8617B39C}" type="pres">
      <dgm:prSet presAssocID="{D3356ACF-25F3-1140-89A5-BAF3A8B36EDE}" presName="composite" presStyleCnt="0"/>
      <dgm:spPr/>
    </dgm:pt>
    <dgm:pt modelId="{438005FB-DA9C-1345-BA1D-8BAC6F2BFC99}" type="pres">
      <dgm:prSet presAssocID="{D3356ACF-25F3-1140-89A5-BAF3A8B36EDE}" presName="parTx" presStyleLbl="alignNode1" presStyleIdx="1" presStyleCnt="2">
        <dgm:presLayoutVars>
          <dgm:chMax val="0"/>
          <dgm:chPref val="0"/>
          <dgm:bulletEnabled val="1"/>
        </dgm:presLayoutVars>
      </dgm:prSet>
      <dgm:spPr/>
      <dgm:t>
        <a:bodyPr/>
        <a:lstStyle/>
        <a:p>
          <a:endParaRPr lang="en-US"/>
        </a:p>
      </dgm:t>
    </dgm:pt>
    <dgm:pt modelId="{ED48337D-6AF7-A048-8355-7DB9BC432599}" type="pres">
      <dgm:prSet presAssocID="{D3356ACF-25F3-1140-89A5-BAF3A8B36EDE}" presName="desTx" presStyleLbl="alignAccFollowNode1" presStyleIdx="1" presStyleCnt="2">
        <dgm:presLayoutVars>
          <dgm:bulletEnabled val="1"/>
        </dgm:presLayoutVars>
      </dgm:prSet>
      <dgm:spPr/>
      <dgm:t>
        <a:bodyPr/>
        <a:lstStyle/>
        <a:p>
          <a:endParaRPr lang="en-US"/>
        </a:p>
      </dgm:t>
    </dgm:pt>
  </dgm:ptLst>
  <dgm:cxnLst>
    <dgm:cxn modelId="{BFA83C8A-82A2-CA44-B833-EA4F4277E280}" srcId="{B4B2C79B-0950-794F-A201-61389404907C}" destId="{75747FE0-17B1-B940-BD85-2B38C7DDE8BA}" srcOrd="0" destOrd="0" parTransId="{B73B43C2-0A02-E346-9FD8-0172F5E26895}" sibTransId="{29EBBA66-250F-F642-A2DE-117EFC5BE922}"/>
    <dgm:cxn modelId="{4AE17494-FEED-0D41-8468-5EE0903BC102}" srcId="{2F0F8CEA-0FB4-574F-ABB8-E0D4A60DE576}" destId="{D3356ACF-25F3-1140-89A5-BAF3A8B36EDE}" srcOrd="1" destOrd="0" parTransId="{4711EFD4-597D-3949-AFF2-C4EF3065B208}" sibTransId="{DFD6CA65-6E4A-EC4B-A500-9BFAB094ED2A}"/>
    <dgm:cxn modelId="{A9D93BA4-6C54-9D41-BB2D-20C333E48BEE}" srcId="{B4B2C79B-0950-794F-A201-61389404907C}" destId="{08C26127-EEE4-D849-966F-73E8553A3508}" srcOrd="1" destOrd="0" parTransId="{28F791AB-C887-D04D-BCA5-51566752738F}" sibTransId="{513326CB-9191-FB47-941E-10DEFCF93C37}"/>
    <dgm:cxn modelId="{D1217ED6-BF59-8F47-82FB-95CFF2318370}" srcId="{2F0F8CEA-0FB4-574F-ABB8-E0D4A60DE576}" destId="{B4B2C79B-0950-794F-A201-61389404907C}" srcOrd="0" destOrd="0" parTransId="{CA05F44D-516E-F04F-96B4-96FA25BB11CF}" sibTransId="{66699F41-6275-1548-AE9D-CB2455B7A5F1}"/>
    <dgm:cxn modelId="{436C2786-7DCE-714C-A84C-7E2B1FB6B4D7}" type="presOf" srcId="{08C26127-EEE4-D849-966F-73E8553A3508}" destId="{2569091A-2DA1-8142-BA5E-0F8ADAFD7B0D}" srcOrd="0" destOrd="1" presId="urn:microsoft.com/office/officeart/2005/8/layout/hList1"/>
    <dgm:cxn modelId="{6110D5B2-E4AA-0142-A11B-C23CA4A4A620}" type="presOf" srcId="{F2F93A39-B881-2848-BA9F-D1FE5E580AA0}" destId="{ED48337D-6AF7-A048-8355-7DB9BC432599}" srcOrd="0" destOrd="1" presId="urn:microsoft.com/office/officeart/2005/8/layout/hList1"/>
    <dgm:cxn modelId="{B9A5EB2A-7EBF-9C40-B51A-0659754931BD}" type="presOf" srcId="{75747FE0-17B1-B940-BD85-2B38C7DDE8BA}" destId="{2569091A-2DA1-8142-BA5E-0F8ADAFD7B0D}" srcOrd="0" destOrd="0" presId="urn:microsoft.com/office/officeart/2005/8/layout/hList1"/>
    <dgm:cxn modelId="{8BA0C4A7-B3D1-AE43-93E5-C91F3AFCCAF6}" srcId="{D3356ACF-25F3-1140-89A5-BAF3A8B36EDE}" destId="{D45520C4-7A01-3140-B4D8-6D44C0D3F991}" srcOrd="0" destOrd="0" parTransId="{3797FD79-A4F8-6144-BBB8-A0A363318B48}" sibTransId="{4C9EF723-C1DD-8442-B753-4BDF9291F248}"/>
    <dgm:cxn modelId="{DBAA89B2-C6D2-6A40-86D2-8BEDD330F6CC}" type="presOf" srcId="{D3356ACF-25F3-1140-89A5-BAF3A8B36EDE}" destId="{438005FB-DA9C-1345-BA1D-8BAC6F2BFC99}" srcOrd="0" destOrd="0" presId="urn:microsoft.com/office/officeart/2005/8/layout/hList1"/>
    <dgm:cxn modelId="{4333D4B4-EA6C-5A46-B527-8D55CDA693E1}" type="presOf" srcId="{D45520C4-7A01-3140-B4D8-6D44C0D3F991}" destId="{ED48337D-6AF7-A048-8355-7DB9BC432599}" srcOrd="0" destOrd="0" presId="urn:microsoft.com/office/officeart/2005/8/layout/hList1"/>
    <dgm:cxn modelId="{E5BAE409-73BE-C248-B3C0-74CC9F9C2056}" type="presOf" srcId="{B4B2C79B-0950-794F-A201-61389404907C}" destId="{2AB3A019-0A49-3C40-AA65-27C028A03E84}" srcOrd="0" destOrd="0" presId="urn:microsoft.com/office/officeart/2005/8/layout/hList1"/>
    <dgm:cxn modelId="{B1F92A06-AC21-0B4B-968A-CE8505A1B7F9}" type="presOf" srcId="{2F0F8CEA-0FB4-574F-ABB8-E0D4A60DE576}" destId="{649E0449-9236-024D-AB4F-2AC20BAC3D53}" srcOrd="0" destOrd="0" presId="urn:microsoft.com/office/officeart/2005/8/layout/hList1"/>
    <dgm:cxn modelId="{0D30665D-24F0-6F43-A446-E34DE63ACC5B}" srcId="{D3356ACF-25F3-1140-89A5-BAF3A8B36EDE}" destId="{F2F93A39-B881-2848-BA9F-D1FE5E580AA0}" srcOrd="1" destOrd="0" parTransId="{C5386019-DBD5-BD4C-B886-C7F2A4D96269}" sibTransId="{B07B3351-2235-4444-A54E-B5D1A2ED1BB8}"/>
    <dgm:cxn modelId="{51A4D435-7477-9544-8638-0A48018C1847}" type="presParOf" srcId="{649E0449-9236-024D-AB4F-2AC20BAC3D53}" destId="{D673ADCF-3E77-3942-8939-88BCEFF63AC0}" srcOrd="0" destOrd="0" presId="urn:microsoft.com/office/officeart/2005/8/layout/hList1"/>
    <dgm:cxn modelId="{9AF8231C-E07E-C740-98E3-1711C536F74A}" type="presParOf" srcId="{D673ADCF-3E77-3942-8939-88BCEFF63AC0}" destId="{2AB3A019-0A49-3C40-AA65-27C028A03E84}" srcOrd="0" destOrd="0" presId="urn:microsoft.com/office/officeart/2005/8/layout/hList1"/>
    <dgm:cxn modelId="{C16D41A3-7CC7-4E4B-9CB6-D5EF6C1B1225}" type="presParOf" srcId="{D673ADCF-3E77-3942-8939-88BCEFF63AC0}" destId="{2569091A-2DA1-8142-BA5E-0F8ADAFD7B0D}" srcOrd="1" destOrd="0" presId="urn:microsoft.com/office/officeart/2005/8/layout/hList1"/>
    <dgm:cxn modelId="{6C95BD46-222A-2443-9CEA-D43D049E7565}" type="presParOf" srcId="{649E0449-9236-024D-AB4F-2AC20BAC3D53}" destId="{D5B4337B-E725-6944-B370-669DC313F10F}" srcOrd="1" destOrd="0" presId="urn:microsoft.com/office/officeart/2005/8/layout/hList1"/>
    <dgm:cxn modelId="{1CA22909-B83F-3942-B55C-2431DD1C14A4}" type="presParOf" srcId="{649E0449-9236-024D-AB4F-2AC20BAC3D53}" destId="{0F8FD1BF-BF53-4A45-A4E3-106A8617B39C}" srcOrd="2" destOrd="0" presId="urn:microsoft.com/office/officeart/2005/8/layout/hList1"/>
    <dgm:cxn modelId="{576C91D5-0759-CC4A-9719-7E54C45D3B69}" type="presParOf" srcId="{0F8FD1BF-BF53-4A45-A4E3-106A8617B39C}" destId="{438005FB-DA9C-1345-BA1D-8BAC6F2BFC99}" srcOrd="0" destOrd="0" presId="urn:microsoft.com/office/officeart/2005/8/layout/hList1"/>
    <dgm:cxn modelId="{F0BE0EBF-5250-C845-B2CC-EE2D772295F4}" type="presParOf" srcId="{0F8FD1BF-BF53-4A45-A4E3-106A8617B39C}" destId="{ED48337D-6AF7-A048-8355-7DB9BC43259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9CED5D-65FA-D545-944A-9F9247C4F4B3}" type="doc">
      <dgm:prSet loTypeId="urn:microsoft.com/office/officeart/2005/8/layout/vList4#1" loCatId="list" qsTypeId="urn:microsoft.com/office/officeart/2005/8/quickstyle/simple4" qsCatId="simple" csTypeId="urn:microsoft.com/office/officeart/2005/8/colors/accent1_2" csCatId="accent1" phldr="1"/>
      <dgm:spPr/>
      <dgm:t>
        <a:bodyPr/>
        <a:lstStyle/>
        <a:p>
          <a:endParaRPr lang="en-US"/>
        </a:p>
      </dgm:t>
    </dgm:pt>
    <dgm:pt modelId="{900F896D-274D-5747-91EF-C4D05807C559}">
      <dgm:prSet custT="1"/>
      <dgm:spPr/>
      <dgm:t>
        <a:bodyPr/>
        <a:lstStyle/>
        <a:p>
          <a:pPr rtl="0"/>
          <a:r>
            <a:rPr lang="en-US" sz="2600" dirty="0" smtClean="0"/>
            <a:t>Management by Competencies </a:t>
          </a:r>
        </a:p>
        <a:p>
          <a:pPr rtl="0"/>
          <a:r>
            <a:rPr lang="en-US" sz="2000" dirty="0" smtClean="0"/>
            <a:t>J. </a:t>
          </a:r>
          <a:r>
            <a:rPr lang="en-US" sz="2000" dirty="0" err="1" smtClean="0"/>
            <a:t>Plamínek</a:t>
          </a:r>
          <a:r>
            <a:rPr lang="en-US" sz="2000" dirty="0" smtClean="0"/>
            <a:t>, R. </a:t>
          </a:r>
          <a:r>
            <a:rPr lang="en-US" sz="2000" dirty="0" err="1" smtClean="0"/>
            <a:t>Fišer</a:t>
          </a:r>
          <a:r>
            <a:rPr lang="en-US" sz="2000" dirty="0" smtClean="0"/>
            <a:t> – Czech only</a:t>
          </a:r>
          <a:endParaRPr lang="en-US" sz="2000" dirty="0"/>
        </a:p>
      </dgm:t>
    </dgm:pt>
    <dgm:pt modelId="{02639BC5-2CEE-1C43-8AD2-246D2A7E0FD5}" type="parTrans" cxnId="{AC023EB7-BA46-814B-96AE-B8E1FFFEFA8C}">
      <dgm:prSet/>
      <dgm:spPr/>
      <dgm:t>
        <a:bodyPr/>
        <a:lstStyle/>
        <a:p>
          <a:endParaRPr lang="en-US"/>
        </a:p>
      </dgm:t>
    </dgm:pt>
    <dgm:pt modelId="{815C3540-4140-BB49-9B66-49F03E333B8A}" type="sibTrans" cxnId="{AC023EB7-BA46-814B-96AE-B8E1FFFEFA8C}">
      <dgm:prSet/>
      <dgm:spPr/>
      <dgm:t>
        <a:bodyPr/>
        <a:lstStyle/>
        <a:p>
          <a:endParaRPr lang="en-US"/>
        </a:p>
      </dgm:t>
    </dgm:pt>
    <dgm:pt modelId="{737E8FD8-7EA0-8B4B-8EEB-8BFFAEEF9A7F}">
      <dgm:prSet custT="1"/>
      <dgm:spPr/>
      <dgm:t>
        <a:bodyPr/>
        <a:lstStyle/>
        <a:p>
          <a:pPr rtl="0"/>
          <a:r>
            <a:rPr lang="en-US" sz="2600" dirty="0" smtClean="0"/>
            <a:t>Leading of people, teams, and companies </a:t>
          </a:r>
        </a:p>
        <a:p>
          <a:pPr rtl="0"/>
          <a:r>
            <a:rPr lang="en-US" sz="2000" dirty="0" smtClean="0"/>
            <a:t>J. </a:t>
          </a:r>
          <a:r>
            <a:rPr lang="en-US" sz="2000" dirty="0" err="1" smtClean="0"/>
            <a:t>Plamínek</a:t>
          </a:r>
          <a:r>
            <a:rPr lang="en-US" sz="2000" dirty="0" smtClean="0"/>
            <a:t> – Czech only</a:t>
          </a:r>
          <a:endParaRPr lang="en-US" sz="2000" dirty="0"/>
        </a:p>
      </dgm:t>
    </dgm:pt>
    <dgm:pt modelId="{4CA1FFB5-E366-AC4B-BC89-F66831F85326}" type="parTrans" cxnId="{B9B15145-C103-544A-8904-0F2589BAC7E8}">
      <dgm:prSet/>
      <dgm:spPr/>
      <dgm:t>
        <a:bodyPr/>
        <a:lstStyle/>
        <a:p>
          <a:endParaRPr lang="en-US"/>
        </a:p>
      </dgm:t>
    </dgm:pt>
    <dgm:pt modelId="{BBD19D49-6709-E54E-A0E9-D499844CBE2F}" type="sibTrans" cxnId="{B9B15145-C103-544A-8904-0F2589BAC7E8}">
      <dgm:prSet/>
      <dgm:spPr/>
      <dgm:t>
        <a:bodyPr/>
        <a:lstStyle/>
        <a:p>
          <a:endParaRPr lang="en-US"/>
        </a:p>
      </dgm:t>
    </dgm:pt>
    <dgm:pt modelId="{16AEEB92-8338-9447-9B24-A7661243B4CE}">
      <dgm:prSet custT="1"/>
      <dgm:spPr/>
      <dgm:t>
        <a:bodyPr/>
        <a:lstStyle/>
        <a:p>
          <a:pPr rtl="0"/>
          <a:r>
            <a:rPr lang="en-US" sz="2700" dirty="0" smtClean="0"/>
            <a:t>Problem solving and decision making </a:t>
          </a:r>
        </a:p>
        <a:p>
          <a:pPr rtl="0"/>
          <a:r>
            <a:rPr lang="en-US" sz="2000" dirty="0" smtClean="0"/>
            <a:t>J. </a:t>
          </a:r>
          <a:r>
            <a:rPr lang="en-US" sz="2000" dirty="0" err="1" smtClean="0"/>
            <a:t>Plamínek</a:t>
          </a:r>
          <a:r>
            <a:rPr lang="en-US" sz="2000" dirty="0" smtClean="0"/>
            <a:t> – Czech only</a:t>
          </a:r>
          <a:endParaRPr lang="en-US" sz="2000" dirty="0"/>
        </a:p>
      </dgm:t>
    </dgm:pt>
    <dgm:pt modelId="{970338A2-2F18-F944-A915-8A3119DB862A}" type="parTrans" cxnId="{D3584050-6242-1F46-8430-9A1F11E8EC27}">
      <dgm:prSet/>
      <dgm:spPr/>
      <dgm:t>
        <a:bodyPr/>
        <a:lstStyle/>
        <a:p>
          <a:endParaRPr lang="en-US"/>
        </a:p>
      </dgm:t>
    </dgm:pt>
    <dgm:pt modelId="{B73F6802-80EC-9F46-B874-3D78176B50A4}" type="sibTrans" cxnId="{D3584050-6242-1F46-8430-9A1F11E8EC27}">
      <dgm:prSet/>
      <dgm:spPr/>
      <dgm:t>
        <a:bodyPr/>
        <a:lstStyle/>
        <a:p>
          <a:endParaRPr lang="en-US"/>
        </a:p>
      </dgm:t>
    </dgm:pt>
    <dgm:pt modelId="{243C11BB-6966-F449-80E4-E6D6846A7ED4}" type="pres">
      <dgm:prSet presAssocID="{F09CED5D-65FA-D545-944A-9F9247C4F4B3}" presName="linear" presStyleCnt="0">
        <dgm:presLayoutVars>
          <dgm:dir/>
          <dgm:resizeHandles val="exact"/>
        </dgm:presLayoutVars>
      </dgm:prSet>
      <dgm:spPr/>
      <dgm:t>
        <a:bodyPr/>
        <a:lstStyle/>
        <a:p>
          <a:endParaRPr lang="en-US"/>
        </a:p>
      </dgm:t>
    </dgm:pt>
    <dgm:pt modelId="{8382129D-0A18-A642-9623-5FD901AA809F}" type="pres">
      <dgm:prSet presAssocID="{900F896D-274D-5747-91EF-C4D05807C559}" presName="comp" presStyleCnt="0"/>
      <dgm:spPr/>
    </dgm:pt>
    <dgm:pt modelId="{976B7D32-4EDF-F543-9129-367D30D0FA1E}" type="pres">
      <dgm:prSet presAssocID="{900F896D-274D-5747-91EF-C4D05807C559}" presName="box" presStyleLbl="node1" presStyleIdx="0" presStyleCnt="3"/>
      <dgm:spPr/>
      <dgm:t>
        <a:bodyPr/>
        <a:lstStyle/>
        <a:p>
          <a:endParaRPr lang="en-US"/>
        </a:p>
      </dgm:t>
    </dgm:pt>
    <dgm:pt modelId="{0AA1362F-1393-AD47-A85F-629E93AC843A}" type="pres">
      <dgm:prSet presAssocID="{900F896D-274D-5747-91EF-C4D05807C559}" presName="img" presStyleLbl="fgImgPlace1" presStyleIdx="0" presStyleCnt="3" custScaleX="49578"/>
      <dgm:spPr>
        <a:blipFill rotWithShape="0">
          <a:blip xmlns:r="http://schemas.openxmlformats.org/officeDocument/2006/relationships" r:embed="rId1"/>
          <a:stretch>
            <a:fillRect/>
          </a:stretch>
        </a:blipFill>
      </dgm:spPr>
    </dgm:pt>
    <dgm:pt modelId="{45399B5C-E800-8649-AE31-6688C9CCEC2A}" type="pres">
      <dgm:prSet presAssocID="{900F896D-274D-5747-91EF-C4D05807C559}" presName="text" presStyleLbl="node1" presStyleIdx="0" presStyleCnt="3">
        <dgm:presLayoutVars>
          <dgm:bulletEnabled val="1"/>
        </dgm:presLayoutVars>
      </dgm:prSet>
      <dgm:spPr/>
      <dgm:t>
        <a:bodyPr/>
        <a:lstStyle/>
        <a:p>
          <a:endParaRPr lang="en-US"/>
        </a:p>
      </dgm:t>
    </dgm:pt>
    <dgm:pt modelId="{86F0929F-AB82-9346-810D-25F1CFF4DD83}" type="pres">
      <dgm:prSet presAssocID="{815C3540-4140-BB49-9B66-49F03E333B8A}" presName="spacer" presStyleCnt="0"/>
      <dgm:spPr/>
    </dgm:pt>
    <dgm:pt modelId="{B16D3DAC-5869-5444-8D09-DE78AC735E4F}" type="pres">
      <dgm:prSet presAssocID="{737E8FD8-7EA0-8B4B-8EEB-8BFFAEEF9A7F}" presName="comp" presStyleCnt="0"/>
      <dgm:spPr/>
    </dgm:pt>
    <dgm:pt modelId="{C95B4CC0-C2DD-254D-A73D-826D79234865}" type="pres">
      <dgm:prSet presAssocID="{737E8FD8-7EA0-8B4B-8EEB-8BFFAEEF9A7F}" presName="box" presStyleLbl="node1" presStyleIdx="1" presStyleCnt="3"/>
      <dgm:spPr/>
      <dgm:t>
        <a:bodyPr/>
        <a:lstStyle/>
        <a:p>
          <a:endParaRPr lang="en-US"/>
        </a:p>
      </dgm:t>
    </dgm:pt>
    <dgm:pt modelId="{0372806E-D1F0-0840-988D-0F8C211613FF}" type="pres">
      <dgm:prSet presAssocID="{737E8FD8-7EA0-8B4B-8EEB-8BFFAEEF9A7F}" presName="img" presStyleLbl="fgImgPlace1" presStyleIdx="1" presStyleCnt="3" custScaleX="48271"/>
      <dgm:spPr>
        <a:blipFill rotWithShape="0">
          <a:blip xmlns:r="http://schemas.openxmlformats.org/officeDocument/2006/relationships" r:embed="rId2"/>
          <a:stretch>
            <a:fillRect/>
          </a:stretch>
        </a:blipFill>
      </dgm:spPr>
    </dgm:pt>
    <dgm:pt modelId="{36D317A4-0C17-A042-8C75-E9085F8F88F1}" type="pres">
      <dgm:prSet presAssocID="{737E8FD8-7EA0-8B4B-8EEB-8BFFAEEF9A7F}" presName="text" presStyleLbl="node1" presStyleIdx="1" presStyleCnt="3">
        <dgm:presLayoutVars>
          <dgm:bulletEnabled val="1"/>
        </dgm:presLayoutVars>
      </dgm:prSet>
      <dgm:spPr/>
      <dgm:t>
        <a:bodyPr/>
        <a:lstStyle/>
        <a:p>
          <a:endParaRPr lang="en-US"/>
        </a:p>
      </dgm:t>
    </dgm:pt>
    <dgm:pt modelId="{E235E975-4192-8F4F-8DB5-3366049369E9}" type="pres">
      <dgm:prSet presAssocID="{BBD19D49-6709-E54E-A0E9-D499844CBE2F}" presName="spacer" presStyleCnt="0"/>
      <dgm:spPr/>
    </dgm:pt>
    <dgm:pt modelId="{257043D0-5848-834C-9670-29EFD4478F65}" type="pres">
      <dgm:prSet presAssocID="{16AEEB92-8338-9447-9B24-A7661243B4CE}" presName="comp" presStyleCnt="0"/>
      <dgm:spPr/>
    </dgm:pt>
    <dgm:pt modelId="{06E5B57A-A348-694D-8E0C-5B2BAE2D3298}" type="pres">
      <dgm:prSet presAssocID="{16AEEB92-8338-9447-9B24-A7661243B4CE}" presName="box" presStyleLbl="node1" presStyleIdx="2" presStyleCnt="3"/>
      <dgm:spPr/>
      <dgm:t>
        <a:bodyPr/>
        <a:lstStyle/>
        <a:p>
          <a:endParaRPr lang="en-US"/>
        </a:p>
      </dgm:t>
    </dgm:pt>
    <dgm:pt modelId="{9CBCBD01-8D04-B743-8AD7-A74CE1332065}" type="pres">
      <dgm:prSet presAssocID="{16AEEB92-8338-9447-9B24-A7661243B4CE}" presName="img" presStyleLbl="fgImgPlace1" presStyleIdx="2" presStyleCnt="3" custScaleX="51119"/>
      <dgm:spPr>
        <a:blipFill rotWithShape="0">
          <a:blip xmlns:r="http://schemas.openxmlformats.org/officeDocument/2006/relationships" r:embed="rId3"/>
          <a:stretch>
            <a:fillRect/>
          </a:stretch>
        </a:blipFill>
      </dgm:spPr>
    </dgm:pt>
    <dgm:pt modelId="{C10F997B-EEAC-A64B-88B1-F7B3784F6E4A}" type="pres">
      <dgm:prSet presAssocID="{16AEEB92-8338-9447-9B24-A7661243B4CE}" presName="text" presStyleLbl="node1" presStyleIdx="2" presStyleCnt="3">
        <dgm:presLayoutVars>
          <dgm:bulletEnabled val="1"/>
        </dgm:presLayoutVars>
      </dgm:prSet>
      <dgm:spPr/>
      <dgm:t>
        <a:bodyPr/>
        <a:lstStyle/>
        <a:p>
          <a:endParaRPr lang="en-US"/>
        </a:p>
      </dgm:t>
    </dgm:pt>
  </dgm:ptLst>
  <dgm:cxnLst>
    <dgm:cxn modelId="{F701715E-4B0E-7347-8E80-C268C59DF053}" type="presOf" srcId="{16AEEB92-8338-9447-9B24-A7661243B4CE}" destId="{C10F997B-EEAC-A64B-88B1-F7B3784F6E4A}" srcOrd="1" destOrd="0" presId="urn:microsoft.com/office/officeart/2005/8/layout/vList4#1"/>
    <dgm:cxn modelId="{340D650E-4328-F246-8CFD-67D1B276D93D}" type="presOf" srcId="{F09CED5D-65FA-D545-944A-9F9247C4F4B3}" destId="{243C11BB-6966-F449-80E4-E6D6846A7ED4}" srcOrd="0" destOrd="0" presId="urn:microsoft.com/office/officeart/2005/8/layout/vList4#1"/>
    <dgm:cxn modelId="{5D1F0FE6-5EA7-AF48-A349-EAFF77C07814}" type="presOf" srcId="{16AEEB92-8338-9447-9B24-A7661243B4CE}" destId="{06E5B57A-A348-694D-8E0C-5B2BAE2D3298}" srcOrd="0" destOrd="0" presId="urn:microsoft.com/office/officeart/2005/8/layout/vList4#1"/>
    <dgm:cxn modelId="{B7725194-5FB2-D640-8DA1-8A29A3BB5D1F}" type="presOf" srcId="{900F896D-274D-5747-91EF-C4D05807C559}" destId="{45399B5C-E800-8649-AE31-6688C9CCEC2A}" srcOrd="1" destOrd="0" presId="urn:microsoft.com/office/officeart/2005/8/layout/vList4#1"/>
    <dgm:cxn modelId="{9B85B204-EE5A-A340-BC93-E5E73048705B}" type="presOf" srcId="{737E8FD8-7EA0-8B4B-8EEB-8BFFAEEF9A7F}" destId="{C95B4CC0-C2DD-254D-A73D-826D79234865}" srcOrd="0" destOrd="0" presId="urn:microsoft.com/office/officeart/2005/8/layout/vList4#1"/>
    <dgm:cxn modelId="{9D6F0214-B380-B546-A18E-499CD0199BBB}" type="presOf" srcId="{900F896D-274D-5747-91EF-C4D05807C559}" destId="{976B7D32-4EDF-F543-9129-367D30D0FA1E}" srcOrd="0" destOrd="0" presId="urn:microsoft.com/office/officeart/2005/8/layout/vList4#1"/>
    <dgm:cxn modelId="{AC023EB7-BA46-814B-96AE-B8E1FFFEFA8C}" srcId="{F09CED5D-65FA-D545-944A-9F9247C4F4B3}" destId="{900F896D-274D-5747-91EF-C4D05807C559}" srcOrd="0" destOrd="0" parTransId="{02639BC5-2CEE-1C43-8AD2-246D2A7E0FD5}" sibTransId="{815C3540-4140-BB49-9B66-49F03E333B8A}"/>
    <dgm:cxn modelId="{736B8E23-4072-4D47-8F61-6773F6C1F690}" type="presOf" srcId="{737E8FD8-7EA0-8B4B-8EEB-8BFFAEEF9A7F}" destId="{36D317A4-0C17-A042-8C75-E9085F8F88F1}" srcOrd="1" destOrd="0" presId="urn:microsoft.com/office/officeart/2005/8/layout/vList4#1"/>
    <dgm:cxn modelId="{D3584050-6242-1F46-8430-9A1F11E8EC27}" srcId="{F09CED5D-65FA-D545-944A-9F9247C4F4B3}" destId="{16AEEB92-8338-9447-9B24-A7661243B4CE}" srcOrd="2" destOrd="0" parTransId="{970338A2-2F18-F944-A915-8A3119DB862A}" sibTransId="{B73F6802-80EC-9F46-B874-3D78176B50A4}"/>
    <dgm:cxn modelId="{B9B15145-C103-544A-8904-0F2589BAC7E8}" srcId="{F09CED5D-65FA-D545-944A-9F9247C4F4B3}" destId="{737E8FD8-7EA0-8B4B-8EEB-8BFFAEEF9A7F}" srcOrd="1" destOrd="0" parTransId="{4CA1FFB5-E366-AC4B-BC89-F66831F85326}" sibTransId="{BBD19D49-6709-E54E-A0E9-D499844CBE2F}"/>
    <dgm:cxn modelId="{47F07E8F-28B5-FF46-83EB-B0F642CA0975}" type="presParOf" srcId="{243C11BB-6966-F449-80E4-E6D6846A7ED4}" destId="{8382129D-0A18-A642-9623-5FD901AA809F}" srcOrd="0" destOrd="0" presId="urn:microsoft.com/office/officeart/2005/8/layout/vList4#1"/>
    <dgm:cxn modelId="{67E97783-E13F-0C48-A741-D8BBB79841FC}" type="presParOf" srcId="{8382129D-0A18-A642-9623-5FD901AA809F}" destId="{976B7D32-4EDF-F543-9129-367D30D0FA1E}" srcOrd="0" destOrd="0" presId="urn:microsoft.com/office/officeart/2005/8/layout/vList4#1"/>
    <dgm:cxn modelId="{1579A50C-D9AA-844C-8176-45830D27EB07}" type="presParOf" srcId="{8382129D-0A18-A642-9623-5FD901AA809F}" destId="{0AA1362F-1393-AD47-A85F-629E93AC843A}" srcOrd="1" destOrd="0" presId="urn:microsoft.com/office/officeart/2005/8/layout/vList4#1"/>
    <dgm:cxn modelId="{9B0619A8-13BE-8542-AA7D-B980AA302E7A}" type="presParOf" srcId="{8382129D-0A18-A642-9623-5FD901AA809F}" destId="{45399B5C-E800-8649-AE31-6688C9CCEC2A}" srcOrd="2" destOrd="0" presId="urn:microsoft.com/office/officeart/2005/8/layout/vList4#1"/>
    <dgm:cxn modelId="{3D075B23-24E8-A94C-922A-0747089DD5DF}" type="presParOf" srcId="{243C11BB-6966-F449-80E4-E6D6846A7ED4}" destId="{86F0929F-AB82-9346-810D-25F1CFF4DD83}" srcOrd="1" destOrd="0" presId="urn:microsoft.com/office/officeart/2005/8/layout/vList4#1"/>
    <dgm:cxn modelId="{B17751D6-00F9-9E4D-BC79-0091375E63F2}" type="presParOf" srcId="{243C11BB-6966-F449-80E4-E6D6846A7ED4}" destId="{B16D3DAC-5869-5444-8D09-DE78AC735E4F}" srcOrd="2" destOrd="0" presId="urn:microsoft.com/office/officeart/2005/8/layout/vList4#1"/>
    <dgm:cxn modelId="{51802110-D9FB-104B-9150-A13598D0E398}" type="presParOf" srcId="{B16D3DAC-5869-5444-8D09-DE78AC735E4F}" destId="{C95B4CC0-C2DD-254D-A73D-826D79234865}" srcOrd="0" destOrd="0" presId="urn:microsoft.com/office/officeart/2005/8/layout/vList4#1"/>
    <dgm:cxn modelId="{BF5349C3-B56D-A44F-BF7C-34F3E5D304E1}" type="presParOf" srcId="{B16D3DAC-5869-5444-8D09-DE78AC735E4F}" destId="{0372806E-D1F0-0840-988D-0F8C211613FF}" srcOrd="1" destOrd="0" presId="urn:microsoft.com/office/officeart/2005/8/layout/vList4#1"/>
    <dgm:cxn modelId="{F33845AD-0376-A54D-BCDE-944600540404}" type="presParOf" srcId="{B16D3DAC-5869-5444-8D09-DE78AC735E4F}" destId="{36D317A4-0C17-A042-8C75-E9085F8F88F1}" srcOrd="2" destOrd="0" presId="urn:microsoft.com/office/officeart/2005/8/layout/vList4#1"/>
    <dgm:cxn modelId="{3DA5D93A-AC75-D24D-9252-E1F2A803549C}" type="presParOf" srcId="{243C11BB-6966-F449-80E4-E6D6846A7ED4}" destId="{E235E975-4192-8F4F-8DB5-3366049369E9}" srcOrd="3" destOrd="0" presId="urn:microsoft.com/office/officeart/2005/8/layout/vList4#1"/>
    <dgm:cxn modelId="{7E3E6629-1228-4F46-A3AF-E3A73323BE26}" type="presParOf" srcId="{243C11BB-6966-F449-80E4-E6D6846A7ED4}" destId="{257043D0-5848-834C-9670-29EFD4478F65}" srcOrd="4" destOrd="0" presId="urn:microsoft.com/office/officeart/2005/8/layout/vList4#1"/>
    <dgm:cxn modelId="{625EC26F-4456-D841-B66A-066CD7709A56}" type="presParOf" srcId="{257043D0-5848-834C-9670-29EFD4478F65}" destId="{06E5B57A-A348-694D-8E0C-5B2BAE2D3298}" srcOrd="0" destOrd="0" presId="urn:microsoft.com/office/officeart/2005/8/layout/vList4#1"/>
    <dgm:cxn modelId="{959FD1BF-02E9-E74B-8B7E-54BE8E324503}" type="presParOf" srcId="{257043D0-5848-834C-9670-29EFD4478F65}" destId="{9CBCBD01-8D04-B743-8AD7-A74CE1332065}" srcOrd="1" destOrd="0" presId="urn:microsoft.com/office/officeart/2005/8/layout/vList4#1"/>
    <dgm:cxn modelId="{B75067F6-2879-AC43-B749-EB39F3BCD6EB}" type="presParOf" srcId="{257043D0-5848-834C-9670-29EFD4478F65}" destId="{C10F997B-EEAC-A64B-88B1-F7B3784F6E4A}" srcOrd="2" destOrd="0" presId="urn:microsoft.com/office/officeart/2005/8/layout/vList4#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D55F390-8C99-984C-A4C9-EA3DBF8B9E16}" type="doc">
      <dgm:prSet loTypeId="urn:microsoft.com/office/officeart/2005/8/layout/vList4#2" loCatId="list" qsTypeId="urn:microsoft.com/office/officeart/2005/8/quickstyle/simple4" qsCatId="simple" csTypeId="urn:microsoft.com/office/officeart/2005/8/colors/accent1_2" csCatId="accent1" phldr="1"/>
      <dgm:spPr/>
      <dgm:t>
        <a:bodyPr/>
        <a:lstStyle/>
        <a:p>
          <a:endParaRPr lang="en-US"/>
        </a:p>
      </dgm:t>
    </dgm:pt>
    <dgm:pt modelId="{021787D4-C0E8-384F-BDD0-38147AA8C2E4}">
      <dgm:prSet custT="1"/>
      <dgm:spPr/>
      <dgm:t>
        <a:bodyPr/>
        <a:lstStyle/>
        <a:p>
          <a:pPr rtl="0"/>
          <a:r>
            <a:rPr lang="en-US" sz="2500" dirty="0" smtClean="0"/>
            <a:t>Synergistic management</a:t>
          </a:r>
        </a:p>
        <a:p>
          <a:pPr rtl="0"/>
          <a:r>
            <a:rPr lang="en-US" sz="2000" dirty="0" smtClean="0"/>
            <a:t>J. </a:t>
          </a:r>
          <a:r>
            <a:rPr lang="en-US" sz="2000" dirty="0" err="1" smtClean="0"/>
            <a:t>Plamínek</a:t>
          </a:r>
          <a:r>
            <a:rPr lang="en-US" sz="2000" dirty="0" smtClean="0"/>
            <a:t> - Czech only</a:t>
          </a:r>
          <a:endParaRPr lang="en-US" sz="2000" dirty="0"/>
        </a:p>
      </dgm:t>
    </dgm:pt>
    <dgm:pt modelId="{F7DFE0F7-68FE-1E40-8EEB-2AD014328222}" type="parTrans" cxnId="{EF0BAAB2-02CE-934C-A57B-802D59504A59}">
      <dgm:prSet/>
      <dgm:spPr/>
      <dgm:t>
        <a:bodyPr/>
        <a:lstStyle/>
        <a:p>
          <a:endParaRPr lang="en-US"/>
        </a:p>
      </dgm:t>
    </dgm:pt>
    <dgm:pt modelId="{59E01FB6-D854-3946-8785-686F5A8353F1}" type="sibTrans" cxnId="{EF0BAAB2-02CE-934C-A57B-802D59504A59}">
      <dgm:prSet/>
      <dgm:spPr/>
      <dgm:t>
        <a:bodyPr/>
        <a:lstStyle/>
        <a:p>
          <a:endParaRPr lang="en-US"/>
        </a:p>
      </dgm:t>
    </dgm:pt>
    <dgm:pt modelId="{EB6B1B74-4895-F24D-ACDF-2B345F61F964}">
      <dgm:prSet custT="1"/>
      <dgm:spPr/>
      <dgm:t>
        <a:bodyPr/>
        <a:lstStyle/>
        <a:p>
          <a:pPr rtl="0"/>
          <a:r>
            <a:rPr lang="en-US" sz="2500" dirty="0" smtClean="0"/>
            <a:t>Theory of Constraints </a:t>
          </a:r>
        </a:p>
        <a:p>
          <a:pPr rtl="0"/>
          <a:r>
            <a:rPr lang="en-US" sz="2000" dirty="0" err="1" smtClean="0"/>
            <a:t>Elyiahu</a:t>
          </a:r>
          <a:r>
            <a:rPr lang="en-US" sz="2000" dirty="0" smtClean="0"/>
            <a:t> M. </a:t>
          </a:r>
          <a:r>
            <a:rPr lang="en-US" sz="2000" dirty="0" err="1" smtClean="0"/>
            <a:t>Goldratt</a:t>
          </a:r>
          <a:endParaRPr lang="en-US" sz="2000" dirty="0"/>
        </a:p>
      </dgm:t>
    </dgm:pt>
    <dgm:pt modelId="{CE125D65-5F1B-0046-A1C4-0B7FA6427BB8}" type="parTrans" cxnId="{5566A5D9-EAC0-334C-AE85-A37EE06BB8B4}">
      <dgm:prSet/>
      <dgm:spPr/>
      <dgm:t>
        <a:bodyPr/>
        <a:lstStyle/>
        <a:p>
          <a:endParaRPr lang="en-US"/>
        </a:p>
      </dgm:t>
    </dgm:pt>
    <dgm:pt modelId="{24D4D751-D1D7-D340-83A6-FA8DF6C48075}" type="sibTrans" cxnId="{5566A5D9-EAC0-334C-AE85-A37EE06BB8B4}">
      <dgm:prSet/>
      <dgm:spPr/>
      <dgm:t>
        <a:bodyPr/>
        <a:lstStyle/>
        <a:p>
          <a:endParaRPr lang="en-US"/>
        </a:p>
      </dgm:t>
    </dgm:pt>
    <dgm:pt modelId="{E2A1040D-3B87-D842-84D4-1926A7771865}">
      <dgm:prSet custT="1"/>
      <dgm:spPr/>
      <dgm:t>
        <a:bodyPr/>
        <a:lstStyle/>
        <a:p>
          <a:pPr rtl="0"/>
          <a:r>
            <a:rPr lang="en-US" sz="2000" smtClean="0"/>
            <a:t>The Quiet Leadership </a:t>
          </a:r>
        </a:p>
        <a:p>
          <a:pPr rtl="0"/>
          <a:r>
            <a:rPr lang="en-US" sz="2000" smtClean="0"/>
            <a:t>D. Rock</a:t>
          </a:r>
          <a:endParaRPr lang="en-US" sz="2000" dirty="0"/>
        </a:p>
      </dgm:t>
    </dgm:pt>
    <dgm:pt modelId="{7D03718B-AA8D-AD46-995A-798B22AD2BB5}" type="parTrans" cxnId="{6ED87C91-7A18-944E-969C-059C733F52C6}">
      <dgm:prSet/>
      <dgm:spPr/>
    </dgm:pt>
    <dgm:pt modelId="{026B5F03-C0FF-0C49-9C18-D92C521043CF}" type="sibTrans" cxnId="{6ED87C91-7A18-944E-969C-059C733F52C6}">
      <dgm:prSet/>
      <dgm:spPr/>
    </dgm:pt>
    <dgm:pt modelId="{F6172B92-99DE-DF4A-B7EF-619C5F03E5C0}" type="pres">
      <dgm:prSet presAssocID="{ED55F390-8C99-984C-A4C9-EA3DBF8B9E16}" presName="linear" presStyleCnt="0">
        <dgm:presLayoutVars>
          <dgm:dir/>
          <dgm:resizeHandles val="exact"/>
        </dgm:presLayoutVars>
      </dgm:prSet>
      <dgm:spPr/>
      <dgm:t>
        <a:bodyPr/>
        <a:lstStyle/>
        <a:p>
          <a:endParaRPr lang="en-US"/>
        </a:p>
      </dgm:t>
    </dgm:pt>
    <dgm:pt modelId="{F716E349-489D-1142-B6F4-65D0F2BD3D8A}" type="pres">
      <dgm:prSet presAssocID="{021787D4-C0E8-384F-BDD0-38147AA8C2E4}" presName="comp" presStyleCnt="0"/>
      <dgm:spPr/>
    </dgm:pt>
    <dgm:pt modelId="{25389FA8-F2BD-BA41-8B45-45559D73D217}" type="pres">
      <dgm:prSet presAssocID="{021787D4-C0E8-384F-BDD0-38147AA8C2E4}" presName="box" presStyleLbl="node1" presStyleIdx="0" presStyleCnt="3"/>
      <dgm:spPr/>
      <dgm:t>
        <a:bodyPr/>
        <a:lstStyle/>
        <a:p>
          <a:endParaRPr lang="en-US"/>
        </a:p>
      </dgm:t>
    </dgm:pt>
    <dgm:pt modelId="{EAD0A2E9-D6F4-A947-9439-B9479A954B16}" type="pres">
      <dgm:prSet presAssocID="{021787D4-C0E8-384F-BDD0-38147AA8C2E4}" presName="img" presStyleLbl="fgImgPlace1" presStyleIdx="0" presStyleCnt="3" custScaleX="31740"/>
      <dgm:spPr>
        <a:blipFill rotWithShape="0">
          <a:blip xmlns:r="http://schemas.openxmlformats.org/officeDocument/2006/relationships" r:embed="rId1"/>
          <a:stretch>
            <a:fillRect/>
          </a:stretch>
        </a:blipFill>
      </dgm:spPr>
      <dgm:t>
        <a:bodyPr/>
        <a:lstStyle/>
        <a:p>
          <a:endParaRPr lang="cs-CZ"/>
        </a:p>
      </dgm:t>
    </dgm:pt>
    <dgm:pt modelId="{461059D4-3AF6-9D4E-B600-07B6F6766145}" type="pres">
      <dgm:prSet presAssocID="{021787D4-C0E8-384F-BDD0-38147AA8C2E4}" presName="text" presStyleLbl="node1" presStyleIdx="0" presStyleCnt="3">
        <dgm:presLayoutVars>
          <dgm:bulletEnabled val="1"/>
        </dgm:presLayoutVars>
      </dgm:prSet>
      <dgm:spPr/>
      <dgm:t>
        <a:bodyPr/>
        <a:lstStyle/>
        <a:p>
          <a:endParaRPr lang="en-US"/>
        </a:p>
      </dgm:t>
    </dgm:pt>
    <dgm:pt modelId="{B0238969-930F-C74E-9EE4-22EDF12D770E}" type="pres">
      <dgm:prSet presAssocID="{59E01FB6-D854-3946-8785-686F5A8353F1}" presName="spacer" presStyleCnt="0"/>
      <dgm:spPr/>
    </dgm:pt>
    <dgm:pt modelId="{EB972086-DC75-C94F-A9F6-D3706280B726}" type="pres">
      <dgm:prSet presAssocID="{EB6B1B74-4895-F24D-ACDF-2B345F61F964}" presName="comp" presStyleCnt="0"/>
      <dgm:spPr/>
    </dgm:pt>
    <dgm:pt modelId="{C57CC9D8-4301-314E-B3AF-B6F79A71192E}" type="pres">
      <dgm:prSet presAssocID="{EB6B1B74-4895-F24D-ACDF-2B345F61F964}" presName="box" presStyleLbl="node1" presStyleIdx="1" presStyleCnt="3"/>
      <dgm:spPr/>
      <dgm:t>
        <a:bodyPr/>
        <a:lstStyle/>
        <a:p>
          <a:endParaRPr lang="en-US"/>
        </a:p>
      </dgm:t>
    </dgm:pt>
    <dgm:pt modelId="{BD34B32F-592E-9F44-8AC7-645F99CD715A}" type="pres">
      <dgm:prSet presAssocID="{EB6B1B74-4895-F24D-ACDF-2B345F61F964}" presName="img" presStyleLbl="fgImgPlace1" presStyleIdx="1" presStyleCnt="3" custScaleX="35663"/>
      <dgm:spPr>
        <a:blipFill rotWithShape="0">
          <a:blip xmlns:r="http://schemas.openxmlformats.org/officeDocument/2006/relationships" r:embed="rId2"/>
          <a:stretch>
            <a:fillRect/>
          </a:stretch>
        </a:blipFill>
      </dgm:spPr>
      <dgm:t>
        <a:bodyPr/>
        <a:lstStyle/>
        <a:p>
          <a:endParaRPr lang="cs-CZ"/>
        </a:p>
      </dgm:t>
    </dgm:pt>
    <dgm:pt modelId="{E2869BA3-4F94-3B44-A2D6-3435B3C2D716}" type="pres">
      <dgm:prSet presAssocID="{EB6B1B74-4895-F24D-ACDF-2B345F61F964}" presName="text" presStyleLbl="node1" presStyleIdx="1" presStyleCnt="3">
        <dgm:presLayoutVars>
          <dgm:bulletEnabled val="1"/>
        </dgm:presLayoutVars>
      </dgm:prSet>
      <dgm:spPr/>
      <dgm:t>
        <a:bodyPr/>
        <a:lstStyle/>
        <a:p>
          <a:endParaRPr lang="en-US"/>
        </a:p>
      </dgm:t>
    </dgm:pt>
    <dgm:pt modelId="{0E9199EF-2642-0D4D-9BAB-5769CFA54D2A}" type="pres">
      <dgm:prSet presAssocID="{24D4D751-D1D7-D340-83A6-FA8DF6C48075}" presName="spacer" presStyleCnt="0"/>
      <dgm:spPr/>
    </dgm:pt>
    <dgm:pt modelId="{92785489-3BE8-A34C-98BB-DA54C8BC93E7}" type="pres">
      <dgm:prSet presAssocID="{E2A1040D-3B87-D842-84D4-1926A7771865}" presName="comp" presStyleCnt="0"/>
      <dgm:spPr/>
    </dgm:pt>
    <dgm:pt modelId="{B9B17370-21F9-D64A-BFDB-E32500DBA78E}" type="pres">
      <dgm:prSet presAssocID="{E2A1040D-3B87-D842-84D4-1926A7771865}" presName="box" presStyleLbl="node1" presStyleIdx="2" presStyleCnt="3"/>
      <dgm:spPr/>
      <dgm:t>
        <a:bodyPr/>
        <a:lstStyle/>
        <a:p>
          <a:endParaRPr lang="en-US"/>
        </a:p>
      </dgm:t>
    </dgm:pt>
    <dgm:pt modelId="{7B7E86C6-AA50-7445-A1E7-CD615B96C952}" type="pres">
      <dgm:prSet presAssocID="{E2A1040D-3B87-D842-84D4-1926A7771865}" presName="img" presStyleLbl="fgImgPlace1" presStyleIdx="2" presStyleCnt="3" custScaleX="45441"/>
      <dgm:spPr>
        <a:blipFill rotWithShape="0">
          <a:blip xmlns:r="http://schemas.openxmlformats.org/officeDocument/2006/relationships" r:embed="rId3"/>
          <a:stretch>
            <a:fillRect/>
          </a:stretch>
        </a:blipFill>
      </dgm:spPr>
      <dgm:t>
        <a:bodyPr/>
        <a:lstStyle/>
        <a:p>
          <a:endParaRPr lang="en-US"/>
        </a:p>
      </dgm:t>
    </dgm:pt>
    <dgm:pt modelId="{ADEEB24C-9535-B548-A586-C82E85DFEB15}" type="pres">
      <dgm:prSet presAssocID="{E2A1040D-3B87-D842-84D4-1926A7771865}" presName="text" presStyleLbl="node1" presStyleIdx="2" presStyleCnt="3">
        <dgm:presLayoutVars>
          <dgm:bulletEnabled val="1"/>
        </dgm:presLayoutVars>
      </dgm:prSet>
      <dgm:spPr/>
      <dgm:t>
        <a:bodyPr/>
        <a:lstStyle/>
        <a:p>
          <a:endParaRPr lang="en-US"/>
        </a:p>
      </dgm:t>
    </dgm:pt>
  </dgm:ptLst>
  <dgm:cxnLst>
    <dgm:cxn modelId="{5566A5D9-EAC0-334C-AE85-A37EE06BB8B4}" srcId="{ED55F390-8C99-984C-A4C9-EA3DBF8B9E16}" destId="{EB6B1B74-4895-F24D-ACDF-2B345F61F964}" srcOrd="1" destOrd="0" parTransId="{CE125D65-5F1B-0046-A1C4-0B7FA6427BB8}" sibTransId="{24D4D751-D1D7-D340-83A6-FA8DF6C48075}"/>
    <dgm:cxn modelId="{CC310B2E-C9E1-674B-B510-1158970038D1}" type="presOf" srcId="{021787D4-C0E8-384F-BDD0-38147AA8C2E4}" destId="{461059D4-3AF6-9D4E-B600-07B6F6766145}" srcOrd="1" destOrd="0" presId="urn:microsoft.com/office/officeart/2005/8/layout/vList4#2"/>
    <dgm:cxn modelId="{6ED87C91-7A18-944E-969C-059C733F52C6}" srcId="{ED55F390-8C99-984C-A4C9-EA3DBF8B9E16}" destId="{E2A1040D-3B87-D842-84D4-1926A7771865}" srcOrd="2" destOrd="0" parTransId="{7D03718B-AA8D-AD46-995A-798B22AD2BB5}" sibTransId="{026B5F03-C0FF-0C49-9C18-D92C521043CF}"/>
    <dgm:cxn modelId="{2B194C23-BD65-C349-9265-325CBABE0447}" type="presOf" srcId="{021787D4-C0E8-384F-BDD0-38147AA8C2E4}" destId="{25389FA8-F2BD-BA41-8B45-45559D73D217}" srcOrd="0" destOrd="0" presId="urn:microsoft.com/office/officeart/2005/8/layout/vList4#2"/>
    <dgm:cxn modelId="{2C1A5FA6-474C-DD4B-A40A-AB99BE94A7D6}" type="presOf" srcId="{E2A1040D-3B87-D842-84D4-1926A7771865}" destId="{ADEEB24C-9535-B548-A586-C82E85DFEB15}" srcOrd="1" destOrd="0" presId="urn:microsoft.com/office/officeart/2005/8/layout/vList4#2"/>
    <dgm:cxn modelId="{52D17451-05B7-954F-8FBF-7748ADE954A8}" type="presOf" srcId="{EB6B1B74-4895-F24D-ACDF-2B345F61F964}" destId="{C57CC9D8-4301-314E-B3AF-B6F79A71192E}" srcOrd="0" destOrd="0" presId="urn:microsoft.com/office/officeart/2005/8/layout/vList4#2"/>
    <dgm:cxn modelId="{EF0BAAB2-02CE-934C-A57B-802D59504A59}" srcId="{ED55F390-8C99-984C-A4C9-EA3DBF8B9E16}" destId="{021787D4-C0E8-384F-BDD0-38147AA8C2E4}" srcOrd="0" destOrd="0" parTransId="{F7DFE0F7-68FE-1E40-8EEB-2AD014328222}" sibTransId="{59E01FB6-D854-3946-8785-686F5A8353F1}"/>
    <dgm:cxn modelId="{2907B7E4-611F-CF44-AC0C-EE92BA2E830D}" type="presOf" srcId="{E2A1040D-3B87-D842-84D4-1926A7771865}" destId="{B9B17370-21F9-D64A-BFDB-E32500DBA78E}" srcOrd="0" destOrd="0" presId="urn:microsoft.com/office/officeart/2005/8/layout/vList4#2"/>
    <dgm:cxn modelId="{5EDBC403-B1BB-694E-8B06-DE166CE51307}" type="presOf" srcId="{ED55F390-8C99-984C-A4C9-EA3DBF8B9E16}" destId="{F6172B92-99DE-DF4A-B7EF-619C5F03E5C0}" srcOrd="0" destOrd="0" presId="urn:microsoft.com/office/officeart/2005/8/layout/vList4#2"/>
    <dgm:cxn modelId="{D39F1438-CAFB-B548-A3FF-DD63BCB69387}" type="presOf" srcId="{EB6B1B74-4895-F24D-ACDF-2B345F61F964}" destId="{E2869BA3-4F94-3B44-A2D6-3435B3C2D716}" srcOrd="1" destOrd="0" presId="urn:microsoft.com/office/officeart/2005/8/layout/vList4#2"/>
    <dgm:cxn modelId="{DAAF67FA-C7FA-0B44-9C77-87A0EF24834F}" type="presParOf" srcId="{F6172B92-99DE-DF4A-B7EF-619C5F03E5C0}" destId="{F716E349-489D-1142-B6F4-65D0F2BD3D8A}" srcOrd="0" destOrd="0" presId="urn:microsoft.com/office/officeart/2005/8/layout/vList4#2"/>
    <dgm:cxn modelId="{33384254-7305-C94C-BDC7-257752770832}" type="presParOf" srcId="{F716E349-489D-1142-B6F4-65D0F2BD3D8A}" destId="{25389FA8-F2BD-BA41-8B45-45559D73D217}" srcOrd="0" destOrd="0" presId="urn:microsoft.com/office/officeart/2005/8/layout/vList4#2"/>
    <dgm:cxn modelId="{C9F23F97-4EE3-E14D-9127-920932084EF4}" type="presParOf" srcId="{F716E349-489D-1142-B6F4-65D0F2BD3D8A}" destId="{EAD0A2E9-D6F4-A947-9439-B9479A954B16}" srcOrd="1" destOrd="0" presId="urn:microsoft.com/office/officeart/2005/8/layout/vList4#2"/>
    <dgm:cxn modelId="{60B48D2C-C90C-6943-9799-881219F71B7D}" type="presParOf" srcId="{F716E349-489D-1142-B6F4-65D0F2BD3D8A}" destId="{461059D4-3AF6-9D4E-B600-07B6F6766145}" srcOrd="2" destOrd="0" presId="urn:microsoft.com/office/officeart/2005/8/layout/vList4#2"/>
    <dgm:cxn modelId="{C66ADAFB-F8A4-C247-9B3C-7B46A74AD993}" type="presParOf" srcId="{F6172B92-99DE-DF4A-B7EF-619C5F03E5C0}" destId="{B0238969-930F-C74E-9EE4-22EDF12D770E}" srcOrd="1" destOrd="0" presId="urn:microsoft.com/office/officeart/2005/8/layout/vList4#2"/>
    <dgm:cxn modelId="{C9B98B6D-1278-D74F-AC06-91639285E403}" type="presParOf" srcId="{F6172B92-99DE-DF4A-B7EF-619C5F03E5C0}" destId="{EB972086-DC75-C94F-A9F6-D3706280B726}" srcOrd="2" destOrd="0" presId="urn:microsoft.com/office/officeart/2005/8/layout/vList4#2"/>
    <dgm:cxn modelId="{4A22EFD6-0F8E-E546-AEBC-6EC38ED848A9}" type="presParOf" srcId="{EB972086-DC75-C94F-A9F6-D3706280B726}" destId="{C57CC9D8-4301-314E-B3AF-B6F79A71192E}" srcOrd="0" destOrd="0" presId="urn:microsoft.com/office/officeart/2005/8/layout/vList4#2"/>
    <dgm:cxn modelId="{3254CFE2-874B-6940-B052-51A935DC1729}" type="presParOf" srcId="{EB972086-DC75-C94F-A9F6-D3706280B726}" destId="{BD34B32F-592E-9F44-8AC7-645F99CD715A}" srcOrd="1" destOrd="0" presId="urn:microsoft.com/office/officeart/2005/8/layout/vList4#2"/>
    <dgm:cxn modelId="{5B664C65-438C-904C-8F7F-9F0290A33EFF}" type="presParOf" srcId="{EB972086-DC75-C94F-A9F6-D3706280B726}" destId="{E2869BA3-4F94-3B44-A2D6-3435B3C2D716}" srcOrd="2" destOrd="0" presId="urn:microsoft.com/office/officeart/2005/8/layout/vList4#2"/>
    <dgm:cxn modelId="{DC956B18-D65F-A947-8A0E-41BEA12D8F4E}" type="presParOf" srcId="{F6172B92-99DE-DF4A-B7EF-619C5F03E5C0}" destId="{0E9199EF-2642-0D4D-9BAB-5769CFA54D2A}" srcOrd="3" destOrd="0" presId="urn:microsoft.com/office/officeart/2005/8/layout/vList4#2"/>
    <dgm:cxn modelId="{E0154AB9-0D4B-F54A-8638-0DD6AC1C639D}" type="presParOf" srcId="{F6172B92-99DE-DF4A-B7EF-619C5F03E5C0}" destId="{92785489-3BE8-A34C-98BB-DA54C8BC93E7}" srcOrd="4" destOrd="0" presId="urn:microsoft.com/office/officeart/2005/8/layout/vList4#2"/>
    <dgm:cxn modelId="{BC909D3D-038C-EA41-9F9F-103544EC16E8}" type="presParOf" srcId="{92785489-3BE8-A34C-98BB-DA54C8BC93E7}" destId="{B9B17370-21F9-D64A-BFDB-E32500DBA78E}" srcOrd="0" destOrd="0" presId="urn:microsoft.com/office/officeart/2005/8/layout/vList4#2"/>
    <dgm:cxn modelId="{8BDE8EA5-0567-514B-8A0B-8CFE262EF1A8}" type="presParOf" srcId="{92785489-3BE8-A34C-98BB-DA54C8BC93E7}" destId="{7B7E86C6-AA50-7445-A1E7-CD615B96C952}" srcOrd="1" destOrd="0" presId="urn:microsoft.com/office/officeart/2005/8/layout/vList4#2"/>
    <dgm:cxn modelId="{1F0A2F7E-962D-EC4A-96F2-0D6022ED8EFA}" type="presParOf" srcId="{92785489-3BE8-A34C-98BB-DA54C8BC93E7}" destId="{ADEEB24C-9535-B548-A586-C82E85DFEB15}" srcOrd="2" destOrd="0" presId="urn:microsoft.com/office/officeart/2005/8/layout/vList4#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A072103-85FA-43D8-A1BC-F9C36B1BFAD9}" type="doc">
      <dgm:prSet loTypeId="urn:microsoft.com/office/officeart/2011/layout/InterconnectedBlockProcess" loCatId="process" qsTypeId="urn:microsoft.com/office/officeart/2005/8/quickstyle/3d1" qsCatId="3D" csTypeId="urn:microsoft.com/office/officeart/2005/8/colors/colorful3" csCatId="colorful" phldr="1"/>
      <dgm:spPr/>
      <dgm:t>
        <a:bodyPr/>
        <a:lstStyle/>
        <a:p>
          <a:endParaRPr lang="cs-CZ"/>
        </a:p>
      </dgm:t>
    </dgm:pt>
    <dgm:pt modelId="{0C55B7CD-83DF-4953-A05B-C804CA36B65B}">
      <dgm:prSet phldrT="[Text]" custT="1"/>
      <dgm:spPr/>
      <dgm:t>
        <a:bodyPr/>
        <a:lstStyle/>
        <a:p>
          <a:r>
            <a:rPr lang="en-US" sz="1800" noProof="0" dirty="0" smtClean="0"/>
            <a:t>Management basics</a:t>
          </a:r>
          <a:endParaRPr lang="en-US" sz="1800" noProof="0" dirty="0"/>
        </a:p>
      </dgm:t>
    </dgm:pt>
    <dgm:pt modelId="{47BE542B-E5D3-4720-957B-DB85422C7AB4}" type="parTrans" cxnId="{95990090-C9A6-48A2-8354-6D6A54FD7377}">
      <dgm:prSet/>
      <dgm:spPr/>
      <dgm:t>
        <a:bodyPr/>
        <a:lstStyle/>
        <a:p>
          <a:endParaRPr lang="en-US" sz="2400" noProof="0" dirty="0"/>
        </a:p>
      </dgm:t>
    </dgm:pt>
    <dgm:pt modelId="{1F8FF58D-BB81-4307-9839-EFD8C0E61880}" type="sibTrans" cxnId="{95990090-C9A6-48A2-8354-6D6A54FD7377}">
      <dgm:prSet/>
      <dgm:spPr/>
      <dgm:t>
        <a:bodyPr/>
        <a:lstStyle/>
        <a:p>
          <a:endParaRPr lang="en-US" sz="2400" noProof="0" dirty="0"/>
        </a:p>
      </dgm:t>
    </dgm:pt>
    <dgm:pt modelId="{2F6CCF0A-6784-4074-9C19-BB41D93682C2}">
      <dgm:prSet phldrT="[Text]" custT="1"/>
      <dgm:spPr/>
      <dgm:t>
        <a:bodyPr/>
        <a:lstStyle/>
        <a:p>
          <a:pPr algn="l"/>
          <a:r>
            <a:rPr lang="en-US" sz="1800" noProof="0" dirty="0" smtClean="0"/>
            <a:t>Introduction</a:t>
          </a:r>
        </a:p>
        <a:p>
          <a:pPr algn="l"/>
          <a:r>
            <a:rPr lang="en-US" sz="1800" noProof="0" dirty="0" smtClean="0"/>
            <a:t>Tasks</a:t>
          </a:r>
        </a:p>
        <a:p>
          <a:pPr algn="l"/>
          <a:r>
            <a:rPr lang="en-US" sz="1800" noProof="0" dirty="0" smtClean="0"/>
            <a:t>Principles</a:t>
          </a:r>
        </a:p>
        <a:p>
          <a:pPr algn="l"/>
          <a:r>
            <a:rPr lang="en-US" sz="1800" noProof="0" dirty="0" smtClean="0"/>
            <a:t>Role of information</a:t>
          </a:r>
        </a:p>
        <a:p>
          <a:pPr algn="l"/>
          <a:r>
            <a:rPr lang="en-US" sz="1800" noProof="0" dirty="0" smtClean="0"/>
            <a:t>Analytics tools </a:t>
          </a:r>
          <a:endParaRPr lang="en-US" sz="1800" noProof="0" dirty="0"/>
        </a:p>
      </dgm:t>
    </dgm:pt>
    <dgm:pt modelId="{E3F7DF28-6207-42A8-BFC4-80C51F295666}" type="parTrans" cxnId="{09C59AF9-301E-4C97-9BAA-C1DA459A65ED}">
      <dgm:prSet/>
      <dgm:spPr/>
      <dgm:t>
        <a:bodyPr/>
        <a:lstStyle/>
        <a:p>
          <a:endParaRPr lang="en-US" sz="2400" noProof="0" dirty="0"/>
        </a:p>
      </dgm:t>
    </dgm:pt>
    <dgm:pt modelId="{4020F9EE-38AA-4A14-A86B-5F79CE20DAC9}" type="sibTrans" cxnId="{09C59AF9-301E-4C97-9BAA-C1DA459A65ED}">
      <dgm:prSet/>
      <dgm:spPr/>
      <dgm:t>
        <a:bodyPr/>
        <a:lstStyle/>
        <a:p>
          <a:endParaRPr lang="en-US" sz="2400" noProof="0" dirty="0"/>
        </a:p>
      </dgm:t>
    </dgm:pt>
    <dgm:pt modelId="{62DE6BC9-EB48-4EB0-9D3A-06EF7BD78584}">
      <dgm:prSet phldrT="[Text]" custT="1"/>
      <dgm:spPr/>
      <dgm:t>
        <a:bodyPr/>
        <a:lstStyle/>
        <a:p>
          <a:r>
            <a:rPr lang="en-US" sz="1800" noProof="0" dirty="0" err="1" smtClean="0"/>
            <a:t>MbC</a:t>
          </a:r>
          <a:r>
            <a:rPr lang="en-US" sz="1800" noProof="0" dirty="0" smtClean="0"/>
            <a:t> introduction</a:t>
          </a:r>
          <a:endParaRPr lang="en-US" sz="1800" noProof="0" dirty="0"/>
        </a:p>
      </dgm:t>
    </dgm:pt>
    <dgm:pt modelId="{CA4ADF82-7CC5-4C47-95BC-FE2023867C8B}" type="parTrans" cxnId="{4D0519C8-4369-40A4-AE21-C5BCCEC18144}">
      <dgm:prSet/>
      <dgm:spPr/>
      <dgm:t>
        <a:bodyPr/>
        <a:lstStyle/>
        <a:p>
          <a:endParaRPr lang="en-US" sz="2400" noProof="0" dirty="0"/>
        </a:p>
      </dgm:t>
    </dgm:pt>
    <dgm:pt modelId="{DA6F71D0-6520-458C-AF62-AE5D4ADF98BA}" type="sibTrans" cxnId="{4D0519C8-4369-40A4-AE21-C5BCCEC18144}">
      <dgm:prSet/>
      <dgm:spPr/>
      <dgm:t>
        <a:bodyPr/>
        <a:lstStyle/>
        <a:p>
          <a:endParaRPr lang="en-US" sz="2400" noProof="0" dirty="0"/>
        </a:p>
      </dgm:t>
    </dgm:pt>
    <dgm:pt modelId="{C8C6BF07-9D3E-4444-9B81-6DF18A6E5618}">
      <dgm:prSet phldrT="[Text]" custT="1"/>
      <dgm:spPr/>
      <dgm:t>
        <a:bodyPr/>
        <a:lstStyle/>
        <a:p>
          <a:pPr algn="l"/>
          <a:r>
            <a:rPr lang="en-US" sz="1800" noProof="0" dirty="0" smtClean="0"/>
            <a:t>Theory of vitality</a:t>
          </a:r>
        </a:p>
        <a:p>
          <a:pPr algn="l"/>
          <a:r>
            <a:rPr lang="en-US" sz="1800" noProof="0" dirty="0" smtClean="0"/>
            <a:t>Company culture</a:t>
          </a:r>
        </a:p>
        <a:p>
          <a:pPr algn="l"/>
          <a:r>
            <a:rPr lang="en-US" sz="1800" noProof="0" dirty="0" smtClean="0"/>
            <a:t>Key roles</a:t>
          </a:r>
          <a:endParaRPr lang="en-US" sz="1800" noProof="0" dirty="0"/>
        </a:p>
      </dgm:t>
    </dgm:pt>
    <dgm:pt modelId="{4429C458-9024-49BB-97CB-73F17B82208A}" type="parTrans" cxnId="{FDD05D81-2798-4275-BAAB-798CDCF6D729}">
      <dgm:prSet/>
      <dgm:spPr/>
      <dgm:t>
        <a:bodyPr/>
        <a:lstStyle/>
        <a:p>
          <a:endParaRPr lang="en-US" sz="2400" noProof="0" dirty="0"/>
        </a:p>
      </dgm:t>
    </dgm:pt>
    <dgm:pt modelId="{BABA2D99-1936-47AC-B991-63713DAEAF9B}" type="sibTrans" cxnId="{FDD05D81-2798-4275-BAAB-798CDCF6D729}">
      <dgm:prSet/>
      <dgm:spPr/>
      <dgm:t>
        <a:bodyPr/>
        <a:lstStyle/>
        <a:p>
          <a:endParaRPr lang="en-US" sz="2400" noProof="0" dirty="0"/>
        </a:p>
      </dgm:t>
    </dgm:pt>
    <dgm:pt modelId="{FA470240-FC28-416F-A659-86C26B16982D}">
      <dgm:prSet phldrT="[Text]" custT="1"/>
      <dgm:spPr/>
      <dgm:t>
        <a:bodyPr/>
        <a:lstStyle/>
        <a:p>
          <a:r>
            <a:rPr lang="en-US" sz="1800" noProof="0" dirty="0" smtClean="0"/>
            <a:t>Advanced </a:t>
          </a:r>
          <a:r>
            <a:rPr lang="en-US" sz="1800" noProof="0" dirty="0" err="1" smtClean="0"/>
            <a:t>MbC</a:t>
          </a:r>
          <a:endParaRPr lang="en-US" sz="1800" noProof="0" dirty="0"/>
        </a:p>
      </dgm:t>
    </dgm:pt>
    <dgm:pt modelId="{77DD80A1-CEA5-4862-9CFE-F2491CEF6CA5}" type="parTrans" cxnId="{0B118F19-7B3C-45AC-9925-E63F9695BE55}">
      <dgm:prSet/>
      <dgm:spPr/>
      <dgm:t>
        <a:bodyPr/>
        <a:lstStyle/>
        <a:p>
          <a:endParaRPr lang="en-US" sz="2400" noProof="0" dirty="0"/>
        </a:p>
      </dgm:t>
    </dgm:pt>
    <dgm:pt modelId="{FCEE9FDA-A588-4ACD-A427-3BD383C560E1}" type="sibTrans" cxnId="{0B118F19-7B3C-45AC-9925-E63F9695BE55}">
      <dgm:prSet/>
      <dgm:spPr/>
      <dgm:t>
        <a:bodyPr/>
        <a:lstStyle/>
        <a:p>
          <a:endParaRPr lang="en-US" sz="2400" noProof="0" dirty="0"/>
        </a:p>
      </dgm:t>
    </dgm:pt>
    <dgm:pt modelId="{E5C48D6B-EDC0-48CC-BF3C-77CD9C719A0C}">
      <dgm:prSet phldrT="[Text]" custT="1"/>
      <dgm:spPr/>
      <dgm:t>
        <a:bodyPr/>
        <a:lstStyle/>
        <a:p>
          <a:pPr algn="l"/>
          <a:r>
            <a:rPr lang="en-US" sz="1800" noProof="0" dirty="0" smtClean="0"/>
            <a:t>Process management</a:t>
          </a:r>
          <a:endParaRPr lang="cs-CZ" sz="1800" noProof="0" dirty="0" smtClean="0"/>
        </a:p>
        <a:p>
          <a:pPr algn="l"/>
          <a:r>
            <a:rPr lang="en-US" sz="1800" noProof="0" dirty="0" smtClean="0"/>
            <a:t>Implementation of </a:t>
          </a:r>
          <a:r>
            <a:rPr lang="en-US" sz="1800" noProof="0" dirty="0" err="1" smtClean="0"/>
            <a:t>MbC</a:t>
          </a:r>
          <a:endParaRPr lang="en-US" sz="1800" noProof="0" dirty="0" smtClean="0"/>
        </a:p>
        <a:p>
          <a:pPr algn="l"/>
          <a:r>
            <a:rPr lang="en-US" sz="1800" noProof="0" dirty="0" smtClean="0"/>
            <a:t>Practical examples</a:t>
          </a:r>
          <a:endParaRPr lang="en-US" sz="1800" noProof="0" dirty="0"/>
        </a:p>
      </dgm:t>
    </dgm:pt>
    <dgm:pt modelId="{33AA6744-1C6F-47DB-A2CE-A4DF1F38B29F}" type="parTrans" cxnId="{C0D1F46A-0918-46D2-85ED-6D975AA25353}">
      <dgm:prSet/>
      <dgm:spPr/>
      <dgm:t>
        <a:bodyPr/>
        <a:lstStyle/>
        <a:p>
          <a:endParaRPr lang="en-US" sz="2400" noProof="0" dirty="0"/>
        </a:p>
      </dgm:t>
    </dgm:pt>
    <dgm:pt modelId="{038117F9-976F-42C4-94E9-CB817F733EBE}" type="sibTrans" cxnId="{C0D1F46A-0918-46D2-85ED-6D975AA25353}">
      <dgm:prSet/>
      <dgm:spPr/>
      <dgm:t>
        <a:bodyPr/>
        <a:lstStyle/>
        <a:p>
          <a:endParaRPr lang="en-US" sz="2400" noProof="0" dirty="0"/>
        </a:p>
      </dgm:t>
    </dgm:pt>
    <dgm:pt modelId="{065BAB0D-8B83-49A9-A660-4722B4EF2AC9}" type="pres">
      <dgm:prSet presAssocID="{CA072103-85FA-43D8-A1BC-F9C36B1BFAD9}" presName="Name0" presStyleCnt="0">
        <dgm:presLayoutVars>
          <dgm:chMax val="7"/>
          <dgm:chPref val="5"/>
          <dgm:dir/>
          <dgm:animOne val="branch"/>
          <dgm:animLvl val="lvl"/>
        </dgm:presLayoutVars>
      </dgm:prSet>
      <dgm:spPr/>
      <dgm:t>
        <a:bodyPr/>
        <a:lstStyle/>
        <a:p>
          <a:endParaRPr lang="cs-CZ"/>
        </a:p>
      </dgm:t>
    </dgm:pt>
    <dgm:pt modelId="{4424902E-5D08-4FF6-9E39-5103322B462A}" type="pres">
      <dgm:prSet presAssocID="{FA470240-FC28-416F-A659-86C26B16982D}" presName="ChildAccent3" presStyleCnt="0"/>
      <dgm:spPr/>
    </dgm:pt>
    <dgm:pt modelId="{D53696B0-9CA9-464B-AE60-AC58D9EE941F}" type="pres">
      <dgm:prSet presAssocID="{FA470240-FC28-416F-A659-86C26B16982D}" presName="ChildAccent" presStyleLbl="alignImgPlace1" presStyleIdx="0" presStyleCnt="3"/>
      <dgm:spPr/>
      <dgm:t>
        <a:bodyPr/>
        <a:lstStyle/>
        <a:p>
          <a:endParaRPr lang="cs-CZ"/>
        </a:p>
      </dgm:t>
    </dgm:pt>
    <dgm:pt modelId="{6CBF061A-4659-4798-85C3-C284B500FB88}" type="pres">
      <dgm:prSet presAssocID="{FA470240-FC28-416F-A659-86C26B16982D}" presName="Child3" presStyleLbl="revTx" presStyleIdx="0" presStyleCnt="0">
        <dgm:presLayoutVars>
          <dgm:chMax val="0"/>
          <dgm:chPref val="0"/>
          <dgm:bulletEnabled val="1"/>
        </dgm:presLayoutVars>
      </dgm:prSet>
      <dgm:spPr/>
      <dgm:t>
        <a:bodyPr/>
        <a:lstStyle/>
        <a:p>
          <a:endParaRPr lang="cs-CZ"/>
        </a:p>
      </dgm:t>
    </dgm:pt>
    <dgm:pt modelId="{604D79A9-3FEC-4FAB-85D6-7C63FBC43291}" type="pres">
      <dgm:prSet presAssocID="{FA470240-FC28-416F-A659-86C26B16982D}" presName="Parent3" presStyleLbl="node1" presStyleIdx="0" presStyleCnt="3">
        <dgm:presLayoutVars>
          <dgm:chMax val="2"/>
          <dgm:chPref val="1"/>
          <dgm:bulletEnabled val="1"/>
        </dgm:presLayoutVars>
      </dgm:prSet>
      <dgm:spPr/>
      <dgm:t>
        <a:bodyPr/>
        <a:lstStyle/>
        <a:p>
          <a:endParaRPr lang="cs-CZ"/>
        </a:p>
      </dgm:t>
    </dgm:pt>
    <dgm:pt modelId="{60AD02BF-C2C2-4049-96AF-DBCB280416E8}" type="pres">
      <dgm:prSet presAssocID="{62DE6BC9-EB48-4EB0-9D3A-06EF7BD78584}" presName="ChildAccent2" presStyleCnt="0"/>
      <dgm:spPr/>
    </dgm:pt>
    <dgm:pt modelId="{E9E8A728-DF3F-42E9-8DCF-5D05BDB5A18E}" type="pres">
      <dgm:prSet presAssocID="{62DE6BC9-EB48-4EB0-9D3A-06EF7BD78584}" presName="ChildAccent" presStyleLbl="alignImgPlace1" presStyleIdx="1" presStyleCnt="3"/>
      <dgm:spPr/>
      <dgm:t>
        <a:bodyPr/>
        <a:lstStyle/>
        <a:p>
          <a:endParaRPr lang="cs-CZ"/>
        </a:p>
      </dgm:t>
    </dgm:pt>
    <dgm:pt modelId="{2DCBF5A5-0A8E-496D-836C-D5E4E42D5C32}" type="pres">
      <dgm:prSet presAssocID="{62DE6BC9-EB48-4EB0-9D3A-06EF7BD78584}" presName="Child2" presStyleLbl="revTx" presStyleIdx="0" presStyleCnt="0">
        <dgm:presLayoutVars>
          <dgm:chMax val="0"/>
          <dgm:chPref val="0"/>
          <dgm:bulletEnabled val="1"/>
        </dgm:presLayoutVars>
      </dgm:prSet>
      <dgm:spPr/>
      <dgm:t>
        <a:bodyPr/>
        <a:lstStyle/>
        <a:p>
          <a:endParaRPr lang="cs-CZ"/>
        </a:p>
      </dgm:t>
    </dgm:pt>
    <dgm:pt modelId="{15F17C10-DC2F-42E5-8367-AADBEC930B28}" type="pres">
      <dgm:prSet presAssocID="{62DE6BC9-EB48-4EB0-9D3A-06EF7BD78584}" presName="Parent2" presStyleLbl="node1" presStyleIdx="1" presStyleCnt="3">
        <dgm:presLayoutVars>
          <dgm:chMax val="2"/>
          <dgm:chPref val="1"/>
          <dgm:bulletEnabled val="1"/>
        </dgm:presLayoutVars>
      </dgm:prSet>
      <dgm:spPr/>
      <dgm:t>
        <a:bodyPr/>
        <a:lstStyle/>
        <a:p>
          <a:endParaRPr lang="cs-CZ"/>
        </a:p>
      </dgm:t>
    </dgm:pt>
    <dgm:pt modelId="{8924DC0E-3BB2-4D4F-8452-2FD370E9DEB6}" type="pres">
      <dgm:prSet presAssocID="{0C55B7CD-83DF-4953-A05B-C804CA36B65B}" presName="ChildAccent1" presStyleCnt="0"/>
      <dgm:spPr/>
    </dgm:pt>
    <dgm:pt modelId="{5B37CEEE-0D6C-4B52-B554-A7538EE6A3A5}" type="pres">
      <dgm:prSet presAssocID="{0C55B7CD-83DF-4953-A05B-C804CA36B65B}" presName="ChildAccent" presStyleLbl="alignImgPlace1" presStyleIdx="2" presStyleCnt="3"/>
      <dgm:spPr/>
      <dgm:t>
        <a:bodyPr/>
        <a:lstStyle/>
        <a:p>
          <a:endParaRPr lang="cs-CZ"/>
        </a:p>
      </dgm:t>
    </dgm:pt>
    <dgm:pt modelId="{604F984A-9E6B-45C5-A211-CEC5F7703FD9}" type="pres">
      <dgm:prSet presAssocID="{0C55B7CD-83DF-4953-A05B-C804CA36B65B}" presName="Child1" presStyleLbl="revTx" presStyleIdx="0" presStyleCnt="0">
        <dgm:presLayoutVars>
          <dgm:chMax val="0"/>
          <dgm:chPref val="0"/>
          <dgm:bulletEnabled val="1"/>
        </dgm:presLayoutVars>
      </dgm:prSet>
      <dgm:spPr/>
      <dgm:t>
        <a:bodyPr/>
        <a:lstStyle/>
        <a:p>
          <a:endParaRPr lang="cs-CZ"/>
        </a:p>
      </dgm:t>
    </dgm:pt>
    <dgm:pt modelId="{C01363CC-523D-4E1A-9A7F-7D6B2E54FA0A}" type="pres">
      <dgm:prSet presAssocID="{0C55B7CD-83DF-4953-A05B-C804CA36B65B}" presName="Parent1" presStyleLbl="node1" presStyleIdx="2" presStyleCnt="3">
        <dgm:presLayoutVars>
          <dgm:chMax val="2"/>
          <dgm:chPref val="1"/>
          <dgm:bulletEnabled val="1"/>
        </dgm:presLayoutVars>
      </dgm:prSet>
      <dgm:spPr/>
      <dgm:t>
        <a:bodyPr/>
        <a:lstStyle/>
        <a:p>
          <a:endParaRPr lang="cs-CZ"/>
        </a:p>
      </dgm:t>
    </dgm:pt>
  </dgm:ptLst>
  <dgm:cxnLst>
    <dgm:cxn modelId="{289F151C-AB14-4369-BA9E-ED506313547A}" type="presOf" srcId="{62DE6BC9-EB48-4EB0-9D3A-06EF7BD78584}" destId="{15F17C10-DC2F-42E5-8367-AADBEC930B28}" srcOrd="0" destOrd="0" presId="urn:microsoft.com/office/officeart/2011/layout/InterconnectedBlockProcess"/>
    <dgm:cxn modelId="{9C647F1C-463B-4E41-BB94-5A02641D7AA3}" type="presOf" srcId="{E5C48D6B-EDC0-48CC-BF3C-77CD9C719A0C}" destId="{D53696B0-9CA9-464B-AE60-AC58D9EE941F}" srcOrd="0" destOrd="0" presId="urn:microsoft.com/office/officeart/2011/layout/InterconnectedBlockProcess"/>
    <dgm:cxn modelId="{C96C62AC-6E2E-4467-8237-127EECB08639}" type="presOf" srcId="{CA072103-85FA-43D8-A1BC-F9C36B1BFAD9}" destId="{065BAB0D-8B83-49A9-A660-4722B4EF2AC9}" srcOrd="0" destOrd="0" presId="urn:microsoft.com/office/officeart/2011/layout/InterconnectedBlockProcess"/>
    <dgm:cxn modelId="{7F96DEE0-AA0A-4432-853F-6AB1BB07BD38}" type="presOf" srcId="{2F6CCF0A-6784-4074-9C19-BB41D93682C2}" destId="{604F984A-9E6B-45C5-A211-CEC5F7703FD9}" srcOrd="1" destOrd="0" presId="urn:microsoft.com/office/officeart/2011/layout/InterconnectedBlockProcess"/>
    <dgm:cxn modelId="{09C59AF9-301E-4C97-9BAA-C1DA459A65ED}" srcId="{0C55B7CD-83DF-4953-A05B-C804CA36B65B}" destId="{2F6CCF0A-6784-4074-9C19-BB41D93682C2}" srcOrd="0" destOrd="0" parTransId="{E3F7DF28-6207-42A8-BFC4-80C51F295666}" sibTransId="{4020F9EE-38AA-4A14-A86B-5F79CE20DAC9}"/>
    <dgm:cxn modelId="{7D8EF753-8C01-4FB3-A5E0-B809E6F2F8F6}" type="presOf" srcId="{0C55B7CD-83DF-4953-A05B-C804CA36B65B}" destId="{C01363CC-523D-4E1A-9A7F-7D6B2E54FA0A}" srcOrd="0" destOrd="0" presId="urn:microsoft.com/office/officeart/2011/layout/InterconnectedBlockProcess"/>
    <dgm:cxn modelId="{0B118F19-7B3C-45AC-9925-E63F9695BE55}" srcId="{CA072103-85FA-43D8-A1BC-F9C36B1BFAD9}" destId="{FA470240-FC28-416F-A659-86C26B16982D}" srcOrd="2" destOrd="0" parTransId="{77DD80A1-CEA5-4862-9CFE-F2491CEF6CA5}" sibTransId="{FCEE9FDA-A588-4ACD-A427-3BD383C560E1}"/>
    <dgm:cxn modelId="{0BE19194-70E1-4814-B826-530AC458A9FB}" type="presOf" srcId="{E5C48D6B-EDC0-48CC-BF3C-77CD9C719A0C}" destId="{6CBF061A-4659-4798-85C3-C284B500FB88}" srcOrd="1" destOrd="0" presId="urn:microsoft.com/office/officeart/2011/layout/InterconnectedBlockProcess"/>
    <dgm:cxn modelId="{4D0519C8-4369-40A4-AE21-C5BCCEC18144}" srcId="{CA072103-85FA-43D8-A1BC-F9C36B1BFAD9}" destId="{62DE6BC9-EB48-4EB0-9D3A-06EF7BD78584}" srcOrd="1" destOrd="0" parTransId="{CA4ADF82-7CC5-4C47-95BC-FE2023867C8B}" sibTransId="{DA6F71D0-6520-458C-AF62-AE5D4ADF98BA}"/>
    <dgm:cxn modelId="{E9CBC134-DFAF-4D87-A745-E368EDE4694C}" type="presOf" srcId="{C8C6BF07-9D3E-4444-9B81-6DF18A6E5618}" destId="{E9E8A728-DF3F-42E9-8DCF-5D05BDB5A18E}" srcOrd="0" destOrd="0" presId="urn:microsoft.com/office/officeart/2011/layout/InterconnectedBlockProcess"/>
    <dgm:cxn modelId="{847DE188-6314-4103-BAB4-E757A7DEE5CC}" type="presOf" srcId="{C8C6BF07-9D3E-4444-9B81-6DF18A6E5618}" destId="{2DCBF5A5-0A8E-496D-836C-D5E4E42D5C32}" srcOrd="1" destOrd="0" presId="urn:microsoft.com/office/officeart/2011/layout/InterconnectedBlockProcess"/>
    <dgm:cxn modelId="{965DFE4F-B6DC-4548-8790-429BBA5D56CA}" type="presOf" srcId="{FA470240-FC28-416F-A659-86C26B16982D}" destId="{604D79A9-3FEC-4FAB-85D6-7C63FBC43291}" srcOrd="0" destOrd="0" presId="urn:microsoft.com/office/officeart/2011/layout/InterconnectedBlockProcess"/>
    <dgm:cxn modelId="{F0F35523-6C9A-4E12-984A-DAD29F38119B}" type="presOf" srcId="{2F6CCF0A-6784-4074-9C19-BB41D93682C2}" destId="{5B37CEEE-0D6C-4B52-B554-A7538EE6A3A5}" srcOrd="0" destOrd="0" presId="urn:microsoft.com/office/officeart/2011/layout/InterconnectedBlockProcess"/>
    <dgm:cxn modelId="{C0D1F46A-0918-46D2-85ED-6D975AA25353}" srcId="{FA470240-FC28-416F-A659-86C26B16982D}" destId="{E5C48D6B-EDC0-48CC-BF3C-77CD9C719A0C}" srcOrd="0" destOrd="0" parTransId="{33AA6744-1C6F-47DB-A2CE-A4DF1F38B29F}" sibTransId="{038117F9-976F-42C4-94E9-CB817F733EBE}"/>
    <dgm:cxn modelId="{95990090-C9A6-48A2-8354-6D6A54FD7377}" srcId="{CA072103-85FA-43D8-A1BC-F9C36B1BFAD9}" destId="{0C55B7CD-83DF-4953-A05B-C804CA36B65B}" srcOrd="0" destOrd="0" parTransId="{47BE542B-E5D3-4720-957B-DB85422C7AB4}" sibTransId="{1F8FF58D-BB81-4307-9839-EFD8C0E61880}"/>
    <dgm:cxn modelId="{FDD05D81-2798-4275-BAAB-798CDCF6D729}" srcId="{62DE6BC9-EB48-4EB0-9D3A-06EF7BD78584}" destId="{C8C6BF07-9D3E-4444-9B81-6DF18A6E5618}" srcOrd="0" destOrd="0" parTransId="{4429C458-9024-49BB-97CB-73F17B82208A}" sibTransId="{BABA2D99-1936-47AC-B991-63713DAEAF9B}"/>
    <dgm:cxn modelId="{36D07838-DF2A-4119-A619-7D964A96FABD}" type="presParOf" srcId="{065BAB0D-8B83-49A9-A660-4722B4EF2AC9}" destId="{4424902E-5D08-4FF6-9E39-5103322B462A}" srcOrd="0" destOrd="0" presId="urn:microsoft.com/office/officeart/2011/layout/InterconnectedBlockProcess"/>
    <dgm:cxn modelId="{984E24FE-ECFC-4CEB-8C3B-9F4A9BFB462C}" type="presParOf" srcId="{4424902E-5D08-4FF6-9E39-5103322B462A}" destId="{D53696B0-9CA9-464B-AE60-AC58D9EE941F}" srcOrd="0" destOrd="0" presId="urn:microsoft.com/office/officeart/2011/layout/InterconnectedBlockProcess"/>
    <dgm:cxn modelId="{89A2D12A-2BA0-43F4-AB94-72B4AFFF398C}" type="presParOf" srcId="{065BAB0D-8B83-49A9-A660-4722B4EF2AC9}" destId="{6CBF061A-4659-4798-85C3-C284B500FB88}" srcOrd="1" destOrd="0" presId="urn:microsoft.com/office/officeart/2011/layout/InterconnectedBlockProcess"/>
    <dgm:cxn modelId="{0B4A311E-1D4A-4A82-B3FF-3BDEF53F6E42}" type="presParOf" srcId="{065BAB0D-8B83-49A9-A660-4722B4EF2AC9}" destId="{604D79A9-3FEC-4FAB-85D6-7C63FBC43291}" srcOrd="2" destOrd="0" presId="urn:microsoft.com/office/officeart/2011/layout/InterconnectedBlockProcess"/>
    <dgm:cxn modelId="{778FB9AF-9123-4B97-8F42-4971816D879A}" type="presParOf" srcId="{065BAB0D-8B83-49A9-A660-4722B4EF2AC9}" destId="{60AD02BF-C2C2-4049-96AF-DBCB280416E8}" srcOrd="3" destOrd="0" presId="urn:microsoft.com/office/officeart/2011/layout/InterconnectedBlockProcess"/>
    <dgm:cxn modelId="{F6EAB72D-392D-40BE-9762-79728851A598}" type="presParOf" srcId="{60AD02BF-C2C2-4049-96AF-DBCB280416E8}" destId="{E9E8A728-DF3F-42E9-8DCF-5D05BDB5A18E}" srcOrd="0" destOrd="0" presId="urn:microsoft.com/office/officeart/2011/layout/InterconnectedBlockProcess"/>
    <dgm:cxn modelId="{C1C46151-1F89-4E90-837A-3898C7436D88}" type="presParOf" srcId="{065BAB0D-8B83-49A9-A660-4722B4EF2AC9}" destId="{2DCBF5A5-0A8E-496D-836C-D5E4E42D5C32}" srcOrd="4" destOrd="0" presId="urn:microsoft.com/office/officeart/2011/layout/InterconnectedBlockProcess"/>
    <dgm:cxn modelId="{0F432A2F-3A8D-4BDA-9C25-658AE431B09C}" type="presParOf" srcId="{065BAB0D-8B83-49A9-A660-4722B4EF2AC9}" destId="{15F17C10-DC2F-42E5-8367-AADBEC930B28}" srcOrd="5" destOrd="0" presId="urn:microsoft.com/office/officeart/2011/layout/InterconnectedBlockProcess"/>
    <dgm:cxn modelId="{A16E8D43-A0B8-4ADE-8395-D79FB58732D2}" type="presParOf" srcId="{065BAB0D-8B83-49A9-A660-4722B4EF2AC9}" destId="{8924DC0E-3BB2-4D4F-8452-2FD370E9DEB6}" srcOrd="6" destOrd="0" presId="urn:microsoft.com/office/officeart/2011/layout/InterconnectedBlockProcess"/>
    <dgm:cxn modelId="{35A9BEA4-6A24-461D-BF17-D82F1F899F68}" type="presParOf" srcId="{8924DC0E-3BB2-4D4F-8452-2FD370E9DEB6}" destId="{5B37CEEE-0D6C-4B52-B554-A7538EE6A3A5}" srcOrd="0" destOrd="0" presId="urn:microsoft.com/office/officeart/2011/layout/InterconnectedBlockProcess"/>
    <dgm:cxn modelId="{6F5840F5-CBC3-4E07-989B-FAD3F3A690D5}" type="presParOf" srcId="{065BAB0D-8B83-49A9-A660-4722B4EF2AC9}" destId="{604F984A-9E6B-45C5-A211-CEC5F7703FD9}" srcOrd="7" destOrd="0" presId="urn:microsoft.com/office/officeart/2011/layout/InterconnectedBlockProcess"/>
    <dgm:cxn modelId="{7B9EF725-29CF-4A1B-91DB-AF7B14A328AB}" type="presParOf" srcId="{065BAB0D-8B83-49A9-A660-4722B4EF2AC9}" destId="{C01363CC-523D-4E1A-9A7F-7D6B2E54FA0A}" srcOrd="8" destOrd="0" presId="urn:microsoft.com/office/officeart/2011/layout/InterconnectedBlock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77C319-E462-B345-9B1F-DE9F26672A95}">
      <dsp:nvSpPr>
        <dsp:cNvPr id="0" name=""/>
        <dsp:cNvSpPr/>
      </dsp:nvSpPr>
      <dsp:spPr>
        <a:xfrm>
          <a:off x="1004"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rtl="0">
            <a:lnSpc>
              <a:spcPct val="90000"/>
            </a:lnSpc>
            <a:spcBef>
              <a:spcPct val="0"/>
            </a:spcBef>
            <a:spcAft>
              <a:spcPct val="35000"/>
            </a:spcAft>
          </a:pPr>
          <a:r>
            <a:rPr lang="en-US" sz="3800" kern="1200" dirty="0" smtClean="0"/>
            <a:t>Management is always important</a:t>
          </a:r>
          <a:endParaRPr lang="en-US" sz="3800" kern="1200" dirty="0"/>
        </a:p>
      </dsp:txBody>
      <dsp:txXfrm>
        <a:off x="1004" y="1087611"/>
        <a:ext cx="3917900" cy="2350740"/>
      </dsp:txXfrm>
    </dsp:sp>
    <dsp:sp modelId="{E62120E1-6562-004D-ABD3-DD98FCB045D8}">
      <dsp:nvSpPr>
        <dsp:cNvPr id="0" name=""/>
        <dsp:cNvSpPr/>
      </dsp:nvSpPr>
      <dsp:spPr>
        <a:xfrm>
          <a:off x="4310695" y="1087611"/>
          <a:ext cx="3917900" cy="235074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4780" tIns="144780" rIns="144780" bIns="144780" numCol="1" spcCol="1270" anchor="ctr" anchorCtr="0">
          <a:noAutofit/>
        </a:bodyPr>
        <a:lstStyle/>
        <a:p>
          <a:pPr lvl="0" algn="ctr" defTabSz="1689100" rtl="0">
            <a:lnSpc>
              <a:spcPct val="90000"/>
            </a:lnSpc>
            <a:spcBef>
              <a:spcPct val="0"/>
            </a:spcBef>
            <a:spcAft>
              <a:spcPct val="35000"/>
            </a:spcAft>
          </a:pPr>
          <a:r>
            <a:rPr lang="en-US" sz="3800" kern="1200" dirty="0" smtClean="0"/>
            <a:t>Management is a M part of SSME</a:t>
          </a:r>
          <a:endParaRPr lang="en-US" sz="3800" kern="1200" dirty="0"/>
        </a:p>
      </dsp:txBody>
      <dsp:txXfrm>
        <a:off x="4310695" y="1087611"/>
        <a:ext cx="3917900" cy="23507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314F27-1197-2B45-8873-4694C589186D}">
      <dsp:nvSpPr>
        <dsp:cNvPr id="0" name=""/>
        <dsp:cNvSpPr/>
      </dsp:nvSpPr>
      <dsp:spPr>
        <a:xfrm>
          <a:off x="40" y="85687"/>
          <a:ext cx="3845569" cy="604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en-US" sz="2100" kern="1200" dirty="0" smtClean="0"/>
            <a:t>To introduce</a:t>
          </a:r>
          <a:endParaRPr lang="en-US" sz="2100" kern="1200" dirty="0"/>
        </a:p>
      </dsp:txBody>
      <dsp:txXfrm>
        <a:off x="40" y="85687"/>
        <a:ext cx="3845569" cy="604800"/>
      </dsp:txXfrm>
    </dsp:sp>
    <dsp:sp modelId="{6D3622F9-A231-2F40-8BD1-6F08302C9DA3}">
      <dsp:nvSpPr>
        <dsp:cNvPr id="0" name=""/>
        <dsp:cNvSpPr/>
      </dsp:nvSpPr>
      <dsp:spPr>
        <a:xfrm>
          <a:off x="40"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dirty="0" smtClean="0"/>
            <a:t>essence of management of sustainably successful companies</a:t>
          </a:r>
          <a:endParaRPr lang="en-US" sz="2100" kern="1200" dirty="0"/>
        </a:p>
        <a:p>
          <a:pPr marL="228600" lvl="1" indent="-228600" algn="l" defTabSz="933450" rtl="0">
            <a:lnSpc>
              <a:spcPct val="90000"/>
            </a:lnSpc>
            <a:spcBef>
              <a:spcPct val="0"/>
            </a:spcBef>
            <a:spcAft>
              <a:spcPct val="15000"/>
            </a:spcAft>
            <a:buChar char="••"/>
          </a:pPr>
          <a:r>
            <a:rPr lang="en-US" sz="2100" kern="1200" dirty="0" smtClean="0"/>
            <a:t>main aspects, which cause problems in company management</a:t>
          </a:r>
          <a:endParaRPr lang="en-US" sz="2100" kern="1200" dirty="0"/>
        </a:p>
        <a:p>
          <a:pPr marL="228600" lvl="1" indent="-228600" algn="l" defTabSz="933450" rtl="0">
            <a:lnSpc>
              <a:spcPct val="90000"/>
            </a:lnSpc>
            <a:spcBef>
              <a:spcPct val="0"/>
            </a:spcBef>
            <a:spcAft>
              <a:spcPct val="15000"/>
            </a:spcAft>
            <a:buChar char="••"/>
          </a:pPr>
          <a:r>
            <a:rPr lang="en-US" sz="2100" kern="1200" dirty="0" smtClean="0"/>
            <a:t>methods and tools for identification and elimination of such problems</a:t>
          </a:r>
          <a:endParaRPr lang="en-US" sz="2100" kern="1200" dirty="0"/>
        </a:p>
      </dsp:txBody>
      <dsp:txXfrm>
        <a:off x="40" y="690487"/>
        <a:ext cx="3845569" cy="4150440"/>
      </dsp:txXfrm>
    </dsp:sp>
    <dsp:sp modelId="{3EBB3F65-2CF7-FE46-BD1F-595CE9492923}">
      <dsp:nvSpPr>
        <dsp:cNvPr id="0" name=""/>
        <dsp:cNvSpPr/>
      </dsp:nvSpPr>
      <dsp:spPr>
        <a:xfrm>
          <a:off x="4383989" y="85687"/>
          <a:ext cx="3845569" cy="604800"/>
        </a:xfrm>
        <a:prstGeom prst="rect">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w="9525" cap="flat" cmpd="sng" algn="ctr">
          <a:solidFill>
            <a:schemeClr val="accent3"/>
          </a:solidFill>
          <a:prstDash val="solid"/>
        </a:ln>
        <a:effectLst>
          <a:outerShdw blurRad="50800" dist="38100" dir="5400000" rotWithShape="0">
            <a:srgbClr val="000000">
              <a:alpha val="35000"/>
            </a:srgbClr>
          </a:outerShdw>
        </a:effectLst>
      </dsp:spPr>
      <dsp:style>
        <a:lnRef idx="1">
          <a:schemeClr val="accent3"/>
        </a:lnRef>
        <a:fillRef idx="3">
          <a:schemeClr val="accent3"/>
        </a:fillRef>
        <a:effectRef idx="2">
          <a:schemeClr val="accent3"/>
        </a:effectRef>
        <a:fontRef idx="minor">
          <a:schemeClr val="lt1"/>
        </a:fontRef>
      </dsp:style>
      <dsp:txBody>
        <a:bodyPr spcFirstLastPara="0" vert="horz" wrap="square" lIns="149352" tIns="85344" rIns="149352" bIns="85344" numCol="1" spcCol="1270" anchor="ctr" anchorCtr="0">
          <a:noAutofit/>
        </a:bodyPr>
        <a:lstStyle/>
        <a:p>
          <a:pPr lvl="0" algn="ctr" defTabSz="933450" rtl="0">
            <a:lnSpc>
              <a:spcPct val="90000"/>
            </a:lnSpc>
            <a:spcBef>
              <a:spcPct val="0"/>
            </a:spcBef>
            <a:spcAft>
              <a:spcPct val="35000"/>
            </a:spcAft>
          </a:pPr>
          <a:r>
            <a:rPr lang="en-US" sz="2100" kern="1200" dirty="0" smtClean="0"/>
            <a:t>You will understand</a:t>
          </a:r>
          <a:endParaRPr lang="en-US" sz="2100" kern="1200" dirty="0"/>
        </a:p>
      </dsp:txBody>
      <dsp:txXfrm>
        <a:off x="4383989" y="85687"/>
        <a:ext cx="3845569" cy="604800"/>
      </dsp:txXfrm>
    </dsp:sp>
    <dsp:sp modelId="{8EC07530-C9BC-7F43-8BBD-E9B9F3D94572}">
      <dsp:nvSpPr>
        <dsp:cNvPr id="0" name=""/>
        <dsp:cNvSpPr/>
      </dsp:nvSpPr>
      <dsp:spPr>
        <a:xfrm>
          <a:off x="4383989" y="690487"/>
          <a:ext cx="3845569" cy="415044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noProof="0" dirty="0" smtClean="0"/>
            <a:t>enterprise organization</a:t>
          </a:r>
          <a:endParaRPr lang="en-US" sz="2100" kern="1200" noProof="0" dirty="0"/>
        </a:p>
        <a:p>
          <a:pPr marL="228600" lvl="1" indent="-228600" algn="l" defTabSz="933450" rtl="0">
            <a:lnSpc>
              <a:spcPct val="90000"/>
            </a:lnSpc>
            <a:spcBef>
              <a:spcPct val="0"/>
            </a:spcBef>
            <a:spcAft>
              <a:spcPct val="15000"/>
            </a:spcAft>
            <a:buChar char="••"/>
          </a:pPr>
          <a:r>
            <a:rPr lang="en-US" sz="2100" kern="1200" noProof="0" dirty="0" smtClean="0"/>
            <a:t>management processes</a:t>
          </a:r>
          <a:endParaRPr lang="en-US" sz="2100" kern="1200" noProof="0" dirty="0"/>
        </a:p>
        <a:p>
          <a:pPr marL="228600" lvl="1" indent="-228600" algn="l" defTabSz="933450" rtl="0">
            <a:lnSpc>
              <a:spcPct val="90000"/>
            </a:lnSpc>
            <a:spcBef>
              <a:spcPct val="0"/>
            </a:spcBef>
            <a:spcAft>
              <a:spcPct val="15000"/>
            </a:spcAft>
            <a:buChar char="••"/>
          </a:pPr>
          <a:r>
            <a:rPr lang="en-US" sz="2100" kern="1200" noProof="0" dirty="0" smtClean="0"/>
            <a:t>service background</a:t>
          </a:r>
          <a:endParaRPr lang="en-US" sz="2100" kern="1200" noProof="0" dirty="0"/>
        </a:p>
        <a:p>
          <a:pPr marL="228600" lvl="1" indent="-228600" algn="l" defTabSz="933450" rtl="0">
            <a:lnSpc>
              <a:spcPct val="90000"/>
            </a:lnSpc>
            <a:spcBef>
              <a:spcPct val="0"/>
            </a:spcBef>
            <a:spcAft>
              <a:spcPct val="15000"/>
            </a:spcAft>
            <a:buChar char="••"/>
          </a:pPr>
          <a:r>
            <a:rPr lang="en-US" sz="2100" kern="1200" noProof="0" dirty="0" smtClean="0"/>
            <a:t>the value of human uniqueness</a:t>
          </a:r>
          <a:endParaRPr lang="en-US" sz="2100" kern="1200" noProof="0" dirty="0"/>
        </a:p>
      </dsp:txBody>
      <dsp:txXfrm>
        <a:off x="4383989" y="690487"/>
        <a:ext cx="3845569" cy="41504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B3A019-0A49-3C40-AA65-27C028A03E84}">
      <dsp:nvSpPr>
        <dsp:cNvPr id="0" name=""/>
        <dsp:cNvSpPr/>
      </dsp:nvSpPr>
      <dsp:spPr>
        <a:xfrm>
          <a:off x="40"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lvl="0" algn="ctr" defTabSz="1822450" rtl="0">
            <a:lnSpc>
              <a:spcPct val="90000"/>
            </a:lnSpc>
            <a:spcBef>
              <a:spcPct val="0"/>
            </a:spcBef>
            <a:spcAft>
              <a:spcPct val="35000"/>
            </a:spcAft>
          </a:pPr>
          <a:r>
            <a:rPr lang="en-US" sz="4100" kern="1200" dirty="0" smtClean="0"/>
            <a:t>Lectures</a:t>
          </a:r>
          <a:endParaRPr lang="en-US" sz="4100" kern="1200" dirty="0"/>
        </a:p>
      </dsp:txBody>
      <dsp:txXfrm>
        <a:off x="40" y="603403"/>
        <a:ext cx="3845569" cy="1180800"/>
      </dsp:txXfrm>
    </dsp:sp>
    <dsp:sp modelId="{2569091A-2DA1-8142-BA5E-0F8ADAFD7B0D}">
      <dsp:nvSpPr>
        <dsp:cNvPr id="0" name=""/>
        <dsp:cNvSpPr/>
      </dsp:nvSpPr>
      <dsp:spPr>
        <a:xfrm>
          <a:off x="40"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smtClean="0"/>
            <a:t>Theory</a:t>
          </a:r>
          <a:endParaRPr lang="en-US" sz="4100" kern="1200" dirty="0"/>
        </a:p>
        <a:p>
          <a:pPr marL="285750" lvl="1" indent="-285750" algn="l" defTabSz="1822450" rtl="0">
            <a:lnSpc>
              <a:spcPct val="90000"/>
            </a:lnSpc>
            <a:spcBef>
              <a:spcPct val="0"/>
            </a:spcBef>
            <a:spcAft>
              <a:spcPct val="15000"/>
            </a:spcAft>
            <a:buChar char="••"/>
          </a:pPr>
          <a:r>
            <a:rPr lang="en-US" sz="4100" kern="1200" dirty="0" smtClean="0"/>
            <a:t>Examples</a:t>
          </a:r>
          <a:endParaRPr lang="en-US" sz="4100" kern="1200" dirty="0"/>
        </a:p>
      </dsp:txBody>
      <dsp:txXfrm>
        <a:off x="40" y="1784204"/>
        <a:ext cx="3845569" cy="2138355"/>
      </dsp:txXfrm>
    </dsp:sp>
    <dsp:sp modelId="{438005FB-DA9C-1345-BA1D-8BAC6F2BFC99}">
      <dsp:nvSpPr>
        <dsp:cNvPr id="0" name=""/>
        <dsp:cNvSpPr/>
      </dsp:nvSpPr>
      <dsp:spPr>
        <a:xfrm>
          <a:off x="4383989" y="603403"/>
          <a:ext cx="3845569" cy="11808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291592" tIns="166624" rIns="291592" bIns="166624" numCol="1" spcCol="1270" anchor="ctr" anchorCtr="0">
          <a:noAutofit/>
        </a:bodyPr>
        <a:lstStyle/>
        <a:p>
          <a:pPr lvl="0" algn="ctr" defTabSz="1822450" rtl="0">
            <a:lnSpc>
              <a:spcPct val="90000"/>
            </a:lnSpc>
            <a:spcBef>
              <a:spcPct val="0"/>
            </a:spcBef>
            <a:spcAft>
              <a:spcPct val="35000"/>
            </a:spcAft>
          </a:pPr>
          <a:r>
            <a:rPr lang="en-US" sz="4100" kern="1200" dirty="0" smtClean="0"/>
            <a:t>Seminars</a:t>
          </a:r>
          <a:endParaRPr lang="en-US" sz="4100" kern="1200" dirty="0"/>
        </a:p>
      </dsp:txBody>
      <dsp:txXfrm>
        <a:off x="4383989" y="603403"/>
        <a:ext cx="3845569" cy="1180800"/>
      </dsp:txXfrm>
    </dsp:sp>
    <dsp:sp modelId="{ED48337D-6AF7-A048-8355-7DB9BC432599}">
      <dsp:nvSpPr>
        <dsp:cNvPr id="0" name=""/>
        <dsp:cNvSpPr/>
      </dsp:nvSpPr>
      <dsp:spPr>
        <a:xfrm>
          <a:off x="4383989" y="1784204"/>
          <a:ext cx="3845569" cy="2138355"/>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18694" tIns="218694" rIns="291592" bIns="328041" numCol="1" spcCol="1270" anchor="t" anchorCtr="0">
          <a:noAutofit/>
        </a:bodyPr>
        <a:lstStyle/>
        <a:p>
          <a:pPr marL="285750" lvl="1" indent="-285750" algn="l" defTabSz="1822450" rtl="0">
            <a:lnSpc>
              <a:spcPct val="90000"/>
            </a:lnSpc>
            <a:spcBef>
              <a:spcPct val="0"/>
            </a:spcBef>
            <a:spcAft>
              <a:spcPct val="15000"/>
            </a:spcAft>
            <a:buChar char="••"/>
          </a:pPr>
          <a:r>
            <a:rPr lang="en-US" sz="4100" kern="1200" dirty="0" smtClean="0"/>
            <a:t>Training</a:t>
          </a:r>
          <a:endParaRPr lang="en-US" sz="4100" kern="1200" dirty="0"/>
        </a:p>
        <a:p>
          <a:pPr marL="285750" lvl="1" indent="-285750" algn="l" defTabSz="1822450" rtl="0">
            <a:lnSpc>
              <a:spcPct val="90000"/>
            </a:lnSpc>
            <a:spcBef>
              <a:spcPct val="0"/>
            </a:spcBef>
            <a:spcAft>
              <a:spcPct val="15000"/>
            </a:spcAft>
            <a:buChar char="••"/>
          </a:pPr>
          <a:r>
            <a:rPr lang="en-US" sz="4100" kern="1200" dirty="0" smtClean="0"/>
            <a:t>Discussions</a:t>
          </a:r>
          <a:endParaRPr lang="en-US" sz="4100" kern="1200" dirty="0"/>
        </a:p>
      </dsp:txBody>
      <dsp:txXfrm>
        <a:off x="4383989" y="1784204"/>
        <a:ext cx="3845569" cy="213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6B7D32-4EDF-F543-9129-367D30D0FA1E}">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Management by Competencies </a:t>
          </a:r>
        </a:p>
        <a:p>
          <a:pPr lvl="0" algn="l" defTabSz="1155700" rtl="0">
            <a:lnSpc>
              <a:spcPct val="90000"/>
            </a:lnSpc>
            <a:spcBef>
              <a:spcPct val="0"/>
            </a:spcBef>
            <a:spcAft>
              <a:spcPct val="35000"/>
            </a:spcAft>
          </a:pPr>
          <a:r>
            <a:rPr lang="en-US" sz="2000" kern="1200" dirty="0" smtClean="0"/>
            <a:t>J. </a:t>
          </a:r>
          <a:r>
            <a:rPr lang="en-US" sz="2000" kern="1200" dirty="0" err="1" smtClean="0"/>
            <a:t>Plamínek</a:t>
          </a:r>
          <a:r>
            <a:rPr lang="en-US" sz="2000" kern="1200" dirty="0" smtClean="0"/>
            <a:t>, R. </a:t>
          </a:r>
          <a:r>
            <a:rPr lang="en-US" sz="2000" kern="1200" dirty="0" err="1" smtClean="0"/>
            <a:t>Fišer</a:t>
          </a:r>
          <a:r>
            <a:rPr lang="en-US" sz="2000" kern="1200" dirty="0" smtClean="0"/>
            <a:t> – Czech only</a:t>
          </a:r>
          <a:endParaRPr lang="en-US" sz="2000" kern="1200" dirty="0"/>
        </a:p>
      </dsp:txBody>
      <dsp:txXfrm>
        <a:off x="1787356" y="0"/>
        <a:ext cx="6442243" cy="1414363"/>
      </dsp:txXfrm>
    </dsp:sp>
    <dsp:sp modelId="{0AA1362F-1393-AD47-A85F-629E93AC843A}">
      <dsp:nvSpPr>
        <dsp:cNvPr id="0" name=""/>
        <dsp:cNvSpPr/>
      </dsp:nvSpPr>
      <dsp:spPr>
        <a:xfrm>
          <a:off x="556389" y="141436"/>
          <a:ext cx="816014"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95B4CC0-C2DD-254D-A73D-826D79234865}">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Leading of people, teams, and companies </a:t>
          </a:r>
        </a:p>
        <a:p>
          <a:pPr lvl="0" algn="l" defTabSz="1155700" rtl="0">
            <a:lnSpc>
              <a:spcPct val="90000"/>
            </a:lnSpc>
            <a:spcBef>
              <a:spcPct val="0"/>
            </a:spcBef>
            <a:spcAft>
              <a:spcPct val="35000"/>
            </a:spcAft>
          </a:pPr>
          <a:r>
            <a:rPr lang="en-US" sz="2000" kern="1200" dirty="0" smtClean="0"/>
            <a:t>J. </a:t>
          </a:r>
          <a:r>
            <a:rPr lang="en-US" sz="2000" kern="1200" dirty="0" err="1" smtClean="0"/>
            <a:t>Plamínek</a:t>
          </a:r>
          <a:r>
            <a:rPr lang="en-US" sz="2000" kern="1200" dirty="0" smtClean="0"/>
            <a:t> – Czech only</a:t>
          </a:r>
          <a:endParaRPr lang="en-US" sz="2000" kern="1200" dirty="0"/>
        </a:p>
      </dsp:txBody>
      <dsp:txXfrm>
        <a:off x="1787356" y="1555799"/>
        <a:ext cx="6442243" cy="1414363"/>
      </dsp:txXfrm>
    </dsp:sp>
    <dsp:sp modelId="{0372806E-D1F0-0840-988D-0F8C211613FF}">
      <dsp:nvSpPr>
        <dsp:cNvPr id="0" name=""/>
        <dsp:cNvSpPr/>
      </dsp:nvSpPr>
      <dsp:spPr>
        <a:xfrm>
          <a:off x="567145" y="1697236"/>
          <a:ext cx="794502"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06E5B57A-A348-694D-8E0C-5B2BAE2D3298}">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dirty="0" smtClean="0"/>
            <a:t>Problem solving and decision making </a:t>
          </a:r>
        </a:p>
        <a:p>
          <a:pPr lvl="0" algn="l" defTabSz="1200150" rtl="0">
            <a:lnSpc>
              <a:spcPct val="90000"/>
            </a:lnSpc>
            <a:spcBef>
              <a:spcPct val="0"/>
            </a:spcBef>
            <a:spcAft>
              <a:spcPct val="35000"/>
            </a:spcAft>
          </a:pPr>
          <a:r>
            <a:rPr lang="en-US" sz="2000" kern="1200" dirty="0" smtClean="0"/>
            <a:t>J. </a:t>
          </a:r>
          <a:r>
            <a:rPr lang="en-US" sz="2000" kern="1200" dirty="0" err="1" smtClean="0"/>
            <a:t>Plamínek</a:t>
          </a:r>
          <a:r>
            <a:rPr lang="en-US" sz="2000" kern="1200" dirty="0" smtClean="0"/>
            <a:t> – Czech only</a:t>
          </a:r>
          <a:endParaRPr lang="en-US" sz="2000" kern="1200" dirty="0"/>
        </a:p>
      </dsp:txBody>
      <dsp:txXfrm>
        <a:off x="1787356" y="3111599"/>
        <a:ext cx="6442243" cy="1414363"/>
      </dsp:txXfrm>
    </dsp:sp>
    <dsp:sp modelId="{9CBCBD01-8D04-B743-8AD7-A74CE1332065}">
      <dsp:nvSpPr>
        <dsp:cNvPr id="0" name=""/>
        <dsp:cNvSpPr/>
      </dsp:nvSpPr>
      <dsp:spPr>
        <a:xfrm>
          <a:off x="543707" y="3253035"/>
          <a:ext cx="841377"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89FA8-F2BD-BA41-8B45-45559D73D217}">
      <dsp:nvSpPr>
        <dsp:cNvPr id="0" name=""/>
        <dsp:cNvSpPr/>
      </dsp:nvSpPr>
      <dsp:spPr>
        <a:xfrm>
          <a:off x="0" y="0"/>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Synergistic management</a:t>
          </a:r>
        </a:p>
        <a:p>
          <a:pPr lvl="0" algn="l" defTabSz="1111250" rtl="0">
            <a:lnSpc>
              <a:spcPct val="90000"/>
            </a:lnSpc>
            <a:spcBef>
              <a:spcPct val="0"/>
            </a:spcBef>
            <a:spcAft>
              <a:spcPct val="35000"/>
            </a:spcAft>
          </a:pPr>
          <a:r>
            <a:rPr lang="en-US" sz="2000" kern="1200" dirty="0" smtClean="0"/>
            <a:t>J. </a:t>
          </a:r>
          <a:r>
            <a:rPr lang="en-US" sz="2000" kern="1200" dirty="0" err="1" smtClean="0"/>
            <a:t>Plamínek</a:t>
          </a:r>
          <a:r>
            <a:rPr lang="en-US" sz="2000" kern="1200" dirty="0" smtClean="0"/>
            <a:t> - Czech only</a:t>
          </a:r>
          <a:endParaRPr lang="en-US" sz="2000" kern="1200" dirty="0"/>
        </a:p>
      </dsp:txBody>
      <dsp:txXfrm>
        <a:off x="1787356" y="0"/>
        <a:ext cx="6442243" cy="1414363"/>
      </dsp:txXfrm>
    </dsp:sp>
    <dsp:sp modelId="{EAD0A2E9-D6F4-A947-9439-B9479A954B16}">
      <dsp:nvSpPr>
        <dsp:cNvPr id="0" name=""/>
        <dsp:cNvSpPr/>
      </dsp:nvSpPr>
      <dsp:spPr>
        <a:xfrm>
          <a:off x="703188" y="141436"/>
          <a:ext cx="522415" cy="113149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C57CC9D8-4301-314E-B3AF-B6F79A71192E}">
      <dsp:nvSpPr>
        <dsp:cNvPr id="0" name=""/>
        <dsp:cNvSpPr/>
      </dsp:nvSpPr>
      <dsp:spPr>
        <a:xfrm>
          <a:off x="0" y="15557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Theory of Constraints </a:t>
          </a:r>
        </a:p>
        <a:p>
          <a:pPr lvl="0" algn="l" defTabSz="1111250" rtl="0">
            <a:lnSpc>
              <a:spcPct val="90000"/>
            </a:lnSpc>
            <a:spcBef>
              <a:spcPct val="0"/>
            </a:spcBef>
            <a:spcAft>
              <a:spcPct val="35000"/>
            </a:spcAft>
          </a:pPr>
          <a:r>
            <a:rPr lang="en-US" sz="2000" kern="1200" dirty="0" err="1" smtClean="0"/>
            <a:t>Elyiahu</a:t>
          </a:r>
          <a:r>
            <a:rPr lang="en-US" sz="2000" kern="1200" dirty="0" smtClean="0"/>
            <a:t> M. </a:t>
          </a:r>
          <a:r>
            <a:rPr lang="en-US" sz="2000" kern="1200" dirty="0" err="1" smtClean="0"/>
            <a:t>Goldratt</a:t>
          </a:r>
          <a:endParaRPr lang="en-US" sz="2000" kern="1200" dirty="0"/>
        </a:p>
      </dsp:txBody>
      <dsp:txXfrm>
        <a:off x="1787356" y="1555799"/>
        <a:ext cx="6442243" cy="1414363"/>
      </dsp:txXfrm>
    </dsp:sp>
    <dsp:sp modelId="{BD34B32F-592E-9F44-8AC7-645F99CD715A}">
      <dsp:nvSpPr>
        <dsp:cNvPr id="0" name=""/>
        <dsp:cNvSpPr/>
      </dsp:nvSpPr>
      <dsp:spPr>
        <a:xfrm>
          <a:off x="670904" y="1697236"/>
          <a:ext cx="586984" cy="113149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B9B17370-21F9-D64A-BFDB-E32500DBA78E}">
      <dsp:nvSpPr>
        <dsp:cNvPr id="0" name=""/>
        <dsp:cNvSpPr/>
      </dsp:nvSpPr>
      <dsp:spPr>
        <a:xfrm>
          <a:off x="0" y="3111599"/>
          <a:ext cx="8229600" cy="1414363"/>
        </a:xfrm>
        <a:prstGeom prst="roundRect">
          <a:avLst>
            <a:gd name="adj" fmla="val 10000"/>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US" sz="2000" kern="1200" smtClean="0"/>
            <a:t>The Quiet Leadership </a:t>
          </a:r>
        </a:p>
        <a:p>
          <a:pPr lvl="0" algn="l" defTabSz="889000" rtl="0">
            <a:lnSpc>
              <a:spcPct val="90000"/>
            </a:lnSpc>
            <a:spcBef>
              <a:spcPct val="0"/>
            </a:spcBef>
            <a:spcAft>
              <a:spcPct val="35000"/>
            </a:spcAft>
          </a:pPr>
          <a:r>
            <a:rPr lang="en-US" sz="2000" kern="1200" smtClean="0"/>
            <a:t>D. Rock</a:t>
          </a:r>
          <a:endParaRPr lang="en-US" sz="2000" kern="1200" dirty="0"/>
        </a:p>
      </dsp:txBody>
      <dsp:txXfrm>
        <a:off x="1787356" y="3111599"/>
        <a:ext cx="6442243" cy="1414363"/>
      </dsp:txXfrm>
    </dsp:sp>
    <dsp:sp modelId="{7B7E86C6-AA50-7445-A1E7-CD615B96C952}">
      <dsp:nvSpPr>
        <dsp:cNvPr id="0" name=""/>
        <dsp:cNvSpPr/>
      </dsp:nvSpPr>
      <dsp:spPr>
        <a:xfrm>
          <a:off x="590435" y="3253035"/>
          <a:ext cx="747922" cy="113149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38100" dir="5400000" rotWithShape="0">
            <a:srgbClr val="000000">
              <a:alpha val="35000"/>
            </a:srgbClr>
          </a:outerShdw>
        </a:effectLst>
      </dsp:spPr>
      <dsp:style>
        <a:lnRef idx="0">
          <a:scrgbClr r="0" g="0" b="0"/>
        </a:lnRef>
        <a:fillRef idx="1">
          <a:scrgbClr r="0" g="0" b="0"/>
        </a:fillRef>
        <a:effectRef idx="2">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3696B0-9CA9-464B-AE60-AC58D9EE941F}">
      <dsp:nvSpPr>
        <dsp:cNvPr id="0" name=""/>
        <dsp:cNvSpPr/>
      </dsp:nvSpPr>
      <dsp:spPr>
        <a:xfrm>
          <a:off x="5277314" y="929792"/>
          <a:ext cx="1962933" cy="4362138"/>
        </a:xfrm>
        <a:prstGeom prst="wedgeRectCallout">
          <a:avLst>
            <a:gd name="adj1" fmla="val 0"/>
            <a:gd name="adj2" fmla="val 0"/>
          </a:avLst>
        </a:prstGeom>
        <a:gradFill rotWithShape="0">
          <a:gsLst>
            <a:gs pos="0">
              <a:schemeClr val="accent3">
                <a:tint val="50000"/>
                <a:hueOff val="0"/>
                <a:satOff val="0"/>
                <a:lumOff val="0"/>
                <a:alphaOff val="0"/>
                <a:shade val="15000"/>
                <a:satMod val="180000"/>
              </a:schemeClr>
            </a:gs>
            <a:gs pos="50000">
              <a:schemeClr val="accent3">
                <a:tint val="50000"/>
                <a:hueOff val="0"/>
                <a:satOff val="0"/>
                <a:lumOff val="0"/>
                <a:alphaOff val="0"/>
                <a:shade val="45000"/>
                <a:satMod val="170000"/>
              </a:schemeClr>
            </a:gs>
            <a:gs pos="70000">
              <a:schemeClr val="accent3">
                <a:tint val="50000"/>
                <a:hueOff val="0"/>
                <a:satOff val="0"/>
                <a:lumOff val="0"/>
                <a:alphaOff val="0"/>
                <a:tint val="99000"/>
                <a:shade val="65000"/>
                <a:satMod val="155000"/>
              </a:schemeClr>
            </a:gs>
            <a:gs pos="100000">
              <a:schemeClr val="accent3">
                <a:tint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lvl="0" algn="l" defTabSz="800100">
            <a:lnSpc>
              <a:spcPct val="90000"/>
            </a:lnSpc>
            <a:spcBef>
              <a:spcPct val="0"/>
            </a:spcBef>
            <a:spcAft>
              <a:spcPct val="35000"/>
            </a:spcAft>
          </a:pPr>
          <a:r>
            <a:rPr lang="en-US" sz="1800" kern="1200" noProof="0" dirty="0" smtClean="0"/>
            <a:t>Process management</a:t>
          </a:r>
          <a:endParaRPr lang="cs-CZ" sz="1800" kern="1200" noProof="0" dirty="0" smtClean="0"/>
        </a:p>
        <a:p>
          <a:pPr lvl="0" algn="l" defTabSz="800100">
            <a:lnSpc>
              <a:spcPct val="90000"/>
            </a:lnSpc>
            <a:spcBef>
              <a:spcPct val="0"/>
            </a:spcBef>
            <a:spcAft>
              <a:spcPct val="35000"/>
            </a:spcAft>
          </a:pPr>
          <a:r>
            <a:rPr lang="en-US" sz="1800" kern="1200" noProof="0" dirty="0" smtClean="0"/>
            <a:t>Implementation of </a:t>
          </a:r>
          <a:r>
            <a:rPr lang="en-US" sz="1800" kern="1200" noProof="0" dirty="0" err="1" smtClean="0"/>
            <a:t>MbC</a:t>
          </a:r>
          <a:endParaRPr lang="en-US" sz="1800" kern="1200" noProof="0" dirty="0" smtClean="0"/>
        </a:p>
        <a:p>
          <a:pPr lvl="0" algn="l" defTabSz="800100">
            <a:lnSpc>
              <a:spcPct val="90000"/>
            </a:lnSpc>
            <a:spcBef>
              <a:spcPct val="0"/>
            </a:spcBef>
            <a:spcAft>
              <a:spcPct val="35000"/>
            </a:spcAft>
          </a:pPr>
          <a:r>
            <a:rPr lang="en-US" sz="1800" kern="1200" noProof="0" dirty="0" smtClean="0"/>
            <a:t>Practical examples</a:t>
          </a:r>
          <a:endParaRPr lang="en-US" sz="1800" kern="1200" noProof="0" dirty="0"/>
        </a:p>
      </dsp:txBody>
      <dsp:txXfrm>
        <a:off x="5526436" y="929792"/>
        <a:ext cx="1713812" cy="4362138"/>
      </dsp:txXfrm>
    </dsp:sp>
    <dsp:sp modelId="{604D79A9-3FEC-4FAB-85D6-7C63FBC43291}">
      <dsp:nvSpPr>
        <dsp:cNvPr id="0" name=""/>
        <dsp:cNvSpPr/>
      </dsp:nvSpPr>
      <dsp:spPr>
        <a:xfrm>
          <a:off x="5277314" y="0"/>
          <a:ext cx="1962933" cy="931379"/>
        </a:xfrm>
        <a:prstGeom prst="rect">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800100">
            <a:lnSpc>
              <a:spcPct val="90000"/>
            </a:lnSpc>
            <a:spcBef>
              <a:spcPct val="0"/>
            </a:spcBef>
            <a:spcAft>
              <a:spcPct val="35000"/>
            </a:spcAft>
          </a:pPr>
          <a:r>
            <a:rPr lang="en-US" sz="1800" kern="1200" noProof="0" dirty="0" smtClean="0"/>
            <a:t>Advanced </a:t>
          </a:r>
          <a:r>
            <a:rPr lang="en-US" sz="1800" kern="1200" noProof="0" dirty="0" err="1" smtClean="0"/>
            <a:t>MbC</a:t>
          </a:r>
          <a:endParaRPr lang="en-US" sz="1800" kern="1200" noProof="0" dirty="0"/>
        </a:p>
      </dsp:txBody>
      <dsp:txXfrm>
        <a:off x="5277314" y="0"/>
        <a:ext cx="1962933" cy="931379"/>
      </dsp:txXfrm>
    </dsp:sp>
    <dsp:sp modelId="{E9E8A728-DF3F-42E9-8DCF-5D05BDB5A18E}">
      <dsp:nvSpPr>
        <dsp:cNvPr id="0" name=""/>
        <dsp:cNvSpPr/>
      </dsp:nvSpPr>
      <dsp:spPr>
        <a:xfrm>
          <a:off x="3313792" y="929792"/>
          <a:ext cx="1962933" cy="4050973"/>
        </a:xfrm>
        <a:prstGeom prst="wedgeRectCallout">
          <a:avLst>
            <a:gd name="adj1" fmla="val 62500"/>
            <a:gd name="adj2" fmla="val 20830"/>
          </a:avLst>
        </a:prstGeom>
        <a:gradFill rotWithShape="0">
          <a:gsLst>
            <a:gs pos="0">
              <a:schemeClr val="accent3">
                <a:tint val="50000"/>
                <a:hueOff val="6384879"/>
                <a:satOff val="-27639"/>
                <a:lumOff val="3723"/>
                <a:alphaOff val="0"/>
                <a:shade val="15000"/>
                <a:satMod val="180000"/>
              </a:schemeClr>
            </a:gs>
            <a:gs pos="50000">
              <a:schemeClr val="accent3">
                <a:tint val="50000"/>
                <a:hueOff val="6384879"/>
                <a:satOff val="-27639"/>
                <a:lumOff val="3723"/>
                <a:alphaOff val="0"/>
                <a:shade val="45000"/>
                <a:satMod val="170000"/>
              </a:schemeClr>
            </a:gs>
            <a:gs pos="70000">
              <a:schemeClr val="accent3">
                <a:tint val="50000"/>
                <a:hueOff val="6384879"/>
                <a:satOff val="-27639"/>
                <a:lumOff val="3723"/>
                <a:alphaOff val="0"/>
                <a:tint val="99000"/>
                <a:shade val="65000"/>
                <a:satMod val="155000"/>
              </a:schemeClr>
            </a:gs>
            <a:gs pos="100000">
              <a:schemeClr val="accent3">
                <a:tint val="50000"/>
                <a:hueOff val="6384879"/>
                <a:satOff val="-27639"/>
                <a:lumOff val="372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lvl="0" algn="l" defTabSz="800100">
            <a:lnSpc>
              <a:spcPct val="90000"/>
            </a:lnSpc>
            <a:spcBef>
              <a:spcPct val="0"/>
            </a:spcBef>
            <a:spcAft>
              <a:spcPct val="35000"/>
            </a:spcAft>
          </a:pPr>
          <a:r>
            <a:rPr lang="en-US" sz="1800" kern="1200" noProof="0" dirty="0" smtClean="0"/>
            <a:t>Theory of vitality</a:t>
          </a:r>
        </a:p>
        <a:p>
          <a:pPr lvl="0" algn="l" defTabSz="800100">
            <a:lnSpc>
              <a:spcPct val="90000"/>
            </a:lnSpc>
            <a:spcBef>
              <a:spcPct val="0"/>
            </a:spcBef>
            <a:spcAft>
              <a:spcPct val="35000"/>
            </a:spcAft>
          </a:pPr>
          <a:r>
            <a:rPr lang="en-US" sz="1800" kern="1200" noProof="0" dirty="0" smtClean="0"/>
            <a:t>Company culture</a:t>
          </a:r>
        </a:p>
        <a:p>
          <a:pPr lvl="0" algn="l" defTabSz="800100">
            <a:lnSpc>
              <a:spcPct val="90000"/>
            </a:lnSpc>
            <a:spcBef>
              <a:spcPct val="0"/>
            </a:spcBef>
            <a:spcAft>
              <a:spcPct val="35000"/>
            </a:spcAft>
          </a:pPr>
          <a:r>
            <a:rPr lang="en-US" sz="1800" kern="1200" noProof="0" dirty="0" smtClean="0"/>
            <a:t>Key roles</a:t>
          </a:r>
          <a:endParaRPr lang="en-US" sz="1800" kern="1200" noProof="0" dirty="0"/>
        </a:p>
      </dsp:txBody>
      <dsp:txXfrm>
        <a:off x="3562913" y="929792"/>
        <a:ext cx="1713812" cy="4050973"/>
      </dsp:txXfrm>
    </dsp:sp>
    <dsp:sp modelId="{15F17C10-DC2F-42E5-8367-AADBEC930B28}">
      <dsp:nvSpPr>
        <dsp:cNvPr id="0" name=""/>
        <dsp:cNvSpPr/>
      </dsp:nvSpPr>
      <dsp:spPr>
        <a:xfrm>
          <a:off x="3313792" y="150820"/>
          <a:ext cx="1962933" cy="778972"/>
        </a:xfrm>
        <a:prstGeom prst="rect">
          <a:avLst/>
        </a:prstGeom>
        <a:gradFill rotWithShape="0">
          <a:gsLst>
            <a:gs pos="0">
              <a:schemeClr val="accent3">
                <a:hueOff val="5812304"/>
                <a:satOff val="-18573"/>
                <a:lumOff val="-4706"/>
                <a:alphaOff val="0"/>
                <a:shade val="15000"/>
                <a:satMod val="180000"/>
              </a:schemeClr>
            </a:gs>
            <a:gs pos="50000">
              <a:schemeClr val="accent3">
                <a:hueOff val="5812304"/>
                <a:satOff val="-18573"/>
                <a:lumOff val="-4706"/>
                <a:alphaOff val="0"/>
                <a:shade val="45000"/>
                <a:satMod val="170000"/>
              </a:schemeClr>
            </a:gs>
            <a:gs pos="70000">
              <a:schemeClr val="accent3">
                <a:hueOff val="5812304"/>
                <a:satOff val="-18573"/>
                <a:lumOff val="-4706"/>
                <a:alphaOff val="0"/>
                <a:tint val="99000"/>
                <a:shade val="65000"/>
                <a:satMod val="155000"/>
              </a:schemeClr>
            </a:gs>
            <a:gs pos="100000">
              <a:schemeClr val="accent3">
                <a:hueOff val="5812304"/>
                <a:satOff val="-18573"/>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800100">
            <a:lnSpc>
              <a:spcPct val="90000"/>
            </a:lnSpc>
            <a:spcBef>
              <a:spcPct val="0"/>
            </a:spcBef>
            <a:spcAft>
              <a:spcPct val="35000"/>
            </a:spcAft>
          </a:pPr>
          <a:r>
            <a:rPr lang="en-US" sz="1800" kern="1200" noProof="0" dirty="0" err="1" smtClean="0"/>
            <a:t>MbC</a:t>
          </a:r>
          <a:r>
            <a:rPr lang="en-US" sz="1800" kern="1200" noProof="0" dirty="0" smtClean="0"/>
            <a:t> introduction</a:t>
          </a:r>
          <a:endParaRPr lang="en-US" sz="1800" kern="1200" noProof="0" dirty="0"/>
        </a:p>
      </dsp:txBody>
      <dsp:txXfrm>
        <a:off x="3313792" y="150820"/>
        <a:ext cx="1962933" cy="778972"/>
      </dsp:txXfrm>
    </dsp:sp>
    <dsp:sp modelId="{5B37CEEE-0D6C-4B52-B554-A7538EE6A3A5}">
      <dsp:nvSpPr>
        <dsp:cNvPr id="0" name=""/>
        <dsp:cNvSpPr/>
      </dsp:nvSpPr>
      <dsp:spPr>
        <a:xfrm>
          <a:off x="1350858" y="929792"/>
          <a:ext cx="1962933" cy="3739278"/>
        </a:xfrm>
        <a:prstGeom prst="wedgeRectCallout">
          <a:avLst>
            <a:gd name="adj1" fmla="val 62500"/>
            <a:gd name="adj2" fmla="val 20830"/>
          </a:avLst>
        </a:prstGeom>
        <a:gradFill rotWithShape="0">
          <a:gsLst>
            <a:gs pos="0">
              <a:schemeClr val="accent3">
                <a:tint val="50000"/>
                <a:hueOff val="12769759"/>
                <a:satOff val="-55277"/>
                <a:lumOff val="7446"/>
                <a:alphaOff val="0"/>
                <a:shade val="15000"/>
                <a:satMod val="180000"/>
              </a:schemeClr>
            </a:gs>
            <a:gs pos="50000">
              <a:schemeClr val="accent3">
                <a:tint val="50000"/>
                <a:hueOff val="12769759"/>
                <a:satOff val="-55277"/>
                <a:lumOff val="7446"/>
                <a:alphaOff val="0"/>
                <a:shade val="45000"/>
                <a:satMod val="170000"/>
              </a:schemeClr>
            </a:gs>
            <a:gs pos="70000">
              <a:schemeClr val="accent3">
                <a:tint val="50000"/>
                <a:hueOff val="12769759"/>
                <a:satOff val="-55277"/>
                <a:lumOff val="7446"/>
                <a:alphaOff val="0"/>
                <a:tint val="99000"/>
                <a:shade val="65000"/>
                <a:satMod val="155000"/>
              </a:schemeClr>
            </a:gs>
            <a:gs pos="100000">
              <a:schemeClr val="accent3">
                <a:tint val="50000"/>
                <a:hueOff val="12769759"/>
                <a:satOff val="-55277"/>
                <a:lumOff val="74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57150" tIns="57150" rIns="57150" bIns="57150" numCol="1" spcCol="1270" anchor="t" anchorCtr="0">
          <a:noAutofit/>
        </a:bodyPr>
        <a:lstStyle/>
        <a:p>
          <a:pPr lvl="0" algn="l" defTabSz="800100">
            <a:lnSpc>
              <a:spcPct val="90000"/>
            </a:lnSpc>
            <a:spcBef>
              <a:spcPct val="0"/>
            </a:spcBef>
            <a:spcAft>
              <a:spcPct val="35000"/>
            </a:spcAft>
          </a:pPr>
          <a:r>
            <a:rPr lang="en-US" sz="1800" kern="1200" noProof="0" dirty="0" smtClean="0"/>
            <a:t>Introduction</a:t>
          </a:r>
        </a:p>
        <a:p>
          <a:pPr lvl="0" algn="l" defTabSz="800100">
            <a:lnSpc>
              <a:spcPct val="90000"/>
            </a:lnSpc>
            <a:spcBef>
              <a:spcPct val="0"/>
            </a:spcBef>
            <a:spcAft>
              <a:spcPct val="35000"/>
            </a:spcAft>
          </a:pPr>
          <a:r>
            <a:rPr lang="en-US" sz="1800" kern="1200" noProof="0" dirty="0" smtClean="0"/>
            <a:t>Tasks</a:t>
          </a:r>
        </a:p>
        <a:p>
          <a:pPr lvl="0" algn="l" defTabSz="800100">
            <a:lnSpc>
              <a:spcPct val="90000"/>
            </a:lnSpc>
            <a:spcBef>
              <a:spcPct val="0"/>
            </a:spcBef>
            <a:spcAft>
              <a:spcPct val="35000"/>
            </a:spcAft>
          </a:pPr>
          <a:r>
            <a:rPr lang="en-US" sz="1800" kern="1200" noProof="0" dirty="0" smtClean="0"/>
            <a:t>Principles</a:t>
          </a:r>
        </a:p>
        <a:p>
          <a:pPr lvl="0" algn="l" defTabSz="800100">
            <a:lnSpc>
              <a:spcPct val="90000"/>
            </a:lnSpc>
            <a:spcBef>
              <a:spcPct val="0"/>
            </a:spcBef>
            <a:spcAft>
              <a:spcPct val="35000"/>
            </a:spcAft>
          </a:pPr>
          <a:r>
            <a:rPr lang="en-US" sz="1800" kern="1200" noProof="0" dirty="0" smtClean="0"/>
            <a:t>Role of information</a:t>
          </a:r>
        </a:p>
        <a:p>
          <a:pPr lvl="0" algn="l" defTabSz="800100">
            <a:lnSpc>
              <a:spcPct val="90000"/>
            </a:lnSpc>
            <a:spcBef>
              <a:spcPct val="0"/>
            </a:spcBef>
            <a:spcAft>
              <a:spcPct val="35000"/>
            </a:spcAft>
          </a:pPr>
          <a:r>
            <a:rPr lang="en-US" sz="1800" kern="1200" noProof="0" dirty="0" smtClean="0"/>
            <a:t>Analytics tools </a:t>
          </a:r>
          <a:endParaRPr lang="en-US" sz="1800" kern="1200" noProof="0" dirty="0"/>
        </a:p>
      </dsp:txBody>
      <dsp:txXfrm>
        <a:off x="1599979" y="929792"/>
        <a:ext cx="1713812" cy="3739278"/>
      </dsp:txXfrm>
    </dsp:sp>
    <dsp:sp modelId="{C01363CC-523D-4E1A-9A7F-7D6B2E54FA0A}">
      <dsp:nvSpPr>
        <dsp:cNvPr id="0" name=""/>
        <dsp:cNvSpPr/>
      </dsp:nvSpPr>
      <dsp:spPr>
        <a:xfrm>
          <a:off x="1350858" y="306402"/>
          <a:ext cx="1962933" cy="623389"/>
        </a:xfrm>
        <a:prstGeom prst="rect">
          <a:avLst/>
        </a:prstGeom>
        <a:gradFill rotWithShape="0">
          <a:gsLst>
            <a:gs pos="0">
              <a:schemeClr val="accent3">
                <a:hueOff val="11624607"/>
                <a:satOff val="-37145"/>
                <a:lumOff val="-9412"/>
                <a:alphaOff val="0"/>
                <a:shade val="15000"/>
                <a:satMod val="180000"/>
              </a:schemeClr>
            </a:gs>
            <a:gs pos="50000">
              <a:schemeClr val="accent3">
                <a:hueOff val="11624607"/>
                <a:satOff val="-37145"/>
                <a:lumOff val="-9412"/>
                <a:alphaOff val="0"/>
                <a:shade val="45000"/>
                <a:satMod val="170000"/>
              </a:schemeClr>
            </a:gs>
            <a:gs pos="70000">
              <a:schemeClr val="accent3">
                <a:hueOff val="11624607"/>
                <a:satOff val="-37145"/>
                <a:lumOff val="-9412"/>
                <a:alphaOff val="0"/>
                <a:tint val="99000"/>
                <a:shade val="65000"/>
                <a:satMod val="155000"/>
              </a:schemeClr>
            </a:gs>
            <a:gs pos="100000">
              <a:schemeClr val="accent3">
                <a:hueOff val="11624607"/>
                <a:satOff val="-37145"/>
                <a:lumOff val="-9412"/>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lvl="0" algn="ctr" defTabSz="800100">
            <a:lnSpc>
              <a:spcPct val="90000"/>
            </a:lnSpc>
            <a:spcBef>
              <a:spcPct val="0"/>
            </a:spcBef>
            <a:spcAft>
              <a:spcPct val="35000"/>
            </a:spcAft>
          </a:pPr>
          <a:r>
            <a:rPr lang="en-US" sz="1800" kern="1200" noProof="0" dirty="0" smtClean="0"/>
            <a:t>Management basics</a:t>
          </a:r>
          <a:endParaRPr lang="en-US" sz="1800" kern="1200" noProof="0" dirty="0"/>
        </a:p>
      </dsp:txBody>
      <dsp:txXfrm>
        <a:off x="1350858" y="306402"/>
        <a:ext cx="1962933" cy="623389"/>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4#1">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4#2">
  <dgm:title val=""/>
  <dgm:desc val=""/>
  <dgm:catLst>
    <dgm:cat type="list"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1/layout/InterconnectedBlockProcess">
  <dgm:title val="Propojený blok – proces"/>
  <dgm:desc val="Umožňuje znázornit postupné kroky v procesu. Nejlepších výsledků dosáhnete s malým množstvím textu úrovně 1 a středním množstvím textu úrovně 2."/>
  <dgm:catLst>
    <dgm:cat type="process" pri="5500"/>
    <dgm:cat type="officeonline" pri="3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 modelId="40">
          <dgm:prSet phldr="1"/>
        </dgm:pt>
        <dgm:pt modelId="4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 modelId="70" srcId="0" destId="40" srcOrd="2" destOrd="0"/>
        <dgm:cxn modelId="42" srcId="40" destId="41" srcOrd="0" destOrd="0"/>
      </dgm:cxnLst>
      <dgm:bg/>
      <dgm:whole/>
    </dgm:dataModel>
  </dgm:clrData>
  <dgm:layoutNode name="Name0">
    <dgm:varLst>
      <dgm:chMax val="7"/>
      <dgm:chPref val="5"/>
      <dgm:dir/>
      <dgm:animOne val="branch"/>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127"/>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5"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Accent1" refType="w" fact="0"/>
              <dgm:constr type="t" for="ch" forName="ChildAccent1" refType="h" fact="0.1613"/>
              <dgm:constr type="w" for="ch" forName="ChildAccent1" refType="w" fact="0.5"/>
              <dgm:constr type="h" for="ch" forName="ChildAccent1" refType="h" fact="0.7742"/>
              <dgm:constr type="l" for="ch" forName="Child1" refType="w" fact="0.0635"/>
              <dgm:constr type="t" for="ch" forName="Child1" refType="h" fact="0.1613"/>
              <dgm:constr type="w" for="ch" forName="Child1" refType="w" fact="0.4365"/>
              <dgm:constr type="h" for="ch" forName="Child1" refType="h" fact="0.7742"/>
              <dgm:constr type="l" for="ch" forName="Parent1" refType="w" fact="0"/>
              <dgm:constr type="t" for="ch" forName="Parent1" refType="h" fact="0.0323"/>
              <dgm:constr type="w" for="ch" forName="Parent1" refType="w" fact="0.5"/>
              <dgm:constr type="h" for="ch" forName="Parent1" refType="h" fact="0.129"/>
              <dgm:constr type="l" for="ch" forName="ChildAccent2" refType="w" fact="0.5"/>
              <dgm:constr type="t" for="ch" forName="ChildAccent2" refType="h" fact="0.1613"/>
              <dgm:constr type="w" for="ch" forName="ChildAccent2" refType="w" fact="0.5"/>
              <dgm:constr type="h" for="ch" forName="ChildAccent2" refType="h" fact="0.8387"/>
              <dgm:constr type="l" for="ch" forName="Child2" refType="w" fact="0.5635"/>
              <dgm:constr type="t" for="ch" forName="Child2" refType="h" fact="0.1613"/>
              <dgm:constr type="w" for="ch" forName="Child2" refType="w" fact="0.4365"/>
              <dgm:constr type="h" for="ch" forName="Child2" refType="h" fact="0.8387"/>
              <dgm:constr type="l" for="ch" forName="Parent2" refType="w" fact="0.5"/>
              <dgm:constr type="t" for="ch" forName="Parent2" refType="h" fact="0"/>
              <dgm:constr type="w" for="ch" forName="Parent2" refType="w" fact="0.5"/>
              <dgm:constr type="h" for="ch" forName="Parent2" refType="h" fact="0.1613"/>
            </dgm:constrLst>
          </dgm:if>
          <dgm:if name="Name6"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Accent1" refType="w" fact="0"/>
              <dgm:constr type="t" for="ch" forName="ChildAccent1" refType="h" fact="0.1757"/>
              <dgm:constr type="w" for="ch" forName="ChildAccent1" refType="w" fact="0.3333"/>
              <dgm:constr type="h" for="ch" forName="ChildAccent1" refType="h" fact="0.7066"/>
              <dgm:constr type="l" for="ch" forName="Child1" refType="w" fact="0.0423"/>
              <dgm:constr type="t" for="ch" forName="Child1" refType="h" fact="0.1757"/>
              <dgm:constr type="w" for="ch" forName="Child1" refType="w" fact="0.291"/>
              <dgm:constr type="h" for="ch" forName="Child1" refType="h" fact="0.7066"/>
              <dgm:constr type="l" for="ch" forName="Parent1" refType="w" fact="0"/>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Child2" refType="w" fact="0.3756"/>
              <dgm:constr type="t" for="ch" forName="Child2" refType="h" fact="0.1757"/>
              <dgm:constr type="w" for="ch" forName="Child2" refType="w" fact="0.291"/>
              <dgm:constr type="h" for="ch" forName="Child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6667"/>
              <dgm:constr type="t" for="ch" forName="ChildAccent3" refType="h" fact="0.1757"/>
              <dgm:constr type="w" for="ch" forName="ChildAccent3" refType="w" fact="0.3333"/>
              <dgm:constr type="h" for="ch" forName="ChildAccent3" refType="h" fact="0.8243"/>
              <dgm:constr type="l" for="ch" forName="Child3" refType="w" fact="0.709"/>
              <dgm:constr type="t" for="ch" forName="Child3" refType="h" fact="0.1757"/>
              <dgm:constr type="w" for="ch" forName="Child3" refType="w" fact="0.291"/>
              <dgm:constr type="h" for="ch" forName="Child3" refType="h" fact="0.8243"/>
              <dgm:constr type="l" for="ch" forName="Parent3" refType="w" fact="0.6667"/>
              <dgm:constr type="t" for="ch" forName="Parent3" refType="h" fact="0"/>
              <dgm:constr type="w" for="ch" forName="Parent3" refType="w" fact="0.3333"/>
              <dgm:constr type="h" for="ch" forName="Parent3" refType="h" fact="0.176"/>
            </dgm:constrLst>
          </dgm:if>
          <dgm:if name="Name7"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Accent1" refType="w" fact="0"/>
              <dgm:constr type="t" for="ch" forName="ChildAccent1" refType="h" fact="0.1892"/>
              <dgm:constr type="w" for="ch" forName="ChildAccent1" refType="w" fact="0.25"/>
              <dgm:constr type="h" for="ch" forName="ChildAccent1" refType="h" fact="0.6486"/>
              <dgm:constr type="l" for="ch" forName="Child1" refType="w" fact="0.0317"/>
              <dgm:constr type="t" for="ch" forName="Child1" refType="h" fact="0.1892"/>
              <dgm:constr type="w" for="ch" forName="Child1" refType="w" fact="0.2183"/>
              <dgm:constr type="h" for="ch" forName="Child1" refType="h" fact="0.6486"/>
              <dgm:constr type="l" for="ch" forName="Parent1" refType="w" fact="0"/>
              <dgm:constr type="t" for="ch" forName="Parent1" refType="h" fact="0.0811"/>
              <dgm:constr type="w" for="ch" forName="Parent1" refType="w" fact="0.25"/>
              <dgm:constr type="h" for="ch" forName="Parent1" refType="h" fact="0.1081"/>
              <dgm:constr type="l" for="ch" forName="ChildAccent2" refType="w" fact="0.25"/>
              <dgm:constr type="t" for="ch" forName="ChildAccent2" refType="h" fact="0.1892"/>
              <dgm:constr type="w" for="ch" forName="ChildAccent2" refType="w" fact="0.25"/>
              <dgm:constr type="h" for="ch" forName="ChildAccent2" refType="h" fact="0.7027"/>
              <dgm:constr type="l" for="ch" forName="Child2" refType="w" fact="0.2817"/>
              <dgm:constr type="t" for="ch" forName="Child2" refType="h" fact="0.1892"/>
              <dgm:constr type="w" for="ch" forName="Child2" refType="w" fact="0.2183"/>
              <dgm:constr type="h" for="ch" forName="Child2" refType="h" fact="0.7027"/>
              <dgm:constr type="l" for="ch" forName="Parent2" refType="w" fact="0.25"/>
              <dgm:constr type="t" for="ch" forName="Parent2" refType="h" fact="0.0541"/>
              <dgm:constr type="w" for="ch" forName="Parent2" refType="w" fact="0.25"/>
              <dgm:constr type="h" for="ch" forName="Parent2" refType="h" fact="0.1351"/>
              <dgm:constr type="l" for="ch" forName="ChildAccent3" refType="w" fact="0.5"/>
              <dgm:constr type="t" for="ch" forName="ChildAccent3" refType="h" fact="0.1892"/>
              <dgm:constr type="w" for="ch" forName="ChildAccent3" refType="w" fact="0.25"/>
              <dgm:constr type="h" for="ch" forName="ChildAccent3" refType="h" fact="0.7568"/>
              <dgm:constr type="l" for="ch" forName="Child3" refType="w" fact="0.5317"/>
              <dgm:constr type="t" for="ch" forName="Child3" refType="h" fact="0.1892"/>
              <dgm:constr type="w" for="ch" forName="Child3" refType="w" fact="0.2183"/>
              <dgm:constr type="h" for="ch" forName="Child3" refType="h" fact="0.7568"/>
              <dgm:constr type="l" for="ch" forName="Parent3" refType="w" fact="0.5"/>
              <dgm:constr type="t" for="ch" forName="Parent3" refType="h" fact="0.0275"/>
              <dgm:constr type="w" for="ch" forName="Parent3" refType="w" fact="0.25"/>
              <dgm:constr type="h" for="ch" forName="Parent3" refType="h" fact="0.1622"/>
              <dgm:constr type="l" for="ch" forName="ChildAccent4" refType="w" fact="0.75"/>
              <dgm:constr type="t" for="ch" forName="ChildAccent4" refType="h" fact="0.1892"/>
              <dgm:constr type="w" for="ch" forName="ChildAccent4" refType="w" fact="0.25"/>
              <dgm:constr type="h" for="ch" forName="ChildAccent4" refType="h" fact="0.8108"/>
              <dgm:constr type="l" for="ch" forName="Child4" refType="w" fact="0.7817"/>
              <dgm:constr type="t" for="ch" forName="Child4" refType="h" fact="0.1892"/>
              <dgm:constr type="w" for="ch" forName="Child4" refType="w" fact="0.2183"/>
              <dgm:constr type="h" for="ch" forName="Child4" refType="h" fact="0.8108"/>
              <dgm:constr type="l" for="ch" forName="Parent4" refType="w" fact="0.75"/>
              <dgm:constr type="t" for="ch" forName="Parent4" refType="h" fact="0"/>
              <dgm:constr type="w" for="ch" forName="Parent4" refType="w" fact="0.25"/>
              <dgm:constr type="h" for="ch" forName="Parent4" refType="h" fact="0.1892"/>
            </dgm:constrLst>
          </dgm:if>
          <dgm:if name="Name8"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Accent1" refType="w" fact="0"/>
              <dgm:constr type="t" for="ch" forName="ChildAccent1" refType="h" fact="0.2"/>
              <dgm:constr type="w" for="ch" forName="ChildAccent1" refType="w" fact="0.2001"/>
              <dgm:constr type="h" for="ch" forName="ChildAccent1" refType="h" fact="0.6"/>
              <dgm:constr type="l" for="ch" forName="Child1" refType="w" fact="0.0254"/>
              <dgm:constr type="t" for="ch" forName="Child1" refType="h" fact="0.2"/>
              <dgm:constr type="w" for="ch" forName="Child1" refType="w" fact="0.1747"/>
              <dgm:constr type="h" for="ch" forName="Child1" refType="h" fact="0.6"/>
              <dgm:constr type="l" for="ch" forName="Parent1" refType="w" fact="0"/>
              <dgm:constr type="t" for="ch" forName="Parent1" refType="h" fact="0.1"/>
              <dgm:constr type="w" for="ch" forName="Parent1" refType="w" fact="0.2001"/>
              <dgm:constr type="h" for="ch" forName="Parent1" refType="h" fact="0.1"/>
              <dgm:constr type="l" for="ch" forName="ChildAccent2" refType="w" fact="0.2001"/>
              <dgm:constr type="t" for="ch" forName="ChildAccent2" refType="h" fact="0.2"/>
              <dgm:constr type="w" for="ch" forName="ChildAccent2" refType="w" fact="0.2001"/>
              <dgm:constr type="h" for="ch" forName="ChildAccent2" refType="h" fact="0.65"/>
              <dgm:constr type="l" for="ch" forName="Child2" refType="w" fact="0.2255"/>
              <dgm:constr type="t" for="ch" forName="Child2" refType="h" fact="0.2"/>
              <dgm:constr type="w" for="ch" forName="Child2" refType="w" fact="0.1747"/>
              <dgm:constr type="h" for="ch" forName="Child2" refType="h" fact="0.65"/>
              <dgm:constr type="l" for="ch" forName="Parent2" refType="w" fact="0.2001"/>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Child3" refType="w" fact="0.4256"/>
              <dgm:constr type="t" for="ch" forName="Child3" refType="h" fact="0.2"/>
              <dgm:constr type="w" for="ch" forName="Child3" refType="w" fact="0.1747"/>
              <dgm:constr type="h" for="ch" forName="Child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6003"/>
              <dgm:constr type="t" for="ch" forName="ChildAccent4" refType="h" fact="0.2"/>
              <dgm:constr type="w" for="ch" forName="ChildAccent4" refType="w" fact="0.2001"/>
              <dgm:constr type="h" for="ch" forName="ChildAccent4" refType="h" fact="0.75"/>
              <dgm:constr type="l" for="ch" forName="Child4" refType="w" fact="0.6257"/>
              <dgm:constr type="t" for="ch" forName="Child4" refType="h" fact="0.2"/>
              <dgm:constr type="w" for="ch" forName="Child4" refType="w" fact="0.1747"/>
              <dgm:constr type="h" for="ch" forName="Child4" refType="h" fact="0.75"/>
              <dgm:constr type="l" for="ch" forName="Parent4" refType="w" fact="0.6003"/>
              <dgm:constr type="t" for="ch" forName="Parent4" refType="h" fact="0.025"/>
              <dgm:constr type="w" for="ch" forName="Parent4" refType="w" fact="0.2001"/>
              <dgm:constr type="h" for="ch" forName="Parent4" refType="h" fact="0.175"/>
              <dgm:constr type="l" for="ch" forName="ChildAccent5" refType="w" fact="0.7999"/>
              <dgm:constr type="t" for="ch" forName="ChildAccent5" refType="h" fact="0.2"/>
              <dgm:constr type="w" for="ch" forName="ChildAccent5" refType="w" fact="0.2001"/>
              <dgm:constr type="h" for="ch" forName="ChildAccent5" refType="h" fact="0.8"/>
              <dgm:constr type="l" for="ch" forName="Child5" refType="w" fact="0.8253"/>
              <dgm:constr type="t" for="ch" forName="Child5" refType="h" fact="0.2"/>
              <dgm:constr type="w" for="ch" forName="Child5" refType="w" fact="0.1747"/>
              <dgm:constr type="h" for="ch" forName="Child5" refType="h" fact="0.8"/>
              <dgm:constr type="l" for="ch" forName="Parent5" refType="w" fact="0.7999"/>
              <dgm:constr type="t" for="ch" forName="Parent5" refType="h" fact="0"/>
              <dgm:constr type="w" for="ch" forName="Parent5" refType="w" fact="0.2001"/>
              <dgm:constr type="h" for="ch" forName="Parent5" refType="h" fact="0.2"/>
            </dgm:constrLst>
          </dgm:if>
          <dgm:if name="Name9"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Accent1" refType="w" fact="0"/>
              <dgm:constr type="t" for="ch" forName="ChildAccent1" refType="h" fact="0.2087"/>
              <dgm:constr type="w" for="ch" forName="ChildAccent1" refType="w" fact="0.167"/>
              <dgm:constr type="h" for="ch" forName="ChildAccent1" refType="h" fact="0.5586"/>
              <dgm:constr type="l" for="ch" forName="Child1" refType="w" fact="0.0212"/>
              <dgm:constr type="t" for="ch" forName="Child1" refType="h" fact="0.2087"/>
              <dgm:constr type="w" for="ch" forName="Child1" refType="w" fact="0.1458"/>
              <dgm:constr type="h" for="ch" forName="Child1" refType="h" fact="0.5586"/>
              <dgm:constr type="l" for="ch" forName="Parent1" refType="w" fact="0"/>
              <dgm:constr type="t" for="ch" forName="Parent1" refType="h" fact="0.1156"/>
              <dgm:constr type="w" for="ch" forName="Parent1" refType="w" fact="0.167"/>
              <dgm:constr type="h" for="ch" forName="Parent1" refType="h" fact="0.0931"/>
              <dgm:constr type="l" for="ch" forName="ChildAccent2" refType="w" fact="0.167"/>
              <dgm:constr type="t" for="ch" forName="ChildAccent2" refType="h" fact="0.2087"/>
              <dgm:constr type="w" for="ch" forName="ChildAccent2" refType="w" fact="0.167"/>
              <dgm:constr type="h" for="ch" forName="ChildAccent2" refType="h" fact="0.6051"/>
              <dgm:constr type="l" for="ch" forName="Child2" refType="w" fact="0.1888"/>
              <dgm:constr type="t" for="ch" forName="Child2" refType="h" fact="0.2087"/>
              <dgm:constr type="w" for="ch" forName="Child2" refType="w" fact="0.1458"/>
              <dgm:constr type="h" for="ch" forName="Child2" refType="h" fact="0.6051"/>
              <dgm:constr type="l" for="ch" forName="Parent2" refType="w" fact="0.167"/>
              <dgm:constr type="t" for="ch" forName="Parent2" refType="h" fact="0.0923"/>
              <dgm:constr type="w" for="ch" forName="Parent2" refType="w" fact="0.167"/>
              <dgm:constr type="h" for="ch" forName="Parent2" refType="h" fact="0.1164"/>
              <dgm:constr type="l" for="ch" forName="ChildAccent3" refType="w" fact="0.3339"/>
              <dgm:constr type="t" for="ch" forName="ChildAccent3" refType="h" fact="0.2087"/>
              <dgm:constr type="w" for="ch" forName="ChildAccent3" refType="w" fact="0.167"/>
              <dgm:constr type="h" for="ch" forName="ChildAccent3" refType="h" fact="0.6517"/>
              <dgm:constr type="l" for="ch" forName="Child3" refType="w" fact="0.3551"/>
              <dgm:constr type="t" for="ch" forName="Child3" refType="h" fact="0.2087"/>
              <dgm:constr type="w" for="ch" forName="Child3" refType="w" fact="0.1458"/>
              <dgm:constr type="h" for="ch" forName="Child3" refType="h" fact="0.6517"/>
              <dgm:constr type="l" for="ch" forName="Parent3" refType="w" fact="0.3339"/>
              <dgm:constr type="t" for="ch" forName="Parent3" refType="h" fact="0.0698"/>
              <dgm:constr type="w" for="ch" forName="Parent3" refType="w" fact="0.167"/>
              <dgm:constr type="h" for="ch" forName="Parent3" refType="h" fact="0.1396"/>
              <dgm:constr type="l" for="ch" forName="ChildAccent4" refType="w" fact="0.5009"/>
              <dgm:constr type="t" for="ch" forName="ChildAccent4" refType="h" fact="0.2087"/>
              <dgm:constr type="w" for="ch" forName="ChildAccent4" refType="w" fact="0.167"/>
              <dgm:constr type="h" for="ch" forName="ChildAccent4" refType="h" fact="0.6982"/>
              <dgm:constr type="l" for="ch" forName="Child4" refType="w" fact="0.5221"/>
              <dgm:constr type="t" for="ch" forName="Child4" refType="h" fact="0.2087"/>
              <dgm:constr type="w" for="ch" forName="Child4" refType="w" fact="0.1458"/>
              <dgm:constr type="h" for="ch" forName="Child4" refType="h" fact="0.6982"/>
              <dgm:constr type="l" for="ch" forName="Parent4" refType="w" fact="0.501"/>
              <dgm:constr type="t" for="ch" forName="Parent4" refType="h" fact="0.0458"/>
              <dgm:constr type="w" for="ch" forName="Parent4" refType="w" fact="0.167"/>
              <dgm:constr type="h" for="ch" forName="Parent4" refType="h" fact="0.1629"/>
              <dgm:constr type="l" for="ch" forName="ChildAccent5" refType="w" fact="0.6674"/>
              <dgm:constr type="t" for="ch" forName="ChildAccent5" refType="h" fact="0.2087"/>
              <dgm:constr type="w" for="ch" forName="ChildAccent5" refType="w" fact="0.167"/>
              <dgm:constr type="h" for="ch" forName="ChildAccent5" refType="h" fact="0.7448"/>
              <dgm:constr type="l" for="ch" forName="Child5" refType="w" fact="0.6886"/>
              <dgm:constr type="t" for="ch" forName="Child5" refType="h" fact="0.2087"/>
              <dgm:constr type="w" for="ch" forName="Child5" refType="w" fact="0.1458"/>
              <dgm:constr type="h" for="ch" forName="Child5" refType="h" fact="0.7448"/>
              <dgm:constr type="l" for="ch" forName="Parent5" refType="w" fact="0.668"/>
              <dgm:constr type="t" for="ch" forName="Parent5" refType="h" fact="0.0225"/>
              <dgm:constr type="w" for="ch" forName="Parent5" refType="w" fact="0.167"/>
              <dgm:constr type="h" for="ch" forName="Parent5" refType="h" fact="0.1862"/>
              <dgm:constr type="l" for="ch" forName="ChildAccent6" refType="w" fact="0.833"/>
              <dgm:constr type="t" for="ch" forName="ChildAccent6" refType="h" fact="0.2087"/>
              <dgm:constr type="w" for="ch" forName="ChildAccent6" refType="w" fact="0.167"/>
              <dgm:constr type="h" for="ch" forName="ChildAccent6" refType="h" fact="0.7913"/>
              <dgm:constr type="l" for="ch" forName="Child6" refType="w" fact="0.8542"/>
              <dgm:constr type="t" for="ch" forName="Child6" refType="h" fact="0.2087"/>
              <dgm:constr type="w" for="ch" forName="Child6" refType="w" fact="0.1458"/>
              <dgm:constr type="h" for="ch" forName="Child6" refType="h" fact="0.7913"/>
              <dgm:constr type="l" for="ch" forName="Parent6" refType="w" fact="0.835"/>
              <dgm:constr type="t" for="ch" forName="Parent6" refType="h" fact="0"/>
              <dgm:constr type="w" for="ch" forName="Parent6" refType="w" fact="0.165"/>
              <dgm:constr type="h" for="ch" forName="Parent6" refType="h" fact="0.2095"/>
            </dgm:constrLst>
          </dgm:if>
          <dgm:else name="Name10">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Accent1" refType="w" fact="0"/>
              <dgm:constr type="t" for="ch" forName="ChildAccent1" refType="h" fact="0.2168"/>
              <dgm:constr type="w" for="ch" forName="ChildAccent1" refType="w" fact="0.1432"/>
              <dgm:constr type="h" for="ch" forName="ChildAccent1" refType="h" fact="0.5221"/>
              <dgm:constr type="l" for="ch" forName="Child1" refType="w" fact="0.0182"/>
              <dgm:constr type="t" for="ch" forName="Child1" refType="h" fact="0.2168"/>
              <dgm:constr type="w" for="ch" forName="Child1" refType="w" fact="0.125"/>
              <dgm:constr type="h" for="ch" forName="Child1" refType="h" fact="0.5221"/>
              <dgm:constr type="l" for="ch" forName="Parent1" refType="w" fact="0"/>
              <dgm:constr type="t" for="ch" forName="Parent1" refType="h" fact="0.1298"/>
              <dgm:constr type="w" for="ch" forName="Parent1" refType="w" fact="0.1432"/>
              <dgm:constr type="h" for="ch" forName="Parent1" refType="h" fact="0.087"/>
              <dgm:constr type="l" for="ch" forName="ChildAccent2" refType="w" fact="0.1432"/>
              <dgm:constr type="t" for="ch" forName="ChildAccent2" refType="h" fact="0.2168"/>
              <dgm:constr type="w" for="ch" forName="ChildAccent2" refType="w" fact="0.1432"/>
              <dgm:constr type="h" for="ch" forName="ChildAccent2" refType="h" fact="0.5656"/>
              <dgm:constr type="l" for="ch" forName="Child2" refType="w" fact="0.1614"/>
              <dgm:constr type="t" for="ch" forName="Child2" refType="h" fact="0.2168"/>
              <dgm:constr type="w" for="ch" forName="Child2" refType="w" fact="0.125"/>
              <dgm:constr type="h" for="ch" forName="Child2" refType="h" fact="0.5656"/>
              <dgm:constr type="l" for="ch" forName="Parent2" refType="w" fact="0.1432"/>
              <dgm:constr type="t" for="ch" forName="Parent2" refType="h" fact="0.108"/>
              <dgm:constr type="w" for="ch" forName="Parent2" refType="w" fact="0.1432"/>
              <dgm:constr type="h" for="ch" forName="Parent2" refType="h" fact="0.1088"/>
              <dgm:constr type="l" for="ch" forName="ChildAccent3" refType="w" fact="0.2865"/>
              <dgm:constr type="t" for="ch" forName="ChildAccent3" refType="h" fact="0.2168"/>
              <dgm:constr type="w" for="ch" forName="ChildAccent3" refType="w" fact="0.1432"/>
              <dgm:constr type="h" for="ch" forName="ChildAccent3" refType="h" fact="0.6091"/>
              <dgm:constr type="l" for="ch" forName="Child3" refType="w" fact="0.3047"/>
              <dgm:constr type="t" for="ch" forName="Child3" refType="h" fact="0.2168"/>
              <dgm:constr type="w" for="ch" forName="Child3" refType="w" fact="0.125"/>
              <dgm:constr type="h" for="ch" forName="Child3" refType="h" fact="0.6091"/>
              <dgm:constr type="l" for="ch" forName="Parent3" refType="w" fact="0.2865"/>
              <dgm:constr type="t" for="ch" forName="Parent3" refType="h" fact="0.087"/>
              <dgm:constr type="w" for="ch" forName="Parent3" refType="w" fact="0.143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Child4" refType="w" fact="0.4479"/>
              <dgm:constr type="t" for="ch" forName="Child4" refType="h" fact="0.2168"/>
              <dgm:constr type="w" for="ch" forName="Child4" refType="w" fact="0.125"/>
              <dgm:constr type="h" for="ch" forName="Child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5726"/>
              <dgm:constr type="t" for="ch" forName="ChildAccent5" refType="h" fact="0.2168"/>
              <dgm:constr type="w" for="ch" forName="ChildAccent5" refType="w" fact="0.1432"/>
              <dgm:constr type="h" for="ch" forName="ChildAccent5" refType="h" fact="0.6962"/>
              <dgm:constr type="l" for="ch" forName="Child5" refType="w" fact="0.5908"/>
              <dgm:constr type="t" for="ch" forName="Child5" refType="h" fact="0.2168"/>
              <dgm:constr type="w" for="ch" forName="Child5" refType="w" fact="0.125"/>
              <dgm:constr type="h" for="ch" forName="Child5" refType="h" fact="0.6962"/>
              <dgm:constr type="l" for="ch" forName="Parent5" refType="w" fact="0.5726"/>
              <dgm:constr type="t" for="ch" forName="Parent5" refType="h" fact="0.0428"/>
              <dgm:constr type="w" for="ch" forName="Parent5" refType="w" fact="0.1432"/>
              <dgm:constr type="h" for="ch" forName="Parent5" refType="h" fact="0.174"/>
              <dgm:constr type="l" for="ch" forName="ChildAccent6" refType="w" fact="0.7147"/>
              <dgm:constr type="t" for="ch" forName="ChildAccent6" refType="h" fact="0.2168"/>
              <dgm:constr type="w" for="ch" forName="ChildAccent6" refType="w" fact="0.1432"/>
              <dgm:constr type="h" for="ch" forName="ChildAccent6" refType="h" fact="0.7397"/>
              <dgm:constr type="l" for="ch" forName="Child6" refType="w" fact="0.7329"/>
              <dgm:constr type="t" for="ch" forName="Child6" refType="h" fact="0.2168"/>
              <dgm:constr type="w" for="ch" forName="Child6" refType="w" fact="0.125"/>
              <dgm:constr type="h" for="ch" forName="Child6" refType="h" fact="0.7397"/>
              <dgm:constr type="l" for="ch" forName="Parent6" refType="w" fact="0.716"/>
              <dgm:constr type="t" for="ch" forName="Parent6" refType="h" fact="0.0217"/>
              <dgm:constr type="w" for="ch" forName="Parent6" refType="w" fact="0.1424"/>
              <dgm:constr type="h" for="ch" forName="Parent6" refType="h" fact="0.1958"/>
              <dgm:constr type="l" for="ch" forName="ChildAccent7" refType="w" fact="0.8568"/>
              <dgm:constr type="t" for="ch" forName="ChildAccent7" refType="h" fact="0.2168"/>
              <dgm:constr type="w" for="ch" forName="ChildAccent7" refType="w" fact="0.1432"/>
              <dgm:constr type="h" for="ch" forName="ChildAccent7" refType="h" fact="0.7832"/>
              <dgm:constr type="l" for="ch" forName="Child7" refType="w" fact="0.875"/>
              <dgm:constr type="t" for="ch" forName="Child7" refType="h" fact="0.2168"/>
              <dgm:constr type="w" for="ch" forName="Child7" refType="w" fact="0.125"/>
              <dgm:constr type="h" for="ch" forName="Child7" refType="h" fact="0.7832"/>
              <dgm:constr type="l" for="ch" forName="Parent7" refType="w" fact="0.8577"/>
              <dgm:constr type="t" for="ch" forName="Parent7" refType="h" fact="0"/>
              <dgm:constr type="w" for="ch" forName="Parent7" refType="w" fact="0.1423"/>
              <dgm:constr type="h" for="ch" forName="Parent7" refType="h" fact="0.2175"/>
            </dgm:constrLst>
          </dgm:else>
        </dgm:choose>
      </dgm:if>
      <dgm:else name="Name11">
        <dgm:choose name="Name12">
          <dgm:if name="Name13" axis="ch" ptType="node" func="cnt" op="equ" val="1">
            <dgm:alg type="composite">
              <dgm:param type="ar" val="0.45"/>
            </dgm:alg>
            <dgm:constrLst>
              <dgm:constr type="primFontSz" for="des" forName="Child1" val="65"/>
              <dgm:constr type="primFontSz" for="des" forName="Parent1" val="65"/>
              <dgm:constr type="primFontSz" for="des" forName="Child1" refType="primFontSz" refFor="des" refForName="Parent1" op="lte"/>
              <dgm:constr type="l" for="ch" forName="ChildAccent1" refType="w" fact="0"/>
              <dgm:constr type="t" for="ch" forName="ChildAccent1" refType="h" fact="0.1429"/>
              <dgm:constr type="w" for="ch" forName="ChildAccent1" refType="w"/>
              <dgm:constr type="h" for="ch" forName="ChildAccent1" refType="h" fact="0.8571"/>
              <dgm:constr type="l" for="ch" forName="Child1" refType="w" fact="0"/>
              <dgm:constr type="t" for="ch" forName="Child1" refType="h" fact="0.1429"/>
              <dgm:constr type="w" for="ch" forName="Child1" refType="w" fact="0.873"/>
              <dgm:constr type="h" for="ch" forName="Child1" refType="h" fact="0.8571"/>
              <dgm:constr type="l" for="ch" forName="Parent1" refType="w" fact="0"/>
              <dgm:constr type="t" for="ch" forName="Parent1" refType="h" fact="0"/>
              <dgm:constr type="w" for="ch" forName="Parent1" refType="w"/>
              <dgm:constr type="h" for="ch" forName="Parent1" refType="h" fact="0.1429"/>
            </dgm:constrLst>
          </dgm:if>
          <dgm:if name="Name14" axis="ch" ptType="node" func="cnt" op="equ" val="2">
            <dgm:alg type="composite">
              <dgm:param type="ar" val="0.8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Child2" refType="w" fact="0"/>
              <dgm:constr type="t" for="ch" forName="Child2" refType="h" fact="0.1613"/>
              <dgm:constr type="w" for="ch" forName="Child2" refType="w" fact="0.4365"/>
              <dgm:constr type="h" for="ch" forName="Child2" refType="h" fact="0.8387"/>
              <dgm:constr type="l" for="ch" forName="Child1" refType="w" fact="0.5"/>
              <dgm:constr type="t" for="ch" forName="Child1" refType="h" fact="0.1613"/>
              <dgm:constr type="w" for="ch" forName="Child1" refType="w" fact="0.4365"/>
              <dgm:constr type="h" for="ch" forName="Child1" refType="h" fact="0.7742"/>
              <dgm:constr type="l" for="ch" forName="ChildAccent1" refType="w" fact="0.5"/>
              <dgm:constr type="t" for="ch" forName="ChildAccent1" refType="h" fact="0.1613"/>
              <dgm:constr type="w" for="ch" forName="ChildAccent1" refType="w" fact="0.5"/>
              <dgm:constr type="h" for="ch" forName="ChildAccent1" refType="h" fact="0.7742"/>
              <dgm:constr type="l" for="ch" forName="Parent1" refType="w" fact="0.5"/>
              <dgm:constr type="t" for="ch" forName="Parent1" refType="h" fact="0.0323"/>
              <dgm:constr type="w" for="ch" forName="Parent1" refType="w" fact="0.5"/>
              <dgm:constr type="h" for="ch" forName="Parent1" refType="h" fact="0.129"/>
              <dgm:constr type="l" for="ch" forName="ChildAccent2" refType="w" fact="0"/>
              <dgm:constr type="t" for="ch" forName="ChildAccent2" refType="h" fact="0.1613"/>
              <dgm:constr type="w" for="ch" forName="ChildAccent2" refType="w" fact="0.5"/>
              <dgm:constr type="h" for="ch" forName="ChildAccent2" refType="h" fact="0.8387"/>
              <dgm:constr type="l" for="ch" forName="Parent2" refType="w" fact="0"/>
              <dgm:constr type="t" for="ch" forName="Parent2" refType="h" fact="0"/>
              <dgm:constr type="w" for="ch" forName="Parent2" refType="w" fact="0.5"/>
              <dgm:constr type="h" for="ch" forName="Parent2" refType="h" fact="0.1613"/>
            </dgm:constrLst>
          </dgm:if>
          <dgm:if name="Name15" axis="ch" ptType="node" func="cnt" op="equ" val="3">
            <dgm:alg type="composite">
              <dgm:param type="ar" val="1.112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Child3" refType="w" fact="0"/>
              <dgm:constr type="t" for="ch" forName="Child3" refType="h" fact="0.1757"/>
              <dgm:constr type="w" for="ch" forName="Child3" refType="w" fact="0.291"/>
              <dgm:constr type="h" for="ch" forName="Child3" refType="h" fact="0.8243"/>
              <dgm:constr type="l" for="ch" forName="Child2" refType="w" fact="0.3333"/>
              <dgm:constr type="t" for="ch" forName="Child2" refType="h" fact="0.1757"/>
              <dgm:constr type="w" for="ch" forName="Child2" refType="w" fact="0.291"/>
              <dgm:constr type="h" for="ch" forName="Child2" refType="h" fact="0.7655"/>
              <dgm:constr type="l" for="ch" forName="Child1" refType="w" fact="0.6667"/>
              <dgm:constr type="t" for="ch" forName="Child1" refType="h" fact="0.1757"/>
              <dgm:constr type="w" for="ch" forName="Child1" refType="w" fact="0.291"/>
              <dgm:constr type="h" for="ch" forName="Child1" refType="h" fact="0.7066"/>
              <dgm:constr type="l" for="ch" forName="ChildAccent1" refType="w" fact="0.6667"/>
              <dgm:constr type="t" for="ch" forName="ChildAccent1" refType="h" fact="0.1757"/>
              <dgm:constr type="w" for="ch" forName="ChildAccent1" refType="w" fact="0.3333"/>
              <dgm:constr type="h" for="ch" forName="ChildAccent1" refType="h" fact="0.7066"/>
              <dgm:constr type="l" for="ch" forName="Parent1" refType="w" fact="0.6667"/>
              <dgm:constr type="t" for="ch" forName="Parent1" refType="h" fact="0.0579"/>
              <dgm:constr type="w" for="ch" forName="Parent1" refType="w" fact="0.3333"/>
              <dgm:constr type="h" for="ch" forName="Parent1" refType="h" fact="0.1178"/>
              <dgm:constr type="l" for="ch" forName="ChildAccent2" refType="w" fact="0.3333"/>
              <dgm:constr type="t" for="ch" forName="ChildAccent2" refType="h" fact="0.1757"/>
              <dgm:constr type="w" for="ch" forName="ChildAccent2" refType="w" fact="0.3333"/>
              <dgm:constr type="h" for="ch" forName="ChildAccent2" refType="h" fact="0.7655"/>
              <dgm:constr type="l" for="ch" forName="Parent2" refType="w" fact="0.3333"/>
              <dgm:constr type="t" for="ch" forName="Parent2" refType="h" fact="0.0285"/>
              <dgm:constr type="w" for="ch" forName="Parent2" refType="w" fact="0.3333"/>
              <dgm:constr type="h" for="ch" forName="Parent2" refType="h" fact="0.1472"/>
              <dgm:constr type="l" for="ch" forName="ChildAccent3" refType="w" fact="0"/>
              <dgm:constr type="t" for="ch" forName="ChildAccent3" refType="h" fact="0.1757"/>
              <dgm:constr type="w" for="ch" forName="ChildAccent3" refType="w" fact="0.3333"/>
              <dgm:constr type="h" for="ch" forName="ChildAccent3" refType="h" fact="0.8243"/>
              <dgm:constr type="l" for="ch" forName="Parent3" refType="w" fact="0"/>
              <dgm:constr type="t" for="ch" forName="Parent3" refType="h" fact="0"/>
              <dgm:constr type="w" for="ch" forName="Parent3" refType="w" fact="0.3333"/>
              <dgm:constr type="h" for="ch" forName="Parent3" refType="h" fact="0.176"/>
            </dgm:constrLst>
          </dgm:if>
          <dgm:if name="Name16" axis="ch" ptType="node" func="cnt" op="equ" val="4">
            <dgm:alg type="composite">
              <dgm:param type="ar" val="1.362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Child4" refType="w" fact="0"/>
              <dgm:constr type="t" for="ch" forName="Child4" refType="h" fact="0.1892"/>
              <dgm:constr type="w" for="ch" forName="Child4" refType="w" fact="0.2183"/>
              <dgm:constr type="h" for="ch" forName="Child4" refType="h" fact="0.8108"/>
              <dgm:constr type="l" for="ch" forName="Child3" refType="w" fact="0.25"/>
              <dgm:constr type="t" for="ch" forName="Child3" refType="h" fact="0.1892"/>
              <dgm:constr type="w" for="ch" forName="Child3" refType="w" fact="0.2183"/>
              <dgm:constr type="h" for="ch" forName="Child3" refType="h" fact="0.7568"/>
              <dgm:constr type="l" for="ch" forName="Child2" refType="w" fact="0.5"/>
              <dgm:constr type="t" for="ch" forName="Child2" refType="h" fact="0.1892"/>
              <dgm:constr type="w" for="ch" forName="Child2" refType="w" fact="0.2183"/>
              <dgm:constr type="h" for="ch" forName="Child2" refType="h" fact="0.7027"/>
              <dgm:constr type="l" for="ch" forName="Child1" refType="w" fact="0.75"/>
              <dgm:constr type="t" for="ch" forName="Child1" refType="h" fact="0.1892"/>
              <dgm:constr type="w" for="ch" forName="Child1" refType="w" fact="0.2183"/>
              <dgm:constr type="h" for="ch" forName="Child1" refType="h" fact="0.6486"/>
              <dgm:constr type="l" for="ch" forName="ChildAccent1" refType="w" fact="0.75"/>
              <dgm:constr type="t" for="ch" forName="ChildAccent1" refType="h" fact="0.1892"/>
              <dgm:constr type="w" for="ch" forName="ChildAccent1" refType="w" fact="0.25"/>
              <dgm:constr type="h" for="ch" forName="ChildAccent1" refType="h" fact="0.6486"/>
              <dgm:constr type="l" for="ch" forName="Parent1" refType="w" fact="0.75"/>
              <dgm:constr type="t" for="ch" forName="Parent1" refType="h" fact="0.0811"/>
              <dgm:constr type="w" for="ch" forName="Parent1" refType="w" fact="0.25"/>
              <dgm:constr type="h" for="ch" forName="Parent1" refType="h" fact="0.1081"/>
              <dgm:constr type="l" for="ch" forName="ChildAccent2" refType="w" fact="0.5"/>
              <dgm:constr type="t" for="ch" forName="ChildAccent2" refType="h" fact="0.1892"/>
              <dgm:constr type="w" for="ch" forName="ChildAccent2" refType="w" fact="0.25"/>
              <dgm:constr type="h" for="ch" forName="ChildAccent2" refType="h" fact="0.7027"/>
              <dgm:constr type="l" for="ch" forName="Parent2" refType="w" fact="0.5"/>
              <dgm:constr type="t" for="ch" forName="Parent2" refType="h" fact="0.0541"/>
              <dgm:constr type="w" for="ch" forName="Parent2" refType="w" fact="0.25"/>
              <dgm:constr type="h" for="ch" forName="Parent2" refType="h" fact="0.1351"/>
              <dgm:constr type="l" for="ch" forName="ChildAccent3" refType="w" fact="0.25"/>
              <dgm:constr type="t" for="ch" forName="ChildAccent3" refType="h" fact="0.1892"/>
              <dgm:constr type="w" for="ch" forName="ChildAccent3" refType="w" fact="0.25"/>
              <dgm:constr type="h" for="ch" forName="ChildAccent3" refType="h" fact="0.7568"/>
              <dgm:constr type="l" for="ch" forName="Parent3" refType="w" fact="0.25"/>
              <dgm:constr type="t" for="ch" forName="Parent3" refType="h" fact="0.0279"/>
              <dgm:constr type="w" for="ch" forName="Parent3" refType="w" fact="0.25"/>
              <dgm:constr type="h" for="ch" forName="Parent3" refType="h" fact="0.161"/>
              <dgm:constr type="l" for="ch" forName="ChildAccent4" refType="w" fact="0"/>
              <dgm:constr type="t" for="ch" forName="ChildAccent4" refType="h" fact="0.1892"/>
              <dgm:constr type="w" for="ch" forName="ChildAccent4" refType="w" fact="0.25"/>
              <dgm:constr type="h" for="ch" forName="ChildAccent4" refType="h" fact="0.8108"/>
              <dgm:constr type="l" for="ch" forName="Parent4" refType="w" fact="0"/>
              <dgm:constr type="t" for="ch" forName="Parent4" refType="h" fact="0"/>
              <dgm:constr type="w" for="ch" forName="Parent4" refType="w" fact="0.25"/>
              <dgm:constr type="h" for="ch" forName="Parent4" refType="h" fact="0.1892"/>
            </dgm:constrLst>
          </dgm:if>
          <dgm:if name="Name17" axis="ch" ptType="node" func="cnt" op="equ" val="5">
            <dgm:alg type="composite">
              <dgm:param type="ar" val="1.5742"/>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Child5" refType="w" fact="0"/>
              <dgm:constr type="t" for="ch" forName="Child5" refType="h" fact="0.2"/>
              <dgm:constr type="w" for="ch" forName="Child5" refType="w" fact="0.1747"/>
              <dgm:constr type="h" for="ch" forName="Child5" refType="h" fact="0.8"/>
              <dgm:constr type="l" for="ch" forName="Child4" refType="w" fact="0.2001"/>
              <dgm:constr type="t" for="ch" forName="Child4" refType="h" fact="0.2"/>
              <dgm:constr type="w" for="ch" forName="Child4" refType="w" fact="0.1747"/>
              <dgm:constr type="h" for="ch" forName="Child4" refType="h" fact="0.75"/>
              <dgm:constr type="l" for="ch" forName="Child3" refType="w" fact="0.4002"/>
              <dgm:constr type="t" for="ch" forName="Child3" refType="h" fact="0.2"/>
              <dgm:constr type="w" for="ch" forName="Child3" refType="w" fact="0.1747"/>
              <dgm:constr type="h" for="ch" forName="Child3" refType="h" fact="0.7"/>
              <dgm:constr type="l" for="ch" forName="Child2" refType="w" fact="0.6003"/>
              <dgm:constr type="t" for="ch" forName="Child2" refType="h" fact="0.2"/>
              <dgm:constr type="w" for="ch" forName="Child2" refType="w" fact="0.1747"/>
              <dgm:constr type="h" for="ch" forName="Child2" refType="h" fact="0.65"/>
              <dgm:constr type="l" for="ch" forName="Child1" refType="w" fact="0.7999"/>
              <dgm:constr type="t" for="ch" forName="Child1" refType="h" fact="0.2"/>
              <dgm:constr type="w" for="ch" forName="Child1" refType="w" fact="0.1747"/>
              <dgm:constr type="h" for="ch" forName="Child1" refType="h" fact="0.6"/>
              <dgm:constr type="l" for="ch" forName="ChildAccent1" refType="w" fact="0.7999"/>
              <dgm:constr type="t" for="ch" forName="ChildAccent1" refType="h" fact="0.2"/>
              <dgm:constr type="w" for="ch" forName="ChildAccent1" refType="w" fact="0.2001"/>
              <dgm:constr type="h" for="ch" forName="ChildAccent1" refType="h" fact="0.6"/>
              <dgm:constr type="l" for="ch" forName="Parent1" refType="w" fact="0.7999"/>
              <dgm:constr type="t" for="ch" forName="Parent1" refType="h" fact="0.1"/>
              <dgm:constr type="w" for="ch" forName="Parent1" refType="w" fact="0.2001"/>
              <dgm:constr type="h" for="ch" forName="Parent1" refType="h" fact="0.1"/>
              <dgm:constr type="l" for="ch" forName="ChildAccent2" refType="w" fact="0.6003"/>
              <dgm:constr type="t" for="ch" forName="ChildAccent2" refType="h" fact="0.2"/>
              <dgm:constr type="w" for="ch" forName="ChildAccent2" refType="w" fact="0.2001"/>
              <dgm:constr type="h" for="ch" forName="ChildAccent2" refType="h" fact="0.65"/>
              <dgm:constr type="l" for="ch" forName="Parent2" refType="w" fact="0.6003"/>
              <dgm:constr type="t" for="ch" forName="Parent2" refType="h" fact="0.075"/>
              <dgm:constr type="w" for="ch" forName="Parent2" refType="w" fact="0.2001"/>
              <dgm:constr type="h" for="ch" forName="Parent2" refType="h" fact="0.125"/>
              <dgm:constr type="l" for="ch" forName="ChildAccent3" refType="w" fact="0.4002"/>
              <dgm:constr type="t" for="ch" forName="ChildAccent3" refType="h" fact="0.2"/>
              <dgm:constr type="w" for="ch" forName="ChildAccent3" refType="w" fact="0.2001"/>
              <dgm:constr type="h" for="ch" forName="ChildAccent3" refType="h" fact="0.7"/>
              <dgm:constr type="l" for="ch" forName="Parent3" refType="w" fact="0.4002"/>
              <dgm:constr type="t" for="ch" forName="Parent3" refType="h" fact="0.0508"/>
              <dgm:constr type="w" for="ch" forName="Parent3" refType="w" fact="0.2001"/>
              <dgm:constr type="h" for="ch" forName="Parent3" refType="h" fact="0.15"/>
              <dgm:constr type="l" for="ch" forName="ChildAccent4" refType="w" fact="0.2001"/>
              <dgm:constr type="t" for="ch" forName="ChildAccent4" refType="h" fact="0.2"/>
              <dgm:constr type="w" for="ch" forName="ChildAccent4" refType="w" fact="0.2001"/>
              <dgm:constr type="h" for="ch" forName="ChildAccent4" refType="h" fact="0.75"/>
              <dgm:constr type="l" for="ch" forName="Parent4" refType="w" fact="0.2001"/>
              <dgm:constr type="t" for="ch" forName="Parent4" refType="h" fact="0.025"/>
              <dgm:constr type="w" for="ch" forName="Parent4" refType="w" fact="0.2001"/>
              <dgm:constr type="h" for="ch" forName="Parent4" refType="h" fact="0.175"/>
              <dgm:constr type="l" for="ch" forName="ChildAccent5" refType="w" fact="0"/>
              <dgm:constr type="t" for="ch" forName="ChildAccent5" refType="h" fact="0.2"/>
              <dgm:constr type="w" for="ch" forName="ChildAccent5" refType="w" fact="0.2001"/>
              <dgm:constr type="h" for="ch" forName="ChildAccent5" refType="h" fact="0.8"/>
              <dgm:constr type="l" for="ch" forName="Parent5" refType="w" fact="0"/>
              <dgm:constr type="t" for="ch" forName="Parent5" refType="h" fact="0"/>
              <dgm:constr type="w" for="ch" forName="Parent5" refType="w" fact="0.2001"/>
              <dgm:constr type="h" for="ch" forName="Parent5" refType="h" fact="0.2"/>
            </dgm:constrLst>
          </dgm:if>
          <dgm:if name="Name18" axis="ch" ptType="node" func="cnt" op="equ" val="6">
            <dgm:alg type="composite">
              <dgm:param type="ar" val="1.756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Child6" refType="w" fact="0"/>
              <dgm:constr type="t" for="ch" forName="Child6" refType="h" fact="0.2087"/>
              <dgm:constr type="w" for="ch" forName="Child6" refType="w" fact="0.1458"/>
              <dgm:constr type="h" for="ch" forName="Child6" refType="h" fact="0.7913"/>
              <dgm:constr type="l" for="ch" forName="Child5" refType="w" fact="0.167"/>
              <dgm:constr type="t" for="ch" forName="Child5" refType="h" fact="0.2087"/>
              <dgm:constr type="w" for="ch" forName="Child5" refType="w" fact="0.1458"/>
              <dgm:constr type="h" for="ch" forName="Child5" refType="h" fact="0.7448"/>
              <dgm:constr type="l" for="ch" forName="Child4" refType="w" fact="0.3339"/>
              <dgm:constr type="t" for="ch" forName="Child4" refType="h" fact="0.2087"/>
              <dgm:constr type="w" for="ch" forName="Child4" refType="w" fact="0.1458"/>
              <dgm:constr type="h" for="ch" forName="Child4" refType="h" fact="0.6982"/>
              <dgm:constr type="l" for="ch" forName="Child3" refType="w" fact="0.5009"/>
              <dgm:constr type="t" for="ch" forName="Child3" refType="h" fact="0.2087"/>
              <dgm:constr type="w" for="ch" forName="Child3" refType="w" fact="0.1458"/>
              <dgm:constr type="h" for="ch" forName="Child3" refType="h" fact="0.6517"/>
              <dgm:constr type="l" for="ch" forName="Child2" refType="w" fact="0.6674"/>
              <dgm:constr type="t" for="ch" forName="Child2" refType="h" fact="0.2087"/>
              <dgm:constr type="w" for="ch" forName="Child2" refType="w" fact="0.1458"/>
              <dgm:constr type="h" for="ch" forName="Child2" refType="h" fact="0.6051"/>
              <dgm:constr type="l" for="ch" forName="Child1" refType="w" fact="0.833"/>
              <dgm:constr type="t" for="ch" forName="Child1" refType="h" fact="0.2087"/>
              <dgm:constr type="w" for="ch" forName="Child1" refType="w" fact="0.1458"/>
              <dgm:constr type="h" for="ch" forName="Child1" refType="h" fact="0.5586"/>
              <dgm:constr type="l" for="ch" forName="ChildAccent1" refType="w" fact="0.833"/>
              <dgm:constr type="t" for="ch" forName="ChildAccent1" refType="h" fact="0.2087"/>
              <dgm:constr type="w" for="ch" forName="ChildAccent1" refType="w" fact="0.167"/>
              <dgm:constr type="h" for="ch" forName="ChildAccent1" refType="h" fact="0.5586"/>
              <dgm:constr type="l" for="ch" forName="Parent1" refType="w" fact="0.833"/>
              <dgm:constr type="t" for="ch" forName="Parent1" refType="h" fact="0.1156"/>
              <dgm:constr type="w" for="ch" forName="Parent1" refType="w" fact="0.167"/>
              <dgm:constr type="h" for="ch" forName="Parent1" refType="h" fact="0.0931"/>
              <dgm:constr type="l" for="ch" forName="ChildAccent2" refType="w" fact="0.6674"/>
              <dgm:constr type="t" for="ch" forName="ChildAccent2" refType="h" fact="0.2087"/>
              <dgm:constr type="w" for="ch" forName="ChildAccent2" refType="w" fact="0.167"/>
              <dgm:constr type="h" for="ch" forName="ChildAccent2" refType="h" fact="0.6051"/>
              <dgm:constr type="l" for="ch" forName="Parent2" refType="w" fact="0.6674"/>
              <dgm:constr type="t" for="ch" forName="Parent2" refType="h" fact="0.0923"/>
              <dgm:constr type="w" for="ch" forName="Parent2" refType="w" fact="0.165"/>
              <dgm:constr type="h" for="ch" forName="Parent2" refType="h" fact="0.1164"/>
              <dgm:constr type="l" for="ch" forName="ChildAccent3" refType="w" fact="0.5009"/>
              <dgm:constr type="t" for="ch" forName="ChildAccent3" refType="h" fact="0.2087"/>
              <dgm:constr type="w" for="ch" forName="ChildAccent3" refType="w" fact="0.167"/>
              <dgm:constr type="h" for="ch" forName="ChildAccent3" refType="h" fact="0.6517"/>
              <dgm:constr type="l" for="ch" forName="Parent3" refType="w" fact="0.5009"/>
              <dgm:constr type="t" for="ch" forName="Parent3" refType="h" fact="0.0698"/>
              <dgm:constr type="w" for="ch" forName="Parent3" refType="w" fact="0.166"/>
              <dgm:constr type="h" for="ch" forName="Parent3" refType="h" fact="0.1396"/>
              <dgm:constr type="l" for="ch" forName="ChildAccent4" refType="w" fact="0.3339"/>
              <dgm:constr type="t" for="ch" forName="ChildAccent4" refType="h" fact="0.2087"/>
              <dgm:constr type="w" for="ch" forName="ChildAccent4" refType="w" fact="0.167"/>
              <dgm:constr type="h" for="ch" forName="ChildAccent4" refType="h" fact="0.6982"/>
              <dgm:constr type="l" for="ch" forName="Parent4" refType="w" fact="0.3339"/>
              <dgm:constr type="t" for="ch" forName="Parent4" refType="h" fact="0.0458"/>
              <dgm:constr type="w" for="ch" forName="Parent4" refType="w" fact="0.167"/>
              <dgm:constr type="h" for="ch" forName="Parent4" refType="h" fact="0.1629"/>
              <dgm:constr type="l" for="ch" forName="ChildAccent5" refType="w" fact="0.167"/>
              <dgm:constr type="t" for="ch" forName="ChildAccent5" refType="h" fact="0.2087"/>
              <dgm:constr type="w" for="ch" forName="ChildAccent5" refType="w" fact="0.167"/>
              <dgm:constr type="h" for="ch" forName="ChildAccent5" refType="h" fact="0.7448"/>
              <dgm:constr type="l" for="ch" forName="Parent5" refType="w" fact="0.167"/>
              <dgm:constr type="t" for="ch" forName="Parent5" refType="h" fact="0.0225"/>
              <dgm:constr type="w" for="ch" forName="Parent5" refType="w" fact="0.167"/>
              <dgm:constr type="h" for="ch" forName="Parent5" refType="h" fact="0.1862"/>
              <dgm:constr type="l" for="ch" forName="ChildAccent6" refType="w" fact="0"/>
              <dgm:constr type="t" for="ch" forName="ChildAccent6" refType="h" fact="0.2087"/>
              <dgm:constr type="w" for="ch" forName="ChildAccent6" refType="w" fact="0.167"/>
              <dgm:constr type="h" for="ch" forName="ChildAccent6" refType="h" fact="0.7913"/>
              <dgm:constr type="l" for="ch" forName="Parent6" refType="w" fact="0"/>
              <dgm:constr type="t" for="ch" forName="Parent6" refType="h" fact="0"/>
              <dgm:constr type="w" for="ch" forName="Parent6" refType="w" fact="0.167"/>
              <dgm:constr type="h" for="ch" forName="Parent6" refType="h" fact="0.2095"/>
            </dgm:constrLst>
          </dgm:if>
          <dgm:else name="Name19">
            <dgm:alg type="composite">
              <dgm:param type="ar" val="1.91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Child7" refType="w" fact="0"/>
              <dgm:constr type="t" for="ch" forName="Child7" refType="h" fact="0.2168"/>
              <dgm:constr type="w" for="ch" forName="Child7" refType="w" fact="0.125"/>
              <dgm:constr type="h" for="ch" forName="Child7" refType="h" fact="0.7832"/>
              <dgm:constr type="l" for="ch" forName="Child6" refType="w" fact="0.1432"/>
              <dgm:constr type="t" for="ch" forName="Child6" refType="h" fact="0.2168"/>
              <dgm:constr type="w" for="ch" forName="Child6" refType="w" fact="0.125"/>
              <dgm:constr type="h" for="ch" forName="Child6" refType="h" fact="0.7397"/>
              <dgm:constr type="l" for="ch" forName="Child5" refType="w" fact="0.2865"/>
              <dgm:constr type="t" for="ch" forName="Child5" refType="h" fact="0.2168"/>
              <dgm:constr type="w" for="ch" forName="Child5" refType="w" fact="0.125"/>
              <dgm:constr type="h" for="ch" forName="Child5" refType="h" fact="0.6962"/>
              <dgm:constr type="l" for="ch" forName="Child4" refType="w" fact="0.4297"/>
              <dgm:constr type="t" for="ch" forName="Child4" refType="h" fact="0.2168"/>
              <dgm:constr type="w" for="ch" forName="Child4" refType="w" fact="0.125"/>
              <dgm:constr type="h" for="ch" forName="Child4" refType="h" fact="0.6526"/>
              <dgm:constr type="l" for="ch" forName="Child3" refType="w" fact="0.5726"/>
              <dgm:constr type="t" for="ch" forName="Child3" refType="h" fact="0.2168"/>
              <dgm:constr type="w" for="ch" forName="Child3" refType="w" fact="0.125"/>
              <dgm:constr type="h" for="ch" forName="Child3" refType="h" fact="0.6091"/>
              <dgm:constr type="l" for="ch" forName="Child2" refType="w" fact="0.7147"/>
              <dgm:constr type="t" for="ch" forName="Child2" refType="h" fact="0.2168"/>
              <dgm:constr type="w" for="ch" forName="Child2" refType="w" fact="0.125"/>
              <dgm:constr type="h" for="ch" forName="Child2" refType="h" fact="0.5656"/>
              <dgm:constr type="l" for="ch" forName="Child1" refType="w" fact="0.8568"/>
              <dgm:constr type="t" for="ch" forName="Child1" refType="h" fact="0.2168"/>
              <dgm:constr type="w" for="ch" forName="Child1" refType="w" fact="0.125"/>
              <dgm:constr type="h" for="ch" forName="Child1" refType="h" fact="0.5221"/>
              <dgm:constr type="l" for="ch" forName="ChildAccent1" refType="w" fact="0.8568"/>
              <dgm:constr type="t" for="ch" forName="ChildAccent1" refType="h" fact="0.2168"/>
              <dgm:constr type="w" for="ch" forName="ChildAccent1" refType="w" fact="0.1432"/>
              <dgm:constr type="h" for="ch" forName="ChildAccent1" refType="h" fact="0.5221"/>
              <dgm:constr type="l" for="ch" forName="Parent1" refType="w" fact="0.8568"/>
              <dgm:constr type="t" for="ch" forName="Parent1" refType="h" fact="0.1298"/>
              <dgm:constr type="w" for="ch" forName="Parent1" refType="w" fact="0.1432"/>
              <dgm:constr type="h" for="ch" forName="Parent1" refType="h" fact="0.087"/>
              <dgm:constr type="l" for="ch" forName="ChildAccent2" refType="w" fact="0.7147"/>
              <dgm:constr type="t" for="ch" forName="ChildAccent2" refType="h" fact="0.2168"/>
              <dgm:constr type="w" for="ch" forName="ChildAccent2" refType="w" fact="0.1432"/>
              <dgm:constr type="h" for="ch" forName="ChildAccent2" refType="h" fact="0.5656"/>
              <dgm:constr type="l" for="ch" forName="Parent2" refType="w" fact="0.7147"/>
              <dgm:constr type="t" for="ch" forName="Parent2" refType="h" fact="0.108"/>
              <dgm:constr type="w" for="ch" forName="Parent2" refType="w" fact="0.1425"/>
              <dgm:constr type="h" for="ch" forName="Parent2" refType="h" fact="0.1088"/>
              <dgm:constr type="l" for="ch" forName="ChildAccent3" refType="w" fact="0.5726"/>
              <dgm:constr type="t" for="ch" forName="ChildAccent3" refType="h" fact="0.2168"/>
              <dgm:constr type="w" for="ch" forName="ChildAccent3" refType="w" fact="0.1432"/>
              <dgm:constr type="h" for="ch" forName="ChildAccent3" refType="h" fact="0.6091"/>
              <dgm:constr type="l" for="ch" forName="Parent3" refType="w" fact="0.5726"/>
              <dgm:constr type="t" for="ch" forName="Parent3" refType="h" fact="0.087"/>
              <dgm:constr type="w" for="ch" forName="Parent3" refType="w" fact="0.142"/>
              <dgm:constr type="h" for="ch" forName="Parent3" refType="h" fact="0.1305"/>
              <dgm:constr type="l" for="ch" forName="ChildAccent4" refType="w" fact="0.4297"/>
              <dgm:constr type="t" for="ch" forName="ChildAccent4" refType="h" fact="0.2168"/>
              <dgm:constr type="w" for="ch" forName="ChildAccent4" refType="w" fact="0.1432"/>
              <dgm:constr type="h" for="ch" forName="ChildAccent4" refType="h" fact="0.6526"/>
              <dgm:constr type="l" for="ch" forName="Parent4" refType="w" fact="0.4297"/>
              <dgm:constr type="t" for="ch" forName="Parent4" refType="h" fact="0.0645"/>
              <dgm:constr type="w" for="ch" forName="Parent4" refType="w" fact="0.1432"/>
              <dgm:constr type="h" for="ch" forName="Parent4" refType="h" fact="0.1523"/>
              <dgm:constr type="l" for="ch" forName="ChildAccent5" refType="w" fact="0.2865"/>
              <dgm:constr type="t" for="ch" forName="ChildAccent5" refType="h" fact="0.2168"/>
              <dgm:constr type="w" for="ch" forName="ChildAccent5" refType="w" fact="0.1432"/>
              <dgm:constr type="h" for="ch" forName="ChildAccent5" refType="h" fact="0.6962"/>
              <dgm:constr type="l" for="ch" forName="Parent5" refType="w" fact="0.2865"/>
              <dgm:constr type="t" for="ch" forName="Parent5" refType="h" fact="0.0428"/>
              <dgm:constr type="w" for="ch" forName="Parent5" refType="w" fact="0.1432"/>
              <dgm:constr type="h" for="ch" forName="Parent5" refType="h" fact="0.174"/>
              <dgm:constr type="l" for="ch" forName="ChildAccent6" refType="w" fact="0.1432"/>
              <dgm:constr type="t" for="ch" forName="ChildAccent6" refType="h" fact="0.2168"/>
              <dgm:constr type="w" for="ch" forName="ChildAccent6" refType="w" fact="0.1432"/>
              <dgm:constr type="h" for="ch" forName="ChildAccent6" refType="h" fact="0.7397"/>
              <dgm:constr type="l" for="ch" forName="Parent6" refType="w" fact="0.1432"/>
              <dgm:constr type="t" for="ch" forName="Parent6" refType="h" fact="0.0217"/>
              <dgm:constr type="w" for="ch" forName="Parent6" refType="w" fact="0.1432"/>
              <dgm:constr type="h" for="ch" forName="Parent6" refType="h" fact="0.1958"/>
              <dgm:constr type="l" for="ch" forName="ChildAccent7" refType="w" fact="0"/>
              <dgm:constr type="t" for="ch" forName="ChildAccent7" refType="h" fact="0.2168"/>
              <dgm:constr type="w" for="ch" forName="ChildAccent7" refType="w" fact="0.1432"/>
              <dgm:constr type="h" for="ch" forName="ChildAccent7" refType="h" fact="0.7832"/>
              <dgm:constr type="l" for="ch" forName="Parent7" refType="w" fact="0"/>
              <dgm:constr type="t" for="ch" forName="Parent7" refType="h" fact="0"/>
              <dgm:constr type="w" for="ch" forName="Parent7" refType="w" fact="0.1432"/>
              <dgm:constr type="h" for="ch" forName="Parent7" refType="h" fact="0.2175"/>
            </dgm:constrLst>
          </dgm:else>
        </dgm:choose>
      </dgm:else>
    </dgm:choose>
    <dgm:forEach name="wrapper" axis="self" ptType="parTrans">
      <dgm:forEach name="accentRepeat" axis="self">
        <dgm:layoutNode name="ChildAccent" styleLbl="alignImgPlace1">
          <dgm:alg type="sp"/>
          <dgm:choose name="Name20">
            <dgm:if name="Name21" axis="followSib" ptType="node" func="cnt" op="equ" val="0">
              <dgm:shape xmlns:r="http://schemas.openxmlformats.org/officeDocument/2006/relationships" type="wedgeRectCallout" r:blip="">
                <dgm:adjLst>
                  <dgm:adj idx="1" val="0"/>
                  <dgm:adj idx="2" val="0"/>
                </dgm:adjLst>
              </dgm:shape>
            </dgm:if>
            <dgm:else name="Name22">
              <dgm:choose name="Name23">
                <dgm:if name="Name24" axis="precedSib" ptType="node" func="cnt" op="equ" val="6">
                  <dgm:shape xmlns:r="http://schemas.openxmlformats.org/officeDocument/2006/relationships" type="wedgeRectCallout" r:blip="">
                    <dgm:adjLst>
                      <dgm:adj idx="1" val="0"/>
                      <dgm:adj idx="2" val="0"/>
                    </dgm:adjLst>
                  </dgm:shape>
                </dgm:if>
                <dgm:else name="Name25">
                  <dgm:choose name="Name26">
                    <dgm:if name="Name27" func="var" arg="dir" op="equ" val="norm">
                      <dgm:shape xmlns:r="http://schemas.openxmlformats.org/officeDocument/2006/relationships" type="wedgeRectCallout" r:blip="">
                        <dgm:adjLst>
                          <dgm:adj idx="1" val="0.625"/>
                          <dgm:adj idx="2" val="0.2083"/>
                        </dgm:adjLst>
                      </dgm:shape>
                    </dgm:if>
                    <dgm:else name="Name28">
                      <dgm:shape xmlns:r="http://schemas.openxmlformats.org/officeDocument/2006/relationships" type="wedgeRectCallout" r:blip="">
                        <dgm:adjLst>
                          <dgm:adj idx="1" val="-0.625"/>
                          <dgm:adj idx="2" val="0.2083"/>
                        </dgm:adjLst>
                      </dgm:shape>
                    </dgm:else>
                  </dgm:choose>
                </dgm:else>
              </dgm:choose>
            </dgm:else>
          </dgm:choose>
          <dgm:presOf axis="des" ptType="node"/>
        </dgm:layoutNode>
      </dgm:forEach>
    </dgm:forEach>
    <dgm:forEach name="Name29" axis="ch" ptType="node" st="7" cnt="1">
      <dgm:layoutNode name="ChildAccent7">
        <dgm:alg type="sp"/>
        <dgm:shape xmlns:r="http://schemas.openxmlformats.org/officeDocument/2006/relationships" r:blip="">
          <dgm:adjLst/>
        </dgm:shape>
        <dgm:presOf/>
        <dgm:constrLst/>
        <dgm:forEach name="Name30" ref="accentRepeat"/>
      </dgm:layoutNode>
      <dgm:layoutNode name="Child7" styleLbl="revTx">
        <dgm:varLst>
          <dgm:chMax val="0"/>
          <dgm:chPref val="0"/>
          <dgm:bulletEnabled val="1"/>
        </dgm:varLst>
        <dgm:choose name="Name31">
          <dgm:if name="Name32" func="var" arg="dir" op="equ" val="norm">
            <dgm:alg type="tx">
              <dgm:param type="parTxLTRAlign" val="r"/>
              <dgm:param type="shpTxLTRAlignCh" val="r"/>
              <dgm:param type="txAnchorVert" val="t"/>
            </dgm:alg>
          </dgm:if>
          <dgm:else name="Name3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7"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4" axis="ch" ptType="node" st="6" cnt="1">
      <dgm:layoutNode name="ChildAccent6">
        <dgm:alg type="sp"/>
        <dgm:shape xmlns:r="http://schemas.openxmlformats.org/officeDocument/2006/relationships" r:blip="">
          <dgm:adjLst/>
        </dgm:shape>
        <dgm:presOf/>
        <dgm:constrLst/>
        <dgm:forEach name="Name35" ref="accentRepeat"/>
      </dgm:layoutNode>
      <dgm:layoutNode name="Child6" styleLbl="revTx">
        <dgm:varLst>
          <dgm:chMax val="0"/>
          <dgm:chPref val="0"/>
          <dgm:bulletEnabled val="1"/>
        </dgm:varLst>
        <dgm:choose name="Name36">
          <dgm:if name="Name37" func="var" arg="dir" op="equ" val="norm">
            <dgm:alg type="tx">
              <dgm:param type="parTxLTRAlign" val="r"/>
              <dgm:param type="shpTxLTRAlignCh" val="r"/>
              <dgm:param type="txAnchorVert" val="t"/>
            </dgm:alg>
          </dgm:if>
          <dgm:else name="Name3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6"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39" axis="ch" ptType="node" st="5" cnt="1">
      <dgm:layoutNode name="ChildAccent5">
        <dgm:alg type="sp"/>
        <dgm:shape xmlns:r="http://schemas.openxmlformats.org/officeDocument/2006/relationships" r:blip="">
          <dgm:adjLst/>
        </dgm:shape>
        <dgm:presOf/>
        <dgm:constrLst/>
        <dgm:forEach name="Name40" ref="accentRepeat"/>
      </dgm:layoutNode>
      <dgm:layoutNode name="Child5" styleLbl="revTx">
        <dgm:varLst>
          <dgm:chMax val="0"/>
          <dgm:chPref val="0"/>
          <dgm:bulletEnabled val="1"/>
        </dgm:varLst>
        <dgm:choose name="Name41">
          <dgm:if name="Name42" func="var" arg="dir" op="equ" val="norm">
            <dgm:alg type="tx">
              <dgm:param type="parTxLTRAlign" val="r"/>
              <dgm:param type="shpTxLTRAlignCh" val="r"/>
              <dgm:param type="txAnchorVert" val="t"/>
            </dgm:alg>
          </dgm:if>
          <dgm:else name="Name4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5"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4" axis="ch" ptType="node" st="4" cnt="1">
      <dgm:layoutNode name="ChildAccent4">
        <dgm:alg type="sp"/>
        <dgm:shape xmlns:r="http://schemas.openxmlformats.org/officeDocument/2006/relationships" r:blip="">
          <dgm:adjLst/>
        </dgm:shape>
        <dgm:presOf/>
        <dgm:constrLst/>
        <dgm:forEach name="Name45" ref="accentRepeat"/>
      </dgm:layoutNode>
      <dgm:layoutNode name="Child4" styleLbl="revTx">
        <dgm:varLst>
          <dgm:chMax val="0"/>
          <dgm:chPref val="0"/>
          <dgm:bulletEnabled val="1"/>
        </dgm:varLst>
        <dgm:choose name="Name46">
          <dgm:if name="Name47" func="var" arg="dir" op="equ" val="norm">
            <dgm:alg type="tx">
              <dgm:param type="parTxLTRAlign" val="r"/>
              <dgm:param type="shpTxLTRAlignCh" val="r"/>
              <dgm:param type="txAnchorVert" val="t"/>
            </dgm:alg>
          </dgm:if>
          <dgm:else name="Name4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4"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49" axis="ch" ptType="node" st="3" cnt="1">
      <dgm:layoutNode name="ChildAccent3">
        <dgm:alg type="sp"/>
        <dgm:shape xmlns:r="http://schemas.openxmlformats.org/officeDocument/2006/relationships" r:blip="">
          <dgm:adjLst/>
        </dgm:shape>
        <dgm:presOf/>
        <dgm:constrLst/>
        <dgm:forEach name="Name50" ref="accentRepeat"/>
      </dgm:layoutNode>
      <dgm:layoutNode name="Child3" styleLbl="revTx">
        <dgm:varLst>
          <dgm:chMax val="0"/>
          <dgm:chPref val="0"/>
          <dgm:bulletEnabled val="1"/>
        </dgm:varLst>
        <dgm:choose name="Name51">
          <dgm:if name="Name52" func="var" arg="dir" op="equ" val="norm">
            <dgm:alg type="tx">
              <dgm:param type="parTxLTRAlign" val="r"/>
              <dgm:param type="shpTxLTRAlignCh" val="r"/>
              <dgm:param type="txAnchorVert" val="t"/>
            </dgm:alg>
          </dgm:if>
          <dgm:else name="Name5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3"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4" axis="ch" ptType="node" st="2" cnt="1">
      <dgm:layoutNode name="ChildAccent2">
        <dgm:alg type="sp"/>
        <dgm:shape xmlns:r="http://schemas.openxmlformats.org/officeDocument/2006/relationships" r:blip="">
          <dgm:adjLst/>
        </dgm:shape>
        <dgm:presOf/>
        <dgm:constrLst/>
        <dgm:forEach name="Name55" ref="accentRepeat"/>
      </dgm:layoutNode>
      <dgm:layoutNode name="Child2" styleLbl="revTx">
        <dgm:varLst>
          <dgm:chMax val="0"/>
          <dgm:chPref val="0"/>
          <dgm:bulletEnabled val="1"/>
        </dgm:varLst>
        <dgm:choose name="Name56">
          <dgm:if name="Name57" func="var" arg="dir" op="equ" val="norm">
            <dgm:alg type="tx">
              <dgm:param type="parTxLTRAlign" val="r"/>
              <dgm:param type="shpTxLTRAlignCh" val="r"/>
              <dgm:param type="txAnchorVert" val="t"/>
            </dgm:alg>
          </dgm:if>
          <dgm:else name="Name58">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2"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forEach name="Name59" axis="ch" ptType="node" cnt="1">
      <dgm:layoutNode name="ChildAccent1">
        <dgm:alg type="sp"/>
        <dgm:shape xmlns:r="http://schemas.openxmlformats.org/officeDocument/2006/relationships" r:blip="">
          <dgm:adjLst/>
        </dgm:shape>
        <dgm:presOf/>
        <dgm:constrLst/>
        <dgm:forEach name="Name60" ref="accentRepeat"/>
      </dgm:layoutNode>
      <dgm:layoutNode name="Child1" styleLbl="revTx">
        <dgm:varLst>
          <dgm:chMax val="0"/>
          <dgm:chPref val="0"/>
          <dgm:bulletEnabled val="1"/>
        </dgm:varLst>
        <dgm:choose name="Name61">
          <dgm:if name="Name62" func="var" arg="dir" op="equ" val="norm">
            <dgm:alg type="tx">
              <dgm:param type="parTxLTRAlign" val="r"/>
              <dgm:param type="shpTxLTRAlignCh" val="r"/>
              <dgm:param type="txAnchorVert" val="t"/>
            </dgm:alg>
          </dgm:if>
          <dgm:else name="Name63">
            <dgm:alg type="tx">
              <dgm:param type="parTxLTRAlign" val="l"/>
              <dgm:param type="shpTxLTRAlignCh" val="l"/>
              <dgm:param type="txAnchorVert" val="t"/>
            </dgm:alg>
          </dgm:else>
        </dgm:choose>
        <dgm:shape xmlns:r="http://schemas.openxmlformats.org/officeDocument/2006/relationships" type="rect" r:blip="" hideGeom="1">
          <dgm:adjLst/>
        </dgm:shape>
        <dgm:presOf axis="des" ptType="node"/>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layoutNode name="Parent1" styleLbl="node1">
        <dgm:varLst>
          <dgm:chMax val="2"/>
          <dgm:chPref val="1"/>
          <dgm:bulletEnabled val="1"/>
        </dgm:varLst>
        <dgm:alg type="tx">
          <dgm:param type="shpTxLTRAlignCh" val="ctr"/>
          <dgm:param type="txAnchorVertCh" val="mid"/>
        </dgm:alg>
        <dgm:shape xmlns:r="http://schemas.openxmlformats.org/officeDocument/2006/relationships" type="rect" r:blip="">
          <dgm:adjLst/>
        </dgm:shape>
        <dgm:presOf axis="self"/>
        <dgm:constrLst>
          <dgm:constr type="lMarg" refType="primFontSz" fact="0.25"/>
          <dgm:constr type="rMarg" refType="primFontSz" fact="0.25"/>
          <dgm:constr type="tMarg" refType="primFontSz" fact="0.25"/>
          <dgm:constr type="bMarg" refType="primFontSz" fact="0.2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7CEDFEA3-8FE8-D344-8D06-BD7D9B9A7D2D}" type="datetimeFigureOut">
              <a:rPr lang="en-US" smtClean="0"/>
              <a:pPr/>
              <a:t>2/20/2014</a:t>
            </a:fld>
            <a:endParaRPr lang="cs-CZ"/>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49BBFFF-4203-A74D-B6E8-B0D6E7D063DF}" type="slidenum">
              <a:rPr lang="cs-CZ" smtClean="0"/>
              <a:pPr/>
              <a:t>‹#›</a:t>
            </a:fld>
            <a:endParaRPr lang="cs-CZ"/>
          </a:p>
        </p:txBody>
      </p:sp>
    </p:spTree>
    <p:extLst>
      <p:ext uri="{BB962C8B-B14F-4D97-AF65-F5344CB8AC3E}">
        <p14:creationId xmlns:p14="http://schemas.microsoft.com/office/powerpoint/2010/main" val="3478843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94DA5500-9E0D-1840-9468-51BF0006DA66}" type="datetimeFigureOut">
              <a:rPr lang="en-US" smtClean="0"/>
              <a:pPr/>
              <a:t>2/20/2014</a:t>
            </a:fld>
            <a:endParaRPr lang="cs-CZ"/>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15259-F69B-3F4A-BABB-E26B81E37513}" type="slidenum">
              <a:rPr lang="cs-CZ" smtClean="0"/>
              <a:pPr/>
              <a:t>‹#›</a:t>
            </a:fld>
            <a:endParaRPr lang="cs-CZ"/>
          </a:p>
        </p:txBody>
      </p:sp>
    </p:spTree>
    <p:extLst>
      <p:ext uri="{BB962C8B-B14F-4D97-AF65-F5344CB8AC3E}">
        <p14:creationId xmlns:p14="http://schemas.microsoft.com/office/powerpoint/2010/main" val="258284046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poznámky</a:t>
            </a:r>
            <a:r>
              <a:rPr lang="en-US" baseline="0" dirty="0" smtClean="0"/>
              <a:t> </a:t>
            </a:r>
            <a:r>
              <a:rPr lang="en-US" baseline="0" dirty="0" err="1" smtClean="0"/>
              <a:t>k</a:t>
            </a:r>
            <a:r>
              <a:rPr lang="en-US" baseline="0" dirty="0" smtClean="0"/>
              <a:t> </a:t>
            </a:r>
            <a:r>
              <a:rPr lang="en-US" baseline="0" dirty="0" err="1" smtClean="0"/>
              <a:t>úvodu</a:t>
            </a:r>
            <a:r>
              <a:rPr lang="en-US" baseline="0" dirty="0" smtClean="0"/>
              <a:t>:</a:t>
            </a:r>
          </a:p>
          <a:p>
            <a:endParaRPr lang="en-US" baseline="0" dirty="0" smtClean="0"/>
          </a:p>
          <a:p>
            <a:r>
              <a:rPr lang="en-US" baseline="0" dirty="0" err="1" smtClean="0"/>
              <a:t>komentáře</a:t>
            </a:r>
            <a:r>
              <a:rPr lang="en-US" baseline="0" dirty="0" smtClean="0"/>
              <a:t> </a:t>
            </a:r>
            <a:r>
              <a:rPr lang="en-US" baseline="0" dirty="0" err="1" smtClean="0"/>
              <a:t>k</a:t>
            </a:r>
            <a:r>
              <a:rPr lang="en-US" baseline="0" dirty="0" smtClean="0"/>
              <a:t> </a:t>
            </a:r>
            <a:r>
              <a:rPr lang="en-US" baseline="0" dirty="0" err="1" smtClean="0"/>
              <a:t>angličtině</a:t>
            </a:r>
            <a:endParaRPr lang="en-US" baseline="0" dirty="0" smtClean="0"/>
          </a:p>
          <a:p>
            <a:endParaRPr lang="en-US" baseline="0" dirty="0" smtClean="0"/>
          </a:p>
          <a:p>
            <a:r>
              <a:rPr lang="en-US" baseline="0" dirty="0" err="1" smtClean="0"/>
              <a:t>predstavit</a:t>
            </a:r>
            <a:r>
              <a:rPr lang="en-US" baseline="0" dirty="0" smtClean="0"/>
              <a:t> se</a:t>
            </a:r>
          </a:p>
        </p:txBody>
      </p:sp>
      <p:sp>
        <p:nvSpPr>
          <p:cNvPr id="4" name="Slide Number Placeholder 3"/>
          <p:cNvSpPr>
            <a:spLocks noGrp="1"/>
          </p:cNvSpPr>
          <p:nvPr>
            <p:ph type="sldNum" sz="quarter" idx="10"/>
          </p:nvPr>
        </p:nvSpPr>
        <p:spPr/>
        <p:txBody>
          <a:bodyPr/>
          <a:lstStyle/>
          <a:p>
            <a:fld id="{B1915259-F69B-3F4A-BABB-E26B81E37513}" type="slidenum">
              <a:rPr lang="cs-CZ" smtClean="0"/>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11</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2</a:t>
            </a:fld>
            <a:endParaRPr lang="cs-CZ"/>
          </a:p>
        </p:txBody>
      </p:sp>
    </p:spTree>
    <p:extLst>
      <p:ext uri="{BB962C8B-B14F-4D97-AF65-F5344CB8AC3E}">
        <p14:creationId xmlns:p14="http://schemas.microsoft.com/office/powerpoint/2010/main" val="2949499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4</a:t>
            </a:fld>
            <a:endParaRPr lang="cs-CZ"/>
          </a:p>
        </p:txBody>
      </p:sp>
    </p:spTree>
    <p:extLst>
      <p:ext uri="{BB962C8B-B14F-4D97-AF65-F5344CB8AC3E}">
        <p14:creationId xmlns:p14="http://schemas.microsoft.com/office/powerpoint/2010/main" val="168364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You</a:t>
            </a:r>
            <a:r>
              <a:rPr lang="en-US" baseline="0" dirty="0" smtClean="0"/>
              <a:t> know, IT is quite complex discipline. It comprises a lot of </a:t>
            </a:r>
            <a:r>
              <a:rPr lang="en-US" baseline="0" dirty="0" err="1" smtClean="0"/>
              <a:t>subdisciplines</a:t>
            </a:r>
            <a:r>
              <a:rPr lang="en-US" baseline="0" dirty="0" smtClean="0"/>
              <a:t> such as natural language processing, computer graphics, software engineering, user experience design, computer networks. To create something useful and beneficial in real world you need to govern a lot of these IT disciplines plus you have to have skills in non-IT fields such as economics, law, negotiation and so on. Simply put, you need a team of people, of specialists which form skill portfolio demanded by your business. And then you need to organize these people to achieve your goals and objectives. And this is exactly what the management is about. And why it is important. Without people being managed, chaos will reign the state of affairs and goals remain untapped.</a:t>
            </a:r>
            <a:endParaRPr lang="en-US" dirty="0" smtClean="0"/>
          </a:p>
          <a:p>
            <a:endParaRPr lang="en-US" dirty="0" smtClean="0"/>
          </a:p>
          <a:p>
            <a:r>
              <a:rPr lang="en-US" dirty="0" smtClean="0"/>
              <a:t>And also Management is the constitutional</a:t>
            </a:r>
            <a:r>
              <a:rPr lang="en-US" baseline="0" dirty="0" smtClean="0"/>
              <a:t> part of the SSME study program, so therefore it is relevant here at the Faculty of Informatics to teach the </a:t>
            </a:r>
            <a:r>
              <a:rPr lang="en-US" baseline="0" dirty="0" err="1" smtClean="0"/>
              <a:t>MbC</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5</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6</a:t>
            </a:fld>
            <a:endParaRPr lang="cs-CZ"/>
          </a:p>
        </p:txBody>
      </p:sp>
    </p:spTree>
    <p:extLst>
      <p:ext uri="{BB962C8B-B14F-4D97-AF65-F5344CB8AC3E}">
        <p14:creationId xmlns:p14="http://schemas.microsoft.com/office/powerpoint/2010/main" val="790684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 encourage</a:t>
            </a:r>
            <a:r>
              <a:rPr lang="en-US" baseline="0" dirty="0" smtClean="0"/>
              <a:t> you to run new business</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7</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have 3 hours a week all together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8</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differences from last</a:t>
            </a:r>
            <a:r>
              <a:rPr lang="en-US" baseline="0" dirty="0" smtClean="0"/>
              <a:t> run:</a:t>
            </a:r>
          </a:p>
          <a:p>
            <a:r>
              <a:rPr lang="en-US" baseline="0" dirty="0" smtClean="0"/>
              <a:t>  * the last run was first run</a:t>
            </a:r>
          </a:p>
          <a:p>
            <a:r>
              <a:rPr lang="en-US" baseline="0" dirty="0" smtClean="0"/>
              <a:t>  * it was just one hour lecture and one hour seminar</a:t>
            </a:r>
            <a:endParaRPr lang="en-US" dirty="0"/>
          </a:p>
        </p:txBody>
      </p:sp>
      <p:sp>
        <p:nvSpPr>
          <p:cNvPr id="4" name="Slide Number Placeholder 3"/>
          <p:cNvSpPr>
            <a:spLocks noGrp="1"/>
          </p:cNvSpPr>
          <p:nvPr>
            <p:ph type="sldNum" sz="quarter" idx="10"/>
          </p:nvPr>
        </p:nvSpPr>
        <p:spPr/>
        <p:txBody>
          <a:bodyPr/>
          <a:lstStyle/>
          <a:p>
            <a:fld id="{B1915259-F69B-3F4A-BABB-E26B81E37513}" type="slidenum">
              <a:rPr lang="cs-CZ" smtClean="0"/>
              <a:pPr/>
              <a:t>9</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1915259-F69B-3F4A-BABB-E26B81E37513}" type="slidenum">
              <a:rPr lang="cs-CZ" smtClean="0"/>
              <a:pPr/>
              <a:t>10</a:t>
            </a:fld>
            <a:endParaRPr lang="cs-CZ"/>
          </a:p>
        </p:txBody>
      </p:sp>
    </p:spTree>
    <p:extLst>
      <p:ext uri="{BB962C8B-B14F-4D97-AF65-F5344CB8AC3E}">
        <p14:creationId xmlns:p14="http://schemas.microsoft.com/office/powerpoint/2010/main" val="1365857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B5D01FB9-F806-5D49-A873-D96DFEE75272}" type="datetime1">
              <a:rPr lang="en-US" smtClean="0"/>
              <a:pPr/>
              <a:t>2/20/2014</a:t>
            </a:fld>
            <a:endParaRPr lang="cs-CZ"/>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smtClean="0"/>
              <a:t>PV215 - 1</a:t>
            </a:r>
            <a:endParaRPr lang="cs-CZ"/>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B1CC9FD7-4EEE-804D-9BB9-2FE363F47D91}"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FE795CCD-1054-E64E-8149-F853B6985414}" type="datetime1">
              <a:rPr lang="en-US" smtClean="0"/>
              <a:pPr/>
              <a:t>2/20/2014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cs-CZ"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96866E87-D2CA-5B42-9180-F3679E7BC64E}" type="datetime1">
              <a:rPr lang="en-US" smtClean="0"/>
              <a:pPr/>
              <a:t>2/20/2014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a:p>
        </p:txBody>
      </p:sp>
      <p:sp>
        <p:nvSpPr>
          <p:cNvPr id="3" name="Content Placeholder 2"/>
          <p:cNvSpPr>
            <a:spLocks noGrp="1"/>
          </p:cNvSpPr>
          <p:nvPr>
            <p:ph sz="half" idx="1"/>
          </p:nvPr>
        </p:nvSpPr>
        <p:spPr>
          <a:xfrm>
            <a:off x="4828032"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5" name="Date Placeholder 4"/>
          <p:cNvSpPr>
            <a:spLocks noGrp="1"/>
          </p:cNvSpPr>
          <p:nvPr>
            <p:ph type="dt" sz="half" idx="10"/>
          </p:nvPr>
        </p:nvSpPr>
        <p:spPr/>
        <p:txBody>
          <a:bodyPr/>
          <a:lstStyle/>
          <a:p>
            <a:fld id="{B20845D6-82DE-2C41-96FC-B011CB9C5671}" type="datetime1">
              <a:rPr lang="en-US" smtClean="0"/>
              <a:pPr/>
              <a:t>2/20/2014</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9" name="Content Placeholder 2"/>
          <p:cNvSpPr>
            <a:spLocks noGrp="1"/>
          </p:cNvSpPr>
          <p:nvPr>
            <p:ph sz="half" idx="13"/>
          </p:nvPr>
        </p:nvSpPr>
        <p:spPr>
          <a:xfrm>
            <a:off x="4828032"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0" name="Content Placeholder 2"/>
          <p:cNvSpPr>
            <a:spLocks noGrp="1"/>
          </p:cNvSpPr>
          <p:nvPr>
            <p:ph sz="half" idx="14"/>
          </p:nvPr>
        </p:nvSpPr>
        <p:spPr>
          <a:xfrm>
            <a:off x="658906" y="2286001"/>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
        <p:nvSpPr>
          <p:cNvPr id="11" name="Content Placeholder 2"/>
          <p:cNvSpPr>
            <a:spLocks noGrp="1"/>
          </p:cNvSpPr>
          <p:nvPr>
            <p:ph sz="half" idx="15"/>
          </p:nvPr>
        </p:nvSpPr>
        <p:spPr>
          <a:xfrm>
            <a:off x="658906" y="4302966"/>
            <a:ext cx="3657600" cy="18288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Date Placeholder 3"/>
          <p:cNvSpPr>
            <a:spLocks noGrp="1"/>
          </p:cNvSpPr>
          <p:nvPr>
            <p:ph type="dt" sz="half" idx="10"/>
          </p:nvPr>
        </p:nvSpPr>
        <p:spPr/>
        <p:txBody>
          <a:bodyPr/>
          <a:lstStyle/>
          <a:p>
            <a:fld id="{AD6EF62F-AAD2-FA46-B248-B02F771BAB03}" type="datetime1">
              <a:rPr lang="en-US" smtClean="0"/>
              <a:pPr/>
              <a:t>2/20/2014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fld id="{B1CC9FD7-4EEE-804D-9BB9-2FE363F47D91}" type="slidenum">
              <a:rPr lang="cs-CZ" smtClean="0"/>
              <a:pPr/>
              <a:t>‹#›</a:t>
            </a:fld>
            <a:endParaRPr lang="cs-CZ"/>
          </a:p>
        </p:txBody>
      </p:sp>
      <p:sp>
        <p:nvSpPr>
          <p:cNvPr id="7" name="Title 6"/>
          <p:cNvSpPr>
            <a:spLocks noGrp="1"/>
          </p:cNvSpPr>
          <p:nvPr>
            <p:ph type="title"/>
          </p:nvPr>
        </p:nvSpPr>
        <p:spPr/>
        <p:txBody>
          <a:bodyPr rtlCol="0"/>
          <a:lstStyle/>
          <a:p>
            <a:r>
              <a:rPr kumimoji="0" lang="cs-CZ"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Click to edit Master text styles</a:t>
            </a:r>
          </a:p>
        </p:txBody>
      </p:sp>
      <p:sp>
        <p:nvSpPr>
          <p:cNvPr id="4" name="Date Placeholder 3"/>
          <p:cNvSpPr>
            <a:spLocks noGrp="1"/>
          </p:cNvSpPr>
          <p:nvPr>
            <p:ph type="dt" sz="half" idx="10"/>
          </p:nvPr>
        </p:nvSpPr>
        <p:spPr/>
        <p:txBody>
          <a:bodyPr/>
          <a:lstStyle/>
          <a:p>
            <a:fld id="{5A4EE0A2-A44F-4843-917F-7B79FED28616}" type="datetime1">
              <a:rPr lang="en-US" smtClean="0"/>
              <a:pPr/>
              <a:t>2/20/2014</a:t>
            </a:fld>
            <a:endParaRPr lang="cs-CZ"/>
          </a:p>
        </p:txBody>
      </p:sp>
      <p:sp>
        <p:nvSpPr>
          <p:cNvPr id="5" name="Footer Placeholder 4"/>
          <p:cNvSpPr>
            <a:spLocks noGrp="1"/>
          </p:cNvSpPr>
          <p:nvPr>
            <p:ph type="ftr" sz="quarter" idx="11"/>
          </p:nvPr>
        </p:nvSpPr>
        <p:spPr/>
        <p:txBody>
          <a:bodyPr/>
          <a:lstStyle/>
          <a:p>
            <a:r>
              <a:rPr lang="en-US" smtClean="0"/>
              <a:t>PV215 - 1</a:t>
            </a:r>
            <a:endParaRPr lang="cs-CZ"/>
          </a:p>
        </p:txBody>
      </p:sp>
      <p:sp>
        <p:nvSpPr>
          <p:cNvPr id="6" name="Slide Number Placeholder 5"/>
          <p:cNvSpPr>
            <a:spLocks noGrp="1"/>
          </p:cNvSpPr>
          <p:nvPr>
            <p:ph type="sldNum" sz="quarter" idx="12"/>
          </p:nvPr>
        </p:nvSpPr>
        <p:spPr/>
        <p:txBody>
          <a:bodyPr/>
          <a:lstStyle/>
          <a:p>
            <a:pPr algn="l" eaLnBrk="1" latinLnBrk="0" hangingPunct="1"/>
            <a:fld id="{09CEB3EB-F4F2-46F4-8867-D3C68411A9A0}" type="slidenum">
              <a:rPr kumimoji="0" lang="en-US" smtClean="0"/>
              <a:pPr algn="l" eaLnBrk="1" latinLnBrk="0" hangingPunct="1"/>
              <a:t>‹#›</a:t>
            </a:fld>
            <a:endParaRPr kumimoji="0" lang="en-US" sz="1200">
              <a:solidFill>
                <a:schemeClr val="tx2"/>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p:txBody>
          <a:bodyPr/>
          <a:lstStyle/>
          <a:p>
            <a:fld id="{38F48FC3-0765-ED46-B046-229565110F4E}" type="datetime1">
              <a:rPr lang="en-US" smtClean="0"/>
              <a:pPr/>
              <a:t>2/20/2014</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
        <p:nvSpPr>
          <p:cNvPr id="8" name="Title 7"/>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cs-CZ"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7" name="Date Placeholder 6"/>
          <p:cNvSpPr>
            <a:spLocks noGrp="1"/>
          </p:cNvSpPr>
          <p:nvPr>
            <p:ph type="dt" sz="half" idx="10"/>
          </p:nvPr>
        </p:nvSpPr>
        <p:spPr/>
        <p:txBody>
          <a:bodyPr/>
          <a:lstStyle/>
          <a:p>
            <a:fld id="{32FA6BDF-9EA0-B44E-9BD4-22853F07FA79}" type="datetime1">
              <a:rPr lang="en-US" smtClean="0"/>
              <a:pPr/>
              <a:t>2/20/2014</a:t>
            </a:fld>
            <a:endParaRPr lang="cs-CZ"/>
          </a:p>
        </p:txBody>
      </p:sp>
      <p:sp>
        <p:nvSpPr>
          <p:cNvPr id="8" name="Footer Placeholder 7"/>
          <p:cNvSpPr>
            <a:spLocks noGrp="1"/>
          </p:cNvSpPr>
          <p:nvPr>
            <p:ph type="ftr" sz="quarter" idx="11"/>
          </p:nvPr>
        </p:nvSpPr>
        <p:spPr/>
        <p:txBody>
          <a:bodyPr/>
          <a:lstStyle/>
          <a:p>
            <a:r>
              <a:rPr lang="en-US" smtClean="0"/>
              <a:t>PV215 - 1</a:t>
            </a:r>
            <a:endParaRPr lang="cs-CZ"/>
          </a:p>
        </p:txBody>
      </p:sp>
      <p:sp>
        <p:nvSpPr>
          <p:cNvPr id="9" name="Slide Number Placeholder 8"/>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BD340C4-CC19-6F41-A22A-3F8B36933C71}" type="datetime1">
              <a:rPr lang="en-US" smtClean="0"/>
              <a:pPr/>
              <a:t>2/20/2014</a:t>
            </a:fld>
            <a:endParaRPr lang="cs-CZ"/>
          </a:p>
        </p:txBody>
      </p:sp>
      <p:sp>
        <p:nvSpPr>
          <p:cNvPr id="4" name="Footer Placeholder 3"/>
          <p:cNvSpPr>
            <a:spLocks noGrp="1"/>
          </p:cNvSpPr>
          <p:nvPr>
            <p:ph type="ftr" sz="quarter" idx="11"/>
          </p:nvPr>
        </p:nvSpPr>
        <p:spPr/>
        <p:txBody>
          <a:bodyPr/>
          <a:lstStyle/>
          <a:p>
            <a:r>
              <a:rPr lang="en-US" smtClean="0"/>
              <a:t>PV215 - 1</a:t>
            </a:r>
            <a:endParaRPr lang="cs-CZ"/>
          </a:p>
        </p:txBody>
      </p:sp>
      <p:sp>
        <p:nvSpPr>
          <p:cNvPr id="5" name="Slide Number Placeholder 4"/>
          <p:cNvSpPr>
            <a:spLocks noGrp="1"/>
          </p:cNvSpPr>
          <p:nvPr>
            <p:ph type="sldNum" sz="quarter" idx="12"/>
          </p:nvPr>
        </p:nvSpPr>
        <p:spPr/>
        <p:txBody>
          <a:bodyPr/>
          <a:lstStyle/>
          <a:p>
            <a:fld id="{B1CC9FD7-4EEE-804D-9BB9-2FE363F47D91}" type="slidenum">
              <a:rPr lang="cs-CZ" smtClean="0"/>
              <a:pPr/>
              <a:t>‹#›</a:t>
            </a:fld>
            <a:endParaRPr lang="cs-CZ"/>
          </a:p>
        </p:txBody>
      </p:sp>
      <p:sp>
        <p:nvSpPr>
          <p:cNvPr id="6" name="Title 5"/>
          <p:cNvSpPr>
            <a:spLocks noGrp="1"/>
          </p:cNvSpPr>
          <p:nvPr>
            <p:ph type="title"/>
          </p:nvPr>
        </p:nvSpPr>
        <p:spPr/>
        <p:txBody>
          <a:bodyPr rtlCol="0"/>
          <a:lstStyle/>
          <a:p>
            <a:r>
              <a:rPr kumimoji="0" lang="cs-CZ"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DFE676-7CD2-424F-B15F-8386611CCF2C}" type="datetime1">
              <a:rPr lang="en-US" smtClean="0"/>
              <a:pPr/>
              <a:t>2/20/2014</a:t>
            </a:fld>
            <a:endParaRPr lang="cs-CZ"/>
          </a:p>
        </p:txBody>
      </p:sp>
      <p:sp>
        <p:nvSpPr>
          <p:cNvPr id="3" name="Footer Placeholder 2"/>
          <p:cNvSpPr>
            <a:spLocks noGrp="1"/>
          </p:cNvSpPr>
          <p:nvPr>
            <p:ph type="ftr" sz="quarter" idx="11"/>
          </p:nvPr>
        </p:nvSpPr>
        <p:spPr/>
        <p:txBody>
          <a:bodyPr/>
          <a:lstStyle/>
          <a:p>
            <a:r>
              <a:rPr lang="en-US" smtClean="0"/>
              <a:t>PV215 - 1</a:t>
            </a:r>
            <a:endParaRPr lang="cs-CZ"/>
          </a:p>
        </p:txBody>
      </p:sp>
      <p:sp>
        <p:nvSpPr>
          <p:cNvPr id="4" name="Slide Number Placeholder 3"/>
          <p:cNvSpPr>
            <a:spLocks noGrp="1"/>
          </p:cNvSpPr>
          <p:nvPr>
            <p:ph type="sldNum" sz="quarter" idx="12"/>
          </p:nvPr>
        </p:nvSpPr>
        <p:spPr/>
        <p:txBody>
          <a:bodyPr/>
          <a:lstStyle/>
          <a:p>
            <a:fld id="{B1CC9FD7-4EEE-804D-9BB9-2FE363F47D91}"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cs-CZ"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cs-CZ"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Click to edit Master text styles</a:t>
            </a:r>
          </a:p>
          <a:p>
            <a:pPr lvl="1" eaLnBrk="1" latinLnBrk="0" hangingPunct="1"/>
            <a:r>
              <a:rPr lang="cs-CZ" smtClean="0"/>
              <a:t>Second level</a:t>
            </a:r>
          </a:p>
          <a:p>
            <a:pPr lvl="2" eaLnBrk="1" latinLnBrk="0" hangingPunct="1"/>
            <a:r>
              <a:rPr lang="cs-CZ" smtClean="0"/>
              <a:t>Third level</a:t>
            </a:r>
          </a:p>
          <a:p>
            <a:pPr lvl="3" eaLnBrk="1" latinLnBrk="0" hangingPunct="1"/>
            <a:r>
              <a:rPr lang="cs-CZ" smtClean="0"/>
              <a:t>Fourth level</a:t>
            </a:r>
          </a:p>
          <a:p>
            <a:pPr lvl="4" eaLnBrk="1" latinLnBrk="0" hangingPunct="1"/>
            <a:r>
              <a:rPr lang="cs-CZ"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9E43689-35FA-DA46-B2FF-B481F86576E9}" type="datetime1">
              <a:rPr lang="en-US" smtClean="0"/>
              <a:pPr/>
              <a:t>2/20/2014</a:t>
            </a:fld>
            <a:endParaRPr lang="cs-CZ"/>
          </a:p>
        </p:txBody>
      </p:sp>
      <p:sp>
        <p:nvSpPr>
          <p:cNvPr id="6" name="Footer Placeholder 5"/>
          <p:cNvSpPr>
            <a:spLocks noGrp="1"/>
          </p:cNvSpPr>
          <p:nvPr>
            <p:ph type="ftr" sz="quarter" idx="11"/>
          </p:nvPr>
        </p:nvSpPr>
        <p:spPr/>
        <p:txBody>
          <a:bodyPr/>
          <a:lstStyle/>
          <a:p>
            <a:r>
              <a:rPr lang="en-US" smtClean="0"/>
              <a:t>PV215 - 1</a:t>
            </a:r>
            <a:endParaRPr lang="cs-CZ"/>
          </a:p>
        </p:txBody>
      </p:sp>
      <p:sp>
        <p:nvSpPr>
          <p:cNvPr id="7" name="Slide Number Placeholder 6"/>
          <p:cNvSpPr>
            <a:spLocks noGrp="1"/>
          </p:cNvSpPr>
          <p:nvPr>
            <p:ph type="sldNum" sz="quarter" idx="12"/>
          </p:nvPr>
        </p:nvSpPr>
        <p:spPr/>
        <p:txBody>
          <a:bodyPr/>
          <a:lstStyle/>
          <a:p>
            <a:fld id="{B1CC9FD7-4EEE-804D-9BB9-2FE363F47D91}"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lstStyle>
          <a:p>
            <a:pPr lvl="0" eaLnBrk="1" latinLnBrk="0" hangingPunct="1"/>
            <a:r>
              <a:rPr kumimoji="0" lang="cs-CZ"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cs-CZ"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1863F6A5-88FA-E445-8BAA-E39908A6F502}" type="datetime1">
              <a:rPr lang="en-US" smtClean="0"/>
              <a:pPr/>
              <a:t>2/20/2014</a:t>
            </a:fld>
            <a:endParaRPr lang="cs-CZ"/>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r>
              <a:rPr lang="en-US" smtClean="0"/>
              <a:t>PV215 - 1</a:t>
            </a:r>
            <a:endParaRPr lang="cs-CZ"/>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1CC9FD7-4EEE-804D-9BB9-2FE363F47D91}" type="slidenum">
              <a:rPr lang="cs-CZ" smtClean="0"/>
              <a:pPr/>
              <a:t>‹#›</a:t>
            </a:fld>
            <a:endParaRPr lang="cs-CZ"/>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cs-CZ"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cs-CZ"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cs-CZ" smtClean="0"/>
              <a:t>Click to edit Master text styles</a:t>
            </a:r>
          </a:p>
          <a:p>
            <a:pPr lvl="1" eaLnBrk="1" latinLnBrk="0" hangingPunct="1"/>
            <a:r>
              <a:rPr kumimoji="0" lang="cs-CZ" smtClean="0"/>
              <a:t>Second level</a:t>
            </a:r>
          </a:p>
          <a:p>
            <a:pPr lvl="2" eaLnBrk="1" latinLnBrk="0" hangingPunct="1"/>
            <a:r>
              <a:rPr kumimoji="0" lang="cs-CZ" smtClean="0"/>
              <a:t>Third level</a:t>
            </a:r>
          </a:p>
          <a:p>
            <a:pPr lvl="3" eaLnBrk="1" latinLnBrk="0" hangingPunct="1"/>
            <a:r>
              <a:rPr kumimoji="0" lang="cs-CZ" smtClean="0"/>
              <a:t>Fourth level</a:t>
            </a:r>
          </a:p>
          <a:p>
            <a:pPr lvl="4" eaLnBrk="1" latinLnBrk="0" hangingPunct="1"/>
            <a:r>
              <a:rPr kumimoji="0" lang="cs-CZ"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621AA6A6-A103-CD4A-877F-B7575C151505}" type="datetime1">
              <a:rPr lang="en-US" smtClean="0"/>
              <a:pPr/>
              <a:t>2/20/2014</a:t>
            </a:fld>
            <a:endParaRPr lang="cs-CZ"/>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r>
              <a:rPr lang="en-US" smtClean="0"/>
              <a:t>PV215 - 1</a:t>
            </a:r>
            <a:endParaRPr lang="cs-CZ"/>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B1CC9FD7-4EEE-804D-9BB9-2FE363F47D91}"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 id="2147483891" r:id="rId7"/>
    <p:sldLayoutId id="2147483892" r:id="rId8"/>
    <p:sldLayoutId id="2147483893" r:id="rId9"/>
    <p:sldLayoutId id="2147483894" r:id="rId10"/>
    <p:sldLayoutId id="2147483895" r:id="rId11"/>
    <p:sldLayoutId id="2147483896" r:id="rId12"/>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5.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Management by Competencies</a:t>
            </a:r>
            <a:endParaRPr lang="en-US" dirty="0"/>
          </a:p>
        </p:txBody>
      </p:sp>
      <p:sp>
        <p:nvSpPr>
          <p:cNvPr id="3" name="Subtitle 2"/>
          <p:cNvSpPr>
            <a:spLocks noGrp="1"/>
          </p:cNvSpPr>
          <p:nvPr>
            <p:ph type="subTitle" idx="1"/>
          </p:nvPr>
        </p:nvSpPr>
        <p:spPr/>
        <p:txBody>
          <a:bodyPr/>
          <a:lstStyle/>
          <a:p>
            <a:r>
              <a:rPr lang="en-US" smtClean="0"/>
              <a:t>Introduction</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Course resources</a:t>
            </a:r>
            <a:endParaRPr lang="en-US" dirty="0"/>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cs-CZ" smtClean="0"/>
              <a:pPr/>
              <a:t>10</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0AA1362F-1393-AD47-A85F-629E93AC843A}"/>
                                            </p:graphicEl>
                                          </p:spTgt>
                                        </p:tgtEl>
                                        <p:attrNameLst>
                                          <p:attrName>style.visibility</p:attrName>
                                        </p:attrNameLst>
                                      </p:cBhvr>
                                      <p:to>
                                        <p:strVal val="visible"/>
                                      </p:to>
                                    </p:set>
                                    <p:animEffect transition="in" filter="fade">
                                      <p:cBhvr>
                                        <p:cTn id="7" dur="1000"/>
                                        <p:tgtEl>
                                          <p:spTgt spid="5">
                                            <p:graphicEl>
                                              <a:dgm id="{0AA1362F-1393-AD47-A85F-629E93AC843A}"/>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976B7D32-4EDF-F543-9129-367D30D0FA1E}"/>
                                            </p:graphicEl>
                                          </p:spTgt>
                                        </p:tgtEl>
                                        <p:attrNameLst>
                                          <p:attrName>style.visibility</p:attrName>
                                        </p:attrNameLst>
                                      </p:cBhvr>
                                      <p:to>
                                        <p:strVal val="visible"/>
                                      </p:to>
                                    </p:set>
                                    <p:animEffect transition="in" filter="fade">
                                      <p:cBhvr>
                                        <p:cTn id="10" dur="1000"/>
                                        <p:tgtEl>
                                          <p:spTgt spid="5">
                                            <p:graphicEl>
                                              <a:dgm id="{976B7D32-4EDF-F543-9129-367D30D0FA1E}"/>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0372806E-D1F0-0840-988D-0F8C211613FF}"/>
                                            </p:graphicEl>
                                          </p:spTgt>
                                        </p:tgtEl>
                                        <p:attrNameLst>
                                          <p:attrName>style.visibility</p:attrName>
                                        </p:attrNameLst>
                                      </p:cBhvr>
                                      <p:to>
                                        <p:strVal val="visible"/>
                                      </p:to>
                                    </p:set>
                                    <p:animEffect transition="in" filter="fade">
                                      <p:cBhvr>
                                        <p:cTn id="15" dur="1000"/>
                                        <p:tgtEl>
                                          <p:spTgt spid="5">
                                            <p:graphicEl>
                                              <a:dgm id="{0372806E-D1F0-0840-988D-0F8C211613FF}"/>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95B4CC0-C2DD-254D-A73D-826D79234865}"/>
                                            </p:graphicEl>
                                          </p:spTgt>
                                        </p:tgtEl>
                                        <p:attrNameLst>
                                          <p:attrName>style.visibility</p:attrName>
                                        </p:attrNameLst>
                                      </p:cBhvr>
                                      <p:to>
                                        <p:strVal val="visible"/>
                                      </p:to>
                                    </p:set>
                                    <p:animEffect transition="in" filter="fade">
                                      <p:cBhvr>
                                        <p:cTn id="18" dur="1000"/>
                                        <p:tgtEl>
                                          <p:spTgt spid="5">
                                            <p:graphicEl>
                                              <a:dgm id="{C95B4CC0-C2DD-254D-A73D-826D79234865}"/>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9CBCBD01-8D04-B743-8AD7-A74CE1332065}"/>
                                            </p:graphicEl>
                                          </p:spTgt>
                                        </p:tgtEl>
                                        <p:attrNameLst>
                                          <p:attrName>style.visibility</p:attrName>
                                        </p:attrNameLst>
                                      </p:cBhvr>
                                      <p:to>
                                        <p:strVal val="visible"/>
                                      </p:to>
                                    </p:set>
                                    <p:animEffect transition="in" filter="fade">
                                      <p:cBhvr>
                                        <p:cTn id="23" dur="1000"/>
                                        <p:tgtEl>
                                          <p:spTgt spid="5">
                                            <p:graphicEl>
                                              <a:dgm id="{9CBCBD01-8D04-B743-8AD7-A74CE1332065}"/>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06E5B57A-A348-694D-8E0C-5B2BAE2D3298}"/>
                                            </p:graphicEl>
                                          </p:spTgt>
                                        </p:tgtEl>
                                        <p:attrNameLst>
                                          <p:attrName>style.visibility</p:attrName>
                                        </p:attrNameLst>
                                      </p:cBhvr>
                                      <p:to>
                                        <p:strVal val="visible"/>
                                      </p:to>
                                    </p:set>
                                    <p:animEffect transition="in" filter="fade">
                                      <p:cBhvr>
                                        <p:cTn id="26" dur="1000"/>
                                        <p:tgtEl>
                                          <p:spTgt spid="5">
                                            <p:graphicEl>
                                              <a:dgm id="{06E5B57A-A348-694D-8E0C-5B2BAE2D329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61437664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normAutofit/>
          </a:bodyPr>
          <a:lstStyle/>
          <a:p>
            <a:r>
              <a:rPr lang="en-US" dirty="0" smtClean="0"/>
              <a:t>Course and </a:t>
            </a:r>
            <a:r>
              <a:rPr lang="en-US" dirty="0" err="1" smtClean="0"/>
              <a:t>MbC</a:t>
            </a:r>
            <a:r>
              <a:rPr lang="en-US" dirty="0" smtClean="0"/>
              <a:t> resources</a:t>
            </a:r>
            <a:endParaRPr lang="en-US" dirty="0"/>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cs-CZ" smtClean="0"/>
              <a:pPr/>
              <a:t>11</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EAD0A2E9-D6F4-A947-9439-B9479A954B16}"/>
                                            </p:graphicEl>
                                          </p:spTgt>
                                        </p:tgtEl>
                                        <p:attrNameLst>
                                          <p:attrName>style.visibility</p:attrName>
                                        </p:attrNameLst>
                                      </p:cBhvr>
                                      <p:to>
                                        <p:strVal val="visible"/>
                                      </p:to>
                                    </p:set>
                                    <p:animEffect transition="in" filter="fade">
                                      <p:cBhvr>
                                        <p:cTn id="7" dur="1000"/>
                                        <p:tgtEl>
                                          <p:spTgt spid="5">
                                            <p:graphicEl>
                                              <a:dgm id="{EAD0A2E9-D6F4-A947-9439-B9479A954B16}"/>
                                            </p:graphic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graphicEl>
                                              <a:dgm id="{25389FA8-F2BD-BA41-8B45-45559D73D217}"/>
                                            </p:graphicEl>
                                          </p:spTgt>
                                        </p:tgtEl>
                                        <p:attrNameLst>
                                          <p:attrName>style.visibility</p:attrName>
                                        </p:attrNameLst>
                                      </p:cBhvr>
                                      <p:to>
                                        <p:strVal val="visible"/>
                                      </p:to>
                                    </p:set>
                                    <p:animEffect transition="in" filter="fade">
                                      <p:cBhvr>
                                        <p:cTn id="10" dur="1000"/>
                                        <p:tgtEl>
                                          <p:spTgt spid="5">
                                            <p:graphicEl>
                                              <a:dgm id="{25389FA8-F2BD-BA41-8B45-45559D73D217}"/>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graphicEl>
                                              <a:dgm id="{BD34B32F-592E-9F44-8AC7-645F99CD715A}"/>
                                            </p:graphicEl>
                                          </p:spTgt>
                                        </p:tgtEl>
                                        <p:attrNameLst>
                                          <p:attrName>style.visibility</p:attrName>
                                        </p:attrNameLst>
                                      </p:cBhvr>
                                      <p:to>
                                        <p:strVal val="visible"/>
                                      </p:to>
                                    </p:set>
                                    <p:animEffect transition="in" filter="fade">
                                      <p:cBhvr>
                                        <p:cTn id="15" dur="1000"/>
                                        <p:tgtEl>
                                          <p:spTgt spid="5">
                                            <p:graphicEl>
                                              <a:dgm id="{BD34B32F-592E-9F44-8AC7-645F99CD715A}"/>
                                            </p:graphic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graphicEl>
                                              <a:dgm id="{C57CC9D8-4301-314E-B3AF-B6F79A71192E}"/>
                                            </p:graphicEl>
                                          </p:spTgt>
                                        </p:tgtEl>
                                        <p:attrNameLst>
                                          <p:attrName>style.visibility</p:attrName>
                                        </p:attrNameLst>
                                      </p:cBhvr>
                                      <p:to>
                                        <p:strVal val="visible"/>
                                      </p:to>
                                    </p:set>
                                    <p:animEffect transition="in" filter="fade">
                                      <p:cBhvr>
                                        <p:cTn id="18" dur="1000"/>
                                        <p:tgtEl>
                                          <p:spTgt spid="5">
                                            <p:graphicEl>
                                              <a:dgm id="{C57CC9D8-4301-314E-B3AF-B6F79A71192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graphicEl>
                                              <a:dgm id="{7B7E86C6-AA50-7445-A1E7-CD615B96C952}"/>
                                            </p:graphicEl>
                                          </p:spTgt>
                                        </p:tgtEl>
                                        <p:attrNameLst>
                                          <p:attrName>style.visibility</p:attrName>
                                        </p:attrNameLst>
                                      </p:cBhvr>
                                      <p:to>
                                        <p:strVal val="visible"/>
                                      </p:to>
                                    </p:set>
                                    <p:animEffect transition="in" filter="fade">
                                      <p:cBhvr>
                                        <p:cTn id="23" dur="1000"/>
                                        <p:tgtEl>
                                          <p:spTgt spid="5">
                                            <p:graphicEl>
                                              <a:dgm id="{7B7E86C6-AA50-7445-A1E7-CD615B96C952}"/>
                                            </p:graphic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5">
                                            <p:graphicEl>
                                              <a:dgm id="{B9B17370-21F9-D64A-BFDB-E32500DBA78E}"/>
                                            </p:graphicEl>
                                          </p:spTgt>
                                        </p:tgtEl>
                                        <p:attrNameLst>
                                          <p:attrName>style.visibility</p:attrName>
                                        </p:attrNameLst>
                                      </p:cBhvr>
                                      <p:to>
                                        <p:strVal val="visible"/>
                                      </p:to>
                                    </p:set>
                                    <p:animEffect transition="in" filter="fade">
                                      <p:cBhvr>
                                        <p:cTn id="26" dur="1000"/>
                                        <p:tgtEl>
                                          <p:spTgt spid="5">
                                            <p:graphicEl>
                                              <a:dgm id="{B9B17370-21F9-D64A-BFDB-E32500DBA78E}"/>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1239028604"/>
              </p:ext>
            </p:extLst>
          </p:nvPr>
        </p:nvGraphicFramePr>
        <p:xfrm>
          <a:off x="95693" y="1481137"/>
          <a:ext cx="8591107" cy="52919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číslo snímku 2"/>
          <p:cNvSpPr>
            <a:spLocks noGrp="1"/>
          </p:cNvSpPr>
          <p:nvPr>
            <p:ph type="sldNum" sz="quarter" idx="12"/>
          </p:nvPr>
        </p:nvSpPr>
        <p:spPr/>
        <p:txBody>
          <a:bodyPr/>
          <a:lstStyle/>
          <a:p>
            <a:fld id="{B1CC9FD7-4EEE-804D-9BB9-2FE363F47D91}" type="slidenum">
              <a:rPr lang="cs-CZ" smtClean="0"/>
              <a:pPr/>
              <a:t>12</a:t>
            </a:fld>
            <a:endParaRPr lang="cs-CZ"/>
          </a:p>
        </p:txBody>
      </p:sp>
      <p:sp>
        <p:nvSpPr>
          <p:cNvPr id="4" name="Nadpis 3"/>
          <p:cNvSpPr>
            <a:spLocks noGrp="1"/>
          </p:cNvSpPr>
          <p:nvPr>
            <p:ph type="title"/>
          </p:nvPr>
        </p:nvSpPr>
        <p:spPr/>
        <p:txBody>
          <a:bodyPr/>
          <a:lstStyle/>
          <a:p>
            <a:r>
              <a:rPr lang="en-US" dirty="0" smtClean="0"/>
              <a:t>Outline of the course</a:t>
            </a:r>
            <a:endParaRPr lang="en-US" dirty="0"/>
          </a:p>
        </p:txBody>
      </p:sp>
    </p:spTree>
    <p:extLst>
      <p:ext uri="{BB962C8B-B14F-4D97-AF65-F5344CB8AC3E}">
        <p14:creationId xmlns:p14="http://schemas.microsoft.com/office/powerpoint/2010/main" val="9575296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30% - seminar work</a:t>
            </a:r>
          </a:p>
          <a:p>
            <a:r>
              <a:rPr lang="en-US" dirty="0" smtClean="0"/>
              <a:t>60% - test at the end of the </a:t>
            </a:r>
            <a:r>
              <a:rPr lang="en-US" dirty="0" err="1" smtClean="0"/>
              <a:t>semmester</a:t>
            </a:r>
            <a:endParaRPr lang="en-US" dirty="0" smtClean="0"/>
          </a:p>
          <a:p>
            <a:pPr lvl="1"/>
            <a:r>
              <a:rPr lang="en-US" dirty="0" smtClean="0"/>
              <a:t>50% open questions</a:t>
            </a:r>
          </a:p>
          <a:p>
            <a:pPr lvl="1"/>
            <a:r>
              <a:rPr lang="en-US" dirty="0" smtClean="0"/>
              <a:t>50% optional questions</a:t>
            </a:r>
          </a:p>
          <a:p>
            <a:r>
              <a:rPr lang="en-US" dirty="0" smtClean="0"/>
              <a:t>Management by competencies (the basic) is the part of the state exam</a:t>
            </a:r>
            <a:endParaRPr lang="en-US" dirty="0"/>
          </a:p>
        </p:txBody>
      </p:sp>
      <p:sp>
        <p:nvSpPr>
          <p:cNvPr id="3" name="Zástupný symbol pro číslo snímku 2"/>
          <p:cNvSpPr>
            <a:spLocks noGrp="1"/>
          </p:cNvSpPr>
          <p:nvPr>
            <p:ph type="sldNum" sz="quarter" idx="12"/>
          </p:nvPr>
        </p:nvSpPr>
        <p:spPr/>
        <p:txBody>
          <a:bodyPr/>
          <a:lstStyle/>
          <a:p>
            <a:fld id="{B1CC9FD7-4EEE-804D-9BB9-2FE363F47D91}" type="slidenum">
              <a:rPr lang="cs-CZ" smtClean="0"/>
              <a:pPr/>
              <a:t>13</a:t>
            </a:fld>
            <a:endParaRPr lang="cs-CZ"/>
          </a:p>
        </p:txBody>
      </p:sp>
      <p:sp>
        <p:nvSpPr>
          <p:cNvPr id="4" name="Nadpis 3"/>
          <p:cNvSpPr>
            <a:spLocks noGrp="1"/>
          </p:cNvSpPr>
          <p:nvPr>
            <p:ph type="title"/>
          </p:nvPr>
        </p:nvSpPr>
        <p:spPr/>
        <p:txBody>
          <a:bodyPr/>
          <a:lstStyle/>
          <a:p>
            <a:r>
              <a:rPr lang="cs-CZ" dirty="0" err="1" smtClean="0"/>
              <a:t>Exam</a:t>
            </a:r>
            <a:endParaRPr lang="cs-CZ" dirty="0"/>
          </a:p>
        </p:txBody>
      </p:sp>
    </p:spTree>
    <p:extLst>
      <p:ext uri="{BB962C8B-B14F-4D97-AF65-F5344CB8AC3E}">
        <p14:creationId xmlns:p14="http://schemas.microsoft.com/office/powerpoint/2010/main" val="19994614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Why</a:t>
            </a:r>
            <a:r>
              <a:rPr lang="cs-CZ" dirty="0" smtClean="0"/>
              <a:t> </a:t>
            </a:r>
            <a:r>
              <a:rPr lang="cs-CZ" dirty="0" err="1" smtClean="0"/>
              <a:t>companies</a:t>
            </a:r>
            <a:r>
              <a:rPr lang="cs-CZ" dirty="0" smtClean="0"/>
              <a:t> </a:t>
            </a:r>
            <a:r>
              <a:rPr lang="cs-CZ" dirty="0" err="1" smtClean="0"/>
              <a:t>needs</a:t>
            </a:r>
            <a:r>
              <a:rPr lang="cs-CZ" dirty="0" smtClean="0"/>
              <a:t> management</a:t>
            </a:r>
          </a:p>
          <a:p>
            <a:r>
              <a:rPr lang="cs-CZ" dirty="0" err="1" smtClean="0"/>
              <a:t>What</a:t>
            </a:r>
            <a:r>
              <a:rPr lang="cs-CZ" dirty="0" smtClean="0"/>
              <a:t> are </a:t>
            </a:r>
            <a:r>
              <a:rPr lang="cs-CZ" dirty="0" err="1" smtClean="0"/>
              <a:t>the</a:t>
            </a:r>
            <a:r>
              <a:rPr lang="cs-CZ" dirty="0" smtClean="0"/>
              <a:t> </a:t>
            </a:r>
            <a:r>
              <a:rPr lang="cs-CZ" dirty="0" err="1" smtClean="0"/>
              <a:t>posibilities</a:t>
            </a:r>
            <a:r>
              <a:rPr lang="cs-CZ" dirty="0" smtClean="0"/>
              <a:t> </a:t>
            </a:r>
            <a:r>
              <a:rPr lang="cs-CZ" dirty="0" err="1" smtClean="0"/>
              <a:t>of</a:t>
            </a:r>
            <a:r>
              <a:rPr lang="cs-CZ" dirty="0" smtClean="0"/>
              <a:t> </a:t>
            </a:r>
            <a:r>
              <a:rPr lang="cs-CZ" dirty="0" err="1" smtClean="0"/>
              <a:t>manager</a:t>
            </a:r>
            <a:r>
              <a:rPr lang="cs-CZ" dirty="0" smtClean="0"/>
              <a:t> </a:t>
            </a:r>
            <a:r>
              <a:rPr lang="cs-CZ" dirty="0" err="1" smtClean="0"/>
              <a:t>approach</a:t>
            </a:r>
            <a:r>
              <a:rPr lang="cs-CZ" dirty="0" smtClean="0"/>
              <a:t>?</a:t>
            </a:r>
          </a:p>
          <a:p>
            <a:endParaRPr lang="cs-CZ" dirty="0"/>
          </a:p>
        </p:txBody>
      </p:sp>
      <p:sp>
        <p:nvSpPr>
          <p:cNvPr id="3" name="Zástupný symbol pro číslo snímku 2"/>
          <p:cNvSpPr>
            <a:spLocks noGrp="1"/>
          </p:cNvSpPr>
          <p:nvPr>
            <p:ph type="sldNum" sz="quarter" idx="12"/>
          </p:nvPr>
        </p:nvSpPr>
        <p:spPr/>
        <p:txBody>
          <a:bodyPr/>
          <a:lstStyle/>
          <a:p>
            <a:fld id="{B1CC9FD7-4EEE-804D-9BB9-2FE363F47D91}" type="slidenum">
              <a:rPr lang="cs-CZ" smtClean="0"/>
              <a:pPr/>
              <a:t>14</a:t>
            </a:fld>
            <a:endParaRPr lang="cs-CZ"/>
          </a:p>
        </p:txBody>
      </p:sp>
      <p:sp>
        <p:nvSpPr>
          <p:cNvPr id="4" name="Nadpis 3"/>
          <p:cNvSpPr>
            <a:spLocks noGrp="1"/>
          </p:cNvSpPr>
          <p:nvPr>
            <p:ph type="title"/>
          </p:nvPr>
        </p:nvSpPr>
        <p:spPr/>
        <p:txBody>
          <a:bodyPr/>
          <a:lstStyle/>
          <a:p>
            <a:r>
              <a:rPr lang="cs-CZ" dirty="0" err="1" smtClean="0"/>
              <a:t>First</a:t>
            </a:r>
            <a:r>
              <a:rPr lang="cs-CZ" dirty="0" smtClean="0"/>
              <a:t> </a:t>
            </a:r>
            <a:r>
              <a:rPr lang="cs-CZ" dirty="0" err="1" smtClean="0"/>
              <a:t>discussion</a:t>
            </a:r>
            <a:endParaRPr lang="cs-CZ" dirty="0"/>
          </a:p>
        </p:txBody>
      </p:sp>
    </p:spTree>
    <p:extLst>
      <p:ext uri="{BB962C8B-B14F-4D97-AF65-F5344CB8AC3E}">
        <p14:creationId xmlns:p14="http://schemas.microsoft.com/office/powerpoint/2010/main" val="1220573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Content Placeholder 120"/>
          <p:cNvSpPr>
            <a:spLocks noGrp="1"/>
          </p:cNvSpPr>
          <p:nvPr>
            <p:ph idx="1"/>
          </p:nvPr>
        </p:nvSpPr>
        <p:spPr/>
        <p:txBody>
          <a:bodyPr/>
          <a:lstStyle/>
          <a:p>
            <a:r>
              <a:rPr lang="en-US" dirty="0" smtClean="0"/>
              <a:t>Course Introduction</a:t>
            </a:r>
          </a:p>
          <a:p>
            <a:pPr lvl="1"/>
            <a:r>
              <a:rPr lang="en-US" dirty="0" smtClean="0"/>
              <a:t>origin</a:t>
            </a:r>
          </a:p>
          <a:p>
            <a:pPr lvl="1"/>
            <a:r>
              <a:rPr lang="en-US" dirty="0" smtClean="0"/>
              <a:t>motivation and goals</a:t>
            </a:r>
          </a:p>
          <a:p>
            <a:pPr lvl="1"/>
            <a:r>
              <a:rPr lang="en-US" dirty="0" smtClean="0"/>
              <a:t>resources</a:t>
            </a:r>
            <a:endParaRPr lang="cs-CZ" dirty="0" smtClean="0"/>
          </a:p>
        </p:txBody>
      </p:sp>
      <p:sp>
        <p:nvSpPr>
          <p:cNvPr id="120" name="Title 119"/>
          <p:cNvSpPr>
            <a:spLocks noGrp="1"/>
          </p:cNvSpPr>
          <p:nvPr>
            <p:ph type="title"/>
          </p:nvPr>
        </p:nvSpPr>
        <p:spPr/>
        <p:txBody>
          <a:bodyPr/>
          <a:lstStyle/>
          <a:p>
            <a:r>
              <a:rPr lang="en-US" dirty="0" smtClean="0"/>
              <a:t>Agenda</a:t>
            </a:r>
            <a:endParaRPr lang="en-US" dirty="0"/>
          </a:p>
        </p:txBody>
      </p:sp>
      <p:sp>
        <p:nvSpPr>
          <p:cNvPr id="5" name="TextBox 4"/>
          <p:cNvSpPr txBox="1"/>
          <p:nvPr/>
        </p:nvSpPr>
        <p:spPr>
          <a:xfrm>
            <a:off x="0" y="6488668"/>
            <a:ext cx="2457486" cy="369332"/>
          </a:xfrm>
          <a:prstGeom prst="rect">
            <a:avLst/>
          </a:prstGeom>
          <a:noFill/>
        </p:spPr>
        <p:txBody>
          <a:bodyPr wrap="none" rtlCol="0">
            <a:spAutoFit/>
          </a:bodyPr>
          <a:lstStyle/>
          <a:p>
            <a:r>
              <a:rPr lang="en-US" dirty="0" smtClean="0"/>
              <a:t>Lecture Introduction</a:t>
            </a:r>
          </a:p>
        </p:txBody>
      </p:sp>
      <p:sp>
        <p:nvSpPr>
          <p:cNvPr id="6" name="Slide Number Placeholder 5"/>
          <p:cNvSpPr>
            <a:spLocks noGrp="1"/>
          </p:cNvSpPr>
          <p:nvPr>
            <p:ph type="sldNum" sz="quarter" idx="12"/>
          </p:nvPr>
        </p:nvSpPr>
        <p:spPr/>
        <p:txBody>
          <a:bodyPr/>
          <a:lstStyle/>
          <a:p>
            <a:fld id="{B1CC9FD7-4EEE-804D-9BB9-2FE363F47D91}" type="slidenum">
              <a:rPr lang="cs-CZ" smtClean="0"/>
              <a:pPr/>
              <a:t>2</a:t>
            </a:fld>
            <a:endParaRPr 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en-US" dirty="0" smtClean="0"/>
              <a:t>Ing. Leonard Walletzký, Ph.D.</a:t>
            </a:r>
          </a:p>
          <a:p>
            <a:pPr lvl="1"/>
            <a:r>
              <a:rPr lang="en-US" dirty="0" smtClean="0"/>
              <a:t>Lessons</a:t>
            </a:r>
          </a:p>
          <a:p>
            <a:pPr lvl="1"/>
            <a:r>
              <a:rPr lang="en-US" dirty="0" smtClean="0"/>
              <a:t>One seminar group</a:t>
            </a:r>
          </a:p>
          <a:p>
            <a:r>
              <a:rPr lang="en-US" dirty="0" smtClean="0"/>
              <a:t>Mgr. Petr Štěpánek</a:t>
            </a:r>
          </a:p>
          <a:p>
            <a:pPr lvl="1"/>
            <a:r>
              <a:rPr lang="en-US" dirty="0" smtClean="0"/>
              <a:t>Second seminar group</a:t>
            </a:r>
            <a:endParaRPr lang="en-US" dirty="0"/>
          </a:p>
        </p:txBody>
      </p:sp>
      <p:sp>
        <p:nvSpPr>
          <p:cNvPr id="3" name="Zástupný symbol pro číslo snímku 2"/>
          <p:cNvSpPr>
            <a:spLocks noGrp="1"/>
          </p:cNvSpPr>
          <p:nvPr>
            <p:ph type="sldNum" sz="quarter" idx="12"/>
          </p:nvPr>
        </p:nvSpPr>
        <p:spPr/>
        <p:txBody>
          <a:bodyPr/>
          <a:lstStyle/>
          <a:p>
            <a:fld id="{B1CC9FD7-4EEE-804D-9BB9-2FE363F47D91}" type="slidenum">
              <a:rPr lang="cs-CZ" smtClean="0"/>
              <a:pPr/>
              <a:t>3</a:t>
            </a:fld>
            <a:endParaRPr lang="cs-CZ"/>
          </a:p>
        </p:txBody>
      </p:sp>
      <p:sp>
        <p:nvSpPr>
          <p:cNvPr id="4" name="Nadpis 3"/>
          <p:cNvSpPr>
            <a:spLocks noGrp="1"/>
          </p:cNvSpPr>
          <p:nvPr>
            <p:ph type="title"/>
          </p:nvPr>
        </p:nvSpPr>
        <p:spPr/>
        <p:txBody>
          <a:bodyPr/>
          <a:lstStyle/>
          <a:p>
            <a:r>
              <a:rPr lang="cs-CZ" dirty="0" err="1" smtClean="0"/>
              <a:t>Course</a:t>
            </a:r>
            <a:r>
              <a:rPr lang="cs-CZ" dirty="0" smtClean="0"/>
              <a:t> </a:t>
            </a:r>
            <a:r>
              <a:rPr lang="cs-CZ" dirty="0" err="1" smtClean="0"/>
              <a:t>teachers</a:t>
            </a:r>
            <a:endParaRPr lang="cs-CZ" dirty="0"/>
          </a:p>
        </p:txBody>
      </p:sp>
    </p:spTree>
    <p:extLst>
      <p:ext uri="{BB962C8B-B14F-4D97-AF65-F5344CB8AC3E}">
        <p14:creationId xmlns:p14="http://schemas.microsoft.com/office/powerpoint/2010/main" val="509289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Originally being developed for the SSME study program</a:t>
            </a:r>
          </a:p>
          <a:p>
            <a:r>
              <a:rPr lang="en-US" dirty="0" smtClean="0"/>
              <a:t>Based on</a:t>
            </a:r>
          </a:p>
          <a:p>
            <a:pPr lvl="1"/>
            <a:r>
              <a:rPr lang="en-US" dirty="0" smtClean="0"/>
              <a:t>existing </a:t>
            </a:r>
            <a:r>
              <a:rPr lang="en-US" i="1" dirty="0" smtClean="0"/>
              <a:t>Management by Competences</a:t>
            </a:r>
            <a:r>
              <a:rPr lang="en-US" dirty="0" smtClean="0"/>
              <a:t> theory and methodology by </a:t>
            </a:r>
            <a:r>
              <a:rPr lang="en-US" dirty="0" err="1" smtClean="0"/>
              <a:t>Jiří</a:t>
            </a:r>
            <a:r>
              <a:rPr lang="en-US" dirty="0" smtClean="0"/>
              <a:t> </a:t>
            </a:r>
            <a:r>
              <a:rPr lang="en-US" dirty="0" err="1" smtClean="0"/>
              <a:t>Plamínek</a:t>
            </a:r>
            <a:endParaRPr lang="en-US" dirty="0" smtClean="0"/>
          </a:p>
          <a:p>
            <a:pPr lvl="1"/>
            <a:r>
              <a:rPr lang="cs-CZ" dirty="0" smtClean="0"/>
              <a:t>3</a:t>
            </a:r>
            <a:r>
              <a:rPr lang="en-US" dirty="0" smtClean="0"/>
              <a:t> years experience of using </a:t>
            </a:r>
            <a:r>
              <a:rPr lang="en-US" i="1" dirty="0" smtClean="0"/>
              <a:t>Management by Competencies</a:t>
            </a:r>
            <a:r>
              <a:rPr lang="en-US" dirty="0" smtClean="0"/>
              <a:t> in practice</a:t>
            </a:r>
          </a:p>
        </p:txBody>
      </p:sp>
      <p:sp>
        <p:nvSpPr>
          <p:cNvPr id="4" name="Title 3"/>
          <p:cNvSpPr>
            <a:spLocks noGrp="1"/>
          </p:cNvSpPr>
          <p:nvPr>
            <p:ph type="title"/>
          </p:nvPr>
        </p:nvSpPr>
        <p:spPr/>
        <p:txBody>
          <a:bodyPr>
            <a:normAutofit fontScale="90000"/>
          </a:bodyPr>
          <a:lstStyle/>
          <a:p>
            <a:r>
              <a:rPr lang="en-US" dirty="0" smtClean="0"/>
              <a:t>Course context</a:t>
            </a:r>
            <a:br>
              <a:rPr lang="en-US" dirty="0" smtClean="0"/>
            </a:br>
            <a:r>
              <a:rPr lang="en-US" dirty="0" smtClean="0"/>
              <a:t>and origin</a:t>
            </a:r>
            <a:endParaRPr lang="en-US" dirty="0"/>
          </a:p>
        </p:txBody>
      </p:sp>
      <p:pic>
        <p:nvPicPr>
          <p:cNvPr id="5" name="Picture 4" descr="evolution.jpeg"/>
          <p:cNvPicPr>
            <a:picLocks noChangeAspect="1"/>
          </p:cNvPicPr>
          <p:nvPr/>
        </p:nvPicPr>
        <p:blipFill>
          <a:blip r:embed="rId3"/>
          <a:stretch>
            <a:fillRect/>
          </a:stretch>
        </p:blipFill>
        <p:spPr>
          <a:xfrm>
            <a:off x="5822655" y="274638"/>
            <a:ext cx="2864145" cy="1315257"/>
          </a:xfrm>
          <a:prstGeom prst="rect">
            <a:avLst/>
          </a:prstGeom>
        </p:spPr>
      </p:pic>
      <p:sp>
        <p:nvSpPr>
          <p:cNvPr id="8" name="TextBox 7"/>
          <p:cNvSpPr txBox="1"/>
          <p:nvPr/>
        </p:nvSpPr>
        <p:spPr>
          <a:xfrm>
            <a:off x="0" y="6488668"/>
            <a:ext cx="2420404" cy="369332"/>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en-US" dirty="0" smtClean="0"/>
              <a:t>Course Introduction</a:t>
            </a:r>
          </a:p>
        </p:txBody>
      </p:sp>
      <p:sp>
        <p:nvSpPr>
          <p:cNvPr id="7" name="Slide Number Placeholder 6"/>
          <p:cNvSpPr>
            <a:spLocks noGrp="1"/>
          </p:cNvSpPr>
          <p:nvPr>
            <p:ph type="sldNum" sz="quarter" idx="12"/>
          </p:nvPr>
        </p:nvSpPr>
        <p:spPr/>
        <p:txBody>
          <a:bodyPr/>
          <a:lstStyle/>
          <a:p>
            <a:fld id="{B1CC9FD7-4EEE-804D-9BB9-2FE363F47D91}" type="slidenum">
              <a:rPr lang="cs-CZ" smtClean="0"/>
              <a:pPr/>
              <a:t>4</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animEffect transition="in" filter="fade">
                                      <p:cBhvr>
                                        <p:cTn id="15" dur="1000"/>
                                        <p:tgtEl>
                                          <p:spTgt spid="2">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
                                            <p:txEl>
                                              <p:pRg st="3" end="3"/>
                                            </p:txEl>
                                          </p:spTgt>
                                        </p:tgtEl>
                                        <p:attrNameLst>
                                          <p:attrName>style.visibility</p:attrName>
                                        </p:attrNameLst>
                                      </p:cBhvr>
                                      <p:to>
                                        <p:strVal val="visible"/>
                                      </p:to>
                                    </p:set>
                                    <p:animEffect transition="in" filter="fade">
                                      <p:cBhvr>
                                        <p:cTn id="20" dur="1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Course motivation</a:t>
            </a:r>
            <a:endParaRPr lang="en-US" dirty="0"/>
          </a:p>
        </p:txBody>
      </p:sp>
      <p:pic>
        <p:nvPicPr>
          <p:cNvPr id="6" name="Picture 5" descr="motivation-tips.jpg"/>
          <p:cNvPicPr>
            <a:picLocks noChangeAspect="1"/>
          </p:cNvPicPr>
          <p:nvPr/>
        </p:nvPicPr>
        <p:blipFill>
          <a:blip r:embed="rId8"/>
          <a:stretch>
            <a:fillRect/>
          </a:stretch>
        </p:blipFill>
        <p:spPr>
          <a:xfrm flipH="1">
            <a:off x="7166054" y="88222"/>
            <a:ext cx="1468168" cy="1487941"/>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9" name="Slide Number Placeholder 8"/>
          <p:cNvSpPr>
            <a:spLocks noGrp="1"/>
          </p:cNvSpPr>
          <p:nvPr>
            <p:ph type="sldNum" sz="quarter" idx="12"/>
          </p:nvPr>
        </p:nvSpPr>
        <p:spPr/>
        <p:txBody>
          <a:bodyPr/>
          <a:lstStyle/>
          <a:p>
            <a:fld id="{B1CC9FD7-4EEE-804D-9BB9-2FE363F47D91}" type="slidenum">
              <a:rPr lang="cs-CZ" smtClean="0"/>
              <a:pPr/>
              <a:t>5</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graphicEl>
                                              <a:dgm id="{2677C319-E462-B345-9B1F-DE9F26672A95}"/>
                                            </p:graphicEl>
                                          </p:spTgt>
                                        </p:tgtEl>
                                        <p:attrNameLst>
                                          <p:attrName>style.visibility</p:attrName>
                                        </p:attrNameLst>
                                      </p:cBhvr>
                                      <p:to>
                                        <p:strVal val="visible"/>
                                      </p:to>
                                    </p:set>
                                    <p:animEffect transition="in" filter="fade">
                                      <p:cBhvr>
                                        <p:cTn id="7" dur="1000"/>
                                        <p:tgtEl>
                                          <p:spTgt spid="8">
                                            <p:graphicEl>
                                              <a:dgm id="{2677C319-E462-B345-9B1F-DE9F26672A95}"/>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graphicEl>
                                              <a:dgm id="{E62120E1-6562-004D-ABD3-DD98FCB045D8}"/>
                                            </p:graphicEl>
                                          </p:spTgt>
                                        </p:tgtEl>
                                        <p:attrNameLst>
                                          <p:attrName>style.visibility</p:attrName>
                                        </p:attrNameLst>
                                      </p:cBhvr>
                                      <p:to>
                                        <p:strVal val="visible"/>
                                      </p:to>
                                    </p:set>
                                    <p:animEffect transition="in" filter="fade">
                                      <p:cBhvr>
                                        <p:cTn id="12" dur="1000"/>
                                        <p:tgtEl>
                                          <p:spTgt spid="8">
                                            <p:graphicEl>
                                              <a:dgm id="{E62120E1-6562-004D-ABD3-DD98FCB045D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sosceles Triangle 9"/>
          <p:cNvSpPr/>
          <p:nvPr/>
        </p:nvSpPr>
        <p:spPr>
          <a:xfrm rot="10800000">
            <a:off x="2068715" y="2360386"/>
            <a:ext cx="5083551" cy="339932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smtClean="0"/>
              <a:t>Course as a Service</a:t>
            </a:r>
            <a:endParaRPr lang="en-US" dirty="0"/>
          </a:p>
        </p:txBody>
      </p:sp>
      <p:sp>
        <p:nvSpPr>
          <p:cNvPr id="5" name="Rounded Rectangle 4"/>
          <p:cNvSpPr/>
          <p:nvPr/>
        </p:nvSpPr>
        <p:spPr>
          <a:xfrm>
            <a:off x="3628364" y="4893371"/>
            <a:ext cx="1887644" cy="1234993"/>
          </a:xfrm>
          <a:prstGeom prst="roundRect">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en-US" dirty="0" smtClean="0"/>
              <a:t>Target:</a:t>
            </a:r>
          </a:p>
          <a:p>
            <a:pPr algn="ctr"/>
            <a:r>
              <a:rPr lang="en-US" dirty="0" smtClean="0"/>
              <a:t>Enterprise organization</a:t>
            </a:r>
            <a:endParaRPr lang="en-US" dirty="0"/>
          </a:p>
        </p:txBody>
      </p:sp>
      <p:sp>
        <p:nvSpPr>
          <p:cNvPr id="11" name="Rounded Rectangle 10"/>
          <p:cNvSpPr/>
          <p:nvPr/>
        </p:nvSpPr>
        <p:spPr>
          <a:xfrm rot="3127659">
            <a:off x="2121795" y="3691494"/>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interested in</a:t>
            </a:r>
          </a:p>
        </p:txBody>
      </p:sp>
      <p:sp>
        <p:nvSpPr>
          <p:cNvPr id="12" name="Rounded Rectangle 11"/>
          <p:cNvSpPr/>
          <p:nvPr/>
        </p:nvSpPr>
        <p:spPr>
          <a:xfrm rot="18415140">
            <a:off x="4943877" y="3699793"/>
            <a:ext cx="2112979"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experienced in</a:t>
            </a:r>
          </a:p>
        </p:txBody>
      </p:sp>
      <p:sp>
        <p:nvSpPr>
          <p:cNvPr id="13" name="Rounded Rectangle 12"/>
          <p:cNvSpPr/>
          <p:nvPr/>
        </p:nvSpPr>
        <p:spPr>
          <a:xfrm>
            <a:off x="3294595" y="1982606"/>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student-teacher</a:t>
            </a:r>
          </a:p>
        </p:txBody>
      </p:sp>
      <p:grpSp>
        <p:nvGrpSpPr>
          <p:cNvPr id="17" name="Group 16"/>
          <p:cNvGrpSpPr/>
          <p:nvPr/>
        </p:nvGrpSpPr>
        <p:grpSpPr>
          <a:xfrm>
            <a:off x="457200" y="1378510"/>
            <a:ext cx="2135049" cy="1464304"/>
            <a:chOff x="457200" y="1378510"/>
            <a:chExt cx="2135049" cy="1464304"/>
          </a:xfrm>
        </p:grpSpPr>
        <p:sp>
          <p:nvSpPr>
            <p:cNvPr id="7" name="Rounded Rectangle 6"/>
            <p:cNvSpPr/>
            <p:nvPr/>
          </p:nvSpPr>
          <p:spPr>
            <a:xfrm>
              <a:off x="704605"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Client:</a:t>
              </a:r>
            </a:p>
            <a:p>
              <a:pPr algn="ctr"/>
              <a:r>
                <a:rPr lang="en-US" dirty="0" smtClean="0"/>
                <a:t>you</a:t>
              </a:r>
              <a:endParaRPr lang="en-US" dirty="0"/>
            </a:p>
          </p:txBody>
        </p:sp>
        <p:pic>
          <p:nvPicPr>
            <p:cNvPr id="15" name="Picture 14" descr="sportsman.png"/>
            <p:cNvPicPr>
              <a:picLocks noChangeAspect="1"/>
            </p:cNvPicPr>
            <p:nvPr/>
          </p:nvPicPr>
          <p:blipFill>
            <a:blip r:embed="rId3"/>
            <a:stretch>
              <a:fillRect/>
            </a:stretch>
          </p:blipFill>
          <p:spPr>
            <a:xfrm>
              <a:off x="457200" y="1378510"/>
              <a:ext cx="724915" cy="1208191"/>
            </a:xfrm>
            <a:prstGeom prst="rect">
              <a:avLst/>
            </a:prstGeom>
          </p:spPr>
        </p:pic>
      </p:grpSp>
      <p:grpSp>
        <p:nvGrpSpPr>
          <p:cNvPr id="18" name="Group 17"/>
          <p:cNvGrpSpPr/>
          <p:nvPr/>
        </p:nvGrpSpPr>
        <p:grpSpPr>
          <a:xfrm>
            <a:off x="6490229" y="1371034"/>
            <a:ext cx="2196571" cy="1471780"/>
            <a:chOff x="6490229" y="1371034"/>
            <a:chExt cx="2196571" cy="1471780"/>
          </a:xfrm>
        </p:grpSpPr>
        <p:sp>
          <p:nvSpPr>
            <p:cNvPr id="6" name="Rounded Rectangle 5"/>
            <p:cNvSpPr/>
            <p:nvPr/>
          </p:nvSpPr>
          <p:spPr>
            <a:xfrm>
              <a:off x="6490229" y="1607821"/>
              <a:ext cx="1887644" cy="1234993"/>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Provider:</a:t>
              </a:r>
            </a:p>
            <a:p>
              <a:pPr algn="ctr"/>
              <a:r>
                <a:rPr lang="en-US" dirty="0" smtClean="0"/>
                <a:t>me</a:t>
              </a:r>
              <a:endParaRPr lang="en-US" dirty="0"/>
            </a:p>
          </p:txBody>
        </p:sp>
        <p:pic>
          <p:nvPicPr>
            <p:cNvPr id="16" name="Picture 15" descr="sportsman.png"/>
            <p:cNvPicPr>
              <a:picLocks noChangeAspect="1"/>
            </p:cNvPicPr>
            <p:nvPr/>
          </p:nvPicPr>
          <p:blipFill>
            <a:blip r:embed="rId3"/>
            <a:stretch>
              <a:fillRect/>
            </a:stretch>
          </p:blipFill>
          <p:spPr>
            <a:xfrm flipH="1">
              <a:off x="7961885" y="1371034"/>
              <a:ext cx="724915" cy="1208191"/>
            </a:xfrm>
            <a:prstGeom prst="rect">
              <a:avLst/>
            </a:prstGeom>
          </p:spPr>
        </p:pic>
      </p:grpSp>
      <p:sp>
        <p:nvSpPr>
          <p:cNvPr id="19" name="TextBox 18"/>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14" name="Rounded Rectangle 13"/>
          <p:cNvSpPr/>
          <p:nvPr/>
        </p:nvSpPr>
        <p:spPr>
          <a:xfrm>
            <a:off x="3294595" y="232671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lectures/seminars</a:t>
            </a:r>
          </a:p>
        </p:txBody>
      </p:sp>
      <p:sp>
        <p:nvSpPr>
          <p:cNvPr id="20" name="Slide Number Placeholder 19"/>
          <p:cNvSpPr>
            <a:spLocks noGrp="1"/>
          </p:cNvSpPr>
          <p:nvPr>
            <p:ph type="sldNum" sz="quarter" idx="12"/>
          </p:nvPr>
        </p:nvSpPr>
        <p:spPr/>
        <p:txBody>
          <a:bodyPr/>
          <a:lstStyle/>
          <a:p>
            <a:fld id="{B1CC9FD7-4EEE-804D-9BB9-2FE363F47D91}" type="slidenum">
              <a:rPr lang="cs-CZ" smtClean="0"/>
              <a:pPr/>
              <a:t>6</a:t>
            </a:fld>
            <a:endParaRPr lang="cs-CZ"/>
          </a:p>
        </p:txBody>
      </p:sp>
      <p:sp>
        <p:nvSpPr>
          <p:cNvPr id="21" name="Rounded Rectangle 20"/>
          <p:cNvSpPr/>
          <p:nvPr/>
        </p:nvSpPr>
        <p:spPr>
          <a:xfrm>
            <a:off x="3294595" y="1967263"/>
            <a:ext cx="2420031" cy="35945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partners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1000"/>
                                        <p:tgtEl>
                                          <p:spTgt spid="18"/>
                                        </p:tgtEl>
                                      </p:cBhvr>
                                    </p:animEffect>
                                  </p:childTnLst>
                                </p:cTn>
                              </p:par>
                            </p:childTnLst>
                          </p:cTn>
                        </p:par>
                        <p:par>
                          <p:cTn id="27" fill="hold">
                            <p:stCondLst>
                              <p:cond delay="1000"/>
                            </p:stCondLst>
                            <p:childTnLst>
                              <p:par>
                                <p:cTn id="28" presetID="10"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10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fade">
                                      <p:cBhvr>
                                        <p:cTn id="35" dur="1000"/>
                                        <p:tgtEl>
                                          <p:spTgt spid="1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fade">
                                      <p:cBhvr>
                                        <p:cTn id="40" dur="10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fade">
                                      <p:cBhvr>
                                        <p:cTn id="45"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animBg="1"/>
      <p:bldP spid="11" grpId="0" animBg="1"/>
      <p:bldP spid="12" grpId="0" animBg="1"/>
      <p:bldP spid="13" grpId="0" animBg="1"/>
      <p:bldP spid="14"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otivation-run.jpg"/>
          <p:cNvPicPr>
            <a:picLocks noChangeAspect="1"/>
          </p:cNvPicPr>
          <p:nvPr/>
        </p:nvPicPr>
        <p:blipFill>
          <a:blip r:embed="rId3"/>
          <a:stretch>
            <a:fillRect/>
          </a:stretch>
        </p:blipFill>
        <p:spPr>
          <a:xfrm flipH="1">
            <a:off x="7463826" y="90935"/>
            <a:ext cx="1222974" cy="1364086"/>
          </a:xfrm>
          <a:prstGeom prst="rect">
            <a:avLst/>
          </a:prstGeom>
        </p:spPr>
      </p:pic>
      <p:graphicFrame>
        <p:nvGraphicFramePr>
          <p:cNvPr id="7" name="Content Placeholder 6"/>
          <p:cNvGraphicFramePr>
            <a:graphicFrameLocks noGrp="1"/>
          </p:cNvGraphicFramePr>
          <p:nvPr>
            <p:ph idx="1"/>
            <p:extLst>
              <p:ext uri="{D42A27DB-BD31-4B8C-83A1-F6EECF244321}">
                <p14:modId xmlns:p14="http://schemas.microsoft.com/office/powerpoint/2010/main" val="281165174"/>
              </p:ext>
            </p:extLst>
          </p:nvPr>
        </p:nvGraphicFramePr>
        <p:xfrm>
          <a:off x="457200" y="1691046"/>
          <a:ext cx="8229600" cy="492661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Title 3"/>
          <p:cNvSpPr>
            <a:spLocks noGrp="1"/>
          </p:cNvSpPr>
          <p:nvPr>
            <p:ph type="title"/>
          </p:nvPr>
        </p:nvSpPr>
        <p:spPr/>
        <p:txBody>
          <a:bodyPr>
            <a:normAutofit fontScale="90000"/>
          </a:bodyPr>
          <a:lstStyle/>
          <a:p>
            <a:r>
              <a:rPr lang="en-US" dirty="0" smtClean="0"/>
              <a:t>Course goals and value proposition</a:t>
            </a:r>
            <a:endParaRPr lang="en-US" dirty="0"/>
          </a:p>
        </p:txBody>
      </p:sp>
      <p:sp>
        <p:nvSpPr>
          <p:cNvPr id="6" name="TextBox 5"/>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cs-CZ" smtClean="0"/>
              <a:pPr/>
              <a:t>7</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E0314F27-1197-2B45-8873-4694C589186D}"/>
                                            </p:graphicEl>
                                          </p:spTgt>
                                        </p:tgtEl>
                                        <p:attrNameLst>
                                          <p:attrName>style.visibility</p:attrName>
                                        </p:attrNameLst>
                                      </p:cBhvr>
                                      <p:to>
                                        <p:strVal val="visible"/>
                                      </p:to>
                                    </p:set>
                                    <p:animEffect transition="in" filter="fade">
                                      <p:cBhvr>
                                        <p:cTn id="7" dur="2000"/>
                                        <p:tgtEl>
                                          <p:spTgt spid="7">
                                            <p:graphicEl>
                                              <a:dgm id="{E0314F27-1197-2B45-8873-4694C589186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6D3622F9-A231-2F40-8BD1-6F08302C9DA3}"/>
                                            </p:graphicEl>
                                          </p:spTgt>
                                        </p:tgtEl>
                                        <p:attrNameLst>
                                          <p:attrName>style.visibility</p:attrName>
                                        </p:attrNameLst>
                                      </p:cBhvr>
                                      <p:to>
                                        <p:strVal val="visible"/>
                                      </p:to>
                                    </p:set>
                                    <p:animEffect transition="in" filter="fade">
                                      <p:cBhvr>
                                        <p:cTn id="12" dur="2000"/>
                                        <p:tgtEl>
                                          <p:spTgt spid="7">
                                            <p:graphicEl>
                                              <a:dgm id="{6D3622F9-A231-2F40-8BD1-6F08302C9DA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3EBB3F65-2CF7-FE46-BD1F-595CE9492923}"/>
                                            </p:graphicEl>
                                          </p:spTgt>
                                        </p:tgtEl>
                                        <p:attrNameLst>
                                          <p:attrName>style.visibility</p:attrName>
                                        </p:attrNameLst>
                                      </p:cBhvr>
                                      <p:to>
                                        <p:strVal val="visible"/>
                                      </p:to>
                                    </p:set>
                                    <p:animEffect transition="in" filter="fade">
                                      <p:cBhvr>
                                        <p:cTn id="17" dur="2000"/>
                                        <p:tgtEl>
                                          <p:spTgt spid="7">
                                            <p:graphicEl>
                                              <a:dgm id="{3EBB3F65-2CF7-FE46-BD1F-595CE9492923}"/>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8EC07530-C9BC-7F43-8BBD-E9B9F3D94572}"/>
                                            </p:graphicEl>
                                          </p:spTgt>
                                        </p:tgtEl>
                                        <p:attrNameLst>
                                          <p:attrName>style.visibility</p:attrName>
                                        </p:attrNameLst>
                                      </p:cBhvr>
                                      <p:to>
                                        <p:strVal val="visible"/>
                                      </p:to>
                                    </p:set>
                                    <p:animEffect transition="in" filter="fade">
                                      <p:cBhvr>
                                        <p:cTn id="22" dur="2000"/>
                                        <p:tgtEl>
                                          <p:spTgt spid="7">
                                            <p:graphicEl>
                                              <a:dgm id="{8EC07530-C9BC-7F43-8BBD-E9B9F3D9457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724013"/>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3"/>
          <p:cNvSpPr>
            <a:spLocks noGrp="1"/>
          </p:cNvSpPr>
          <p:nvPr>
            <p:ph type="title"/>
          </p:nvPr>
        </p:nvSpPr>
        <p:spPr/>
        <p:txBody>
          <a:bodyPr/>
          <a:lstStyle/>
          <a:p>
            <a:r>
              <a:rPr lang="en-US" dirty="0" smtClean="0"/>
              <a:t>Value co-creation</a:t>
            </a:r>
            <a:endParaRPr lang="en-US" dirty="0"/>
          </a:p>
        </p:txBody>
      </p:sp>
      <p:sp>
        <p:nvSpPr>
          <p:cNvPr id="7" name="Rounded Rectangle 6"/>
          <p:cNvSpPr/>
          <p:nvPr/>
        </p:nvSpPr>
        <p:spPr>
          <a:xfrm>
            <a:off x="4833307"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cs-CZ" dirty="0" smtClean="0"/>
              <a:t>2</a:t>
            </a:r>
            <a:r>
              <a:rPr lang="en-US" dirty="0" smtClean="0"/>
              <a:t> hour</a:t>
            </a:r>
            <a:r>
              <a:rPr lang="cs-CZ" dirty="0" smtClean="0"/>
              <a:t>s</a:t>
            </a:r>
            <a:r>
              <a:rPr lang="en-US" dirty="0" smtClean="0"/>
              <a:t> per two weeks</a:t>
            </a:r>
            <a:endParaRPr lang="en-US" dirty="0"/>
          </a:p>
        </p:txBody>
      </p:sp>
      <p:sp>
        <p:nvSpPr>
          <p:cNvPr id="9" name="Rounded Rectangle 8"/>
          <p:cNvSpPr/>
          <p:nvPr/>
        </p:nvSpPr>
        <p:spPr>
          <a:xfrm>
            <a:off x="6730753"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Two alternating groups</a:t>
            </a:r>
            <a:endParaRPr lang="en-US" dirty="0"/>
          </a:p>
        </p:txBody>
      </p:sp>
      <p:sp>
        <p:nvSpPr>
          <p:cNvPr id="10" name="Rounded Rectangle 9"/>
          <p:cNvSpPr/>
          <p:nvPr/>
        </p:nvSpPr>
        <p:spPr>
          <a:xfrm>
            <a:off x="457200" y="4515971"/>
            <a:ext cx="1897446"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2 hours per </a:t>
            </a:r>
            <a:r>
              <a:rPr lang="cs-CZ" dirty="0" smtClean="0"/>
              <a:t>1 </a:t>
            </a:r>
            <a:r>
              <a:rPr lang="en-US" dirty="0" smtClean="0"/>
              <a:t>week</a:t>
            </a:r>
            <a:endParaRPr lang="en-US" dirty="0"/>
          </a:p>
        </p:txBody>
      </p:sp>
      <p:sp>
        <p:nvSpPr>
          <p:cNvPr id="11" name="Rounded Rectangle 10"/>
          <p:cNvSpPr/>
          <p:nvPr/>
        </p:nvSpPr>
        <p:spPr>
          <a:xfrm>
            <a:off x="2354646" y="4515971"/>
            <a:ext cx="1956048"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All together</a:t>
            </a:r>
            <a:endParaRPr lang="en-US" dirty="0"/>
          </a:p>
        </p:txBody>
      </p:sp>
      <p:sp>
        <p:nvSpPr>
          <p:cNvPr id="12" name="Rounded Rectangle 11"/>
          <p:cNvSpPr/>
          <p:nvPr/>
        </p:nvSpPr>
        <p:spPr>
          <a:xfrm>
            <a:off x="4833306" y="5494647"/>
            <a:ext cx="3853493" cy="978676"/>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n-US" dirty="0" smtClean="0"/>
              <a:t>“Home” works in teams</a:t>
            </a:r>
            <a:endParaRPr lang="en-US" dirty="0"/>
          </a:p>
        </p:txBody>
      </p:sp>
      <p:sp>
        <p:nvSpPr>
          <p:cNvPr id="14" name="TextBox 13"/>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13" name="Slide Number Placeholder 12"/>
          <p:cNvSpPr>
            <a:spLocks noGrp="1"/>
          </p:cNvSpPr>
          <p:nvPr>
            <p:ph type="sldNum" sz="quarter" idx="12"/>
          </p:nvPr>
        </p:nvSpPr>
        <p:spPr/>
        <p:txBody>
          <a:bodyPr/>
          <a:lstStyle/>
          <a:p>
            <a:fld id="{B1CC9FD7-4EEE-804D-9BB9-2FE363F47D91}" type="slidenum">
              <a:rPr lang="cs-CZ" smtClean="0"/>
              <a:pPr/>
              <a:t>8</a:t>
            </a:fld>
            <a:endParaRPr lang="cs-CZ"/>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2AB3A019-0A49-3C40-AA65-27C028A03E84}"/>
                                            </p:graphicEl>
                                          </p:spTgt>
                                        </p:tgtEl>
                                        <p:attrNameLst>
                                          <p:attrName>style.visibility</p:attrName>
                                        </p:attrNameLst>
                                      </p:cBhvr>
                                      <p:to>
                                        <p:strVal val="visible"/>
                                      </p:to>
                                    </p:set>
                                    <p:animEffect transition="in" filter="fade">
                                      <p:cBhvr>
                                        <p:cTn id="7" dur="1000"/>
                                        <p:tgtEl>
                                          <p:spTgt spid="5">
                                            <p:graphicEl>
                                              <a:dgm id="{2AB3A019-0A49-3C40-AA65-27C028A03E84}"/>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438005FB-DA9C-1345-BA1D-8BAC6F2BFC99}"/>
                                            </p:graphicEl>
                                          </p:spTgt>
                                        </p:tgtEl>
                                        <p:attrNameLst>
                                          <p:attrName>style.visibility</p:attrName>
                                        </p:attrNameLst>
                                      </p:cBhvr>
                                      <p:to>
                                        <p:strVal val="visible"/>
                                      </p:to>
                                    </p:set>
                                    <p:animEffect transition="in" filter="fade">
                                      <p:cBhvr>
                                        <p:cTn id="12" dur="1000"/>
                                        <p:tgtEl>
                                          <p:spTgt spid="5">
                                            <p:graphicEl>
                                              <a:dgm id="{438005FB-DA9C-1345-BA1D-8BAC6F2BFC99}"/>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2569091A-2DA1-8142-BA5E-0F8ADAFD7B0D}"/>
                                            </p:graphicEl>
                                          </p:spTgt>
                                        </p:tgtEl>
                                        <p:attrNameLst>
                                          <p:attrName>style.visibility</p:attrName>
                                        </p:attrNameLst>
                                      </p:cBhvr>
                                      <p:to>
                                        <p:strVal val="visible"/>
                                      </p:to>
                                    </p:set>
                                    <p:animEffect transition="in" filter="fade">
                                      <p:cBhvr>
                                        <p:cTn id="17" dur="1000"/>
                                        <p:tgtEl>
                                          <p:spTgt spid="5">
                                            <p:graphicEl>
                                              <a:dgm id="{2569091A-2DA1-8142-BA5E-0F8ADAFD7B0D}"/>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ED48337D-6AF7-A048-8355-7DB9BC432599}"/>
                                            </p:graphicEl>
                                          </p:spTgt>
                                        </p:tgtEl>
                                        <p:attrNameLst>
                                          <p:attrName>style.visibility</p:attrName>
                                        </p:attrNameLst>
                                      </p:cBhvr>
                                      <p:to>
                                        <p:strVal val="visible"/>
                                      </p:to>
                                    </p:set>
                                    <p:animEffect transition="in" filter="fade">
                                      <p:cBhvr>
                                        <p:cTn id="22" dur="1000"/>
                                        <p:tgtEl>
                                          <p:spTgt spid="5">
                                            <p:graphicEl>
                                              <a:dgm id="{ED48337D-6AF7-A048-8355-7DB9BC432599}"/>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1000"/>
                                        <p:tgtEl>
                                          <p:spTgt spid="10"/>
                                        </p:tgtEl>
                                      </p:cBhvr>
                                    </p:animEffect>
                                  </p:childTnLst>
                                </p:cTn>
                              </p:par>
                            </p:childTnLst>
                          </p:cTn>
                        </p:par>
                        <p:par>
                          <p:cTn id="28" fill="hold">
                            <p:stCondLst>
                              <p:cond delay="1000"/>
                            </p:stCondLst>
                            <p:childTnLst>
                              <p:par>
                                <p:cTn id="29" presetID="10" presetClass="entr" presetSubtype="0" fill="hold" grpId="0" nodeType="after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10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10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animEffect transition="in" filter="fade">
                                      <p:cBhvr>
                                        <p:cTn id="41" dur="1000"/>
                                        <p:tgtEl>
                                          <p:spTgt spid="9"/>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One"/>
        </p:bldSub>
      </p:bldGraphic>
      <p:bldP spid="7" grpId="0" animBg="1"/>
      <p:bldP spid="9" grpId="0" animBg="1"/>
      <p:bldP spid="10"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Differences from last run</a:t>
            </a:r>
          </a:p>
          <a:p>
            <a:r>
              <a:rPr lang="en-US" dirty="0" smtClean="0"/>
              <a:t>Course schema</a:t>
            </a:r>
          </a:p>
          <a:p>
            <a:pPr lvl="1"/>
            <a:r>
              <a:rPr lang="en-US" dirty="0" smtClean="0"/>
              <a:t>two hours lecture per week</a:t>
            </a:r>
          </a:p>
          <a:p>
            <a:pPr lvl="1"/>
            <a:r>
              <a:rPr lang="cs-CZ" dirty="0" err="1" smtClean="0"/>
              <a:t>one</a:t>
            </a:r>
            <a:r>
              <a:rPr lang="en-US" dirty="0" smtClean="0"/>
              <a:t> hour seminar per week</a:t>
            </a:r>
            <a:r>
              <a:rPr lang="cs-CZ" dirty="0" smtClean="0"/>
              <a:t> -&gt; </a:t>
            </a:r>
            <a:r>
              <a:rPr lang="cs-CZ" dirty="0" err="1" smtClean="0"/>
              <a:t>two</a:t>
            </a:r>
            <a:r>
              <a:rPr lang="cs-CZ" dirty="0" smtClean="0"/>
              <a:t> </a:t>
            </a:r>
            <a:r>
              <a:rPr lang="cs-CZ" dirty="0" err="1" smtClean="0"/>
              <a:t>hours</a:t>
            </a:r>
            <a:r>
              <a:rPr lang="cs-CZ" dirty="0" smtClean="0"/>
              <a:t> per 14 </a:t>
            </a:r>
            <a:r>
              <a:rPr lang="cs-CZ" dirty="0" err="1" smtClean="0"/>
              <a:t>days</a:t>
            </a:r>
            <a:r>
              <a:rPr lang="cs-CZ" dirty="0"/>
              <a:t> </a:t>
            </a:r>
            <a:r>
              <a:rPr lang="cs-CZ" dirty="0" smtClean="0"/>
              <a:t>+ </a:t>
            </a:r>
            <a:r>
              <a:rPr lang="cs-CZ" dirty="0" err="1" smtClean="0"/>
              <a:t>one</a:t>
            </a:r>
            <a:r>
              <a:rPr lang="cs-CZ" dirty="0" smtClean="0"/>
              <a:t> </a:t>
            </a:r>
            <a:r>
              <a:rPr lang="cs-CZ" dirty="0" err="1" smtClean="0"/>
              <a:t>hour</a:t>
            </a:r>
            <a:r>
              <a:rPr lang="cs-CZ" dirty="0" smtClean="0"/>
              <a:t> </a:t>
            </a:r>
            <a:r>
              <a:rPr lang="cs-CZ" dirty="0" err="1" smtClean="0"/>
              <a:t>the</a:t>
            </a:r>
            <a:r>
              <a:rPr lang="cs-CZ" dirty="0" smtClean="0"/>
              <a:t> very </a:t>
            </a:r>
            <a:r>
              <a:rPr lang="cs-CZ" dirty="0" err="1" smtClean="0"/>
              <a:t>first</a:t>
            </a:r>
            <a:r>
              <a:rPr lang="cs-CZ" dirty="0" smtClean="0"/>
              <a:t> </a:t>
            </a:r>
            <a:r>
              <a:rPr lang="cs-CZ" dirty="0" err="1" smtClean="0"/>
              <a:t>week</a:t>
            </a:r>
            <a:endParaRPr lang="en-US" dirty="0" smtClean="0"/>
          </a:p>
          <a:p>
            <a:r>
              <a:rPr lang="en-US" dirty="0" smtClean="0"/>
              <a:t>Lectures</a:t>
            </a:r>
          </a:p>
          <a:p>
            <a:pPr lvl="1"/>
            <a:r>
              <a:rPr lang="en-US" dirty="0" smtClean="0"/>
              <a:t>focused on theory</a:t>
            </a:r>
          </a:p>
          <a:p>
            <a:pPr lvl="1"/>
            <a:r>
              <a:rPr lang="en-US" dirty="0" smtClean="0"/>
              <a:t>examples</a:t>
            </a:r>
          </a:p>
          <a:p>
            <a:r>
              <a:rPr lang="en-US" dirty="0" smtClean="0"/>
              <a:t>Seminars</a:t>
            </a:r>
          </a:p>
          <a:p>
            <a:pPr lvl="1"/>
            <a:r>
              <a:rPr lang="en-US" dirty="0" smtClean="0"/>
              <a:t>focused on practical issues and training</a:t>
            </a:r>
          </a:p>
        </p:txBody>
      </p:sp>
      <p:sp>
        <p:nvSpPr>
          <p:cNvPr id="4" name="Title 3"/>
          <p:cNvSpPr>
            <a:spLocks noGrp="1"/>
          </p:cNvSpPr>
          <p:nvPr>
            <p:ph type="title"/>
          </p:nvPr>
        </p:nvSpPr>
        <p:spPr/>
        <p:txBody>
          <a:bodyPr/>
          <a:lstStyle/>
          <a:p>
            <a:r>
              <a:rPr lang="en-US" dirty="0" smtClean="0"/>
              <a:t>Course organization</a:t>
            </a:r>
            <a:endParaRPr lang="en-US" dirty="0"/>
          </a:p>
        </p:txBody>
      </p:sp>
      <p:pic>
        <p:nvPicPr>
          <p:cNvPr id="5" name="Picture 4" descr="organization.gif"/>
          <p:cNvPicPr>
            <a:picLocks noChangeAspect="1"/>
          </p:cNvPicPr>
          <p:nvPr/>
        </p:nvPicPr>
        <p:blipFill>
          <a:blip r:embed="rId3"/>
          <a:stretch>
            <a:fillRect/>
          </a:stretch>
        </p:blipFill>
        <p:spPr>
          <a:xfrm>
            <a:off x="6185078" y="274638"/>
            <a:ext cx="2501722" cy="2109395"/>
          </a:xfrm>
          <a:prstGeom prst="rect">
            <a:avLst/>
          </a:prstGeom>
        </p:spPr>
      </p:pic>
      <p:sp>
        <p:nvSpPr>
          <p:cNvPr id="7" name="TextBox 6"/>
          <p:cNvSpPr txBox="1"/>
          <p:nvPr/>
        </p:nvSpPr>
        <p:spPr>
          <a:xfrm>
            <a:off x="0" y="6488668"/>
            <a:ext cx="2420404" cy="369332"/>
          </a:xfrm>
          <a:prstGeom prst="rect">
            <a:avLst/>
          </a:prstGeom>
          <a:noFill/>
        </p:spPr>
        <p:txBody>
          <a:bodyPr wrap="none" rtlCol="0">
            <a:spAutoFit/>
          </a:bodyPr>
          <a:lstStyle/>
          <a:p>
            <a:r>
              <a:rPr lang="en-US" dirty="0" smtClean="0"/>
              <a:t>Course Introduction</a:t>
            </a:r>
          </a:p>
        </p:txBody>
      </p:sp>
      <p:sp>
        <p:nvSpPr>
          <p:cNvPr id="8" name="Slide Number Placeholder 7"/>
          <p:cNvSpPr>
            <a:spLocks noGrp="1"/>
          </p:cNvSpPr>
          <p:nvPr>
            <p:ph type="sldNum" sz="quarter" idx="12"/>
          </p:nvPr>
        </p:nvSpPr>
        <p:spPr/>
        <p:txBody>
          <a:bodyPr/>
          <a:lstStyle/>
          <a:p>
            <a:fld id="{B1CC9FD7-4EEE-804D-9BB9-2FE363F47D91}" type="slidenum">
              <a:rPr lang="cs-CZ" smtClean="0"/>
              <a:pPr/>
              <a:t>9</a:t>
            </a:fld>
            <a:endParaRPr lang="cs-CZ"/>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Concourse.thmx</Template>
  <TotalTime>8706</TotalTime>
  <Words>628</Words>
  <Application>Microsoft Office PowerPoint</Application>
  <PresentationFormat>Předvádění na obrazovce (4:3)</PresentationFormat>
  <Paragraphs>148</Paragraphs>
  <Slides>14</Slides>
  <Notes>10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Concourse</vt:lpstr>
      <vt:lpstr>Management by Competencies</vt:lpstr>
      <vt:lpstr>Agenda</vt:lpstr>
      <vt:lpstr>Course teachers</vt:lpstr>
      <vt:lpstr>Course context and origin</vt:lpstr>
      <vt:lpstr>Course motivation</vt:lpstr>
      <vt:lpstr>Course as a Service</vt:lpstr>
      <vt:lpstr>Course goals and value proposition</vt:lpstr>
      <vt:lpstr>Value co-creation</vt:lpstr>
      <vt:lpstr>Course organization</vt:lpstr>
      <vt:lpstr>Course resources</vt:lpstr>
      <vt:lpstr>Course and MbC resources</vt:lpstr>
      <vt:lpstr>Outline of the course</vt:lpstr>
      <vt:lpstr>Exam</vt:lpstr>
      <vt:lpstr>First discussion</vt:lpstr>
    </vt:vector>
  </TitlesOfParts>
  <Company>Mycroft Mind 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Management by Competencies</dc:title>
  <dc:creator>osk</dc:creator>
  <cp:lastModifiedBy>leonard</cp:lastModifiedBy>
  <cp:revision>88</cp:revision>
  <cp:lastPrinted>2012-02-21T06:59:45Z</cp:lastPrinted>
  <dcterms:created xsi:type="dcterms:W3CDTF">2011-05-15T11:22:56Z</dcterms:created>
  <dcterms:modified xsi:type="dcterms:W3CDTF">2014-02-20T12:40:43Z</dcterms:modified>
</cp:coreProperties>
</file>