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9"/>
  </p:notesMasterIdLst>
  <p:sldIdLst>
    <p:sldId id="256" r:id="rId2"/>
    <p:sldId id="275" r:id="rId3"/>
    <p:sldId id="276" r:id="rId4"/>
    <p:sldId id="278" r:id="rId5"/>
    <p:sldId id="279" r:id="rId6"/>
    <p:sldId id="280" r:id="rId7"/>
    <p:sldId id="281" r:id="rId8"/>
    <p:sldId id="277" r:id="rId9"/>
    <p:sldId id="282" r:id="rId10"/>
    <p:sldId id="283" r:id="rId11"/>
    <p:sldId id="284" r:id="rId12"/>
    <p:sldId id="285" r:id="rId13"/>
    <p:sldId id="286" r:id="rId14"/>
    <p:sldId id="288" r:id="rId15"/>
    <p:sldId id="289" r:id="rId16"/>
    <p:sldId id="287" r:id="rId17"/>
    <p:sldId id="274" r:id="rId1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960EC-1C3C-4732-A226-A58FCB4F87F7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0E7EA-10F8-4F1D-AA8E-659E0736CF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7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6.1.2014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by </a:t>
            </a:r>
            <a:r>
              <a:rPr lang="cs-CZ" dirty="0" err="1" smtClean="0"/>
              <a:t>competencies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we know what to do?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67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strengths to eliminate the </a:t>
            </a:r>
            <a:r>
              <a:rPr lang="en-US" dirty="0" smtClean="0"/>
              <a:t>threatens</a:t>
            </a:r>
          </a:p>
          <a:p>
            <a:r>
              <a:rPr lang="en-US" dirty="0" smtClean="0"/>
              <a:t>How we can cope with the dangers from outside by our own?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Use our management experiences to optimize our processes and save money to face the higher taxes.</a:t>
            </a:r>
          </a:p>
          <a:p>
            <a:pPr lvl="1"/>
            <a:r>
              <a:rPr lang="en-US" dirty="0" smtClean="0"/>
              <a:t>Use IS with easy user interface to eliminate the number of training days for the new employees</a:t>
            </a:r>
          </a:p>
          <a:p>
            <a:pPr lvl="1"/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 – </a:t>
            </a:r>
            <a:r>
              <a:rPr lang="en-US" dirty="0" smtClean="0"/>
              <a:t>T </a:t>
            </a:r>
            <a:r>
              <a:rPr lang="en-US" dirty="0"/>
              <a:t>Strategy (maxi – </a:t>
            </a:r>
            <a:r>
              <a:rPr lang="en-US" dirty="0" smtClean="0"/>
              <a:t>mini)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63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Removing the weaknesses to found the new </a:t>
            </a:r>
            <a:r>
              <a:rPr lang="en-US" dirty="0" smtClean="0"/>
              <a:t>opportunities</a:t>
            </a:r>
          </a:p>
          <a:p>
            <a:r>
              <a:rPr lang="en-US" dirty="0" smtClean="0"/>
              <a:t>How we can use opportunities to remove our weaknesses?</a:t>
            </a:r>
          </a:p>
          <a:p>
            <a:r>
              <a:rPr lang="en-US" dirty="0" smtClean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Using donations from EU to buy / upgrade information </a:t>
            </a:r>
            <a:r>
              <a:rPr lang="en-US" dirty="0" smtClean="0"/>
              <a:t>system (if it is weak)</a:t>
            </a:r>
            <a:endParaRPr lang="en-US" dirty="0"/>
          </a:p>
          <a:p>
            <a:pPr lvl="1"/>
            <a:r>
              <a:rPr lang="en-US" dirty="0"/>
              <a:t>Using favorable (low) interest rate to take bank loan to buy new machines </a:t>
            </a:r>
            <a:r>
              <a:rPr lang="en-US" dirty="0" smtClean="0"/>
              <a:t>(if they are too old)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 </a:t>
            </a:r>
            <a:r>
              <a:rPr lang="en-US" dirty="0"/>
              <a:t>– O Strategy </a:t>
            </a:r>
            <a:r>
              <a:rPr lang="en-US" dirty="0" smtClean="0"/>
              <a:t>(mini </a:t>
            </a:r>
            <a:r>
              <a:rPr lang="en-US" dirty="0"/>
              <a:t>– maxi)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43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Developing strategies to eliminate the threatens, endangering our weaknesses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hardest part of SWOT</a:t>
            </a:r>
          </a:p>
          <a:p>
            <a:r>
              <a:rPr lang="en-US" dirty="0" smtClean="0"/>
              <a:t>How we can eliminate our weaknesses in the way to not be endangered by threatens?</a:t>
            </a:r>
          </a:p>
          <a:p>
            <a:r>
              <a:rPr lang="en-US" dirty="0" smtClean="0"/>
              <a:t>How we can use our threatens as our benefit?</a:t>
            </a:r>
            <a:endParaRPr lang="en-US" dirty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Use the higher unemployment to motivate our employees to behave in a better way</a:t>
            </a:r>
          </a:p>
          <a:p>
            <a:pPr lvl="1"/>
            <a:r>
              <a:rPr lang="en-US" dirty="0" smtClean="0"/>
              <a:t>Use the fact of the new competitor’s entrance to increase the pressure on quality of our IT services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 </a:t>
            </a:r>
            <a:r>
              <a:rPr lang="en-US" dirty="0"/>
              <a:t>– </a:t>
            </a:r>
            <a:r>
              <a:rPr lang="en-US" dirty="0" smtClean="0"/>
              <a:t>T </a:t>
            </a:r>
            <a:r>
              <a:rPr lang="en-US" dirty="0"/>
              <a:t>Strategy </a:t>
            </a:r>
            <a:r>
              <a:rPr lang="en-US" dirty="0" smtClean="0"/>
              <a:t>(mini </a:t>
            </a:r>
            <a:r>
              <a:rPr lang="en-US" dirty="0"/>
              <a:t>– </a:t>
            </a:r>
            <a:r>
              <a:rPr lang="en-US" dirty="0" smtClean="0"/>
              <a:t>mini)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79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time you need:</a:t>
            </a:r>
          </a:p>
          <a:p>
            <a:pPr lvl="1"/>
            <a:r>
              <a:rPr lang="en-US" dirty="0" smtClean="0"/>
              <a:t>To analyze situation</a:t>
            </a:r>
          </a:p>
          <a:p>
            <a:pPr lvl="1"/>
            <a:r>
              <a:rPr lang="en-US" dirty="0" smtClean="0"/>
              <a:t>To make important decision</a:t>
            </a:r>
          </a:p>
          <a:p>
            <a:pPr lvl="1"/>
            <a:r>
              <a:rPr lang="en-US" dirty="0" smtClean="0"/>
              <a:t>To build the strategy</a:t>
            </a:r>
          </a:p>
          <a:p>
            <a:r>
              <a:rPr lang="en-US" dirty="0" smtClean="0"/>
              <a:t>SWOT can be use to make decision</a:t>
            </a:r>
          </a:p>
          <a:p>
            <a:pPr lvl="1"/>
            <a:r>
              <a:rPr lang="en-US" dirty="0" smtClean="0"/>
              <a:t>In a company</a:t>
            </a:r>
          </a:p>
          <a:p>
            <a:pPr lvl="1"/>
            <a:r>
              <a:rPr lang="en-US" dirty="0" smtClean="0"/>
              <a:t>In a project</a:t>
            </a:r>
          </a:p>
          <a:p>
            <a:pPr lvl="1"/>
            <a:r>
              <a:rPr lang="en-US" dirty="0" smtClean="0"/>
              <a:t>In a private life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SWOT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1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– where and how to find the best partner for life?</a:t>
            </a:r>
          </a:p>
          <a:p>
            <a:r>
              <a:rPr lang="en-US" dirty="0" smtClean="0"/>
              <a:t>What are your personal</a:t>
            </a:r>
          </a:p>
          <a:p>
            <a:pPr lvl="1"/>
            <a:r>
              <a:rPr lang="en-US" dirty="0" smtClean="0"/>
              <a:t>Strengths – languages, behavior, fun, communication skills</a:t>
            </a:r>
          </a:p>
          <a:p>
            <a:pPr lvl="1"/>
            <a:r>
              <a:rPr lang="en-US" dirty="0" smtClean="0"/>
              <a:t>Weaknesses – lazy, angry, jealous</a:t>
            </a:r>
          </a:p>
          <a:p>
            <a:pPr lvl="1"/>
            <a:r>
              <a:rPr lang="en-US" dirty="0" smtClean="0"/>
              <a:t>Opportunities – new schools, new jobs opportunities, knowledge about clubs</a:t>
            </a:r>
          </a:p>
          <a:p>
            <a:pPr lvl="1"/>
            <a:r>
              <a:rPr lang="en-US" dirty="0" smtClean="0"/>
              <a:t>Threatens- other people, diseases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SWOT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85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be your strategy?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7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SWOT analyses</a:t>
            </a:r>
          </a:p>
          <a:p>
            <a:pPr lvl="1"/>
            <a:r>
              <a:rPr lang="en-US" dirty="0" smtClean="0"/>
              <a:t>Strengths</a:t>
            </a:r>
          </a:p>
          <a:p>
            <a:pPr lvl="1"/>
            <a:r>
              <a:rPr lang="en-US" dirty="0" smtClean="0"/>
              <a:t>Weakness</a:t>
            </a:r>
          </a:p>
          <a:p>
            <a:pPr lvl="1"/>
            <a:r>
              <a:rPr lang="en-US" dirty="0" smtClean="0"/>
              <a:t>Opportunities</a:t>
            </a:r>
          </a:p>
          <a:p>
            <a:pPr lvl="1"/>
            <a:r>
              <a:rPr lang="en-US" dirty="0" smtClean="0"/>
              <a:t>Threatens</a:t>
            </a:r>
          </a:p>
          <a:p>
            <a:r>
              <a:rPr lang="en-US" dirty="0" smtClean="0"/>
              <a:t>Strategies</a:t>
            </a:r>
          </a:p>
          <a:p>
            <a:pPr lvl="1"/>
            <a:r>
              <a:rPr lang="en-US" dirty="0" smtClean="0"/>
              <a:t>S – O, S – T</a:t>
            </a:r>
          </a:p>
          <a:p>
            <a:pPr lvl="1"/>
            <a:r>
              <a:rPr lang="en-US" dirty="0" smtClean="0"/>
              <a:t>W – O, W - T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06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… </a:t>
            </a:r>
            <a:br>
              <a:rPr lang="cs-CZ" dirty="0"/>
            </a:b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75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 environment</a:t>
            </a:r>
          </a:p>
          <a:p>
            <a:pPr lvl="1"/>
            <a:r>
              <a:rPr lang="en-US" dirty="0" smtClean="0"/>
              <a:t>Outer</a:t>
            </a:r>
          </a:p>
          <a:p>
            <a:pPr lvl="2"/>
            <a:r>
              <a:rPr lang="en-US" dirty="0" smtClean="0"/>
              <a:t>Macro x trade</a:t>
            </a:r>
          </a:p>
          <a:p>
            <a:pPr lvl="2"/>
            <a:r>
              <a:rPr lang="en-US" dirty="0" err="1" smtClean="0"/>
              <a:t>Analys</a:t>
            </a:r>
            <a:r>
              <a:rPr lang="cs-CZ" dirty="0" err="1" smtClean="0"/>
              <a:t>is</a:t>
            </a:r>
            <a:r>
              <a:rPr lang="en-US" dirty="0" smtClean="0"/>
              <a:t> </a:t>
            </a:r>
            <a:r>
              <a:rPr lang="cs-CZ" dirty="0" smtClean="0"/>
              <a:t>– PESTE</a:t>
            </a:r>
          </a:p>
          <a:p>
            <a:pPr lvl="1"/>
            <a:r>
              <a:rPr lang="cs-CZ" dirty="0" err="1" smtClean="0"/>
              <a:t>Inner</a:t>
            </a:r>
            <a:endParaRPr lang="en-US" dirty="0" smtClean="0"/>
          </a:p>
          <a:p>
            <a:pPr lvl="2"/>
            <a:r>
              <a:rPr lang="en-US" dirty="0" smtClean="0"/>
              <a:t>Weak x Strong</a:t>
            </a:r>
            <a:endParaRPr lang="cs-CZ" dirty="0" smtClean="0"/>
          </a:p>
          <a:p>
            <a:pPr lvl="2"/>
            <a:r>
              <a:rPr lang="cs-CZ" dirty="0" err="1" smtClean="0"/>
              <a:t>Analysis</a:t>
            </a:r>
            <a:r>
              <a:rPr lang="cs-CZ" dirty="0" smtClean="0"/>
              <a:t> –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:o)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last lesson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308335"/>
              </p:ext>
            </p:extLst>
          </p:nvPr>
        </p:nvGraphicFramePr>
        <p:xfrm>
          <a:off x="457200" y="1481138"/>
          <a:ext cx="8229600" cy="1112520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Weaknesses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Threatens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852936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SWOT analysis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Collects all important factors together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Very popular in Internet business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Can be used in any case that needs to be analyzed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New product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New project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New service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Analyze new workflow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52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is our advantage</a:t>
            </a:r>
          </a:p>
          <a:p>
            <a:r>
              <a:rPr lang="en-US" dirty="0" smtClean="0"/>
              <a:t>What is unique in our company</a:t>
            </a:r>
          </a:p>
          <a:p>
            <a:r>
              <a:rPr lang="en-US" dirty="0" smtClean="0"/>
              <a:t>Why we lead?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Experienced management </a:t>
            </a:r>
          </a:p>
          <a:p>
            <a:pPr lvl="1"/>
            <a:r>
              <a:rPr lang="en-US" dirty="0" smtClean="0"/>
              <a:t>Special know-how</a:t>
            </a:r>
          </a:p>
          <a:p>
            <a:pPr lvl="1"/>
            <a:r>
              <a:rPr lang="en-US" dirty="0" smtClean="0"/>
              <a:t>IT services or IS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38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do wrong?</a:t>
            </a:r>
          </a:p>
          <a:p>
            <a:r>
              <a:rPr lang="en-US" dirty="0" smtClean="0"/>
              <a:t>Where we lost money or good-will because of our own mistake?</a:t>
            </a:r>
          </a:p>
          <a:p>
            <a:r>
              <a:rPr lang="en-US" dirty="0" smtClean="0"/>
              <a:t>What was our last big inner problem?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Old technical equipment</a:t>
            </a:r>
          </a:p>
          <a:p>
            <a:pPr lvl="1"/>
            <a:r>
              <a:rPr lang="en-US" dirty="0" smtClean="0"/>
              <a:t>Bad behavior of employees</a:t>
            </a:r>
          </a:p>
          <a:p>
            <a:pPr lvl="1"/>
            <a:r>
              <a:rPr lang="en-US" dirty="0" smtClean="0"/>
              <a:t>Bad quality of IT services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51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be a new impulse for the company?</a:t>
            </a:r>
          </a:p>
          <a:p>
            <a:r>
              <a:rPr lang="en-US" dirty="0" smtClean="0"/>
              <a:t>Where we can find a new sources?</a:t>
            </a:r>
          </a:p>
          <a:p>
            <a:r>
              <a:rPr lang="en-US" dirty="0" smtClean="0"/>
              <a:t>How we can improve our company?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Lower taxes</a:t>
            </a:r>
          </a:p>
          <a:p>
            <a:pPr lvl="1"/>
            <a:r>
              <a:rPr lang="en-US" dirty="0" smtClean="0"/>
              <a:t>Donations (EU/government/other organizations)</a:t>
            </a:r>
          </a:p>
          <a:p>
            <a:pPr lvl="1"/>
            <a:r>
              <a:rPr lang="en-US" dirty="0" smtClean="0"/>
              <a:t>New technologies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40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be dangerous for our improvement?</a:t>
            </a:r>
          </a:p>
          <a:p>
            <a:r>
              <a:rPr lang="en-US" dirty="0" smtClean="0"/>
              <a:t>What kind of pressure we must cope with?</a:t>
            </a:r>
          </a:p>
          <a:p>
            <a:r>
              <a:rPr lang="en-US" dirty="0" smtClean="0"/>
              <a:t>What do our competitors plan?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Higher taxes</a:t>
            </a:r>
          </a:p>
          <a:p>
            <a:pPr lvl="1"/>
            <a:r>
              <a:rPr lang="en-US" dirty="0" smtClean="0"/>
              <a:t>Structure of unemployment</a:t>
            </a:r>
          </a:p>
          <a:p>
            <a:pPr lvl="1"/>
            <a:r>
              <a:rPr lang="en-US" dirty="0" smtClean="0"/>
              <a:t>Entrance of the new competitor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Threatens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6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SWOT </a:t>
            </a:r>
            <a:r>
              <a:rPr lang="cs-CZ" dirty="0" err="1" smtClean="0"/>
              <a:t>strategies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118096"/>
              </p:ext>
            </p:extLst>
          </p:nvPr>
        </p:nvGraphicFramePr>
        <p:xfrm>
          <a:off x="800364" y="1600200"/>
          <a:ext cx="7543272" cy="4525962"/>
        </p:xfrm>
        <a:graphic>
          <a:graphicData uri="http://schemas.openxmlformats.org/drawingml/2006/table">
            <a:tbl>
              <a:tblPr/>
              <a:tblGrid>
                <a:gridCol w="747300"/>
                <a:gridCol w="1368152"/>
                <a:gridCol w="2952328"/>
                <a:gridCol w="2475492"/>
              </a:tblGrid>
              <a:tr h="335256">
                <a:tc rowSpan="2" gridSpan="2">
                  <a:txBody>
                    <a:bodyPr/>
                    <a:lstStyle/>
                    <a:p>
                      <a:r>
                        <a:rPr lang="en-US" sz="1600" noProof="0" dirty="0" smtClean="0"/>
                        <a:t>SWOT – analysis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Internal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525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Strengths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Weaknesses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84391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External</a:t>
                      </a:r>
                      <a:endParaRPr lang="en-US" sz="1600" noProof="0"/>
                    </a:p>
                  </a:txBody>
                  <a:tcPr marL="83814" marR="83814" marT="41907" marB="41907" vert="wordArtVert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Opportunities</a:t>
                      </a:r>
                      <a:endParaRPr lang="en-US" sz="1600" noProof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S-O-Strategy</a:t>
                      </a:r>
                      <a:r>
                        <a:rPr lang="en-US" sz="1600" noProof="0" dirty="0" smtClean="0"/>
                        <a:t>:</a:t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Developing the new methods,</a:t>
                      </a:r>
                      <a:r>
                        <a:rPr lang="en-US" sz="1600" baseline="0" noProof="0" dirty="0" smtClean="0"/>
                        <a:t> suitable for improving the strengths of the company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W-O-Strategy</a:t>
                      </a:r>
                      <a:r>
                        <a:rPr lang="en-US" sz="1600" noProof="0" dirty="0" smtClean="0"/>
                        <a:t>:</a:t>
                      </a:r>
                    </a:p>
                    <a:p>
                      <a:pPr algn="l"/>
                      <a:r>
                        <a:rPr lang="en-US" sz="1600" noProof="0" dirty="0" smtClean="0"/>
                        <a:t>Removing the weaknesses to found the new opportunities</a:t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0115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Threatens</a:t>
                      </a:r>
                      <a:endParaRPr lang="en-US" sz="1600" noProof="0" dirty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S-T-Strategy</a:t>
                      </a:r>
                      <a:r>
                        <a:rPr lang="en-US" sz="1600" noProof="0" dirty="0" smtClean="0"/>
                        <a:t>:</a:t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Using the strengths</a:t>
                      </a:r>
                      <a:r>
                        <a:rPr lang="en-US" sz="1600" baseline="0" noProof="0" dirty="0" smtClean="0"/>
                        <a:t> to eliminate the threatens</a:t>
                      </a:r>
                      <a:endParaRPr lang="en-US" sz="1600" noProof="0" dirty="0" smtClean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W-T-Strategy</a:t>
                      </a:r>
                      <a:r>
                        <a:rPr lang="en-US" sz="1600" noProof="0" dirty="0" smtClean="0"/>
                        <a:t>:</a:t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Developing strategies</a:t>
                      </a:r>
                      <a:r>
                        <a:rPr lang="en-US" sz="1600" baseline="0" noProof="0" dirty="0" smtClean="0"/>
                        <a:t> to eliminate the threatens, endangering our weaknesses.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89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Developing the new methods, suitable for improving the strengths of the </a:t>
            </a:r>
            <a:r>
              <a:rPr lang="en-US" dirty="0" smtClean="0"/>
              <a:t>company</a:t>
            </a:r>
          </a:p>
          <a:p>
            <a:r>
              <a:rPr lang="en-US" dirty="0" smtClean="0"/>
              <a:t>How we can use the opportunities to make our strengths stronger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Using donations from </a:t>
            </a:r>
            <a:r>
              <a:rPr lang="en-US" dirty="0" err="1" smtClean="0"/>
              <a:t>Czechinvest</a:t>
            </a:r>
            <a:r>
              <a:rPr lang="en-US" dirty="0" smtClean="0"/>
              <a:t> to teach the members of management</a:t>
            </a:r>
          </a:p>
          <a:p>
            <a:pPr lvl="1"/>
            <a:r>
              <a:rPr lang="en-US" dirty="0" smtClean="0"/>
              <a:t>Using favorable (low) interest rate to develop new methods from our know-how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 – O Strategy (maxi – maxi)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7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4799</TotalTime>
  <Words>635</Words>
  <Application>Microsoft Office PowerPoint</Application>
  <PresentationFormat>Předvádění na obrazovce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Motiv_MbC</vt:lpstr>
      <vt:lpstr>Management by competencies</vt:lpstr>
      <vt:lpstr>From last lesson</vt:lpstr>
      <vt:lpstr>SWOT</vt:lpstr>
      <vt:lpstr>Strengths</vt:lpstr>
      <vt:lpstr>Weaknesses</vt:lpstr>
      <vt:lpstr>Opportunities</vt:lpstr>
      <vt:lpstr>Threatens</vt:lpstr>
      <vt:lpstr>SWOT strategies</vt:lpstr>
      <vt:lpstr>S – O Strategy (maxi – maxi)</vt:lpstr>
      <vt:lpstr>S – T Strategy (maxi – mini)</vt:lpstr>
      <vt:lpstr>W – O Strategy (mini – maxi)</vt:lpstr>
      <vt:lpstr>W – T Strategy (mini – mini)</vt:lpstr>
      <vt:lpstr>When to use SWOT</vt:lpstr>
      <vt:lpstr>Personal SWOT</vt:lpstr>
      <vt:lpstr>What will be your strategy?</vt:lpstr>
      <vt:lpstr>Summary</vt:lpstr>
      <vt:lpstr>Thank you for your attention…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leonard</dc:creator>
  <cp:lastModifiedBy>leonard</cp:lastModifiedBy>
  <cp:revision>35</cp:revision>
  <dcterms:created xsi:type="dcterms:W3CDTF">2012-03-04T09:50:15Z</dcterms:created>
  <dcterms:modified xsi:type="dcterms:W3CDTF">2014-01-06T10:59:14Z</dcterms:modified>
</cp:coreProperties>
</file>