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9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0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57" r:id="rId13"/>
    <p:sldId id="258" r:id="rId14"/>
    <p:sldId id="259" r:id="rId15"/>
    <p:sldId id="261" r:id="rId16"/>
    <p:sldId id="260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70" r:id="rId25"/>
    <p:sldId id="269" r:id="rId26"/>
    <p:sldId id="27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7A1F4B-4121-C94A-83D4-9BCBA0BC510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616958-9C59-0B4F-9F59-6185D241F057}">
      <dgm:prSet/>
      <dgm:spPr/>
      <dgm:t>
        <a:bodyPr/>
        <a:lstStyle/>
        <a:p>
          <a:pPr rtl="0"/>
          <a:r>
            <a:rPr lang="en-US" dirty="0" smtClean="0"/>
            <a:t>Why are there companies with more than 1 person?</a:t>
          </a:r>
          <a:endParaRPr lang="en-US" dirty="0"/>
        </a:p>
      </dgm:t>
    </dgm:pt>
    <dgm:pt modelId="{707F266C-8A3C-244F-BE11-E7533C29E681}" type="parTrans" cxnId="{C78F1CF1-627B-574A-A353-6CB72216C195}">
      <dgm:prSet/>
      <dgm:spPr/>
      <dgm:t>
        <a:bodyPr/>
        <a:lstStyle/>
        <a:p>
          <a:endParaRPr lang="en-US"/>
        </a:p>
      </dgm:t>
    </dgm:pt>
    <dgm:pt modelId="{C885382F-5092-5040-AD92-3A434C644CBA}" type="sibTrans" cxnId="{C78F1CF1-627B-574A-A353-6CB72216C195}">
      <dgm:prSet/>
      <dgm:spPr/>
      <dgm:t>
        <a:bodyPr/>
        <a:lstStyle/>
        <a:p>
          <a:endParaRPr lang="en-US"/>
        </a:p>
      </dgm:t>
    </dgm:pt>
    <dgm:pt modelId="{C86CC15D-79AF-1643-8CDA-D6736E3A003C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DC9700"/>
            </a:gs>
            <a:gs pos="50000">
              <a:srgbClr val="F5A702"/>
            </a:gs>
            <a:gs pos="7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pPr rtl="0"/>
          <a:r>
            <a:rPr lang="en-US" dirty="0" smtClean="0"/>
            <a:t>Success and vitality of a company is tightly connected with nature of relationships inside that company!</a:t>
          </a:r>
          <a:endParaRPr lang="en-US" dirty="0"/>
        </a:p>
      </dgm:t>
    </dgm:pt>
    <dgm:pt modelId="{BEF8D48B-6288-8B4F-8B6E-354A9DE0C4B4}" type="parTrans" cxnId="{AFCC4669-238D-0D42-9C4D-507E50DFE7A3}">
      <dgm:prSet/>
      <dgm:spPr/>
      <dgm:t>
        <a:bodyPr/>
        <a:lstStyle/>
        <a:p>
          <a:endParaRPr lang="en-US"/>
        </a:p>
      </dgm:t>
    </dgm:pt>
    <dgm:pt modelId="{415B0E76-842E-924B-B83F-3CAF0218F182}" type="sibTrans" cxnId="{AFCC4669-238D-0D42-9C4D-507E50DFE7A3}">
      <dgm:prSet/>
      <dgm:spPr/>
      <dgm:t>
        <a:bodyPr/>
        <a:lstStyle/>
        <a:p>
          <a:endParaRPr lang="en-US"/>
        </a:p>
      </dgm:t>
    </dgm:pt>
    <dgm:pt modelId="{01E18C0D-D3C5-CA4A-B700-114660BAA226}">
      <dgm:prSet/>
      <dgm:spPr/>
      <dgm:t>
        <a:bodyPr/>
        <a:lstStyle/>
        <a:p>
          <a:pPr rtl="0"/>
          <a:endParaRPr lang="en-US" dirty="0"/>
        </a:p>
      </dgm:t>
    </dgm:pt>
    <dgm:pt modelId="{72166E4A-78B9-2749-A4C7-6B44D822E829}" type="parTrans" cxnId="{3522D9AB-ADDD-E845-BD12-0733A43946FA}">
      <dgm:prSet/>
      <dgm:spPr/>
      <dgm:t>
        <a:bodyPr/>
        <a:lstStyle/>
        <a:p>
          <a:endParaRPr lang="en-US"/>
        </a:p>
      </dgm:t>
    </dgm:pt>
    <dgm:pt modelId="{4D22A5F9-15CE-D446-AE25-1D071615B9DB}" type="sibTrans" cxnId="{3522D9AB-ADDD-E845-BD12-0733A43946FA}">
      <dgm:prSet/>
      <dgm:spPr/>
      <dgm:t>
        <a:bodyPr/>
        <a:lstStyle/>
        <a:p>
          <a:endParaRPr lang="en-US"/>
        </a:p>
      </dgm:t>
    </dgm:pt>
    <dgm:pt modelId="{EF9C3B8E-FF8E-B845-8CF8-591E89075E3C}">
      <dgm:prSet/>
      <dgm:spPr/>
      <dgm:t>
        <a:bodyPr/>
        <a:lstStyle/>
        <a:p>
          <a:pPr rtl="0"/>
          <a:endParaRPr lang="en-US" dirty="0"/>
        </a:p>
      </dgm:t>
    </dgm:pt>
    <dgm:pt modelId="{98CA1696-141E-BB4E-8559-D6E4B67D3FA7}" type="parTrans" cxnId="{B342A0CB-59EA-9E4E-89C4-F2EBED02D17E}">
      <dgm:prSet/>
      <dgm:spPr/>
      <dgm:t>
        <a:bodyPr/>
        <a:lstStyle/>
        <a:p>
          <a:endParaRPr lang="en-US"/>
        </a:p>
      </dgm:t>
    </dgm:pt>
    <dgm:pt modelId="{D6E99D31-23FE-B844-9C15-CC996F50F9A2}" type="sibTrans" cxnId="{B342A0CB-59EA-9E4E-89C4-F2EBED02D17E}">
      <dgm:prSet/>
      <dgm:spPr/>
      <dgm:t>
        <a:bodyPr/>
        <a:lstStyle/>
        <a:p>
          <a:endParaRPr lang="en-US"/>
        </a:p>
      </dgm:t>
    </dgm:pt>
    <dgm:pt modelId="{EBA2929E-C8DE-0C49-AD16-EB27205F41A7}">
      <dgm:prSet/>
      <dgm:spPr/>
      <dgm:t>
        <a:bodyPr/>
        <a:lstStyle/>
        <a:p>
          <a:pPr rtl="0"/>
          <a:endParaRPr lang="en-US" dirty="0"/>
        </a:p>
      </dgm:t>
    </dgm:pt>
    <dgm:pt modelId="{FCD83E49-E799-714C-BE18-C76EF096F9FB}" type="parTrans" cxnId="{C39086F8-FAA8-204E-A1F8-E89F85349C5A}">
      <dgm:prSet/>
      <dgm:spPr/>
      <dgm:t>
        <a:bodyPr/>
        <a:lstStyle/>
        <a:p>
          <a:endParaRPr lang="en-US"/>
        </a:p>
      </dgm:t>
    </dgm:pt>
    <dgm:pt modelId="{A8167D44-8227-DA47-8EC4-F400536F066F}" type="sibTrans" cxnId="{C39086F8-FAA8-204E-A1F8-E89F85349C5A}">
      <dgm:prSet/>
      <dgm:spPr/>
      <dgm:t>
        <a:bodyPr/>
        <a:lstStyle/>
        <a:p>
          <a:endParaRPr lang="en-US"/>
        </a:p>
      </dgm:t>
    </dgm:pt>
    <dgm:pt modelId="{47540A04-4B1F-3549-BF9A-FC89A5568470}">
      <dgm:prSet/>
      <dgm:spPr/>
      <dgm:t>
        <a:bodyPr/>
        <a:lstStyle/>
        <a:p>
          <a:pPr rtl="0"/>
          <a:endParaRPr lang="en-US" dirty="0"/>
        </a:p>
      </dgm:t>
    </dgm:pt>
    <dgm:pt modelId="{4BBAB3B3-EDF1-744A-ADAC-F336E308EB54}" type="parTrans" cxnId="{2DCADB78-6EFF-4F41-8663-BC8F3191C636}">
      <dgm:prSet/>
      <dgm:spPr/>
      <dgm:t>
        <a:bodyPr/>
        <a:lstStyle/>
        <a:p>
          <a:endParaRPr lang="en-US"/>
        </a:p>
      </dgm:t>
    </dgm:pt>
    <dgm:pt modelId="{CE4FDD7F-0CC0-9F44-9F49-3D47364D0212}" type="sibTrans" cxnId="{2DCADB78-6EFF-4F41-8663-BC8F3191C636}">
      <dgm:prSet/>
      <dgm:spPr/>
      <dgm:t>
        <a:bodyPr/>
        <a:lstStyle/>
        <a:p>
          <a:endParaRPr lang="en-US"/>
        </a:p>
      </dgm:t>
    </dgm:pt>
    <dgm:pt modelId="{89EC0B65-0BFF-D542-B271-310C8A731D48}">
      <dgm:prSet/>
      <dgm:spPr/>
      <dgm:t>
        <a:bodyPr/>
        <a:lstStyle/>
        <a:p>
          <a:pPr rtl="0"/>
          <a:endParaRPr lang="en-US" dirty="0"/>
        </a:p>
      </dgm:t>
    </dgm:pt>
    <dgm:pt modelId="{C90020D9-693B-4446-AA8B-7D746291738B}" type="parTrans" cxnId="{2F93D825-DD72-B74B-8714-E76744F49C81}">
      <dgm:prSet/>
      <dgm:spPr/>
      <dgm:t>
        <a:bodyPr/>
        <a:lstStyle/>
        <a:p>
          <a:endParaRPr lang="en-US"/>
        </a:p>
      </dgm:t>
    </dgm:pt>
    <dgm:pt modelId="{0CEDAA41-5A2C-8849-A5D0-EC91327C4F78}" type="sibTrans" cxnId="{2F93D825-DD72-B74B-8714-E76744F49C81}">
      <dgm:prSet/>
      <dgm:spPr/>
      <dgm:t>
        <a:bodyPr/>
        <a:lstStyle/>
        <a:p>
          <a:endParaRPr lang="en-US"/>
        </a:p>
      </dgm:t>
    </dgm:pt>
    <dgm:pt modelId="{0A22B8A8-F42E-E946-BC4C-A7E97B68D1DA}" type="pres">
      <dgm:prSet presAssocID="{E47A1F4B-4121-C94A-83D4-9BCBA0BC51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04A40F-9F35-6D40-BC3A-CDA893AF81B1}" type="pres">
      <dgm:prSet presAssocID="{1F616958-9C59-0B4F-9F59-6185D241F057}" presName="parentText" presStyleLbl="node1" presStyleIdx="0" presStyleCnt="2" custLinFactNeighborY="-12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6DBC1-26A5-2C4A-A78C-F1A1D433A83D}" type="pres">
      <dgm:prSet presAssocID="{1F616958-9C59-0B4F-9F59-6185D241F05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5DAF6-25D1-B244-99D0-81147D61C052}" type="pres">
      <dgm:prSet presAssocID="{C86CC15D-79AF-1643-8CDA-D6736E3A003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8F1CF1-627B-574A-A353-6CB72216C195}" srcId="{E47A1F4B-4121-C94A-83D4-9BCBA0BC5105}" destId="{1F616958-9C59-0B4F-9F59-6185D241F057}" srcOrd="0" destOrd="0" parTransId="{707F266C-8A3C-244F-BE11-E7533C29E681}" sibTransId="{C885382F-5092-5040-AD92-3A434C644CBA}"/>
    <dgm:cxn modelId="{C39086F8-FAA8-204E-A1F8-E89F85349C5A}" srcId="{1F616958-9C59-0B4F-9F59-6185D241F057}" destId="{EBA2929E-C8DE-0C49-AD16-EB27205F41A7}" srcOrd="2" destOrd="0" parTransId="{FCD83E49-E799-714C-BE18-C76EF096F9FB}" sibTransId="{A8167D44-8227-DA47-8EC4-F400536F066F}"/>
    <dgm:cxn modelId="{AFCC4669-238D-0D42-9C4D-507E50DFE7A3}" srcId="{E47A1F4B-4121-C94A-83D4-9BCBA0BC5105}" destId="{C86CC15D-79AF-1643-8CDA-D6736E3A003C}" srcOrd="1" destOrd="0" parTransId="{BEF8D48B-6288-8B4F-8B6E-354A9DE0C4B4}" sibTransId="{415B0E76-842E-924B-B83F-3CAF0218F182}"/>
    <dgm:cxn modelId="{C647D7F5-A272-41DB-9A35-4C47D9362800}" type="presOf" srcId="{89EC0B65-0BFF-D542-B271-310C8A731D48}" destId="{A286DBC1-26A5-2C4A-A78C-F1A1D433A83D}" srcOrd="0" destOrd="4" presId="urn:microsoft.com/office/officeart/2005/8/layout/vList2"/>
    <dgm:cxn modelId="{2F93D825-DD72-B74B-8714-E76744F49C81}" srcId="{1F616958-9C59-0B4F-9F59-6185D241F057}" destId="{89EC0B65-0BFF-D542-B271-310C8A731D48}" srcOrd="4" destOrd="0" parTransId="{C90020D9-693B-4446-AA8B-7D746291738B}" sibTransId="{0CEDAA41-5A2C-8849-A5D0-EC91327C4F78}"/>
    <dgm:cxn modelId="{3522D9AB-ADDD-E845-BD12-0733A43946FA}" srcId="{1F616958-9C59-0B4F-9F59-6185D241F057}" destId="{01E18C0D-D3C5-CA4A-B700-114660BAA226}" srcOrd="0" destOrd="0" parTransId="{72166E4A-78B9-2749-A4C7-6B44D822E829}" sibTransId="{4D22A5F9-15CE-D446-AE25-1D071615B9DB}"/>
    <dgm:cxn modelId="{E46F86DB-9E85-4B0C-A619-15A4B672DD30}" type="presOf" srcId="{01E18C0D-D3C5-CA4A-B700-114660BAA226}" destId="{A286DBC1-26A5-2C4A-A78C-F1A1D433A83D}" srcOrd="0" destOrd="0" presId="urn:microsoft.com/office/officeart/2005/8/layout/vList2"/>
    <dgm:cxn modelId="{9C926F04-7281-459F-A3D7-362DCDD7BFFF}" type="presOf" srcId="{EBA2929E-C8DE-0C49-AD16-EB27205F41A7}" destId="{A286DBC1-26A5-2C4A-A78C-F1A1D433A83D}" srcOrd="0" destOrd="2" presId="urn:microsoft.com/office/officeart/2005/8/layout/vList2"/>
    <dgm:cxn modelId="{8817E405-8601-4854-B138-F86877C26BB5}" type="presOf" srcId="{E47A1F4B-4121-C94A-83D4-9BCBA0BC5105}" destId="{0A22B8A8-F42E-E946-BC4C-A7E97B68D1DA}" srcOrd="0" destOrd="0" presId="urn:microsoft.com/office/officeart/2005/8/layout/vList2"/>
    <dgm:cxn modelId="{30185301-1133-473A-B1CE-7FCAE2160F88}" type="presOf" srcId="{47540A04-4B1F-3549-BF9A-FC89A5568470}" destId="{A286DBC1-26A5-2C4A-A78C-F1A1D433A83D}" srcOrd="0" destOrd="3" presId="urn:microsoft.com/office/officeart/2005/8/layout/vList2"/>
    <dgm:cxn modelId="{2DCADB78-6EFF-4F41-8663-BC8F3191C636}" srcId="{1F616958-9C59-0B4F-9F59-6185D241F057}" destId="{47540A04-4B1F-3549-BF9A-FC89A5568470}" srcOrd="3" destOrd="0" parTransId="{4BBAB3B3-EDF1-744A-ADAC-F336E308EB54}" sibTransId="{CE4FDD7F-0CC0-9F44-9F49-3D47364D0212}"/>
    <dgm:cxn modelId="{19A2D6DF-CF4F-4809-8446-04F266C347E7}" type="presOf" srcId="{EF9C3B8E-FF8E-B845-8CF8-591E89075E3C}" destId="{A286DBC1-26A5-2C4A-A78C-F1A1D433A83D}" srcOrd="0" destOrd="1" presId="urn:microsoft.com/office/officeart/2005/8/layout/vList2"/>
    <dgm:cxn modelId="{B342A0CB-59EA-9E4E-89C4-F2EBED02D17E}" srcId="{1F616958-9C59-0B4F-9F59-6185D241F057}" destId="{EF9C3B8E-FF8E-B845-8CF8-591E89075E3C}" srcOrd="1" destOrd="0" parTransId="{98CA1696-141E-BB4E-8559-D6E4B67D3FA7}" sibTransId="{D6E99D31-23FE-B844-9C15-CC996F50F9A2}"/>
    <dgm:cxn modelId="{95E38A7D-E390-4307-BC88-314B5C0877BD}" type="presOf" srcId="{1F616958-9C59-0B4F-9F59-6185D241F057}" destId="{7304A40F-9F35-6D40-BC3A-CDA893AF81B1}" srcOrd="0" destOrd="0" presId="urn:microsoft.com/office/officeart/2005/8/layout/vList2"/>
    <dgm:cxn modelId="{3A903312-54C5-4833-BE26-C3F1D2C6693A}" type="presOf" srcId="{C86CC15D-79AF-1643-8CDA-D6736E3A003C}" destId="{E995DAF6-25D1-B244-99D0-81147D61C052}" srcOrd="0" destOrd="0" presId="urn:microsoft.com/office/officeart/2005/8/layout/vList2"/>
    <dgm:cxn modelId="{19FF095D-2F70-4CE3-9C0C-09642613FA55}" type="presParOf" srcId="{0A22B8A8-F42E-E946-BC4C-A7E97B68D1DA}" destId="{7304A40F-9F35-6D40-BC3A-CDA893AF81B1}" srcOrd="0" destOrd="0" presId="urn:microsoft.com/office/officeart/2005/8/layout/vList2"/>
    <dgm:cxn modelId="{2B267BED-3231-4C7E-B77F-D3DDB6784115}" type="presParOf" srcId="{0A22B8A8-F42E-E946-BC4C-A7E97B68D1DA}" destId="{A286DBC1-26A5-2C4A-A78C-F1A1D433A83D}" srcOrd="1" destOrd="0" presId="urn:microsoft.com/office/officeart/2005/8/layout/vList2"/>
    <dgm:cxn modelId="{D8D1C629-F0CA-4EF2-8367-7B5A9C4803F8}" type="presParOf" srcId="{0A22B8A8-F42E-E946-BC4C-A7E97B68D1DA}" destId="{E995DAF6-25D1-B244-99D0-81147D61C05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CFF849C-4DD2-5144-8388-B1846543854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2EF154-1D65-7B45-8402-56D579B72DA3}">
      <dgm:prSet/>
      <dgm:spPr/>
      <dgm:t>
        <a:bodyPr/>
        <a:lstStyle/>
        <a:p>
          <a:pPr rtl="0"/>
          <a:r>
            <a:rPr lang="en-US" dirty="0" smtClean="0"/>
            <a:t>meaningful</a:t>
          </a:r>
          <a:endParaRPr lang="en-US" dirty="0"/>
        </a:p>
      </dgm:t>
    </dgm:pt>
    <dgm:pt modelId="{F3F9194E-D6A7-104A-A2C2-F4346BFF20AD}" type="parTrans" cxnId="{195FA406-CA01-7E44-9B38-9226AAEA7D5E}">
      <dgm:prSet/>
      <dgm:spPr/>
      <dgm:t>
        <a:bodyPr/>
        <a:lstStyle/>
        <a:p>
          <a:endParaRPr lang="en-US"/>
        </a:p>
      </dgm:t>
    </dgm:pt>
    <dgm:pt modelId="{610B5084-888D-3E42-995E-3DF1EC8510B2}" type="sibTrans" cxnId="{195FA406-CA01-7E44-9B38-9226AAEA7D5E}">
      <dgm:prSet/>
      <dgm:spPr/>
      <dgm:t>
        <a:bodyPr/>
        <a:lstStyle/>
        <a:p>
          <a:endParaRPr lang="en-US"/>
        </a:p>
      </dgm:t>
    </dgm:pt>
    <dgm:pt modelId="{9A74F83B-F7DC-6D4E-9D6D-9A571A852631}">
      <dgm:prSet/>
      <dgm:spPr/>
      <dgm:t>
        <a:bodyPr/>
        <a:lstStyle/>
        <a:p>
          <a:pPr rtl="0"/>
          <a:r>
            <a:rPr lang="en-US" dirty="0" smtClean="0"/>
            <a:t>effective</a:t>
          </a:r>
          <a:endParaRPr lang="en-US" dirty="0"/>
        </a:p>
      </dgm:t>
    </dgm:pt>
    <dgm:pt modelId="{06DAC4A6-CBAC-0540-9B26-E39B12285E30}" type="parTrans" cxnId="{D3C309BE-D672-AA4C-B973-CAAF78A8AC2F}">
      <dgm:prSet/>
      <dgm:spPr/>
      <dgm:t>
        <a:bodyPr/>
        <a:lstStyle/>
        <a:p>
          <a:endParaRPr lang="en-US"/>
        </a:p>
      </dgm:t>
    </dgm:pt>
    <dgm:pt modelId="{11DD58E2-94BC-1C41-8C05-2BE8912DE6A1}" type="sibTrans" cxnId="{D3C309BE-D672-AA4C-B973-CAAF78A8AC2F}">
      <dgm:prSet/>
      <dgm:spPr/>
      <dgm:t>
        <a:bodyPr/>
        <a:lstStyle/>
        <a:p>
          <a:endParaRPr lang="en-US"/>
        </a:p>
      </dgm:t>
    </dgm:pt>
    <dgm:pt modelId="{6A8E0515-C7F2-9446-A34D-60A6DDADCF44}">
      <dgm:prSet/>
      <dgm:spPr/>
      <dgm:t>
        <a:bodyPr/>
        <a:lstStyle/>
        <a:p>
          <a:pPr rtl="0"/>
          <a:r>
            <a:rPr lang="en-US" dirty="0" smtClean="0"/>
            <a:t>resistant</a:t>
          </a:r>
          <a:endParaRPr lang="en-US" dirty="0"/>
        </a:p>
      </dgm:t>
    </dgm:pt>
    <dgm:pt modelId="{B09A2C69-02A7-2842-970A-2B6851424815}" type="parTrans" cxnId="{58CE874E-6CDF-684B-8F41-BF3C30C22F6D}">
      <dgm:prSet/>
      <dgm:spPr/>
      <dgm:t>
        <a:bodyPr/>
        <a:lstStyle/>
        <a:p>
          <a:endParaRPr lang="en-US"/>
        </a:p>
      </dgm:t>
    </dgm:pt>
    <dgm:pt modelId="{1384013A-9B23-654C-8FE9-E3808A3AFF3E}" type="sibTrans" cxnId="{58CE874E-6CDF-684B-8F41-BF3C30C22F6D}">
      <dgm:prSet/>
      <dgm:spPr/>
      <dgm:t>
        <a:bodyPr/>
        <a:lstStyle/>
        <a:p>
          <a:endParaRPr lang="en-US"/>
        </a:p>
      </dgm:t>
    </dgm:pt>
    <dgm:pt modelId="{7AE0AD50-E7D0-1447-88D0-123A4A119428}">
      <dgm:prSet/>
      <dgm:spPr/>
      <dgm:t>
        <a:bodyPr/>
        <a:lstStyle/>
        <a:p>
          <a:pPr rtl="0"/>
          <a:r>
            <a:rPr lang="en-US" dirty="0" smtClean="0"/>
            <a:t>proactive</a:t>
          </a:r>
          <a:endParaRPr lang="en-US" dirty="0"/>
        </a:p>
      </dgm:t>
    </dgm:pt>
    <dgm:pt modelId="{29C07392-B7B7-9E48-9184-0D305DADBEF9}" type="parTrans" cxnId="{FFAD6245-8BB3-AD40-94A7-502504B43460}">
      <dgm:prSet/>
      <dgm:spPr/>
      <dgm:t>
        <a:bodyPr/>
        <a:lstStyle/>
        <a:p>
          <a:endParaRPr lang="en-US"/>
        </a:p>
      </dgm:t>
    </dgm:pt>
    <dgm:pt modelId="{68A6EDFF-7818-FE41-AFF5-2E703A872592}" type="sibTrans" cxnId="{FFAD6245-8BB3-AD40-94A7-502504B43460}">
      <dgm:prSet/>
      <dgm:spPr/>
      <dgm:t>
        <a:bodyPr/>
        <a:lstStyle/>
        <a:p>
          <a:endParaRPr lang="en-US"/>
        </a:p>
      </dgm:t>
    </dgm:pt>
    <dgm:pt modelId="{B6DE9FD5-1229-DA4B-96F7-59C294033677}">
      <dgm:prSet/>
      <dgm:spPr/>
      <dgm:t>
        <a:bodyPr/>
        <a:lstStyle/>
        <a:p>
          <a:pPr rtl="0"/>
          <a:r>
            <a:rPr lang="en-US" dirty="0" smtClean="0"/>
            <a:t>flexible enough to generate changes</a:t>
          </a:r>
          <a:endParaRPr lang="en-US" dirty="0"/>
        </a:p>
      </dgm:t>
    </dgm:pt>
    <dgm:pt modelId="{4F8A0AFC-393B-6E4B-9FF3-4C7DA7DC50FF}" type="parTrans" cxnId="{B3894ADA-2AE8-994F-89E7-5B4D898A6774}">
      <dgm:prSet/>
      <dgm:spPr/>
      <dgm:t>
        <a:bodyPr/>
        <a:lstStyle/>
        <a:p>
          <a:endParaRPr lang="en-US"/>
        </a:p>
      </dgm:t>
    </dgm:pt>
    <dgm:pt modelId="{145A7265-D0C6-8541-98A9-D78B979F9405}" type="sibTrans" cxnId="{B3894ADA-2AE8-994F-89E7-5B4D898A6774}">
      <dgm:prSet/>
      <dgm:spPr/>
      <dgm:t>
        <a:bodyPr/>
        <a:lstStyle/>
        <a:p>
          <a:endParaRPr lang="en-US"/>
        </a:p>
      </dgm:t>
    </dgm:pt>
    <dgm:pt modelId="{8159D4C9-409A-DF44-BE41-C9A7660DAFFD}">
      <dgm:prSet/>
      <dgm:spPr/>
      <dgm:t>
        <a:bodyPr/>
        <a:lstStyle/>
        <a:p>
          <a:pPr rtl="0"/>
          <a:r>
            <a:rPr lang="en-US" dirty="0" smtClean="0"/>
            <a:t>useful to someone, even if to itself</a:t>
          </a:r>
          <a:endParaRPr lang="en-US" dirty="0"/>
        </a:p>
      </dgm:t>
    </dgm:pt>
    <dgm:pt modelId="{E35A95F1-380C-D54F-86D0-ECACF59803B9}" type="parTrans" cxnId="{436A66BA-9D97-C247-A388-5746366037A2}">
      <dgm:prSet/>
      <dgm:spPr/>
      <dgm:t>
        <a:bodyPr/>
        <a:lstStyle/>
        <a:p>
          <a:endParaRPr lang="en-US"/>
        </a:p>
      </dgm:t>
    </dgm:pt>
    <dgm:pt modelId="{82D0A3DC-1FDC-7549-A6C3-C4EBFAE08CFC}" type="sibTrans" cxnId="{436A66BA-9D97-C247-A388-5746366037A2}">
      <dgm:prSet/>
      <dgm:spPr/>
      <dgm:t>
        <a:bodyPr/>
        <a:lstStyle/>
        <a:p>
          <a:endParaRPr lang="en-US"/>
        </a:p>
      </dgm:t>
    </dgm:pt>
    <dgm:pt modelId="{07E05EAA-C590-D344-809A-3E1BFF6D603E}">
      <dgm:prSet/>
      <dgm:spPr/>
      <dgm:t>
        <a:bodyPr/>
        <a:lstStyle/>
        <a:p>
          <a:pPr rtl="0"/>
          <a:r>
            <a:rPr lang="en-US" dirty="0" smtClean="0"/>
            <a:t>it cannot exhaust itself to death</a:t>
          </a:r>
          <a:endParaRPr lang="en-US" dirty="0"/>
        </a:p>
      </dgm:t>
    </dgm:pt>
    <dgm:pt modelId="{360037C7-EF82-1442-9955-E889A5F3D0F8}" type="parTrans" cxnId="{09ECD28E-FC79-4C4A-9B5A-945A4DAB24EF}">
      <dgm:prSet/>
      <dgm:spPr/>
      <dgm:t>
        <a:bodyPr/>
        <a:lstStyle/>
        <a:p>
          <a:endParaRPr lang="en-US"/>
        </a:p>
      </dgm:t>
    </dgm:pt>
    <dgm:pt modelId="{F93DDAE0-3822-9B4D-95FE-E12E23A877A6}" type="sibTrans" cxnId="{09ECD28E-FC79-4C4A-9B5A-945A4DAB24EF}">
      <dgm:prSet/>
      <dgm:spPr/>
      <dgm:t>
        <a:bodyPr/>
        <a:lstStyle/>
        <a:p>
          <a:endParaRPr lang="en-US"/>
        </a:p>
      </dgm:t>
    </dgm:pt>
    <dgm:pt modelId="{BF2F05D0-6FEE-A846-99B6-D14F9BCF029B}">
      <dgm:prSet/>
      <dgm:spPr/>
      <dgm:t>
        <a:bodyPr/>
        <a:lstStyle/>
        <a:p>
          <a:pPr rtl="0"/>
          <a:r>
            <a:rPr lang="en-US" dirty="0" smtClean="0"/>
            <a:t>to threatening forces and environment changes</a:t>
          </a:r>
          <a:endParaRPr lang="en-US" dirty="0"/>
        </a:p>
      </dgm:t>
    </dgm:pt>
    <dgm:pt modelId="{4F4C86E6-8FA9-4E4B-8A44-0491918C3640}" type="parTrans" cxnId="{185ABE32-F462-5146-8AA8-64EC924B0E9B}">
      <dgm:prSet/>
      <dgm:spPr/>
      <dgm:t>
        <a:bodyPr/>
        <a:lstStyle/>
        <a:p>
          <a:endParaRPr lang="en-US"/>
        </a:p>
      </dgm:t>
    </dgm:pt>
    <dgm:pt modelId="{8B4A2611-2ECF-5B4B-AEAD-BF94ADF5C4FA}" type="sibTrans" cxnId="{185ABE32-F462-5146-8AA8-64EC924B0E9B}">
      <dgm:prSet/>
      <dgm:spPr/>
      <dgm:t>
        <a:bodyPr/>
        <a:lstStyle/>
        <a:p>
          <a:endParaRPr lang="en-US"/>
        </a:p>
      </dgm:t>
    </dgm:pt>
    <dgm:pt modelId="{BB6DFD99-F2A5-064A-B89E-0021F715C725}" type="pres">
      <dgm:prSet presAssocID="{FCFF849C-4DD2-5144-8388-B184654385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243597-1535-9D4B-8B56-247B583E7024}" type="pres">
      <dgm:prSet presAssocID="{4D2EF154-1D65-7B45-8402-56D579B72DA3}" presName="linNode" presStyleCnt="0"/>
      <dgm:spPr/>
    </dgm:pt>
    <dgm:pt modelId="{3FB6ED52-3C9E-2D4B-BF35-43F4AB7D1EAA}" type="pres">
      <dgm:prSet presAssocID="{4D2EF154-1D65-7B45-8402-56D579B72DA3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01AF8D-C6E3-7D40-8BE9-7AAF26652DD1}" type="pres">
      <dgm:prSet presAssocID="{4D2EF154-1D65-7B45-8402-56D579B72DA3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DAD8C0-5B27-E54F-A119-2E323FD2D79A}" type="pres">
      <dgm:prSet presAssocID="{610B5084-888D-3E42-995E-3DF1EC8510B2}" presName="sp" presStyleCnt="0"/>
      <dgm:spPr/>
    </dgm:pt>
    <dgm:pt modelId="{28870AE6-9811-1140-8807-DE68C82E9474}" type="pres">
      <dgm:prSet presAssocID="{9A74F83B-F7DC-6D4E-9D6D-9A571A852631}" presName="linNode" presStyleCnt="0"/>
      <dgm:spPr/>
    </dgm:pt>
    <dgm:pt modelId="{AA27A1CD-BC78-1B4F-933D-4FFBC0AF3943}" type="pres">
      <dgm:prSet presAssocID="{9A74F83B-F7DC-6D4E-9D6D-9A571A85263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A22303-8308-DD45-8EFE-C2A1E567917D}" type="pres">
      <dgm:prSet presAssocID="{9A74F83B-F7DC-6D4E-9D6D-9A571A85263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B2454-D9F4-1D4A-A528-2E74F216EEEF}" type="pres">
      <dgm:prSet presAssocID="{11DD58E2-94BC-1C41-8C05-2BE8912DE6A1}" presName="sp" presStyleCnt="0"/>
      <dgm:spPr/>
    </dgm:pt>
    <dgm:pt modelId="{5DB60E75-4E71-FF44-9D9F-A7E6EC3072C5}" type="pres">
      <dgm:prSet presAssocID="{6A8E0515-C7F2-9446-A34D-60A6DDADCF44}" presName="linNode" presStyleCnt="0"/>
      <dgm:spPr/>
    </dgm:pt>
    <dgm:pt modelId="{CD1C07AE-FF43-A34D-B500-4477A2F24A43}" type="pres">
      <dgm:prSet presAssocID="{6A8E0515-C7F2-9446-A34D-60A6DDADCF44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42B2B-8824-ED4D-9F4E-FC86E24403DA}" type="pres">
      <dgm:prSet presAssocID="{6A8E0515-C7F2-9446-A34D-60A6DDADCF44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82FA8-8279-B448-96A2-F58BDC0C5B0F}" type="pres">
      <dgm:prSet presAssocID="{1384013A-9B23-654C-8FE9-E3808A3AFF3E}" presName="sp" presStyleCnt="0"/>
      <dgm:spPr/>
    </dgm:pt>
    <dgm:pt modelId="{085A3656-004F-C548-AEEE-C503A9F502A0}" type="pres">
      <dgm:prSet presAssocID="{7AE0AD50-E7D0-1447-88D0-123A4A119428}" presName="linNode" presStyleCnt="0"/>
      <dgm:spPr/>
    </dgm:pt>
    <dgm:pt modelId="{A031F71C-A96D-0249-9CC3-4B0C86CF26B7}" type="pres">
      <dgm:prSet presAssocID="{7AE0AD50-E7D0-1447-88D0-123A4A119428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B9C78-AAF4-054D-8968-845E01275DC6}" type="pres">
      <dgm:prSet presAssocID="{7AE0AD50-E7D0-1447-88D0-123A4A119428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894ADA-2AE8-994F-89E7-5B4D898A6774}" srcId="{7AE0AD50-E7D0-1447-88D0-123A4A119428}" destId="{B6DE9FD5-1229-DA4B-96F7-59C294033677}" srcOrd="0" destOrd="0" parTransId="{4F8A0AFC-393B-6E4B-9FF3-4C7DA7DC50FF}" sibTransId="{145A7265-D0C6-8541-98A9-D78B979F9405}"/>
    <dgm:cxn modelId="{3C4C9C95-481E-4CF5-A8ED-336CC7549B8D}" type="presOf" srcId="{9A74F83B-F7DC-6D4E-9D6D-9A571A852631}" destId="{AA27A1CD-BC78-1B4F-933D-4FFBC0AF3943}" srcOrd="0" destOrd="0" presId="urn:microsoft.com/office/officeart/2005/8/layout/vList5"/>
    <dgm:cxn modelId="{185ABE32-F462-5146-8AA8-64EC924B0E9B}" srcId="{6A8E0515-C7F2-9446-A34D-60A6DDADCF44}" destId="{BF2F05D0-6FEE-A846-99B6-D14F9BCF029B}" srcOrd="0" destOrd="0" parTransId="{4F4C86E6-8FA9-4E4B-8A44-0491918C3640}" sibTransId="{8B4A2611-2ECF-5B4B-AEAD-BF94ADF5C4FA}"/>
    <dgm:cxn modelId="{58CE874E-6CDF-684B-8F41-BF3C30C22F6D}" srcId="{FCFF849C-4DD2-5144-8388-B1846543854B}" destId="{6A8E0515-C7F2-9446-A34D-60A6DDADCF44}" srcOrd="2" destOrd="0" parTransId="{B09A2C69-02A7-2842-970A-2B6851424815}" sibTransId="{1384013A-9B23-654C-8FE9-E3808A3AFF3E}"/>
    <dgm:cxn modelId="{264B40EB-669A-4059-9055-6BC3835E8403}" type="presOf" srcId="{B6DE9FD5-1229-DA4B-96F7-59C294033677}" destId="{2FBB9C78-AAF4-054D-8968-845E01275DC6}" srcOrd="0" destOrd="0" presId="urn:microsoft.com/office/officeart/2005/8/layout/vList5"/>
    <dgm:cxn modelId="{BFCE911A-C927-452B-82F5-EF05099E53CC}" type="presOf" srcId="{7AE0AD50-E7D0-1447-88D0-123A4A119428}" destId="{A031F71C-A96D-0249-9CC3-4B0C86CF26B7}" srcOrd="0" destOrd="0" presId="urn:microsoft.com/office/officeart/2005/8/layout/vList5"/>
    <dgm:cxn modelId="{8CC9A012-7071-4B19-BDFB-2E4DD00904D5}" type="presOf" srcId="{6A8E0515-C7F2-9446-A34D-60A6DDADCF44}" destId="{CD1C07AE-FF43-A34D-B500-4477A2F24A43}" srcOrd="0" destOrd="0" presId="urn:microsoft.com/office/officeart/2005/8/layout/vList5"/>
    <dgm:cxn modelId="{04E5BDA7-8D23-4ED5-9CCA-D20D75657CFB}" type="presOf" srcId="{07E05EAA-C590-D344-809A-3E1BFF6D603E}" destId="{04A22303-8308-DD45-8EFE-C2A1E567917D}" srcOrd="0" destOrd="0" presId="urn:microsoft.com/office/officeart/2005/8/layout/vList5"/>
    <dgm:cxn modelId="{195FA406-CA01-7E44-9B38-9226AAEA7D5E}" srcId="{FCFF849C-4DD2-5144-8388-B1846543854B}" destId="{4D2EF154-1D65-7B45-8402-56D579B72DA3}" srcOrd="0" destOrd="0" parTransId="{F3F9194E-D6A7-104A-A2C2-F4346BFF20AD}" sibTransId="{610B5084-888D-3E42-995E-3DF1EC8510B2}"/>
    <dgm:cxn modelId="{FFAD6245-8BB3-AD40-94A7-502504B43460}" srcId="{FCFF849C-4DD2-5144-8388-B1846543854B}" destId="{7AE0AD50-E7D0-1447-88D0-123A4A119428}" srcOrd="3" destOrd="0" parTransId="{29C07392-B7B7-9E48-9184-0D305DADBEF9}" sibTransId="{68A6EDFF-7818-FE41-AFF5-2E703A872592}"/>
    <dgm:cxn modelId="{8E27E55C-C416-42A4-9A2A-70E273ED93B0}" type="presOf" srcId="{FCFF849C-4DD2-5144-8388-B1846543854B}" destId="{BB6DFD99-F2A5-064A-B89E-0021F715C725}" srcOrd="0" destOrd="0" presId="urn:microsoft.com/office/officeart/2005/8/layout/vList5"/>
    <dgm:cxn modelId="{46FEAF0B-27FF-4014-A0E0-340B6574B20A}" type="presOf" srcId="{8159D4C9-409A-DF44-BE41-C9A7660DAFFD}" destId="{0301AF8D-C6E3-7D40-8BE9-7AAF26652DD1}" srcOrd="0" destOrd="0" presId="urn:microsoft.com/office/officeart/2005/8/layout/vList5"/>
    <dgm:cxn modelId="{11B268B5-0F4F-47EC-B986-71788A57BFDA}" type="presOf" srcId="{4D2EF154-1D65-7B45-8402-56D579B72DA3}" destId="{3FB6ED52-3C9E-2D4B-BF35-43F4AB7D1EAA}" srcOrd="0" destOrd="0" presId="urn:microsoft.com/office/officeart/2005/8/layout/vList5"/>
    <dgm:cxn modelId="{09ECD28E-FC79-4C4A-9B5A-945A4DAB24EF}" srcId="{9A74F83B-F7DC-6D4E-9D6D-9A571A852631}" destId="{07E05EAA-C590-D344-809A-3E1BFF6D603E}" srcOrd="0" destOrd="0" parTransId="{360037C7-EF82-1442-9955-E889A5F3D0F8}" sibTransId="{F93DDAE0-3822-9B4D-95FE-E12E23A877A6}"/>
    <dgm:cxn modelId="{EBF27210-F635-4020-8784-42851B947F12}" type="presOf" srcId="{BF2F05D0-6FEE-A846-99B6-D14F9BCF029B}" destId="{83542B2B-8824-ED4D-9F4E-FC86E24403DA}" srcOrd="0" destOrd="0" presId="urn:microsoft.com/office/officeart/2005/8/layout/vList5"/>
    <dgm:cxn modelId="{D3C309BE-D672-AA4C-B973-CAAF78A8AC2F}" srcId="{FCFF849C-4DD2-5144-8388-B1846543854B}" destId="{9A74F83B-F7DC-6D4E-9D6D-9A571A852631}" srcOrd="1" destOrd="0" parTransId="{06DAC4A6-CBAC-0540-9B26-E39B12285E30}" sibTransId="{11DD58E2-94BC-1C41-8C05-2BE8912DE6A1}"/>
    <dgm:cxn modelId="{436A66BA-9D97-C247-A388-5746366037A2}" srcId="{4D2EF154-1D65-7B45-8402-56D579B72DA3}" destId="{8159D4C9-409A-DF44-BE41-C9A7660DAFFD}" srcOrd="0" destOrd="0" parTransId="{E35A95F1-380C-D54F-86D0-ECACF59803B9}" sibTransId="{82D0A3DC-1FDC-7549-A6C3-C4EBFAE08CFC}"/>
    <dgm:cxn modelId="{AB80C4D9-B53C-40F0-92BD-B6D320D9B4FF}" type="presParOf" srcId="{BB6DFD99-F2A5-064A-B89E-0021F715C725}" destId="{FC243597-1535-9D4B-8B56-247B583E7024}" srcOrd="0" destOrd="0" presId="urn:microsoft.com/office/officeart/2005/8/layout/vList5"/>
    <dgm:cxn modelId="{FBEB8DB6-B235-48F8-9152-4F8E48A9D7D4}" type="presParOf" srcId="{FC243597-1535-9D4B-8B56-247B583E7024}" destId="{3FB6ED52-3C9E-2D4B-BF35-43F4AB7D1EAA}" srcOrd="0" destOrd="0" presId="urn:microsoft.com/office/officeart/2005/8/layout/vList5"/>
    <dgm:cxn modelId="{9E209D7C-EA9A-483D-A67B-F8FBDBDFD0A9}" type="presParOf" srcId="{FC243597-1535-9D4B-8B56-247B583E7024}" destId="{0301AF8D-C6E3-7D40-8BE9-7AAF26652DD1}" srcOrd="1" destOrd="0" presId="urn:microsoft.com/office/officeart/2005/8/layout/vList5"/>
    <dgm:cxn modelId="{22CC381B-2308-46BA-A71A-B759037E0F74}" type="presParOf" srcId="{BB6DFD99-F2A5-064A-B89E-0021F715C725}" destId="{18DAD8C0-5B27-E54F-A119-2E323FD2D79A}" srcOrd="1" destOrd="0" presId="urn:microsoft.com/office/officeart/2005/8/layout/vList5"/>
    <dgm:cxn modelId="{E9F27B53-057A-41F0-AAF6-8624F19677A8}" type="presParOf" srcId="{BB6DFD99-F2A5-064A-B89E-0021F715C725}" destId="{28870AE6-9811-1140-8807-DE68C82E9474}" srcOrd="2" destOrd="0" presId="urn:microsoft.com/office/officeart/2005/8/layout/vList5"/>
    <dgm:cxn modelId="{1BF2A134-FA11-43AE-8675-C5397610C48B}" type="presParOf" srcId="{28870AE6-9811-1140-8807-DE68C82E9474}" destId="{AA27A1CD-BC78-1B4F-933D-4FFBC0AF3943}" srcOrd="0" destOrd="0" presId="urn:microsoft.com/office/officeart/2005/8/layout/vList5"/>
    <dgm:cxn modelId="{682E96EB-8E2B-4B23-B351-915E38E7E83C}" type="presParOf" srcId="{28870AE6-9811-1140-8807-DE68C82E9474}" destId="{04A22303-8308-DD45-8EFE-C2A1E567917D}" srcOrd="1" destOrd="0" presId="urn:microsoft.com/office/officeart/2005/8/layout/vList5"/>
    <dgm:cxn modelId="{E0296596-5033-43BB-9265-DCBD2E2B10B4}" type="presParOf" srcId="{BB6DFD99-F2A5-064A-B89E-0021F715C725}" destId="{36AB2454-D9F4-1D4A-A528-2E74F216EEEF}" srcOrd="3" destOrd="0" presId="urn:microsoft.com/office/officeart/2005/8/layout/vList5"/>
    <dgm:cxn modelId="{013DD787-90B9-4B2A-8D01-91959805D07D}" type="presParOf" srcId="{BB6DFD99-F2A5-064A-B89E-0021F715C725}" destId="{5DB60E75-4E71-FF44-9D9F-A7E6EC3072C5}" srcOrd="4" destOrd="0" presId="urn:microsoft.com/office/officeart/2005/8/layout/vList5"/>
    <dgm:cxn modelId="{7215BDFD-B6A5-42BE-928C-D58C7CF60061}" type="presParOf" srcId="{5DB60E75-4E71-FF44-9D9F-A7E6EC3072C5}" destId="{CD1C07AE-FF43-A34D-B500-4477A2F24A43}" srcOrd="0" destOrd="0" presId="urn:microsoft.com/office/officeart/2005/8/layout/vList5"/>
    <dgm:cxn modelId="{9F32DBD2-4CF1-4DD3-90D5-8602599C8FF4}" type="presParOf" srcId="{5DB60E75-4E71-FF44-9D9F-A7E6EC3072C5}" destId="{83542B2B-8824-ED4D-9F4E-FC86E24403DA}" srcOrd="1" destOrd="0" presId="urn:microsoft.com/office/officeart/2005/8/layout/vList5"/>
    <dgm:cxn modelId="{835B109A-1B55-4B6E-9028-4BBD0C8BB7EB}" type="presParOf" srcId="{BB6DFD99-F2A5-064A-B89E-0021F715C725}" destId="{95982FA8-8279-B448-96A2-F58BDC0C5B0F}" srcOrd="5" destOrd="0" presId="urn:microsoft.com/office/officeart/2005/8/layout/vList5"/>
    <dgm:cxn modelId="{E33FC233-6647-457C-A459-623BE1CCABF1}" type="presParOf" srcId="{BB6DFD99-F2A5-064A-B89E-0021F715C725}" destId="{085A3656-004F-C548-AEEE-C503A9F502A0}" srcOrd="6" destOrd="0" presId="urn:microsoft.com/office/officeart/2005/8/layout/vList5"/>
    <dgm:cxn modelId="{C3AC2A15-1FB7-4CB5-8DF1-5E8C1EFE0CCF}" type="presParOf" srcId="{085A3656-004F-C548-AEEE-C503A9F502A0}" destId="{A031F71C-A96D-0249-9CC3-4B0C86CF26B7}" srcOrd="0" destOrd="0" presId="urn:microsoft.com/office/officeart/2005/8/layout/vList5"/>
    <dgm:cxn modelId="{D0F78A46-8642-4D92-9BA7-04BE5E1F67B3}" type="presParOf" srcId="{085A3656-004F-C548-AEEE-C503A9F502A0}" destId="{2FBB9C78-AAF4-054D-8968-845E01275D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1D7F0CB-C1EA-634A-A48E-B06515647D58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/>
    </dgm:pt>
    <dgm:pt modelId="{7088DF01-4E82-914F-95DA-536DDBEB5990}">
      <dgm:prSet phldrT="[Text]" custT="1"/>
      <dgm:spPr/>
      <dgm:t>
        <a:bodyPr/>
        <a:lstStyle/>
        <a:p>
          <a:r>
            <a:rPr lang="en-US" sz="2000" dirty="0" smtClean="0"/>
            <a:t>Vital signs of systems</a:t>
          </a:r>
          <a:endParaRPr lang="en-US" sz="2000" dirty="0"/>
        </a:p>
      </dgm:t>
    </dgm:pt>
    <dgm:pt modelId="{BBAFBCA9-C4DD-164E-AF09-8B1117EB21BA}" type="parTrans" cxnId="{8EB3C6C6-893B-ED4E-A4A9-947167F284D8}">
      <dgm:prSet/>
      <dgm:spPr/>
      <dgm:t>
        <a:bodyPr/>
        <a:lstStyle/>
        <a:p>
          <a:endParaRPr lang="en-US" sz="1800"/>
        </a:p>
      </dgm:t>
    </dgm:pt>
    <dgm:pt modelId="{78B0E827-3D66-3F48-A9BB-D3FB2A4254E3}" type="sibTrans" cxnId="{8EB3C6C6-893B-ED4E-A4A9-947167F284D8}">
      <dgm:prSet/>
      <dgm:spPr/>
      <dgm:t>
        <a:bodyPr/>
        <a:lstStyle/>
        <a:p>
          <a:endParaRPr lang="en-US" sz="1800"/>
        </a:p>
      </dgm:t>
    </dgm:pt>
    <dgm:pt modelId="{80D5D3FA-89D4-A64E-8303-3A7EF7766647}">
      <dgm:prSet phldrT="[Text]" custT="1"/>
      <dgm:spPr/>
      <dgm:t>
        <a:bodyPr/>
        <a:lstStyle/>
        <a:p>
          <a:r>
            <a:rPr lang="en-US" sz="1200" dirty="0" smtClean="0"/>
            <a:t>USEFULNESS</a:t>
          </a:r>
          <a:endParaRPr lang="en-US" sz="1200" dirty="0"/>
        </a:p>
      </dgm:t>
    </dgm:pt>
    <dgm:pt modelId="{4386256C-14C4-184E-AB72-1152F0D804CC}" type="parTrans" cxnId="{9CCF9BBB-3FA8-6945-B40E-4F7115F3733B}">
      <dgm:prSet custT="1"/>
      <dgm:spPr/>
      <dgm:t>
        <a:bodyPr/>
        <a:lstStyle/>
        <a:p>
          <a:endParaRPr lang="en-US" sz="500"/>
        </a:p>
      </dgm:t>
    </dgm:pt>
    <dgm:pt modelId="{8105B95C-DF88-5741-8C4E-610C1542A208}" type="sibTrans" cxnId="{9CCF9BBB-3FA8-6945-B40E-4F7115F3733B}">
      <dgm:prSet/>
      <dgm:spPr/>
      <dgm:t>
        <a:bodyPr/>
        <a:lstStyle/>
        <a:p>
          <a:endParaRPr lang="en-US" sz="1800"/>
        </a:p>
      </dgm:t>
    </dgm:pt>
    <dgm:pt modelId="{1CE9F404-3BCF-D54F-A419-CB2F54CAC892}">
      <dgm:prSet phldrT="[Text]" custT="1"/>
      <dgm:spPr/>
      <dgm:t>
        <a:bodyPr/>
        <a:lstStyle/>
        <a:p>
          <a:r>
            <a:rPr lang="en-US" sz="1200" dirty="0" smtClean="0"/>
            <a:t>EFFECTIVITY</a:t>
          </a:r>
          <a:endParaRPr lang="en-US" sz="1100" dirty="0"/>
        </a:p>
      </dgm:t>
    </dgm:pt>
    <dgm:pt modelId="{4AEE25E2-3FE8-4943-81B3-9203CB0C9046}" type="parTrans" cxnId="{FCBD092C-9C7D-7944-AC97-2838834DA6FC}">
      <dgm:prSet custT="1"/>
      <dgm:spPr/>
      <dgm:t>
        <a:bodyPr/>
        <a:lstStyle/>
        <a:p>
          <a:endParaRPr lang="en-US" sz="500"/>
        </a:p>
      </dgm:t>
    </dgm:pt>
    <dgm:pt modelId="{6A5DBE16-35B7-8245-8F5C-EB31712C6F11}" type="sibTrans" cxnId="{FCBD092C-9C7D-7944-AC97-2838834DA6FC}">
      <dgm:prSet/>
      <dgm:spPr/>
      <dgm:t>
        <a:bodyPr/>
        <a:lstStyle/>
        <a:p>
          <a:endParaRPr lang="en-US" sz="1800"/>
        </a:p>
      </dgm:t>
    </dgm:pt>
    <dgm:pt modelId="{76938D1E-7AF7-6049-B10D-C9E072760293}">
      <dgm:prSet phldrT="[Text]" custT="1"/>
      <dgm:spPr/>
      <dgm:t>
        <a:bodyPr/>
        <a:lstStyle/>
        <a:p>
          <a:r>
            <a:rPr lang="en-US" sz="1200" dirty="0" smtClean="0"/>
            <a:t>STABILITY</a:t>
          </a:r>
          <a:endParaRPr lang="en-US" sz="1100" dirty="0"/>
        </a:p>
      </dgm:t>
    </dgm:pt>
    <dgm:pt modelId="{18BBDE1B-E9F8-324E-91CD-35C1CFA2C719}" type="parTrans" cxnId="{7DE26DAB-2163-6A49-8247-1F523E56C106}">
      <dgm:prSet custT="1"/>
      <dgm:spPr/>
      <dgm:t>
        <a:bodyPr/>
        <a:lstStyle/>
        <a:p>
          <a:endParaRPr lang="en-US" sz="500"/>
        </a:p>
      </dgm:t>
    </dgm:pt>
    <dgm:pt modelId="{060DF126-1FFD-1741-A675-38FDA5F9A446}" type="sibTrans" cxnId="{7DE26DAB-2163-6A49-8247-1F523E56C106}">
      <dgm:prSet/>
      <dgm:spPr/>
      <dgm:t>
        <a:bodyPr/>
        <a:lstStyle/>
        <a:p>
          <a:endParaRPr lang="en-US" sz="1800"/>
        </a:p>
      </dgm:t>
    </dgm:pt>
    <dgm:pt modelId="{4D558710-CDE4-D041-AB80-104A9807CBFD}">
      <dgm:prSet phldrT="[Text]" custT="1"/>
      <dgm:spPr/>
      <dgm:t>
        <a:bodyPr/>
        <a:lstStyle/>
        <a:p>
          <a:r>
            <a:rPr lang="en-US" sz="1200" dirty="0" smtClean="0"/>
            <a:t>DYNAMICS</a:t>
          </a:r>
          <a:endParaRPr lang="en-US" sz="1100" dirty="0"/>
        </a:p>
      </dgm:t>
    </dgm:pt>
    <dgm:pt modelId="{0F86453B-A31F-4245-BD52-0184F3420DD7}" type="parTrans" cxnId="{6AA34AD7-FF56-4745-B85A-680CED5C43ED}">
      <dgm:prSet custT="1"/>
      <dgm:spPr/>
      <dgm:t>
        <a:bodyPr/>
        <a:lstStyle/>
        <a:p>
          <a:endParaRPr lang="en-US" sz="500"/>
        </a:p>
      </dgm:t>
    </dgm:pt>
    <dgm:pt modelId="{9692DFF7-A166-F64A-9C25-B2159FAE27EF}" type="sibTrans" cxnId="{6AA34AD7-FF56-4745-B85A-680CED5C43ED}">
      <dgm:prSet/>
      <dgm:spPr/>
      <dgm:t>
        <a:bodyPr/>
        <a:lstStyle/>
        <a:p>
          <a:endParaRPr lang="en-US" sz="1800"/>
        </a:p>
      </dgm:t>
    </dgm:pt>
    <dgm:pt modelId="{272509BA-1AF6-2E42-9C69-6E34E457C550}" type="pres">
      <dgm:prSet presAssocID="{61D7F0CB-C1EA-634A-A48E-B06515647D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2F777C-646E-9041-B211-765E4F3BCCCA}" type="pres">
      <dgm:prSet presAssocID="{7088DF01-4E82-914F-95DA-536DDBEB5990}" presName="centerShape" presStyleLbl="node0" presStyleIdx="0" presStyleCnt="1"/>
      <dgm:spPr/>
      <dgm:t>
        <a:bodyPr/>
        <a:lstStyle/>
        <a:p>
          <a:endParaRPr lang="en-US"/>
        </a:p>
      </dgm:t>
    </dgm:pt>
    <dgm:pt modelId="{C250DC64-5058-F64C-B29B-147CA5A0F081}" type="pres">
      <dgm:prSet presAssocID="{4386256C-14C4-184E-AB72-1152F0D804CC}" presName="Name9" presStyleLbl="parChTrans1D2" presStyleIdx="0" presStyleCnt="4"/>
      <dgm:spPr/>
      <dgm:t>
        <a:bodyPr/>
        <a:lstStyle/>
        <a:p>
          <a:endParaRPr lang="en-US"/>
        </a:p>
      </dgm:t>
    </dgm:pt>
    <dgm:pt modelId="{F47FB676-F275-A74A-9CF4-80EE5A32CBE5}" type="pres">
      <dgm:prSet presAssocID="{4386256C-14C4-184E-AB72-1152F0D804CC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A6E6A1F-43F6-4142-9A5C-3E13016D45A8}" type="pres">
      <dgm:prSet presAssocID="{80D5D3FA-89D4-A64E-8303-3A7EF776664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87223A-D75D-E94C-AD1B-A88E78B4996E}" type="pres">
      <dgm:prSet presAssocID="{4AEE25E2-3FE8-4943-81B3-9203CB0C9046}" presName="Name9" presStyleLbl="parChTrans1D2" presStyleIdx="1" presStyleCnt="4"/>
      <dgm:spPr/>
      <dgm:t>
        <a:bodyPr/>
        <a:lstStyle/>
        <a:p>
          <a:endParaRPr lang="en-US"/>
        </a:p>
      </dgm:t>
    </dgm:pt>
    <dgm:pt modelId="{5F207F92-4C72-C543-BBD2-C605F5961B65}" type="pres">
      <dgm:prSet presAssocID="{4AEE25E2-3FE8-4943-81B3-9203CB0C904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D216928-FAF6-F448-9726-8EB9CF254466}" type="pres">
      <dgm:prSet presAssocID="{1CE9F404-3BCF-D54F-A419-CB2F54CAC89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C19BF-C240-F547-9B46-0FA1BB58CE1E}" type="pres">
      <dgm:prSet presAssocID="{18BBDE1B-E9F8-324E-91CD-35C1CFA2C719}" presName="Name9" presStyleLbl="parChTrans1D2" presStyleIdx="2" presStyleCnt="4"/>
      <dgm:spPr/>
      <dgm:t>
        <a:bodyPr/>
        <a:lstStyle/>
        <a:p>
          <a:endParaRPr lang="en-US"/>
        </a:p>
      </dgm:t>
    </dgm:pt>
    <dgm:pt modelId="{88A85542-7AD0-1143-91AC-64AAA2BEB17A}" type="pres">
      <dgm:prSet presAssocID="{18BBDE1B-E9F8-324E-91CD-35C1CFA2C719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B5B717F-19A5-0942-BB93-A3D4C0CFB96B}" type="pres">
      <dgm:prSet presAssocID="{76938D1E-7AF7-6049-B10D-C9E07276029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7A5D70-F5A3-AC42-951A-12192B50A5DD}" type="pres">
      <dgm:prSet presAssocID="{0F86453B-A31F-4245-BD52-0184F3420DD7}" presName="Name9" presStyleLbl="parChTrans1D2" presStyleIdx="3" presStyleCnt="4"/>
      <dgm:spPr/>
      <dgm:t>
        <a:bodyPr/>
        <a:lstStyle/>
        <a:p>
          <a:endParaRPr lang="en-US"/>
        </a:p>
      </dgm:t>
    </dgm:pt>
    <dgm:pt modelId="{F1985837-7DF7-CC47-B397-EFCEACB554F2}" type="pres">
      <dgm:prSet presAssocID="{0F86453B-A31F-4245-BD52-0184F3420DD7}" presName="connTx" presStyleLbl="parChTrans1D2" presStyleIdx="3" presStyleCnt="4"/>
      <dgm:spPr/>
      <dgm:t>
        <a:bodyPr/>
        <a:lstStyle/>
        <a:p>
          <a:endParaRPr lang="en-US"/>
        </a:p>
      </dgm:t>
    </dgm:pt>
    <dgm:pt modelId="{F2F5255C-E12E-7A46-B220-FC1E62831EDF}" type="pres">
      <dgm:prSet presAssocID="{4D558710-CDE4-D041-AB80-104A9807CBF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A34AD7-FF56-4745-B85A-680CED5C43ED}" srcId="{7088DF01-4E82-914F-95DA-536DDBEB5990}" destId="{4D558710-CDE4-D041-AB80-104A9807CBFD}" srcOrd="3" destOrd="0" parTransId="{0F86453B-A31F-4245-BD52-0184F3420DD7}" sibTransId="{9692DFF7-A166-F64A-9C25-B2159FAE27EF}"/>
    <dgm:cxn modelId="{7C030B0F-3805-4B94-A4FB-8BE8CB5DEF50}" type="presOf" srcId="{4AEE25E2-3FE8-4943-81B3-9203CB0C9046}" destId="{8187223A-D75D-E94C-AD1B-A88E78B4996E}" srcOrd="0" destOrd="0" presId="urn:microsoft.com/office/officeart/2005/8/layout/radial1"/>
    <dgm:cxn modelId="{9CCEE217-8B82-4FEC-94CE-1D939EACB639}" type="presOf" srcId="{0F86453B-A31F-4245-BD52-0184F3420DD7}" destId="{D07A5D70-F5A3-AC42-951A-12192B50A5DD}" srcOrd="0" destOrd="0" presId="urn:microsoft.com/office/officeart/2005/8/layout/radial1"/>
    <dgm:cxn modelId="{F5B706AD-D869-4B2D-8F44-2561F671846F}" type="presOf" srcId="{1CE9F404-3BCF-D54F-A419-CB2F54CAC892}" destId="{2D216928-FAF6-F448-9726-8EB9CF254466}" srcOrd="0" destOrd="0" presId="urn:microsoft.com/office/officeart/2005/8/layout/radial1"/>
    <dgm:cxn modelId="{A8FA81E3-4D82-4D15-9950-3266F7E20322}" type="presOf" srcId="{76938D1E-7AF7-6049-B10D-C9E072760293}" destId="{BB5B717F-19A5-0942-BB93-A3D4C0CFB96B}" srcOrd="0" destOrd="0" presId="urn:microsoft.com/office/officeart/2005/8/layout/radial1"/>
    <dgm:cxn modelId="{FCBD092C-9C7D-7944-AC97-2838834DA6FC}" srcId="{7088DF01-4E82-914F-95DA-536DDBEB5990}" destId="{1CE9F404-3BCF-D54F-A419-CB2F54CAC892}" srcOrd="1" destOrd="0" parTransId="{4AEE25E2-3FE8-4943-81B3-9203CB0C9046}" sibTransId="{6A5DBE16-35B7-8245-8F5C-EB31712C6F11}"/>
    <dgm:cxn modelId="{8C178AF3-C05B-43A7-9139-A03479296F16}" type="presOf" srcId="{18BBDE1B-E9F8-324E-91CD-35C1CFA2C719}" destId="{FF0C19BF-C240-F547-9B46-0FA1BB58CE1E}" srcOrd="0" destOrd="0" presId="urn:microsoft.com/office/officeart/2005/8/layout/radial1"/>
    <dgm:cxn modelId="{9CCF9BBB-3FA8-6945-B40E-4F7115F3733B}" srcId="{7088DF01-4E82-914F-95DA-536DDBEB5990}" destId="{80D5D3FA-89D4-A64E-8303-3A7EF7766647}" srcOrd="0" destOrd="0" parTransId="{4386256C-14C4-184E-AB72-1152F0D804CC}" sibTransId="{8105B95C-DF88-5741-8C4E-610C1542A208}"/>
    <dgm:cxn modelId="{34C4027D-C34C-4239-A6A8-BCAAFFA60339}" type="presOf" srcId="{80D5D3FA-89D4-A64E-8303-3A7EF7766647}" destId="{EA6E6A1F-43F6-4142-9A5C-3E13016D45A8}" srcOrd="0" destOrd="0" presId="urn:microsoft.com/office/officeart/2005/8/layout/radial1"/>
    <dgm:cxn modelId="{8EB3C6C6-893B-ED4E-A4A9-947167F284D8}" srcId="{61D7F0CB-C1EA-634A-A48E-B06515647D58}" destId="{7088DF01-4E82-914F-95DA-536DDBEB5990}" srcOrd="0" destOrd="0" parTransId="{BBAFBCA9-C4DD-164E-AF09-8B1117EB21BA}" sibTransId="{78B0E827-3D66-3F48-A9BB-D3FB2A4254E3}"/>
    <dgm:cxn modelId="{7DE26DAB-2163-6A49-8247-1F523E56C106}" srcId="{7088DF01-4E82-914F-95DA-536DDBEB5990}" destId="{76938D1E-7AF7-6049-B10D-C9E072760293}" srcOrd="2" destOrd="0" parTransId="{18BBDE1B-E9F8-324E-91CD-35C1CFA2C719}" sibTransId="{060DF126-1FFD-1741-A675-38FDA5F9A446}"/>
    <dgm:cxn modelId="{25AA8F16-BE90-4CDA-920A-47CB86DF12E5}" type="presOf" srcId="{0F86453B-A31F-4245-BD52-0184F3420DD7}" destId="{F1985837-7DF7-CC47-B397-EFCEACB554F2}" srcOrd="1" destOrd="0" presId="urn:microsoft.com/office/officeart/2005/8/layout/radial1"/>
    <dgm:cxn modelId="{EBD70E60-1D48-4093-AD36-E60004ED0D38}" type="presOf" srcId="{4D558710-CDE4-D041-AB80-104A9807CBFD}" destId="{F2F5255C-E12E-7A46-B220-FC1E62831EDF}" srcOrd="0" destOrd="0" presId="urn:microsoft.com/office/officeart/2005/8/layout/radial1"/>
    <dgm:cxn modelId="{ED96A7A2-423C-4242-B074-1998CE8B9748}" type="presOf" srcId="{4AEE25E2-3FE8-4943-81B3-9203CB0C9046}" destId="{5F207F92-4C72-C543-BBD2-C605F5961B65}" srcOrd="1" destOrd="0" presId="urn:microsoft.com/office/officeart/2005/8/layout/radial1"/>
    <dgm:cxn modelId="{9FD4149E-825A-4DD8-B94D-FBFE1D50DDE5}" type="presOf" srcId="{4386256C-14C4-184E-AB72-1152F0D804CC}" destId="{C250DC64-5058-F64C-B29B-147CA5A0F081}" srcOrd="0" destOrd="0" presId="urn:microsoft.com/office/officeart/2005/8/layout/radial1"/>
    <dgm:cxn modelId="{81E6074F-E445-42EE-86E7-9F2620A80A11}" type="presOf" srcId="{18BBDE1B-E9F8-324E-91CD-35C1CFA2C719}" destId="{88A85542-7AD0-1143-91AC-64AAA2BEB17A}" srcOrd="1" destOrd="0" presId="urn:microsoft.com/office/officeart/2005/8/layout/radial1"/>
    <dgm:cxn modelId="{0D4AA632-2BDD-4119-9E15-AC6266243AF9}" type="presOf" srcId="{61D7F0CB-C1EA-634A-A48E-B06515647D58}" destId="{272509BA-1AF6-2E42-9C69-6E34E457C550}" srcOrd="0" destOrd="0" presId="urn:microsoft.com/office/officeart/2005/8/layout/radial1"/>
    <dgm:cxn modelId="{D223AC4B-2339-4B3C-B021-725931F3CF6C}" type="presOf" srcId="{4386256C-14C4-184E-AB72-1152F0D804CC}" destId="{F47FB676-F275-A74A-9CF4-80EE5A32CBE5}" srcOrd="1" destOrd="0" presId="urn:microsoft.com/office/officeart/2005/8/layout/radial1"/>
    <dgm:cxn modelId="{B12D0B34-14E8-4DCC-9E9F-359739CE57DF}" type="presOf" srcId="{7088DF01-4E82-914F-95DA-536DDBEB5990}" destId="{832F777C-646E-9041-B211-765E4F3BCCCA}" srcOrd="0" destOrd="0" presId="urn:microsoft.com/office/officeart/2005/8/layout/radial1"/>
    <dgm:cxn modelId="{6FAB73F2-26E0-4F0E-BA12-2D18F4249F0E}" type="presParOf" srcId="{272509BA-1AF6-2E42-9C69-6E34E457C550}" destId="{832F777C-646E-9041-B211-765E4F3BCCCA}" srcOrd="0" destOrd="0" presId="urn:microsoft.com/office/officeart/2005/8/layout/radial1"/>
    <dgm:cxn modelId="{E2E91C7A-2B0E-4316-A4B2-3A2CE5F639AC}" type="presParOf" srcId="{272509BA-1AF6-2E42-9C69-6E34E457C550}" destId="{C250DC64-5058-F64C-B29B-147CA5A0F081}" srcOrd="1" destOrd="0" presId="urn:microsoft.com/office/officeart/2005/8/layout/radial1"/>
    <dgm:cxn modelId="{82F7BCF4-9668-420A-8B3A-235D4F02E7E2}" type="presParOf" srcId="{C250DC64-5058-F64C-B29B-147CA5A0F081}" destId="{F47FB676-F275-A74A-9CF4-80EE5A32CBE5}" srcOrd="0" destOrd="0" presId="urn:microsoft.com/office/officeart/2005/8/layout/radial1"/>
    <dgm:cxn modelId="{25497B41-1476-4323-AE71-7376CA38015E}" type="presParOf" srcId="{272509BA-1AF6-2E42-9C69-6E34E457C550}" destId="{EA6E6A1F-43F6-4142-9A5C-3E13016D45A8}" srcOrd="2" destOrd="0" presId="urn:microsoft.com/office/officeart/2005/8/layout/radial1"/>
    <dgm:cxn modelId="{E252CD8C-384C-4D77-AB06-97488B7A2925}" type="presParOf" srcId="{272509BA-1AF6-2E42-9C69-6E34E457C550}" destId="{8187223A-D75D-E94C-AD1B-A88E78B4996E}" srcOrd="3" destOrd="0" presId="urn:microsoft.com/office/officeart/2005/8/layout/radial1"/>
    <dgm:cxn modelId="{56C22294-4E83-4CFB-9267-9517854658A9}" type="presParOf" srcId="{8187223A-D75D-E94C-AD1B-A88E78B4996E}" destId="{5F207F92-4C72-C543-BBD2-C605F5961B65}" srcOrd="0" destOrd="0" presId="urn:microsoft.com/office/officeart/2005/8/layout/radial1"/>
    <dgm:cxn modelId="{F03B1A17-59CA-41F8-9FD8-97443CC9439A}" type="presParOf" srcId="{272509BA-1AF6-2E42-9C69-6E34E457C550}" destId="{2D216928-FAF6-F448-9726-8EB9CF254466}" srcOrd="4" destOrd="0" presId="urn:microsoft.com/office/officeart/2005/8/layout/radial1"/>
    <dgm:cxn modelId="{5C924C33-C7D8-4450-BA48-C765A9F93718}" type="presParOf" srcId="{272509BA-1AF6-2E42-9C69-6E34E457C550}" destId="{FF0C19BF-C240-F547-9B46-0FA1BB58CE1E}" srcOrd="5" destOrd="0" presId="urn:microsoft.com/office/officeart/2005/8/layout/radial1"/>
    <dgm:cxn modelId="{65BA36D4-F145-4D92-ABB7-B1BFF51A823E}" type="presParOf" srcId="{FF0C19BF-C240-F547-9B46-0FA1BB58CE1E}" destId="{88A85542-7AD0-1143-91AC-64AAA2BEB17A}" srcOrd="0" destOrd="0" presId="urn:microsoft.com/office/officeart/2005/8/layout/radial1"/>
    <dgm:cxn modelId="{0FDF6DA1-60A4-453B-A62A-17157B407C04}" type="presParOf" srcId="{272509BA-1AF6-2E42-9C69-6E34E457C550}" destId="{BB5B717F-19A5-0942-BB93-A3D4C0CFB96B}" srcOrd="6" destOrd="0" presId="urn:microsoft.com/office/officeart/2005/8/layout/radial1"/>
    <dgm:cxn modelId="{E5EA7DE6-5066-4263-9020-D84615D6F4A0}" type="presParOf" srcId="{272509BA-1AF6-2E42-9C69-6E34E457C550}" destId="{D07A5D70-F5A3-AC42-951A-12192B50A5DD}" srcOrd="7" destOrd="0" presId="urn:microsoft.com/office/officeart/2005/8/layout/radial1"/>
    <dgm:cxn modelId="{7654AE5C-F5B2-4F89-A05D-E2D17E1D1EEF}" type="presParOf" srcId="{D07A5D70-F5A3-AC42-951A-12192B50A5DD}" destId="{F1985837-7DF7-CC47-B397-EFCEACB554F2}" srcOrd="0" destOrd="0" presId="urn:microsoft.com/office/officeart/2005/8/layout/radial1"/>
    <dgm:cxn modelId="{56BB6955-6B36-4245-AABB-0E50DF136DF7}" type="presParOf" srcId="{272509BA-1AF6-2E42-9C69-6E34E457C550}" destId="{F2F5255C-E12E-7A46-B220-FC1E62831ED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STABILITY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>EFFECTIVITY</a:t>
          </a:r>
          <a:endParaRPr lang="en-US" sz="18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USEFULNESS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endParaRPr lang="en-US" sz="1800" dirty="0" smtClean="0">
            <a:solidFill>
              <a:schemeClr val="bg1"/>
            </a:solidFill>
          </a:endParaRPr>
        </a:p>
        <a:p>
          <a:r>
            <a:rPr lang="en-US" sz="1400" dirty="0" smtClean="0">
              <a:solidFill>
                <a:schemeClr val="bg1"/>
              </a:solidFill>
            </a:rPr>
            <a:t>DYNAMICS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C7EB604-775A-446A-8FAF-E1226DF3BD17}" type="presOf" srcId="{F916D917-B2D6-454E-8F6F-CB9760AEE5AD}" destId="{193D694C-FBE0-D947-B6CE-E44349E53E94}" srcOrd="1" destOrd="0" presId="urn:microsoft.com/office/officeart/2005/8/layout/pyramid1"/>
    <dgm:cxn modelId="{A6F1F04F-611B-4362-91E6-558B7999B535}" type="presOf" srcId="{33A3923C-4783-3243-8AFC-9F65B0F13AD9}" destId="{85923212-7B0E-1448-AA90-F64A0334A140}" srcOrd="0" destOrd="0" presId="urn:microsoft.com/office/officeart/2005/8/layout/pyramid1"/>
    <dgm:cxn modelId="{6594AADE-7377-4C5C-91D5-C7A726EFFF58}" type="presOf" srcId="{3ECE3D16-045D-1649-B677-52D3CC622523}" destId="{74368792-5F3A-8A45-B6DD-4623675BE83C}" srcOrd="0" destOrd="0" presId="urn:microsoft.com/office/officeart/2005/8/layout/pyramid1"/>
    <dgm:cxn modelId="{9ED3412E-BB85-47C6-8A75-E9C5FA137D41}" type="presOf" srcId="{3ECE3D16-045D-1649-B677-52D3CC622523}" destId="{93605F6A-A548-3C46-AA7F-1C9F956ECA5E}" srcOrd="1" destOrd="0" presId="urn:microsoft.com/office/officeart/2005/8/layout/pyramid1"/>
    <dgm:cxn modelId="{3BA32325-8DE8-4995-A988-29426C267823}" type="presOf" srcId="{6588EA1D-7EF9-9547-B85A-7DC212FA6820}" destId="{333A3720-FC8D-6F4F-BB2D-0ED218CD97AB}" srcOrd="1" destOrd="0" presId="urn:microsoft.com/office/officeart/2005/8/layout/pyramid1"/>
    <dgm:cxn modelId="{2897B001-3E93-4BCA-8822-422819E048D9}" type="presOf" srcId="{33A3923C-4783-3243-8AFC-9F65B0F13AD9}" destId="{68995EFD-C25F-CD4A-AB11-E46400D9CFA9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7B4F4A73-D4D7-4447-8059-B07EFE01FC8D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531AFABF-AE40-447A-90C8-2A29F96A77F0}" type="presOf" srcId="{F916D917-B2D6-454E-8F6F-CB9760AEE5AD}" destId="{3E0E496B-F89A-2444-A096-0335E5ABBBCE}" srcOrd="0" destOrd="0" presId="urn:microsoft.com/office/officeart/2005/8/layout/pyramid1"/>
    <dgm:cxn modelId="{18E9DF2E-C591-43A8-B899-A896EEA81D76}" type="presOf" srcId="{6588EA1D-7EF9-9547-B85A-7DC212FA6820}" destId="{030317B0-778D-0D46-B0DF-9DAEECBAC3A4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1E067F51-319D-4C9C-95F1-121A8120500D}" type="presParOf" srcId="{DFCC9940-BA72-4448-8C12-D52A5A993519}" destId="{78F93AC2-CB0E-4946-A02D-C60D0521069E}" srcOrd="0" destOrd="0" presId="urn:microsoft.com/office/officeart/2005/8/layout/pyramid1"/>
    <dgm:cxn modelId="{1E76FF1A-3030-4648-8155-859E80D87819}" type="presParOf" srcId="{78F93AC2-CB0E-4946-A02D-C60D0521069E}" destId="{85923212-7B0E-1448-AA90-F64A0334A140}" srcOrd="0" destOrd="0" presId="urn:microsoft.com/office/officeart/2005/8/layout/pyramid1"/>
    <dgm:cxn modelId="{1497E70A-BBAD-4D10-92D1-DA8725A9C47F}" type="presParOf" srcId="{78F93AC2-CB0E-4946-A02D-C60D0521069E}" destId="{68995EFD-C25F-CD4A-AB11-E46400D9CFA9}" srcOrd="1" destOrd="0" presId="urn:microsoft.com/office/officeart/2005/8/layout/pyramid1"/>
    <dgm:cxn modelId="{D94857C4-2DEB-4578-9D02-3B239942F445}" type="presParOf" srcId="{DFCC9940-BA72-4448-8C12-D52A5A993519}" destId="{4D5CE3E6-3008-3949-96E1-E6263B38CBB4}" srcOrd="1" destOrd="0" presId="urn:microsoft.com/office/officeart/2005/8/layout/pyramid1"/>
    <dgm:cxn modelId="{A0EB4440-BB03-4AA8-94E1-E8A38565BED2}" type="presParOf" srcId="{4D5CE3E6-3008-3949-96E1-E6263B38CBB4}" destId="{030317B0-778D-0D46-B0DF-9DAEECBAC3A4}" srcOrd="0" destOrd="0" presId="urn:microsoft.com/office/officeart/2005/8/layout/pyramid1"/>
    <dgm:cxn modelId="{0D312DAF-AC8D-4DF0-B0A7-E1E45DE08646}" type="presParOf" srcId="{4D5CE3E6-3008-3949-96E1-E6263B38CBB4}" destId="{333A3720-FC8D-6F4F-BB2D-0ED218CD97AB}" srcOrd="1" destOrd="0" presId="urn:microsoft.com/office/officeart/2005/8/layout/pyramid1"/>
    <dgm:cxn modelId="{CF368A50-3EF4-452D-BAE8-F2F628D82DE3}" type="presParOf" srcId="{DFCC9940-BA72-4448-8C12-D52A5A993519}" destId="{885DB716-26C1-9949-B5E7-9F50A6324B26}" srcOrd="2" destOrd="0" presId="urn:microsoft.com/office/officeart/2005/8/layout/pyramid1"/>
    <dgm:cxn modelId="{5D96690D-8626-4E0B-A6B7-380C07F6AA4D}" type="presParOf" srcId="{885DB716-26C1-9949-B5E7-9F50A6324B26}" destId="{74368792-5F3A-8A45-B6DD-4623675BE83C}" srcOrd="0" destOrd="0" presId="urn:microsoft.com/office/officeart/2005/8/layout/pyramid1"/>
    <dgm:cxn modelId="{6B9D25C6-C0A7-4125-996D-3803154FD579}" type="presParOf" srcId="{885DB716-26C1-9949-B5E7-9F50A6324B26}" destId="{93605F6A-A548-3C46-AA7F-1C9F956ECA5E}" srcOrd="1" destOrd="0" presId="urn:microsoft.com/office/officeart/2005/8/layout/pyramid1"/>
    <dgm:cxn modelId="{2B257B18-B288-48DA-919A-671FEF4C8D54}" type="presParOf" srcId="{DFCC9940-BA72-4448-8C12-D52A5A993519}" destId="{B4308910-ECB6-D746-A4ED-D622DEAB6E52}" srcOrd="3" destOrd="0" presId="urn:microsoft.com/office/officeart/2005/8/layout/pyramid1"/>
    <dgm:cxn modelId="{4A167F3E-32B8-442E-B158-F1994FE201AB}" type="presParOf" srcId="{B4308910-ECB6-D746-A4ED-D622DEAB6E52}" destId="{3E0E496B-F89A-2444-A096-0335E5ABBBCE}" srcOrd="0" destOrd="0" presId="urn:microsoft.com/office/officeart/2005/8/layout/pyramid1"/>
    <dgm:cxn modelId="{C6ECAE3D-6534-4E04-8A82-5B0747A2F0AB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1D7F0CB-C1EA-634A-A48E-B06515647D58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/>
    </dgm:pt>
    <dgm:pt modelId="{7088DF01-4E82-914F-95DA-536DDBEB5990}">
      <dgm:prSet phldrT="[Text]" custT="1"/>
      <dgm:spPr/>
      <dgm:t>
        <a:bodyPr/>
        <a:lstStyle/>
        <a:p>
          <a:r>
            <a:rPr lang="en-US" sz="1600" dirty="0" smtClean="0"/>
            <a:t>VS</a:t>
          </a:r>
          <a:endParaRPr lang="en-US" sz="1600" dirty="0"/>
        </a:p>
      </dgm:t>
    </dgm:pt>
    <dgm:pt modelId="{BBAFBCA9-C4DD-164E-AF09-8B1117EB21BA}" type="parTrans" cxnId="{8EB3C6C6-893B-ED4E-A4A9-947167F284D8}">
      <dgm:prSet/>
      <dgm:spPr/>
      <dgm:t>
        <a:bodyPr/>
        <a:lstStyle/>
        <a:p>
          <a:endParaRPr lang="en-US" sz="1800"/>
        </a:p>
      </dgm:t>
    </dgm:pt>
    <dgm:pt modelId="{78B0E827-3D66-3F48-A9BB-D3FB2A4254E3}" type="sibTrans" cxnId="{8EB3C6C6-893B-ED4E-A4A9-947167F284D8}">
      <dgm:prSet/>
      <dgm:spPr/>
      <dgm:t>
        <a:bodyPr/>
        <a:lstStyle/>
        <a:p>
          <a:endParaRPr lang="en-US" sz="1800"/>
        </a:p>
      </dgm:t>
    </dgm:pt>
    <dgm:pt modelId="{80D5D3FA-89D4-A64E-8303-3A7EF7766647}">
      <dgm:prSet phldrT="[Text]" custT="1"/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4386256C-14C4-184E-AB72-1152F0D804CC}" type="parTrans" cxnId="{9CCF9BBB-3FA8-6945-B40E-4F7115F3733B}">
      <dgm:prSet custT="1"/>
      <dgm:spPr/>
      <dgm:t>
        <a:bodyPr/>
        <a:lstStyle/>
        <a:p>
          <a:endParaRPr lang="en-US" sz="900"/>
        </a:p>
      </dgm:t>
    </dgm:pt>
    <dgm:pt modelId="{8105B95C-DF88-5741-8C4E-610C1542A208}" type="sibTrans" cxnId="{9CCF9BBB-3FA8-6945-B40E-4F7115F3733B}">
      <dgm:prSet/>
      <dgm:spPr/>
      <dgm:t>
        <a:bodyPr/>
        <a:lstStyle/>
        <a:p>
          <a:endParaRPr lang="en-US" sz="1800"/>
        </a:p>
      </dgm:t>
    </dgm:pt>
    <dgm:pt modelId="{1CE9F404-3BCF-D54F-A419-CB2F54CAC892}">
      <dgm:prSet phldrT="[Text]" custT="1"/>
      <dgm:spPr/>
      <dgm:t>
        <a:bodyPr/>
        <a:lstStyle/>
        <a:p>
          <a:r>
            <a:rPr lang="en-US" sz="1200" dirty="0" smtClean="0"/>
            <a:t>E</a:t>
          </a:r>
          <a:endParaRPr lang="en-US" sz="1100" dirty="0"/>
        </a:p>
      </dgm:t>
    </dgm:pt>
    <dgm:pt modelId="{4AEE25E2-3FE8-4943-81B3-9203CB0C9046}" type="parTrans" cxnId="{FCBD092C-9C7D-7944-AC97-2838834DA6FC}">
      <dgm:prSet custT="1"/>
      <dgm:spPr/>
      <dgm:t>
        <a:bodyPr/>
        <a:lstStyle/>
        <a:p>
          <a:endParaRPr lang="en-US" sz="900"/>
        </a:p>
      </dgm:t>
    </dgm:pt>
    <dgm:pt modelId="{6A5DBE16-35B7-8245-8F5C-EB31712C6F11}" type="sibTrans" cxnId="{FCBD092C-9C7D-7944-AC97-2838834DA6FC}">
      <dgm:prSet/>
      <dgm:spPr/>
      <dgm:t>
        <a:bodyPr/>
        <a:lstStyle/>
        <a:p>
          <a:endParaRPr lang="en-US" sz="1800"/>
        </a:p>
      </dgm:t>
    </dgm:pt>
    <dgm:pt modelId="{76938D1E-7AF7-6049-B10D-C9E072760293}">
      <dgm:prSet phldrT="[Text]" custT="1"/>
      <dgm:spPr/>
      <dgm:t>
        <a:bodyPr/>
        <a:lstStyle/>
        <a:p>
          <a:r>
            <a:rPr lang="en-US" sz="1200" dirty="0" smtClean="0"/>
            <a:t>S</a:t>
          </a:r>
          <a:endParaRPr lang="en-US" sz="1100" dirty="0"/>
        </a:p>
      </dgm:t>
    </dgm:pt>
    <dgm:pt modelId="{18BBDE1B-E9F8-324E-91CD-35C1CFA2C719}" type="parTrans" cxnId="{7DE26DAB-2163-6A49-8247-1F523E56C106}">
      <dgm:prSet custT="1"/>
      <dgm:spPr/>
      <dgm:t>
        <a:bodyPr/>
        <a:lstStyle/>
        <a:p>
          <a:endParaRPr lang="en-US" sz="900"/>
        </a:p>
      </dgm:t>
    </dgm:pt>
    <dgm:pt modelId="{060DF126-1FFD-1741-A675-38FDA5F9A446}" type="sibTrans" cxnId="{7DE26DAB-2163-6A49-8247-1F523E56C106}">
      <dgm:prSet/>
      <dgm:spPr/>
      <dgm:t>
        <a:bodyPr/>
        <a:lstStyle/>
        <a:p>
          <a:endParaRPr lang="en-US" sz="1800"/>
        </a:p>
      </dgm:t>
    </dgm:pt>
    <dgm:pt modelId="{4D558710-CDE4-D041-AB80-104A9807CBFD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100" dirty="0"/>
        </a:p>
      </dgm:t>
    </dgm:pt>
    <dgm:pt modelId="{0F86453B-A31F-4245-BD52-0184F3420DD7}" type="parTrans" cxnId="{6AA34AD7-FF56-4745-B85A-680CED5C43ED}">
      <dgm:prSet custT="1"/>
      <dgm:spPr/>
      <dgm:t>
        <a:bodyPr/>
        <a:lstStyle/>
        <a:p>
          <a:endParaRPr lang="en-US" sz="900"/>
        </a:p>
      </dgm:t>
    </dgm:pt>
    <dgm:pt modelId="{9692DFF7-A166-F64A-9C25-B2159FAE27EF}" type="sibTrans" cxnId="{6AA34AD7-FF56-4745-B85A-680CED5C43ED}">
      <dgm:prSet/>
      <dgm:spPr/>
      <dgm:t>
        <a:bodyPr/>
        <a:lstStyle/>
        <a:p>
          <a:endParaRPr lang="en-US" sz="1800"/>
        </a:p>
      </dgm:t>
    </dgm:pt>
    <dgm:pt modelId="{272509BA-1AF6-2E42-9C69-6E34E457C550}" type="pres">
      <dgm:prSet presAssocID="{61D7F0CB-C1EA-634A-A48E-B06515647D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2F777C-646E-9041-B211-765E4F3BCCCA}" type="pres">
      <dgm:prSet presAssocID="{7088DF01-4E82-914F-95DA-536DDBEB5990}" presName="centerShape" presStyleLbl="node0" presStyleIdx="0" presStyleCnt="1"/>
      <dgm:spPr/>
      <dgm:t>
        <a:bodyPr/>
        <a:lstStyle/>
        <a:p>
          <a:endParaRPr lang="en-US"/>
        </a:p>
      </dgm:t>
    </dgm:pt>
    <dgm:pt modelId="{C250DC64-5058-F64C-B29B-147CA5A0F081}" type="pres">
      <dgm:prSet presAssocID="{4386256C-14C4-184E-AB72-1152F0D804CC}" presName="Name9" presStyleLbl="parChTrans1D2" presStyleIdx="0" presStyleCnt="4"/>
      <dgm:spPr/>
      <dgm:t>
        <a:bodyPr/>
        <a:lstStyle/>
        <a:p>
          <a:endParaRPr lang="en-US"/>
        </a:p>
      </dgm:t>
    </dgm:pt>
    <dgm:pt modelId="{F47FB676-F275-A74A-9CF4-80EE5A32CBE5}" type="pres">
      <dgm:prSet presAssocID="{4386256C-14C4-184E-AB72-1152F0D804CC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A6E6A1F-43F6-4142-9A5C-3E13016D45A8}" type="pres">
      <dgm:prSet presAssocID="{80D5D3FA-89D4-A64E-8303-3A7EF776664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87223A-D75D-E94C-AD1B-A88E78B4996E}" type="pres">
      <dgm:prSet presAssocID="{4AEE25E2-3FE8-4943-81B3-9203CB0C9046}" presName="Name9" presStyleLbl="parChTrans1D2" presStyleIdx="1" presStyleCnt="4"/>
      <dgm:spPr/>
      <dgm:t>
        <a:bodyPr/>
        <a:lstStyle/>
        <a:p>
          <a:endParaRPr lang="en-US"/>
        </a:p>
      </dgm:t>
    </dgm:pt>
    <dgm:pt modelId="{5F207F92-4C72-C543-BBD2-C605F5961B65}" type="pres">
      <dgm:prSet presAssocID="{4AEE25E2-3FE8-4943-81B3-9203CB0C904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D216928-FAF6-F448-9726-8EB9CF254466}" type="pres">
      <dgm:prSet presAssocID="{1CE9F404-3BCF-D54F-A419-CB2F54CAC89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C19BF-C240-F547-9B46-0FA1BB58CE1E}" type="pres">
      <dgm:prSet presAssocID="{18BBDE1B-E9F8-324E-91CD-35C1CFA2C719}" presName="Name9" presStyleLbl="parChTrans1D2" presStyleIdx="2" presStyleCnt="4"/>
      <dgm:spPr/>
      <dgm:t>
        <a:bodyPr/>
        <a:lstStyle/>
        <a:p>
          <a:endParaRPr lang="en-US"/>
        </a:p>
      </dgm:t>
    </dgm:pt>
    <dgm:pt modelId="{88A85542-7AD0-1143-91AC-64AAA2BEB17A}" type="pres">
      <dgm:prSet presAssocID="{18BBDE1B-E9F8-324E-91CD-35C1CFA2C719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B5B717F-19A5-0942-BB93-A3D4C0CFB96B}" type="pres">
      <dgm:prSet presAssocID="{76938D1E-7AF7-6049-B10D-C9E07276029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7A5D70-F5A3-AC42-951A-12192B50A5DD}" type="pres">
      <dgm:prSet presAssocID="{0F86453B-A31F-4245-BD52-0184F3420DD7}" presName="Name9" presStyleLbl="parChTrans1D2" presStyleIdx="3" presStyleCnt="4"/>
      <dgm:spPr/>
      <dgm:t>
        <a:bodyPr/>
        <a:lstStyle/>
        <a:p>
          <a:endParaRPr lang="en-US"/>
        </a:p>
      </dgm:t>
    </dgm:pt>
    <dgm:pt modelId="{F1985837-7DF7-CC47-B397-EFCEACB554F2}" type="pres">
      <dgm:prSet presAssocID="{0F86453B-A31F-4245-BD52-0184F3420DD7}" presName="connTx" presStyleLbl="parChTrans1D2" presStyleIdx="3" presStyleCnt="4"/>
      <dgm:spPr/>
      <dgm:t>
        <a:bodyPr/>
        <a:lstStyle/>
        <a:p>
          <a:endParaRPr lang="en-US"/>
        </a:p>
      </dgm:t>
    </dgm:pt>
    <dgm:pt modelId="{F2F5255C-E12E-7A46-B220-FC1E62831EDF}" type="pres">
      <dgm:prSet presAssocID="{4D558710-CDE4-D041-AB80-104A9807CBF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F7FC0A-03DB-42D7-9973-2924AF9355DF}" type="presOf" srcId="{4386256C-14C4-184E-AB72-1152F0D804CC}" destId="{F47FB676-F275-A74A-9CF4-80EE5A32CBE5}" srcOrd="1" destOrd="0" presId="urn:microsoft.com/office/officeart/2005/8/layout/radial1"/>
    <dgm:cxn modelId="{6AA34AD7-FF56-4745-B85A-680CED5C43ED}" srcId="{7088DF01-4E82-914F-95DA-536DDBEB5990}" destId="{4D558710-CDE4-D041-AB80-104A9807CBFD}" srcOrd="3" destOrd="0" parTransId="{0F86453B-A31F-4245-BD52-0184F3420DD7}" sibTransId="{9692DFF7-A166-F64A-9C25-B2159FAE27EF}"/>
    <dgm:cxn modelId="{938427AD-B3E2-433D-9881-1026ACA56FC7}" type="presOf" srcId="{76938D1E-7AF7-6049-B10D-C9E072760293}" destId="{BB5B717F-19A5-0942-BB93-A3D4C0CFB96B}" srcOrd="0" destOrd="0" presId="urn:microsoft.com/office/officeart/2005/8/layout/radial1"/>
    <dgm:cxn modelId="{0A16B693-9E94-4AFA-9EFB-554DE2925D37}" type="presOf" srcId="{1CE9F404-3BCF-D54F-A419-CB2F54CAC892}" destId="{2D216928-FAF6-F448-9726-8EB9CF254466}" srcOrd="0" destOrd="0" presId="urn:microsoft.com/office/officeart/2005/8/layout/radial1"/>
    <dgm:cxn modelId="{FEE6649F-B8CE-4ACB-B016-A5B87C226145}" type="presOf" srcId="{0F86453B-A31F-4245-BD52-0184F3420DD7}" destId="{D07A5D70-F5A3-AC42-951A-12192B50A5DD}" srcOrd="0" destOrd="0" presId="urn:microsoft.com/office/officeart/2005/8/layout/radial1"/>
    <dgm:cxn modelId="{C73E235C-6078-48F0-95FB-520FD9104FDF}" type="presOf" srcId="{0F86453B-A31F-4245-BD52-0184F3420DD7}" destId="{F1985837-7DF7-CC47-B397-EFCEACB554F2}" srcOrd="1" destOrd="0" presId="urn:microsoft.com/office/officeart/2005/8/layout/radial1"/>
    <dgm:cxn modelId="{FCBD092C-9C7D-7944-AC97-2838834DA6FC}" srcId="{7088DF01-4E82-914F-95DA-536DDBEB5990}" destId="{1CE9F404-3BCF-D54F-A419-CB2F54CAC892}" srcOrd="1" destOrd="0" parTransId="{4AEE25E2-3FE8-4943-81B3-9203CB0C9046}" sibTransId="{6A5DBE16-35B7-8245-8F5C-EB31712C6F11}"/>
    <dgm:cxn modelId="{806ADDEF-7D0D-401E-82B4-108E9122BB7D}" type="presOf" srcId="{7088DF01-4E82-914F-95DA-536DDBEB5990}" destId="{832F777C-646E-9041-B211-765E4F3BCCCA}" srcOrd="0" destOrd="0" presId="urn:microsoft.com/office/officeart/2005/8/layout/radial1"/>
    <dgm:cxn modelId="{9CCF9BBB-3FA8-6945-B40E-4F7115F3733B}" srcId="{7088DF01-4E82-914F-95DA-536DDBEB5990}" destId="{80D5D3FA-89D4-A64E-8303-3A7EF7766647}" srcOrd="0" destOrd="0" parTransId="{4386256C-14C4-184E-AB72-1152F0D804CC}" sibTransId="{8105B95C-DF88-5741-8C4E-610C1542A208}"/>
    <dgm:cxn modelId="{8EB3C6C6-893B-ED4E-A4A9-947167F284D8}" srcId="{61D7F0CB-C1EA-634A-A48E-B06515647D58}" destId="{7088DF01-4E82-914F-95DA-536DDBEB5990}" srcOrd="0" destOrd="0" parTransId="{BBAFBCA9-C4DD-164E-AF09-8B1117EB21BA}" sibTransId="{78B0E827-3D66-3F48-A9BB-D3FB2A4254E3}"/>
    <dgm:cxn modelId="{7DE26DAB-2163-6A49-8247-1F523E56C106}" srcId="{7088DF01-4E82-914F-95DA-536DDBEB5990}" destId="{76938D1E-7AF7-6049-B10D-C9E072760293}" srcOrd="2" destOrd="0" parTransId="{18BBDE1B-E9F8-324E-91CD-35C1CFA2C719}" sibTransId="{060DF126-1FFD-1741-A675-38FDA5F9A446}"/>
    <dgm:cxn modelId="{E1B37A9D-B454-409C-A302-8C632DA1F18D}" type="presOf" srcId="{18BBDE1B-E9F8-324E-91CD-35C1CFA2C719}" destId="{88A85542-7AD0-1143-91AC-64AAA2BEB17A}" srcOrd="1" destOrd="0" presId="urn:microsoft.com/office/officeart/2005/8/layout/radial1"/>
    <dgm:cxn modelId="{FC0D9411-6ACB-4B7E-AD92-A4B4DA557C75}" type="presOf" srcId="{61D7F0CB-C1EA-634A-A48E-B06515647D58}" destId="{272509BA-1AF6-2E42-9C69-6E34E457C550}" srcOrd="0" destOrd="0" presId="urn:microsoft.com/office/officeart/2005/8/layout/radial1"/>
    <dgm:cxn modelId="{7FEFB84D-08BC-401C-87EF-173A43058957}" type="presOf" srcId="{4D558710-CDE4-D041-AB80-104A9807CBFD}" destId="{F2F5255C-E12E-7A46-B220-FC1E62831EDF}" srcOrd="0" destOrd="0" presId="urn:microsoft.com/office/officeart/2005/8/layout/radial1"/>
    <dgm:cxn modelId="{801F08DD-57CB-4BBB-AD10-61FD99F159F2}" type="presOf" srcId="{4AEE25E2-3FE8-4943-81B3-9203CB0C9046}" destId="{5F207F92-4C72-C543-BBD2-C605F5961B65}" srcOrd="1" destOrd="0" presId="urn:microsoft.com/office/officeart/2005/8/layout/radial1"/>
    <dgm:cxn modelId="{2295F9A9-0813-4E4B-88C6-871F6F06E583}" type="presOf" srcId="{4386256C-14C4-184E-AB72-1152F0D804CC}" destId="{C250DC64-5058-F64C-B29B-147CA5A0F081}" srcOrd="0" destOrd="0" presId="urn:microsoft.com/office/officeart/2005/8/layout/radial1"/>
    <dgm:cxn modelId="{863ED7DC-BE43-4998-ADBF-4BC14B7F6F29}" type="presOf" srcId="{80D5D3FA-89D4-A64E-8303-3A7EF7766647}" destId="{EA6E6A1F-43F6-4142-9A5C-3E13016D45A8}" srcOrd="0" destOrd="0" presId="urn:microsoft.com/office/officeart/2005/8/layout/radial1"/>
    <dgm:cxn modelId="{C2B029F0-8678-48A2-A5C7-63EA6293C63E}" type="presOf" srcId="{18BBDE1B-E9F8-324E-91CD-35C1CFA2C719}" destId="{FF0C19BF-C240-F547-9B46-0FA1BB58CE1E}" srcOrd="0" destOrd="0" presId="urn:microsoft.com/office/officeart/2005/8/layout/radial1"/>
    <dgm:cxn modelId="{0C34E1FB-53F7-44F7-9CA4-846784428B85}" type="presOf" srcId="{4AEE25E2-3FE8-4943-81B3-9203CB0C9046}" destId="{8187223A-D75D-E94C-AD1B-A88E78B4996E}" srcOrd="0" destOrd="0" presId="urn:microsoft.com/office/officeart/2005/8/layout/radial1"/>
    <dgm:cxn modelId="{0AF6115A-6A99-4AD4-901A-0B4C2A189A31}" type="presParOf" srcId="{272509BA-1AF6-2E42-9C69-6E34E457C550}" destId="{832F777C-646E-9041-B211-765E4F3BCCCA}" srcOrd="0" destOrd="0" presId="urn:microsoft.com/office/officeart/2005/8/layout/radial1"/>
    <dgm:cxn modelId="{DCF376B1-093F-4601-8486-9310C544FBE6}" type="presParOf" srcId="{272509BA-1AF6-2E42-9C69-6E34E457C550}" destId="{C250DC64-5058-F64C-B29B-147CA5A0F081}" srcOrd="1" destOrd="0" presId="urn:microsoft.com/office/officeart/2005/8/layout/radial1"/>
    <dgm:cxn modelId="{673027FC-162B-4C6B-BADB-039163C373CE}" type="presParOf" srcId="{C250DC64-5058-F64C-B29B-147CA5A0F081}" destId="{F47FB676-F275-A74A-9CF4-80EE5A32CBE5}" srcOrd="0" destOrd="0" presId="urn:microsoft.com/office/officeart/2005/8/layout/radial1"/>
    <dgm:cxn modelId="{AB72207C-9B57-48E6-9E12-348F1612519E}" type="presParOf" srcId="{272509BA-1AF6-2E42-9C69-6E34E457C550}" destId="{EA6E6A1F-43F6-4142-9A5C-3E13016D45A8}" srcOrd="2" destOrd="0" presId="urn:microsoft.com/office/officeart/2005/8/layout/radial1"/>
    <dgm:cxn modelId="{893E3C79-59F1-4A34-86F5-666EE1AC2701}" type="presParOf" srcId="{272509BA-1AF6-2E42-9C69-6E34E457C550}" destId="{8187223A-D75D-E94C-AD1B-A88E78B4996E}" srcOrd="3" destOrd="0" presId="urn:microsoft.com/office/officeart/2005/8/layout/radial1"/>
    <dgm:cxn modelId="{6BEDE9F9-34CB-45E4-A7DE-5D3F7453481C}" type="presParOf" srcId="{8187223A-D75D-E94C-AD1B-A88E78B4996E}" destId="{5F207F92-4C72-C543-BBD2-C605F5961B65}" srcOrd="0" destOrd="0" presId="urn:microsoft.com/office/officeart/2005/8/layout/radial1"/>
    <dgm:cxn modelId="{B949F881-1599-4866-BB1F-7FFA6AD5708E}" type="presParOf" srcId="{272509BA-1AF6-2E42-9C69-6E34E457C550}" destId="{2D216928-FAF6-F448-9726-8EB9CF254466}" srcOrd="4" destOrd="0" presId="urn:microsoft.com/office/officeart/2005/8/layout/radial1"/>
    <dgm:cxn modelId="{AC627DB4-DA2D-4983-B5B1-1895C17EA2A0}" type="presParOf" srcId="{272509BA-1AF6-2E42-9C69-6E34E457C550}" destId="{FF0C19BF-C240-F547-9B46-0FA1BB58CE1E}" srcOrd="5" destOrd="0" presId="urn:microsoft.com/office/officeart/2005/8/layout/radial1"/>
    <dgm:cxn modelId="{04E2F432-47FF-4006-AABE-C43C871F74EC}" type="presParOf" srcId="{FF0C19BF-C240-F547-9B46-0FA1BB58CE1E}" destId="{88A85542-7AD0-1143-91AC-64AAA2BEB17A}" srcOrd="0" destOrd="0" presId="urn:microsoft.com/office/officeart/2005/8/layout/radial1"/>
    <dgm:cxn modelId="{C2ADC666-8140-42A0-B2E6-DEE17571600F}" type="presParOf" srcId="{272509BA-1AF6-2E42-9C69-6E34E457C550}" destId="{BB5B717F-19A5-0942-BB93-A3D4C0CFB96B}" srcOrd="6" destOrd="0" presId="urn:microsoft.com/office/officeart/2005/8/layout/radial1"/>
    <dgm:cxn modelId="{213374C1-3748-4CEE-AB9B-88CDF33FB987}" type="presParOf" srcId="{272509BA-1AF6-2E42-9C69-6E34E457C550}" destId="{D07A5D70-F5A3-AC42-951A-12192B50A5DD}" srcOrd="7" destOrd="0" presId="urn:microsoft.com/office/officeart/2005/8/layout/radial1"/>
    <dgm:cxn modelId="{960B33CC-6B75-486A-805D-6EB268FB5196}" type="presParOf" srcId="{D07A5D70-F5A3-AC42-951A-12192B50A5DD}" destId="{F1985837-7DF7-CC47-B397-EFCEACB554F2}" srcOrd="0" destOrd="0" presId="urn:microsoft.com/office/officeart/2005/8/layout/radial1"/>
    <dgm:cxn modelId="{98B3EEE3-46A8-4F2E-BC0D-7CD3B7C00783}" type="presParOf" srcId="{272509BA-1AF6-2E42-9C69-6E34E457C550}" destId="{F2F5255C-E12E-7A46-B220-FC1E62831ED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7230C2E-1A10-BE4E-985E-CA22163F159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FC1DB-094B-3547-AD9B-4D5D00536396}">
      <dgm:prSet/>
      <dgm:spPr/>
      <dgm:t>
        <a:bodyPr/>
        <a:lstStyle/>
        <a:p>
          <a:pPr rtl="0"/>
          <a:r>
            <a:rPr lang="en-US" dirty="0" smtClean="0"/>
            <a:t>Companies driven by people</a:t>
          </a:r>
          <a:endParaRPr lang="en-US" dirty="0"/>
        </a:p>
      </dgm:t>
    </dgm:pt>
    <dgm:pt modelId="{58B49BDF-8749-0C43-8469-3D0E5565C9DD}" type="parTrans" cxnId="{AE4AAB5A-5E72-0E4F-9A55-51E4B4B46DC9}">
      <dgm:prSet/>
      <dgm:spPr/>
      <dgm:t>
        <a:bodyPr/>
        <a:lstStyle/>
        <a:p>
          <a:endParaRPr lang="en-US"/>
        </a:p>
      </dgm:t>
    </dgm:pt>
    <dgm:pt modelId="{F0F2598C-4754-044D-875F-202B4CD57786}" type="sibTrans" cxnId="{AE4AAB5A-5E72-0E4F-9A55-51E4B4B46DC9}">
      <dgm:prSet/>
      <dgm:spPr/>
      <dgm:t>
        <a:bodyPr/>
        <a:lstStyle/>
        <a:p>
          <a:endParaRPr lang="en-US"/>
        </a:p>
      </dgm:t>
    </dgm:pt>
    <dgm:pt modelId="{8219FFEC-FD66-B34A-9A37-82F0ECABEA4D}">
      <dgm:prSet/>
      <dgm:spPr/>
      <dgm:t>
        <a:bodyPr/>
        <a:lstStyle/>
        <a:p>
          <a:pPr rtl="0"/>
          <a:r>
            <a:rPr lang="en-US" dirty="0" smtClean="0"/>
            <a:t>key decision criteria is opinion of superiors</a:t>
          </a:r>
          <a:endParaRPr lang="en-US" dirty="0"/>
        </a:p>
      </dgm:t>
    </dgm:pt>
    <dgm:pt modelId="{361C7578-9F94-534E-B807-67E8D992E8FD}" type="parTrans" cxnId="{99046A11-2123-8641-BF10-835BD80F4709}">
      <dgm:prSet/>
      <dgm:spPr/>
      <dgm:t>
        <a:bodyPr/>
        <a:lstStyle/>
        <a:p>
          <a:endParaRPr lang="en-US"/>
        </a:p>
      </dgm:t>
    </dgm:pt>
    <dgm:pt modelId="{D12625C8-9191-D04A-A534-B915BBDD439A}" type="sibTrans" cxnId="{99046A11-2123-8641-BF10-835BD80F4709}">
      <dgm:prSet/>
      <dgm:spPr/>
      <dgm:t>
        <a:bodyPr/>
        <a:lstStyle/>
        <a:p>
          <a:endParaRPr lang="en-US"/>
        </a:p>
      </dgm:t>
    </dgm:pt>
    <dgm:pt modelId="{91ECD11A-FF0E-5D47-A580-C1A6DD484A1F}">
      <dgm:prSet/>
      <dgm:spPr/>
      <dgm:t>
        <a:bodyPr/>
        <a:lstStyle/>
        <a:p>
          <a:pPr rtl="0"/>
          <a:r>
            <a:rPr lang="en-US" dirty="0" smtClean="0"/>
            <a:t>if people do not know what or how to fulfill a task, they ask their superiors</a:t>
          </a:r>
          <a:endParaRPr lang="en-US" dirty="0"/>
        </a:p>
      </dgm:t>
    </dgm:pt>
    <dgm:pt modelId="{5A2CEBF8-C355-5D4E-8D63-3047B3209EB1}" type="parTrans" cxnId="{CE1AFA49-B33C-EE4E-B45D-FDFAEB481206}">
      <dgm:prSet/>
      <dgm:spPr/>
      <dgm:t>
        <a:bodyPr/>
        <a:lstStyle/>
        <a:p>
          <a:endParaRPr lang="en-US"/>
        </a:p>
      </dgm:t>
    </dgm:pt>
    <dgm:pt modelId="{5B173663-E4F2-8B4F-99E7-892240B871A1}" type="sibTrans" cxnId="{CE1AFA49-B33C-EE4E-B45D-FDFAEB481206}">
      <dgm:prSet/>
      <dgm:spPr/>
      <dgm:t>
        <a:bodyPr/>
        <a:lstStyle/>
        <a:p>
          <a:endParaRPr lang="en-US"/>
        </a:p>
      </dgm:t>
    </dgm:pt>
    <dgm:pt modelId="{43BEB2F9-CD9F-F94F-8081-9A9B406127BA}">
      <dgm:prSet/>
      <dgm:spPr/>
      <dgm:t>
        <a:bodyPr/>
        <a:lstStyle/>
        <a:p>
          <a:pPr rtl="0"/>
          <a:r>
            <a:rPr lang="en-US" dirty="0" smtClean="0"/>
            <a:t>superiors have good overview what is happening, but may be overwhelmed by operational stuff</a:t>
          </a:r>
          <a:endParaRPr lang="en-US" dirty="0"/>
        </a:p>
      </dgm:t>
    </dgm:pt>
    <dgm:pt modelId="{D96F74EC-93C4-9D46-AEA6-310FB4111A13}" type="parTrans" cxnId="{E0F16AD3-F74C-214D-B1C5-DA5D6A8F4106}">
      <dgm:prSet/>
      <dgm:spPr/>
      <dgm:t>
        <a:bodyPr/>
        <a:lstStyle/>
        <a:p>
          <a:endParaRPr lang="en-US"/>
        </a:p>
      </dgm:t>
    </dgm:pt>
    <dgm:pt modelId="{2FECDB28-59B5-9C42-B471-567F3FEF8280}" type="sibTrans" cxnId="{E0F16AD3-F74C-214D-B1C5-DA5D6A8F4106}">
      <dgm:prSet/>
      <dgm:spPr/>
      <dgm:t>
        <a:bodyPr/>
        <a:lstStyle/>
        <a:p>
          <a:endParaRPr lang="en-US"/>
        </a:p>
      </dgm:t>
    </dgm:pt>
    <dgm:pt modelId="{385A42FB-47AC-2D40-A81F-FB06CE6D0C39}">
      <dgm:prSet/>
      <dgm:spPr/>
      <dgm:t>
        <a:bodyPr/>
        <a:lstStyle/>
        <a:p>
          <a:pPr rtl="0"/>
          <a:r>
            <a:rPr lang="en-US" dirty="0" smtClean="0"/>
            <a:t>Companies driven by ideas</a:t>
          </a:r>
          <a:endParaRPr lang="en-US" dirty="0"/>
        </a:p>
      </dgm:t>
    </dgm:pt>
    <dgm:pt modelId="{56909809-6D25-D14D-81C6-321F7BCC186A}" type="parTrans" cxnId="{1B1BE235-0BFF-E144-AC03-BDF5A9C3813A}">
      <dgm:prSet/>
      <dgm:spPr/>
      <dgm:t>
        <a:bodyPr/>
        <a:lstStyle/>
        <a:p>
          <a:endParaRPr lang="en-US"/>
        </a:p>
      </dgm:t>
    </dgm:pt>
    <dgm:pt modelId="{D84236B9-1BAA-8343-A902-8AFFB093DD8A}" type="sibTrans" cxnId="{1B1BE235-0BFF-E144-AC03-BDF5A9C3813A}">
      <dgm:prSet/>
      <dgm:spPr/>
      <dgm:t>
        <a:bodyPr/>
        <a:lstStyle/>
        <a:p>
          <a:endParaRPr lang="en-US"/>
        </a:p>
      </dgm:t>
    </dgm:pt>
    <dgm:pt modelId="{485BA157-2513-E443-BB9A-1F9B97225B51}">
      <dgm:prSet/>
      <dgm:spPr/>
      <dgm:t>
        <a:bodyPr/>
        <a:lstStyle/>
        <a:p>
          <a:pPr rtl="0"/>
          <a:r>
            <a:rPr lang="en-US" dirty="0" smtClean="0"/>
            <a:t>key decision criteria are visions, objectives and tasks, i.e. ideas the company breath for</a:t>
          </a:r>
          <a:endParaRPr lang="en-US" dirty="0"/>
        </a:p>
      </dgm:t>
    </dgm:pt>
    <dgm:pt modelId="{B8EE9A9B-A981-8542-B587-C33CA7BDBB8E}" type="parTrans" cxnId="{C637AE7A-5001-A345-BACE-D96799C4A2BC}">
      <dgm:prSet/>
      <dgm:spPr/>
      <dgm:t>
        <a:bodyPr/>
        <a:lstStyle/>
        <a:p>
          <a:endParaRPr lang="en-US"/>
        </a:p>
      </dgm:t>
    </dgm:pt>
    <dgm:pt modelId="{85202643-45A2-7C48-BAD5-FEEE44B9BFB9}" type="sibTrans" cxnId="{C637AE7A-5001-A345-BACE-D96799C4A2BC}">
      <dgm:prSet/>
      <dgm:spPr/>
      <dgm:t>
        <a:bodyPr/>
        <a:lstStyle/>
        <a:p>
          <a:endParaRPr lang="en-US"/>
        </a:p>
      </dgm:t>
    </dgm:pt>
    <dgm:pt modelId="{AC72BC36-10FA-A441-A519-B00598873717}">
      <dgm:prSet/>
      <dgm:spPr/>
      <dgm:t>
        <a:bodyPr/>
        <a:lstStyle/>
        <a:p>
          <a:pPr rtl="0"/>
          <a:r>
            <a:rPr lang="en-US" dirty="0" smtClean="0"/>
            <a:t>if people are uncertain firstly they ask what will lead at best to support and reinforce these ideas</a:t>
          </a:r>
          <a:endParaRPr lang="en-US" dirty="0"/>
        </a:p>
      </dgm:t>
    </dgm:pt>
    <dgm:pt modelId="{332A930D-80B2-F941-9394-373F36B0596F}" type="parTrans" cxnId="{985B8CD9-15CD-A740-A53B-1438432F4ED2}">
      <dgm:prSet/>
      <dgm:spPr/>
      <dgm:t>
        <a:bodyPr/>
        <a:lstStyle/>
        <a:p>
          <a:endParaRPr lang="en-US"/>
        </a:p>
      </dgm:t>
    </dgm:pt>
    <dgm:pt modelId="{F910E0B2-3517-1746-B03B-C6E983041355}" type="sibTrans" cxnId="{985B8CD9-15CD-A740-A53B-1438432F4ED2}">
      <dgm:prSet/>
      <dgm:spPr/>
      <dgm:t>
        <a:bodyPr/>
        <a:lstStyle/>
        <a:p>
          <a:endParaRPr lang="en-US"/>
        </a:p>
      </dgm:t>
    </dgm:pt>
    <dgm:pt modelId="{D1F6CAFE-5CE2-6D4F-8059-3550D7A9B28E}">
      <dgm:prSet/>
      <dgm:spPr/>
      <dgm:t>
        <a:bodyPr/>
        <a:lstStyle/>
        <a:p>
          <a:pPr rtl="0"/>
          <a:r>
            <a:rPr lang="en-US" dirty="0" smtClean="0"/>
            <a:t>superior can focus more on the broader context of operational affairs</a:t>
          </a:r>
          <a:endParaRPr lang="en-US" dirty="0"/>
        </a:p>
      </dgm:t>
    </dgm:pt>
    <dgm:pt modelId="{0250C0CF-CEDB-174E-9695-39C1952C0F9A}" type="parTrans" cxnId="{ABF8C58C-772A-364A-9642-7171213933E9}">
      <dgm:prSet/>
      <dgm:spPr/>
      <dgm:t>
        <a:bodyPr/>
        <a:lstStyle/>
        <a:p>
          <a:endParaRPr lang="en-US"/>
        </a:p>
      </dgm:t>
    </dgm:pt>
    <dgm:pt modelId="{92EA22F0-3B6F-B54E-AC0A-2B9F0DA7E41E}" type="sibTrans" cxnId="{ABF8C58C-772A-364A-9642-7171213933E9}">
      <dgm:prSet/>
      <dgm:spPr/>
      <dgm:t>
        <a:bodyPr/>
        <a:lstStyle/>
        <a:p>
          <a:endParaRPr lang="en-US"/>
        </a:p>
      </dgm:t>
    </dgm:pt>
    <dgm:pt modelId="{A0946EE1-1C7A-A948-B317-0CC28824C11C}" type="pres">
      <dgm:prSet presAssocID="{E7230C2E-1A10-BE4E-985E-CA22163F15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22804A-72F8-604E-8200-C844C902D632}" type="pres">
      <dgm:prSet presAssocID="{385FC1DB-094B-3547-AD9B-4D5D00536396}" presName="composite" presStyleCnt="0"/>
      <dgm:spPr/>
    </dgm:pt>
    <dgm:pt modelId="{2C5CD196-07AB-D647-816A-7995617B0A39}" type="pres">
      <dgm:prSet presAssocID="{385FC1DB-094B-3547-AD9B-4D5D005363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A08CA-CD08-4548-A5FE-05DDDA0193C7}" type="pres">
      <dgm:prSet presAssocID="{385FC1DB-094B-3547-AD9B-4D5D0053639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36CFF-195B-204B-8A2D-69A9D2E7303C}" type="pres">
      <dgm:prSet presAssocID="{F0F2598C-4754-044D-875F-202B4CD57786}" presName="space" presStyleCnt="0"/>
      <dgm:spPr/>
    </dgm:pt>
    <dgm:pt modelId="{467B4469-5122-D447-BDB4-E3DF7D3AAD93}" type="pres">
      <dgm:prSet presAssocID="{385A42FB-47AC-2D40-A81F-FB06CE6D0C39}" presName="composite" presStyleCnt="0"/>
      <dgm:spPr/>
    </dgm:pt>
    <dgm:pt modelId="{D14E3B0D-CE96-BA4D-9C16-33744124E5AE}" type="pres">
      <dgm:prSet presAssocID="{385A42FB-47AC-2D40-A81F-FB06CE6D0C39}" presName="parTx" presStyleLbl="alignNode1" presStyleIdx="1" presStyleCnt="2" custLinFactNeighborX="-909" custLinFactNeighborY="29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B55BD-4062-FF4E-B4B6-9DC779ACF417}" type="pres">
      <dgm:prSet presAssocID="{385A42FB-47AC-2D40-A81F-FB06CE6D0C39}" presName="desTx" presStyleLbl="alignAccFollowNode1" presStyleIdx="1" presStyleCnt="2" custLinFactNeighborX="-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37AE7A-5001-A345-BACE-D96799C4A2BC}" srcId="{385A42FB-47AC-2D40-A81F-FB06CE6D0C39}" destId="{485BA157-2513-E443-BB9A-1F9B97225B51}" srcOrd="0" destOrd="0" parTransId="{B8EE9A9B-A981-8542-B587-C33CA7BDBB8E}" sibTransId="{85202643-45A2-7C48-BAD5-FEEE44B9BFB9}"/>
    <dgm:cxn modelId="{0D72A46C-B32B-415C-A6E0-63A857350129}" type="presOf" srcId="{D1F6CAFE-5CE2-6D4F-8059-3550D7A9B28E}" destId="{BDDB55BD-4062-FF4E-B4B6-9DC779ACF417}" srcOrd="0" destOrd="2" presId="urn:microsoft.com/office/officeart/2005/8/layout/hList1"/>
    <dgm:cxn modelId="{CE1AFA49-B33C-EE4E-B45D-FDFAEB481206}" srcId="{385FC1DB-094B-3547-AD9B-4D5D00536396}" destId="{91ECD11A-FF0E-5D47-A580-C1A6DD484A1F}" srcOrd="1" destOrd="0" parTransId="{5A2CEBF8-C355-5D4E-8D63-3047B3209EB1}" sibTransId="{5B173663-E4F2-8B4F-99E7-892240B871A1}"/>
    <dgm:cxn modelId="{1B1BE235-0BFF-E144-AC03-BDF5A9C3813A}" srcId="{E7230C2E-1A10-BE4E-985E-CA22163F1593}" destId="{385A42FB-47AC-2D40-A81F-FB06CE6D0C39}" srcOrd="1" destOrd="0" parTransId="{56909809-6D25-D14D-81C6-321F7BCC186A}" sibTransId="{D84236B9-1BAA-8343-A902-8AFFB093DD8A}"/>
    <dgm:cxn modelId="{ABF8C58C-772A-364A-9642-7171213933E9}" srcId="{385A42FB-47AC-2D40-A81F-FB06CE6D0C39}" destId="{D1F6CAFE-5CE2-6D4F-8059-3550D7A9B28E}" srcOrd="2" destOrd="0" parTransId="{0250C0CF-CEDB-174E-9695-39C1952C0F9A}" sibTransId="{92EA22F0-3B6F-B54E-AC0A-2B9F0DA7E41E}"/>
    <dgm:cxn modelId="{99046A11-2123-8641-BF10-835BD80F4709}" srcId="{385FC1DB-094B-3547-AD9B-4D5D00536396}" destId="{8219FFEC-FD66-B34A-9A37-82F0ECABEA4D}" srcOrd="0" destOrd="0" parTransId="{361C7578-9F94-534E-B807-67E8D992E8FD}" sibTransId="{D12625C8-9191-D04A-A534-B915BBDD439A}"/>
    <dgm:cxn modelId="{29AD3EFB-1C2C-4AA3-AE4A-4E397256FE18}" type="presOf" srcId="{385FC1DB-094B-3547-AD9B-4D5D00536396}" destId="{2C5CD196-07AB-D647-816A-7995617B0A39}" srcOrd="0" destOrd="0" presId="urn:microsoft.com/office/officeart/2005/8/layout/hList1"/>
    <dgm:cxn modelId="{6CF1AF8D-0030-443A-BC1A-FD35B6F7903B}" type="presOf" srcId="{8219FFEC-FD66-B34A-9A37-82F0ECABEA4D}" destId="{259A08CA-CD08-4548-A5FE-05DDDA0193C7}" srcOrd="0" destOrd="0" presId="urn:microsoft.com/office/officeart/2005/8/layout/hList1"/>
    <dgm:cxn modelId="{9257A35E-09F9-427C-99FE-7A43B185383F}" type="presOf" srcId="{485BA157-2513-E443-BB9A-1F9B97225B51}" destId="{BDDB55BD-4062-FF4E-B4B6-9DC779ACF417}" srcOrd="0" destOrd="0" presId="urn:microsoft.com/office/officeart/2005/8/layout/hList1"/>
    <dgm:cxn modelId="{76DE7F22-99A8-4F25-B994-71405DF9A5C5}" type="presOf" srcId="{AC72BC36-10FA-A441-A519-B00598873717}" destId="{BDDB55BD-4062-FF4E-B4B6-9DC779ACF417}" srcOrd="0" destOrd="1" presId="urn:microsoft.com/office/officeart/2005/8/layout/hList1"/>
    <dgm:cxn modelId="{AE4AAB5A-5E72-0E4F-9A55-51E4B4B46DC9}" srcId="{E7230C2E-1A10-BE4E-985E-CA22163F1593}" destId="{385FC1DB-094B-3547-AD9B-4D5D00536396}" srcOrd="0" destOrd="0" parTransId="{58B49BDF-8749-0C43-8469-3D0E5565C9DD}" sibTransId="{F0F2598C-4754-044D-875F-202B4CD57786}"/>
    <dgm:cxn modelId="{E0F16AD3-F74C-214D-B1C5-DA5D6A8F4106}" srcId="{385FC1DB-094B-3547-AD9B-4D5D00536396}" destId="{43BEB2F9-CD9F-F94F-8081-9A9B406127BA}" srcOrd="2" destOrd="0" parTransId="{D96F74EC-93C4-9D46-AEA6-310FB4111A13}" sibTransId="{2FECDB28-59B5-9C42-B471-567F3FEF8280}"/>
    <dgm:cxn modelId="{985B8CD9-15CD-A740-A53B-1438432F4ED2}" srcId="{385A42FB-47AC-2D40-A81F-FB06CE6D0C39}" destId="{AC72BC36-10FA-A441-A519-B00598873717}" srcOrd="1" destOrd="0" parTransId="{332A930D-80B2-F941-9394-373F36B0596F}" sibTransId="{F910E0B2-3517-1746-B03B-C6E983041355}"/>
    <dgm:cxn modelId="{D186AC88-2460-468F-A55F-34D4F704092E}" type="presOf" srcId="{91ECD11A-FF0E-5D47-A580-C1A6DD484A1F}" destId="{259A08CA-CD08-4548-A5FE-05DDDA0193C7}" srcOrd="0" destOrd="1" presId="urn:microsoft.com/office/officeart/2005/8/layout/hList1"/>
    <dgm:cxn modelId="{528D776B-3045-402D-808B-FC1EC8185D3F}" type="presOf" srcId="{E7230C2E-1A10-BE4E-985E-CA22163F1593}" destId="{A0946EE1-1C7A-A948-B317-0CC28824C11C}" srcOrd="0" destOrd="0" presId="urn:microsoft.com/office/officeart/2005/8/layout/hList1"/>
    <dgm:cxn modelId="{39C2DC9C-C490-43C7-AB0B-4025C5327847}" type="presOf" srcId="{385A42FB-47AC-2D40-A81F-FB06CE6D0C39}" destId="{D14E3B0D-CE96-BA4D-9C16-33744124E5AE}" srcOrd="0" destOrd="0" presId="urn:microsoft.com/office/officeart/2005/8/layout/hList1"/>
    <dgm:cxn modelId="{B21EDABB-007F-438E-A0FB-8863CDD19576}" type="presOf" srcId="{43BEB2F9-CD9F-F94F-8081-9A9B406127BA}" destId="{259A08CA-CD08-4548-A5FE-05DDDA0193C7}" srcOrd="0" destOrd="2" presId="urn:microsoft.com/office/officeart/2005/8/layout/hList1"/>
    <dgm:cxn modelId="{E91B777B-C3CE-4D13-8279-F02C8EBB27AB}" type="presParOf" srcId="{A0946EE1-1C7A-A948-B317-0CC28824C11C}" destId="{FF22804A-72F8-604E-8200-C844C902D632}" srcOrd="0" destOrd="0" presId="urn:microsoft.com/office/officeart/2005/8/layout/hList1"/>
    <dgm:cxn modelId="{C3E16271-F167-40FD-8EDB-3F262D94519D}" type="presParOf" srcId="{FF22804A-72F8-604E-8200-C844C902D632}" destId="{2C5CD196-07AB-D647-816A-7995617B0A39}" srcOrd="0" destOrd="0" presId="urn:microsoft.com/office/officeart/2005/8/layout/hList1"/>
    <dgm:cxn modelId="{386DF028-2189-464F-8621-D75AD9F5BBF4}" type="presParOf" srcId="{FF22804A-72F8-604E-8200-C844C902D632}" destId="{259A08CA-CD08-4548-A5FE-05DDDA0193C7}" srcOrd="1" destOrd="0" presId="urn:microsoft.com/office/officeart/2005/8/layout/hList1"/>
    <dgm:cxn modelId="{B75DFB46-9E86-449A-A301-8FDAF8A2A4E7}" type="presParOf" srcId="{A0946EE1-1C7A-A948-B317-0CC28824C11C}" destId="{B0E36CFF-195B-204B-8A2D-69A9D2E7303C}" srcOrd="1" destOrd="0" presId="urn:microsoft.com/office/officeart/2005/8/layout/hList1"/>
    <dgm:cxn modelId="{60908F87-EBE5-43C9-B61A-29190E9E8CA3}" type="presParOf" srcId="{A0946EE1-1C7A-A948-B317-0CC28824C11C}" destId="{467B4469-5122-D447-BDB4-E3DF7D3AAD93}" srcOrd="2" destOrd="0" presId="urn:microsoft.com/office/officeart/2005/8/layout/hList1"/>
    <dgm:cxn modelId="{4DE557E7-851D-4E08-B0BD-4A9B3A9256A3}" type="presParOf" srcId="{467B4469-5122-D447-BDB4-E3DF7D3AAD93}" destId="{D14E3B0D-CE96-BA4D-9C16-33744124E5AE}" srcOrd="0" destOrd="0" presId="urn:microsoft.com/office/officeart/2005/8/layout/hList1"/>
    <dgm:cxn modelId="{5EB2EC69-5816-47BE-BD5E-AA00F07E9448}" type="presParOf" srcId="{467B4469-5122-D447-BDB4-E3DF7D3AAD93}" destId="{BDDB55BD-4062-FF4E-B4B6-9DC779ACF4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Integration</a:t>
          </a:r>
          <a:endParaRPr lang="en-US" sz="1200" dirty="0">
            <a:solidFill>
              <a:schemeClr val="tx1"/>
            </a:solidFill>
          </a:endParaRP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err="1" smtClean="0">
              <a:solidFill>
                <a:schemeClr val="bg1"/>
              </a:solidFill>
            </a:rPr>
            <a:t>Synergetization</a:t>
          </a:r>
          <a:endParaRPr lang="en-US" sz="1200" dirty="0">
            <a:solidFill>
              <a:schemeClr val="bg1"/>
            </a:solidFill>
          </a:endParaRP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Habilitation</a:t>
          </a:r>
          <a:endParaRPr lang="en-US" sz="1200" dirty="0">
            <a:solidFill>
              <a:schemeClr val="bg1"/>
            </a:solidFill>
          </a:endParaRP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Motivation</a:t>
          </a:r>
          <a:endParaRPr lang="en-US" sz="1200" dirty="0">
            <a:solidFill>
              <a:schemeClr val="bg1"/>
            </a:solidFill>
          </a:endParaRP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Orientation</a:t>
          </a:r>
          <a:endParaRPr lang="en-US" sz="1200" dirty="0">
            <a:solidFill>
              <a:schemeClr val="bg1"/>
            </a:solidFill>
          </a:endParaRP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Definition</a:t>
          </a:r>
          <a:endParaRPr lang="en-US" sz="1200" dirty="0">
            <a:solidFill>
              <a:schemeClr val="bg1"/>
            </a:solidFill>
          </a:endParaRP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1D100E-2AD4-4724-8759-F17C7839649D}" type="presOf" srcId="{2E86806D-71DD-CA4D-A2DE-1859FAFC7FDB}" destId="{F5C47C7C-F22E-5745-9FF3-8E8113C17EE8}" srcOrd="0" destOrd="0" presId="urn:microsoft.com/office/officeart/2005/8/layout/pyramid1"/>
    <dgm:cxn modelId="{331A998C-5E42-4E56-9F58-7E908EC67397}" type="presOf" srcId="{7B5694F9-8EEE-CD45-BBEF-0B9EB738EDF4}" destId="{2B843B4D-9D9C-0F40-8A45-031B67D433C2}" srcOrd="0" destOrd="0" presId="urn:microsoft.com/office/officeart/2005/8/layout/pyramid1"/>
    <dgm:cxn modelId="{EA9D10D1-BE84-4D71-B6D0-A873A89831A0}" type="presOf" srcId="{E8752FC1-491D-B24F-878E-7B27A0993F36}" destId="{5E181FBA-F664-6B48-BDE0-BF8485876CD3}" srcOrd="0" destOrd="0" presId="urn:microsoft.com/office/officeart/2005/8/layout/pyramid1"/>
    <dgm:cxn modelId="{E9546063-CD59-493A-A864-FC6676CE32A6}" type="presOf" srcId="{E8752FC1-491D-B24F-878E-7B27A0993F36}" destId="{0D08230A-6AD0-2B41-BF87-AE86F274EEE3}" srcOrd="1" destOrd="0" presId="urn:microsoft.com/office/officeart/2005/8/layout/pyramid1"/>
    <dgm:cxn modelId="{05E733DC-ED2E-43A2-9E4D-ECA3CC761451}" type="presOf" srcId="{DA5B7626-EE35-C640-B44B-6160753CA89B}" destId="{567FA3C0-EAF2-8F47-9CFA-CE0A0C0DC33F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13C03771-2115-4A5A-A2B1-ACC37B3A79FF}" type="presOf" srcId="{BC5BF151-6F10-8549-8F0E-B93F8721AFF4}" destId="{7AE28275-8189-304B-BDE5-5E5C671D1A55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E7AF0672-9285-4FB9-AB75-53C2E97A2009}" type="presOf" srcId="{7B5694F9-8EEE-CD45-BBEF-0B9EB738EDF4}" destId="{A43E12FA-7480-EB48-B3E5-17A52D8B8888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A9F4E3B0-5D48-4E2A-A67C-B2EB977D0A34}" type="presOf" srcId="{00644C28-B8FC-6B4A-8563-C5AA90710ABC}" destId="{2A2A1913-E03B-0A4C-8983-14D8E6854B04}" srcOrd="1" destOrd="0" presId="urn:microsoft.com/office/officeart/2005/8/layout/pyramid1"/>
    <dgm:cxn modelId="{903774D2-6530-4DFF-8205-F6D996DBC6AA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1E4D7014-25D9-4BED-A10E-8B81B4BD4A74}" type="presOf" srcId="{95098161-E637-7049-BA60-C0AB4DAF5E9F}" destId="{77FFA999-8B80-B141-B319-2DC5121D3529}" srcOrd="0" destOrd="0" presId="urn:microsoft.com/office/officeart/2005/8/layout/pyramid1"/>
    <dgm:cxn modelId="{CD032D4D-3F68-43E9-96D8-9EE9B09E2B91}" type="presOf" srcId="{00644C28-B8FC-6B4A-8563-C5AA90710ABC}" destId="{6C4823E3-61B0-3B4D-AE75-C2F669A0B1E8}" srcOrd="0" destOrd="0" presId="urn:microsoft.com/office/officeart/2005/8/layout/pyramid1"/>
    <dgm:cxn modelId="{47078498-B234-454E-BB54-6D0A034DED83}" type="presOf" srcId="{2E86806D-71DD-CA4D-A2DE-1859FAFC7FDB}" destId="{471F034A-26A6-5C42-9AA1-EE3AF3C79E8E}" srcOrd="1" destOrd="0" presId="urn:microsoft.com/office/officeart/2005/8/layout/pyramid1"/>
    <dgm:cxn modelId="{5B22C624-B3EA-492C-B6E7-6FE6AB2850D6}" type="presOf" srcId="{DA5B7626-EE35-C640-B44B-6160753CA89B}" destId="{8F820B19-D61C-B247-A620-06225BB7DFA1}" srcOrd="0" destOrd="0" presId="urn:microsoft.com/office/officeart/2005/8/layout/pyramid1"/>
    <dgm:cxn modelId="{8F8DCB8E-F6A8-4111-8798-1077246A8E37}" type="presParOf" srcId="{77FFA999-8B80-B141-B319-2DC5121D3529}" destId="{1A5506AD-A243-2D41-8F70-DCD5EB38DA18}" srcOrd="0" destOrd="0" presId="urn:microsoft.com/office/officeart/2005/8/layout/pyramid1"/>
    <dgm:cxn modelId="{011B2E0C-92B2-43F0-BE39-A047527F971D}" type="presParOf" srcId="{1A5506AD-A243-2D41-8F70-DCD5EB38DA18}" destId="{6C4823E3-61B0-3B4D-AE75-C2F669A0B1E8}" srcOrd="0" destOrd="0" presId="urn:microsoft.com/office/officeart/2005/8/layout/pyramid1"/>
    <dgm:cxn modelId="{5A10C329-7B92-428C-BC9A-21BD6B3B5A3E}" type="presParOf" srcId="{1A5506AD-A243-2D41-8F70-DCD5EB38DA18}" destId="{2A2A1913-E03B-0A4C-8983-14D8E6854B04}" srcOrd="1" destOrd="0" presId="urn:microsoft.com/office/officeart/2005/8/layout/pyramid1"/>
    <dgm:cxn modelId="{D2149168-57E8-4CCE-9FF7-902F3B66A9D4}" type="presParOf" srcId="{77FFA999-8B80-B141-B319-2DC5121D3529}" destId="{12D3D58B-540D-0B4D-A698-58C2B0292091}" srcOrd="1" destOrd="0" presId="urn:microsoft.com/office/officeart/2005/8/layout/pyramid1"/>
    <dgm:cxn modelId="{0C25A83F-1FE3-46CB-8E99-D08DEDB6430A}" type="presParOf" srcId="{12D3D58B-540D-0B4D-A698-58C2B0292091}" destId="{F5C47C7C-F22E-5745-9FF3-8E8113C17EE8}" srcOrd="0" destOrd="0" presId="urn:microsoft.com/office/officeart/2005/8/layout/pyramid1"/>
    <dgm:cxn modelId="{53907E9E-C6C4-4585-B605-4FC239F088A3}" type="presParOf" srcId="{12D3D58B-540D-0B4D-A698-58C2B0292091}" destId="{471F034A-26A6-5C42-9AA1-EE3AF3C79E8E}" srcOrd="1" destOrd="0" presId="urn:microsoft.com/office/officeart/2005/8/layout/pyramid1"/>
    <dgm:cxn modelId="{D1C9CC74-4103-4A1B-95F9-9644824046EE}" type="presParOf" srcId="{77FFA999-8B80-B141-B319-2DC5121D3529}" destId="{F7A3E1CF-2367-D348-9EA1-6831052B9446}" srcOrd="2" destOrd="0" presId="urn:microsoft.com/office/officeart/2005/8/layout/pyramid1"/>
    <dgm:cxn modelId="{76A73424-3709-4A84-A517-F1370B108F70}" type="presParOf" srcId="{F7A3E1CF-2367-D348-9EA1-6831052B9446}" destId="{5E181FBA-F664-6B48-BDE0-BF8485876CD3}" srcOrd="0" destOrd="0" presId="urn:microsoft.com/office/officeart/2005/8/layout/pyramid1"/>
    <dgm:cxn modelId="{5B9F3440-C79E-46F1-9EEA-CBBAFAFBF868}" type="presParOf" srcId="{F7A3E1CF-2367-D348-9EA1-6831052B9446}" destId="{0D08230A-6AD0-2B41-BF87-AE86F274EEE3}" srcOrd="1" destOrd="0" presId="urn:microsoft.com/office/officeart/2005/8/layout/pyramid1"/>
    <dgm:cxn modelId="{D0FE6A2C-A1E9-4339-A548-F18E58538ABF}" type="presParOf" srcId="{77FFA999-8B80-B141-B319-2DC5121D3529}" destId="{1F1A224B-50CC-B54B-908E-6118EBBD8076}" srcOrd="3" destOrd="0" presId="urn:microsoft.com/office/officeart/2005/8/layout/pyramid1"/>
    <dgm:cxn modelId="{2AD2A546-532A-4CF4-9919-FE8E62C940B3}" type="presParOf" srcId="{1F1A224B-50CC-B54B-908E-6118EBBD8076}" destId="{8F820B19-D61C-B247-A620-06225BB7DFA1}" srcOrd="0" destOrd="0" presId="urn:microsoft.com/office/officeart/2005/8/layout/pyramid1"/>
    <dgm:cxn modelId="{00947240-3AF4-4ABE-881C-5B04DDE81E08}" type="presParOf" srcId="{1F1A224B-50CC-B54B-908E-6118EBBD8076}" destId="{567FA3C0-EAF2-8F47-9CFA-CE0A0C0DC33F}" srcOrd="1" destOrd="0" presId="urn:microsoft.com/office/officeart/2005/8/layout/pyramid1"/>
    <dgm:cxn modelId="{13AE40D5-8DCB-4F5B-B610-B3F2EA8AD81C}" type="presParOf" srcId="{77FFA999-8B80-B141-B319-2DC5121D3529}" destId="{34491244-7400-B043-9703-5F19EA661BED}" srcOrd="4" destOrd="0" presId="urn:microsoft.com/office/officeart/2005/8/layout/pyramid1"/>
    <dgm:cxn modelId="{ACE05B4F-59C1-4667-BB6B-32AB0F63F262}" type="presParOf" srcId="{34491244-7400-B043-9703-5F19EA661BED}" destId="{7AE28275-8189-304B-BDE5-5E5C671D1A55}" srcOrd="0" destOrd="0" presId="urn:microsoft.com/office/officeart/2005/8/layout/pyramid1"/>
    <dgm:cxn modelId="{394D6A56-2705-47E0-A627-B61B4F246AD5}" type="presParOf" srcId="{34491244-7400-B043-9703-5F19EA661BED}" destId="{06C17BD8-892F-BB41-87CF-5D922E430906}" srcOrd="1" destOrd="0" presId="urn:microsoft.com/office/officeart/2005/8/layout/pyramid1"/>
    <dgm:cxn modelId="{D64D3E86-72C1-42F0-A5F3-DACF2420A441}" type="presParOf" srcId="{77FFA999-8B80-B141-B319-2DC5121D3529}" destId="{84EDB3D2-1944-0F46-9BB0-8285AE6DD0AA}" srcOrd="5" destOrd="0" presId="urn:microsoft.com/office/officeart/2005/8/layout/pyramid1"/>
    <dgm:cxn modelId="{AE967210-49CA-42B1-968C-FB2291C79037}" type="presParOf" srcId="{84EDB3D2-1944-0F46-9BB0-8285AE6DD0AA}" destId="{2B843B4D-9D9C-0F40-8A45-031B67D433C2}" srcOrd="0" destOrd="0" presId="urn:microsoft.com/office/officeart/2005/8/layout/pyramid1"/>
    <dgm:cxn modelId="{6A18541E-54A0-4D47-8F4E-5CCA9FF6D9F3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EE7AA7-5FF5-304F-B91C-1CB401054E7C}" type="doc">
      <dgm:prSet loTypeId="urn:microsoft.com/office/officeart/2005/8/layout/vList3#2" loCatId="list" qsTypeId="urn:microsoft.com/office/officeart/2005/8/quickstyle/simple4" qsCatId="simple" csTypeId="urn:microsoft.com/office/officeart/2005/8/colors/accent1_2" csCatId="accent1" phldr="1"/>
      <dgm:spPr/>
    </dgm:pt>
    <dgm:pt modelId="{2446CD84-8413-2049-9250-A5103EF8A1E2}">
      <dgm:prSet phldrT="[Text]" custT="1"/>
      <dgm:spPr/>
      <dgm:t>
        <a:bodyPr/>
        <a:lstStyle/>
        <a:p>
          <a:r>
            <a:rPr lang="en-US" sz="4200" dirty="0" smtClean="0"/>
            <a:t>Neutral </a:t>
          </a:r>
          <a:r>
            <a:rPr lang="en-US" sz="3200" dirty="0" smtClean="0"/>
            <a:t>(</a:t>
          </a:r>
          <a:r>
            <a:rPr lang="en-US" sz="3200" dirty="0" err="1" smtClean="0"/>
            <a:t>c</a:t>
          </a:r>
          <a:r>
            <a:rPr lang="en-US" sz="3200" baseline="-25000" dirty="0" err="1" smtClean="0"/>
            <a:t>re</a:t>
          </a:r>
          <a:r>
            <a:rPr lang="en-US" sz="3200" dirty="0" smtClean="0"/>
            <a:t>=1)</a:t>
          </a:r>
          <a:endParaRPr lang="en-US" sz="3500" dirty="0"/>
        </a:p>
      </dgm:t>
    </dgm:pt>
    <dgm:pt modelId="{6AACE763-3F35-424C-A5C0-5DEF6891E0A6}" type="parTrans" cxnId="{A6E81FC5-58FA-3242-8F04-7E85C46A405E}">
      <dgm:prSet/>
      <dgm:spPr/>
      <dgm:t>
        <a:bodyPr/>
        <a:lstStyle/>
        <a:p>
          <a:endParaRPr lang="en-US"/>
        </a:p>
      </dgm:t>
    </dgm:pt>
    <dgm:pt modelId="{537AD3B9-9E51-8D48-AC24-CCA37C4F9F2A}" type="sibTrans" cxnId="{A6E81FC5-58FA-3242-8F04-7E85C46A405E}">
      <dgm:prSet/>
      <dgm:spPr/>
      <dgm:t>
        <a:bodyPr/>
        <a:lstStyle/>
        <a:p>
          <a:endParaRPr lang="en-US"/>
        </a:p>
      </dgm:t>
    </dgm:pt>
    <dgm:pt modelId="{F2A0A840-121E-1D42-9451-36DE4F039CEA}">
      <dgm:prSet phldrT="[Text]" custT="1"/>
      <dgm:spPr/>
      <dgm:t>
        <a:bodyPr/>
        <a:lstStyle/>
        <a:p>
          <a:r>
            <a:rPr lang="en-US" sz="4200" dirty="0" smtClean="0"/>
            <a:t>Synergy </a:t>
          </a:r>
          <a:r>
            <a:rPr lang="en-US" sz="3200" dirty="0" smtClean="0"/>
            <a:t>(</a:t>
          </a:r>
          <a:r>
            <a:rPr lang="en-US" sz="3200" dirty="0" err="1" smtClean="0"/>
            <a:t>c</a:t>
          </a:r>
          <a:r>
            <a:rPr lang="en-US" sz="3200" baseline="-25000" dirty="0" err="1" smtClean="0"/>
            <a:t>re</a:t>
          </a:r>
          <a:r>
            <a:rPr lang="en-US" sz="3200" dirty="0" smtClean="0"/>
            <a:t>&gt;1)</a:t>
          </a:r>
          <a:endParaRPr lang="en-US" sz="4200" dirty="0"/>
        </a:p>
      </dgm:t>
    </dgm:pt>
    <dgm:pt modelId="{A25F49E2-668F-0441-BC10-6E3F5A676DEB}" type="parTrans" cxnId="{D22959AD-864C-1E4B-B68A-96805BF53811}">
      <dgm:prSet/>
      <dgm:spPr/>
      <dgm:t>
        <a:bodyPr/>
        <a:lstStyle/>
        <a:p>
          <a:endParaRPr lang="en-US"/>
        </a:p>
      </dgm:t>
    </dgm:pt>
    <dgm:pt modelId="{3BE4F969-11CA-2D47-A3E9-9512875669A2}" type="sibTrans" cxnId="{D22959AD-864C-1E4B-B68A-96805BF53811}">
      <dgm:prSet/>
      <dgm:spPr/>
      <dgm:t>
        <a:bodyPr/>
        <a:lstStyle/>
        <a:p>
          <a:endParaRPr lang="en-US"/>
        </a:p>
      </dgm:t>
    </dgm:pt>
    <dgm:pt modelId="{665350BD-873F-C84E-9BB3-99CCE6442DF3}">
      <dgm:prSet phldrT="[Text]" custT="1"/>
      <dgm:spPr/>
      <dgm:t>
        <a:bodyPr/>
        <a:lstStyle/>
        <a:p>
          <a:r>
            <a:rPr lang="en-US" sz="4200" dirty="0" smtClean="0"/>
            <a:t>Conflict </a:t>
          </a:r>
          <a:r>
            <a:rPr lang="en-US" sz="3200" dirty="0" smtClean="0"/>
            <a:t>(</a:t>
          </a:r>
          <a:r>
            <a:rPr lang="en-US" sz="3200" dirty="0" err="1" smtClean="0"/>
            <a:t>c</a:t>
          </a:r>
          <a:r>
            <a:rPr lang="en-US" sz="3200" baseline="-25000" dirty="0" err="1" smtClean="0"/>
            <a:t>re</a:t>
          </a:r>
          <a:r>
            <a:rPr lang="en-US" sz="3200" dirty="0" smtClean="0"/>
            <a:t>&lt;1)</a:t>
          </a:r>
          <a:endParaRPr lang="en-US" sz="4200" dirty="0"/>
        </a:p>
      </dgm:t>
    </dgm:pt>
    <dgm:pt modelId="{FC8F272F-FAB2-7044-9467-2822E3C123E2}" type="sibTrans" cxnId="{9C5DA9D9-DA39-B949-BDBB-DAD11E0D4DFB}">
      <dgm:prSet/>
      <dgm:spPr/>
      <dgm:t>
        <a:bodyPr/>
        <a:lstStyle/>
        <a:p>
          <a:endParaRPr lang="en-US"/>
        </a:p>
      </dgm:t>
    </dgm:pt>
    <dgm:pt modelId="{974848B8-57E1-5C4B-A9AB-D3D13915B1A9}" type="parTrans" cxnId="{9C5DA9D9-DA39-B949-BDBB-DAD11E0D4DFB}">
      <dgm:prSet/>
      <dgm:spPr/>
      <dgm:t>
        <a:bodyPr/>
        <a:lstStyle/>
        <a:p>
          <a:endParaRPr lang="en-US"/>
        </a:p>
      </dgm:t>
    </dgm:pt>
    <dgm:pt modelId="{94F8EEBF-09F0-484D-8BF3-3FEAA79B3C8C}" type="pres">
      <dgm:prSet presAssocID="{8DEE7AA7-5FF5-304F-B91C-1CB401054E7C}" presName="linearFlow" presStyleCnt="0">
        <dgm:presLayoutVars>
          <dgm:dir/>
          <dgm:resizeHandles val="exact"/>
        </dgm:presLayoutVars>
      </dgm:prSet>
      <dgm:spPr/>
    </dgm:pt>
    <dgm:pt modelId="{61AFACBD-C394-8B4E-9404-62B3093CD63E}" type="pres">
      <dgm:prSet presAssocID="{665350BD-873F-C84E-9BB3-99CCE6442DF3}" presName="composite" presStyleCnt="0"/>
      <dgm:spPr/>
    </dgm:pt>
    <dgm:pt modelId="{022376C0-7230-F643-8D08-005267D1FDE9}" type="pres">
      <dgm:prSet presAssocID="{665350BD-873F-C84E-9BB3-99CCE6442DF3}" presName="imgShp" presStyleLbl="fgImgPlace1" presStyleIdx="0" presStyleCnt="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D867C73F-9100-6E4D-BE2E-59848DDAA795}" type="pres">
      <dgm:prSet presAssocID="{665350BD-873F-C84E-9BB3-99CCE6442DF3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C1E8E-AC82-874D-BDAB-85E8FFD7674F}" type="pres">
      <dgm:prSet presAssocID="{FC8F272F-FAB2-7044-9467-2822E3C123E2}" presName="spacing" presStyleCnt="0"/>
      <dgm:spPr/>
    </dgm:pt>
    <dgm:pt modelId="{EEF90EC8-4C1C-E74F-BD9B-8DE5F5649E47}" type="pres">
      <dgm:prSet presAssocID="{2446CD84-8413-2049-9250-A5103EF8A1E2}" presName="composite" presStyleCnt="0"/>
      <dgm:spPr/>
    </dgm:pt>
    <dgm:pt modelId="{6800E8AB-1276-4544-8529-0A5F951B2359}" type="pres">
      <dgm:prSet presAssocID="{2446CD84-8413-2049-9250-A5103EF8A1E2}" presName="imgShp" presStyleLbl="fgImgPlace1" presStyleIdx="1" presStyleCnt="3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endParaRPr lang="en-US"/>
        </a:p>
      </dgm:t>
    </dgm:pt>
    <dgm:pt modelId="{758AD723-B4CA-294F-AB5F-5DFCB4447D08}" type="pres">
      <dgm:prSet presAssocID="{2446CD84-8413-2049-9250-A5103EF8A1E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CE545-6447-764C-A75F-70E9EB5E1638}" type="pres">
      <dgm:prSet presAssocID="{537AD3B9-9E51-8D48-AC24-CCA37C4F9F2A}" presName="spacing" presStyleCnt="0"/>
      <dgm:spPr/>
    </dgm:pt>
    <dgm:pt modelId="{8FC98733-EDCB-9F44-8C6B-81778A6DCA87}" type="pres">
      <dgm:prSet presAssocID="{F2A0A840-121E-1D42-9451-36DE4F039CEA}" presName="composite" presStyleCnt="0"/>
      <dgm:spPr/>
    </dgm:pt>
    <dgm:pt modelId="{25BC3232-B94F-2544-B5CD-97B373D39BA7}" type="pres">
      <dgm:prSet presAssocID="{F2A0A840-121E-1D42-9451-36DE4F039CEA}" presName="imgShp" presStyleLbl="fgImgPlace1" presStyleIdx="2" presStyleCnt="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endParaRPr lang="en-US"/>
        </a:p>
      </dgm:t>
    </dgm:pt>
    <dgm:pt modelId="{EF389E41-12F2-0D46-A50A-BDD8C0371D3A}" type="pres">
      <dgm:prSet presAssocID="{F2A0A840-121E-1D42-9451-36DE4F039CEA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619C42-ADE4-4EB2-90FC-8298C3F15FE1}" type="presOf" srcId="{8DEE7AA7-5FF5-304F-B91C-1CB401054E7C}" destId="{94F8EEBF-09F0-484D-8BF3-3FEAA79B3C8C}" srcOrd="0" destOrd="0" presId="urn:microsoft.com/office/officeart/2005/8/layout/vList3#2"/>
    <dgm:cxn modelId="{D22959AD-864C-1E4B-B68A-96805BF53811}" srcId="{8DEE7AA7-5FF5-304F-B91C-1CB401054E7C}" destId="{F2A0A840-121E-1D42-9451-36DE4F039CEA}" srcOrd="2" destOrd="0" parTransId="{A25F49E2-668F-0441-BC10-6E3F5A676DEB}" sibTransId="{3BE4F969-11CA-2D47-A3E9-9512875669A2}"/>
    <dgm:cxn modelId="{087D640C-DC7E-4933-AE54-5F4EAB793C52}" type="presOf" srcId="{2446CD84-8413-2049-9250-A5103EF8A1E2}" destId="{758AD723-B4CA-294F-AB5F-5DFCB4447D08}" srcOrd="0" destOrd="0" presId="urn:microsoft.com/office/officeart/2005/8/layout/vList3#2"/>
    <dgm:cxn modelId="{9C5DA9D9-DA39-B949-BDBB-DAD11E0D4DFB}" srcId="{8DEE7AA7-5FF5-304F-B91C-1CB401054E7C}" destId="{665350BD-873F-C84E-9BB3-99CCE6442DF3}" srcOrd="0" destOrd="0" parTransId="{974848B8-57E1-5C4B-A9AB-D3D13915B1A9}" sibTransId="{FC8F272F-FAB2-7044-9467-2822E3C123E2}"/>
    <dgm:cxn modelId="{A6E81FC5-58FA-3242-8F04-7E85C46A405E}" srcId="{8DEE7AA7-5FF5-304F-B91C-1CB401054E7C}" destId="{2446CD84-8413-2049-9250-A5103EF8A1E2}" srcOrd="1" destOrd="0" parTransId="{6AACE763-3F35-424C-A5C0-5DEF6891E0A6}" sibTransId="{537AD3B9-9E51-8D48-AC24-CCA37C4F9F2A}"/>
    <dgm:cxn modelId="{3B9256E2-029D-4E5A-A2DA-EEB9C61DAF0D}" type="presOf" srcId="{F2A0A840-121E-1D42-9451-36DE4F039CEA}" destId="{EF389E41-12F2-0D46-A50A-BDD8C0371D3A}" srcOrd="0" destOrd="0" presId="urn:microsoft.com/office/officeart/2005/8/layout/vList3#2"/>
    <dgm:cxn modelId="{D531ABD3-57A9-473B-8BC2-CE6290CB8DC3}" type="presOf" srcId="{665350BD-873F-C84E-9BB3-99CCE6442DF3}" destId="{D867C73F-9100-6E4D-BE2E-59848DDAA795}" srcOrd="0" destOrd="0" presId="urn:microsoft.com/office/officeart/2005/8/layout/vList3#2"/>
    <dgm:cxn modelId="{583343BF-2033-48FF-8F0F-52B0AF72764F}" type="presParOf" srcId="{94F8EEBF-09F0-484D-8BF3-3FEAA79B3C8C}" destId="{61AFACBD-C394-8B4E-9404-62B3093CD63E}" srcOrd="0" destOrd="0" presId="urn:microsoft.com/office/officeart/2005/8/layout/vList3#2"/>
    <dgm:cxn modelId="{86B36E15-D7AE-44AF-BC1B-E25A14680CE2}" type="presParOf" srcId="{61AFACBD-C394-8B4E-9404-62B3093CD63E}" destId="{022376C0-7230-F643-8D08-005267D1FDE9}" srcOrd="0" destOrd="0" presId="urn:microsoft.com/office/officeart/2005/8/layout/vList3#2"/>
    <dgm:cxn modelId="{1FC2129A-67DD-420C-AB80-13F3B43601A9}" type="presParOf" srcId="{61AFACBD-C394-8B4E-9404-62B3093CD63E}" destId="{D867C73F-9100-6E4D-BE2E-59848DDAA795}" srcOrd="1" destOrd="0" presId="urn:microsoft.com/office/officeart/2005/8/layout/vList3#2"/>
    <dgm:cxn modelId="{8612CE83-B050-46F7-8E6A-1D1C9589E045}" type="presParOf" srcId="{94F8EEBF-09F0-484D-8BF3-3FEAA79B3C8C}" destId="{5A2C1E8E-AC82-874D-BDAB-85E8FFD7674F}" srcOrd="1" destOrd="0" presId="urn:microsoft.com/office/officeart/2005/8/layout/vList3#2"/>
    <dgm:cxn modelId="{72981D0B-EB47-4FBD-ABE6-6E4D1ECE22BC}" type="presParOf" srcId="{94F8EEBF-09F0-484D-8BF3-3FEAA79B3C8C}" destId="{EEF90EC8-4C1C-E74F-BD9B-8DE5F5649E47}" srcOrd="2" destOrd="0" presId="urn:microsoft.com/office/officeart/2005/8/layout/vList3#2"/>
    <dgm:cxn modelId="{6FC55984-39C3-4D3A-914C-273C5101CEBF}" type="presParOf" srcId="{EEF90EC8-4C1C-E74F-BD9B-8DE5F5649E47}" destId="{6800E8AB-1276-4544-8529-0A5F951B2359}" srcOrd="0" destOrd="0" presId="urn:microsoft.com/office/officeart/2005/8/layout/vList3#2"/>
    <dgm:cxn modelId="{1DA51870-49C7-41CE-BDE5-0A96ACD3D13C}" type="presParOf" srcId="{EEF90EC8-4C1C-E74F-BD9B-8DE5F5649E47}" destId="{758AD723-B4CA-294F-AB5F-5DFCB4447D08}" srcOrd="1" destOrd="0" presId="urn:microsoft.com/office/officeart/2005/8/layout/vList3#2"/>
    <dgm:cxn modelId="{5B62CFAD-3A1B-4783-BF37-24AAB1D5A959}" type="presParOf" srcId="{94F8EEBF-09F0-484D-8BF3-3FEAA79B3C8C}" destId="{132CE545-6447-764C-A75F-70E9EB5E1638}" srcOrd="3" destOrd="0" presId="urn:microsoft.com/office/officeart/2005/8/layout/vList3#2"/>
    <dgm:cxn modelId="{2CDDE250-4B9D-454C-B7E3-7458E0FDCF0E}" type="presParOf" srcId="{94F8EEBF-09F0-484D-8BF3-3FEAA79B3C8C}" destId="{8FC98733-EDCB-9F44-8C6B-81778A6DCA87}" srcOrd="4" destOrd="0" presId="urn:microsoft.com/office/officeart/2005/8/layout/vList3#2"/>
    <dgm:cxn modelId="{AEF593A0-9C25-4AE9-82EA-F9502439FC34}" type="presParOf" srcId="{8FC98733-EDCB-9F44-8C6B-81778A6DCA87}" destId="{25BC3232-B94F-2544-B5CD-97B373D39BA7}" srcOrd="0" destOrd="0" presId="urn:microsoft.com/office/officeart/2005/8/layout/vList3#2"/>
    <dgm:cxn modelId="{F097C378-1F90-418D-8698-82A85693BA21}" type="presParOf" srcId="{8FC98733-EDCB-9F44-8C6B-81778A6DCA87}" destId="{EF389E41-12F2-0D46-A50A-BDD8C0371D3A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81750B-76B9-2043-905B-261FA6B545D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99F842-5A47-EF45-9929-B314C9BEE7F1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b="1" dirty="0" smtClean="0"/>
            <a:t>Company culture</a:t>
          </a:r>
          <a:r>
            <a:rPr lang="en-US" dirty="0" smtClean="0"/>
            <a:t> is the set of relationships between key factors essential for the company</a:t>
          </a:r>
          <a:endParaRPr lang="en-US" dirty="0"/>
        </a:p>
      </dgm:t>
    </dgm:pt>
    <dgm:pt modelId="{3C626423-2BCD-F44A-B0FD-43ED966A8CE9}" type="parTrans" cxnId="{60249BF5-6457-D249-B327-A753D1334EB0}">
      <dgm:prSet/>
      <dgm:spPr/>
      <dgm:t>
        <a:bodyPr/>
        <a:lstStyle/>
        <a:p>
          <a:endParaRPr lang="en-US"/>
        </a:p>
      </dgm:t>
    </dgm:pt>
    <dgm:pt modelId="{38DDD0A6-C467-6744-BA97-23E291A5AD43}" type="sibTrans" cxnId="{60249BF5-6457-D249-B327-A753D1334EB0}">
      <dgm:prSet/>
      <dgm:spPr/>
      <dgm:t>
        <a:bodyPr/>
        <a:lstStyle/>
        <a:p>
          <a:endParaRPr lang="en-US"/>
        </a:p>
      </dgm:t>
    </dgm:pt>
    <dgm:pt modelId="{FF7994CA-9BC8-0C4E-8F68-978A3BE7B29A}">
      <dgm:prSet/>
      <dgm:spPr/>
      <dgm:t>
        <a:bodyPr/>
        <a:lstStyle/>
        <a:p>
          <a:pPr algn="ctr" rtl="0"/>
          <a:r>
            <a:rPr lang="en-US" dirty="0" smtClean="0"/>
            <a:t>E</a:t>
          </a:r>
          <a:r>
            <a:rPr lang="cs-CZ" dirty="0" err="1" smtClean="0"/>
            <a:t>lements</a:t>
          </a:r>
          <a:r>
            <a:rPr lang="cs-CZ" dirty="0" smtClean="0"/>
            <a:t> </a:t>
          </a:r>
          <a:r>
            <a:rPr lang="cs-CZ" dirty="0" err="1" smtClean="0"/>
            <a:t>of</a:t>
          </a:r>
          <a:r>
            <a:rPr lang="cs-CZ" dirty="0" smtClean="0"/>
            <a:t> </a:t>
          </a:r>
          <a:r>
            <a:rPr lang="cs-CZ" dirty="0" err="1" smtClean="0"/>
            <a:t>culture</a:t>
          </a:r>
          <a:endParaRPr lang="en-US" dirty="0"/>
        </a:p>
      </dgm:t>
    </dgm:pt>
    <dgm:pt modelId="{6966FA0A-E3C6-164E-B3B4-17A4C7E88E66}" type="parTrans" cxnId="{1FC0B8DE-79BA-2543-A5B6-77AC3A2A8562}">
      <dgm:prSet/>
      <dgm:spPr/>
      <dgm:t>
        <a:bodyPr/>
        <a:lstStyle/>
        <a:p>
          <a:endParaRPr lang="en-US"/>
        </a:p>
      </dgm:t>
    </dgm:pt>
    <dgm:pt modelId="{1F638D1D-5FA6-6E40-AF56-1AF45BC6B546}" type="sibTrans" cxnId="{1FC0B8DE-79BA-2543-A5B6-77AC3A2A8562}">
      <dgm:prSet/>
      <dgm:spPr/>
      <dgm:t>
        <a:bodyPr/>
        <a:lstStyle/>
        <a:p>
          <a:endParaRPr lang="en-US"/>
        </a:p>
      </dgm:t>
    </dgm:pt>
    <dgm:pt modelId="{536ACCE0-3628-204F-9419-0B3B3F337848}">
      <dgm:prSet/>
      <dgm:spPr/>
      <dgm:t>
        <a:bodyPr/>
        <a:lstStyle/>
        <a:p>
          <a:pPr rtl="0"/>
          <a:r>
            <a:rPr lang="cs-CZ" dirty="0" err="1" smtClean="0"/>
            <a:t>Symbols</a:t>
          </a:r>
          <a:endParaRPr lang="en-US" dirty="0"/>
        </a:p>
      </dgm:t>
    </dgm:pt>
    <dgm:pt modelId="{9BDA4BB9-0DC5-814B-83F6-22F53A2DBE3F}" type="parTrans" cxnId="{25AE1D3D-D614-1644-BDAD-8D251969172C}">
      <dgm:prSet/>
      <dgm:spPr/>
      <dgm:t>
        <a:bodyPr/>
        <a:lstStyle/>
        <a:p>
          <a:endParaRPr lang="en-US"/>
        </a:p>
      </dgm:t>
    </dgm:pt>
    <dgm:pt modelId="{B97FF295-63D8-8447-A9E5-3562F47A2F40}" type="sibTrans" cxnId="{25AE1D3D-D614-1644-BDAD-8D251969172C}">
      <dgm:prSet/>
      <dgm:spPr/>
      <dgm:t>
        <a:bodyPr/>
        <a:lstStyle/>
        <a:p>
          <a:endParaRPr lang="en-US"/>
        </a:p>
      </dgm:t>
    </dgm:pt>
    <dgm:pt modelId="{396ACA97-F148-470A-80E5-2795FF9D873F}">
      <dgm:prSet/>
      <dgm:spPr/>
      <dgm:t>
        <a:bodyPr/>
        <a:lstStyle/>
        <a:p>
          <a:pPr rtl="0"/>
          <a:r>
            <a:rPr lang="cs-CZ" dirty="0" err="1" smtClean="0"/>
            <a:t>Values</a:t>
          </a:r>
          <a:endParaRPr lang="en-US" dirty="0"/>
        </a:p>
      </dgm:t>
    </dgm:pt>
    <dgm:pt modelId="{911DD2B3-158E-4A5E-8018-F582C1E73B60}" type="parTrans" cxnId="{2CA66264-6200-45A8-9841-6A7BF1825784}">
      <dgm:prSet/>
      <dgm:spPr/>
      <dgm:t>
        <a:bodyPr/>
        <a:lstStyle/>
        <a:p>
          <a:endParaRPr lang="cs-CZ"/>
        </a:p>
      </dgm:t>
    </dgm:pt>
    <dgm:pt modelId="{12D356C7-E695-4ECD-B545-1A2F62A15B1D}" type="sibTrans" cxnId="{2CA66264-6200-45A8-9841-6A7BF1825784}">
      <dgm:prSet/>
      <dgm:spPr/>
      <dgm:t>
        <a:bodyPr/>
        <a:lstStyle/>
        <a:p>
          <a:endParaRPr lang="cs-CZ"/>
        </a:p>
      </dgm:t>
    </dgm:pt>
    <dgm:pt modelId="{5AF37994-DDD9-40DD-B281-756869EA23F8}">
      <dgm:prSet/>
      <dgm:spPr/>
      <dgm:t>
        <a:bodyPr/>
        <a:lstStyle/>
        <a:p>
          <a:pPr rtl="0"/>
          <a:r>
            <a:rPr lang="cs-CZ" dirty="0" err="1" smtClean="0"/>
            <a:t>Rituals</a:t>
          </a:r>
          <a:endParaRPr lang="en-US" dirty="0"/>
        </a:p>
      </dgm:t>
    </dgm:pt>
    <dgm:pt modelId="{56EA8DA7-1224-41E0-9160-390BD60EB75C}" type="parTrans" cxnId="{655D11F5-2DC1-4718-BC7E-BE592CB9D511}">
      <dgm:prSet/>
      <dgm:spPr/>
      <dgm:t>
        <a:bodyPr/>
        <a:lstStyle/>
        <a:p>
          <a:endParaRPr lang="cs-CZ"/>
        </a:p>
      </dgm:t>
    </dgm:pt>
    <dgm:pt modelId="{28B2A2F2-8421-46E9-9AA3-AF7040C271E9}" type="sibTrans" cxnId="{655D11F5-2DC1-4718-BC7E-BE592CB9D511}">
      <dgm:prSet/>
      <dgm:spPr/>
      <dgm:t>
        <a:bodyPr/>
        <a:lstStyle/>
        <a:p>
          <a:endParaRPr lang="cs-CZ"/>
        </a:p>
      </dgm:t>
    </dgm:pt>
    <dgm:pt modelId="{A07ADE39-3BC1-4420-9F3F-B490BB8959C9}">
      <dgm:prSet/>
      <dgm:spPr/>
      <dgm:t>
        <a:bodyPr/>
        <a:lstStyle/>
        <a:p>
          <a:pPr rtl="0"/>
          <a:r>
            <a:rPr lang="cs-CZ" dirty="0" err="1" smtClean="0"/>
            <a:t>Heroes</a:t>
          </a:r>
          <a:endParaRPr lang="en-US" dirty="0"/>
        </a:p>
      </dgm:t>
    </dgm:pt>
    <dgm:pt modelId="{CEB55B14-F569-4FED-BF4C-DF06ACBFB8CD}" type="parTrans" cxnId="{BEAFD679-B789-445E-A3AB-BBD8BBC0543E}">
      <dgm:prSet/>
      <dgm:spPr/>
      <dgm:t>
        <a:bodyPr/>
        <a:lstStyle/>
        <a:p>
          <a:endParaRPr lang="cs-CZ"/>
        </a:p>
      </dgm:t>
    </dgm:pt>
    <dgm:pt modelId="{DE40852F-A3C7-4C5A-81CC-CD67D84EE272}" type="sibTrans" cxnId="{BEAFD679-B789-445E-A3AB-BBD8BBC0543E}">
      <dgm:prSet/>
      <dgm:spPr/>
      <dgm:t>
        <a:bodyPr/>
        <a:lstStyle/>
        <a:p>
          <a:endParaRPr lang="cs-CZ"/>
        </a:p>
      </dgm:t>
    </dgm:pt>
    <dgm:pt modelId="{88068168-536D-4FF2-843C-E672A953370D}">
      <dgm:prSet/>
      <dgm:spPr/>
      <dgm:t>
        <a:bodyPr/>
        <a:lstStyle/>
        <a:p>
          <a:pPr algn="ctr" rtl="0"/>
          <a:r>
            <a:rPr lang="en-US" dirty="0" smtClean="0"/>
            <a:t>Examples of factors</a:t>
          </a:r>
          <a:endParaRPr lang="en-US" dirty="0"/>
        </a:p>
      </dgm:t>
    </dgm:pt>
    <dgm:pt modelId="{AB82774B-3435-4FEC-A2AB-B31278856723}" type="parTrans" cxnId="{40484D67-B620-489E-8611-A67B5F7465A6}">
      <dgm:prSet/>
      <dgm:spPr/>
      <dgm:t>
        <a:bodyPr/>
        <a:lstStyle/>
        <a:p>
          <a:endParaRPr lang="cs-CZ"/>
        </a:p>
      </dgm:t>
    </dgm:pt>
    <dgm:pt modelId="{140CC8EE-711F-4C0D-8855-C9C572364801}" type="sibTrans" cxnId="{40484D67-B620-489E-8611-A67B5F7465A6}">
      <dgm:prSet/>
      <dgm:spPr/>
      <dgm:t>
        <a:bodyPr/>
        <a:lstStyle/>
        <a:p>
          <a:endParaRPr lang="cs-CZ"/>
        </a:p>
      </dgm:t>
    </dgm:pt>
    <dgm:pt modelId="{E3A4BE67-751A-A34B-9512-7881A3B19B7C}" type="pres">
      <dgm:prSet presAssocID="{7881750B-76B9-2043-905B-261FA6B545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BBDE1C-1E5A-7440-A068-C95C75CEA8A3}" type="pres">
      <dgm:prSet presAssocID="{B399F842-5A47-EF45-9929-B314C9BEE7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B593E-19B0-924F-A637-E7B4969E3FDF}" type="pres">
      <dgm:prSet presAssocID="{38DDD0A6-C467-6744-BA97-23E291A5AD43}" presName="spacer" presStyleCnt="0"/>
      <dgm:spPr/>
    </dgm:pt>
    <dgm:pt modelId="{2EB83A59-95C8-2E48-B657-BE7B63CE6049}" type="pres">
      <dgm:prSet presAssocID="{FF7994CA-9BC8-0C4E-8F68-978A3BE7B29A}" presName="parentText" presStyleLbl="node1" presStyleIdx="1" presStyleCnt="3" custScaleX="46038" custLinFactNeighborX="-26855" custLinFactNeighborY="-23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A40CD3-5B61-F14C-838F-40D7ED6C6E30}" type="pres">
      <dgm:prSet presAssocID="{FF7994CA-9BC8-0C4E-8F68-978A3BE7B29A}" presName="childText" presStyleLbl="revTx" presStyleIdx="0" presStyleCnt="1" custFlipHor="1" custScaleX="31500" custLinFactNeighborX="-30093" custLinFactNeighborY="53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358E6-C564-43B8-9BAC-BDDB9DB14759}" type="pres">
      <dgm:prSet presAssocID="{88068168-536D-4FF2-843C-E672A953370D}" presName="parentText" presStyleLbl="node1" presStyleIdx="2" presStyleCnt="3" custScaleX="40249" custLinFactY="-100000" custLinFactNeighborX="26000" custLinFactNeighborY="-10236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CA66264-6200-45A8-9841-6A7BF1825784}" srcId="{FF7994CA-9BC8-0C4E-8F68-978A3BE7B29A}" destId="{396ACA97-F148-470A-80E5-2795FF9D873F}" srcOrd="1" destOrd="0" parTransId="{911DD2B3-158E-4A5E-8018-F582C1E73B60}" sibTransId="{12D356C7-E695-4ECD-B545-1A2F62A15B1D}"/>
    <dgm:cxn modelId="{6DE2FF95-3CAB-4BFC-B058-FE2459199F6E}" type="presOf" srcId="{B399F842-5A47-EF45-9929-B314C9BEE7F1}" destId="{D4BBDE1C-1E5A-7440-A068-C95C75CEA8A3}" srcOrd="0" destOrd="0" presId="urn:microsoft.com/office/officeart/2005/8/layout/vList2"/>
    <dgm:cxn modelId="{25AE1D3D-D614-1644-BDAD-8D251969172C}" srcId="{FF7994CA-9BC8-0C4E-8F68-978A3BE7B29A}" destId="{536ACCE0-3628-204F-9419-0B3B3F337848}" srcOrd="0" destOrd="0" parTransId="{9BDA4BB9-0DC5-814B-83F6-22F53A2DBE3F}" sibTransId="{B97FF295-63D8-8447-A9E5-3562F47A2F40}"/>
    <dgm:cxn modelId="{8852F698-E73D-4C97-8AAC-3F8D321F747B}" type="presOf" srcId="{7881750B-76B9-2043-905B-261FA6B545D5}" destId="{E3A4BE67-751A-A34B-9512-7881A3B19B7C}" srcOrd="0" destOrd="0" presId="urn:microsoft.com/office/officeart/2005/8/layout/vList2"/>
    <dgm:cxn modelId="{B94E6C78-CCA5-45EE-B444-878AFBEDF4C5}" type="presOf" srcId="{396ACA97-F148-470A-80E5-2795FF9D873F}" destId="{2CA40CD3-5B61-F14C-838F-40D7ED6C6E30}" srcOrd="0" destOrd="1" presId="urn:microsoft.com/office/officeart/2005/8/layout/vList2"/>
    <dgm:cxn modelId="{40484D67-B620-489E-8611-A67B5F7465A6}" srcId="{7881750B-76B9-2043-905B-261FA6B545D5}" destId="{88068168-536D-4FF2-843C-E672A953370D}" srcOrd="2" destOrd="0" parTransId="{AB82774B-3435-4FEC-A2AB-B31278856723}" sibTransId="{140CC8EE-711F-4C0D-8855-C9C572364801}"/>
    <dgm:cxn modelId="{E8F0352B-B39A-4E1B-8408-DFFA33DD9E47}" type="presOf" srcId="{536ACCE0-3628-204F-9419-0B3B3F337848}" destId="{2CA40CD3-5B61-F14C-838F-40D7ED6C6E30}" srcOrd="0" destOrd="0" presId="urn:microsoft.com/office/officeart/2005/8/layout/vList2"/>
    <dgm:cxn modelId="{1FC0B8DE-79BA-2543-A5B6-77AC3A2A8562}" srcId="{7881750B-76B9-2043-905B-261FA6B545D5}" destId="{FF7994CA-9BC8-0C4E-8F68-978A3BE7B29A}" srcOrd="1" destOrd="0" parTransId="{6966FA0A-E3C6-164E-B3B4-17A4C7E88E66}" sibTransId="{1F638D1D-5FA6-6E40-AF56-1AF45BC6B546}"/>
    <dgm:cxn modelId="{39DED315-298F-4690-8C12-C8DE87D34F14}" type="presOf" srcId="{A07ADE39-3BC1-4420-9F3F-B490BB8959C9}" destId="{2CA40CD3-5B61-F14C-838F-40D7ED6C6E30}" srcOrd="0" destOrd="3" presId="urn:microsoft.com/office/officeart/2005/8/layout/vList2"/>
    <dgm:cxn modelId="{655D11F5-2DC1-4718-BC7E-BE592CB9D511}" srcId="{FF7994CA-9BC8-0C4E-8F68-978A3BE7B29A}" destId="{5AF37994-DDD9-40DD-B281-756869EA23F8}" srcOrd="2" destOrd="0" parTransId="{56EA8DA7-1224-41E0-9160-390BD60EB75C}" sibTransId="{28B2A2F2-8421-46E9-9AA3-AF7040C271E9}"/>
    <dgm:cxn modelId="{BEAFD679-B789-445E-A3AB-BBD8BBC0543E}" srcId="{FF7994CA-9BC8-0C4E-8F68-978A3BE7B29A}" destId="{A07ADE39-3BC1-4420-9F3F-B490BB8959C9}" srcOrd="3" destOrd="0" parTransId="{CEB55B14-F569-4FED-BF4C-DF06ACBFB8CD}" sibTransId="{DE40852F-A3C7-4C5A-81CC-CD67D84EE272}"/>
    <dgm:cxn modelId="{25CBD2C9-BB84-4237-9133-ACF9A572FC97}" type="presOf" srcId="{FF7994CA-9BC8-0C4E-8F68-978A3BE7B29A}" destId="{2EB83A59-95C8-2E48-B657-BE7B63CE6049}" srcOrd="0" destOrd="0" presId="urn:microsoft.com/office/officeart/2005/8/layout/vList2"/>
    <dgm:cxn modelId="{62080C7F-F854-4AFA-8B34-61A7C5E2CC0D}" type="presOf" srcId="{88068168-536D-4FF2-843C-E672A953370D}" destId="{A4B358E6-C564-43B8-9BAC-BDDB9DB14759}" srcOrd="0" destOrd="0" presId="urn:microsoft.com/office/officeart/2005/8/layout/vList2"/>
    <dgm:cxn modelId="{60249BF5-6457-D249-B327-A753D1334EB0}" srcId="{7881750B-76B9-2043-905B-261FA6B545D5}" destId="{B399F842-5A47-EF45-9929-B314C9BEE7F1}" srcOrd="0" destOrd="0" parTransId="{3C626423-2BCD-F44A-B0FD-43ED966A8CE9}" sibTransId="{38DDD0A6-C467-6744-BA97-23E291A5AD43}"/>
    <dgm:cxn modelId="{8DE52419-4CA0-4F40-9751-C8E65859AD26}" type="presOf" srcId="{5AF37994-DDD9-40DD-B281-756869EA23F8}" destId="{2CA40CD3-5B61-F14C-838F-40D7ED6C6E30}" srcOrd="0" destOrd="2" presId="urn:microsoft.com/office/officeart/2005/8/layout/vList2"/>
    <dgm:cxn modelId="{30E00CC4-7330-4BB4-9652-6001332AE737}" type="presParOf" srcId="{E3A4BE67-751A-A34B-9512-7881A3B19B7C}" destId="{D4BBDE1C-1E5A-7440-A068-C95C75CEA8A3}" srcOrd="0" destOrd="0" presId="urn:microsoft.com/office/officeart/2005/8/layout/vList2"/>
    <dgm:cxn modelId="{AC60877B-05EE-4A8D-B52D-93D46D98CCDB}" type="presParOf" srcId="{E3A4BE67-751A-A34B-9512-7881A3B19B7C}" destId="{36CB593E-19B0-924F-A637-E7B4969E3FDF}" srcOrd="1" destOrd="0" presId="urn:microsoft.com/office/officeart/2005/8/layout/vList2"/>
    <dgm:cxn modelId="{6A621A11-5922-48AD-B908-3C7C92F33964}" type="presParOf" srcId="{E3A4BE67-751A-A34B-9512-7881A3B19B7C}" destId="{2EB83A59-95C8-2E48-B657-BE7B63CE6049}" srcOrd="2" destOrd="0" presId="urn:microsoft.com/office/officeart/2005/8/layout/vList2"/>
    <dgm:cxn modelId="{03193CF2-85A2-4F72-882D-2BCA8062972D}" type="presParOf" srcId="{E3A4BE67-751A-A34B-9512-7881A3B19B7C}" destId="{2CA40CD3-5B61-F14C-838F-40D7ED6C6E30}" srcOrd="3" destOrd="0" presId="urn:microsoft.com/office/officeart/2005/8/layout/vList2"/>
    <dgm:cxn modelId="{9CC92888-66EC-4DB8-9BB9-68DD759E2D0A}" type="presParOf" srcId="{E3A4BE67-751A-A34B-9512-7881A3B19B7C}" destId="{A4B358E6-C564-43B8-9BAC-BDDB9DB1475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230C2E-1A10-BE4E-985E-CA22163F159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FC1DB-094B-3547-AD9B-4D5D00536396}">
      <dgm:prSet/>
      <dgm:spPr/>
      <dgm:t>
        <a:bodyPr/>
        <a:lstStyle/>
        <a:p>
          <a:pPr rtl="0"/>
          <a:r>
            <a:rPr lang="en-US" dirty="0" smtClean="0"/>
            <a:t>Companies driven by people</a:t>
          </a:r>
          <a:endParaRPr lang="en-US" dirty="0"/>
        </a:p>
      </dgm:t>
    </dgm:pt>
    <dgm:pt modelId="{58B49BDF-8749-0C43-8469-3D0E5565C9DD}" type="parTrans" cxnId="{AE4AAB5A-5E72-0E4F-9A55-51E4B4B46DC9}">
      <dgm:prSet/>
      <dgm:spPr/>
      <dgm:t>
        <a:bodyPr/>
        <a:lstStyle/>
        <a:p>
          <a:endParaRPr lang="en-US"/>
        </a:p>
      </dgm:t>
    </dgm:pt>
    <dgm:pt modelId="{F0F2598C-4754-044D-875F-202B4CD57786}" type="sibTrans" cxnId="{AE4AAB5A-5E72-0E4F-9A55-51E4B4B46DC9}">
      <dgm:prSet/>
      <dgm:spPr/>
      <dgm:t>
        <a:bodyPr/>
        <a:lstStyle/>
        <a:p>
          <a:endParaRPr lang="en-US"/>
        </a:p>
      </dgm:t>
    </dgm:pt>
    <dgm:pt modelId="{8219FFEC-FD66-B34A-9A37-82F0ECABEA4D}">
      <dgm:prSet/>
      <dgm:spPr/>
      <dgm:t>
        <a:bodyPr/>
        <a:lstStyle/>
        <a:p>
          <a:pPr rtl="0"/>
          <a:r>
            <a:rPr lang="en-US" dirty="0" smtClean="0"/>
            <a:t>key decision criteria is opinion of superiors</a:t>
          </a:r>
          <a:endParaRPr lang="en-US" dirty="0"/>
        </a:p>
      </dgm:t>
    </dgm:pt>
    <dgm:pt modelId="{361C7578-9F94-534E-B807-67E8D992E8FD}" type="parTrans" cxnId="{99046A11-2123-8641-BF10-835BD80F4709}">
      <dgm:prSet/>
      <dgm:spPr/>
      <dgm:t>
        <a:bodyPr/>
        <a:lstStyle/>
        <a:p>
          <a:endParaRPr lang="en-US"/>
        </a:p>
      </dgm:t>
    </dgm:pt>
    <dgm:pt modelId="{D12625C8-9191-D04A-A534-B915BBDD439A}" type="sibTrans" cxnId="{99046A11-2123-8641-BF10-835BD80F4709}">
      <dgm:prSet/>
      <dgm:spPr/>
      <dgm:t>
        <a:bodyPr/>
        <a:lstStyle/>
        <a:p>
          <a:endParaRPr lang="en-US"/>
        </a:p>
      </dgm:t>
    </dgm:pt>
    <dgm:pt modelId="{91ECD11A-FF0E-5D47-A580-C1A6DD484A1F}">
      <dgm:prSet/>
      <dgm:spPr/>
      <dgm:t>
        <a:bodyPr/>
        <a:lstStyle/>
        <a:p>
          <a:pPr rtl="0"/>
          <a:r>
            <a:rPr lang="en-US" dirty="0" smtClean="0"/>
            <a:t>if people do not know what or how to fulfill a task, they ask their superiors</a:t>
          </a:r>
          <a:endParaRPr lang="en-US" dirty="0"/>
        </a:p>
      </dgm:t>
    </dgm:pt>
    <dgm:pt modelId="{5A2CEBF8-C355-5D4E-8D63-3047B3209EB1}" type="parTrans" cxnId="{CE1AFA49-B33C-EE4E-B45D-FDFAEB481206}">
      <dgm:prSet/>
      <dgm:spPr/>
      <dgm:t>
        <a:bodyPr/>
        <a:lstStyle/>
        <a:p>
          <a:endParaRPr lang="en-US"/>
        </a:p>
      </dgm:t>
    </dgm:pt>
    <dgm:pt modelId="{5B173663-E4F2-8B4F-99E7-892240B871A1}" type="sibTrans" cxnId="{CE1AFA49-B33C-EE4E-B45D-FDFAEB481206}">
      <dgm:prSet/>
      <dgm:spPr/>
      <dgm:t>
        <a:bodyPr/>
        <a:lstStyle/>
        <a:p>
          <a:endParaRPr lang="en-US"/>
        </a:p>
      </dgm:t>
    </dgm:pt>
    <dgm:pt modelId="{43BEB2F9-CD9F-F94F-8081-9A9B406127BA}">
      <dgm:prSet/>
      <dgm:spPr/>
      <dgm:t>
        <a:bodyPr/>
        <a:lstStyle/>
        <a:p>
          <a:pPr rtl="0"/>
          <a:r>
            <a:rPr lang="en-US" dirty="0" smtClean="0"/>
            <a:t>superiors have good overview what is happening, but may be overwhelmed by operational stuff</a:t>
          </a:r>
          <a:endParaRPr lang="en-US" dirty="0"/>
        </a:p>
      </dgm:t>
    </dgm:pt>
    <dgm:pt modelId="{D96F74EC-93C4-9D46-AEA6-310FB4111A13}" type="parTrans" cxnId="{E0F16AD3-F74C-214D-B1C5-DA5D6A8F4106}">
      <dgm:prSet/>
      <dgm:spPr/>
      <dgm:t>
        <a:bodyPr/>
        <a:lstStyle/>
        <a:p>
          <a:endParaRPr lang="en-US"/>
        </a:p>
      </dgm:t>
    </dgm:pt>
    <dgm:pt modelId="{2FECDB28-59B5-9C42-B471-567F3FEF8280}" type="sibTrans" cxnId="{E0F16AD3-F74C-214D-B1C5-DA5D6A8F4106}">
      <dgm:prSet/>
      <dgm:spPr/>
      <dgm:t>
        <a:bodyPr/>
        <a:lstStyle/>
        <a:p>
          <a:endParaRPr lang="en-US"/>
        </a:p>
      </dgm:t>
    </dgm:pt>
    <dgm:pt modelId="{385A42FB-47AC-2D40-A81F-FB06CE6D0C39}">
      <dgm:prSet/>
      <dgm:spPr/>
      <dgm:t>
        <a:bodyPr/>
        <a:lstStyle/>
        <a:p>
          <a:pPr rtl="0"/>
          <a:r>
            <a:rPr lang="en-US" dirty="0" smtClean="0"/>
            <a:t>Companies driven by ideas</a:t>
          </a:r>
          <a:endParaRPr lang="en-US" dirty="0"/>
        </a:p>
      </dgm:t>
    </dgm:pt>
    <dgm:pt modelId="{56909809-6D25-D14D-81C6-321F7BCC186A}" type="parTrans" cxnId="{1B1BE235-0BFF-E144-AC03-BDF5A9C3813A}">
      <dgm:prSet/>
      <dgm:spPr/>
      <dgm:t>
        <a:bodyPr/>
        <a:lstStyle/>
        <a:p>
          <a:endParaRPr lang="en-US"/>
        </a:p>
      </dgm:t>
    </dgm:pt>
    <dgm:pt modelId="{D84236B9-1BAA-8343-A902-8AFFB093DD8A}" type="sibTrans" cxnId="{1B1BE235-0BFF-E144-AC03-BDF5A9C3813A}">
      <dgm:prSet/>
      <dgm:spPr/>
      <dgm:t>
        <a:bodyPr/>
        <a:lstStyle/>
        <a:p>
          <a:endParaRPr lang="en-US"/>
        </a:p>
      </dgm:t>
    </dgm:pt>
    <dgm:pt modelId="{485BA157-2513-E443-BB9A-1F9B97225B51}">
      <dgm:prSet/>
      <dgm:spPr/>
      <dgm:t>
        <a:bodyPr/>
        <a:lstStyle/>
        <a:p>
          <a:pPr rtl="0"/>
          <a:r>
            <a:rPr lang="en-US" dirty="0" smtClean="0"/>
            <a:t>key decision criteria are visions, objectives and tasks, i.e. ideas the company breath for</a:t>
          </a:r>
          <a:endParaRPr lang="en-US" dirty="0"/>
        </a:p>
      </dgm:t>
    </dgm:pt>
    <dgm:pt modelId="{B8EE9A9B-A981-8542-B587-C33CA7BDBB8E}" type="parTrans" cxnId="{C637AE7A-5001-A345-BACE-D96799C4A2BC}">
      <dgm:prSet/>
      <dgm:spPr/>
      <dgm:t>
        <a:bodyPr/>
        <a:lstStyle/>
        <a:p>
          <a:endParaRPr lang="en-US"/>
        </a:p>
      </dgm:t>
    </dgm:pt>
    <dgm:pt modelId="{85202643-45A2-7C48-BAD5-FEEE44B9BFB9}" type="sibTrans" cxnId="{C637AE7A-5001-A345-BACE-D96799C4A2BC}">
      <dgm:prSet/>
      <dgm:spPr/>
      <dgm:t>
        <a:bodyPr/>
        <a:lstStyle/>
        <a:p>
          <a:endParaRPr lang="en-US"/>
        </a:p>
      </dgm:t>
    </dgm:pt>
    <dgm:pt modelId="{AC72BC36-10FA-A441-A519-B00598873717}">
      <dgm:prSet/>
      <dgm:spPr/>
      <dgm:t>
        <a:bodyPr/>
        <a:lstStyle/>
        <a:p>
          <a:pPr rtl="0"/>
          <a:r>
            <a:rPr lang="en-US" dirty="0" smtClean="0"/>
            <a:t>if people are uncertain firstly they ask what will lead at best to support and reinforce these ideas</a:t>
          </a:r>
          <a:endParaRPr lang="en-US" dirty="0"/>
        </a:p>
      </dgm:t>
    </dgm:pt>
    <dgm:pt modelId="{332A930D-80B2-F941-9394-373F36B0596F}" type="parTrans" cxnId="{985B8CD9-15CD-A740-A53B-1438432F4ED2}">
      <dgm:prSet/>
      <dgm:spPr/>
      <dgm:t>
        <a:bodyPr/>
        <a:lstStyle/>
        <a:p>
          <a:endParaRPr lang="en-US"/>
        </a:p>
      </dgm:t>
    </dgm:pt>
    <dgm:pt modelId="{F910E0B2-3517-1746-B03B-C6E983041355}" type="sibTrans" cxnId="{985B8CD9-15CD-A740-A53B-1438432F4ED2}">
      <dgm:prSet/>
      <dgm:spPr/>
      <dgm:t>
        <a:bodyPr/>
        <a:lstStyle/>
        <a:p>
          <a:endParaRPr lang="en-US"/>
        </a:p>
      </dgm:t>
    </dgm:pt>
    <dgm:pt modelId="{D1F6CAFE-5CE2-6D4F-8059-3550D7A9B28E}">
      <dgm:prSet/>
      <dgm:spPr/>
      <dgm:t>
        <a:bodyPr/>
        <a:lstStyle/>
        <a:p>
          <a:pPr rtl="0"/>
          <a:r>
            <a:rPr lang="en-US" dirty="0" smtClean="0"/>
            <a:t>superior can focus more on the broader context of operational affairs</a:t>
          </a:r>
          <a:endParaRPr lang="en-US" dirty="0"/>
        </a:p>
      </dgm:t>
    </dgm:pt>
    <dgm:pt modelId="{0250C0CF-CEDB-174E-9695-39C1952C0F9A}" type="parTrans" cxnId="{ABF8C58C-772A-364A-9642-7171213933E9}">
      <dgm:prSet/>
      <dgm:spPr/>
      <dgm:t>
        <a:bodyPr/>
        <a:lstStyle/>
        <a:p>
          <a:endParaRPr lang="en-US"/>
        </a:p>
      </dgm:t>
    </dgm:pt>
    <dgm:pt modelId="{92EA22F0-3B6F-B54E-AC0A-2B9F0DA7E41E}" type="sibTrans" cxnId="{ABF8C58C-772A-364A-9642-7171213933E9}">
      <dgm:prSet/>
      <dgm:spPr/>
      <dgm:t>
        <a:bodyPr/>
        <a:lstStyle/>
        <a:p>
          <a:endParaRPr lang="en-US"/>
        </a:p>
      </dgm:t>
    </dgm:pt>
    <dgm:pt modelId="{A0946EE1-1C7A-A948-B317-0CC28824C11C}" type="pres">
      <dgm:prSet presAssocID="{E7230C2E-1A10-BE4E-985E-CA22163F15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22804A-72F8-604E-8200-C844C902D632}" type="pres">
      <dgm:prSet presAssocID="{385FC1DB-094B-3547-AD9B-4D5D00536396}" presName="composite" presStyleCnt="0"/>
      <dgm:spPr/>
    </dgm:pt>
    <dgm:pt modelId="{2C5CD196-07AB-D647-816A-7995617B0A39}" type="pres">
      <dgm:prSet presAssocID="{385FC1DB-094B-3547-AD9B-4D5D005363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A08CA-CD08-4548-A5FE-05DDDA0193C7}" type="pres">
      <dgm:prSet presAssocID="{385FC1DB-094B-3547-AD9B-4D5D0053639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36CFF-195B-204B-8A2D-69A9D2E7303C}" type="pres">
      <dgm:prSet presAssocID="{F0F2598C-4754-044D-875F-202B4CD57786}" presName="space" presStyleCnt="0"/>
      <dgm:spPr/>
    </dgm:pt>
    <dgm:pt modelId="{467B4469-5122-D447-BDB4-E3DF7D3AAD93}" type="pres">
      <dgm:prSet presAssocID="{385A42FB-47AC-2D40-A81F-FB06CE6D0C39}" presName="composite" presStyleCnt="0"/>
      <dgm:spPr/>
    </dgm:pt>
    <dgm:pt modelId="{D14E3B0D-CE96-BA4D-9C16-33744124E5AE}" type="pres">
      <dgm:prSet presAssocID="{385A42FB-47AC-2D40-A81F-FB06CE6D0C39}" presName="parTx" presStyleLbl="alignNode1" presStyleIdx="1" presStyleCnt="2" custLinFactNeighborX="-909" custLinFactNeighborY="29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B55BD-4062-FF4E-B4B6-9DC779ACF417}" type="pres">
      <dgm:prSet presAssocID="{385A42FB-47AC-2D40-A81F-FB06CE6D0C39}" presName="desTx" presStyleLbl="alignAccFollowNode1" presStyleIdx="1" presStyleCnt="2" custLinFactNeighborX="-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37AE7A-5001-A345-BACE-D96799C4A2BC}" srcId="{385A42FB-47AC-2D40-A81F-FB06CE6D0C39}" destId="{485BA157-2513-E443-BB9A-1F9B97225B51}" srcOrd="0" destOrd="0" parTransId="{B8EE9A9B-A981-8542-B587-C33CA7BDBB8E}" sibTransId="{85202643-45A2-7C48-BAD5-FEEE44B9BFB9}"/>
    <dgm:cxn modelId="{464A8CC9-8906-485E-9FD9-CBBAB4138702}" type="presOf" srcId="{8219FFEC-FD66-B34A-9A37-82F0ECABEA4D}" destId="{259A08CA-CD08-4548-A5FE-05DDDA0193C7}" srcOrd="0" destOrd="0" presId="urn:microsoft.com/office/officeart/2005/8/layout/hList1"/>
    <dgm:cxn modelId="{0C0DE59F-7A6C-4C35-B81D-916B96518E95}" type="presOf" srcId="{385FC1DB-094B-3547-AD9B-4D5D00536396}" destId="{2C5CD196-07AB-D647-816A-7995617B0A39}" srcOrd="0" destOrd="0" presId="urn:microsoft.com/office/officeart/2005/8/layout/hList1"/>
    <dgm:cxn modelId="{ED516567-EEAC-4003-AF16-08BBFDCAD01B}" type="presOf" srcId="{D1F6CAFE-5CE2-6D4F-8059-3550D7A9B28E}" destId="{BDDB55BD-4062-FF4E-B4B6-9DC779ACF417}" srcOrd="0" destOrd="2" presId="urn:microsoft.com/office/officeart/2005/8/layout/hList1"/>
    <dgm:cxn modelId="{F9C9F9BC-79F5-480B-A393-3605227E3407}" type="presOf" srcId="{385A42FB-47AC-2D40-A81F-FB06CE6D0C39}" destId="{D14E3B0D-CE96-BA4D-9C16-33744124E5AE}" srcOrd="0" destOrd="0" presId="urn:microsoft.com/office/officeart/2005/8/layout/hList1"/>
    <dgm:cxn modelId="{CE1AFA49-B33C-EE4E-B45D-FDFAEB481206}" srcId="{385FC1DB-094B-3547-AD9B-4D5D00536396}" destId="{91ECD11A-FF0E-5D47-A580-C1A6DD484A1F}" srcOrd="1" destOrd="0" parTransId="{5A2CEBF8-C355-5D4E-8D63-3047B3209EB1}" sibTransId="{5B173663-E4F2-8B4F-99E7-892240B871A1}"/>
    <dgm:cxn modelId="{E1A9F8FB-8558-47C7-83FA-4BDCA7CCFB97}" type="presOf" srcId="{E7230C2E-1A10-BE4E-985E-CA22163F1593}" destId="{A0946EE1-1C7A-A948-B317-0CC28824C11C}" srcOrd="0" destOrd="0" presId="urn:microsoft.com/office/officeart/2005/8/layout/hList1"/>
    <dgm:cxn modelId="{95DA1AFB-C0D6-4754-98B1-C62ACBEA768B}" type="presOf" srcId="{AC72BC36-10FA-A441-A519-B00598873717}" destId="{BDDB55BD-4062-FF4E-B4B6-9DC779ACF417}" srcOrd="0" destOrd="1" presId="urn:microsoft.com/office/officeart/2005/8/layout/hList1"/>
    <dgm:cxn modelId="{1B1BE235-0BFF-E144-AC03-BDF5A9C3813A}" srcId="{E7230C2E-1A10-BE4E-985E-CA22163F1593}" destId="{385A42FB-47AC-2D40-A81F-FB06CE6D0C39}" srcOrd="1" destOrd="0" parTransId="{56909809-6D25-D14D-81C6-321F7BCC186A}" sibTransId="{D84236B9-1BAA-8343-A902-8AFFB093DD8A}"/>
    <dgm:cxn modelId="{ABF8C58C-772A-364A-9642-7171213933E9}" srcId="{385A42FB-47AC-2D40-A81F-FB06CE6D0C39}" destId="{D1F6CAFE-5CE2-6D4F-8059-3550D7A9B28E}" srcOrd="2" destOrd="0" parTransId="{0250C0CF-CEDB-174E-9695-39C1952C0F9A}" sibTransId="{92EA22F0-3B6F-B54E-AC0A-2B9F0DA7E41E}"/>
    <dgm:cxn modelId="{99046A11-2123-8641-BF10-835BD80F4709}" srcId="{385FC1DB-094B-3547-AD9B-4D5D00536396}" destId="{8219FFEC-FD66-B34A-9A37-82F0ECABEA4D}" srcOrd="0" destOrd="0" parTransId="{361C7578-9F94-534E-B807-67E8D992E8FD}" sibTransId="{D12625C8-9191-D04A-A534-B915BBDD439A}"/>
    <dgm:cxn modelId="{3BEA92C5-1062-412C-9741-334A0E44959F}" type="presOf" srcId="{485BA157-2513-E443-BB9A-1F9B97225B51}" destId="{BDDB55BD-4062-FF4E-B4B6-9DC779ACF417}" srcOrd="0" destOrd="0" presId="urn:microsoft.com/office/officeart/2005/8/layout/hList1"/>
    <dgm:cxn modelId="{AE4AAB5A-5E72-0E4F-9A55-51E4B4B46DC9}" srcId="{E7230C2E-1A10-BE4E-985E-CA22163F1593}" destId="{385FC1DB-094B-3547-AD9B-4D5D00536396}" srcOrd="0" destOrd="0" parTransId="{58B49BDF-8749-0C43-8469-3D0E5565C9DD}" sibTransId="{F0F2598C-4754-044D-875F-202B4CD57786}"/>
    <dgm:cxn modelId="{3D583232-CBDA-4707-BBFE-DEDFC0D490D6}" type="presOf" srcId="{91ECD11A-FF0E-5D47-A580-C1A6DD484A1F}" destId="{259A08CA-CD08-4548-A5FE-05DDDA0193C7}" srcOrd="0" destOrd="1" presId="urn:microsoft.com/office/officeart/2005/8/layout/hList1"/>
    <dgm:cxn modelId="{4E92E103-BD1D-430A-9CAC-C9B839C49710}" type="presOf" srcId="{43BEB2F9-CD9F-F94F-8081-9A9B406127BA}" destId="{259A08CA-CD08-4548-A5FE-05DDDA0193C7}" srcOrd="0" destOrd="2" presId="urn:microsoft.com/office/officeart/2005/8/layout/hList1"/>
    <dgm:cxn modelId="{E0F16AD3-F74C-214D-B1C5-DA5D6A8F4106}" srcId="{385FC1DB-094B-3547-AD9B-4D5D00536396}" destId="{43BEB2F9-CD9F-F94F-8081-9A9B406127BA}" srcOrd="2" destOrd="0" parTransId="{D96F74EC-93C4-9D46-AEA6-310FB4111A13}" sibTransId="{2FECDB28-59B5-9C42-B471-567F3FEF8280}"/>
    <dgm:cxn modelId="{985B8CD9-15CD-A740-A53B-1438432F4ED2}" srcId="{385A42FB-47AC-2D40-A81F-FB06CE6D0C39}" destId="{AC72BC36-10FA-A441-A519-B00598873717}" srcOrd="1" destOrd="0" parTransId="{332A930D-80B2-F941-9394-373F36B0596F}" sibTransId="{F910E0B2-3517-1746-B03B-C6E983041355}"/>
    <dgm:cxn modelId="{7AD7D9E8-F38C-4A62-A77A-87F05A1A024B}" type="presParOf" srcId="{A0946EE1-1C7A-A948-B317-0CC28824C11C}" destId="{FF22804A-72F8-604E-8200-C844C902D632}" srcOrd="0" destOrd="0" presId="urn:microsoft.com/office/officeart/2005/8/layout/hList1"/>
    <dgm:cxn modelId="{3EA92789-0ACD-4F90-9092-06E91050CB8E}" type="presParOf" srcId="{FF22804A-72F8-604E-8200-C844C902D632}" destId="{2C5CD196-07AB-D647-816A-7995617B0A39}" srcOrd="0" destOrd="0" presId="urn:microsoft.com/office/officeart/2005/8/layout/hList1"/>
    <dgm:cxn modelId="{6CF06BAF-B03F-48D4-B54F-DE746281E57E}" type="presParOf" srcId="{FF22804A-72F8-604E-8200-C844C902D632}" destId="{259A08CA-CD08-4548-A5FE-05DDDA0193C7}" srcOrd="1" destOrd="0" presId="urn:microsoft.com/office/officeart/2005/8/layout/hList1"/>
    <dgm:cxn modelId="{8DCA84AB-69FD-4A4C-B674-981F87B29FD2}" type="presParOf" srcId="{A0946EE1-1C7A-A948-B317-0CC28824C11C}" destId="{B0E36CFF-195B-204B-8A2D-69A9D2E7303C}" srcOrd="1" destOrd="0" presId="urn:microsoft.com/office/officeart/2005/8/layout/hList1"/>
    <dgm:cxn modelId="{38469A4E-8585-4E4A-8F51-86418BC9CE62}" type="presParOf" srcId="{A0946EE1-1C7A-A948-B317-0CC28824C11C}" destId="{467B4469-5122-D447-BDB4-E3DF7D3AAD93}" srcOrd="2" destOrd="0" presId="urn:microsoft.com/office/officeart/2005/8/layout/hList1"/>
    <dgm:cxn modelId="{A3A652F6-D118-4F04-B262-C9451BC31CD0}" type="presParOf" srcId="{467B4469-5122-D447-BDB4-E3DF7D3AAD93}" destId="{D14E3B0D-CE96-BA4D-9C16-33744124E5AE}" srcOrd="0" destOrd="0" presId="urn:microsoft.com/office/officeart/2005/8/layout/hList1"/>
    <dgm:cxn modelId="{780ADBD3-0A0C-47FC-A6A5-C07F1E3EBFE1}" type="presParOf" srcId="{467B4469-5122-D447-BDB4-E3DF7D3AAD93}" destId="{BDDB55BD-4062-FF4E-B4B6-9DC779ACF4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C8AFF0-B2C9-D842-8A07-EE0FFF8D4516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3626CE-9A33-6A45-AE6F-8A4DE5A82C96}">
      <dgm:prSet/>
      <dgm:spPr/>
      <dgm:t>
        <a:bodyPr/>
        <a:lstStyle/>
        <a:p>
          <a:pPr rtl="0"/>
          <a:r>
            <a:rPr lang="en-US" dirty="0" smtClean="0"/>
            <a:t>People behave totally unpredictably</a:t>
          </a:r>
          <a:endParaRPr lang="en-US" dirty="0"/>
        </a:p>
      </dgm:t>
    </dgm:pt>
    <dgm:pt modelId="{E45D5BDC-71F8-154D-8A23-0C2C108E45CE}" type="parTrans" cxnId="{76F05FD8-AE73-EB4D-937D-65DE7FE4EEAA}">
      <dgm:prSet/>
      <dgm:spPr/>
      <dgm:t>
        <a:bodyPr/>
        <a:lstStyle/>
        <a:p>
          <a:endParaRPr lang="en-US"/>
        </a:p>
      </dgm:t>
    </dgm:pt>
    <dgm:pt modelId="{7842DFBC-2EEA-8A49-9A57-F67A0A2E54D5}" type="sibTrans" cxnId="{76F05FD8-AE73-EB4D-937D-65DE7FE4EEAA}">
      <dgm:prSet/>
      <dgm:spPr/>
      <dgm:t>
        <a:bodyPr/>
        <a:lstStyle/>
        <a:p>
          <a:endParaRPr lang="en-US"/>
        </a:p>
      </dgm:t>
    </dgm:pt>
    <dgm:pt modelId="{38F990DF-DB01-B547-83B5-7043622BEFB4}">
      <dgm:prSet/>
      <dgm:spPr/>
      <dgm:t>
        <a:bodyPr/>
        <a:lstStyle/>
        <a:p>
          <a:pPr rtl="0"/>
          <a:r>
            <a:rPr lang="en-US" dirty="0" smtClean="0"/>
            <a:t>Brownian motion</a:t>
          </a:r>
          <a:endParaRPr lang="en-US" dirty="0"/>
        </a:p>
      </dgm:t>
    </dgm:pt>
    <dgm:pt modelId="{D37AFE0E-40E8-734C-A64D-32C3949201FC}" type="parTrans" cxnId="{E2C54E8C-0AAD-D54E-B088-C5A8AFAB55BB}">
      <dgm:prSet/>
      <dgm:spPr/>
      <dgm:t>
        <a:bodyPr/>
        <a:lstStyle/>
        <a:p>
          <a:endParaRPr lang="en-US"/>
        </a:p>
      </dgm:t>
    </dgm:pt>
    <dgm:pt modelId="{C3AC3FE0-1FFE-704C-B741-DF076BD3B7DA}" type="sibTrans" cxnId="{E2C54E8C-0AAD-D54E-B088-C5A8AFAB55BB}">
      <dgm:prSet/>
      <dgm:spPr/>
      <dgm:t>
        <a:bodyPr/>
        <a:lstStyle/>
        <a:p>
          <a:endParaRPr lang="en-US"/>
        </a:p>
      </dgm:t>
    </dgm:pt>
    <dgm:pt modelId="{A043FEDA-8784-834F-A371-A2F3927733A0}">
      <dgm:prSet/>
      <dgm:spPr/>
      <dgm:t>
        <a:bodyPr/>
        <a:lstStyle/>
        <a:p>
          <a:pPr rtl="0"/>
          <a:r>
            <a:rPr lang="en-US" dirty="0" smtClean="0"/>
            <a:t>Results in random, neutral environment</a:t>
          </a:r>
          <a:endParaRPr lang="en-US" dirty="0"/>
        </a:p>
      </dgm:t>
    </dgm:pt>
    <dgm:pt modelId="{8340052A-1720-A444-A43C-5A37912A2908}" type="parTrans" cxnId="{43FF1942-1151-1242-80E7-4BD0246AADB4}">
      <dgm:prSet/>
      <dgm:spPr/>
      <dgm:t>
        <a:bodyPr/>
        <a:lstStyle/>
        <a:p>
          <a:endParaRPr lang="en-US"/>
        </a:p>
      </dgm:t>
    </dgm:pt>
    <dgm:pt modelId="{900A9111-6B8E-1342-A161-6373D93ABB08}" type="sibTrans" cxnId="{43FF1942-1151-1242-80E7-4BD0246AADB4}">
      <dgm:prSet/>
      <dgm:spPr/>
      <dgm:t>
        <a:bodyPr/>
        <a:lstStyle/>
        <a:p>
          <a:endParaRPr lang="en-US"/>
        </a:p>
      </dgm:t>
    </dgm:pt>
    <dgm:pt modelId="{4B4BD6AC-EF4C-BE4D-BBBD-1C027CD13E21}">
      <dgm:prSet/>
      <dgm:spPr/>
      <dgm:t>
        <a:bodyPr/>
        <a:lstStyle/>
        <a:p>
          <a:pPr rtl="0"/>
          <a:r>
            <a:rPr lang="en-US" dirty="0" smtClean="0"/>
            <a:t>People follow their individual profit</a:t>
          </a:r>
          <a:endParaRPr lang="en-US" dirty="0"/>
        </a:p>
      </dgm:t>
    </dgm:pt>
    <dgm:pt modelId="{3C187AC6-5546-8F43-AA3B-4010E5F81CAB}" type="parTrans" cxnId="{A3F541B3-EC9F-B74A-A4A0-4E35CD4C9154}">
      <dgm:prSet/>
      <dgm:spPr/>
      <dgm:t>
        <a:bodyPr/>
        <a:lstStyle/>
        <a:p>
          <a:endParaRPr lang="en-US"/>
        </a:p>
      </dgm:t>
    </dgm:pt>
    <dgm:pt modelId="{121F365D-E88F-6447-9AA2-B3E99477E977}" type="sibTrans" cxnId="{A3F541B3-EC9F-B74A-A4A0-4E35CD4C9154}">
      <dgm:prSet/>
      <dgm:spPr/>
      <dgm:t>
        <a:bodyPr/>
        <a:lstStyle/>
        <a:p>
          <a:endParaRPr lang="en-US"/>
        </a:p>
      </dgm:t>
    </dgm:pt>
    <dgm:pt modelId="{9E41ED68-DDF9-2242-94E3-54E820709D8D}">
      <dgm:prSet/>
      <dgm:spPr/>
      <dgm:t>
        <a:bodyPr/>
        <a:lstStyle/>
        <a:p>
          <a:pPr rtl="0"/>
          <a:r>
            <a:rPr lang="en-US" dirty="0" smtClean="0"/>
            <a:t>Organized in interest groups</a:t>
          </a:r>
          <a:endParaRPr lang="en-US" dirty="0"/>
        </a:p>
      </dgm:t>
    </dgm:pt>
    <dgm:pt modelId="{3B89809F-E2E4-E042-8275-1B3A99CDD7E5}" type="parTrans" cxnId="{C6794F44-B95E-CD4F-B69C-06AD7AB30025}">
      <dgm:prSet/>
      <dgm:spPr/>
      <dgm:t>
        <a:bodyPr/>
        <a:lstStyle/>
        <a:p>
          <a:endParaRPr lang="en-US"/>
        </a:p>
      </dgm:t>
    </dgm:pt>
    <dgm:pt modelId="{D1D2CF6E-D975-5241-87BC-B643181D775C}" type="sibTrans" cxnId="{C6794F44-B95E-CD4F-B69C-06AD7AB30025}">
      <dgm:prSet/>
      <dgm:spPr/>
      <dgm:t>
        <a:bodyPr/>
        <a:lstStyle/>
        <a:p>
          <a:endParaRPr lang="en-US"/>
        </a:p>
      </dgm:t>
    </dgm:pt>
    <dgm:pt modelId="{282EB059-CC32-A244-A70E-25372FB2FC4B}">
      <dgm:prSet/>
      <dgm:spPr/>
      <dgm:t>
        <a:bodyPr/>
        <a:lstStyle/>
        <a:p>
          <a:pPr rtl="0"/>
          <a:r>
            <a:rPr lang="en-US" dirty="0" smtClean="0"/>
            <a:t>Results in conflict environment</a:t>
          </a:r>
          <a:endParaRPr lang="en-US" dirty="0"/>
        </a:p>
      </dgm:t>
    </dgm:pt>
    <dgm:pt modelId="{81B8D662-211E-1E43-A759-27E6118F1CE7}" type="parTrans" cxnId="{8A37FBCE-5E08-5A40-9222-9032F7C3A6E5}">
      <dgm:prSet/>
      <dgm:spPr/>
      <dgm:t>
        <a:bodyPr/>
        <a:lstStyle/>
        <a:p>
          <a:endParaRPr lang="en-US"/>
        </a:p>
      </dgm:t>
    </dgm:pt>
    <dgm:pt modelId="{D3412AA1-7E1C-BB47-927C-5D2F7D241960}" type="sibTrans" cxnId="{8A37FBCE-5E08-5A40-9222-9032F7C3A6E5}">
      <dgm:prSet/>
      <dgm:spPr/>
      <dgm:t>
        <a:bodyPr/>
        <a:lstStyle/>
        <a:p>
          <a:endParaRPr lang="en-US"/>
        </a:p>
      </dgm:t>
    </dgm:pt>
    <dgm:pt modelId="{E1A3DBA2-7160-954C-A0CC-5CEEF137D431}" type="pres">
      <dgm:prSet presAssocID="{21C8AFF0-B2C9-D842-8A07-EE0FFF8D45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D27C7E-2EF0-F044-B3B0-D070C142700E}" type="pres">
      <dgm:prSet presAssocID="{B83626CE-9A33-6A45-AE6F-8A4DE5A82C96}" presName="composite" presStyleCnt="0"/>
      <dgm:spPr/>
    </dgm:pt>
    <dgm:pt modelId="{0F101B6E-CE92-BA46-B8FF-272E14BE335F}" type="pres">
      <dgm:prSet presAssocID="{B83626CE-9A33-6A45-AE6F-8A4DE5A82C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BCB83-D0EC-F34D-AC58-9E2B2E7BB399}" type="pres">
      <dgm:prSet presAssocID="{B83626CE-9A33-6A45-AE6F-8A4DE5A82C9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24737-8BB7-8F41-B32D-979C04E3B494}" type="pres">
      <dgm:prSet presAssocID="{7842DFBC-2EEA-8A49-9A57-F67A0A2E54D5}" presName="space" presStyleCnt="0"/>
      <dgm:spPr/>
    </dgm:pt>
    <dgm:pt modelId="{E1977EA2-1762-314F-99E8-C5FEBF1706EA}" type="pres">
      <dgm:prSet presAssocID="{4B4BD6AC-EF4C-BE4D-BBBD-1C027CD13E21}" presName="composite" presStyleCnt="0"/>
      <dgm:spPr/>
    </dgm:pt>
    <dgm:pt modelId="{727B92E8-3A6A-CF42-BC1B-A6B76CB317DC}" type="pres">
      <dgm:prSet presAssocID="{4B4BD6AC-EF4C-BE4D-BBBD-1C027CD13E2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750DCB-6791-3A42-9642-C131F06795DC}" type="pres">
      <dgm:prSet presAssocID="{4B4BD6AC-EF4C-BE4D-BBBD-1C027CD13E2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3463BA-C141-47EB-9704-20E835868FBE}" type="presOf" srcId="{9E41ED68-DDF9-2242-94E3-54E820709D8D}" destId="{13750DCB-6791-3A42-9642-C131F06795DC}" srcOrd="0" destOrd="0" presId="urn:microsoft.com/office/officeart/2005/8/layout/hList1"/>
    <dgm:cxn modelId="{72647599-6241-4E3D-AE5F-34328DCC28FE}" type="presOf" srcId="{282EB059-CC32-A244-A70E-25372FB2FC4B}" destId="{13750DCB-6791-3A42-9642-C131F06795DC}" srcOrd="0" destOrd="1" presId="urn:microsoft.com/office/officeart/2005/8/layout/hList1"/>
    <dgm:cxn modelId="{C6794F44-B95E-CD4F-B69C-06AD7AB30025}" srcId="{4B4BD6AC-EF4C-BE4D-BBBD-1C027CD13E21}" destId="{9E41ED68-DDF9-2242-94E3-54E820709D8D}" srcOrd="0" destOrd="0" parTransId="{3B89809F-E2E4-E042-8275-1B3A99CDD7E5}" sibTransId="{D1D2CF6E-D975-5241-87BC-B643181D775C}"/>
    <dgm:cxn modelId="{2907F5CD-353B-49A8-B267-B18DE3A8C85E}" type="presOf" srcId="{21C8AFF0-B2C9-D842-8A07-EE0FFF8D4516}" destId="{E1A3DBA2-7160-954C-A0CC-5CEEF137D431}" srcOrd="0" destOrd="0" presId="urn:microsoft.com/office/officeart/2005/8/layout/hList1"/>
    <dgm:cxn modelId="{2F03DD62-A931-4362-9850-2D2420C959F1}" type="presOf" srcId="{B83626CE-9A33-6A45-AE6F-8A4DE5A82C96}" destId="{0F101B6E-CE92-BA46-B8FF-272E14BE335F}" srcOrd="0" destOrd="0" presId="urn:microsoft.com/office/officeart/2005/8/layout/hList1"/>
    <dgm:cxn modelId="{8A37FBCE-5E08-5A40-9222-9032F7C3A6E5}" srcId="{4B4BD6AC-EF4C-BE4D-BBBD-1C027CD13E21}" destId="{282EB059-CC32-A244-A70E-25372FB2FC4B}" srcOrd="1" destOrd="0" parTransId="{81B8D662-211E-1E43-A759-27E6118F1CE7}" sibTransId="{D3412AA1-7E1C-BB47-927C-5D2F7D241960}"/>
    <dgm:cxn modelId="{0F49BFC1-FE50-4625-BAE0-B57DB57DD79D}" type="presOf" srcId="{4B4BD6AC-EF4C-BE4D-BBBD-1C027CD13E21}" destId="{727B92E8-3A6A-CF42-BC1B-A6B76CB317DC}" srcOrd="0" destOrd="0" presId="urn:microsoft.com/office/officeart/2005/8/layout/hList1"/>
    <dgm:cxn modelId="{A3F541B3-EC9F-B74A-A4A0-4E35CD4C9154}" srcId="{21C8AFF0-B2C9-D842-8A07-EE0FFF8D4516}" destId="{4B4BD6AC-EF4C-BE4D-BBBD-1C027CD13E21}" srcOrd="1" destOrd="0" parTransId="{3C187AC6-5546-8F43-AA3B-4010E5F81CAB}" sibTransId="{121F365D-E88F-6447-9AA2-B3E99477E977}"/>
    <dgm:cxn modelId="{43FF1942-1151-1242-80E7-4BD0246AADB4}" srcId="{B83626CE-9A33-6A45-AE6F-8A4DE5A82C96}" destId="{A043FEDA-8784-834F-A371-A2F3927733A0}" srcOrd="1" destOrd="0" parTransId="{8340052A-1720-A444-A43C-5A37912A2908}" sibTransId="{900A9111-6B8E-1342-A161-6373D93ABB08}"/>
    <dgm:cxn modelId="{2D99DC07-778F-4354-9737-564498E1C047}" type="presOf" srcId="{A043FEDA-8784-834F-A371-A2F3927733A0}" destId="{257BCB83-D0EC-F34D-AC58-9E2B2E7BB399}" srcOrd="0" destOrd="1" presId="urn:microsoft.com/office/officeart/2005/8/layout/hList1"/>
    <dgm:cxn modelId="{C0846601-1BFE-4643-9BFF-FA95FF04CF53}" type="presOf" srcId="{38F990DF-DB01-B547-83B5-7043622BEFB4}" destId="{257BCB83-D0EC-F34D-AC58-9E2B2E7BB399}" srcOrd="0" destOrd="0" presId="urn:microsoft.com/office/officeart/2005/8/layout/hList1"/>
    <dgm:cxn modelId="{E2C54E8C-0AAD-D54E-B088-C5A8AFAB55BB}" srcId="{B83626CE-9A33-6A45-AE6F-8A4DE5A82C96}" destId="{38F990DF-DB01-B547-83B5-7043622BEFB4}" srcOrd="0" destOrd="0" parTransId="{D37AFE0E-40E8-734C-A64D-32C3949201FC}" sibTransId="{C3AC3FE0-1FFE-704C-B741-DF076BD3B7DA}"/>
    <dgm:cxn modelId="{76F05FD8-AE73-EB4D-937D-65DE7FE4EEAA}" srcId="{21C8AFF0-B2C9-D842-8A07-EE0FFF8D4516}" destId="{B83626CE-9A33-6A45-AE6F-8A4DE5A82C96}" srcOrd="0" destOrd="0" parTransId="{E45D5BDC-71F8-154D-8A23-0C2C108E45CE}" sibTransId="{7842DFBC-2EEA-8A49-9A57-F67A0A2E54D5}"/>
    <dgm:cxn modelId="{40ED8ABD-CCE3-4AC5-8B76-5A63E9887232}" type="presParOf" srcId="{E1A3DBA2-7160-954C-A0CC-5CEEF137D431}" destId="{26D27C7E-2EF0-F044-B3B0-D070C142700E}" srcOrd="0" destOrd="0" presId="urn:microsoft.com/office/officeart/2005/8/layout/hList1"/>
    <dgm:cxn modelId="{6E04CC84-6E41-468C-8F25-25B63752CCF7}" type="presParOf" srcId="{26D27C7E-2EF0-F044-B3B0-D070C142700E}" destId="{0F101B6E-CE92-BA46-B8FF-272E14BE335F}" srcOrd="0" destOrd="0" presId="urn:microsoft.com/office/officeart/2005/8/layout/hList1"/>
    <dgm:cxn modelId="{0FF47619-3EA1-44D2-9F80-0440D14E76F2}" type="presParOf" srcId="{26D27C7E-2EF0-F044-B3B0-D070C142700E}" destId="{257BCB83-D0EC-F34D-AC58-9E2B2E7BB399}" srcOrd="1" destOrd="0" presId="urn:microsoft.com/office/officeart/2005/8/layout/hList1"/>
    <dgm:cxn modelId="{3D578F78-73FC-4721-B20A-36DECF1F54B8}" type="presParOf" srcId="{E1A3DBA2-7160-954C-A0CC-5CEEF137D431}" destId="{0CC24737-8BB7-8F41-B32D-979C04E3B494}" srcOrd="1" destOrd="0" presId="urn:microsoft.com/office/officeart/2005/8/layout/hList1"/>
    <dgm:cxn modelId="{FD35A286-7039-4332-80C2-A3C1F75F38E3}" type="presParOf" srcId="{E1A3DBA2-7160-954C-A0CC-5CEEF137D431}" destId="{E1977EA2-1762-314F-99E8-C5FEBF1706EA}" srcOrd="2" destOrd="0" presId="urn:microsoft.com/office/officeart/2005/8/layout/hList1"/>
    <dgm:cxn modelId="{9FE696A2-0E08-44AA-AB2A-691F35F5B66B}" type="presParOf" srcId="{E1977EA2-1762-314F-99E8-C5FEBF1706EA}" destId="{727B92E8-3A6A-CF42-BC1B-A6B76CB317DC}" srcOrd="0" destOrd="0" presId="urn:microsoft.com/office/officeart/2005/8/layout/hList1"/>
    <dgm:cxn modelId="{19D8523F-F8A1-4F28-83C0-69728C3832AC}" type="presParOf" srcId="{E1977EA2-1762-314F-99E8-C5FEBF1706EA}" destId="{13750DCB-6791-3A42-9642-C131F06795D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89C7E1-82E7-3145-93A6-255D293DB72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5F87A77-DC0A-7C44-A307-D4E39A6EA950}">
      <dgm:prSet/>
      <dgm:spPr/>
      <dgm:t>
        <a:bodyPr/>
        <a:lstStyle/>
        <a:p>
          <a:pPr rtl="0"/>
          <a:r>
            <a:rPr lang="en-US" b="0" i="0" baseline="0" dirty="0" smtClean="0"/>
            <a:t>Absence of factors binding people together</a:t>
          </a:r>
          <a:endParaRPr lang="en-US" dirty="0"/>
        </a:p>
      </dgm:t>
    </dgm:pt>
    <dgm:pt modelId="{FC7AFE5B-F286-654D-8A43-0E4013D1397F}" type="parTrans" cxnId="{D63D0834-3850-1647-ABF6-AD27028BAE02}">
      <dgm:prSet/>
      <dgm:spPr/>
      <dgm:t>
        <a:bodyPr/>
        <a:lstStyle/>
        <a:p>
          <a:endParaRPr lang="en-US"/>
        </a:p>
      </dgm:t>
    </dgm:pt>
    <dgm:pt modelId="{272A56F1-C4F3-1245-97FF-C024576C2E47}" type="sibTrans" cxnId="{D63D0834-3850-1647-ABF6-AD27028BAE02}">
      <dgm:prSet/>
      <dgm:spPr/>
      <dgm:t>
        <a:bodyPr/>
        <a:lstStyle/>
        <a:p>
          <a:endParaRPr lang="en-US"/>
        </a:p>
      </dgm:t>
    </dgm:pt>
    <dgm:pt modelId="{1FB64B79-4AF5-3542-9D88-D6C4BC1591B9}" type="pres">
      <dgm:prSet presAssocID="{5489C7E1-82E7-3145-93A6-255D293DB7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BFA492-B810-974D-9886-804A4EF53BD7}" type="pres">
      <dgm:prSet presAssocID="{25F87A77-DC0A-7C44-A307-D4E39A6EA95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3D0834-3850-1647-ABF6-AD27028BAE02}" srcId="{5489C7E1-82E7-3145-93A6-255D293DB725}" destId="{25F87A77-DC0A-7C44-A307-D4E39A6EA950}" srcOrd="0" destOrd="0" parTransId="{FC7AFE5B-F286-654D-8A43-0E4013D1397F}" sibTransId="{272A56F1-C4F3-1245-97FF-C024576C2E47}"/>
    <dgm:cxn modelId="{575B419E-A135-4E56-AA34-E1D1FD47CACA}" type="presOf" srcId="{5489C7E1-82E7-3145-93A6-255D293DB725}" destId="{1FB64B79-4AF5-3542-9D88-D6C4BC1591B9}" srcOrd="0" destOrd="0" presId="urn:microsoft.com/office/officeart/2005/8/layout/vList2"/>
    <dgm:cxn modelId="{82A1AFEE-CB83-4229-A4D0-8DC4DD7DEFE0}" type="presOf" srcId="{25F87A77-DC0A-7C44-A307-D4E39A6EA950}" destId="{E7BFA492-B810-974D-9886-804A4EF53BD7}" srcOrd="0" destOrd="0" presId="urn:microsoft.com/office/officeart/2005/8/layout/vList2"/>
    <dgm:cxn modelId="{BD935CBC-A676-4D12-988E-EB61F2809485}" type="presParOf" srcId="{1FB64B79-4AF5-3542-9D88-D6C4BC1591B9}" destId="{E7BFA492-B810-974D-9886-804A4EF53B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C5AF89-9DE8-3A4D-BF33-9F13C93D250C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4BE5FF-2612-5A40-96A1-4E522E66B359}">
      <dgm:prSet/>
      <dgm:spPr/>
      <dgm:t>
        <a:bodyPr/>
        <a:lstStyle/>
        <a:p>
          <a:pPr rtl="0"/>
          <a:r>
            <a:rPr lang="en-US" dirty="0" smtClean="0"/>
            <a:t>Company culture is essential part of company identity</a:t>
          </a:r>
          <a:endParaRPr lang="en-US" dirty="0"/>
        </a:p>
      </dgm:t>
    </dgm:pt>
    <dgm:pt modelId="{E8B63423-BFAF-8D43-BDBC-5E380705C635}" type="parTrans" cxnId="{6781BA47-87D1-7744-B028-F91C31ED519E}">
      <dgm:prSet/>
      <dgm:spPr/>
      <dgm:t>
        <a:bodyPr/>
        <a:lstStyle/>
        <a:p>
          <a:endParaRPr lang="en-US"/>
        </a:p>
      </dgm:t>
    </dgm:pt>
    <dgm:pt modelId="{0D196E32-CE2A-5F47-8E90-F2CBE086B25C}" type="sibTrans" cxnId="{6781BA47-87D1-7744-B028-F91C31ED519E}">
      <dgm:prSet/>
      <dgm:spPr/>
      <dgm:t>
        <a:bodyPr/>
        <a:lstStyle/>
        <a:p>
          <a:endParaRPr lang="en-US"/>
        </a:p>
      </dgm:t>
    </dgm:pt>
    <dgm:pt modelId="{1A8AA478-140C-BE4E-83C6-0E1CF19AEC28}">
      <dgm:prSet/>
      <dgm:spPr/>
      <dgm:t>
        <a:bodyPr/>
        <a:lstStyle/>
        <a:p>
          <a:pPr rtl="0"/>
          <a:r>
            <a:rPr lang="en-US" dirty="0" smtClean="0"/>
            <a:t>it is created and formed by long-term evolutionary process</a:t>
          </a:r>
          <a:endParaRPr lang="en-US" dirty="0"/>
        </a:p>
      </dgm:t>
    </dgm:pt>
    <dgm:pt modelId="{0D2204B1-FAA3-BB4E-A0F4-424B050DBCDC}" type="parTrans" cxnId="{BB41DF3B-C4DC-7345-BE15-023B827A26B6}">
      <dgm:prSet/>
      <dgm:spPr/>
      <dgm:t>
        <a:bodyPr/>
        <a:lstStyle/>
        <a:p>
          <a:endParaRPr lang="en-US"/>
        </a:p>
      </dgm:t>
    </dgm:pt>
    <dgm:pt modelId="{9FF403C1-4034-274C-A69B-3F94D5E0F3C2}" type="sibTrans" cxnId="{BB41DF3B-C4DC-7345-BE15-023B827A26B6}">
      <dgm:prSet/>
      <dgm:spPr/>
      <dgm:t>
        <a:bodyPr/>
        <a:lstStyle/>
        <a:p>
          <a:endParaRPr lang="en-US"/>
        </a:p>
      </dgm:t>
    </dgm:pt>
    <dgm:pt modelId="{C14B4A80-AB7E-B84A-8004-CB034724ABF5}">
      <dgm:prSet/>
      <dgm:spPr/>
      <dgm:t>
        <a:bodyPr/>
        <a:lstStyle/>
        <a:p>
          <a:pPr rtl="0"/>
          <a:r>
            <a:rPr lang="en-US" dirty="0" smtClean="0"/>
            <a:t>however, it can be disrupted or even destroyed very quickly by insensitive actions and therefore</a:t>
          </a:r>
          <a:endParaRPr lang="en-US" dirty="0"/>
        </a:p>
      </dgm:t>
    </dgm:pt>
    <dgm:pt modelId="{D5DCFB69-C32E-F946-A81E-721E4E9EF8E1}" type="parTrans" cxnId="{82DF8C18-8B0B-9847-9BE1-D9B938A61A6F}">
      <dgm:prSet/>
      <dgm:spPr/>
      <dgm:t>
        <a:bodyPr/>
        <a:lstStyle/>
        <a:p>
          <a:endParaRPr lang="en-US"/>
        </a:p>
      </dgm:t>
    </dgm:pt>
    <dgm:pt modelId="{FA10E5DB-E75A-EE49-BD86-466FBAE9E7EF}" type="sibTrans" cxnId="{82DF8C18-8B0B-9847-9BE1-D9B938A61A6F}">
      <dgm:prSet/>
      <dgm:spPr/>
      <dgm:t>
        <a:bodyPr/>
        <a:lstStyle/>
        <a:p>
          <a:endParaRPr lang="en-US"/>
        </a:p>
      </dgm:t>
    </dgm:pt>
    <dgm:pt modelId="{5F87944B-3396-EC4C-B595-6572AED5D6F2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Company culture management is a important element in achieving vitality of a company!</a:t>
          </a:r>
          <a:endParaRPr lang="en-US" dirty="0"/>
        </a:p>
      </dgm:t>
    </dgm:pt>
    <dgm:pt modelId="{331EBFD2-EB00-2842-B704-A4887FDA4A4B}" type="parTrans" cxnId="{A934DE3C-79DD-1C40-8238-8BF825D8A04D}">
      <dgm:prSet/>
      <dgm:spPr/>
      <dgm:t>
        <a:bodyPr/>
        <a:lstStyle/>
        <a:p>
          <a:endParaRPr lang="en-US"/>
        </a:p>
      </dgm:t>
    </dgm:pt>
    <dgm:pt modelId="{9A03577A-1F40-EA44-9AB6-C9E6572CCDA9}" type="sibTrans" cxnId="{A934DE3C-79DD-1C40-8238-8BF825D8A04D}">
      <dgm:prSet/>
      <dgm:spPr/>
      <dgm:t>
        <a:bodyPr/>
        <a:lstStyle/>
        <a:p>
          <a:endParaRPr lang="en-US"/>
        </a:p>
      </dgm:t>
    </dgm:pt>
    <dgm:pt modelId="{42401CA9-DFAA-1541-BD91-33A975B77CCD}" type="pres">
      <dgm:prSet presAssocID="{59C5AF89-9DE8-3A4D-BF33-9F13C93D25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362D04-C766-F941-887D-C0F5E1AF5A26}" type="pres">
      <dgm:prSet presAssocID="{2F4BE5FF-2612-5A40-96A1-4E522E66B35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1FC266-2641-E842-B143-E28FDFE607C8}" type="pres">
      <dgm:prSet presAssocID="{2F4BE5FF-2612-5A40-96A1-4E522E66B35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12A55B-0B44-0C4D-B466-D5C75AAA2BB1}" type="pres">
      <dgm:prSet presAssocID="{5F87944B-3396-EC4C-B595-6572AED5D6F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81BA47-87D1-7744-B028-F91C31ED519E}" srcId="{59C5AF89-9DE8-3A4D-BF33-9F13C93D250C}" destId="{2F4BE5FF-2612-5A40-96A1-4E522E66B359}" srcOrd="0" destOrd="0" parTransId="{E8B63423-BFAF-8D43-BDBC-5E380705C635}" sibTransId="{0D196E32-CE2A-5F47-8E90-F2CBE086B25C}"/>
    <dgm:cxn modelId="{FB2C2EF7-80AC-466C-968E-23153A77D29D}" type="presOf" srcId="{1A8AA478-140C-BE4E-83C6-0E1CF19AEC28}" destId="{071FC266-2641-E842-B143-E28FDFE607C8}" srcOrd="0" destOrd="0" presId="urn:microsoft.com/office/officeart/2005/8/layout/vList2"/>
    <dgm:cxn modelId="{BB41DF3B-C4DC-7345-BE15-023B827A26B6}" srcId="{2F4BE5FF-2612-5A40-96A1-4E522E66B359}" destId="{1A8AA478-140C-BE4E-83C6-0E1CF19AEC28}" srcOrd="0" destOrd="0" parTransId="{0D2204B1-FAA3-BB4E-A0F4-424B050DBCDC}" sibTransId="{9FF403C1-4034-274C-A69B-3F94D5E0F3C2}"/>
    <dgm:cxn modelId="{5392AA90-7896-4D77-A0F2-D8DC10D3A6C3}" type="presOf" srcId="{2F4BE5FF-2612-5A40-96A1-4E522E66B359}" destId="{9F362D04-C766-F941-887D-C0F5E1AF5A26}" srcOrd="0" destOrd="0" presId="urn:microsoft.com/office/officeart/2005/8/layout/vList2"/>
    <dgm:cxn modelId="{DA57AEDF-34C8-4C77-B678-D9D0891534F2}" type="presOf" srcId="{59C5AF89-9DE8-3A4D-BF33-9F13C93D250C}" destId="{42401CA9-DFAA-1541-BD91-33A975B77CCD}" srcOrd="0" destOrd="0" presId="urn:microsoft.com/office/officeart/2005/8/layout/vList2"/>
    <dgm:cxn modelId="{A934DE3C-79DD-1C40-8238-8BF825D8A04D}" srcId="{59C5AF89-9DE8-3A4D-BF33-9F13C93D250C}" destId="{5F87944B-3396-EC4C-B595-6572AED5D6F2}" srcOrd="1" destOrd="0" parTransId="{331EBFD2-EB00-2842-B704-A4887FDA4A4B}" sibTransId="{9A03577A-1F40-EA44-9AB6-C9E6572CCDA9}"/>
    <dgm:cxn modelId="{82DF8C18-8B0B-9847-9BE1-D9B938A61A6F}" srcId="{2F4BE5FF-2612-5A40-96A1-4E522E66B359}" destId="{C14B4A80-AB7E-B84A-8004-CB034724ABF5}" srcOrd="1" destOrd="0" parTransId="{D5DCFB69-C32E-F946-A81E-721E4E9EF8E1}" sibTransId="{FA10E5DB-E75A-EE49-BD86-466FBAE9E7EF}"/>
    <dgm:cxn modelId="{76E64E75-E519-43F3-92B5-C69881925573}" type="presOf" srcId="{5F87944B-3396-EC4C-B595-6572AED5D6F2}" destId="{FA12A55B-0B44-0C4D-B466-D5C75AAA2BB1}" srcOrd="0" destOrd="0" presId="urn:microsoft.com/office/officeart/2005/8/layout/vList2"/>
    <dgm:cxn modelId="{8144E896-2D3A-4EC0-A631-31A12FA7F249}" type="presOf" srcId="{C14B4A80-AB7E-B84A-8004-CB034724ABF5}" destId="{071FC266-2641-E842-B143-E28FDFE607C8}" srcOrd="0" destOrd="1" presId="urn:microsoft.com/office/officeart/2005/8/layout/vList2"/>
    <dgm:cxn modelId="{83F04488-8F0B-4109-85CD-9726C61CC30E}" type="presParOf" srcId="{42401CA9-DFAA-1541-BD91-33A975B77CCD}" destId="{9F362D04-C766-F941-887D-C0F5E1AF5A26}" srcOrd="0" destOrd="0" presId="urn:microsoft.com/office/officeart/2005/8/layout/vList2"/>
    <dgm:cxn modelId="{30457C8F-0CEF-4902-B222-CEC62E185B99}" type="presParOf" srcId="{42401CA9-DFAA-1541-BD91-33A975B77CCD}" destId="{071FC266-2641-E842-B143-E28FDFE607C8}" srcOrd="1" destOrd="0" presId="urn:microsoft.com/office/officeart/2005/8/layout/vList2"/>
    <dgm:cxn modelId="{92C59CAF-EF43-43FA-BEE0-E5BB321D3842}" type="presParOf" srcId="{42401CA9-DFAA-1541-BD91-33A975B77CCD}" destId="{FA12A55B-0B44-0C4D-B466-D5C75AAA2B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03E14DF-BB60-FB47-9872-6AE469FF3DF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771D5E-52C5-454D-A394-DC0F5180E3C0}">
      <dgm:prSet/>
      <dgm:spPr/>
      <dgm:t>
        <a:bodyPr/>
        <a:lstStyle/>
        <a:p>
          <a:pPr rtl="0"/>
          <a:r>
            <a:rPr lang="en-US" dirty="0" smtClean="0"/>
            <a:t>Avoid the culture to become chaotic!</a:t>
          </a:r>
          <a:endParaRPr lang="en-US" dirty="0"/>
        </a:p>
      </dgm:t>
    </dgm:pt>
    <dgm:pt modelId="{437239A2-AC07-C84B-A38C-A20231290EF8}" type="parTrans" cxnId="{9C8F85D1-1CC8-0B43-8490-81BB32E064F9}">
      <dgm:prSet/>
      <dgm:spPr/>
      <dgm:t>
        <a:bodyPr/>
        <a:lstStyle/>
        <a:p>
          <a:endParaRPr lang="en-US"/>
        </a:p>
      </dgm:t>
    </dgm:pt>
    <dgm:pt modelId="{880533B5-CD43-AA4E-B69C-2AE0F70074F6}" type="sibTrans" cxnId="{9C8F85D1-1CC8-0B43-8490-81BB32E064F9}">
      <dgm:prSet/>
      <dgm:spPr/>
      <dgm:t>
        <a:bodyPr/>
        <a:lstStyle/>
        <a:p>
          <a:endParaRPr lang="en-US"/>
        </a:p>
      </dgm:t>
    </dgm:pt>
    <dgm:pt modelId="{27B82D45-856D-CC4C-BEAD-20B9D9205808}">
      <dgm:prSet/>
      <dgm:spPr/>
      <dgm:t>
        <a:bodyPr/>
        <a:lstStyle/>
        <a:p>
          <a:pPr rtl="0"/>
          <a:r>
            <a:rPr lang="en-US" dirty="0" smtClean="0"/>
            <a:t>Continually transform the culture:</a:t>
          </a:r>
          <a:endParaRPr lang="en-US" dirty="0"/>
        </a:p>
      </dgm:t>
    </dgm:pt>
    <dgm:pt modelId="{78972502-CE01-434C-94E6-14EEEBB42328}" type="parTrans" cxnId="{14760875-0922-D441-A909-16411405F17B}">
      <dgm:prSet/>
      <dgm:spPr/>
      <dgm:t>
        <a:bodyPr/>
        <a:lstStyle/>
        <a:p>
          <a:endParaRPr lang="en-US"/>
        </a:p>
      </dgm:t>
    </dgm:pt>
    <dgm:pt modelId="{F023D426-5038-A04E-8EA2-96CDA3B168FC}" type="sibTrans" cxnId="{14760875-0922-D441-A909-16411405F17B}">
      <dgm:prSet/>
      <dgm:spPr/>
      <dgm:t>
        <a:bodyPr/>
        <a:lstStyle/>
        <a:p>
          <a:endParaRPr lang="en-US"/>
        </a:p>
      </dgm:t>
    </dgm:pt>
    <dgm:pt modelId="{A4802CB7-9C98-B74E-8F34-F40741C1F486}" type="pres">
      <dgm:prSet presAssocID="{903E14DF-BB60-FB47-9872-6AE469FF3D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4C22BF-BD26-054D-A33C-A096DDB3DE3B}" type="pres">
      <dgm:prSet presAssocID="{5D771D5E-52C5-454D-A394-DC0F5180E3C0}" presName="parentText" presStyleLbl="node1" presStyleIdx="0" presStyleCnt="2" custLinFactNeighborY="131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3119AD-0652-3347-85FD-F222BD6E6D7A}" type="pres">
      <dgm:prSet presAssocID="{880533B5-CD43-AA4E-B69C-2AE0F70074F6}" presName="spacer" presStyleCnt="0"/>
      <dgm:spPr/>
    </dgm:pt>
    <dgm:pt modelId="{A4CFEAE9-73F3-0948-97C7-61E5E9E5A806}" type="pres">
      <dgm:prSet presAssocID="{27B82D45-856D-CC4C-BEAD-20B9D92058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8F85D1-1CC8-0B43-8490-81BB32E064F9}" srcId="{903E14DF-BB60-FB47-9872-6AE469FF3DF2}" destId="{5D771D5E-52C5-454D-A394-DC0F5180E3C0}" srcOrd="0" destOrd="0" parTransId="{437239A2-AC07-C84B-A38C-A20231290EF8}" sibTransId="{880533B5-CD43-AA4E-B69C-2AE0F70074F6}"/>
    <dgm:cxn modelId="{22B1FC05-7793-456F-AD14-F694CDF1C60A}" type="presOf" srcId="{5D771D5E-52C5-454D-A394-DC0F5180E3C0}" destId="{494C22BF-BD26-054D-A33C-A096DDB3DE3B}" srcOrd="0" destOrd="0" presId="urn:microsoft.com/office/officeart/2005/8/layout/vList2"/>
    <dgm:cxn modelId="{AAACC898-DF64-4E63-BDD1-C65CAF2EC06E}" type="presOf" srcId="{27B82D45-856D-CC4C-BEAD-20B9D9205808}" destId="{A4CFEAE9-73F3-0948-97C7-61E5E9E5A806}" srcOrd="0" destOrd="0" presId="urn:microsoft.com/office/officeart/2005/8/layout/vList2"/>
    <dgm:cxn modelId="{1124C4E0-EE5E-4507-8A1D-170DCAAA40EC}" type="presOf" srcId="{903E14DF-BB60-FB47-9872-6AE469FF3DF2}" destId="{A4802CB7-9C98-B74E-8F34-F40741C1F486}" srcOrd="0" destOrd="0" presId="urn:microsoft.com/office/officeart/2005/8/layout/vList2"/>
    <dgm:cxn modelId="{14760875-0922-D441-A909-16411405F17B}" srcId="{903E14DF-BB60-FB47-9872-6AE469FF3DF2}" destId="{27B82D45-856D-CC4C-BEAD-20B9D9205808}" srcOrd="1" destOrd="0" parTransId="{78972502-CE01-434C-94E6-14EEEBB42328}" sibTransId="{F023D426-5038-A04E-8EA2-96CDA3B168FC}"/>
    <dgm:cxn modelId="{61A17D3E-A1D2-4472-A5A6-442DF11052DD}" type="presParOf" srcId="{A4802CB7-9C98-B74E-8F34-F40741C1F486}" destId="{494C22BF-BD26-054D-A33C-A096DDB3DE3B}" srcOrd="0" destOrd="0" presId="urn:microsoft.com/office/officeart/2005/8/layout/vList2"/>
    <dgm:cxn modelId="{20343E9D-E88A-4030-B801-5F061E0E94DD}" type="presParOf" srcId="{A4802CB7-9C98-B74E-8F34-F40741C1F486}" destId="{3B3119AD-0652-3347-85FD-F222BD6E6D7A}" srcOrd="1" destOrd="0" presId="urn:microsoft.com/office/officeart/2005/8/layout/vList2"/>
    <dgm:cxn modelId="{67E95407-3129-49FB-93D0-193085984759}" type="presParOf" srcId="{A4802CB7-9C98-B74E-8F34-F40741C1F486}" destId="{A4CFEAE9-73F3-0948-97C7-61E5E9E5A80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C2312D4-1ECD-2449-BA50-25785FB12BD2}" type="doc">
      <dgm:prSet loTypeId="urn:microsoft.com/office/officeart/2005/8/layout/chevron1" loCatId="process" qsTypeId="urn:microsoft.com/office/officeart/2005/8/quickstyle/simple4" qsCatId="simple" csTypeId="urn:microsoft.com/office/officeart/2005/8/colors/accent1_2" csCatId="accent1" phldr="1"/>
      <dgm:spPr/>
    </dgm:pt>
    <dgm:pt modelId="{3BA0E19C-85A0-B04D-9F26-1FF40B3D8E8A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754B094-B0A5-1E45-BBC9-4F5A4FE03253}" type="parTrans" cxnId="{0273EEE0-5CC7-9846-A625-65335D8B4DBA}">
      <dgm:prSet/>
      <dgm:spPr/>
      <dgm:t>
        <a:bodyPr/>
        <a:lstStyle/>
        <a:p>
          <a:endParaRPr lang="en-US"/>
        </a:p>
      </dgm:t>
    </dgm:pt>
    <dgm:pt modelId="{0012D30E-542E-E84C-AE5C-6EC1F130DA1D}" type="sibTrans" cxnId="{0273EEE0-5CC7-9846-A625-65335D8B4DBA}">
      <dgm:prSet/>
      <dgm:spPr/>
      <dgm:t>
        <a:bodyPr/>
        <a:lstStyle/>
        <a:p>
          <a:endParaRPr lang="en-US"/>
        </a:p>
      </dgm:t>
    </dgm:pt>
    <dgm:pt modelId="{EB5F8ACF-A4B2-824C-82F8-D17CC774391A}">
      <dgm:prSet phldrT="[Text]"/>
      <dgm:spPr>
        <a:gradFill rotWithShape="0">
          <a:gsLst>
            <a:gs pos="0">
              <a:srgbClr val="DC9700"/>
            </a:gs>
            <a:gs pos="49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endParaRPr lang="en-US" dirty="0"/>
        </a:p>
      </dgm:t>
    </dgm:pt>
    <dgm:pt modelId="{119C7F57-4D78-1F4D-92D7-AC96D6E5D5CB}" type="parTrans" cxnId="{B305FD21-BF85-D14D-9115-F2A767802E9D}">
      <dgm:prSet/>
      <dgm:spPr/>
      <dgm:t>
        <a:bodyPr/>
        <a:lstStyle/>
        <a:p>
          <a:endParaRPr lang="en-US"/>
        </a:p>
      </dgm:t>
    </dgm:pt>
    <dgm:pt modelId="{57A53974-F85B-574B-B303-9AFB09D93DA4}" type="sibTrans" cxnId="{B305FD21-BF85-D14D-9115-F2A767802E9D}">
      <dgm:prSet/>
      <dgm:spPr/>
      <dgm:t>
        <a:bodyPr/>
        <a:lstStyle/>
        <a:p>
          <a:endParaRPr lang="en-US"/>
        </a:p>
      </dgm:t>
    </dgm:pt>
    <dgm:pt modelId="{5DDA24DE-EF8A-CF47-91F4-84757370F7C6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4A3E0DF-3BDE-6C42-9E39-95BC79D7C83C}" type="parTrans" cxnId="{443649DD-5D39-BD4F-80D9-ED2D3F1D9D6D}">
      <dgm:prSet/>
      <dgm:spPr/>
      <dgm:t>
        <a:bodyPr/>
        <a:lstStyle/>
        <a:p>
          <a:endParaRPr lang="en-US"/>
        </a:p>
      </dgm:t>
    </dgm:pt>
    <dgm:pt modelId="{B0C21A1B-DB5B-4149-9339-2C965D3E186B}" type="sibTrans" cxnId="{443649DD-5D39-BD4F-80D9-ED2D3F1D9D6D}">
      <dgm:prSet/>
      <dgm:spPr/>
      <dgm:t>
        <a:bodyPr/>
        <a:lstStyle/>
        <a:p>
          <a:endParaRPr lang="en-US"/>
        </a:p>
      </dgm:t>
    </dgm:pt>
    <dgm:pt modelId="{DD4DEA01-FACC-4F48-9BBE-9AB7C080AB45}" type="pres">
      <dgm:prSet presAssocID="{5C2312D4-1ECD-2449-BA50-25785FB12BD2}" presName="Name0" presStyleCnt="0">
        <dgm:presLayoutVars>
          <dgm:dir/>
          <dgm:animLvl val="lvl"/>
          <dgm:resizeHandles val="exact"/>
        </dgm:presLayoutVars>
      </dgm:prSet>
      <dgm:spPr/>
    </dgm:pt>
    <dgm:pt modelId="{1CB57497-D04B-AD4C-B2C4-E5C771161FF4}" type="pres">
      <dgm:prSet presAssocID="{3BA0E19C-85A0-B04D-9F26-1FF40B3D8E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06C85C-D921-8D45-BDDE-FEF304CA8494}" type="pres">
      <dgm:prSet presAssocID="{0012D30E-542E-E84C-AE5C-6EC1F130DA1D}" presName="parTxOnlySpace" presStyleCnt="0"/>
      <dgm:spPr/>
    </dgm:pt>
    <dgm:pt modelId="{63BDCFA9-39FC-F941-8671-B6D8B896DB0C}" type="pres">
      <dgm:prSet presAssocID="{EB5F8ACF-A4B2-824C-82F8-D17CC774391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50DCE-C9C2-2B47-B525-1082E9050118}" type="pres">
      <dgm:prSet presAssocID="{57A53974-F85B-574B-B303-9AFB09D93DA4}" presName="parTxOnlySpace" presStyleCnt="0"/>
      <dgm:spPr/>
    </dgm:pt>
    <dgm:pt modelId="{23ED5358-24EB-B542-8D86-CAD89888B037}" type="pres">
      <dgm:prSet presAssocID="{5DDA24DE-EF8A-CF47-91F4-84757370F7C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73EEE0-5CC7-9846-A625-65335D8B4DBA}" srcId="{5C2312D4-1ECD-2449-BA50-25785FB12BD2}" destId="{3BA0E19C-85A0-B04D-9F26-1FF40B3D8E8A}" srcOrd="0" destOrd="0" parTransId="{0754B094-B0A5-1E45-BBC9-4F5A4FE03253}" sibTransId="{0012D30E-542E-E84C-AE5C-6EC1F130DA1D}"/>
    <dgm:cxn modelId="{B305FD21-BF85-D14D-9115-F2A767802E9D}" srcId="{5C2312D4-1ECD-2449-BA50-25785FB12BD2}" destId="{EB5F8ACF-A4B2-824C-82F8-D17CC774391A}" srcOrd="1" destOrd="0" parTransId="{119C7F57-4D78-1F4D-92D7-AC96D6E5D5CB}" sibTransId="{57A53974-F85B-574B-B303-9AFB09D93DA4}"/>
    <dgm:cxn modelId="{DA2C5898-EA86-4A31-9E1F-D480B4CBB442}" type="presOf" srcId="{5C2312D4-1ECD-2449-BA50-25785FB12BD2}" destId="{DD4DEA01-FACC-4F48-9BBE-9AB7C080AB45}" srcOrd="0" destOrd="0" presId="urn:microsoft.com/office/officeart/2005/8/layout/chevron1"/>
    <dgm:cxn modelId="{443649DD-5D39-BD4F-80D9-ED2D3F1D9D6D}" srcId="{5C2312D4-1ECD-2449-BA50-25785FB12BD2}" destId="{5DDA24DE-EF8A-CF47-91F4-84757370F7C6}" srcOrd="2" destOrd="0" parTransId="{14A3E0DF-3BDE-6C42-9E39-95BC79D7C83C}" sibTransId="{B0C21A1B-DB5B-4149-9339-2C965D3E186B}"/>
    <dgm:cxn modelId="{0D35F38F-B727-4782-B717-F9403AE2CA0E}" type="presOf" srcId="{3BA0E19C-85A0-B04D-9F26-1FF40B3D8E8A}" destId="{1CB57497-D04B-AD4C-B2C4-E5C771161FF4}" srcOrd="0" destOrd="0" presId="urn:microsoft.com/office/officeart/2005/8/layout/chevron1"/>
    <dgm:cxn modelId="{D518A3D2-C5FB-40D5-8B43-E496968CC8F8}" type="presOf" srcId="{EB5F8ACF-A4B2-824C-82F8-D17CC774391A}" destId="{63BDCFA9-39FC-F941-8671-B6D8B896DB0C}" srcOrd="0" destOrd="0" presId="urn:microsoft.com/office/officeart/2005/8/layout/chevron1"/>
    <dgm:cxn modelId="{621E4646-49EE-4E72-920F-013203A172DD}" type="presOf" srcId="{5DDA24DE-EF8A-CF47-91F4-84757370F7C6}" destId="{23ED5358-24EB-B542-8D86-CAD89888B037}" srcOrd="0" destOrd="0" presId="urn:microsoft.com/office/officeart/2005/8/layout/chevron1"/>
    <dgm:cxn modelId="{5B9072CB-E4C6-41D4-A1A7-59A44FE949E5}" type="presParOf" srcId="{DD4DEA01-FACC-4F48-9BBE-9AB7C080AB45}" destId="{1CB57497-D04B-AD4C-B2C4-E5C771161FF4}" srcOrd="0" destOrd="0" presId="urn:microsoft.com/office/officeart/2005/8/layout/chevron1"/>
    <dgm:cxn modelId="{A917DD24-4C64-42F8-A7E4-A9B12C518976}" type="presParOf" srcId="{DD4DEA01-FACC-4F48-9BBE-9AB7C080AB45}" destId="{FB06C85C-D921-8D45-BDDE-FEF304CA8494}" srcOrd="1" destOrd="0" presId="urn:microsoft.com/office/officeart/2005/8/layout/chevron1"/>
    <dgm:cxn modelId="{2AAB89C0-9EB0-492A-81FE-6F5B49B758C8}" type="presParOf" srcId="{DD4DEA01-FACC-4F48-9BBE-9AB7C080AB45}" destId="{63BDCFA9-39FC-F941-8671-B6D8B896DB0C}" srcOrd="2" destOrd="0" presId="urn:microsoft.com/office/officeart/2005/8/layout/chevron1"/>
    <dgm:cxn modelId="{9947C43C-B263-474A-BBA2-A9F165692399}" type="presParOf" srcId="{DD4DEA01-FACC-4F48-9BBE-9AB7C080AB45}" destId="{0BD50DCE-C9C2-2B47-B525-1082E9050118}" srcOrd="3" destOrd="0" presId="urn:microsoft.com/office/officeart/2005/8/layout/chevron1"/>
    <dgm:cxn modelId="{60A4E099-5395-4142-BD3E-2A4F4EAF410E}" type="presParOf" srcId="{DD4DEA01-FACC-4F48-9BBE-9AB7C080AB45}" destId="{23ED5358-24EB-B542-8D86-CAD89888B03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4A40F-9F35-6D40-BC3A-CDA893AF81B1}">
      <dsp:nvSpPr>
        <dsp:cNvPr id="0" name=""/>
        <dsp:cNvSpPr/>
      </dsp:nvSpPr>
      <dsp:spPr>
        <a:xfrm>
          <a:off x="0" y="444903"/>
          <a:ext cx="8229600" cy="10898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Why are there companies with more than 1 person?</a:t>
          </a:r>
          <a:endParaRPr lang="en-US" sz="2300" kern="1200" dirty="0"/>
        </a:p>
      </dsp:txBody>
      <dsp:txXfrm>
        <a:off x="53202" y="498105"/>
        <a:ext cx="8123196" cy="983451"/>
      </dsp:txXfrm>
    </dsp:sp>
    <dsp:sp modelId="{A286DBC1-26A5-2C4A-A78C-F1A1D433A83D}">
      <dsp:nvSpPr>
        <dsp:cNvPr id="0" name=""/>
        <dsp:cNvSpPr/>
      </dsp:nvSpPr>
      <dsp:spPr>
        <a:xfrm>
          <a:off x="0" y="1559510"/>
          <a:ext cx="8229600" cy="1952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800" kern="1200" dirty="0"/>
        </a:p>
      </dsp:txBody>
      <dsp:txXfrm>
        <a:off x="0" y="1559510"/>
        <a:ext cx="8229600" cy="1952010"/>
      </dsp:txXfrm>
    </dsp:sp>
    <dsp:sp modelId="{E995DAF6-25D1-B244-99D0-81147D61C052}">
      <dsp:nvSpPr>
        <dsp:cNvPr id="0" name=""/>
        <dsp:cNvSpPr/>
      </dsp:nvSpPr>
      <dsp:spPr>
        <a:xfrm>
          <a:off x="0" y="3511520"/>
          <a:ext cx="8229600" cy="1089855"/>
        </a:xfrm>
        <a:prstGeom prst="roundRect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70000">
              <a:srgbClr val="F5A702"/>
            </a:gs>
            <a:gs pos="100000">
              <a:srgbClr val="FFC105"/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Success and vitality of a company is tightly connected with nature of relationships inside that company!</a:t>
          </a:r>
          <a:endParaRPr lang="en-US" sz="2300" kern="1200" dirty="0"/>
        </a:p>
      </dsp:txBody>
      <dsp:txXfrm>
        <a:off x="53202" y="3564722"/>
        <a:ext cx="8123196" cy="9834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1AF8D-C6E3-7D40-8BE9-7AAF26652DD1}">
      <dsp:nvSpPr>
        <dsp:cNvPr id="0" name=""/>
        <dsp:cNvSpPr/>
      </dsp:nvSpPr>
      <dsp:spPr>
        <a:xfrm rot="5400000">
          <a:off x="5043228" y="-2113388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useful to someone, even if to itself</a:t>
          </a:r>
          <a:endParaRPr lang="en-US" sz="1600" kern="1200" dirty="0"/>
        </a:p>
      </dsp:txBody>
      <dsp:txXfrm rot="-5400000">
        <a:off x="2845307" y="116873"/>
        <a:ext cx="5025985" cy="597803"/>
      </dsp:txXfrm>
    </dsp:sp>
    <dsp:sp modelId="{3FB6ED52-3C9E-2D4B-BF35-43F4AB7D1EAA}">
      <dsp:nvSpPr>
        <dsp:cNvPr id="0" name=""/>
        <dsp:cNvSpPr/>
      </dsp:nvSpPr>
      <dsp:spPr>
        <a:xfrm>
          <a:off x="0" y="172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meaningful</a:t>
          </a:r>
          <a:endParaRPr lang="en-US" sz="3300" kern="1200" dirty="0"/>
        </a:p>
      </dsp:txBody>
      <dsp:txXfrm>
        <a:off x="40425" y="42146"/>
        <a:ext cx="2764457" cy="747254"/>
      </dsp:txXfrm>
    </dsp:sp>
    <dsp:sp modelId="{04A22303-8308-DD45-8EFE-C2A1E567917D}">
      <dsp:nvSpPr>
        <dsp:cNvPr id="0" name=""/>
        <dsp:cNvSpPr/>
      </dsp:nvSpPr>
      <dsp:spPr>
        <a:xfrm rot="5400000">
          <a:off x="5043228" y="-1243878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it cannot exhaust itself to death</a:t>
          </a:r>
          <a:endParaRPr lang="en-US" sz="1600" kern="1200" dirty="0"/>
        </a:p>
      </dsp:txBody>
      <dsp:txXfrm rot="-5400000">
        <a:off x="2845307" y="986383"/>
        <a:ext cx="5025985" cy="597803"/>
      </dsp:txXfrm>
    </dsp:sp>
    <dsp:sp modelId="{AA27A1CD-BC78-1B4F-933D-4FFBC0AF3943}">
      <dsp:nvSpPr>
        <dsp:cNvPr id="0" name=""/>
        <dsp:cNvSpPr/>
      </dsp:nvSpPr>
      <dsp:spPr>
        <a:xfrm>
          <a:off x="0" y="87123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effective</a:t>
          </a:r>
          <a:endParaRPr lang="en-US" sz="3300" kern="1200" dirty="0"/>
        </a:p>
      </dsp:txBody>
      <dsp:txXfrm>
        <a:off x="40425" y="911656"/>
        <a:ext cx="2764457" cy="747254"/>
      </dsp:txXfrm>
    </dsp:sp>
    <dsp:sp modelId="{83542B2B-8824-ED4D-9F4E-FC86E24403DA}">
      <dsp:nvSpPr>
        <dsp:cNvPr id="0" name=""/>
        <dsp:cNvSpPr/>
      </dsp:nvSpPr>
      <dsp:spPr>
        <a:xfrm rot="5400000">
          <a:off x="5043228" y="-374369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to threatening forces and environment changes</a:t>
          </a:r>
          <a:endParaRPr lang="en-US" sz="1600" kern="1200" dirty="0"/>
        </a:p>
      </dsp:txBody>
      <dsp:txXfrm rot="-5400000">
        <a:off x="2845307" y="1855892"/>
        <a:ext cx="5025985" cy="597803"/>
      </dsp:txXfrm>
    </dsp:sp>
    <dsp:sp modelId="{CD1C07AE-FF43-A34D-B500-4477A2F24A43}">
      <dsp:nvSpPr>
        <dsp:cNvPr id="0" name=""/>
        <dsp:cNvSpPr/>
      </dsp:nvSpPr>
      <dsp:spPr>
        <a:xfrm>
          <a:off x="0" y="174074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resistant</a:t>
          </a:r>
          <a:endParaRPr lang="en-US" sz="3300" kern="1200" dirty="0"/>
        </a:p>
      </dsp:txBody>
      <dsp:txXfrm>
        <a:off x="40425" y="1781166"/>
        <a:ext cx="2764457" cy="747254"/>
      </dsp:txXfrm>
    </dsp:sp>
    <dsp:sp modelId="{2FBB9C78-AAF4-054D-8968-845E01275DC6}">
      <dsp:nvSpPr>
        <dsp:cNvPr id="0" name=""/>
        <dsp:cNvSpPr/>
      </dsp:nvSpPr>
      <dsp:spPr>
        <a:xfrm rot="5400000">
          <a:off x="5043228" y="495140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flexible enough to generate changes</a:t>
          </a:r>
          <a:endParaRPr lang="en-US" sz="1600" kern="1200" dirty="0"/>
        </a:p>
      </dsp:txBody>
      <dsp:txXfrm rot="-5400000">
        <a:off x="2845307" y="2725401"/>
        <a:ext cx="5025985" cy="597803"/>
      </dsp:txXfrm>
    </dsp:sp>
    <dsp:sp modelId="{A031F71C-A96D-0249-9CC3-4B0C86CF26B7}">
      <dsp:nvSpPr>
        <dsp:cNvPr id="0" name=""/>
        <dsp:cNvSpPr/>
      </dsp:nvSpPr>
      <dsp:spPr>
        <a:xfrm>
          <a:off x="0" y="2610250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proactive</a:t>
          </a:r>
          <a:endParaRPr lang="en-US" sz="3300" kern="1200" dirty="0"/>
        </a:p>
      </dsp:txBody>
      <dsp:txXfrm>
        <a:off x="40425" y="2650675"/>
        <a:ext cx="2764457" cy="7472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F777C-646E-9041-B211-765E4F3BCCCA}">
      <dsp:nvSpPr>
        <dsp:cNvPr id="0" name=""/>
        <dsp:cNvSpPr/>
      </dsp:nvSpPr>
      <dsp:spPr>
        <a:xfrm>
          <a:off x="3114067" y="1932389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Vital signs of systems</a:t>
          </a:r>
          <a:endParaRPr lang="en-US" sz="2000" kern="1200" dirty="0"/>
        </a:p>
      </dsp:txBody>
      <dsp:txXfrm>
        <a:off x="3328901" y="2147223"/>
        <a:ext cx="1037309" cy="1037309"/>
      </dsp:txXfrm>
    </dsp:sp>
    <dsp:sp modelId="{C250DC64-5058-F64C-B29B-147CA5A0F081}">
      <dsp:nvSpPr>
        <dsp:cNvPr id="0" name=""/>
        <dsp:cNvSpPr/>
      </dsp:nvSpPr>
      <dsp:spPr>
        <a:xfrm rot="16200000">
          <a:off x="3626401" y="1694077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36498" y="1700177"/>
        <a:ext cx="22115" cy="22115"/>
      </dsp:txXfrm>
    </dsp:sp>
    <dsp:sp modelId="{EA6E6A1F-43F6-4142-9A5C-3E13016D45A8}">
      <dsp:nvSpPr>
        <dsp:cNvPr id="0" name=""/>
        <dsp:cNvSpPr/>
      </dsp:nvSpPr>
      <dsp:spPr>
        <a:xfrm>
          <a:off x="3114067" y="23102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USEFULNESS</a:t>
          </a:r>
          <a:endParaRPr lang="en-US" sz="1200" kern="1200" dirty="0"/>
        </a:p>
      </dsp:txBody>
      <dsp:txXfrm>
        <a:off x="3328901" y="237936"/>
        <a:ext cx="1037309" cy="1037309"/>
      </dsp:txXfrm>
    </dsp:sp>
    <dsp:sp modelId="{8187223A-D75D-E94C-AD1B-A88E78B4996E}">
      <dsp:nvSpPr>
        <dsp:cNvPr id="0" name=""/>
        <dsp:cNvSpPr/>
      </dsp:nvSpPr>
      <dsp:spPr>
        <a:xfrm>
          <a:off x="4581044" y="2648721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91141" y="2654820"/>
        <a:ext cx="22115" cy="22115"/>
      </dsp:txXfrm>
    </dsp:sp>
    <dsp:sp modelId="{2D216928-FAF6-F448-9726-8EB9CF254466}">
      <dsp:nvSpPr>
        <dsp:cNvPr id="0" name=""/>
        <dsp:cNvSpPr/>
      </dsp:nvSpPr>
      <dsp:spPr>
        <a:xfrm>
          <a:off x="5023354" y="1932389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EFFECTIVITY</a:t>
          </a:r>
          <a:endParaRPr lang="en-US" sz="1100" kern="1200" dirty="0"/>
        </a:p>
      </dsp:txBody>
      <dsp:txXfrm>
        <a:off x="5238188" y="2147223"/>
        <a:ext cx="1037309" cy="1037309"/>
      </dsp:txXfrm>
    </dsp:sp>
    <dsp:sp modelId="{FF0C19BF-C240-F547-9B46-0FA1BB58CE1E}">
      <dsp:nvSpPr>
        <dsp:cNvPr id="0" name=""/>
        <dsp:cNvSpPr/>
      </dsp:nvSpPr>
      <dsp:spPr>
        <a:xfrm rot="5400000">
          <a:off x="3626401" y="3603364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36498" y="3609464"/>
        <a:ext cx="22115" cy="22115"/>
      </dsp:txXfrm>
    </dsp:sp>
    <dsp:sp modelId="{BB5B717F-19A5-0942-BB93-A3D4C0CFB96B}">
      <dsp:nvSpPr>
        <dsp:cNvPr id="0" name=""/>
        <dsp:cNvSpPr/>
      </dsp:nvSpPr>
      <dsp:spPr>
        <a:xfrm>
          <a:off x="3114067" y="3841677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STABILITY</a:t>
          </a:r>
          <a:endParaRPr lang="en-US" sz="1100" kern="1200" dirty="0"/>
        </a:p>
      </dsp:txBody>
      <dsp:txXfrm>
        <a:off x="3328901" y="4056511"/>
        <a:ext cx="1037309" cy="1037309"/>
      </dsp:txXfrm>
    </dsp:sp>
    <dsp:sp modelId="{D07A5D70-F5A3-AC42-951A-12192B50A5DD}">
      <dsp:nvSpPr>
        <dsp:cNvPr id="0" name=""/>
        <dsp:cNvSpPr/>
      </dsp:nvSpPr>
      <dsp:spPr>
        <a:xfrm rot="10800000">
          <a:off x="2671757" y="2648721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81854" y="2654820"/>
        <a:ext cx="22115" cy="22115"/>
      </dsp:txXfrm>
    </dsp:sp>
    <dsp:sp modelId="{F2F5255C-E12E-7A46-B220-FC1E62831EDF}">
      <dsp:nvSpPr>
        <dsp:cNvPr id="0" name=""/>
        <dsp:cNvSpPr/>
      </dsp:nvSpPr>
      <dsp:spPr>
        <a:xfrm>
          <a:off x="1204779" y="1932389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DYNAMICS</a:t>
          </a:r>
          <a:endParaRPr lang="en-US" sz="1100" kern="1200" dirty="0"/>
        </a:p>
      </dsp:txBody>
      <dsp:txXfrm>
        <a:off x="1419613" y="2147223"/>
        <a:ext cx="1037309" cy="103730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494696" y="0"/>
          <a:ext cx="1663130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bg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DYNAMICS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494696" y="0"/>
        <a:ext cx="1663130" cy="1131490"/>
      </dsp:txXfrm>
    </dsp:sp>
    <dsp:sp modelId="{030317B0-778D-0D46-B0DF-9DAEECBAC3A4}">
      <dsp:nvSpPr>
        <dsp:cNvPr id="0" name=""/>
        <dsp:cNvSpPr/>
      </dsp:nvSpPr>
      <dsp:spPr>
        <a:xfrm>
          <a:off x="1663130" y="1131490"/>
          <a:ext cx="3326261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STABILITY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245226" y="1131490"/>
        <a:ext cx="2162069" cy="1131490"/>
      </dsp:txXfrm>
    </dsp:sp>
    <dsp:sp modelId="{74368792-5F3A-8A45-B6DD-4623675BE83C}">
      <dsp:nvSpPr>
        <dsp:cNvPr id="0" name=""/>
        <dsp:cNvSpPr/>
      </dsp:nvSpPr>
      <dsp:spPr>
        <a:xfrm>
          <a:off x="831565" y="2262981"/>
          <a:ext cx="498939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EFFECTIVITY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04709" y="2262981"/>
        <a:ext cx="3243104" cy="1131490"/>
      </dsp:txXfrm>
    </dsp:sp>
    <dsp:sp modelId="{3E0E496B-F89A-2444-A096-0335E5ABBBCE}">
      <dsp:nvSpPr>
        <dsp:cNvPr id="0" name=""/>
        <dsp:cNvSpPr/>
      </dsp:nvSpPr>
      <dsp:spPr>
        <a:xfrm>
          <a:off x="0" y="3394471"/>
          <a:ext cx="665252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USEFULNESS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164191" y="3394471"/>
        <a:ext cx="4324139" cy="113149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F777C-646E-9041-B211-765E4F3BCCCA}">
      <dsp:nvSpPr>
        <dsp:cNvPr id="0" name=""/>
        <dsp:cNvSpPr/>
      </dsp:nvSpPr>
      <dsp:spPr>
        <a:xfrm>
          <a:off x="79859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VS</a:t>
          </a:r>
          <a:endParaRPr lang="en-US" sz="1600" kern="1200" dirty="0"/>
        </a:p>
      </dsp:txBody>
      <dsp:txXfrm>
        <a:off x="853684" y="550647"/>
        <a:ext cx="266015" cy="266015"/>
      </dsp:txXfrm>
    </dsp:sp>
    <dsp:sp modelId="{C250DC64-5058-F64C-B29B-147CA5A0F081}">
      <dsp:nvSpPr>
        <dsp:cNvPr id="0" name=""/>
        <dsp:cNvSpPr/>
      </dsp:nvSpPr>
      <dsp:spPr>
        <a:xfrm rot="16200000">
          <a:off x="929977" y="421682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983856" y="436004"/>
        <a:ext cx="5671" cy="5671"/>
      </dsp:txXfrm>
    </dsp:sp>
    <dsp:sp modelId="{EA6E6A1F-43F6-4142-9A5C-3E13016D45A8}">
      <dsp:nvSpPr>
        <dsp:cNvPr id="0" name=""/>
        <dsp:cNvSpPr/>
      </dsp:nvSpPr>
      <dsp:spPr>
        <a:xfrm>
          <a:off x="798591" y="592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853684" y="61017"/>
        <a:ext cx="266015" cy="266015"/>
      </dsp:txXfrm>
    </dsp:sp>
    <dsp:sp modelId="{8187223A-D75D-E94C-AD1B-A88E78B4996E}">
      <dsp:nvSpPr>
        <dsp:cNvPr id="0" name=""/>
        <dsp:cNvSpPr/>
      </dsp:nvSpPr>
      <dsp:spPr>
        <a:xfrm>
          <a:off x="1174792" y="666497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228671" y="680819"/>
        <a:ext cx="5671" cy="5671"/>
      </dsp:txXfrm>
    </dsp:sp>
    <dsp:sp modelId="{2D216928-FAF6-F448-9726-8EB9CF254466}">
      <dsp:nvSpPr>
        <dsp:cNvPr id="0" name=""/>
        <dsp:cNvSpPr/>
      </dsp:nvSpPr>
      <dsp:spPr>
        <a:xfrm>
          <a:off x="128822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100" kern="1200" dirty="0"/>
        </a:p>
      </dsp:txBody>
      <dsp:txXfrm>
        <a:off x="1343314" y="550647"/>
        <a:ext cx="266015" cy="266015"/>
      </dsp:txXfrm>
    </dsp:sp>
    <dsp:sp modelId="{FF0C19BF-C240-F547-9B46-0FA1BB58CE1E}">
      <dsp:nvSpPr>
        <dsp:cNvPr id="0" name=""/>
        <dsp:cNvSpPr/>
      </dsp:nvSpPr>
      <dsp:spPr>
        <a:xfrm rot="5400000">
          <a:off x="929977" y="911312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983856" y="925634"/>
        <a:ext cx="5671" cy="5671"/>
      </dsp:txXfrm>
    </dsp:sp>
    <dsp:sp modelId="{BB5B717F-19A5-0942-BB93-A3D4C0CFB96B}">
      <dsp:nvSpPr>
        <dsp:cNvPr id="0" name=""/>
        <dsp:cNvSpPr/>
      </dsp:nvSpPr>
      <dsp:spPr>
        <a:xfrm>
          <a:off x="798591" y="98518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100" kern="1200" dirty="0"/>
        </a:p>
      </dsp:txBody>
      <dsp:txXfrm>
        <a:off x="853684" y="1040277"/>
        <a:ext cx="266015" cy="266015"/>
      </dsp:txXfrm>
    </dsp:sp>
    <dsp:sp modelId="{D07A5D70-F5A3-AC42-951A-12192B50A5DD}">
      <dsp:nvSpPr>
        <dsp:cNvPr id="0" name=""/>
        <dsp:cNvSpPr/>
      </dsp:nvSpPr>
      <dsp:spPr>
        <a:xfrm rot="10800000">
          <a:off x="685162" y="666497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739041" y="680819"/>
        <a:ext cx="5671" cy="5671"/>
      </dsp:txXfrm>
    </dsp:sp>
    <dsp:sp modelId="{F2F5255C-E12E-7A46-B220-FC1E62831EDF}">
      <dsp:nvSpPr>
        <dsp:cNvPr id="0" name=""/>
        <dsp:cNvSpPr/>
      </dsp:nvSpPr>
      <dsp:spPr>
        <a:xfrm>
          <a:off x="30896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100" kern="1200" dirty="0"/>
        </a:p>
      </dsp:txBody>
      <dsp:txXfrm>
        <a:off x="364054" y="550647"/>
        <a:ext cx="266015" cy="26601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CD196-07AB-D647-816A-7995617B0A39}">
      <dsp:nvSpPr>
        <dsp:cNvPr id="0" name=""/>
        <dsp:cNvSpPr/>
      </dsp:nvSpPr>
      <dsp:spPr>
        <a:xfrm>
          <a:off x="40" y="5852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Companies driven by people</a:t>
          </a:r>
          <a:endParaRPr lang="en-US" sz="1900" kern="1200" dirty="0"/>
        </a:p>
      </dsp:txBody>
      <dsp:txXfrm>
        <a:off x="40" y="58522"/>
        <a:ext cx="3845569" cy="547200"/>
      </dsp:txXfrm>
    </dsp:sp>
    <dsp:sp modelId="{259A08CA-CD08-4548-A5FE-05DDDA0193C7}">
      <dsp:nvSpPr>
        <dsp:cNvPr id="0" name=""/>
        <dsp:cNvSpPr/>
      </dsp:nvSpPr>
      <dsp:spPr>
        <a:xfrm>
          <a:off x="40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key decision criteria is opinion of superiors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if people do not know what or how to fulfill a task, they ask their superiors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superiors have good overview what is happening, but may be overwhelmed by operational stuff</a:t>
          </a:r>
          <a:endParaRPr lang="en-US" sz="1900" kern="1200" dirty="0"/>
        </a:p>
      </dsp:txBody>
      <dsp:txXfrm>
        <a:off x="40" y="605722"/>
        <a:ext cx="3845569" cy="4087648"/>
      </dsp:txXfrm>
    </dsp:sp>
    <dsp:sp modelId="{D14E3B0D-CE96-BA4D-9C16-33744124E5AE}">
      <dsp:nvSpPr>
        <dsp:cNvPr id="0" name=""/>
        <dsp:cNvSpPr/>
      </dsp:nvSpPr>
      <dsp:spPr>
        <a:xfrm>
          <a:off x="4349033" y="7440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Companies driven by ideas</a:t>
          </a:r>
          <a:endParaRPr lang="en-US" sz="1900" kern="1200" dirty="0"/>
        </a:p>
      </dsp:txBody>
      <dsp:txXfrm>
        <a:off x="4349033" y="74402"/>
        <a:ext cx="3845569" cy="547200"/>
      </dsp:txXfrm>
    </dsp:sp>
    <dsp:sp modelId="{BDDB55BD-4062-FF4E-B4B6-9DC779ACF417}">
      <dsp:nvSpPr>
        <dsp:cNvPr id="0" name=""/>
        <dsp:cNvSpPr/>
      </dsp:nvSpPr>
      <dsp:spPr>
        <a:xfrm>
          <a:off x="4349033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key decision criteria are visions, objectives and tasks, i.e. ideas the company breath for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if people are uncertain firstly they ask what will lead at best to support and reinforce these ideas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superior can focus more on the broader context of operational affairs</a:t>
          </a:r>
          <a:endParaRPr lang="en-US" sz="1900" kern="1200" dirty="0"/>
        </a:p>
      </dsp:txBody>
      <dsp:txXfrm>
        <a:off x="4349033" y="605722"/>
        <a:ext cx="3845569" cy="408764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2280253" y="0"/>
          <a:ext cx="912101" cy="993701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Integration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280253" y="0"/>
        <a:ext cx="912101" cy="993701"/>
      </dsp:txXfrm>
    </dsp:sp>
    <dsp:sp modelId="{F5C47C7C-F22E-5745-9FF3-8E8113C17EE8}">
      <dsp:nvSpPr>
        <dsp:cNvPr id="0" name=""/>
        <dsp:cNvSpPr/>
      </dsp:nvSpPr>
      <dsp:spPr>
        <a:xfrm>
          <a:off x="1824202" y="993701"/>
          <a:ext cx="1824202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chemeClr val="bg1"/>
              </a:solidFill>
            </a:rPr>
            <a:t>Synergetization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143438" y="993701"/>
        <a:ext cx="1185731" cy="993701"/>
      </dsp:txXfrm>
    </dsp:sp>
    <dsp:sp modelId="{5E181FBA-F664-6B48-BDE0-BF8485876CD3}">
      <dsp:nvSpPr>
        <dsp:cNvPr id="0" name=""/>
        <dsp:cNvSpPr/>
      </dsp:nvSpPr>
      <dsp:spPr>
        <a:xfrm>
          <a:off x="1368152" y="1987402"/>
          <a:ext cx="2736304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Habilitation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847005" y="1987402"/>
        <a:ext cx="1778597" cy="993701"/>
      </dsp:txXfrm>
    </dsp:sp>
    <dsp:sp modelId="{8F820B19-D61C-B247-A620-06225BB7DFA1}">
      <dsp:nvSpPr>
        <dsp:cNvPr id="0" name=""/>
        <dsp:cNvSpPr/>
      </dsp:nvSpPr>
      <dsp:spPr>
        <a:xfrm>
          <a:off x="912101" y="2981103"/>
          <a:ext cx="3648405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Motivation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550572" y="2981103"/>
        <a:ext cx="2371463" cy="993701"/>
      </dsp:txXfrm>
    </dsp:sp>
    <dsp:sp modelId="{7AE28275-8189-304B-BDE5-5E5C671D1A55}">
      <dsp:nvSpPr>
        <dsp:cNvPr id="0" name=""/>
        <dsp:cNvSpPr/>
      </dsp:nvSpPr>
      <dsp:spPr>
        <a:xfrm>
          <a:off x="456050" y="3974804"/>
          <a:ext cx="4560506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Orientation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254139" y="3974804"/>
        <a:ext cx="2964329" cy="993701"/>
      </dsp:txXfrm>
    </dsp:sp>
    <dsp:sp modelId="{2B843B4D-9D9C-0F40-8A45-031B67D433C2}">
      <dsp:nvSpPr>
        <dsp:cNvPr id="0" name=""/>
        <dsp:cNvSpPr/>
      </dsp:nvSpPr>
      <dsp:spPr>
        <a:xfrm>
          <a:off x="0" y="4968505"/>
          <a:ext cx="5472607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Definition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957706" y="4968505"/>
        <a:ext cx="3557195" cy="993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67C73F-9100-6E4D-BE2E-59848DDAA795}">
      <dsp:nvSpPr>
        <dsp:cNvPr id="0" name=""/>
        <dsp:cNvSpPr/>
      </dsp:nvSpPr>
      <dsp:spPr>
        <a:xfrm rot="10800000">
          <a:off x="1767952" y="1084"/>
          <a:ext cx="5770767" cy="125765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4590" tIns="160020" rIns="298704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Conflict </a:t>
          </a:r>
          <a:r>
            <a:rPr lang="en-US" sz="3200" kern="1200" dirty="0" smtClean="0"/>
            <a:t>(</a:t>
          </a:r>
          <a:r>
            <a:rPr lang="en-US" sz="3200" kern="1200" dirty="0" err="1" smtClean="0"/>
            <a:t>c</a:t>
          </a:r>
          <a:r>
            <a:rPr lang="en-US" sz="3200" kern="1200" baseline="-25000" dirty="0" err="1" smtClean="0"/>
            <a:t>re</a:t>
          </a:r>
          <a:r>
            <a:rPr lang="en-US" sz="3200" kern="1200" dirty="0" smtClean="0"/>
            <a:t>&lt;1)</a:t>
          </a:r>
          <a:endParaRPr lang="en-US" sz="4200" kern="1200" dirty="0"/>
        </a:p>
      </dsp:txBody>
      <dsp:txXfrm rot="10800000">
        <a:off x="2082365" y="1084"/>
        <a:ext cx="5456354" cy="1257652"/>
      </dsp:txXfrm>
    </dsp:sp>
    <dsp:sp modelId="{022376C0-7230-F643-8D08-005267D1FDE9}">
      <dsp:nvSpPr>
        <dsp:cNvPr id="0" name=""/>
        <dsp:cNvSpPr/>
      </dsp:nvSpPr>
      <dsp:spPr>
        <a:xfrm>
          <a:off x="1139126" y="1084"/>
          <a:ext cx="1257652" cy="1257652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satMod val="30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58AD723-B4CA-294F-AB5F-5DFCB4447D08}">
      <dsp:nvSpPr>
        <dsp:cNvPr id="0" name=""/>
        <dsp:cNvSpPr/>
      </dsp:nvSpPr>
      <dsp:spPr>
        <a:xfrm rot="10800000">
          <a:off x="1767952" y="1634154"/>
          <a:ext cx="5770767" cy="125765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4590" tIns="160020" rIns="298704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Neutral </a:t>
          </a:r>
          <a:r>
            <a:rPr lang="en-US" sz="3200" kern="1200" dirty="0" smtClean="0"/>
            <a:t>(</a:t>
          </a:r>
          <a:r>
            <a:rPr lang="en-US" sz="3200" kern="1200" dirty="0" err="1" smtClean="0"/>
            <a:t>c</a:t>
          </a:r>
          <a:r>
            <a:rPr lang="en-US" sz="3200" kern="1200" baseline="-25000" dirty="0" err="1" smtClean="0"/>
            <a:t>re</a:t>
          </a:r>
          <a:r>
            <a:rPr lang="en-US" sz="3200" kern="1200" dirty="0" smtClean="0"/>
            <a:t>=1)</a:t>
          </a:r>
          <a:endParaRPr lang="en-US" sz="3500" kern="1200" dirty="0"/>
        </a:p>
      </dsp:txBody>
      <dsp:txXfrm rot="10800000">
        <a:off x="2082365" y="1634154"/>
        <a:ext cx="5456354" cy="1257652"/>
      </dsp:txXfrm>
    </dsp:sp>
    <dsp:sp modelId="{6800E8AB-1276-4544-8529-0A5F951B2359}">
      <dsp:nvSpPr>
        <dsp:cNvPr id="0" name=""/>
        <dsp:cNvSpPr/>
      </dsp:nvSpPr>
      <dsp:spPr>
        <a:xfrm>
          <a:off x="1139126" y="1634154"/>
          <a:ext cx="1257652" cy="1257652"/>
        </a:xfrm>
        <a:prstGeom prst="ellipse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satMod val="30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  <dsp:sp modelId="{EF389E41-12F2-0D46-A50A-BDD8C0371D3A}">
      <dsp:nvSpPr>
        <dsp:cNvPr id="0" name=""/>
        <dsp:cNvSpPr/>
      </dsp:nvSpPr>
      <dsp:spPr>
        <a:xfrm rot="10800000">
          <a:off x="1767952" y="3267225"/>
          <a:ext cx="5770767" cy="125765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4590" tIns="160020" rIns="298704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Synergy </a:t>
          </a:r>
          <a:r>
            <a:rPr lang="en-US" sz="3200" kern="1200" dirty="0" smtClean="0"/>
            <a:t>(</a:t>
          </a:r>
          <a:r>
            <a:rPr lang="en-US" sz="3200" kern="1200" dirty="0" err="1" smtClean="0"/>
            <a:t>c</a:t>
          </a:r>
          <a:r>
            <a:rPr lang="en-US" sz="3200" kern="1200" baseline="-25000" dirty="0" err="1" smtClean="0"/>
            <a:t>re</a:t>
          </a:r>
          <a:r>
            <a:rPr lang="en-US" sz="3200" kern="1200" dirty="0" smtClean="0"/>
            <a:t>&gt;1)</a:t>
          </a:r>
          <a:endParaRPr lang="en-US" sz="4200" kern="1200" dirty="0"/>
        </a:p>
      </dsp:txBody>
      <dsp:txXfrm rot="10800000">
        <a:off x="2082365" y="3267225"/>
        <a:ext cx="5456354" cy="1257652"/>
      </dsp:txXfrm>
    </dsp:sp>
    <dsp:sp modelId="{25BC3232-B94F-2544-B5CD-97B373D39BA7}">
      <dsp:nvSpPr>
        <dsp:cNvPr id="0" name=""/>
        <dsp:cNvSpPr/>
      </dsp:nvSpPr>
      <dsp:spPr>
        <a:xfrm>
          <a:off x="1139126" y="3267225"/>
          <a:ext cx="1257652" cy="1257652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satMod val="30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BDE1C-1E5A-7440-A068-C95C75CEA8A3}">
      <dsp:nvSpPr>
        <dsp:cNvPr id="0" name=""/>
        <dsp:cNvSpPr/>
      </dsp:nvSpPr>
      <dsp:spPr>
        <a:xfrm>
          <a:off x="0" y="37033"/>
          <a:ext cx="8229600" cy="1007370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Company culture</a:t>
          </a:r>
          <a:r>
            <a:rPr lang="en-US" sz="2100" kern="1200" dirty="0" smtClean="0"/>
            <a:t> is the set of relationships between key factors essential for the company</a:t>
          </a:r>
          <a:endParaRPr lang="en-US" sz="2100" kern="1200" dirty="0"/>
        </a:p>
      </dsp:txBody>
      <dsp:txXfrm>
        <a:off x="49176" y="86209"/>
        <a:ext cx="8131248" cy="909018"/>
      </dsp:txXfrm>
    </dsp:sp>
    <dsp:sp modelId="{2EB83A59-95C8-2E48-B657-BE7B63CE6049}">
      <dsp:nvSpPr>
        <dsp:cNvPr id="0" name=""/>
        <dsp:cNvSpPr/>
      </dsp:nvSpPr>
      <dsp:spPr>
        <a:xfrm>
          <a:off x="10369" y="1072458"/>
          <a:ext cx="3788743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</a:t>
          </a:r>
          <a:r>
            <a:rPr lang="cs-CZ" sz="2100" kern="1200" dirty="0" err="1" smtClean="0"/>
            <a:t>lements</a:t>
          </a:r>
          <a:r>
            <a:rPr lang="cs-CZ" sz="2100" kern="1200" dirty="0" smtClean="0"/>
            <a:t> </a:t>
          </a:r>
          <a:r>
            <a:rPr lang="cs-CZ" sz="2100" kern="1200" dirty="0" err="1" smtClean="0"/>
            <a:t>of</a:t>
          </a:r>
          <a:r>
            <a:rPr lang="cs-CZ" sz="2100" kern="1200" dirty="0" smtClean="0"/>
            <a:t> </a:t>
          </a:r>
          <a:r>
            <a:rPr lang="cs-CZ" sz="2100" kern="1200" dirty="0" err="1" smtClean="0"/>
            <a:t>culture</a:t>
          </a:r>
          <a:endParaRPr lang="en-US" sz="2100" kern="1200" dirty="0"/>
        </a:p>
      </dsp:txBody>
      <dsp:txXfrm>
        <a:off x="59545" y="1121634"/>
        <a:ext cx="3690391" cy="909018"/>
      </dsp:txXfrm>
    </dsp:sp>
    <dsp:sp modelId="{2CA40CD3-5B61-F14C-838F-40D7ED6C6E30}">
      <dsp:nvSpPr>
        <dsp:cNvPr id="0" name=""/>
        <dsp:cNvSpPr/>
      </dsp:nvSpPr>
      <dsp:spPr>
        <a:xfrm flipH="1">
          <a:off x="342104" y="2166097"/>
          <a:ext cx="2592324" cy="1369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err="1" smtClean="0"/>
            <a:t>Symbols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err="1" smtClean="0"/>
            <a:t>Values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err="1" smtClean="0"/>
            <a:t>Rituals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err="1" smtClean="0"/>
            <a:t>Heroes</a:t>
          </a:r>
          <a:endParaRPr lang="en-US" sz="1600" kern="1200" dirty="0"/>
        </a:p>
      </dsp:txBody>
      <dsp:txXfrm>
        <a:off x="342104" y="2166097"/>
        <a:ext cx="2592324" cy="1369305"/>
      </dsp:txXfrm>
    </dsp:sp>
    <dsp:sp modelId="{A4B358E6-C564-43B8-9BAC-BDDB9DB14759}">
      <dsp:nvSpPr>
        <dsp:cNvPr id="0" name=""/>
        <dsp:cNvSpPr/>
      </dsp:nvSpPr>
      <dsp:spPr>
        <a:xfrm>
          <a:off x="4598330" y="1072458"/>
          <a:ext cx="3312331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Examples of factors</a:t>
          </a:r>
          <a:endParaRPr lang="en-US" sz="2100" kern="1200" dirty="0"/>
        </a:p>
      </dsp:txBody>
      <dsp:txXfrm>
        <a:off x="4647506" y="1121634"/>
        <a:ext cx="3213979" cy="9090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CD196-07AB-D647-816A-7995617B0A39}">
      <dsp:nvSpPr>
        <dsp:cNvPr id="0" name=""/>
        <dsp:cNvSpPr/>
      </dsp:nvSpPr>
      <dsp:spPr>
        <a:xfrm>
          <a:off x="40" y="5852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Companies driven by people</a:t>
          </a:r>
          <a:endParaRPr lang="en-US" sz="1900" kern="1200" dirty="0"/>
        </a:p>
      </dsp:txBody>
      <dsp:txXfrm>
        <a:off x="40" y="58522"/>
        <a:ext cx="3845569" cy="547200"/>
      </dsp:txXfrm>
    </dsp:sp>
    <dsp:sp modelId="{259A08CA-CD08-4548-A5FE-05DDDA0193C7}">
      <dsp:nvSpPr>
        <dsp:cNvPr id="0" name=""/>
        <dsp:cNvSpPr/>
      </dsp:nvSpPr>
      <dsp:spPr>
        <a:xfrm>
          <a:off x="40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key decision criteria is opinion of superiors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if people do not know what or how to fulfill a task, they ask their superiors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superiors have good overview what is happening, but may be overwhelmed by operational stuff</a:t>
          </a:r>
          <a:endParaRPr lang="en-US" sz="1900" kern="1200" dirty="0"/>
        </a:p>
      </dsp:txBody>
      <dsp:txXfrm>
        <a:off x="40" y="605722"/>
        <a:ext cx="3845569" cy="4087648"/>
      </dsp:txXfrm>
    </dsp:sp>
    <dsp:sp modelId="{D14E3B0D-CE96-BA4D-9C16-33744124E5AE}">
      <dsp:nvSpPr>
        <dsp:cNvPr id="0" name=""/>
        <dsp:cNvSpPr/>
      </dsp:nvSpPr>
      <dsp:spPr>
        <a:xfrm>
          <a:off x="4349033" y="7440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Companies driven by ideas</a:t>
          </a:r>
          <a:endParaRPr lang="en-US" sz="1900" kern="1200" dirty="0"/>
        </a:p>
      </dsp:txBody>
      <dsp:txXfrm>
        <a:off x="4349033" y="74402"/>
        <a:ext cx="3845569" cy="547200"/>
      </dsp:txXfrm>
    </dsp:sp>
    <dsp:sp modelId="{BDDB55BD-4062-FF4E-B4B6-9DC779ACF417}">
      <dsp:nvSpPr>
        <dsp:cNvPr id="0" name=""/>
        <dsp:cNvSpPr/>
      </dsp:nvSpPr>
      <dsp:spPr>
        <a:xfrm>
          <a:off x="4349033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key decision criteria are visions, objectives and tasks, i.e. ideas the company breath for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if people are uncertain firstly they ask what will lead at best to support and reinforce these ideas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superior can focus more on the broader context of operational affairs</a:t>
          </a:r>
          <a:endParaRPr lang="en-US" sz="1900" kern="1200" dirty="0"/>
        </a:p>
      </dsp:txBody>
      <dsp:txXfrm>
        <a:off x="4349033" y="605722"/>
        <a:ext cx="3845569" cy="40876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01B6E-CE92-BA46-B8FF-272E14BE335F}">
      <dsp:nvSpPr>
        <dsp:cNvPr id="0" name=""/>
        <dsp:cNvSpPr/>
      </dsp:nvSpPr>
      <dsp:spPr>
        <a:xfrm>
          <a:off x="40" y="41959"/>
          <a:ext cx="3845569" cy="11435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People behave totally unpredictably</a:t>
          </a:r>
          <a:endParaRPr lang="en-US" sz="2600" kern="1200" dirty="0"/>
        </a:p>
      </dsp:txBody>
      <dsp:txXfrm>
        <a:off x="40" y="41959"/>
        <a:ext cx="3845569" cy="1143513"/>
      </dsp:txXfrm>
    </dsp:sp>
    <dsp:sp modelId="{257BCB83-D0EC-F34D-AC58-9E2B2E7BB399}">
      <dsp:nvSpPr>
        <dsp:cNvPr id="0" name=""/>
        <dsp:cNvSpPr/>
      </dsp:nvSpPr>
      <dsp:spPr>
        <a:xfrm>
          <a:off x="40" y="1185473"/>
          <a:ext cx="3845569" cy="22749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Brownian motion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Results in random, neutral environment</a:t>
          </a:r>
          <a:endParaRPr lang="en-US" sz="2600" kern="1200" dirty="0"/>
        </a:p>
      </dsp:txBody>
      <dsp:txXfrm>
        <a:off x="40" y="1185473"/>
        <a:ext cx="3845569" cy="2274918"/>
      </dsp:txXfrm>
    </dsp:sp>
    <dsp:sp modelId="{727B92E8-3A6A-CF42-BC1B-A6B76CB317DC}">
      <dsp:nvSpPr>
        <dsp:cNvPr id="0" name=""/>
        <dsp:cNvSpPr/>
      </dsp:nvSpPr>
      <dsp:spPr>
        <a:xfrm>
          <a:off x="4383989" y="41959"/>
          <a:ext cx="3845569" cy="11435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People follow their individual profit</a:t>
          </a:r>
          <a:endParaRPr lang="en-US" sz="2600" kern="1200" dirty="0"/>
        </a:p>
      </dsp:txBody>
      <dsp:txXfrm>
        <a:off x="4383989" y="41959"/>
        <a:ext cx="3845569" cy="1143513"/>
      </dsp:txXfrm>
    </dsp:sp>
    <dsp:sp modelId="{13750DCB-6791-3A42-9642-C131F06795DC}">
      <dsp:nvSpPr>
        <dsp:cNvPr id="0" name=""/>
        <dsp:cNvSpPr/>
      </dsp:nvSpPr>
      <dsp:spPr>
        <a:xfrm>
          <a:off x="4383989" y="1185473"/>
          <a:ext cx="3845569" cy="22749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Organized in interest groups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Results in conflict environment</a:t>
          </a:r>
          <a:endParaRPr lang="en-US" sz="2600" kern="1200" dirty="0"/>
        </a:p>
      </dsp:txBody>
      <dsp:txXfrm>
        <a:off x="4383989" y="1185473"/>
        <a:ext cx="3845569" cy="22749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FA492-B810-974D-9886-804A4EF53BD7}">
      <dsp:nvSpPr>
        <dsp:cNvPr id="0" name=""/>
        <dsp:cNvSpPr/>
      </dsp:nvSpPr>
      <dsp:spPr>
        <a:xfrm>
          <a:off x="0" y="104645"/>
          <a:ext cx="8229600" cy="814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i="0" kern="1200" baseline="0" dirty="0" smtClean="0"/>
            <a:t>Absence of factors binding people together</a:t>
          </a:r>
          <a:endParaRPr lang="en-US" sz="2900" kern="1200" dirty="0"/>
        </a:p>
      </dsp:txBody>
      <dsp:txXfrm>
        <a:off x="39752" y="144397"/>
        <a:ext cx="8150096" cy="7348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62D04-C766-F941-887D-C0F5E1AF5A26}">
      <dsp:nvSpPr>
        <dsp:cNvPr id="0" name=""/>
        <dsp:cNvSpPr/>
      </dsp:nvSpPr>
      <dsp:spPr>
        <a:xfrm>
          <a:off x="0" y="64911"/>
          <a:ext cx="8229600" cy="1343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Company culture is essential part of company identity</a:t>
          </a:r>
          <a:endParaRPr lang="en-US" sz="2800" kern="1200" dirty="0"/>
        </a:p>
      </dsp:txBody>
      <dsp:txXfrm>
        <a:off x="65568" y="130479"/>
        <a:ext cx="8098464" cy="1212024"/>
      </dsp:txXfrm>
    </dsp:sp>
    <dsp:sp modelId="{071FC266-2641-E842-B143-E28FDFE607C8}">
      <dsp:nvSpPr>
        <dsp:cNvPr id="0" name=""/>
        <dsp:cNvSpPr/>
      </dsp:nvSpPr>
      <dsp:spPr>
        <a:xfrm>
          <a:off x="0" y="1408071"/>
          <a:ext cx="8229600" cy="1709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it is created and formed by long-term evolutionary process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however, it can be disrupted or even destroyed very quickly by insensitive actions and therefore</a:t>
          </a:r>
          <a:endParaRPr lang="en-US" sz="2200" kern="1200" dirty="0"/>
        </a:p>
      </dsp:txBody>
      <dsp:txXfrm>
        <a:off x="0" y="1408071"/>
        <a:ext cx="8229600" cy="1709820"/>
      </dsp:txXfrm>
    </dsp:sp>
    <dsp:sp modelId="{FA12A55B-0B44-0C4D-B466-D5C75AAA2BB1}">
      <dsp:nvSpPr>
        <dsp:cNvPr id="0" name=""/>
        <dsp:cNvSpPr/>
      </dsp:nvSpPr>
      <dsp:spPr>
        <a:xfrm>
          <a:off x="0" y="3117891"/>
          <a:ext cx="8229600" cy="1343160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Company culture management is a important element in achieving vitality of a company!</a:t>
          </a:r>
          <a:endParaRPr lang="en-US" sz="2800" kern="1200" dirty="0"/>
        </a:p>
      </dsp:txBody>
      <dsp:txXfrm>
        <a:off x="65568" y="3183459"/>
        <a:ext cx="8098464" cy="12120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4C22BF-BD26-054D-A33C-A096DDB3DE3B}">
      <dsp:nvSpPr>
        <dsp:cNvPr id="0" name=""/>
        <dsp:cNvSpPr/>
      </dsp:nvSpPr>
      <dsp:spPr>
        <a:xfrm>
          <a:off x="0" y="99263"/>
          <a:ext cx="8229600" cy="9845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Avoid the culture to become chaotic!</a:t>
          </a:r>
          <a:endParaRPr lang="en-US" sz="3400" kern="1200" dirty="0"/>
        </a:p>
      </dsp:txBody>
      <dsp:txXfrm>
        <a:off x="48062" y="147325"/>
        <a:ext cx="8133476" cy="888431"/>
      </dsp:txXfrm>
    </dsp:sp>
    <dsp:sp modelId="{A4CFEAE9-73F3-0948-97C7-61E5E9E5A806}">
      <dsp:nvSpPr>
        <dsp:cNvPr id="0" name=""/>
        <dsp:cNvSpPr/>
      </dsp:nvSpPr>
      <dsp:spPr>
        <a:xfrm>
          <a:off x="0" y="1180450"/>
          <a:ext cx="8229600" cy="9845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Continually transform the culture:</a:t>
          </a:r>
          <a:endParaRPr lang="en-US" sz="3400" kern="1200" dirty="0"/>
        </a:p>
      </dsp:txBody>
      <dsp:txXfrm>
        <a:off x="48062" y="1228512"/>
        <a:ext cx="8133476" cy="8884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57497-D04B-AD4C-B2C4-E5C771161FF4}">
      <dsp:nvSpPr>
        <dsp:cNvPr id="0" name=""/>
        <dsp:cNvSpPr/>
      </dsp:nvSpPr>
      <dsp:spPr>
        <a:xfrm>
          <a:off x="2411" y="744333"/>
          <a:ext cx="2937420" cy="1174968"/>
        </a:xfrm>
        <a:prstGeom prst="chevron">
          <a:avLst/>
        </a:prstGeom>
        <a:gradFill rotWithShape="1">
          <a:gsLst>
            <a:gs pos="0">
              <a:schemeClr val="accent2">
                <a:shade val="15000"/>
                <a:satMod val="180000"/>
              </a:schemeClr>
            </a:gs>
            <a:gs pos="50000">
              <a:schemeClr val="accent2">
                <a:shade val="45000"/>
                <a:satMod val="170000"/>
              </a:schemeClr>
            </a:gs>
            <a:gs pos="70000">
              <a:schemeClr val="accent2">
                <a:tint val="99000"/>
                <a:shade val="65000"/>
                <a:satMod val="155000"/>
              </a:schemeClr>
            </a:gs>
            <a:gs pos="100000">
              <a:schemeClr val="accent2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 </a:t>
          </a:r>
          <a:endParaRPr lang="en-US" sz="5600" kern="1200" dirty="0"/>
        </a:p>
      </dsp:txBody>
      <dsp:txXfrm>
        <a:off x="589895" y="744333"/>
        <a:ext cx="1762452" cy="1174968"/>
      </dsp:txXfrm>
    </dsp:sp>
    <dsp:sp modelId="{63BDCFA9-39FC-F941-8671-B6D8B896DB0C}">
      <dsp:nvSpPr>
        <dsp:cNvPr id="0" name=""/>
        <dsp:cNvSpPr/>
      </dsp:nvSpPr>
      <dsp:spPr>
        <a:xfrm>
          <a:off x="2646089" y="744333"/>
          <a:ext cx="2937420" cy="1174968"/>
        </a:xfrm>
        <a:prstGeom prst="chevron">
          <a:avLst/>
        </a:prstGeom>
        <a:gradFill rotWithShape="0">
          <a:gsLst>
            <a:gs pos="0">
              <a:srgbClr val="DC9700"/>
            </a:gs>
            <a:gs pos="49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600" kern="1200" dirty="0"/>
        </a:p>
      </dsp:txBody>
      <dsp:txXfrm>
        <a:off x="3233573" y="744333"/>
        <a:ext cx="1762452" cy="1174968"/>
      </dsp:txXfrm>
    </dsp:sp>
    <dsp:sp modelId="{23ED5358-24EB-B542-8D86-CAD89888B037}">
      <dsp:nvSpPr>
        <dsp:cNvPr id="0" name=""/>
        <dsp:cNvSpPr/>
      </dsp:nvSpPr>
      <dsp:spPr>
        <a:xfrm>
          <a:off x="5289768" y="744333"/>
          <a:ext cx="2937420" cy="1174968"/>
        </a:xfrm>
        <a:prstGeom prst="chevron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 </a:t>
          </a:r>
          <a:endParaRPr lang="en-US" sz="5600" kern="1200" dirty="0"/>
        </a:p>
      </dsp:txBody>
      <dsp:txXfrm>
        <a:off x="5877252" y="744333"/>
        <a:ext cx="1762452" cy="1174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752AE-2555-4E1C-9221-132DDCFDBB99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80FF0-C1E7-49BA-855F-3BE115F1C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27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597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054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8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TODO </a:t>
            </a:r>
            <a:r>
              <a:rPr lang="en-US" dirty="0" err="1" smtClean="0"/>
              <a:t>rozvinout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464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054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226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092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TODO: by</a:t>
            </a:r>
            <a:r>
              <a:rPr lang="en-US" baseline="0" dirty="0" smtClean="0"/>
              <a:t> people to achieve </a:t>
            </a:r>
            <a:r>
              <a:rPr lang="en-US" baseline="0" dirty="0" err="1" smtClean="0"/>
              <a:t>equi</a:t>
            </a:r>
            <a:r>
              <a:rPr lang="en-US" baseline="0" dirty="0" smtClean="0"/>
              <a:t>, then by thoughts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and how to do that is the subject of few forthcoming lectures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</a:t>
            </a:r>
            <a:r>
              <a:rPr lang="en-US" baseline="0" dirty="0" smtClean="0"/>
              <a:t> usefulness and </a:t>
            </a:r>
            <a:r>
              <a:rPr lang="en-US" baseline="0" dirty="0" err="1" smtClean="0"/>
              <a:t>effectivity</a:t>
            </a:r>
            <a:r>
              <a:rPr lang="en-US" baseline="0" dirty="0" smtClean="0"/>
              <a:t> is built, the balanced state is reached</a:t>
            </a:r>
          </a:p>
          <a:p>
            <a:r>
              <a:rPr lang="en-US" baseline="0" dirty="0" smtClean="0"/>
              <a:t>the ability to reached new equilibrium can be called stability</a:t>
            </a:r>
          </a:p>
          <a:p>
            <a:r>
              <a:rPr lang="en-US" baseline="0" dirty="0" smtClean="0"/>
              <a:t>dynamics is about innovation, finding new procedures, new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5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10" Type="http://schemas.openxmlformats.org/officeDocument/2006/relationships/image" Target="../media/image13.png"/><Relationship Id="rId4" Type="http://schemas.openxmlformats.org/officeDocument/2006/relationships/diagramLayout" Target="../diagrams/layout14.xml"/><Relationship Id="rId9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Relationship Id="rId14" Type="http://schemas.openxmlformats.org/officeDocument/2006/relationships/image" Target="../media/image8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10.png"/><Relationship Id="rId5" Type="http://schemas.openxmlformats.org/officeDocument/2006/relationships/diagramData" Target="../diagrams/data2.xml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13.png"/><Relationship Id="rId4" Type="http://schemas.openxmlformats.org/officeDocument/2006/relationships/diagramLayout" Target="../diagrams/layout4.xml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diagramDrawing" Target="../diagrams/drawing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QuickStyle" Target="../diagrams/quickStyle6.xml"/><Relationship Id="rId5" Type="http://schemas.openxmlformats.org/officeDocument/2006/relationships/diagramQuickStyle" Target="../diagrams/quickStyle5.xml"/><Relationship Id="rId10" Type="http://schemas.openxmlformats.org/officeDocument/2006/relationships/diagramLayout" Target="../diagrams/layout6.xml"/><Relationship Id="rId4" Type="http://schemas.openxmlformats.org/officeDocument/2006/relationships/diagramLayout" Target="../diagrams/layout5.xml"/><Relationship Id="rId9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image" Target="../media/image12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5" Type="http://schemas.openxmlformats.org/officeDocument/2006/relationships/image" Target="../media/image14.png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by 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Theory of vitality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13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783166" y="2648852"/>
          <a:ext cx="7903633" cy="3440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Vitality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103911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Theory of Vitality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3571" y="1397000"/>
            <a:ext cx="8236857" cy="1170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t"/>
          <a:lstStyle/>
          <a:p>
            <a:r>
              <a:rPr lang="en-US" sz="3200" dirty="0" smtClean="0"/>
              <a:t>The existence of organism has to be gradually </a:t>
            </a:r>
            <a:r>
              <a:rPr lang="en-US" dirty="0" smtClean="0"/>
              <a:t>(inspired by ecosystems observations)</a:t>
            </a:r>
            <a:endParaRPr lang="en-US" sz="3200" dirty="0" smtClean="0"/>
          </a:p>
        </p:txBody>
      </p:sp>
      <p:pic>
        <p:nvPicPr>
          <p:cNvPr id="11" name="Picture 10" descr="steamgiant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7102904" y="0"/>
            <a:ext cx="2059214" cy="2059214"/>
          </a:xfrm>
          <a:prstGeom prst="rect">
            <a:avLst/>
          </a:prstGeom>
        </p:spPr>
      </p:pic>
      <p:sp>
        <p:nvSpPr>
          <p:cNvPr id="12" name="Donut 11"/>
          <p:cNvSpPr/>
          <p:nvPr/>
        </p:nvSpPr>
        <p:spPr>
          <a:xfrm>
            <a:off x="7102904" y="450857"/>
            <a:ext cx="838260" cy="829726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Donut 12"/>
          <p:cNvSpPr/>
          <p:nvPr/>
        </p:nvSpPr>
        <p:spPr>
          <a:xfrm>
            <a:off x="7951747" y="306387"/>
            <a:ext cx="633484" cy="627035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nut 13"/>
          <p:cNvSpPr/>
          <p:nvPr/>
        </p:nvSpPr>
        <p:spPr>
          <a:xfrm>
            <a:off x="7751418" y="1185336"/>
            <a:ext cx="950226" cy="940553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nut 14"/>
          <p:cNvSpPr/>
          <p:nvPr/>
        </p:nvSpPr>
        <p:spPr>
          <a:xfrm>
            <a:off x="8110118" y="450857"/>
            <a:ext cx="950226" cy="940553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4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FB6ED52-3C9E-2D4B-BF35-43F4AB7D1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3FB6ED52-3C9E-2D4B-BF35-43F4AB7D1E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301AF8D-C6E3-7D40-8BE9-7AAF26652D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graphicEl>
                                              <a:dgm id="{0301AF8D-C6E3-7D40-8BE9-7AAF26652D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A27A1CD-BC78-1B4F-933D-4FFBC0AF39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AA27A1CD-BC78-1B4F-933D-4FFBC0AF39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A22303-8308-DD45-8EFE-C2A1E5679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dgm id="{04A22303-8308-DD45-8EFE-C2A1E56791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D1C07AE-FF43-A34D-B500-4477A2F24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graphicEl>
                                              <a:dgm id="{CD1C07AE-FF43-A34D-B500-4477A2F24A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3542B2B-8824-ED4D-9F4E-FC86E24403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graphicEl>
                                              <a:dgm id="{83542B2B-8824-ED4D-9F4E-FC86E24403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031F71C-A96D-0249-9CC3-4B0C86CF26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graphicEl>
                                              <a:dgm id="{A031F71C-A96D-0249-9CC3-4B0C86CF26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FBB9C78-AAF4-054D-8968-845E01275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>
                                            <p:graphicEl>
                                              <a:dgm id="{2FBB9C78-AAF4-054D-8968-845E01275D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Vital signs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817943" y="1076187"/>
          <a:ext cx="7695112" cy="5331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1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Theory of Vitality</a:t>
            </a:r>
          </a:p>
        </p:txBody>
      </p:sp>
    </p:spTree>
    <p:extLst>
      <p:ext uri="{BB962C8B-B14F-4D97-AF65-F5344CB8AC3E}">
        <p14:creationId xmlns:p14="http://schemas.microsoft.com/office/powerpoint/2010/main" val="25580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F777C-646E-9041-B211-765E4F3BC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32F777C-646E-9041-B211-765E4F3BCC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50DC64-5058-F64C-B29B-147CA5A0F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C250DC64-5058-F64C-B29B-147CA5A0F0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6E6A1F-43F6-4142-9A5C-3E13016D45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EA6E6A1F-43F6-4142-9A5C-3E13016D45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87223A-D75D-E94C-AD1B-A88E78B499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8187223A-D75D-E94C-AD1B-A88E78B499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216928-FAF6-F448-9726-8EB9CF25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2D216928-FAF6-F448-9726-8EB9CF25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C19BF-C240-F547-9B46-0FA1BB58C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FF0C19BF-C240-F547-9B46-0FA1BB58CE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5B717F-19A5-0942-BB93-A3D4C0CFB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BB5B717F-19A5-0942-BB93-A3D4C0CFB9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7A5D70-F5A3-AC42-951A-12192B50A5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D07A5D70-F5A3-AC42-951A-12192B50A5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F5255C-E12E-7A46-B220-FC1E62831E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F2F5255C-E12E-7A46-B220-FC1E62831E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24891" y="1481138"/>
          <a:ext cx="665252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Pyramid of Vitality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39986" y="611736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21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Theory of Vitality</a:t>
            </a:r>
          </a:p>
        </p:txBody>
      </p:sp>
      <p:sp>
        <p:nvSpPr>
          <p:cNvPr id="10" name="Cloud Callout 9"/>
          <p:cNvSpPr/>
          <p:nvPr/>
        </p:nvSpPr>
        <p:spPr>
          <a:xfrm>
            <a:off x="308429" y="1260930"/>
            <a:ext cx="3265714" cy="2149927"/>
          </a:xfrm>
          <a:prstGeom prst="cloudCallout">
            <a:avLst>
              <a:gd name="adj1" fmla="val 52201"/>
              <a:gd name="adj2" fmla="val 9444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Theory of Vitality describes a </a:t>
            </a:r>
            <a:r>
              <a:rPr lang="en-US" b="1" dirty="0" smtClean="0"/>
              <a:t>strategy </a:t>
            </a:r>
            <a:r>
              <a:rPr lang="en-US" dirty="0" smtClean="0"/>
              <a:t>of building a vital company!</a:t>
            </a:r>
          </a:p>
          <a:p>
            <a:pPr algn="ctr"/>
            <a:endParaRPr lang="en-US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7131539" y="176949"/>
          <a:ext cx="1973384" cy="1367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5744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 rev="1"/>
        </p:bldSub>
      </p:bldGraphic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order of the pyramid is</a:t>
            </a:r>
          </a:p>
          <a:p>
            <a:pPr lvl="1"/>
            <a:r>
              <a:rPr lang="en-US" dirty="0" smtClean="0"/>
              <a:t>Logical</a:t>
            </a:r>
          </a:p>
          <a:p>
            <a:pPr lvl="1"/>
            <a:r>
              <a:rPr lang="en-US" dirty="0" smtClean="0"/>
              <a:t>Not possible to accomplish to 100%</a:t>
            </a:r>
          </a:p>
          <a:p>
            <a:r>
              <a:rPr lang="en-US" dirty="0" smtClean="0"/>
              <a:t>None of the vital signs can be developed to 100%</a:t>
            </a:r>
          </a:p>
          <a:p>
            <a:r>
              <a:rPr lang="en-US" dirty="0" smtClean="0"/>
              <a:t>We improve it until it has any limitations</a:t>
            </a:r>
          </a:p>
          <a:p>
            <a:r>
              <a:rPr lang="en-US" dirty="0" smtClean="0"/>
              <a:t>That leads to  sequence of </a:t>
            </a:r>
            <a:r>
              <a:rPr lang="en-US" dirty="0" smtClean="0"/>
              <a:t>“curative” </a:t>
            </a:r>
            <a:r>
              <a:rPr lang="en-US" dirty="0" smtClean="0"/>
              <a:t>interventions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limitations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97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sequence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641188" y="3573620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Usefulness?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81110" y="4715545"/>
            <a:ext cx="1567368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Usefulnes</a:t>
            </a:r>
            <a:r>
              <a:rPr lang="en-US" dirty="0"/>
              <a:t>s</a:t>
            </a:r>
            <a:r>
              <a:rPr lang="en-US" dirty="0" smtClean="0"/>
              <a:t>!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5801110" y="4013400"/>
            <a:ext cx="839321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4093512" y="4814527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685487" y="573325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Effectivity</a:t>
            </a:r>
            <a:r>
              <a:rPr lang="en-US" dirty="0" smtClean="0"/>
              <a:t>?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907704" y="4373440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Effectivity</a:t>
            </a:r>
            <a:r>
              <a:rPr lang="en-US" dirty="0" smtClean="0"/>
              <a:t>!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83568" y="263691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Stability?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920431" y="1376748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Dynamics?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339752" y="1844824"/>
            <a:ext cx="144016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Stability!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084168" y="3080032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Dynamics!</a:t>
            </a:r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611560" y="4443014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4459023" y="1376748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2464406" y="5174567"/>
            <a:ext cx="81145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cs-CZ" dirty="0"/>
          </a:p>
        </p:txBody>
      </p:sp>
      <p:sp>
        <p:nvSpPr>
          <p:cNvPr id="17" name="Ovál 16"/>
          <p:cNvSpPr/>
          <p:nvPr/>
        </p:nvSpPr>
        <p:spPr>
          <a:xfrm>
            <a:off x="2627704" y="2521680"/>
            <a:ext cx="792168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6220770" y="2276872"/>
            <a:ext cx="87151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8008798" y="2276872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cs-CZ" dirty="0"/>
          </a:p>
        </p:txBody>
      </p:sp>
      <p:cxnSp>
        <p:nvCxnSpPr>
          <p:cNvPr id="21" name="Přímá spojnice se šipkou 20"/>
          <p:cNvCxnSpPr>
            <a:stCxn id="4" idx="2"/>
            <a:endCxn id="7" idx="0"/>
          </p:cNvCxnSpPr>
          <p:nvPr/>
        </p:nvCxnSpPr>
        <p:spPr>
          <a:xfrm>
            <a:off x="4361188" y="4005620"/>
            <a:ext cx="92364" cy="808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Zakřivená spojnice 23"/>
          <p:cNvCxnSpPr>
            <a:stCxn id="7" idx="4"/>
            <a:endCxn id="8" idx="0"/>
          </p:cNvCxnSpPr>
          <p:nvPr/>
        </p:nvCxnSpPr>
        <p:spPr>
          <a:xfrm rot="5400000">
            <a:off x="4150176" y="5429879"/>
            <a:ext cx="558689" cy="4806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Zakřivená spojnice 26"/>
          <p:cNvCxnSpPr>
            <a:stCxn id="8" idx="1"/>
            <a:endCxn id="14" idx="4"/>
          </p:cNvCxnSpPr>
          <p:nvPr/>
        </p:nvCxnSpPr>
        <p:spPr>
          <a:xfrm rot="10800000">
            <a:off x="971601" y="4803054"/>
            <a:ext cx="2713887" cy="114620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>
            <a:stCxn id="14" idx="0"/>
            <a:endCxn id="10" idx="2"/>
          </p:cNvCxnSpPr>
          <p:nvPr/>
        </p:nvCxnSpPr>
        <p:spPr>
          <a:xfrm rot="5400000" flipH="1" flipV="1">
            <a:off x="500533" y="3539979"/>
            <a:ext cx="1374102" cy="43196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>
            <a:stCxn id="10" idx="0"/>
            <a:endCxn id="15" idx="1"/>
          </p:cNvCxnSpPr>
          <p:nvPr/>
        </p:nvCxnSpPr>
        <p:spPr>
          <a:xfrm rot="5400000" flipH="1" flipV="1">
            <a:off x="2380304" y="452740"/>
            <a:ext cx="1207437" cy="3160908"/>
          </a:xfrm>
          <a:prstGeom prst="curvedConnector3">
            <a:avLst>
              <a:gd name="adj1" fmla="val 1233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Zakřivená spojnice 37"/>
          <p:cNvCxnSpPr>
            <a:stCxn id="15" idx="6"/>
            <a:endCxn id="11" idx="1"/>
          </p:cNvCxnSpPr>
          <p:nvPr/>
        </p:nvCxnSpPr>
        <p:spPr>
          <a:xfrm>
            <a:off x="5179103" y="1556768"/>
            <a:ext cx="741328" cy="3598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Zakřivená spojnice 39"/>
          <p:cNvCxnSpPr>
            <a:stCxn id="11" idx="3"/>
            <a:endCxn id="19" idx="0"/>
          </p:cNvCxnSpPr>
          <p:nvPr/>
        </p:nvCxnSpPr>
        <p:spPr>
          <a:xfrm>
            <a:off x="7360431" y="1592748"/>
            <a:ext cx="1008407" cy="6841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Zakřivená spojnice 41"/>
          <p:cNvCxnSpPr>
            <a:stCxn id="4" idx="3"/>
            <a:endCxn id="6" idx="0"/>
          </p:cNvCxnSpPr>
          <p:nvPr/>
        </p:nvCxnSpPr>
        <p:spPr>
          <a:xfrm>
            <a:off x="5081188" y="3789620"/>
            <a:ext cx="1139583" cy="2237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Zakřivená spojnice 43"/>
          <p:cNvCxnSpPr>
            <a:stCxn id="6" idx="4"/>
            <a:endCxn id="5" idx="0"/>
          </p:cNvCxnSpPr>
          <p:nvPr/>
        </p:nvCxnSpPr>
        <p:spPr>
          <a:xfrm rot="5400000">
            <a:off x="5871731" y="4366504"/>
            <a:ext cx="342105" cy="355977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Zakřivená spojnice 45"/>
          <p:cNvCxnSpPr>
            <a:stCxn id="5" idx="1"/>
            <a:endCxn id="4" idx="3"/>
          </p:cNvCxnSpPr>
          <p:nvPr/>
        </p:nvCxnSpPr>
        <p:spPr>
          <a:xfrm rot="10800000" flipH="1">
            <a:off x="5081110" y="3789621"/>
            <a:ext cx="78" cy="1141925"/>
          </a:xfrm>
          <a:prstGeom prst="curvedConnector5">
            <a:avLst>
              <a:gd name="adj1" fmla="val -293076923"/>
              <a:gd name="adj2" fmla="val 50000"/>
              <a:gd name="adj3" fmla="val 29317692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Zakřivená spojnice 47"/>
          <p:cNvCxnSpPr>
            <a:stCxn id="8" idx="1"/>
            <a:endCxn id="16" idx="5"/>
          </p:cNvCxnSpPr>
          <p:nvPr/>
        </p:nvCxnSpPr>
        <p:spPr>
          <a:xfrm rot="10800000">
            <a:off x="3157023" y="5481880"/>
            <a:ext cx="528465" cy="46737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Zakřivená spojnice 49"/>
          <p:cNvCxnSpPr>
            <a:stCxn id="16" idx="0"/>
          </p:cNvCxnSpPr>
          <p:nvPr/>
        </p:nvCxnSpPr>
        <p:spPr>
          <a:xfrm rot="16200000" flipV="1">
            <a:off x="2599206" y="4903642"/>
            <a:ext cx="371512" cy="17033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Zakřivená spojnice 51"/>
          <p:cNvCxnSpPr>
            <a:stCxn id="9" idx="0"/>
            <a:endCxn id="4" idx="1"/>
          </p:cNvCxnSpPr>
          <p:nvPr/>
        </p:nvCxnSpPr>
        <p:spPr>
          <a:xfrm rot="5400000" flipH="1" flipV="1">
            <a:off x="2842536" y="3574788"/>
            <a:ext cx="583820" cy="101348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Zakřivená spojnice 53"/>
          <p:cNvCxnSpPr>
            <a:stCxn id="10" idx="3"/>
            <a:endCxn id="17" idx="3"/>
          </p:cNvCxnSpPr>
          <p:nvPr/>
        </p:nvCxnSpPr>
        <p:spPr>
          <a:xfrm flipV="1">
            <a:off x="2123568" y="2828993"/>
            <a:ext cx="620146" cy="23919"/>
          </a:xfrm>
          <a:prstGeom prst="curvedConnector4">
            <a:avLst>
              <a:gd name="adj1" fmla="val 40647"/>
              <a:gd name="adj2" fmla="val -85572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Zakřivená spojnice 55"/>
          <p:cNvCxnSpPr>
            <a:stCxn id="17" idx="0"/>
            <a:endCxn id="12" idx="2"/>
          </p:cNvCxnSpPr>
          <p:nvPr/>
        </p:nvCxnSpPr>
        <p:spPr>
          <a:xfrm rot="5400000" flipH="1" flipV="1">
            <a:off x="2919406" y="2381254"/>
            <a:ext cx="244808" cy="3604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Zakřivená spojnice 57"/>
          <p:cNvCxnSpPr>
            <a:stCxn id="12" idx="3"/>
            <a:endCxn id="4" idx="0"/>
          </p:cNvCxnSpPr>
          <p:nvPr/>
        </p:nvCxnSpPr>
        <p:spPr>
          <a:xfrm>
            <a:off x="3779912" y="2060848"/>
            <a:ext cx="581276" cy="151277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Zakřivená spojnice 59"/>
          <p:cNvCxnSpPr>
            <a:stCxn id="11" idx="2"/>
            <a:endCxn id="18" idx="0"/>
          </p:cNvCxnSpPr>
          <p:nvPr/>
        </p:nvCxnSpPr>
        <p:spPr>
          <a:xfrm rot="16200000" flipH="1">
            <a:off x="6414416" y="2034763"/>
            <a:ext cx="468124" cy="1609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Zakřivená spojnice 61"/>
          <p:cNvCxnSpPr>
            <a:stCxn id="18" idx="4"/>
            <a:endCxn id="13" idx="0"/>
          </p:cNvCxnSpPr>
          <p:nvPr/>
        </p:nvCxnSpPr>
        <p:spPr>
          <a:xfrm rot="16200000" flipH="1">
            <a:off x="6508786" y="2784650"/>
            <a:ext cx="443120" cy="14764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Zakřivená spojnice 63"/>
          <p:cNvCxnSpPr>
            <a:stCxn id="13" idx="1"/>
            <a:endCxn id="4" idx="0"/>
          </p:cNvCxnSpPr>
          <p:nvPr/>
        </p:nvCxnSpPr>
        <p:spPr>
          <a:xfrm rot="10800000" flipV="1">
            <a:off x="4361188" y="3296032"/>
            <a:ext cx="1722980" cy="27758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Výbuch 2 64"/>
          <p:cNvSpPr/>
          <p:nvPr/>
        </p:nvSpPr>
        <p:spPr>
          <a:xfrm>
            <a:off x="5724128" y="4580764"/>
            <a:ext cx="3738145" cy="223496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consultation</a:t>
            </a:r>
            <a:endParaRPr lang="cs-CZ" dirty="0"/>
          </a:p>
        </p:txBody>
      </p:sp>
      <p:cxnSp>
        <p:nvCxnSpPr>
          <p:cNvPr id="69" name="Zakřivená spojnice 68"/>
          <p:cNvCxnSpPr>
            <a:stCxn id="19" idx="4"/>
            <a:endCxn id="65" idx="0"/>
          </p:cNvCxnSpPr>
          <p:nvPr/>
        </p:nvCxnSpPr>
        <p:spPr>
          <a:xfrm rot="5400000">
            <a:off x="6818189" y="3225363"/>
            <a:ext cx="2139101" cy="96219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65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75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Synergistic company</a:t>
            </a:r>
            <a:br>
              <a:rPr lang="en-US" dirty="0" smtClean="0"/>
            </a:br>
            <a:r>
              <a:rPr lang="en-US" dirty="0" smtClean="0"/>
              <a:t>culture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429148" y="274638"/>
            <a:ext cx="1257652" cy="1257652"/>
            <a:chOff x="3943174" y="2800174"/>
            <a:chExt cx="1257652" cy="1257652"/>
          </a:xfrm>
        </p:grpSpPr>
        <p:sp>
          <p:nvSpPr>
            <p:cNvPr id="5" name="Oval 4"/>
            <p:cNvSpPr/>
            <p:nvPr/>
          </p:nvSpPr>
          <p:spPr>
            <a:xfrm>
              <a:off x="3943174" y="2800174"/>
              <a:ext cx="1257652" cy="1257652"/>
            </a:xfrm>
            <a:prstGeom prst="ellipse">
              <a:avLst/>
            </a:prstGeom>
            <a:gradFill rotWithShape="0"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6" name="Picture 5" descr="Green-Dollar-ic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222729" y="3082072"/>
              <a:ext cx="698934" cy="698934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13369" y="4885862"/>
            <a:ext cx="1103323" cy="1602806"/>
            <a:chOff x="3713369" y="4885862"/>
            <a:chExt cx="1103323" cy="1602806"/>
          </a:xfrm>
        </p:grpSpPr>
        <p:sp>
          <p:nvSpPr>
            <p:cNvPr id="10" name="Isosceles Triangle 9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elefonista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8040677" y="4989051"/>
            <a:ext cx="1103323" cy="1499617"/>
            <a:chOff x="8098937" y="4989051"/>
            <a:chExt cx="1103323" cy="1499617"/>
          </a:xfrm>
        </p:grpSpPr>
        <p:sp>
          <p:nvSpPr>
            <p:cNvPr id="14" name="Isosceles Triangle 13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flag-green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37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necessary to “decompose” the ideas</a:t>
            </a:r>
          </a:p>
          <a:p>
            <a:r>
              <a:rPr lang="en-US" dirty="0" smtClean="0"/>
              <a:t>Motivation is the basement for listening ideas</a:t>
            </a:r>
          </a:p>
          <a:p>
            <a:r>
              <a:rPr lang="en-US" dirty="0" smtClean="0"/>
              <a:t>Different people are willing to wait different time</a:t>
            </a:r>
          </a:p>
          <a:p>
            <a:r>
              <a:rPr lang="en-US" dirty="0" smtClean="0"/>
              <a:t>Motivation must be designed for concrete position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company driven by ideas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21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 of ideas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91880" y="1440097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Strategy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2492896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 term goals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3568" y="3573016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Middle term goals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3568" y="4725144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term goals</a:t>
            </a:r>
          </a:p>
        </p:txBody>
      </p:sp>
      <p:sp>
        <p:nvSpPr>
          <p:cNvPr id="8" name="Obdélník 7"/>
          <p:cNvSpPr/>
          <p:nvPr/>
        </p:nvSpPr>
        <p:spPr>
          <a:xfrm>
            <a:off x="688581" y="5877272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Actual tasks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72200" y="2492896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company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372200" y="3573016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departements</a:t>
            </a:r>
            <a:endParaRPr lang="en-US" dirty="0" smtClean="0"/>
          </a:p>
        </p:txBody>
      </p:sp>
      <p:sp>
        <p:nvSpPr>
          <p:cNvPr id="11" name="Obdélník 10"/>
          <p:cNvSpPr/>
          <p:nvPr/>
        </p:nvSpPr>
        <p:spPr>
          <a:xfrm>
            <a:off x="6372200" y="4725144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groups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392835" y="5877272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employees</a:t>
            </a:r>
          </a:p>
        </p:txBody>
      </p:sp>
      <p:cxnSp>
        <p:nvCxnSpPr>
          <p:cNvPr id="14" name="Pravoúhlá spojnice 13"/>
          <p:cNvCxnSpPr>
            <a:stCxn id="4" idx="1"/>
            <a:endCxn id="5" idx="0"/>
          </p:cNvCxnSpPr>
          <p:nvPr/>
        </p:nvCxnSpPr>
        <p:spPr>
          <a:xfrm rot="10800000" flipV="1">
            <a:off x="1583668" y="1764132"/>
            <a:ext cx="1908212" cy="7287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ravoúhlá spojnice 15"/>
          <p:cNvCxnSpPr>
            <a:stCxn id="4" idx="3"/>
            <a:endCxn id="9" idx="0"/>
          </p:cNvCxnSpPr>
          <p:nvPr/>
        </p:nvCxnSpPr>
        <p:spPr>
          <a:xfrm>
            <a:off x="5652120" y="1764133"/>
            <a:ext cx="1620180" cy="7287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2"/>
            <a:endCxn id="6" idx="0"/>
          </p:cNvCxnSpPr>
          <p:nvPr/>
        </p:nvCxnSpPr>
        <p:spPr>
          <a:xfrm>
            <a:off x="1583668" y="30689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2"/>
            <a:endCxn id="7" idx="0"/>
          </p:cNvCxnSpPr>
          <p:nvPr/>
        </p:nvCxnSpPr>
        <p:spPr>
          <a:xfrm>
            <a:off x="1583668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7" idx="2"/>
            <a:endCxn id="8" idx="0"/>
          </p:cNvCxnSpPr>
          <p:nvPr/>
        </p:nvCxnSpPr>
        <p:spPr>
          <a:xfrm>
            <a:off x="1583668" y="5301208"/>
            <a:ext cx="5013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9" idx="2"/>
            <a:endCxn id="10" idx="0"/>
          </p:cNvCxnSpPr>
          <p:nvPr/>
        </p:nvCxnSpPr>
        <p:spPr>
          <a:xfrm>
            <a:off x="7272300" y="30689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2"/>
            <a:endCxn id="11" idx="0"/>
          </p:cNvCxnSpPr>
          <p:nvPr/>
        </p:nvCxnSpPr>
        <p:spPr>
          <a:xfrm>
            <a:off x="7272300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1" idx="2"/>
            <a:endCxn id="12" idx="0"/>
          </p:cNvCxnSpPr>
          <p:nvPr/>
        </p:nvCxnSpPr>
        <p:spPr>
          <a:xfrm>
            <a:off x="7272300" y="5301208"/>
            <a:ext cx="20635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1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Fight for the </a:t>
            </a:r>
          </a:p>
          <a:p>
            <a:pPr lvl="1"/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Influence</a:t>
            </a:r>
          </a:p>
          <a:p>
            <a:pPr lvl="1"/>
            <a:r>
              <a:rPr lang="en-US" dirty="0" smtClean="0"/>
              <a:t>Money</a:t>
            </a:r>
          </a:p>
          <a:p>
            <a:r>
              <a:rPr lang="en-US" dirty="0" smtClean="0"/>
              <a:t>Support of the high management is the key to vitality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barriers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27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processes must be done for OUTPUT</a:t>
            </a:r>
          </a:p>
          <a:p>
            <a:r>
              <a:rPr lang="en-US" dirty="0" smtClean="0"/>
              <a:t>Output is giving the money and profit</a:t>
            </a:r>
            <a:endParaRPr lang="en-US" dirty="0"/>
          </a:p>
          <a:p>
            <a:r>
              <a:rPr lang="en-US" dirty="0" smtClean="0"/>
              <a:t>Limit the power of OPE and Controlling</a:t>
            </a:r>
          </a:p>
          <a:p>
            <a:pPr lvl="1"/>
            <a:r>
              <a:rPr lang="en-US" dirty="0" smtClean="0"/>
              <a:t>Administration</a:t>
            </a:r>
          </a:p>
          <a:p>
            <a:pPr lvl="1"/>
            <a:r>
              <a:rPr lang="en-US" dirty="0" smtClean="0"/>
              <a:t>Forms filling</a:t>
            </a:r>
          </a:p>
          <a:p>
            <a:pPr lvl="1"/>
            <a:r>
              <a:rPr lang="en-US" dirty="0" smtClean="0"/>
              <a:t>Other non productive tasks</a:t>
            </a:r>
          </a:p>
          <a:p>
            <a:r>
              <a:rPr lang="en-US" dirty="0" smtClean="0"/>
              <a:t>But it is need to have feed back!!!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04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457200" y="3018481"/>
            <a:ext cx="8229600" cy="1912480"/>
            <a:chOff x="457200" y="3018481"/>
            <a:chExt cx="8229600" cy="1912480"/>
          </a:xfrm>
        </p:grpSpPr>
        <p:sp>
          <p:nvSpPr>
            <p:cNvPr id="29" name="Rounded Rectangle 28"/>
            <p:cNvSpPr/>
            <p:nvPr/>
          </p:nvSpPr>
          <p:spPr>
            <a:xfrm>
              <a:off x="457200" y="3018481"/>
              <a:ext cx="4114800" cy="188471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572000" y="3046251"/>
              <a:ext cx="4114800" cy="188471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100000">
                  <a:srgbClr val="80D970"/>
                </a:gs>
              </a:gsLst>
            </a:gradFill>
            <a:ln>
              <a:solidFill>
                <a:srgbClr val="2C7D1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8" name="Content Placeholder 27"/>
          <p:cNvGraphicFramePr>
            <a:graphicFrameLocks noGrp="1"/>
          </p:cNvGraphicFramePr>
          <p:nvPr>
            <p:ph idx="1"/>
          </p:nvPr>
        </p:nvGraphicFramePr>
        <p:xfrm>
          <a:off x="457200" y="1453091"/>
          <a:ext cx="8229600" cy="5071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Success and Relationships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392155" y="3821959"/>
            <a:ext cx="2134464" cy="935288"/>
            <a:chOff x="1388450" y="5072004"/>
            <a:chExt cx="2134464" cy="935288"/>
          </a:xfrm>
        </p:grpSpPr>
        <p:pic>
          <p:nvPicPr>
            <p:cNvPr id="5" name="Picture 4" descr="sportsman_black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388450" y="5072004"/>
              <a:ext cx="561173" cy="935288"/>
            </a:xfrm>
            <a:prstGeom prst="rect">
              <a:avLst/>
            </a:prstGeom>
          </p:spPr>
        </p:pic>
        <p:pic>
          <p:nvPicPr>
            <p:cNvPr id="7" name="Picture 6" descr="sportsman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2961741" y="5072004"/>
              <a:ext cx="561173" cy="935288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657799" y="2940859"/>
            <a:ext cx="1471276" cy="1635477"/>
            <a:chOff x="1654094" y="4190904"/>
            <a:chExt cx="1471276" cy="1635477"/>
          </a:xfrm>
        </p:grpSpPr>
        <p:pic>
          <p:nvPicPr>
            <p:cNvPr id="9" name="Picture 8" descr="pinguin_manager_01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200689" y="4190904"/>
              <a:ext cx="924681" cy="953577"/>
            </a:xfrm>
            <a:prstGeom prst="rect">
              <a:avLst/>
            </a:prstGeom>
          </p:spPr>
        </p:pic>
        <p:pic>
          <p:nvPicPr>
            <p:cNvPr id="10" name="Picture 9" descr="knife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 rot="9184577" flipV="1">
              <a:off x="1654094" y="5313880"/>
              <a:ext cx="847646" cy="415347"/>
            </a:xfrm>
            <a:prstGeom prst="rect">
              <a:avLst/>
            </a:prstGeom>
          </p:spPr>
        </p:pic>
        <p:pic>
          <p:nvPicPr>
            <p:cNvPr id="11" name="Picture 10" descr="gun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 rot="383779">
              <a:off x="2510425" y="5427997"/>
              <a:ext cx="594603" cy="398384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5777995" y="3089029"/>
            <a:ext cx="1463593" cy="1900566"/>
            <a:chOff x="5480315" y="4339074"/>
            <a:chExt cx="1463593" cy="1900566"/>
          </a:xfrm>
        </p:grpSpPr>
        <p:pic>
          <p:nvPicPr>
            <p:cNvPr id="6" name="Picture 5" descr="telefonistk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480315" y="4339074"/>
              <a:ext cx="547040" cy="899577"/>
            </a:xfrm>
            <a:prstGeom prst="rect">
              <a:avLst/>
            </a:prstGeom>
          </p:spPr>
        </p:pic>
        <p:pic>
          <p:nvPicPr>
            <p:cNvPr id="17" name="Picture 16" descr="rope.gif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3230521" flipH="1">
              <a:off x="5623995" y="4919727"/>
              <a:ext cx="1353757" cy="1286069"/>
            </a:xfrm>
            <a:prstGeom prst="rect">
              <a:avLst/>
            </a:prstGeom>
          </p:spPr>
        </p:pic>
      </p:grpSp>
      <p:grpSp>
        <p:nvGrpSpPr>
          <p:cNvPr id="24" name="Group 23"/>
          <p:cNvGrpSpPr/>
          <p:nvPr/>
        </p:nvGrpSpPr>
        <p:grpSpPr>
          <a:xfrm>
            <a:off x="2917412" y="2477321"/>
            <a:ext cx="1565428" cy="1061005"/>
            <a:chOff x="3125369" y="3727366"/>
            <a:chExt cx="1565428" cy="1061005"/>
          </a:xfrm>
          <a:solidFill>
            <a:srgbClr val="FF0000"/>
          </a:solidFill>
        </p:grpSpPr>
        <p:sp>
          <p:nvSpPr>
            <p:cNvPr id="18" name="Cloud Callout 17"/>
            <p:cNvSpPr/>
            <p:nvPr/>
          </p:nvSpPr>
          <p:spPr>
            <a:xfrm>
              <a:off x="3125369" y="3727366"/>
              <a:ext cx="1565428" cy="1061005"/>
            </a:xfrm>
            <a:prstGeom prst="cloudCallout">
              <a:avLst>
                <a:gd name="adj1" fmla="val -63650"/>
                <a:gd name="adj2" fmla="val 70619"/>
              </a:avLst>
            </a:prstGeom>
            <a:grpFill/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skull-crossbones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3522914" y="3870516"/>
              <a:ext cx="737497" cy="731065"/>
            </a:xfrm>
            <a:prstGeom prst="rect">
              <a:avLst/>
            </a:prstGeom>
            <a:grpFill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pic>
      </p:grpSp>
      <p:grpSp>
        <p:nvGrpSpPr>
          <p:cNvPr id="27" name="Group 26"/>
          <p:cNvGrpSpPr/>
          <p:nvPr/>
        </p:nvGrpSpPr>
        <p:grpSpPr>
          <a:xfrm>
            <a:off x="7026099" y="2477321"/>
            <a:ext cx="1565428" cy="1061005"/>
            <a:chOff x="6728419" y="3727366"/>
            <a:chExt cx="1565428" cy="1061005"/>
          </a:xfrm>
        </p:grpSpPr>
        <p:sp>
          <p:nvSpPr>
            <p:cNvPr id="20" name="Cloud Callout 19"/>
            <p:cNvSpPr/>
            <p:nvPr/>
          </p:nvSpPr>
          <p:spPr>
            <a:xfrm>
              <a:off x="6728419" y="3727366"/>
              <a:ext cx="1565428" cy="1061005"/>
            </a:xfrm>
            <a:prstGeom prst="cloudCallout">
              <a:avLst>
                <a:gd name="adj1" fmla="val -63650"/>
                <a:gd name="adj2" fmla="val 70619"/>
              </a:avLst>
            </a:prstGeom>
            <a:gradFill>
              <a:gsLst>
                <a:gs pos="0">
                  <a:srgbClr val="80D970"/>
                </a:gs>
                <a:gs pos="100000">
                  <a:srgbClr val="C0FFAE"/>
                </a:gs>
              </a:gsLst>
            </a:gradFill>
            <a:ln>
              <a:solidFill>
                <a:srgbClr val="2C7D1D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 descr="Green-Dollar-icon.png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7137110" y="3890889"/>
              <a:ext cx="698934" cy="698934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>
            <a:off x="5468095" y="3802500"/>
            <a:ext cx="2340718" cy="972364"/>
            <a:chOff x="5170415" y="5052545"/>
            <a:chExt cx="2340718" cy="972364"/>
          </a:xfrm>
        </p:grpSpPr>
        <p:pic>
          <p:nvPicPr>
            <p:cNvPr id="13" name="Picture 12" descr="sportsman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6927714" y="5052545"/>
              <a:ext cx="583419" cy="972364"/>
            </a:xfrm>
            <a:prstGeom prst="rect">
              <a:avLst/>
            </a:prstGeom>
          </p:spPr>
        </p:pic>
        <p:pic>
          <p:nvPicPr>
            <p:cNvPr id="12" name="Picture 11" descr="sportsman_black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170415" y="5052545"/>
              <a:ext cx="583419" cy="9723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899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7304A40F-9F35-6D40-BC3A-CDA893AF8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>
                                            <p:graphicEl>
                                              <a:dgm id="{7304A40F-9F35-6D40-BC3A-CDA893AF8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A286DBC1-26A5-2C4A-A78C-F1A1D433A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>
                                            <p:graphicEl>
                                              <a:dgm id="{A286DBC1-26A5-2C4A-A78C-F1A1D433A8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E995DAF6-25D1-B244-99D0-81147D61C0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">
                                            <p:graphicEl>
                                              <a:dgm id="{E995DAF6-25D1-B244-99D0-81147D61C0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8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to be separated from the sources</a:t>
            </a:r>
          </a:p>
          <a:p>
            <a:r>
              <a:rPr lang="en-US" dirty="0" smtClean="0"/>
              <a:t>Only one owner of the problem (project manager)</a:t>
            </a:r>
          </a:p>
          <a:p>
            <a:r>
              <a:rPr lang="en-US" dirty="0" smtClean="0"/>
              <a:t>At last one more level of the sub-process</a:t>
            </a:r>
          </a:p>
          <a:p>
            <a:pPr lvl="1"/>
            <a:r>
              <a:rPr lang="en-US" dirty="0" smtClean="0"/>
              <a:t>More levels adds more problems</a:t>
            </a:r>
          </a:p>
          <a:p>
            <a:pPr lvl="1"/>
            <a:r>
              <a:rPr lang="en-US" dirty="0" smtClean="0"/>
              <a:t>More levels needs more owners</a:t>
            </a:r>
          </a:p>
          <a:p>
            <a:pPr lvl="1"/>
            <a:r>
              <a:rPr lang="en-US" dirty="0" smtClean="0"/>
              <a:t>The space for non-profit tasks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the processes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82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many levels as necessary</a:t>
            </a:r>
          </a:p>
          <a:p>
            <a:r>
              <a:rPr lang="en-US" dirty="0" smtClean="0"/>
              <a:t>Each manager should have at last 5 subordinates</a:t>
            </a:r>
          </a:p>
          <a:p>
            <a:r>
              <a:rPr lang="en-US" dirty="0" smtClean="0"/>
              <a:t>Manager is the keeper of the human resources</a:t>
            </a:r>
          </a:p>
          <a:p>
            <a:pPr lvl="1"/>
            <a:r>
              <a:rPr lang="en-US" dirty="0" smtClean="0"/>
              <a:t>Coach</a:t>
            </a:r>
          </a:p>
          <a:p>
            <a:pPr lvl="1"/>
            <a:r>
              <a:rPr lang="en-US" dirty="0" smtClean="0"/>
              <a:t>Trainer</a:t>
            </a:r>
          </a:p>
          <a:p>
            <a:pPr lvl="1"/>
            <a:r>
              <a:rPr lang="en-US" dirty="0" smtClean="0"/>
              <a:t>Consultant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the sources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2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types of HR</a:t>
            </a:r>
          </a:p>
          <a:p>
            <a:pPr lvl="1"/>
            <a:r>
              <a:rPr lang="en-US" dirty="0" smtClean="0"/>
              <a:t>Quality</a:t>
            </a:r>
          </a:p>
          <a:p>
            <a:pPr lvl="2"/>
            <a:r>
              <a:rPr lang="en-US" dirty="0" smtClean="0"/>
              <a:t>What we are</a:t>
            </a:r>
          </a:p>
          <a:p>
            <a:pPr lvl="2"/>
            <a:r>
              <a:rPr lang="en-US" dirty="0" smtClean="0"/>
              <a:t>Can not be changed, only accepted</a:t>
            </a:r>
          </a:p>
          <a:p>
            <a:pPr lvl="1"/>
            <a:r>
              <a:rPr lang="en-US" dirty="0" smtClean="0"/>
              <a:t>Attitude</a:t>
            </a:r>
          </a:p>
          <a:p>
            <a:pPr lvl="2"/>
            <a:r>
              <a:rPr lang="en-US" dirty="0" smtClean="0"/>
              <a:t>What we believe in and what we want</a:t>
            </a:r>
          </a:p>
          <a:p>
            <a:pPr lvl="1"/>
            <a:r>
              <a:rPr lang="en-US" dirty="0" smtClean="0"/>
              <a:t>Abilities</a:t>
            </a:r>
          </a:p>
          <a:p>
            <a:pPr lvl="2"/>
            <a:r>
              <a:rPr lang="en-US" dirty="0" smtClean="0"/>
              <a:t>What we know and what we have learned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sources in </a:t>
            </a:r>
            <a:r>
              <a:rPr lang="en-US" dirty="0" err="1" smtClean="0"/>
              <a:t>MbC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66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Suggestibility of human resources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1691680" y="1253874"/>
            <a:ext cx="5256584" cy="5271469"/>
          </a:xfrm>
          <a:custGeom>
            <a:avLst/>
            <a:gdLst>
              <a:gd name="connsiteX0" fmla="*/ 0 w 5256584"/>
              <a:gd name="connsiteY0" fmla="*/ 5040560 h 5040560"/>
              <a:gd name="connsiteX1" fmla="*/ 2628292 w 5256584"/>
              <a:gd name="connsiteY1" fmla="*/ 0 h 5040560"/>
              <a:gd name="connsiteX2" fmla="*/ 5256584 w 5256584"/>
              <a:gd name="connsiteY2" fmla="*/ 5040560 h 5040560"/>
              <a:gd name="connsiteX3" fmla="*/ 0 w 5256584"/>
              <a:gd name="connsiteY3" fmla="*/ 5040560 h 5040560"/>
              <a:gd name="connsiteX0" fmla="*/ 0 w 5256584"/>
              <a:gd name="connsiteY0" fmla="*/ 5271469 h 5271469"/>
              <a:gd name="connsiteX1" fmla="*/ 4383201 w 5256584"/>
              <a:gd name="connsiteY1" fmla="*/ 0 h 5271469"/>
              <a:gd name="connsiteX2" fmla="*/ 5256584 w 5256584"/>
              <a:gd name="connsiteY2" fmla="*/ 5271469 h 5271469"/>
              <a:gd name="connsiteX3" fmla="*/ 0 w 5256584"/>
              <a:gd name="connsiteY3" fmla="*/ 5271469 h 52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6584" h="5271469">
                <a:moveTo>
                  <a:pt x="0" y="5271469"/>
                </a:moveTo>
                <a:lnTo>
                  <a:pt x="4383201" y="0"/>
                </a:lnTo>
                <a:lnTo>
                  <a:pt x="5256584" y="5271469"/>
                </a:lnTo>
                <a:lnTo>
                  <a:pt x="0" y="527146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>
            <a:stCxn id="4" idx="1"/>
          </p:cNvCxnSpPr>
          <p:nvPr/>
        </p:nvCxnSpPr>
        <p:spPr>
          <a:xfrm flipH="1">
            <a:off x="5220072" y="1253874"/>
            <a:ext cx="854809" cy="2391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4067944" y="3645024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4067944" y="3645024"/>
            <a:ext cx="1152128" cy="2880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4788024" y="4725144"/>
            <a:ext cx="1872208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4" idx="1"/>
          </p:cNvCxnSpPr>
          <p:nvPr/>
        </p:nvCxnSpPr>
        <p:spPr>
          <a:xfrm flipH="1">
            <a:off x="5724128" y="1253874"/>
            <a:ext cx="350753" cy="527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777608" y="594928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5899504" y="3284984"/>
            <a:ext cx="5447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 rot="17780874">
            <a:off x="3275856" y="47971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Qualities</a:t>
            </a:r>
          </a:p>
        </p:txBody>
      </p:sp>
      <p:sp>
        <p:nvSpPr>
          <p:cNvPr id="28" name="TextovéPole 27"/>
          <p:cNvSpPr txBox="1"/>
          <p:nvPr/>
        </p:nvSpPr>
        <p:spPr>
          <a:xfrm rot="17780874">
            <a:off x="4591478" y="254291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Attitudes and abilities</a:t>
            </a:r>
          </a:p>
        </p:txBody>
      </p:sp>
      <p:sp>
        <p:nvSpPr>
          <p:cNvPr id="29" name="TextovéPole 28"/>
          <p:cNvSpPr txBox="1"/>
          <p:nvPr/>
        </p:nvSpPr>
        <p:spPr>
          <a:xfrm rot="17158337">
            <a:off x="4622388" y="530498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Hereditary source</a:t>
            </a:r>
          </a:p>
        </p:txBody>
      </p:sp>
      <p:sp>
        <p:nvSpPr>
          <p:cNvPr id="30" name="TextovéPole 29"/>
          <p:cNvSpPr txBox="1"/>
          <p:nvPr/>
        </p:nvSpPr>
        <p:spPr>
          <a:xfrm rot="17158337">
            <a:off x="4913512" y="359722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Learned source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899504" y="5949280"/>
            <a:ext cx="1048760" cy="37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975105" y="5289595"/>
            <a:ext cx="810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Differ.</a:t>
            </a:r>
            <a:endParaRPr lang="cs-CZ" sz="1400" dirty="0"/>
          </a:p>
        </p:txBody>
      </p:sp>
      <p:sp>
        <p:nvSpPr>
          <p:cNvPr id="33" name="TextovéPole 32"/>
          <p:cNvSpPr txBox="1"/>
          <p:nvPr/>
        </p:nvSpPr>
        <p:spPr>
          <a:xfrm rot="16433885">
            <a:off x="5434577" y="3757683"/>
            <a:ext cx="147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</a:t>
            </a:r>
            <a:r>
              <a:rPr lang="cs-CZ" sz="1600" dirty="0" err="1" smtClean="0"/>
              <a:t>unconscious</a:t>
            </a:r>
            <a:endParaRPr lang="cs-CZ" sz="1600" dirty="0"/>
          </a:p>
        </p:txBody>
      </p:sp>
      <p:sp>
        <p:nvSpPr>
          <p:cNvPr id="34" name="TextovéPole 33"/>
          <p:cNvSpPr txBox="1"/>
          <p:nvPr/>
        </p:nvSpPr>
        <p:spPr>
          <a:xfrm rot="16200000">
            <a:off x="5443746" y="2391585"/>
            <a:ext cx="1432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</a:t>
            </a:r>
            <a:r>
              <a:rPr lang="cs-CZ" sz="1600" dirty="0" err="1" smtClean="0"/>
              <a:t>conscious</a:t>
            </a:r>
            <a:endParaRPr lang="cs-CZ" sz="1600" dirty="0"/>
          </a:p>
        </p:txBody>
      </p:sp>
      <p:sp>
        <p:nvSpPr>
          <p:cNvPr id="35" name="Šipka nahoru 34"/>
          <p:cNvSpPr/>
          <p:nvPr/>
        </p:nvSpPr>
        <p:spPr>
          <a:xfrm>
            <a:off x="683568" y="1278778"/>
            <a:ext cx="1008112" cy="5271469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Possibility of influence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84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of HR development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843808" y="2132856"/>
            <a:ext cx="4320480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>
            <a:stCxn id="4" idx="0"/>
            <a:endCxn id="4" idx="2"/>
          </p:cNvCxnSpPr>
          <p:nvPr/>
        </p:nvCxnSpPr>
        <p:spPr>
          <a:xfrm>
            <a:off x="5004048" y="2132856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4" idx="1"/>
            <a:endCxn id="4" idx="3"/>
          </p:cNvCxnSpPr>
          <p:nvPr/>
        </p:nvCxnSpPr>
        <p:spPr>
          <a:xfrm>
            <a:off x="2843808" y="3861048"/>
            <a:ext cx="4320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 rot="16200000">
            <a:off x="1038962" y="3676382"/>
            <a:ext cx="954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Abilities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671212" y="2729387"/>
            <a:ext cx="127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Sufficient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1653128" y="4547673"/>
            <a:ext cx="131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Insufficient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27984" y="63093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Attitudes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566752" y="5733256"/>
            <a:ext cx="130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Favorable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131840" y="57332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Unfavorable</a:t>
            </a:r>
            <a:endParaRPr lang="cs-CZ" dirty="0"/>
          </a:p>
        </p:txBody>
      </p:sp>
      <p:sp>
        <p:nvSpPr>
          <p:cNvPr id="15" name="Šipka doprava 14"/>
          <p:cNvSpPr/>
          <p:nvPr/>
        </p:nvSpPr>
        <p:spPr>
          <a:xfrm>
            <a:off x="3851920" y="4732339"/>
            <a:ext cx="2232248" cy="35284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nahoru 15"/>
          <p:cNvSpPr/>
          <p:nvPr/>
        </p:nvSpPr>
        <p:spPr>
          <a:xfrm>
            <a:off x="6372200" y="3068960"/>
            <a:ext cx="432048" cy="1839801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ývojový diagram: nebo 16"/>
          <p:cNvSpPr/>
          <p:nvPr/>
        </p:nvSpPr>
        <p:spPr>
          <a:xfrm>
            <a:off x="5760132" y="2626020"/>
            <a:ext cx="648072" cy="576064"/>
          </a:xfrm>
          <a:prstGeom prst="flowChar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>
            <a:off x="3923928" y="2914052"/>
            <a:ext cx="1728192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ový popisek 18"/>
          <p:cNvSpPr/>
          <p:nvPr/>
        </p:nvSpPr>
        <p:spPr>
          <a:xfrm>
            <a:off x="1331640" y="1268760"/>
            <a:ext cx="2160240" cy="1440160"/>
          </a:xfrm>
          <a:prstGeom prst="wedgeRoundRectCallout">
            <a:avLst>
              <a:gd name="adj1" fmla="val 42874"/>
              <a:gd name="adj2" fmla="val 7147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the most dangerous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24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target is not to exhaust the sources</a:t>
            </a:r>
          </a:p>
          <a:p>
            <a:r>
              <a:rPr lang="en-US" dirty="0" smtClean="0"/>
              <a:t>The management of HR must be</a:t>
            </a:r>
          </a:p>
          <a:p>
            <a:pPr lvl="1"/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Effective</a:t>
            </a:r>
          </a:p>
          <a:p>
            <a:r>
              <a:rPr lang="en-US" dirty="0" smtClean="0"/>
              <a:t>The potential and the performance need to be in a harmony</a:t>
            </a:r>
          </a:p>
          <a:p>
            <a:r>
              <a:rPr lang="en-US" dirty="0" smtClean="0"/>
              <a:t>The goose can produce the golden eggs till it lives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HR in </a:t>
            </a:r>
            <a:r>
              <a:rPr lang="en-US" dirty="0" err="1" smtClean="0"/>
              <a:t>MbC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09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3046171238"/>
              </p:ext>
            </p:extLst>
          </p:nvPr>
        </p:nvGraphicFramePr>
        <p:xfrm>
          <a:off x="3419872" y="620688"/>
          <a:ext cx="5472608" cy="5962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Pyramid of culture</a:t>
            </a:r>
            <a:endParaRPr lang="cs-CZ" dirty="0"/>
          </a:p>
        </p:txBody>
      </p:sp>
      <p:sp>
        <p:nvSpPr>
          <p:cNvPr id="12" name="Levá složená závorka 11"/>
          <p:cNvSpPr/>
          <p:nvPr/>
        </p:nvSpPr>
        <p:spPr>
          <a:xfrm>
            <a:off x="1619672" y="4576300"/>
            <a:ext cx="722906" cy="21122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79512" y="4939109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Loyalty to company’s ideas</a:t>
            </a:r>
            <a:endParaRPr lang="cs-CZ" dirty="0"/>
          </a:p>
        </p:txBody>
      </p:sp>
      <p:sp>
        <p:nvSpPr>
          <p:cNvPr id="14" name="Levá složená závorka 13"/>
          <p:cNvSpPr/>
          <p:nvPr/>
        </p:nvSpPr>
        <p:spPr>
          <a:xfrm>
            <a:off x="2987824" y="2996952"/>
            <a:ext cx="576064" cy="151216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79512" y="3125057"/>
            <a:ext cx="26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Harmony between requested and real abilities of the people</a:t>
            </a:r>
          </a:p>
        </p:txBody>
      </p:sp>
      <p:sp>
        <p:nvSpPr>
          <p:cNvPr id="16" name="Levá složená závorka 15"/>
          <p:cNvSpPr/>
          <p:nvPr/>
        </p:nvSpPr>
        <p:spPr>
          <a:xfrm>
            <a:off x="3710730" y="1503931"/>
            <a:ext cx="861270" cy="149302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07504" y="2065775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Integration under company’s ideas</a:t>
            </a:r>
            <a:endParaRPr lang="cs-CZ" dirty="0"/>
          </a:p>
        </p:txBody>
      </p:sp>
      <p:sp>
        <p:nvSpPr>
          <p:cNvPr id="18" name="Zaoblený obdélníkový popisek 17"/>
          <p:cNvSpPr/>
          <p:nvPr/>
        </p:nvSpPr>
        <p:spPr>
          <a:xfrm>
            <a:off x="107504" y="1412703"/>
            <a:ext cx="5553000" cy="4348038"/>
          </a:xfrm>
          <a:prstGeom prst="wedgeRoundRectCallout">
            <a:avLst>
              <a:gd name="adj1" fmla="val 48527"/>
              <a:gd name="adj2" fmla="val 6717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We need to apply the theory of limitations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4323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2B843B4D-9D9C-0F40-8A45-031B67D43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>
                                            <p:graphicEl>
                                              <a:dgm id="{2B843B4D-9D9C-0F40-8A45-031B67D433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7AE28275-8189-304B-BDE5-5E5C671D1A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>
                                            <p:graphicEl>
                                              <a:dgm id="{7AE28275-8189-304B-BDE5-5E5C671D1A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8F820B19-D61C-B247-A620-06225BB7DF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>
                                            <p:graphicEl>
                                              <a:dgm id="{8F820B19-D61C-B247-A620-06225BB7DF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5E181FBA-F664-6B48-BDE0-BF8485876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>
                                            <p:graphicEl>
                                              <a:dgm id="{5E181FBA-F664-6B48-BDE0-BF8485876C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F5C47C7C-F22E-5745-9FF3-8E8113C17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>
                                            <p:graphicEl>
                                              <a:dgm id="{F5C47C7C-F22E-5745-9FF3-8E8113C17E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6C4823E3-61B0-3B4D-AE75-C2F669A0B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>
                                            <p:graphicEl>
                                              <a:dgm id="{6C4823E3-61B0-3B4D-AE75-C2F669A0B1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Sub>
          <a:bldDgm bld="one" rev="1"/>
        </p:bldSub>
      </p:bldGraphic>
      <p:bldP spid="2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elefonista_black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02553" r="-102553"/>
          <a:stretch>
            <a:fillRect/>
          </a:stretch>
        </p:blipFill>
        <p:spPr>
          <a:xfrm>
            <a:off x="1341715" y="2071462"/>
            <a:ext cx="3541872" cy="194789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0911" y="2160362"/>
            <a:ext cx="6499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/>
              <a:t>c</a:t>
            </a:r>
            <a:r>
              <a:rPr lang="en-US" sz="9600" baseline="-25000" dirty="0" err="1" smtClean="0"/>
              <a:t>re</a:t>
            </a:r>
            <a:r>
              <a:rPr lang="en-US" sz="9600" dirty="0" smtClean="0"/>
              <a:t>(          )</a:t>
            </a:r>
            <a:endParaRPr lang="en-US" sz="9600" dirty="0"/>
          </a:p>
        </p:txBody>
      </p:sp>
      <p:pic>
        <p:nvPicPr>
          <p:cNvPr id="7" name="Picture 6" descr="sportsma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065957" y="2071462"/>
            <a:ext cx="1162681" cy="1937801"/>
          </a:xfrm>
          <a:prstGeom prst="rect">
            <a:avLst/>
          </a:prstGeom>
        </p:spPr>
      </p:pic>
      <p:grpSp>
        <p:nvGrpSpPr>
          <p:cNvPr id="2" name="Group 10"/>
          <p:cNvGrpSpPr/>
          <p:nvPr/>
        </p:nvGrpSpPr>
        <p:grpSpPr>
          <a:xfrm>
            <a:off x="3884240" y="2160362"/>
            <a:ext cx="4746201" cy="1569660"/>
            <a:chOff x="3637301" y="1879600"/>
            <a:chExt cx="4746201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3637301" y="1879600"/>
              <a:ext cx="116329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 smtClean="0"/>
                <a:t>+</a:t>
              </a:r>
              <a:endParaRPr lang="en-US" sz="9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2953" y="1879600"/>
              <a:ext cx="183054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 smtClean="0"/>
                <a:t>=E</a:t>
              </a:r>
              <a:endParaRPr lang="en-US" sz="96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70756" y="4356430"/>
            <a:ext cx="76305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&gt; 0 ... relationship efficiency coefficient</a:t>
            </a:r>
          </a:p>
          <a:p>
            <a:pPr algn="ctr"/>
            <a:r>
              <a:rPr lang="en-US" sz="2800" dirty="0" smtClean="0"/>
              <a:t>E ... resulting effect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</p:spTree>
    <p:extLst>
      <p:ext uri="{BB962C8B-B14F-4D97-AF65-F5344CB8AC3E}">
        <p14:creationId xmlns:p14="http://schemas.microsoft.com/office/powerpoint/2010/main" val="369301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Relationships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419117" y="501411"/>
            <a:ext cx="2531018" cy="606617"/>
            <a:chOff x="3682950" y="3628451"/>
            <a:chExt cx="6124058" cy="1467772"/>
          </a:xfrm>
        </p:grpSpPr>
        <p:pic>
          <p:nvPicPr>
            <p:cNvPr id="6" name="Content Placeholder 5" descr="telefonista_black.png"/>
            <p:cNvPicPr>
              <a:picLocks noChangeAspect="1"/>
            </p:cNvPicPr>
            <p:nvPr/>
          </p:nvPicPr>
          <p:blipFill>
            <a:blip r:embed="rId3"/>
            <a:srcRect l="-102553" r="-102553"/>
            <a:stretch>
              <a:fillRect/>
            </a:stretch>
          </p:blipFill>
          <p:spPr>
            <a:xfrm>
              <a:off x="4286370" y="3628451"/>
              <a:ext cx="2668864" cy="146777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682950" y="3695440"/>
              <a:ext cx="4897659" cy="1265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c</a:t>
              </a:r>
              <a:r>
                <a:rPr lang="en-US" sz="2800" baseline="-25000" dirty="0" err="1" smtClean="0"/>
                <a:t>re</a:t>
              </a:r>
              <a:r>
                <a:rPr lang="en-US" sz="2800" dirty="0" smtClean="0"/>
                <a:t>(          )</a:t>
              </a:r>
              <a:endParaRPr lang="en-US" sz="2800" dirty="0"/>
            </a:p>
          </p:txBody>
        </p:sp>
        <p:pic>
          <p:nvPicPr>
            <p:cNvPr id="8" name="Picture 7" descr="sportsman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6978843" y="3628453"/>
              <a:ext cx="876102" cy="1460167"/>
            </a:xfrm>
            <a:prstGeom prst="rect">
              <a:avLst/>
            </a:prstGeom>
          </p:spPr>
        </p:pic>
        <p:grpSp>
          <p:nvGrpSpPr>
            <p:cNvPr id="9" name="Group 10"/>
            <p:cNvGrpSpPr/>
            <p:nvPr/>
          </p:nvGrpSpPr>
          <p:grpSpPr>
            <a:xfrm>
              <a:off x="5974589" y="3695439"/>
              <a:ext cx="3832419" cy="1265988"/>
              <a:chOff x="3335226" y="1879600"/>
              <a:chExt cx="5086038" cy="2506256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335226" y="1879605"/>
                <a:ext cx="1631555" cy="2506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+</a:t>
                </a:r>
                <a:endParaRPr lang="en-US" sz="28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019462" y="1879600"/>
                <a:ext cx="2401802" cy="2506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=E</a:t>
                </a:r>
                <a:endParaRPr lang="en-US" sz="2800" dirty="0"/>
              </a:p>
            </p:txBody>
          </p:sp>
        </p:grpSp>
      </p:grpSp>
      <p:graphicFrame>
        <p:nvGraphicFramePr>
          <p:cNvPr id="1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535818"/>
              </p:ext>
            </p:extLst>
          </p:nvPr>
        </p:nvGraphicFramePr>
        <p:xfrm>
          <a:off x="207456" y="1481329"/>
          <a:ext cx="8677846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7" name="Picture 16" descr="skull-crossbones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40612" y="1650659"/>
            <a:ext cx="909363" cy="901433"/>
          </a:xfrm>
          <a:prstGeom prst="rect">
            <a:avLst/>
          </a:prstGeom>
        </p:spPr>
      </p:pic>
      <p:pic>
        <p:nvPicPr>
          <p:cNvPr id="18" name="Picture 17" descr="Green-Dollar-icon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28388" y="5027769"/>
            <a:ext cx="698934" cy="69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1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22376C0-7230-F643-8D08-005267D1FD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graphicEl>
                                              <a:dgm id="{022376C0-7230-F643-8D08-005267D1FD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867C73F-9100-6E4D-BE2E-59848DDAA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>
                                            <p:graphicEl>
                                              <a:dgm id="{D867C73F-9100-6E4D-BE2E-59848DDAA7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6800E8AB-1276-4544-8529-0A5F951B23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>
                                            <p:graphicEl>
                                              <a:dgm id="{6800E8AB-1276-4544-8529-0A5F951B23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58AD723-B4CA-294F-AB5F-5DFCB4447D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graphicEl>
                                              <a:dgm id="{758AD723-B4CA-294F-AB5F-5DFCB4447D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5BC3232-B94F-2544-B5CD-97B373D39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>
                                            <p:graphicEl>
                                              <a:dgm id="{25BC3232-B94F-2544-B5CD-97B373D39B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F389E41-12F2-0D46-A50A-BDD8C0371D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>
                                            <p:graphicEl>
                                              <a:dgm id="{EF389E41-12F2-0D46-A50A-BDD8C0371D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86255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culture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9117" y="529097"/>
            <a:ext cx="2542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dirty="0" smtClean="0"/>
              <a:t>( f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+f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)=E</a:t>
            </a:r>
            <a:endParaRPr lang="en-US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76056" y="3717032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/>
              <a:t>interpersonal relationships</a:t>
            </a:r>
            <a:endParaRPr lang="cs-CZ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/>
              <a:t>work environment</a:t>
            </a:r>
            <a:endParaRPr lang="cs-CZ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/>
              <a:t>vision clarity</a:t>
            </a:r>
            <a:endParaRPr lang="cs-CZ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/>
              <a:t>leader authority</a:t>
            </a:r>
            <a:endParaRPr lang="cs-CZ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/>
              <a:t>organizational structure</a:t>
            </a:r>
            <a:endParaRPr lang="cs-CZ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/>
              <a:t>level of formality</a:t>
            </a:r>
            <a:endParaRPr lang="cs-CZ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/>
              <a:t>Benefits</a:t>
            </a:r>
            <a:endParaRPr lang="cs-CZ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/>
              <a:t>work/life balance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691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BBDE1C-1E5A-7440-A068-C95C75CEA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D4BBDE1C-1E5A-7440-A068-C95C75CEA8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B83A59-95C8-2E48-B657-BE7B63CE6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2EB83A59-95C8-2E48-B657-BE7B63CE60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CA40CD3-5B61-F14C-838F-40D7ED6C6E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2CA40CD3-5B61-F14C-838F-40D7ED6C6E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B358E6-C564-43B8-9BAC-BDDB9DB14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A4B358E6-C564-43B8-9BAC-BDDB9DB147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75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Synergistic company</a:t>
            </a:r>
            <a:br>
              <a:rPr lang="en-US" dirty="0" smtClean="0"/>
            </a:br>
            <a:r>
              <a:rPr lang="en-US" dirty="0" smtClean="0"/>
              <a:t>culture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429148" y="274638"/>
            <a:ext cx="1257652" cy="1257652"/>
            <a:chOff x="3943174" y="2800174"/>
            <a:chExt cx="1257652" cy="1257652"/>
          </a:xfrm>
        </p:grpSpPr>
        <p:sp>
          <p:nvSpPr>
            <p:cNvPr id="5" name="Oval 4"/>
            <p:cNvSpPr/>
            <p:nvPr/>
          </p:nvSpPr>
          <p:spPr>
            <a:xfrm>
              <a:off x="3943174" y="2800174"/>
              <a:ext cx="1257652" cy="1257652"/>
            </a:xfrm>
            <a:prstGeom prst="ellipse">
              <a:avLst/>
            </a:prstGeom>
            <a:gradFill rotWithShape="0"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6" name="Picture 5" descr="Green-Dollar-ic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222729" y="3082072"/>
              <a:ext cx="698934" cy="698934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13369" y="4885862"/>
            <a:ext cx="1103323" cy="1602806"/>
            <a:chOff x="3713369" y="4885862"/>
            <a:chExt cx="1103323" cy="1602806"/>
          </a:xfrm>
        </p:grpSpPr>
        <p:sp>
          <p:nvSpPr>
            <p:cNvPr id="10" name="Isosceles Triangle 9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elefonista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8040677" y="4989051"/>
            <a:ext cx="1103323" cy="1499617"/>
            <a:chOff x="8098937" y="4989051"/>
            <a:chExt cx="1103323" cy="1499617"/>
          </a:xfrm>
        </p:grpSpPr>
        <p:sp>
          <p:nvSpPr>
            <p:cNvPr id="14" name="Isosceles Triangle 13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flag-green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5364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457200" y="2504939"/>
          <a:ext cx="8229600" cy="3502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Chaotic company culture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455776" y="5378465"/>
            <a:ext cx="1257652" cy="1257652"/>
          </a:xfrm>
          <a:prstGeom prst="ellipse">
            <a:avLst/>
          </a:prstGeom>
          <a:gradFill rotWithShape="0">
            <a:gsLst>
              <a:gs pos="0">
                <a:srgbClr val="DC9700"/>
              </a:gs>
              <a:gs pos="50000">
                <a:srgbClr val="F5A702"/>
              </a:gs>
              <a:gs pos="100000">
                <a:srgbClr val="FFC105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oup 7"/>
          <p:cNvGrpSpPr/>
          <p:nvPr/>
        </p:nvGrpSpPr>
        <p:grpSpPr>
          <a:xfrm>
            <a:off x="7886348" y="5378465"/>
            <a:ext cx="1257652" cy="1257652"/>
            <a:chOff x="4095574" y="2952574"/>
            <a:chExt cx="1257652" cy="1257652"/>
          </a:xfrm>
          <a:solidFill>
            <a:srgbClr val="FF0000"/>
          </a:solidFill>
        </p:grpSpPr>
        <p:sp>
          <p:nvSpPr>
            <p:cNvPr id="6" name="Oval 5"/>
            <p:cNvSpPr/>
            <p:nvPr/>
          </p:nvSpPr>
          <p:spPr>
            <a:xfrm>
              <a:off x="4095574" y="2952574"/>
              <a:ext cx="1257652" cy="1257652"/>
            </a:xfrm>
            <a:prstGeom prst="ellipse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7" name="Picture 6" descr="skull-crossbones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291463" y="3156393"/>
              <a:ext cx="909363" cy="901433"/>
            </a:xfrm>
            <a:prstGeom prst="rect">
              <a:avLst/>
            </a:prstGeom>
            <a:grpFill/>
          </p:spPr>
        </p:pic>
      </p:grpSp>
      <p:sp>
        <p:nvSpPr>
          <p:cNvPr id="10" name="TextBox 9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457200" y="1481328"/>
          <a:ext cx="8229600" cy="102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48769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F101B6E-CE92-BA46-B8FF-272E14BE3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>
                                            <p:graphicEl>
                                              <a:dgm id="{0F101B6E-CE92-BA46-B8FF-272E14BE33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57BCB83-D0EC-F34D-AC58-9E2B2E7BB3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graphicEl>
                                              <a:dgm id="{257BCB83-D0EC-F34D-AC58-9E2B2E7BB3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27B92E8-3A6A-CF42-BC1B-A6B76CB317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>
                                            <p:graphicEl>
                                              <a:dgm id="{727B92E8-3A6A-CF42-BC1B-A6B76CB317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3750DCB-6791-3A42-9642-C131F06795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>
                                            <p:graphicEl>
                                              <a:dgm id="{13750DCB-6791-3A42-9642-C131F06795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one"/>
        </p:bldSub>
      </p:bldGraphic>
      <p:bldGraphic spid="1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culture management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</p:spTree>
    <p:extLst>
      <p:ext uri="{BB962C8B-B14F-4D97-AF65-F5344CB8AC3E}">
        <p14:creationId xmlns:p14="http://schemas.microsoft.com/office/powerpoint/2010/main" val="45177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362D04-C766-F941-887D-C0F5E1AF5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9F362D04-C766-F941-887D-C0F5E1AF5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1FC266-2641-E842-B143-E28FDFE60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071FC266-2641-E842-B143-E28FDFE607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12A55B-0B44-0C4D-B466-D5C75AAA2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FA12A55B-0B44-0C4D-B466-D5C75AAA2B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86187"/>
          <a:ext cx="8229600" cy="2262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Company culture management  objectives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317376" y="3464684"/>
          <a:ext cx="8229600" cy="266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74333" y="3878870"/>
            <a:ext cx="1103323" cy="1602806"/>
            <a:chOff x="3713369" y="4885862"/>
            <a:chExt cx="1103323" cy="1602806"/>
          </a:xfrm>
        </p:grpSpPr>
        <p:sp>
          <p:nvSpPr>
            <p:cNvPr id="9" name="Isosceles Triangle 8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elefonist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6518588" y="3982059"/>
            <a:ext cx="1103323" cy="1499617"/>
            <a:chOff x="8098937" y="4989051"/>
            <a:chExt cx="1103323" cy="1499617"/>
          </a:xfrm>
        </p:grpSpPr>
        <p:sp>
          <p:nvSpPr>
            <p:cNvPr id="12" name="Isosceles Triangle 11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flag-green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302834" y="5594168"/>
            <a:ext cx="76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crisis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72504" y="5594168"/>
            <a:ext cx="1467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equilibrium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94589" y="5594168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stability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936515" y="5594168"/>
            <a:ext cx="925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vitality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739710" y="3895772"/>
            <a:ext cx="1103323" cy="1585904"/>
            <a:chOff x="3879534" y="4012282"/>
            <a:chExt cx="1103323" cy="1585904"/>
          </a:xfrm>
        </p:grpSpPr>
        <p:sp>
          <p:nvSpPr>
            <p:cNvPr id="22" name="Isosceles Triangle 21"/>
            <p:cNvSpPr/>
            <p:nvPr/>
          </p:nvSpPr>
          <p:spPr>
            <a:xfrm>
              <a:off x="3879534" y="4386495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 descr="telefonist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101092" y="4012282"/>
              <a:ext cx="470908" cy="782230"/>
            </a:xfrm>
            <a:prstGeom prst="rect">
              <a:avLst/>
            </a:prstGeom>
          </p:spPr>
        </p:pic>
        <p:pic>
          <p:nvPicPr>
            <p:cNvPr id="23" name="Picture 22" descr="flag-green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3124701">
              <a:off x="4458825" y="4273335"/>
              <a:ext cx="505945" cy="505945"/>
            </a:xfrm>
            <a:prstGeom prst="rect">
              <a:avLst/>
            </a:prstGeom>
          </p:spPr>
        </p:pic>
      </p:grpSp>
      <p:pic>
        <p:nvPicPr>
          <p:cNvPr id="25" name="Picture 24" descr="yy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49524" y="4225001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99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4C22BF-BD26-054D-A33C-A096DDB3D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494C22BF-BD26-054D-A33C-A096DDB3DE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CFEAE9-73F3-0948-97C7-61E5E9E5A8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A4CFEAE9-73F3-0948-97C7-61E5E9E5A8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CB57497-D04B-AD4C-B2C4-E5C771161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1CB57497-D04B-AD4C-B2C4-E5C771161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BDCFA9-39FC-F941-8671-B6D8B896D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graphicEl>
                                              <a:dgm id="{63BDCFA9-39FC-F941-8671-B6D8B896DB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ED5358-24EB-B542-8D86-CAD89888B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graphicEl>
                                              <a:dgm id="{23ED5358-24EB-B542-8D86-CAD89888B0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Sub>
          <a:bldDgm bld="one"/>
        </p:bldSub>
      </p:bldGraphic>
      <p:bldP spid="17" grpId="0"/>
      <p:bldP spid="18" grpId="0"/>
      <p:bldP spid="19" grpId="0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30254</TotalTime>
  <Words>1020</Words>
  <Application>Microsoft Office PowerPoint</Application>
  <PresentationFormat>Předvádění na obrazovce (4:3)</PresentationFormat>
  <Paragraphs>259</Paragraphs>
  <Slides>26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Motiv_MbC</vt:lpstr>
      <vt:lpstr>Management by competencies</vt:lpstr>
      <vt:lpstr>Success and Relationships</vt:lpstr>
      <vt:lpstr>Relationship</vt:lpstr>
      <vt:lpstr>Types of Relationships</vt:lpstr>
      <vt:lpstr>Company culture</vt:lpstr>
      <vt:lpstr>Synergistic company culture</vt:lpstr>
      <vt:lpstr>Chaotic company culture</vt:lpstr>
      <vt:lpstr>Company culture management</vt:lpstr>
      <vt:lpstr>Company culture management  objectives</vt:lpstr>
      <vt:lpstr>Theory of Vitality</vt:lpstr>
      <vt:lpstr>Vital signs</vt:lpstr>
      <vt:lpstr>Pyramid of Vitality</vt:lpstr>
      <vt:lpstr>Theory of limitations</vt:lpstr>
      <vt:lpstr>The sequence</vt:lpstr>
      <vt:lpstr>Synergistic company culture</vt:lpstr>
      <vt:lpstr>The company driven by ideas</vt:lpstr>
      <vt:lpstr>The road of ideas</vt:lpstr>
      <vt:lpstr>Political barriers</vt:lpstr>
      <vt:lpstr>Proceses</vt:lpstr>
      <vt:lpstr>Management of the processes</vt:lpstr>
      <vt:lpstr>Management of the sources</vt:lpstr>
      <vt:lpstr>Human sources in MbC</vt:lpstr>
      <vt:lpstr>Suggestibility of human resources</vt:lpstr>
      <vt:lpstr>Strategy of HR development</vt:lpstr>
      <vt:lpstr>Management of HR in MbC</vt:lpstr>
      <vt:lpstr>Pyramid of culture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leonard</dc:creator>
  <cp:lastModifiedBy>leonard</cp:lastModifiedBy>
  <cp:revision>21</cp:revision>
  <dcterms:created xsi:type="dcterms:W3CDTF">2012-04-02T14:12:51Z</dcterms:created>
  <dcterms:modified xsi:type="dcterms:W3CDTF">2014-03-27T10:43:49Z</dcterms:modified>
</cp:coreProperties>
</file>