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3.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4.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5.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25"/>
  </p:notesMasterIdLst>
  <p:handoutMasterIdLst>
    <p:handoutMasterId r:id="rId26"/>
  </p:handoutMasterIdLst>
  <p:sldIdLst>
    <p:sldId id="288" r:id="rId2"/>
    <p:sldId id="307" r:id="rId3"/>
    <p:sldId id="289" r:id="rId4"/>
    <p:sldId id="330" r:id="rId5"/>
    <p:sldId id="309" r:id="rId6"/>
    <p:sldId id="329" r:id="rId7"/>
    <p:sldId id="337" r:id="rId8"/>
    <p:sldId id="331" r:id="rId9"/>
    <p:sldId id="332" r:id="rId10"/>
    <p:sldId id="333" r:id="rId11"/>
    <p:sldId id="351" r:id="rId12"/>
    <p:sldId id="334" r:id="rId13"/>
    <p:sldId id="350" r:id="rId14"/>
    <p:sldId id="335" r:id="rId15"/>
    <p:sldId id="336" r:id="rId16"/>
    <p:sldId id="353" r:id="rId17"/>
    <p:sldId id="338" r:id="rId18"/>
    <p:sldId id="339" r:id="rId19"/>
    <p:sldId id="340" r:id="rId20"/>
    <p:sldId id="341" r:id="rId21"/>
    <p:sldId id="342" r:id="rId22"/>
    <p:sldId id="343" r:id="rId23"/>
    <p:sldId id="32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B0C8"/>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85692" autoAdjust="0"/>
  </p:normalViewPr>
  <p:slideViewPr>
    <p:cSldViewPr snapToGrid="0" snapToObjects="1">
      <p:cViewPr>
        <p:scale>
          <a:sx n="100" d="100"/>
          <a:sy n="100" d="100"/>
        </p:scale>
        <p:origin x="-24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_rels/data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image" Target="../media/image6.jpeg"/><Relationship Id="rId4" Type="http://schemas.openxmlformats.org/officeDocument/2006/relationships/image" Target="../media/image2.jpeg"/></Relationships>
</file>

<file path=ppt/diagrams/_rels/data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6.jpeg"/><Relationship Id="rId4" Type="http://schemas.openxmlformats.org/officeDocument/2006/relationships/image" Target="../media/image2.jpeg"/></Relationships>
</file>

<file path=ppt/diagrams/_rels/data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6.jpeg"/><Relationship Id="rId4" Type="http://schemas.openxmlformats.org/officeDocument/2006/relationships/image" Target="../media/image4.jpeg"/></Relationships>
</file>

<file path=ppt/diagrams/_rels/drawing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image" Target="../media/image6.jpeg"/><Relationship Id="rId4" Type="http://schemas.openxmlformats.org/officeDocument/2006/relationships/image" Target="../media/image2.jpeg"/></Relationships>
</file>

<file path=ppt/diagrams/_rels/drawing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6.jpeg"/><Relationship Id="rId4" Type="http://schemas.openxmlformats.org/officeDocument/2006/relationships/image" Target="../media/image2.jpeg"/></Relationships>
</file>

<file path=ppt/diagrams/_rels/drawing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6.jpeg"/><Relationship Id="rId4"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D21AD1-3AB5-8A41-A602-8E883F8C6239}" type="doc">
      <dgm:prSet loTypeId="urn:microsoft.com/office/officeart/2005/8/layout/pList1#1" loCatId="list" qsTypeId="urn:microsoft.com/office/officeart/2005/8/quickstyle/simple4" qsCatId="simple" csTypeId="urn:microsoft.com/office/officeart/2005/8/colors/accent1_2" csCatId="accent1" phldr="1"/>
      <dgm:spPr/>
      <dgm:t>
        <a:bodyPr/>
        <a:lstStyle/>
        <a:p>
          <a:endParaRPr lang="en-US"/>
        </a:p>
      </dgm:t>
    </dgm:pt>
    <dgm:pt modelId="{9EDE6C6F-7AAF-8F4D-ABC5-812D92CF572D}">
      <dgm:prSet phldrT="[Text]"/>
      <dgm:spPr/>
      <dgm:t>
        <a:bodyPr/>
        <a:lstStyle/>
        <a:p>
          <a:r>
            <a:rPr lang="en-US" dirty="0" smtClean="0"/>
            <a:t>Leaders</a:t>
          </a:r>
          <a:endParaRPr lang="en-US" dirty="0"/>
        </a:p>
      </dgm:t>
    </dgm:pt>
    <dgm:pt modelId="{09ECFF7D-569A-BA4A-9370-F41E883D3FFE}" type="parTrans" cxnId="{A7E61BCB-6791-8F4B-8353-3D00D0E83329}">
      <dgm:prSet/>
      <dgm:spPr/>
      <dgm:t>
        <a:bodyPr/>
        <a:lstStyle/>
        <a:p>
          <a:endParaRPr lang="en-US"/>
        </a:p>
      </dgm:t>
    </dgm:pt>
    <dgm:pt modelId="{3FEEC3C7-F394-2D4C-B6C3-5E2680DDFE45}" type="sibTrans" cxnId="{A7E61BCB-6791-8F4B-8353-3D00D0E83329}">
      <dgm:prSet/>
      <dgm:spPr/>
      <dgm:t>
        <a:bodyPr/>
        <a:lstStyle/>
        <a:p>
          <a:endParaRPr lang="en-US"/>
        </a:p>
      </dgm:t>
    </dgm:pt>
    <dgm:pt modelId="{D4BDA7C5-6A0F-7D47-9AEF-25F0EA100FD5}">
      <dgm:prSet phldrT="[Text]"/>
      <dgm:spPr/>
      <dgm:t>
        <a:bodyPr/>
        <a:lstStyle/>
        <a:p>
          <a:r>
            <a:rPr lang="en-US" dirty="0" smtClean="0"/>
            <a:t>Managers</a:t>
          </a:r>
          <a:endParaRPr lang="en-US" dirty="0"/>
        </a:p>
      </dgm:t>
    </dgm:pt>
    <dgm:pt modelId="{71DF7A94-94E6-6041-ACC7-6C5A4A4444ED}" type="parTrans" cxnId="{5DEEE93F-A37F-5E46-8287-01012D8DAEF4}">
      <dgm:prSet/>
      <dgm:spPr/>
      <dgm:t>
        <a:bodyPr/>
        <a:lstStyle/>
        <a:p>
          <a:endParaRPr lang="en-US"/>
        </a:p>
      </dgm:t>
    </dgm:pt>
    <dgm:pt modelId="{A7AD2379-7082-8D4E-83B2-DE12698F196F}" type="sibTrans" cxnId="{5DEEE93F-A37F-5E46-8287-01012D8DAEF4}">
      <dgm:prSet/>
      <dgm:spPr/>
      <dgm:t>
        <a:bodyPr/>
        <a:lstStyle/>
        <a:p>
          <a:endParaRPr lang="en-US"/>
        </a:p>
      </dgm:t>
    </dgm:pt>
    <dgm:pt modelId="{FA5AF04D-F52E-D44A-9D18-299F60420679}">
      <dgm:prSet phldrT="[Text]"/>
      <dgm:spPr/>
      <dgm:t>
        <a:bodyPr/>
        <a:lstStyle/>
        <a:p>
          <a:r>
            <a:rPr lang="en-US" dirty="0" smtClean="0"/>
            <a:t>Workers</a:t>
          </a:r>
          <a:endParaRPr lang="en-US" dirty="0"/>
        </a:p>
      </dgm:t>
    </dgm:pt>
    <dgm:pt modelId="{C515439F-D85D-CD4E-AF45-2C085B5DB3D7}" type="parTrans" cxnId="{A6EE86AE-C019-1244-A5CF-62804E61BBA6}">
      <dgm:prSet/>
      <dgm:spPr/>
      <dgm:t>
        <a:bodyPr/>
        <a:lstStyle/>
        <a:p>
          <a:endParaRPr lang="en-US"/>
        </a:p>
      </dgm:t>
    </dgm:pt>
    <dgm:pt modelId="{E0069F94-14E7-714C-A8EF-3BCB6F487293}" type="sibTrans" cxnId="{A6EE86AE-C019-1244-A5CF-62804E61BBA6}">
      <dgm:prSet/>
      <dgm:spPr/>
      <dgm:t>
        <a:bodyPr/>
        <a:lstStyle/>
        <a:p>
          <a:endParaRPr lang="en-US"/>
        </a:p>
      </dgm:t>
    </dgm:pt>
    <dgm:pt modelId="{D1E4C3BD-7E5F-3E4D-BB27-ABB7158C0DFF}" type="pres">
      <dgm:prSet presAssocID="{43D21AD1-3AB5-8A41-A602-8E883F8C6239}" presName="Name0" presStyleCnt="0">
        <dgm:presLayoutVars>
          <dgm:dir/>
          <dgm:resizeHandles val="exact"/>
        </dgm:presLayoutVars>
      </dgm:prSet>
      <dgm:spPr/>
      <dgm:t>
        <a:bodyPr/>
        <a:lstStyle/>
        <a:p>
          <a:endParaRPr lang="en-US"/>
        </a:p>
      </dgm:t>
    </dgm:pt>
    <dgm:pt modelId="{E34D519A-CAA6-634C-A432-B5F2ED7FE05D}" type="pres">
      <dgm:prSet presAssocID="{9EDE6C6F-7AAF-8F4D-ABC5-812D92CF572D}" presName="compNode" presStyleCnt="0"/>
      <dgm:spPr/>
    </dgm:pt>
    <dgm:pt modelId="{7318AA8E-BD73-E44D-94F3-EA0B9FACD15D}" type="pres">
      <dgm:prSet presAssocID="{9EDE6C6F-7AAF-8F4D-ABC5-812D92CF572D}" presName="pictRect" presStyleLbl="node1" presStyleIdx="0"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1"/>
          <a:stretch>
            <a:fillRect/>
          </a:stretch>
        </a:blipFill>
      </dgm:spPr>
      <dgm:t>
        <a:bodyPr/>
        <a:lstStyle/>
        <a:p>
          <a:endParaRPr lang="en-US"/>
        </a:p>
      </dgm:t>
    </dgm:pt>
    <dgm:pt modelId="{B1FE965F-B793-1041-B0E5-7FE1708FDE51}" type="pres">
      <dgm:prSet presAssocID="{9EDE6C6F-7AAF-8F4D-ABC5-812D92CF572D}" presName="textRect" presStyleLbl="revTx" presStyleIdx="0" presStyleCnt="3">
        <dgm:presLayoutVars>
          <dgm:bulletEnabled val="1"/>
        </dgm:presLayoutVars>
      </dgm:prSet>
      <dgm:spPr/>
      <dgm:t>
        <a:bodyPr/>
        <a:lstStyle/>
        <a:p>
          <a:endParaRPr lang="en-US"/>
        </a:p>
      </dgm:t>
    </dgm:pt>
    <dgm:pt modelId="{746AA159-CA86-2248-831B-706732EF2CF6}" type="pres">
      <dgm:prSet presAssocID="{3FEEC3C7-F394-2D4C-B6C3-5E2680DDFE45}" presName="sibTrans" presStyleLbl="sibTrans2D1" presStyleIdx="0" presStyleCnt="0"/>
      <dgm:spPr/>
      <dgm:t>
        <a:bodyPr/>
        <a:lstStyle/>
        <a:p>
          <a:endParaRPr lang="en-US"/>
        </a:p>
      </dgm:t>
    </dgm:pt>
    <dgm:pt modelId="{88285724-54B6-9942-B38C-40BF0E560215}" type="pres">
      <dgm:prSet presAssocID="{D4BDA7C5-6A0F-7D47-9AEF-25F0EA100FD5}" presName="compNode" presStyleCnt="0"/>
      <dgm:spPr/>
    </dgm:pt>
    <dgm:pt modelId="{105950C6-129E-0A4E-AD55-3C777CE3B578}" type="pres">
      <dgm:prSet presAssocID="{D4BDA7C5-6A0F-7D47-9AEF-25F0EA100FD5}" presName="pictRect" presStyleLbl="node1" presStyleIdx="1"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2"/>
          <a:stretch>
            <a:fillRect/>
          </a:stretch>
        </a:blipFill>
      </dgm:spPr>
      <dgm:t>
        <a:bodyPr/>
        <a:lstStyle/>
        <a:p>
          <a:endParaRPr lang="en-US"/>
        </a:p>
      </dgm:t>
    </dgm:pt>
    <dgm:pt modelId="{FB369951-3203-224E-AF02-49181756608F}" type="pres">
      <dgm:prSet presAssocID="{D4BDA7C5-6A0F-7D47-9AEF-25F0EA100FD5}" presName="textRect" presStyleLbl="revTx" presStyleIdx="1" presStyleCnt="3">
        <dgm:presLayoutVars>
          <dgm:bulletEnabled val="1"/>
        </dgm:presLayoutVars>
      </dgm:prSet>
      <dgm:spPr/>
      <dgm:t>
        <a:bodyPr/>
        <a:lstStyle/>
        <a:p>
          <a:endParaRPr lang="en-US"/>
        </a:p>
      </dgm:t>
    </dgm:pt>
    <dgm:pt modelId="{BD5CD2F3-28A4-C743-BFA2-FEAFD8D3B132}" type="pres">
      <dgm:prSet presAssocID="{A7AD2379-7082-8D4E-83B2-DE12698F196F}" presName="sibTrans" presStyleLbl="sibTrans2D1" presStyleIdx="0" presStyleCnt="0"/>
      <dgm:spPr/>
      <dgm:t>
        <a:bodyPr/>
        <a:lstStyle/>
        <a:p>
          <a:endParaRPr lang="en-US"/>
        </a:p>
      </dgm:t>
    </dgm:pt>
    <dgm:pt modelId="{B33A871A-0EBF-8848-802B-DF6ADD19EA0A}" type="pres">
      <dgm:prSet presAssocID="{FA5AF04D-F52E-D44A-9D18-299F60420679}" presName="compNode" presStyleCnt="0"/>
      <dgm:spPr/>
    </dgm:pt>
    <dgm:pt modelId="{DEA7D055-8076-1F4B-9021-76B3223F46F3}" type="pres">
      <dgm:prSet presAssocID="{FA5AF04D-F52E-D44A-9D18-299F60420679}" presName="pictRect" presStyleLbl="node1" presStyleIdx="2"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3"/>
          <a:stretch>
            <a:fillRect/>
          </a:stretch>
        </a:blipFill>
      </dgm:spPr>
      <dgm:t>
        <a:bodyPr/>
        <a:lstStyle/>
        <a:p>
          <a:endParaRPr lang="en-US"/>
        </a:p>
      </dgm:t>
    </dgm:pt>
    <dgm:pt modelId="{6E1DC7FE-57A4-834D-BC73-DEAAA707EB6F}" type="pres">
      <dgm:prSet presAssocID="{FA5AF04D-F52E-D44A-9D18-299F60420679}" presName="textRect" presStyleLbl="revTx" presStyleIdx="2" presStyleCnt="3">
        <dgm:presLayoutVars>
          <dgm:bulletEnabled val="1"/>
        </dgm:presLayoutVars>
      </dgm:prSet>
      <dgm:spPr/>
      <dgm:t>
        <a:bodyPr/>
        <a:lstStyle/>
        <a:p>
          <a:endParaRPr lang="en-US"/>
        </a:p>
      </dgm:t>
    </dgm:pt>
  </dgm:ptLst>
  <dgm:cxnLst>
    <dgm:cxn modelId="{A6EE86AE-C019-1244-A5CF-62804E61BBA6}" srcId="{43D21AD1-3AB5-8A41-A602-8E883F8C6239}" destId="{FA5AF04D-F52E-D44A-9D18-299F60420679}" srcOrd="2" destOrd="0" parTransId="{C515439F-D85D-CD4E-AF45-2C085B5DB3D7}" sibTransId="{E0069F94-14E7-714C-A8EF-3BCB6F487293}"/>
    <dgm:cxn modelId="{D2BE23B8-44A8-884F-B689-3D9235B56152}" type="presOf" srcId="{FA5AF04D-F52E-D44A-9D18-299F60420679}" destId="{6E1DC7FE-57A4-834D-BC73-DEAAA707EB6F}" srcOrd="0" destOrd="0" presId="urn:microsoft.com/office/officeart/2005/8/layout/pList1#1"/>
    <dgm:cxn modelId="{5DEEE93F-A37F-5E46-8287-01012D8DAEF4}" srcId="{43D21AD1-3AB5-8A41-A602-8E883F8C6239}" destId="{D4BDA7C5-6A0F-7D47-9AEF-25F0EA100FD5}" srcOrd="1" destOrd="0" parTransId="{71DF7A94-94E6-6041-ACC7-6C5A4A4444ED}" sibTransId="{A7AD2379-7082-8D4E-83B2-DE12698F196F}"/>
    <dgm:cxn modelId="{66AC2A93-B063-924B-9126-EEF6B3BBEFDA}" type="presOf" srcId="{D4BDA7C5-6A0F-7D47-9AEF-25F0EA100FD5}" destId="{FB369951-3203-224E-AF02-49181756608F}" srcOrd="0" destOrd="0" presId="urn:microsoft.com/office/officeart/2005/8/layout/pList1#1"/>
    <dgm:cxn modelId="{A3CC7C47-120F-7447-BBE3-E3A5DD6716A3}" type="presOf" srcId="{3FEEC3C7-F394-2D4C-B6C3-5E2680DDFE45}" destId="{746AA159-CA86-2248-831B-706732EF2CF6}" srcOrd="0" destOrd="0" presId="urn:microsoft.com/office/officeart/2005/8/layout/pList1#1"/>
    <dgm:cxn modelId="{4BD3399A-9E06-1C48-B70F-62F881D1B812}" type="presOf" srcId="{43D21AD1-3AB5-8A41-A602-8E883F8C6239}" destId="{D1E4C3BD-7E5F-3E4D-BB27-ABB7158C0DFF}" srcOrd="0" destOrd="0" presId="urn:microsoft.com/office/officeart/2005/8/layout/pList1#1"/>
    <dgm:cxn modelId="{6CE2B404-8746-D14D-87A0-51FB4300756C}" type="presOf" srcId="{A7AD2379-7082-8D4E-83B2-DE12698F196F}" destId="{BD5CD2F3-28A4-C743-BFA2-FEAFD8D3B132}" srcOrd="0" destOrd="0" presId="urn:microsoft.com/office/officeart/2005/8/layout/pList1#1"/>
    <dgm:cxn modelId="{81FA7F8F-2715-4848-9A34-3981F279ED93}" type="presOf" srcId="{9EDE6C6F-7AAF-8F4D-ABC5-812D92CF572D}" destId="{B1FE965F-B793-1041-B0E5-7FE1708FDE51}" srcOrd="0" destOrd="0" presId="urn:microsoft.com/office/officeart/2005/8/layout/pList1#1"/>
    <dgm:cxn modelId="{A7E61BCB-6791-8F4B-8353-3D00D0E83329}" srcId="{43D21AD1-3AB5-8A41-A602-8E883F8C6239}" destId="{9EDE6C6F-7AAF-8F4D-ABC5-812D92CF572D}" srcOrd="0" destOrd="0" parTransId="{09ECFF7D-569A-BA4A-9370-F41E883D3FFE}" sibTransId="{3FEEC3C7-F394-2D4C-B6C3-5E2680DDFE45}"/>
    <dgm:cxn modelId="{23D174C1-902A-0A4F-ACF8-7BF738DAF9F6}" type="presParOf" srcId="{D1E4C3BD-7E5F-3E4D-BB27-ABB7158C0DFF}" destId="{E34D519A-CAA6-634C-A432-B5F2ED7FE05D}" srcOrd="0" destOrd="0" presId="urn:microsoft.com/office/officeart/2005/8/layout/pList1#1"/>
    <dgm:cxn modelId="{7BDD1383-3A05-7247-B33B-6ED3ED1EE13A}" type="presParOf" srcId="{E34D519A-CAA6-634C-A432-B5F2ED7FE05D}" destId="{7318AA8E-BD73-E44D-94F3-EA0B9FACD15D}" srcOrd="0" destOrd="0" presId="urn:microsoft.com/office/officeart/2005/8/layout/pList1#1"/>
    <dgm:cxn modelId="{543DCA5C-BC2B-094A-AA88-002EE04EF17A}" type="presParOf" srcId="{E34D519A-CAA6-634C-A432-B5F2ED7FE05D}" destId="{B1FE965F-B793-1041-B0E5-7FE1708FDE51}" srcOrd="1" destOrd="0" presId="urn:microsoft.com/office/officeart/2005/8/layout/pList1#1"/>
    <dgm:cxn modelId="{77EB3884-331C-6244-AA65-CF2BE9433733}" type="presParOf" srcId="{D1E4C3BD-7E5F-3E4D-BB27-ABB7158C0DFF}" destId="{746AA159-CA86-2248-831B-706732EF2CF6}" srcOrd="1" destOrd="0" presId="urn:microsoft.com/office/officeart/2005/8/layout/pList1#1"/>
    <dgm:cxn modelId="{D7259801-0506-FA41-AAFA-61FB892BFD71}" type="presParOf" srcId="{D1E4C3BD-7E5F-3E4D-BB27-ABB7158C0DFF}" destId="{88285724-54B6-9942-B38C-40BF0E560215}" srcOrd="2" destOrd="0" presId="urn:microsoft.com/office/officeart/2005/8/layout/pList1#1"/>
    <dgm:cxn modelId="{2AA1D04C-8730-F641-B1C6-C283C2FCC242}" type="presParOf" srcId="{88285724-54B6-9942-B38C-40BF0E560215}" destId="{105950C6-129E-0A4E-AD55-3C777CE3B578}" srcOrd="0" destOrd="0" presId="urn:microsoft.com/office/officeart/2005/8/layout/pList1#1"/>
    <dgm:cxn modelId="{65ED5F76-4553-0048-96D3-DC59DF8B2FF7}" type="presParOf" srcId="{88285724-54B6-9942-B38C-40BF0E560215}" destId="{FB369951-3203-224E-AF02-49181756608F}" srcOrd="1" destOrd="0" presId="urn:microsoft.com/office/officeart/2005/8/layout/pList1#1"/>
    <dgm:cxn modelId="{07DA55C2-EA38-CA42-9C17-7365C2C59FEA}" type="presParOf" srcId="{D1E4C3BD-7E5F-3E4D-BB27-ABB7158C0DFF}" destId="{BD5CD2F3-28A4-C743-BFA2-FEAFD8D3B132}" srcOrd="3" destOrd="0" presId="urn:microsoft.com/office/officeart/2005/8/layout/pList1#1"/>
    <dgm:cxn modelId="{DA019971-0034-EB4C-BD09-960A65610E45}" type="presParOf" srcId="{D1E4C3BD-7E5F-3E4D-BB27-ABB7158C0DFF}" destId="{B33A871A-0EBF-8848-802B-DF6ADD19EA0A}" srcOrd="4" destOrd="0" presId="urn:microsoft.com/office/officeart/2005/8/layout/pList1#1"/>
    <dgm:cxn modelId="{5B8606E0-73E9-EC49-B1AA-68AD2427626C}" type="presParOf" srcId="{B33A871A-0EBF-8848-802B-DF6ADD19EA0A}" destId="{DEA7D055-8076-1F4B-9021-76B3223F46F3}" srcOrd="0" destOrd="0" presId="urn:microsoft.com/office/officeart/2005/8/layout/pList1#1"/>
    <dgm:cxn modelId="{F35C6600-C6AB-1E46-8EF7-4503903B7AC3}" type="presParOf" srcId="{B33A871A-0EBF-8848-802B-DF6ADD19EA0A}" destId="{6E1DC7FE-57A4-834D-BC73-DEAAA707EB6F}"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BA0FE38-0D3B-7B41-9765-12633CF463F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7181DDDE-61EA-2B42-878B-C46F0FF0D0FA}">
      <dgm:prSet custT="1"/>
      <dgm:spPr/>
      <dgm:t>
        <a:bodyPr/>
        <a:lstStyle/>
        <a:p>
          <a:pPr rtl="0"/>
          <a:r>
            <a:rPr lang="en-US" sz="2800" dirty="0" smtClean="0"/>
            <a:t>Answers the question: What the business and company will look like in a distant future?</a:t>
          </a:r>
          <a:endParaRPr lang="en-US" sz="2800" dirty="0"/>
        </a:p>
      </dgm:t>
    </dgm:pt>
    <dgm:pt modelId="{9AF1549C-D30C-7C46-819C-A5186536B7A1}" type="parTrans" cxnId="{2B347391-95B4-D549-BDC3-79EB39A219FE}">
      <dgm:prSet/>
      <dgm:spPr/>
      <dgm:t>
        <a:bodyPr/>
        <a:lstStyle/>
        <a:p>
          <a:endParaRPr lang="en-US"/>
        </a:p>
      </dgm:t>
    </dgm:pt>
    <dgm:pt modelId="{253C728D-3A9D-D342-B481-A601E9820D89}" type="sibTrans" cxnId="{2B347391-95B4-D549-BDC3-79EB39A219FE}">
      <dgm:prSet/>
      <dgm:spPr/>
      <dgm:t>
        <a:bodyPr/>
        <a:lstStyle/>
        <a:p>
          <a:endParaRPr lang="en-US"/>
        </a:p>
      </dgm:t>
    </dgm:pt>
    <dgm:pt modelId="{DF97CF13-24FF-7E42-9874-BF8AED5851C9}">
      <dgm:prSet custT="1"/>
      <dgm:spPr/>
      <dgm:t>
        <a:bodyPr/>
        <a:lstStyle/>
        <a:p>
          <a:pPr rtl="0"/>
          <a:r>
            <a:rPr lang="en-US" sz="2600" dirty="0" smtClean="0"/>
            <a:t>Reflects feelings and ideas of leaders</a:t>
          </a:r>
        </a:p>
        <a:p>
          <a:pPr rtl="0"/>
          <a:r>
            <a:rPr lang="en-US" sz="2000" dirty="0" smtClean="0"/>
            <a:t>(emotional perspective)</a:t>
          </a:r>
          <a:endParaRPr lang="en-US" sz="2600" dirty="0"/>
        </a:p>
      </dgm:t>
    </dgm:pt>
    <dgm:pt modelId="{79B2E2C2-A137-3B45-834A-CC53835EA249}" type="parTrans" cxnId="{9B56A214-E3C0-5B4D-AEA9-B4BE1270C955}">
      <dgm:prSet/>
      <dgm:spPr/>
      <dgm:t>
        <a:bodyPr/>
        <a:lstStyle/>
        <a:p>
          <a:endParaRPr lang="en-US"/>
        </a:p>
      </dgm:t>
    </dgm:pt>
    <dgm:pt modelId="{F5ADFCB0-E4BC-AF4E-B58A-AD632635B98F}" type="sibTrans" cxnId="{9B56A214-E3C0-5B4D-AEA9-B4BE1270C955}">
      <dgm:prSet/>
      <dgm:spPr/>
      <dgm:t>
        <a:bodyPr/>
        <a:lstStyle/>
        <a:p>
          <a:endParaRPr lang="en-US"/>
        </a:p>
      </dgm:t>
    </dgm:pt>
    <dgm:pt modelId="{70A28503-76D2-E64D-83FE-73F2621C68D6}">
      <dgm:prSet custT="1"/>
      <dgm:spPr/>
      <dgm:t>
        <a:bodyPr/>
        <a:lstStyle/>
        <a:p>
          <a:pPr rtl="0"/>
          <a:r>
            <a:rPr lang="en-US" sz="2400" dirty="0" smtClean="0"/>
            <a:t>Includes measurable parameters and its values indicating achievement of vision </a:t>
          </a:r>
        </a:p>
        <a:p>
          <a:pPr rtl="0"/>
          <a:r>
            <a:rPr lang="en-US" sz="1800" dirty="0" smtClean="0"/>
            <a:t>(rational perspective)</a:t>
          </a:r>
          <a:endParaRPr lang="en-US" sz="1800" dirty="0"/>
        </a:p>
      </dgm:t>
    </dgm:pt>
    <dgm:pt modelId="{D5F255BC-BB47-9549-9219-5D7EBEE69453}" type="parTrans" cxnId="{FB5ED901-B5B0-0943-A42F-FCEBFA7644E1}">
      <dgm:prSet/>
      <dgm:spPr/>
      <dgm:t>
        <a:bodyPr/>
        <a:lstStyle/>
        <a:p>
          <a:endParaRPr lang="en-US"/>
        </a:p>
      </dgm:t>
    </dgm:pt>
    <dgm:pt modelId="{7492A3AF-1096-844C-A5E4-20B6FCCF6CDC}" type="sibTrans" cxnId="{FB5ED901-B5B0-0943-A42F-FCEBFA7644E1}">
      <dgm:prSet/>
      <dgm:spPr/>
      <dgm:t>
        <a:bodyPr/>
        <a:lstStyle/>
        <a:p>
          <a:endParaRPr lang="en-US"/>
        </a:p>
      </dgm:t>
    </dgm:pt>
    <dgm:pt modelId="{C7F74677-9C1A-8F4E-97C5-BA16925D76F5}" type="pres">
      <dgm:prSet presAssocID="{6BA0FE38-0D3B-7B41-9765-12633CF463FA}" presName="linear" presStyleCnt="0">
        <dgm:presLayoutVars>
          <dgm:animLvl val="lvl"/>
          <dgm:resizeHandles val="exact"/>
        </dgm:presLayoutVars>
      </dgm:prSet>
      <dgm:spPr/>
      <dgm:t>
        <a:bodyPr/>
        <a:lstStyle/>
        <a:p>
          <a:endParaRPr lang="en-US"/>
        </a:p>
      </dgm:t>
    </dgm:pt>
    <dgm:pt modelId="{0E32E98A-8046-9B4B-92B9-5B0ECE291301}" type="pres">
      <dgm:prSet presAssocID="{7181DDDE-61EA-2B42-878B-C46F0FF0D0FA}" presName="parentText" presStyleLbl="node1" presStyleIdx="0" presStyleCnt="3">
        <dgm:presLayoutVars>
          <dgm:chMax val="0"/>
          <dgm:bulletEnabled val="1"/>
        </dgm:presLayoutVars>
      </dgm:prSet>
      <dgm:spPr/>
      <dgm:t>
        <a:bodyPr/>
        <a:lstStyle/>
        <a:p>
          <a:endParaRPr lang="en-US"/>
        </a:p>
      </dgm:t>
    </dgm:pt>
    <dgm:pt modelId="{23D45A32-3CA6-3B40-9C8B-82C3E5C0B5F6}" type="pres">
      <dgm:prSet presAssocID="{253C728D-3A9D-D342-B481-A601E9820D89}" presName="spacer" presStyleCnt="0"/>
      <dgm:spPr/>
    </dgm:pt>
    <dgm:pt modelId="{7A98AF23-3BC2-5C4D-AA3D-6568FFD63126}" type="pres">
      <dgm:prSet presAssocID="{DF97CF13-24FF-7E42-9874-BF8AED5851C9}" presName="parentText" presStyleLbl="node1" presStyleIdx="1" presStyleCnt="3">
        <dgm:presLayoutVars>
          <dgm:chMax val="0"/>
          <dgm:bulletEnabled val="1"/>
        </dgm:presLayoutVars>
      </dgm:prSet>
      <dgm:spPr/>
      <dgm:t>
        <a:bodyPr/>
        <a:lstStyle/>
        <a:p>
          <a:endParaRPr lang="en-US"/>
        </a:p>
      </dgm:t>
    </dgm:pt>
    <dgm:pt modelId="{8D064500-4E22-7C4D-96A2-7ED6CB7ACB12}" type="pres">
      <dgm:prSet presAssocID="{F5ADFCB0-E4BC-AF4E-B58A-AD632635B98F}" presName="spacer" presStyleCnt="0"/>
      <dgm:spPr/>
    </dgm:pt>
    <dgm:pt modelId="{2D34F967-6245-EA4F-993F-E443104802EA}" type="pres">
      <dgm:prSet presAssocID="{70A28503-76D2-E64D-83FE-73F2621C68D6}" presName="parentText" presStyleLbl="node1" presStyleIdx="2" presStyleCnt="3">
        <dgm:presLayoutVars>
          <dgm:chMax val="0"/>
          <dgm:bulletEnabled val="1"/>
        </dgm:presLayoutVars>
      </dgm:prSet>
      <dgm:spPr/>
      <dgm:t>
        <a:bodyPr/>
        <a:lstStyle/>
        <a:p>
          <a:endParaRPr lang="en-US"/>
        </a:p>
      </dgm:t>
    </dgm:pt>
  </dgm:ptLst>
  <dgm:cxnLst>
    <dgm:cxn modelId="{458C830C-F18B-BC45-AE4A-3EE3A65C6DA3}" type="presOf" srcId="{7181DDDE-61EA-2B42-878B-C46F0FF0D0FA}" destId="{0E32E98A-8046-9B4B-92B9-5B0ECE291301}" srcOrd="0" destOrd="0" presId="urn:microsoft.com/office/officeart/2005/8/layout/vList2"/>
    <dgm:cxn modelId="{9BB5C133-FAC7-D14D-9B92-0E49531A5846}" type="presOf" srcId="{DF97CF13-24FF-7E42-9874-BF8AED5851C9}" destId="{7A98AF23-3BC2-5C4D-AA3D-6568FFD63126}" srcOrd="0" destOrd="0" presId="urn:microsoft.com/office/officeart/2005/8/layout/vList2"/>
    <dgm:cxn modelId="{2B347391-95B4-D549-BDC3-79EB39A219FE}" srcId="{6BA0FE38-0D3B-7B41-9765-12633CF463FA}" destId="{7181DDDE-61EA-2B42-878B-C46F0FF0D0FA}" srcOrd="0" destOrd="0" parTransId="{9AF1549C-D30C-7C46-819C-A5186536B7A1}" sibTransId="{253C728D-3A9D-D342-B481-A601E9820D89}"/>
    <dgm:cxn modelId="{FCA1F300-C19C-9E45-924F-6B3CF9C379D9}" type="presOf" srcId="{6BA0FE38-0D3B-7B41-9765-12633CF463FA}" destId="{C7F74677-9C1A-8F4E-97C5-BA16925D76F5}" srcOrd="0" destOrd="0" presId="urn:microsoft.com/office/officeart/2005/8/layout/vList2"/>
    <dgm:cxn modelId="{FB5ED901-B5B0-0943-A42F-FCEBFA7644E1}" srcId="{6BA0FE38-0D3B-7B41-9765-12633CF463FA}" destId="{70A28503-76D2-E64D-83FE-73F2621C68D6}" srcOrd="2" destOrd="0" parTransId="{D5F255BC-BB47-9549-9219-5D7EBEE69453}" sibTransId="{7492A3AF-1096-844C-A5E4-20B6FCCF6CDC}"/>
    <dgm:cxn modelId="{9B56A214-E3C0-5B4D-AEA9-B4BE1270C955}" srcId="{6BA0FE38-0D3B-7B41-9765-12633CF463FA}" destId="{DF97CF13-24FF-7E42-9874-BF8AED5851C9}" srcOrd="1" destOrd="0" parTransId="{79B2E2C2-A137-3B45-834A-CC53835EA249}" sibTransId="{F5ADFCB0-E4BC-AF4E-B58A-AD632635B98F}"/>
    <dgm:cxn modelId="{F2EFF12A-8E50-D042-B632-603BF9CEBB32}" type="presOf" srcId="{70A28503-76D2-E64D-83FE-73F2621C68D6}" destId="{2D34F967-6245-EA4F-993F-E443104802EA}" srcOrd="0" destOrd="0" presId="urn:microsoft.com/office/officeart/2005/8/layout/vList2"/>
    <dgm:cxn modelId="{44F0534C-743F-2245-99C3-5859D252A9CD}" type="presParOf" srcId="{C7F74677-9C1A-8F4E-97C5-BA16925D76F5}" destId="{0E32E98A-8046-9B4B-92B9-5B0ECE291301}" srcOrd="0" destOrd="0" presId="urn:microsoft.com/office/officeart/2005/8/layout/vList2"/>
    <dgm:cxn modelId="{8142781B-1135-534D-B797-B4108153843D}" type="presParOf" srcId="{C7F74677-9C1A-8F4E-97C5-BA16925D76F5}" destId="{23D45A32-3CA6-3B40-9C8B-82C3E5C0B5F6}" srcOrd="1" destOrd="0" presId="urn:microsoft.com/office/officeart/2005/8/layout/vList2"/>
    <dgm:cxn modelId="{4156BA7B-9C37-3C4E-ADDA-F88E49E9D1B7}" type="presParOf" srcId="{C7F74677-9C1A-8F4E-97C5-BA16925D76F5}" destId="{7A98AF23-3BC2-5C4D-AA3D-6568FFD63126}" srcOrd="2" destOrd="0" presId="urn:microsoft.com/office/officeart/2005/8/layout/vList2"/>
    <dgm:cxn modelId="{38C8ACC2-6176-BE49-A481-9F42F92671D1}" type="presParOf" srcId="{C7F74677-9C1A-8F4E-97C5-BA16925D76F5}" destId="{8D064500-4E22-7C4D-96A2-7ED6CB7ACB12}" srcOrd="3" destOrd="0" presId="urn:microsoft.com/office/officeart/2005/8/layout/vList2"/>
    <dgm:cxn modelId="{17A48CF9-66C0-EC4B-BD9D-36A9A6124EA5}" type="presParOf" srcId="{C7F74677-9C1A-8F4E-97C5-BA16925D76F5}" destId="{2D34F967-6245-EA4F-993F-E443104802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8CB7F08C-3441-B34F-B002-76907F2EC8E9}" srcId="{D38404C7-84A1-8B4E-AB60-72773CCDECB9}" destId="{DBA3ADE8-EF24-5C46-A850-C69377EC523D}" srcOrd="4" destOrd="0" parTransId="{06179A3E-D021-A74D-A80B-10985AD59869}" sibTransId="{826ABAD1-66B3-E44D-9848-4D569F2F2E31}"/>
    <dgm:cxn modelId="{CCEB749B-E36F-254A-8967-E1B42C3480D7}" type="presOf" srcId="{B907010D-5D6A-E64A-83F4-D64DA90FF28E}" destId="{333C7B3C-0F2E-0349-BBE8-4FC22FFBF37F}" srcOrd="0" destOrd="0" presId="urn:microsoft.com/office/officeart/2005/8/layout/radial1"/>
    <dgm:cxn modelId="{A6976D2E-032B-D445-A196-438624F8DFC1}" type="presOf" srcId="{6D0734E5-8E2F-7446-BF1B-F8DB68EFDC1A}" destId="{BCBC3178-6590-AE48-9232-93F09B4C8EE9}" srcOrd="1" destOrd="0" presId="urn:microsoft.com/office/officeart/2005/8/layout/radial1"/>
    <dgm:cxn modelId="{75354FA0-4E13-7E48-AB85-0A31D3C0BE5D}" type="presOf" srcId="{6D0734E5-8E2F-7446-BF1B-F8DB68EFDC1A}" destId="{D4643700-110C-9A4C-B6B7-950B64573578}" srcOrd="0" destOrd="0" presId="urn:microsoft.com/office/officeart/2005/8/layout/radial1"/>
    <dgm:cxn modelId="{7FE40C33-6172-D847-AF50-97AAF80A1489}" type="presOf" srcId="{00E17448-3880-3D48-9B15-C372BA15348A}" destId="{89510FC7-8D0A-6743-B68D-431044089796}"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ED4F2BD6-5250-9748-B93C-C134AE392F9F}" type="presOf" srcId="{D38404C7-84A1-8B4E-AB60-72773CCDECB9}" destId="{1FA2E41E-A94F-114D-819C-49465E42D5B6}"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903DC0C0-8909-5C4E-B9D1-5F32E65954E0}" type="presOf" srcId="{6E009C3F-466C-5E41-9F59-E75EE2FDEF12}" destId="{586C0CCB-84B5-F54A-B82D-0177C64ABD0C}" srcOrd="1" destOrd="0" presId="urn:microsoft.com/office/officeart/2005/8/layout/radial1"/>
    <dgm:cxn modelId="{28752247-00C3-9346-8772-98E1E85BA0D2}" type="presOf" srcId="{B907010D-5D6A-E64A-83F4-D64DA90FF28E}" destId="{B7F811AC-77D5-5E42-A71D-EB4AB08D53CB}" srcOrd="1" destOrd="0" presId="urn:microsoft.com/office/officeart/2005/8/layout/radial1"/>
    <dgm:cxn modelId="{8BF69741-551F-4044-8134-B92FCEA966D0}" type="presOf" srcId="{6A5D5110-7643-DA40-81E8-28E1A33C0C81}" destId="{81DADF80-BD04-D549-8EE9-2D43FBB08251}" srcOrd="0" destOrd="0" presId="urn:microsoft.com/office/officeart/2005/8/layout/radial1"/>
    <dgm:cxn modelId="{1AFEF155-67C8-704D-919C-7CFDBC58EF64}" type="presOf" srcId="{06179A3E-D021-A74D-A80B-10985AD59869}" destId="{45DCA0BC-7ED8-6E44-B19E-F1B5B16E4703}" srcOrd="0" destOrd="0" presId="urn:microsoft.com/office/officeart/2005/8/layout/radial1"/>
    <dgm:cxn modelId="{499585EB-DB81-4046-B0AB-AFDF81B6E28F}" type="presOf" srcId="{2BDD11A1-89EB-6D4F-A1E9-9B7F616B3788}" destId="{6D8A6050-F5C2-354F-B3D2-52E6091FECF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41C98C9A-108E-A34C-8B67-34DB8F1E8B31}" type="presOf" srcId="{6E009C3F-466C-5E41-9F59-E75EE2FDEF12}" destId="{E56D8B82-C824-CD46-A211-8D1B0360D713}" srcOrd="0" destOrd="0" presId="urn:microsoft.com/office/officeart/2005/8/layout/radial1"/>
    <dgm:cxn modelId="{136B80E4-5656-4842-9369-BEF60ADDC684}" type="presOf" srcId="{DBA3ADE8-EF24-5C46-A850-C69377EC523D}" destId="{B28F79B6-CDD2-EA42-8C3C-509AE1059AF7}" srcOrd="0" destOrd="0" presId="urn:microsoft.com/office/officeart/2005/8/layout/radial1"/>
    <dgm:cxn modelId="{A53C3189-1880-704E-AED3-9AC4B13E7C39}" type="presOf" srcId="{B0DA38C5-CCC7-8044-A29E-8EDD773CB454}" destId="{7A3F91E7-960B-1F44-BA4F-6E46CB8561A5}" srcOrd="0" destOrd="0" presId="urn:microsoft.com/office/officeart/2005/8/layout/radial1"/>
    <dgm:cxn modelId="{E8D41CEF-85D7-B24C-B3C4-6A9B2F00EE49}" type="presOf" srcId="{4755AA4C-662F-BD49-8C35-4B0EDD0C5948}" destId="{0CFA571E-3E7B-AE4C-A350-404C3B1CD797}" srcOrd="0" destOrd="0" presId="urn:microsoft.com/office/officeart/2005/8/layout/radial1"/>
    <dgm:cxn modelId="{F8D41A69-4D0C-ED4E-AC3C-3D0B0BC95A32}" type="presOf" srcId="{5A54297D-8078-EE40-9A88-19A46D3D8598}" destId="{7173A7B2-75F5-C74A-A92D-E689C4CBBEBC}" srcOrd="0" destOrd="0" presId="urn:microsoft.com/office/officeart/2005/8/layout/radial1"/>
    <dgm:cxn modelId="{C1CDDD2B-0017-E540-93D4-36F811FCAB37}" type="presOf" srcId="{5A54297D-8078-EE40-9A88-19A46D3D8598}" destId="{0A4CE849-DE3D-6B41-B7BF-8D69A71415E7}"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F10A3209-A57A-DD48-B0AD-7AF9CDD24B0D}" type="presOf" srcId="{06179A3E-D021-A74D-A80B-10985AD59869}" destId="{57AA3AAE-AFDC-8E4D-8FDB-7A820EF5BEE9}" srcOrd="1" destOrd="0" presId="urn:microsoft.com/office/officeart/2005/8/layout/radial1"/>
    <dgm:cxn modelId="{E411B433-36F2-2E46-B736-B2D839A16F76}" type="presParOf" srcId="{0CFA571E-3E7B-AE4C-A350-404C3B1CD797}" destId="{1FA2E41E-A94F-114D-819C-49465E42D5B6}" srcOrd="0" destOrd="0" presId="urn:microsoft.com/office/officeart/2005/8/layout/radial1"/>
    <dgm:cxn modelId="{D898F725-C80A-5D47-BE45-0B7802ADF52B}" type="presParOf" srcId="{0CFA571E-3E7B-AE4C-A350-404C3B1CD797}" destId="{333C7B3C-0F2E-0349-BBE8-4FC22FFBF37F}" srcOrd="1" destOrd="0" presId="urn:microsoft.com/office/officeart/2005/8/layout/radial1"/>
    <dgm:cxn modelId="{F97DD3F6-2137-B544-A76B-10E194886EB1}" type="presParOf" srcId="{333C7B3C-0F2E-0349-BBE8-4FC22FFBF37F}" destId="{B7F811AC-77D5-5E42-A71D-EB4AB08D53CB}" srcOrd="0" destOrd="0" presId="urn:microsoft.com/office/officeart/2005/8/layout/radial1"/>
    <dgm:cxn modelId="{5C67840E-8C2E-8E47-A854-7D2D8A519900}" type="presParOf" srcId="{0CFA571E-3E7B-AE4C-A350-404C3B1CD797}" destId="{6D8A6050-F5C2-354F-B3D2-52E6091FECF3}" srcOrd="2" destOrd="0" presId="urn:microsoft.com/office/officeart/2005/8/layout/radial1"/>
    <dgm:cxn modelId="{3F6E7E8F-66F4-1F4A-93C1-86AB7E22EF3A}" type="presParOf" srcId="{0CFA571E-3E7B-AE4C-A350-404C3B1CD797}" destId="{7173A7B2-75F5-C74A-A92D-E689C4CBBEBC}" srcOrd="3" destOrd="0" presId="urn:microsoft.com/office/officeart/2005/8/layout/radial1"/>
    <dgm:cxn modelId="{95296F4E-16CD-D34B-A5ED-1EC732E4804A}" type="presParOf" srcId="{7173A7B2-75F5-C74A-A92D-E689C4CBBEBC}" destId="{0A4CE849-DE3D-6B41-B7BF-8D69A71415E7}" srcOrd="0" destOrd="0" presId="urn:microsoft.com/office/officeart/2005/8/layout/radial1"/>
    <dgm:cxn modelId="{14E5AEE4-9147-8A4C-83EF-E4CE71E25677}" type="presParOf" srcId="{0CFA571E-3E7B-AE4C-A350-404C3B1CD797}" destId="{7A3F91E7-960B-1F44-BA4F-6E46CB8561A5}" srcOrd="4" destOrd="0" presId="urn:microsoft.com/office/officeart/2005/8/layout/radial1"/>
    <dgm:cxn modelId="{47BF121E-EA7D-CE46-B3D4-4CF2DC84A890}" type="presParOf" srcId="{0CFA571E-3E7B-AE4C-A350-404C3B1CD797}" destId="{E56D8B82-C824-CD46-A211-8D1B0360D713}" srcOrd="5" destOrd="0" presId="urn:microsoft.com/office/officeart/2005/8/layout/radial1"/>
    <dgm:cxn modelId="{41715196-AF4D-EC4E-B16B-51943E832FF6}" type="presParOf" srcId="{E56D8B82-C824-CD46-A211-8D1B0360D713}" destId="{586C0CCB-84B5-F54A-B82D-0177C64ABD0C}" srcOrd="0" destOrd="0" presId="urn:microsoft.com/office/officeart/2005/8/layout/radial1"/>
    <dgm:cxn modelId="{FA214260-940F-4840-8558-A8928E7214A6}" type="presParOf" srcId="{0CFA571E-3E7B-AE4C-A350-404C3B1CD797}" destId="{89510FC7-8D0A-6743-B68D-431044089796}" srcOrd="6" destOrd="0" presId="urn:microsoft.com/office/officeart/2005/8/layout/radial1"/>
    <dgm:cxn modelId="{25554AF3-8887-5F49-8BAF-312657C43575}" type="presParOf" srcId="{0CFA571E-3E7B-AE4C-A350-404C3B1CD797}" destId="{D4643700-110C-9A4C-B6B7-950B64573578}" srcOrd="7" destOrd="0" presId="urn:microsoft.com/office/officeart/2005/8/layout/radial1"/>
    <dgm:cxn modelId="{86DE30D5-C67E-B943-AEDA-4FAB6A54EC54}" type="presParOf" srcId="{D4643700-110C-9A4C-B6B7-950B64573578}" destId="{BCBC3178-6590-AE48-9232-93F09B4C8EE9}" srcOrd="0" destOrd="0" presId="urn:microsoft.com/office/officeart/2005/8/layout/radial1"/>
    <dgm:cxn modelId="{1E5C072F-3D42-954C-BBE5-901EB1A918E1}" type="presParOf" srcId="{0CFA571E-3E7B-AE4C-A350-404C3B1CD797}" destId="{81DADF80-BD04-D549-8EE9-2D43FBB08251}" srcOrd="8" destOrd="0" presId="urn:microsoft.com/office/officeart/2005/8/layout/radial1"/>
    <dgm:cxn modelId="{205F6F2A-FAEC-BB42-96D4-A60FBBF60270}" type="presParOf" srcId="{0CFA571E-3E7B-AE4C-A350-404C3B1CD797}" destId="{45DCA0BC-7ED8-6E44-B19E-F1B5B16E4703}" srcOrd="9" destOrd="0" presId="urn:microsoft.com/office/officeart/2005/8/layout/radial1"/>
    <dgm:cxn modelId="{B79ED297-EF12-CC49-B748-DE760CF38282}" type="presParOf" srcId="{45DCA0BC-7ED8-6E44-B19E-F1B5B16E4703}" destId="{57AA3AAE-AFDC-8E4D-8FDB-7A820EF5BEE9}" srcOrd="0" destOrd="0" presId="urn:microsoft.com/office/officeart/2005/8/layout/radial1"/>
    <dgm:cxn modelId="{D7C58AAA-E72F-1C4A-B9DC-D48CAB579335}"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D3A73E0-63E6-924C-A437-A7A1D992CBA1}"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B4F2210B-CB2C-2D47-B3EF-02561BE5134F}">
      <dgm:prSet/>
      <dgm:spPr/>
      <dgm:t>
        <a:bodyPr/>
        <a:lstStyle/>
        <a:p>
          <a:pPr rtl="0"/>
          <a:r>
            <a:rPr lang="en-US" dirty="0" smtClean="0"/>
            <a:t>Google</a:t>
          </a:r>
          <a:endParaRPr lang="en-US" dirty="0"/>
        </a:p>
      </dgm:t>
    </dgm:pt>
    <dgm:pt modelId="{B12C8506-AA52-2D47-895C-A4DEFE928501}" type="parTrans" cxnId="{4F7B5F18-CA0B-8041-AA9E-9129579702EB}">
      <dgm:prSet/>
      <dgm:spPr/>
      <dgm:t>
        <a:bodyPr/>
        <a:lstStyle/>
        <a:p>
          <a:endParaRPr lang="en-US"/>
        </a:p>
      </dgm:t>
    </dgm:pt>
    <dgm:pt modelId="{2AF44013-4CF8-C04D-8DEC-F3D7F547E037}" type="sibTrans" cxnId="{4F7B5F18-CA0B-8041-AA9E-9129579702EB}">
      <dgm:prSet/>
      <dgm:spPr/>
      <dgm:t>
        <a:bodyPr/>
        <a:lstStyle/>
        <a:p>
          <a:endParaRPr lang="en-US"/>
        </a:p>
      </dgm:t>
    </dgm:pt>
    <dgm:pt modelId="{3BC0A9B4-89FB-A447-841B-4C994543444B}">
      <dgm:prSet/>
      <dgm:spPr/>
      <dgm:t>
        <a:bodyPr/>
        <a:lstStyle/>
        <a:p>
          <a:pPr rtl="0"/>
          <a:r>
            <a:rPr lang="en-US" dirty="0" smtClean="0"/>
            <a:t>to develop a perfect search engine.</a:t>
          </a:r>
          <a:endParaRPr lang="en-US" dirty="0"/>
        </a:p>
      </dgm:t>
    </dgm:pt>
    <dgm:pt modelId="{090C7517-C651-654A-A4FA-0CB86AB835D5}" type="parTrans" cxnId="{2E8C9A16-D59A-2142-A076-6BBF2914539F}">
      <dgm:prSet/>
      <dgm:spPr/>
      <dgm:t>
        <a:bodyPr/>
        <a:lstStyle/>
        <a:p>
          <a:endParaRPr lang="en-US"/>
        </a:p>
      </dgm:t>
    </dgm:pt>
    <dgm:pt modelId="{6208954F-DA24-214F-AAF3-58799BB63EE9}" type="sibTrans" cxnId="{2E8C9A16-D59A-2142-A076-6BBF2914539F}">
      <dgm:prSet/>
      <dgm:spPr/>
      <dgm:t>
        <a:bodyPr/>
        <a:lstStyle/>
        <a:p>
          <a:endParaRPr lang="en-US"/>
        </a:p>
      </dgm:t>
    </dgm:pt>
    <dgm:pt modelId="{AF05D47F-91B2-9847-B842-17B2BEA0CFD7}">
      <dgm:prSet/>
      <dgm:spPr/>
      <dgm:t>
        <a:bodyPr/>
        <a:lstStyle/>
        <a:p>
          <a:pPr rtl="0"/>
          <a:r>
            <a:rPr lang="en-US" dirty="0" err="1" smtClean="0"/>
            <a:t>Kofola</a:t>
          </a:r>
          <a:endParaRPr lang="en-US" dirty="0"/>
        </a:p>
      </dgm:t>
    </dgm:pt>
    <dgm:pt modelId="{3CF68660-7B80-0F45-8FCF-5B510CB943D0}" type="parTrans" cxnId="{893F7414-932E-6146-98D7-F9776B9541CA}">
      <dgm:prSet/>
      <dgm:spPr/>
      <dgm:t>
        <a:bodyPr/>
        <a:lstStyle/>
        <a:p>
          <a:endParaRPr lang="en-US"/>
        </a:p>
      </dgm:t>
    </dgm:pt>
    <dgm:pt modelId="{13159A5A-924F-C542-B399-DBA30BFDED76}" type="sibTrans" cxnId="{893F7414-932E-6146-98D7-F9776B9541CA}">
      <dgm:prSet/>
      <dgm:spPr/>
      <dgm:t>
        <a:bodyPr/>
        <a:lstStyle/>
        <a:p>
          <a:endParaRPr lang="en-US"/>
        </a:p>
      </dgm:t>
    </dgm:pt>
    <dgm:pt modelId="{3EEC178F-C3AC-3A40-B328-3C60BFF19A11}">
      <dgm:prSet/>
      <dgm:spPr/>
      <dgm:t>
        <a:bodyPr/>
        <a:lstStyle/>
        <a:p>
          <a:pPr rtl="0"/>
          <a:r>
            <a:rPr lang="en-US" dirty="0" err="1" smtClean="0"/>
            <a:t>Kofola</a:t>
          </a:r>
          <a:r>
            <a:rPr lang="en-US" dirty="0" smtClean="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endParaRPr lang="en-US" dirty="0"/>
        </a:p>
      </dgm:t>
    </dgm:pt>
    <dgm:pt modelId="{7790119D-26BB-1946-8752-221A656ACFDB}" type="parTrans" cxnId="{A0167A0B-678E-EC47-9EC0-E617D897B504}">
      <dgm:prSet/>
      <dgm:spPr/>
      <dgm:t>
        <a:bodyPr/>
        <a:lstStyle/>
        <a:p>
          <a:endParaRPr lang="en-US"/>
        </a:p>
      </dgm:t>
    </dgm:pt>
    <dgm:pt modelId="{670AE78F-DCAB-D540-BA0B-7DEE6F785383}" type="sibTrans" cxnId="{A0167A0B-678E-EC47-9EC0-E617D897B504}">
      <dgm:prSet/>
      <dgm:spPr/>
      <dgm:t>
        <a:bodyPr/>
        <a:lstStyle/>
        <a:p>
          <a:endParaRPr lang="en-US"/>
        </a:p>
      </dgm:t>
    </dgm:pt>
    <dgm:pt modelId="{86425B43-1B8A-5F45-AE67-8A7B13C4DE37}" type="pres">
      <dgm:prSet presAssocID="{BD3A73E0-63E6-924C-A437-A7A1D992CBA1}" presName="linear" presStyleCnt="0">
        <dgm:presLayoutVars>
          <dgm:animLvl val="lvl"/>
          <dgm:resizeHandles val="exact"/>
        </dgm:presLayoutVars>
      </dgm:prSet>
      <dgm:spPr/>
      <dgm:t>
        <a:bodyPr/>
        <a:lstStyle/>
        <a:p>
          <a:endParaRPr lang="en-US"/>
        </a:p>
      </dgm:t>
    </dgm:pt>
    <dgm:pt modelId="{C77491DB-6E82-434B-82C1-AEF0E6F616A6}" type="pres">
      <dgm:prSet presAssocID="{B4F2210B-CB2C-2D47-B3EF-02561BE5134F}" presName="parentText" presStyleLbl="node1" presStyleIdx="0" presStyleCnt="2">
        <dgm:presLayoutVars>
          <dgm:chMax val="0"/>
          <dgm:bulletEnabled val="1"/>
        </dgm:presLayoutVars>
      </dgm:prSet>
      <dgm:spPr/>
      <dgm:t>
        <a:bodyPr/>
        <a:lstStyle/>
        <a:p>
          <a:endParaRPr lang="en-US"/>
        </a:p>
      </dgm:t>
    </dgm:pt>
    <dgm:pt modelId="{D1410183-AFD6-EE4D-9CA0-E5DC3D00E05C}" type="pres">
      <dgm:prSet presAssocID="{B4F2210B-CB2C-2D47-B3EF-02561BE5134F}" presName="childText" presStyleLbl="revTx" presStyleIdx="0" presStyleCnt="2">
        <dgm:presLayoutVars>
          <dgm:bulletEnabled val="1"/>
        </dgm:presLayoutVars>
      </dgm:prSet>
      <dgm:spPr/>
      <dgm:t>
        <a:bodyPr/>
        <a:lstStyle/>
        <a:p>
          <a:endParaRPr lang="en-US"/>
        </a:p>
      </dgm:t>
    </dgm:pt>
    <dgm:pt modelId="{BA47135A-04B5-A442-9BAE-EF3228EFC9BD}" type="pres">
      <dgm:prSet presAssocID="{AF05D47F-91B2-9847-B842-17B2BEA0CFD7}" presName="parentText" presStyleLbl="node1" presStyleIdx="1" presStyleCnt="2">
        <dgm:presLayoutVars>
          <dgm:chMax val="0"/>
          <dgm:bulletEnabled val="1"/>
        </dgm:presLayoutVars>
      </dgm:prSet>
      <dgm:spPr/>
      <dgm:t>
        <a:bodyPr/>
        <a:lstStyle/>
        <a:p>
          <a:endParaRPr lang="en-US"/>
        </a:p>
      </dgm:t>
    </dgm:pt>
    <dgm:pt modelId="{90072A5C-E60A-C540-BAF5-6EFA3B929D5D}" type="pres">
      <dgm:prSet presAssocID="{AF05D47F-91B2-9847-B842-17B2BEA0CFD7}" presName="childText" presStyleLbl="revTx" presStyleIdx="1" presStyleCnt="2">
        <dgm:presLayoutVars>
          <dgm:bulletEnabled val="1"/>
        </dgm:presLayoutVars>
      </dgm:prSet>
      <dgm:spPr/>
      <dgm:t>
        <a:bodyPr/>
        <a:lstStyle/>
        <a:p>
          <a:endParaRPr lang="en-US"/>
        </a:p>
      </dgm:t>
    </dgm:pt>
  </dgm:ptLst>
  <dgm:cxnLst>
    <dgm:cxn modelId="{9FEC930A-100C-9B4F-A10E-AC215D34C66E}" type="presOf" srcId="{B4F2210B-CB2C-2D47-B3EF-02561BE5134F}" destId="{C77491DB-6E82-434B-82C1-AEF0E6F616A6}" srcOrd="0" destOrd="0" presId="urn:microsoft.com/office/officeart/2005/8/layout/vList2"/>
    <dgm:cxn modelId="{9D08DC96-0C57-0743-9026-E840E854D4BB}" type="presOf" srcId="{3EEC178F-C3AC-3A40-B328-3C60BFF19A11}" destId="{90072A5C-E60A-C540-BAF5-6EFA3B929D5D}" srcOrd="0" destOrd="0" presId="urn:microsoft.com/office/officeart/2005/8/layout/vList2"/>
    <dgm:cxn modelId="{893F7414-932E-6146-98D7-F9776B9541CA}" srcId="{BD3A73E0-63E6-924C-A437-A7A1D992CBA1}" destId="{AF05D47F-91B2-9847-B842-17B2BEA0CFD7}" srcOrd="1" destOrd="0" parTransId="{3CF68660-7B80-0F45-8FCF-5B510CB943D0}" sibTransId="{13159A5A-924F-C542-B399-DBA30BFDED76}"/>
    <dgm:cxn modelId="{FBCA2AA0-8FEF-664C-84DA-EFE091C416D7}" type="presOf" srcId="{3BC0A9B4-89FB-A447-841B-4C994543444B}" destId="{D1410183-AFD6-EE4D-9CA0-E5DC3D00E05C}" srcOrd="0" destOrd="0" presId="urn:microsoft.com/office/officeart/2005/8/layout/vList2"/>
    <dgm:cxn modelId="{2E8C9A16-D59A-2142-A076-6BBF2914539F}" srcId="{B4F2210B-CB2C-2D47-B3EF-02561BE5134F}" destId="{3BC0A9B4-89FB-A447-841B-4C994543444B}" srcOrd="0" destOrd="0" parTransId="{090C7517-C651-654A-A4FA-0CB86AB835D5}" sibTransId="{6208954F-DA24-214F-AAF3-58799BB63EE9}"/>
    <dgm:cxn modelId="{A0167A0B-678E-EC47-9EC0-E617D897B504}" srcId="{AF05D47F-91B2-9847-B842-17B2BEA0CFD7}" destId="{3EEC178F-C3AC-3A40-B328-3C60BFF19A11}" srcOrd="0" destOrd="0" parTransId="{7790119D-26BB-1946-8752-221A656ACFDB}" sibTransId="{670AE78F-DCAB-D540-BA0B-7DEE6F785383}"/>
    <dgm:cxn modelId="{994CD068-079D-B644-B4C3-31DE6D911168}" type="presOf" srcId="{AF05D47F-91B2-9847-B842-17B2BEA0CFD7}" destId="{BA47135A-04B5-A442-9BAE-EF3228EFC9BD}" srcOrd="0" destOrd="0" presId="urn:microsoft.com/office/officeart/2005/8/layout/vList2"/>
    <dgm:cxn modelId="{4AB440FF-2406-6F41-8411-9D46B08D1284}" type="presOf" srcId="{BD3A73E0-63E6-924C-A437-A7A1D992CBA1}" destId="{86425B43-1B8A-5F45-AE67-8A7B13C4DE37}" srcOrd="0" destOrd="0" presId="urn:microsoft.com/office/officeart/2005/8/layout/vList2"/>
    <dgm:cxn modelId="{4F7B5F18-CA0B-8041-AA9E-9129579702EB}" srcId="{BD3A73E0-63E6-924C-A437-A7A1D992CBA1}" destId="{B4F2210B-CB2C-2D47-B3EF-02561BE5134F}" srcOrd="0" destOrd="0" parTransId="{B12C8506-AA52-2D47-895C-A4DEFE928501}" sibTransId="{2AF44013-4CF8-C04D-8DEC-F3D7F547E037}"/>
    <dgm:cxn modelId="{16253177-9203-EE42-A9C2-958974A7616E}" type="presParOf" srcId="{86425B43-1B8A-5F45-AE67-8A7B13C4DE37}" destId="{C77491DB-6E82-434B-82C1-AEF0E6F616A6}" srcOrd="0" destOrd="0" presId="urn:microsoft.com/office/officeart/2005/8/layout/vList2"/>
    <dgm:cxn modelId="{A93670F8-1859-814D-BB2F-447FF8D0925F}" type="presParOf" srcId="{86425B43-1B8A-5F45-AE67-8A7B13C4DE37}" destId="{D1410183-AFD6-EE4D-9CA0-E5DC3D00E05C}" srcOrd="1" destOrd="0" presId="urn:microsoft.com/office/officeart/2005/8/layout/vList2"/>
    <dgm:cxn modelId="{35AB61B4-C68C-6742-B9B6-8F21F3468296}" type="presParOf" srcId="{86425B43-1B8A-5F45-AE67-8A7B13C4DE37}" destId="{BA47135A-04B5-A442-9BAE-EF3228EFC9BD}" srcOrd="2" destOrd="0" presId="urn:microsoft.com/office/officeart/2005/8/layout/vList2"/>
    <dgm:cxn modelId="{4A16A59A-82A0-D84D-BC86-AEC11BFCE244}" type="presParOf" srcId="{86425B43-1B8A-5F45-AE67-8A7B13C4DE37}" destId="{90072A5C-E60A-C540-BAF5-6EFA3B929D5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2C5FB5FA-C3F7-F84E-8B26-F4AA3E9DF307}" type="presOf" srcId="{D38404C7-84A1-8B4E-AB60-72773CCDECB9}" destId="{1FA2E41E-A94F-114D-819C-49465E42D5B6}"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13FB3C2E-2807-1546-9BDD-B7B5A01310E9}" type="presOf" srcId="{2BDD11A1-89EB-6D4F-A1E9-9B7F616B3788}" destId="{6D8A6050-F5C2-354F-B3D2-52E6091FECF3}" srcOrd="0" destOrd="0" presId="urn:microsoft.com/office/officeart/2005/8/layout/radial1"/>
    <dgm:cxn modelId="{D1644526-4D80-2E4E-8C2F-646E2732F861}" type="presOf" srcId="{6D0734E5-8E2F-7446-BF1B-F8DB68EFDC1A}" destId="{BCBC3178-6590-AE48-9232-93F09B4C8EE9}" srcOrd="1" destOrd="0" presId="urn:microsoft.com/office/officeart/2005/8/layout/radial1"/>
    <dgm:cxn modelId="{EEDAF3EA-3468-724E-A7B2-7B4402FCE334}" type="presOf" srcId="{B907010D-5D6A-E64A-83F4-D64DA90FF28E}" destId="{333C7B3C-0F2E-0349-BBE8-4FC22FFBF37F}" srcOrd="0" destOrd="0" presId="urn:microsoft.com/office/officeart/2005/8/layout/radial1"/>
    <dgm:cxn modelId="{33A2077D-2F50-D04C-9A1C-073E11BD173D}" type="presOf" srcId="{5A54297D-8078-EE40-9A88-19A46D3D8598}" destId="{7173A7B2-75F5-C74A-A92D-E689C4CBBEBC}" srcOrd="0" destOrd="0" presId="urn:microsoft.com/office/officeart/2005/8/layout/radial1"/>
    <dgm:cxn modelId="{745FB209-4902-BA4B-82A4-451C07E9DD6B}" type="presOf" srcId="{6E009C3F-466C-5E41-9F59-E75EE2FDEF12}" destId="{586C0CCB-84B5-F54A-B82D-0177C64ABD0C}" srcOrd="1"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A6D2579F-10C2-5F4D-88AB-AA4AD0B3BB8A}" srcId="{D38404C7-84A1-8B4E-AB60-72773CCDECB9}" destId="{00E17448-3880-3D48-9B15-C372BA15348A}" srcOrd="2" destOrd="0" parTransId="{6E009C3F-466C-5E41-9F59-E75EE2FDEF12}" sibTransId="{C5661C97-45F6-B84C-9185-D4A173BB8EBB}"/>
    <dgm:cxn modelId="{0CAF77FA-2F3D-6F4E-81B6-41506B0D4815}" type="presOf" srcId="{06179A3E-D021-A74D-A80B-10985AD59869}" destId="{57AA3AAE-AFDC-8E4D-8FDB-7A820EF5BEE9}" srcOrd="1" destOrd="0" presId="urn:microsoft.com/office/officeart/2005/8/layout/radial1"/>
    <dgm:cxn modelId="{23460E00-A8A9-0349-9EAA-511291CD86D0}" type="presOf" srcId="{5A54297D-8078-EE40-9A88-19A46D3D8598}" destId="{0A4CE849-DE3D-6B41-B7BF-8D69A71415E7}" srcOrd="1" destOrd="0" presId="urn:microsoft.com/office/officeart/2005/8/layout/radial1"/>
    <dgm:cxn modelId="{035F8FA4-306A-AC42-B7D7-E2F09FE6464F}" type="presOf" srcId="{4755AA4C-662F-BD49-8C35-4B0EDD0C5948}" destId="{0CFA571E-3E7B-AE4C-A350-404C3B1CD797}" srcOrd="0" destOrd="0" presId="urn:microsoft.com/office/officeart/2005/8/layout/radial1"/>
    <dgm:cxn modelId="{1CB21300-E64E-C444-8079-E05D51221088}" type="presOf" srcId="{00E17448-3880-3D48-9B15-C372BA15348A}" destId="{89510FC7-8D0A-6743-B68D-431044089796}" srcOrd="0" destOrd="0" presId="urn:microsoft.com/office/officeart/2005/8/layout/radial1"/>
    <dgm:cxn modelId="{340110CF-E2A5-DA40-BDBD-2F72D3027AA8}" type="presOf" srcId="{6A5D5110-7643-DA40-81E8-28E1A33C0C81}" destId="{81DADF80-BD04-D549-8EE9-2D43FBB08251}" srcOrd="0" destOrd="0" presId="urn:microsoft.com/office/officeart/2005/8/layout/radial1"/>
    <dgm:cxn modelId="{818A67BF-D1B2-1D45-A5DE-36ED23A533BA}" type="presOf" srcId="{B907010D-5D6A-E64A-83F4-D64DA90FF28E}" destId="{B7F811AC-77D5-5E42-A71D-EB4AB08D53CB}" srcOrd="1" destOrd="0" presId="urn:microsoft.com/office/officeart/2005/8/layout/radial1"/>
    <dgm:cxn modelId="{B893A74F-6602-964A-9D22-AEA29DFD813C}" type="presOf" srcId="{6E009C3F-466C-5E41-9F59-E75EE2FDEF12}" destId="{E56D8B82-C824-CD46-A211-8D1B0360D713}" srcOrd="0" destOrd="0" presId="urn:microsoft.com/office/officeart/2005/8/layout/radial1"/>
    <dgm:cxn modelId="{0EDF1514-A1AC-BA4B-B19E-FDC4980DAD98}" type="presOf" srcId="{6D0734E5-8E2F-7446-BF1B-F8DB68EFDC1A}" destId="{D4643700-110C-9A4C-B6B7-950B64573578}"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97051030-407A-1E4A-85A6-1CC38023C955}" type="presOf" srcId="{06179A3E-D021-A74D-A80B-10985AD59869}" destId="{45DCA0BC-7ED8-6E44-B19E-F1B5B16E4703}" srcOrd="0" destOrd="0" presId="urn:microsoft.com/office/officeart/2005/8/layout/radial1"/>
    <dgm:cxn modelId="{D81F6B05-BA1C-4B47-90A7-CC94B8E984B7}" type="presOf" srcId="{DBA3ADE8-EF24-5C46-A850-C69377EC523D}" destId="{B28F79B6-CDD2-EA42-8C3C-509AE1059AF7}" srcOrd="0" destOrd="0" presId="urn:microsoft.com/office/officeart/2005/8/layout/radial1"/>
    <dgm:cxn modelId="{65A1C47A-D072-264D-9209-66519CB2B19D}" type="presOf" srcId="{B0DA38C5-CCC7-8044-A29E-8EDD773CB454}" destId="{7A3F91E7-960B-1F44-BA4F-6E46CB8561A5}"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3518A953-0530-6244-977D-B93D6064DA50}" type="presParOf" srcId="{0CFA571E-3E7B-AE4C-A350-404C3B1CD797}" destId="{1FA2E41E-A94F-114D-819C-49465E42D5B6}" srcOrd="0" destOrd="0" presId="urn:microsoft.com/office/officeart/2005/8/layout/radial1"/>
    <dgm:cxn modelId="{02F58AE7-7038-0B47-9955-DDC78573F952}" type="presParOf" srcId="{0CFA571E-3E7B-AE4C-A350-404C3B1CD797}" destId="{333C7B3C-0F2E-0349-BBE8-4FC22FFBF37F}" srcOrd="1" destOrd="0" presId="urn:microsoft.com/office/officeart/2005/8/layout/radial1"/>
    <dgm:cxn modelId="{20453DAF-BB47-F94F-B5BC-4F97E726E2CF}" type="presParOf" srcId="{333C7B3C-0F2E-0349-BBE8-4FC22FFBF37F}" destId="{B7F811AC-77D5-5E42-A71D-EB4AB08D53CB}" srcOrd="0" destOrd="0" presId="urn:microsoft.com/office/officeart/2005/8/layout/radial1"/>
    <dgm:cxn modelId="{3E50F4B1-E836-D841-A449-658B74ED1B5C}" type="presParOf" srcId="{0CFA571E-3E7B-AE4C-A350-404C3B1CD797}" destId="{6D8A6050-F5C2-354F-B3D2-52E6091FECF3}" srcOrd="2" destOrd="0" presId="urn:microsoft.com/office/officeart/2005/8/layout/radial1"/>
    <dgm:cxn modelId="{46796692-66F3-AB48-ADCF-4D52EEEB26C9}" type="presParOf" srcId="{0CFA571E-3E7B-AE4C-A350-404C3B1CD797}" destId="{7173A7B2-75F5-C74A-A92D-E689C4CBBEBC}" srcOrd="3" destOrd="0" presId="urn:microsoft.com/office/officeart/2005/8/layout/radial1"/>
    <dgm:cxn modelId="{76E0E3BB-01C4-EC44-A04B-E727E6801467}" type="presParOf" srcId="{7173A7B2-75F5-C74A-A92D-E689C4CBBEBC}" destId="{0A4CE849-DE3D-6B41-B7BF-8D69A71415E7}" srcOrd="0" destOrd="0" presId="urn:microsoft.com/office/officeart/2005/8/layout/radial1"/>
    <dgm:cxn modelId="{D3AA183F-A6A2-7C49-A635-1551374E222C}" type="presParOf" srcId="{0CFA571E-3E7B-AE4C-A350-404C3B1CD797}" destId="{7A3F91E7-960B-1F44-BA4F-6E46CB8561A5}" srcOrd="4" destOrd="0" presId="urn:microsoft.com/office/officeart/2005/8/layout/radial1"/>
    <dgm:cxn modelId="{ABF542C6-3E0E-A84F-93D7-26A315DCB54E}" type="presParOf" srcId="{0CFA571E-3E7B-AE4C-A350-404C3B1CD797}" destId="{E56D8B82-C824-CD46-A211-8D1B0360D713}" srcOrd="5" destOrd="0" presId="urn:microsoft.com/office/officeart/2005/8/layout/radial1"/>
    <dgm:cxn modelId="{DAB7FC79-0DD6-E045-A361-040C7E89395E}" type="presParOf" srcId="{E56D8B82-C824-CD46-A211-8D1B0360D713}" destId="{586C0CCB-84B5-F54A-B82D-0177C64ABD0C}" srcOrd="0" destOrd="0" presId="urn:microsoft.com/office/officeart/2005/8/layout/radial1"/>
    <dgm:cxn modelId="{311BD4AB-6F88-0644-9D41-54705914D6A7}" type="presParOf" srcId="{0CFA571E-3E7B-AE4C-A350-404C3B1CD797}" destId="{89510FC7-8D0A-6743-B68D-431044089796}" srcOrd="6" destOrd="0" presId="urn:microsoft.com/office/officeart/2005/8/layout/radial1"/>
    <dgm:cxn modelId="{0CC9FA5D-4F56-4848-9540-B12B263DD408}" type="presParOf" srcId="{0CFA571E-3E7B-AE4C-A350-404C3B1CD797}" destId="{D4643700-110C-9A4C-B6B7-950B64573578}" srcOrd="7" destOrd="0" presId="urn:microsoft.com/office/officeart/2005/8/layout/radial1"/>
    <dgm:cxn modelId="{7C6AEBD4-836F-634C-9471-CDB818AD04FA}" type="presParOf" srcId="{D4643700-110C-9A4C-B6B7-950B64573578}" destId="{BCBC3178-6590-AE48-9232-93F09B4C8EE9}" srcOrd="0" destOrd="0" presId="urn:microsoft.com/office/officeart/2005/8/layout/radial1"/>
    <dgm:cxn modelId="{AA0EF853-A2E7-C949-9F27-327BD851E44F}" type="presParOf" srcId="{0CFA571E-3E7B-AE4C-A350-404C3B1CD797}" destId="{81DADF80-BD04-D549-8EE9-2D43FBB08251}" srcOrd="8" destOrd="0" presId="urn:microsoft.com/office/officeart/2005/8/layout/radial1"/>
    <dgm:cxn modelId="{252AB251-B58B-F54F-9A5D-F7E774F1989C}" type="presParOf" srcId="{0CFA571E-3E7B-AE4C-A350-404C3B1CD797}" destId="{45DCA0BC-7ED8-6E44-B19E-F1B5B16E4703}" srcOrd="9" destOrd="0" presId="urn:microsoft.com/office/officeart/2005/8/layout/radial1"/>
    <dgm:cxn modelId="{1EB9BCCD-9282-BB47-9A4B-D33D9DE408EA}" type="presParOf" srcId="{45DCA0BC-7ED8-6E44-B19E-F1B5B16E4703}" destId="{57AA3AAE-AFDC-8E4D-8FDB-7A820EF5BEE9}" srcOrd="0" destOrd="0" presId="urn:microsoft.com/office/officeart/2005/8/layout/radial1"/>
    <dgm:cxn modelId="{5FDF3CC9-E9EE-1E42-B208-DE3BE78BDC8A}"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8250017-CB24-9442-A157-B0B25151F3C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D959DAC-E0D1-194F-8150-E284F89D95D1}">
      <dgm:prSet phldrT="[Text]"/>
      <dgm:spPr/>
      <dgm:t>
        <a:bodyPr/>
        <a:lstStyle/>
        <a:p>
          <a:r>
            <a:rPr lang="en-US" dirty="0" smtClean="0"/>
            <a:t>Indicates the benefits for customers, suppliers, employees</a:t>
          </a:r>
          <a:endParaRPr lang="en-US" dirty="0"/>
        </a:p>
      </dgm:t>
    </dgm:pt>
    <dgm:pt modelId="{9FDAED5F-9309-4C4F-8975-AB69907C5F71}" type="parTrans" cxnId="{7D2DE30D-6B0D-4E45-8E01-429F0193FCE5}">
      <dgm:prSet/>
      <dgm:spPr/>
      <dgm:t>
        <a:bodyPr/>
        <a:lstStyle/>
        <a:p>
          <a:endParaRPr lang="en-US"/>
        </a:p>
      </dgm:t>
    </dgm:pt>
    <dgm:pt modelId="{696B95D5-B2F2-3943-958F-2C945A95E10B}" type="sibTrans" cxnId="{7D2DE30D-6B0D-4E45-8E01-429F0193FCE5}">
      <dgm:prSet/>
      <dgm:spPr/>
      <dgm:t>
        <a:bodyPr/>
        <a:lstStyle/>
        <a:p>
          <a:endParaRPr lang="en-US"/>
        </a:p>
      </dgm:t>
    </dgm:pt>
    <dgm:pt modelId="{7C04D9A2-B677-274D-B8C4-516243177A08}">
      <dgm:prSet phldrT="[Text]"/>
      <dgm:spPr/>
      <dgm:t>
        <a:bodyPr/>
        <a:lstStyle/>
        <a:p>
          <a:r>
            <a:rPr lang="en-US" dirty="0" smtClean="0"/>
            <a:t>Offers products and services to satisfy needs of the subjects</a:t>
          </a:r>
          <a:endParaRPr lang="en-US" dirty="0"/>
        </a:p>
      </dgm:t>
    </dgm:pt>
    <dgm:pt modelId="{461468E8-9298-0842-B8D5-024C18148789}" type="parTrans" cxnId="{032CE81E-58C2-F941-B7AF-2126ADAC554D}">
      <dgm:prSet/>
      <dgm:spPr/>
      <dgm:t>
        <a:bodyPr/>
        <a:lstStyle/>
        <a:p>
          <a:endParaRPr lang="en-US"/>
        </a:p>
      </dgm:t>
    </dgm:pt>
    <dgm:pt modelId="{5EDEBC23-0B5A-2340-BF11-29FD11BD139B}" type="sibTrans" cxnId="{032CE81E-58C2-F941-B7AF-2126ADAC554D}">
      <dgm:prSet/>
      <dgm:spPr/>
      <dgm:t>
        <a:bodyPr/>
        <a:lstStyle/>
        <a:p>
          <a:endParaRPr lang="en-US"/>
        </a:p>
      </dgm:t>
    </dgm:pt>
    <dgm:pt modelId="{8111CB87-5BF7-304C-A3F6-C0A7B1F2E1F5}">
      <dgm:prSet phldrT="[Text]"/>
      <dgm:spPr/>
      <dgm:t>
        <a:bodyPr/>
        <a:lstStyle/>
        <a:p>
          <a:r>
            <a:rPr lang="en-US" dirty="0" smtClean="0"/>
            <a:t>Appeals to wider customer groups</a:t>
          </a:r>
          <a:endParaRPr lang="en-US" dirty="0"/>
        </a:p>
      </dgm:t>
    </dgm:pt>
    <dgm:pt modelId="{4BD7E804-975E-F14D-B2E2-1C43D1E7CD91}" type="parTrans" cxnId="{665AB296-DEEC-6B42-9CC6-37CF05F9B657}">
      <dgm:prSet/>
      <dgm:spPr/>
      <dgm:t>
        <a:bodyPr/>
        <a:lstStyle/>
        <a:p>
          <a:endParaRPr lang="en-US"/>
        </a:p>
      </dgm:t>
    </dgm:pt>
    <dgm:pt modelId="{0AD5E2A9-DAE7-7F48-B3A2-68F5232995BE}" type="sibTrans" cxnId="{665AB296-DEEC-6B42-9CC6-37CF05F9B657}">
      <dgm:prSet/>
      <dgm:spPr/>
      <dgm:t>
        <a:bodyPr/>
        <a:lstStyle/>
        <a:p>
          <a:endParaRPr lang="en-US"/>
        </a:p>
      </dgm:t>
    </dgm:pt>
    <dgm:pt modelId="{FA192D4A-AD26-4840-918E-D5AA35439D4F}">
      <dgm:prSet phldrT="[Text]"/>
      <dgm:spPr/>
      <dgm:t>
        <a:bodyPr/>
        <a:lstStyle/>
        <a:p>
          <a:r>
            <a:rPr lang="en-US" dirty="0" smtClean="0"/>
            <a:t>Attracts attention rather than explain usefulness exactly</a:t>
          </a:r>
          <a:endParaRPr lang="en-US" dirty="0"/>
        </a:p>
      </dgm:t>
    </dgm:pt>
    <dgm:pt modelId="{21D07AA4-FAC7-0146-92D1-CB1D6D5ECCDE}" type="parTrans" cxnId="{6347F29B-BC51-DD45-87A8-C781407EEECF}">
      <dgm:prSet/>
      <dgm:spPr/>
      <dgm:t>
        <a:bodyPr/>
        <a:lstStyle/>
        <a:p>
          <a:endParaRPr lang="en-US"/>
        </a:p>
      </dgm:t>
    </dgm:pt>
    <dgm:pt modelId="{BDB13BA1-FE7F-7E4F-BA3F-762715B9558C}" type="sibTrans" cxnId="{6347F29B-BC51-DD45-87A8-C781407EEECF}">
      <dgm:prSet/>
      <dgm:spPr/>
      <dgm:t>
        <a:bodyPr/>
        <a:lstStyle/>
        <a:p>
          <a:endParaRPr lang="en-US"/>
        </a:p>
      </dgm:t>
    </dgm:pt>
    <dgm:pt modelId="{3566C0B4-F9B7-0042-9DB9-17E4F4C95219}" type="pres">
      <dgm:prSet presAssocID="{28250017-CB24-9442-A157-B0B25151F3CA}" presName="linear" presStyleCnt="0">
        <dgm:presLayoutVars>
          <dgm:animLvl val="lvl"/>
          <dgm:resizeHandles val="exact"/>
        </dgm:presLayoutVars>
      </dgm:prSet>
      <dgm:spPr/>
      <dgm:t>
        <a:bodyPr/>
        <a:lstStyle/>
        <a:p>
          <a:endParaRPr lang="en-US"/>
        </a:p>
      </dgm:t>
    </dgm:pt>
    <dgm:pt modelId="{3F90C316-B932-1644-9E5A-85CF345D5FA0}" type="pres">
      <dgm:prSet presAssocID="{AD959DAC-E0D1-194F-8150-E284F89D95D1}" presName="parentText" presStyleLbl="node1" presStyleIdx="0" presStyleCnt="4">
        <dgm:presLayoutVars>
          <dgm:chMax val="0"/>
          <dgm:bulletEnabled val="1"/>
        </dgm:presLayoutVars>
      </dgm:prSet>
      <dgm:spPr/>
      <dgm:t>
        <a:bodyPr/>
        <a:lstStyle/>
        <a:p>
          <a:endParaRPr lang="en-US"/>
        </a:p>
      </dgm:t>
    </dgm:pt>
    <dgm:pt modelId="{EFD83631-DAA5-A14F-AE9E-D4EEB784F0AA}" type="pres">
      <dgm:prSet presAssocID="{696B95D5-B2F2-3943-958F-2C945A95E10B}" presName="spacer" presStyleCnt="0"/>
      <dgm:spPr/>
    </dgm:pt>
    <dgm:pt modelId="{FECE648E-828F-EF49-8BE6-37E350F53870}" type="pres">
      <dgm:prSet presAssocID="{7C04D9A2-B677-274D-B8C4-516243177A08}" presName="parentText" presStyleLbl="node1" presStyleIdx="1" presStyleCnt="4">
        <dgm:presLayoutVars>
          <dgm:chMax val="0"/>
          <dgm:bulletEnabled val="1"/>
        </dgm:presLayoutVars>
      </dgm:prSet>
      <dgm:spPr/>
      <dgm:t>
        <a:bodyPr/>
        <a:lstStyle/>
        <a:p>
          <a:endParaRPr lang="en-US"/>
        </a:p>
      </dgm:t>
    </dgm:pt>
    <dgm:pt modelId="{2D297C6F-4034-CB41-868E-434FEFD952A4}" type="pres">
      <dgm:prSet presAssocID="{5EDEBC23-0B5A-2340-BF11-29FD11BD139B}" presName="spacer" presStyleCnt="0"/>
      <dgm:spPr/>
    </dgm:pt>
    <dgm:pt modelId="{E4670E08-01D4-9242-9D7B-7858A64628C3}" type="pres">
      <dgm:prSet presAssocID="{8111CB87-5BF7-304C-A3F6-C0A7B1F2E1F5}" presName="parentText" presStyleLbl="node1" presStyleIdx="2" presStyleCnt="4">
        <dgm:presLayoutVars>
          <dgm:chMax val="0"/>
          <dgm:bulletEnabled val="1"/>
        </dgm:presLayoutVars>
      </dgm:prSet>
      <dgm:spPr/>
      <dgm:t>
        <a:bodyPr/>
        <a:lstStyle/>
        <a:p>
          <a:endParaRPr lang="en-US"/>
        </a:p>
      </dgm:t>
    </dgm:pt>
    <dgm:pt modelId="{4563EFD0-9773-204C-9A75-E257BAA60CA7}" type="pres">
      <dgm:prSet presAssocID="{0AD5E2A9-DAE7-7F48-B3A2-68F5232995BE}" presName="spacer" presStyleCnt="0"/>
      <dgm:spPr/>
    </dgm:pt>
    <dgm:pt modelId="{8C66B23C-5ACB-904E-ABB7-344274110DF3}" type="pres">
      <dgm:prSet presAssocID="{FA192D4A-AD26-4840-918E-D5AA35439D4F}" presName="parentText" presStyleLbl="node1" presStyleIdx="3" presStyleCnt="4">
        <dgm:presLayoutVars>
          <dgm:chMax val="0"/>
          <dgm:bulletEnabled val="1"/>
        </dgm:presLayoutVars>
      </dgm:prSet>
      <dgm:spPr/>
      <dgm:t>
        <a:bodyPr/>
        <a:lstStyle/>
        <a:p>
          <a:endParaRPr lang="en-US"/>
        </a:p>
      </dgm:t>
    </dgm:pt>
  </dgm:ptLst>
  <dgm:cxnLst>
    <dgm:cxn modelId="{03DDC644-A1F3-A54C-85E2-C5510E20D709}" type="presOf" srcId="{AD959DAC-E0D1-194F-8150-E284F89D95D1}" destId="{3F90C316-B932-1644-9E5A-85CF345D5FA0}" srcOrd="0" destOrd="0" presId="urn:microsoft.com/office/officeart/2005/8/layout/vList2"/>
    <dgm:cxn modelId="{032CE81E-58C2-F941-B7AF-2126ADAC554D}" srcId="{28250017-CB24-9442-A157-B0B25151F3CA}" destId="{7C04D9A2-B677-274D-B8C4-516243177A08}" srcOrd="1" destOrd="0" parTransId="{461468E8-9298-0842-B8D5-024C18148789}" sibTransId="{5EDEBC23-0B5A-2340-BF11-29FD11BD139B}"/>
    <dgm:cxn modelId="{4526EE23-1E3A-904F-A283-2E0EDE07873D}" type="presOf" srcId="{FA192D4A-AD26-4840-918E-D5AA35439D4F}" destId="{8C66B23C-5ACB-904E-ABB7-344274110DF3}" srcOrd="0" destOrd="0" presId="urn:microsoft.com/office/officeart/2005/8/layout/vList2"/>
    <dgm:cxn modelId="{6347F29B-BC51-DD45-87A8-C781407EEECF}" srcId="{28250017-CB24-9442-A157-B0B25151F3CA}" destId="{FA192D4A-AD26-4840-918E-D5AA35439D4F}" srcOrd="3" destOrd="0" parTransId="{21D07AA4-FAC7-0146-92D1-CB1D6D5ECCDE}" sibTransId="{BDB13BA1-FE7F-7E4F-BA3F-762715B9558C}"/>
    <dgm:cxn modelId="{CDB3CC17-62BE-F445-B15B-DEB76D2CDF74}" type="presOf" srcId="{8111CB87-5BF7-304C-A3F6-C0A7B1F2E1F5}" destId="{E4670E08-01D4-9242-9D7B-7858A64628C3}" srcOrd="0" destOrd="0" presId="urn:microsoft.com/office/officeart/2005/8/layout/vList2"/>
    <dgm:cxn modelId="{665AB296-DEEC-6B42-9CC6-37CF05F9B657}" srcId="{28250017-CB24-9442-A157-B0B25151F3CA}" destId="{8111CB87-5BF7-304C-A3F6-C0A7B1F2E1F5}" srcOrd="2" destOrd="0" parTransId="{4BD7E804-975E-F14D-B2E2-1C43D1E7CD91}" sibTransId="{0AD5E2A9-DAE7-7F48-B3A2-68F5232995BE}"/>
    <dgm:cxn modelId="{368CB0FC-90D6-E94D-861A-187FFFAA6B59}" type="presOf" srcId="{28250017-CB24-9442-A157-B0B25151F3CA}" destId="{3566C0B4-F9B7-0042-9DB9-17E4F4C95219}" srcOrd="0" destOrd="0" presId="urn:microsoft.com/office/officeart/2005/8/layout/vList2"/>
    <dgm:cxn modelId="{84561F48-E639-AA4F-B404-072706123EF4}" type="presOf" srcId="{7C04D9A2-B677-274D-B8C4-516243177A08}" destId="{FECE648E-828F-EF49-8BE6-37E350F53870}" srcOrd="0" destOrd="0" presId="urn:microsoft.com/office/officeart/2005/8/layout/vList2"/>
    <dgm:cxn modelId="{7D2DE30D-6B0D-4E45-8E01-429F0193FCE5}" srcId="{28250017-CB24-9442-A157-B0B25151F3CA}" destId="{AD959DAC-E0D1-194F-8150-E284F89D95D1}" srcOrd="0" destOrd="0" parTransId="{9FDAED5F-9309-4C4F-8975-AB69907C5F71}" sibTransId="{696B95D5-B2F2-3943-958F-2C945A95E10B}"/>
    <dgm:cxn modelId="{46066217-6C47-FA42-A56E-ABF25CE8D34A}" type="presParOf" srcId="{3566C0B4-F9B7-0042-9DB9-17E4F4C95219}" destId="{3F90C316-B932-1644-9E5A-85CF345D5FA0}" srcOrd="0" destOrd="0" presId="urn:microsoft.com/office/officeart/2005/8/layout/vList2"/>
    <dgm:cxn modelId="{88EB450B-0091-5944-8F30-7E557E8241C4}" type="presParOf" srcId="{3566C0B4-F9B7-0042-9DB9-17E4F4C95219}" destId="{EFD83631-DAA5-A14F-AE9E-D4EEB784F0AA}" srcOrd="1" destOrd="0" presId="urn:microsoft.com/office/officeart/2005/8/layout/vList2"/>
    <dgm:cxn modelId="{425AA295-5867-764B-9D19-7F58720BE519}" type="presParOf" srcId="{3566C0B4-F9B7-0042-9DB9-17E4F4C95219}" destId="{FECE648E-828F-EF49-8BE6-37E350F53870}" srcOrd="2" destOrd="0" presId="urn:microsoft.com/office/officeart/2005/8/layout/vList2"/>
    <dgm:cxn modelId="{C6C25F2E-0EC0-3845-91E9-8962B337B85B}" type="presParOf" srcId="{3566C0B4-F9B7-0042-9DB9-17E4F4C95219}" destId="{2D297C6F-4034-CB41-868E-434FEFD952A4}" srcOrd="3" destOrd="0" presId="urn:microsoft.com/office/officeart/2005/8/layout/vList2"/>
    <dgm:cxn modelId="{32FF58B4-6FC1-3549-9E85-A0B0212E68E9}" type="presParOf" srcId="{3566C0B4-F9B7-0042-9DB9-17E4F4C95219}" destId="{E4670E08-01D4-9242-9D7B-7858A64628C3}" srcOrd="4" destOrd="0" presId="urn:microsoft.com/office/officeart/2005/8/layout/vList2"/>
    <dgm:cxn modelId="{9963A8E3-55A5-5846-898B-F88A63B213E6}" type="presParOf" srcId="{3566C0B4-F9B7-0042-9DB9-17E4F4C95219}" destId="{4563EFD0-9773-204C-9A75-E257BAA60CA7}" srcOrd="5" destOrd="0" presId="urn:microsoft.com/office/officeart/2005/8/layout/vList2"/>
    <dgm:cxn modelId="{4DB83166-2682-9E4F-9795-8B9A0353ED35}" type="presParOf" srcId="{3566C0B4-F9B7-0042-9DB9-17E4F4C95219}" destId="{8C66B23C-5ACB-904E-ABB7-344274110DF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F6505321-7D41-8049-9A4F-236FC71C32D7}" type="presOf" srcId="{5A54297D-8078-EE40-9A88-19A46D3D8598}" destId="{7173A7B2-75F5-C74A-A92D-E689C4CBBEBC}" srcOrd="0" destOrd="0" presId="urn:microsoft.com/office/officeart/2005/8/layout/radial1"/>
    <dgm:cxn modelId="{CF116341-6C59-1343-8C9E-45D0C3BE6D8A}" type="presOf" srcId="{B907010D-5D6A-E64A-83F4-D64DA90FF28E}" destId="{333C7B3C-0F2E-0349-BBE8-4FC22FFBF37F}" srcOrd="0" destOrd="0" presId="urn:microsoft.com/office/officeart/2005/8/layout/radial1"/>
    <dgm:cxn modelId="{FA34A444-2940-0D4A-844F-1D94EFE28A37}" type="presOf" srcId="{B907010D-5D6A-E64A-83F4-D64DA90FF28E}" destId="{B7F811AC-77D5-5E42-A71D-EB4AB08D53CB}" srcOrd="1" destOrd="0" presId="urn:microsoft.com/office/officeart/2005/8/layout/radial1"/>
    <dgm:cxn modelId="{E4C3E5DD-C184-2341-952C-8AE1FABA77CE}" type="presOf" srcId="{5A54297D-8078-EE40-9A88-19A46D3D8598}" destId="{0A4CE849-DE3D-6B41-B7BF-8D69A71415E7}" srcOrd="1" destOrd="0" presId="urn:microsoft.com/office/officeart/2005/8/layout/radial1"/>
    <dgm:cxn modelId="{D2762348-2359-BA43-809E-5E399488AD60}" type="presOf" srcId="{B0DA38C5-CCC7-8044-A29E-8EDD773CB454}" destId="{7A3F91E7-960B-1F44-BA4F-6E46CB8561A5}" srcOrd="0" destOrd="0" presId="urn:microsoft.com/office/officeart/2005/8/layout/radial1"/>
    <dgm:cxn modelId="{2BB07E71-6998-5048-87E1-EEC1037C2EA8}" type="presOf" srcId="{2BDD11A1-89EB-6D4F-A1E9-9B7F616B3788}" destId="{6D8A6050-F5C2-354F-B3D2-52E6091FECF3}" srcOrd="0" destOrd="0" presId="urn:microsoft.com/office/officeart/2005/8/layout/radial1"/>
    <dgm:cxn modelId="{59191849-EA41-9D4C-A11C-858AAE51BC21}" type="presOf" srcId="{6E009C3F-466C-5E41-9F59-E75EE2FDEF12}" destId="{586C0CCB-84B5-F54A-B82D-0177C64ABD0C}"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95099A15-53FA-194F-AFFB-77050881051B}" type="presOf" srcId="{06179A3E-D021-A74D-A80B-10985AD59869}" destId="{57AA3AAE-AFDC-8E4D-8FDB-7A820EF5BEE9}" srcOrd="1" destOrd="0" presId="urn:microsoft.com/office/officeart/2005/8/layout/radial1"/>
    <dgm:cxn modelId="{7CE84081-CE71-E043-8ADA-5BAAD32C9CD7}" type="presOf" srcId="{D38404C7-84A1-8B4E-AB60-72773CCDECB9}" destId="{1FA2E41E-A94F-114D-819C-49465E42D5B6}" srcOrd="0" destOrd="0" presId="urn:microsoft.com/office/officeart/2005/8/layout/radial1"/>
    <dgm:cxn modelId="{5703772D-478A-E64A-87E9-E036286660C2}" type="presOf" srcId="{6A5D5110-7643-DA40-81E8-28E1A33C0C81}" destId="{81DADF80-BD04-D549-8EE9-2D43FBB08251}" srcOrd="0" destOrd="0" presId="urn:microsoft.com/office/officeart/2005/8/layout/radial1"/>
    <dgm:cxn modelId="{67D9C468-F3FA-6E45-9A4C-F941072C0841}" type="presOf" srcId="{DBA3ADE8-EF24-5C46-A850-C69377EC523D}" destId="{B28F79B6-CDD2-EA42-8C3C-509AE1059AF7}" srcOrd="0" destOrd="0" presId="urn:microsoft.com/office/officeart/2005/8/layout/radial1"/>
    <dgm:cxn modelId="{BCA8E694-205B-A542-AFEE-D5FED630354E}" type="presOf" srcId="{6E009C3F-466C-5E41-9F59-E75EE2FDEF12}" destId="{E56D8B82-C824-CD46-A211-8D1B0360D71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06F5E948-4971-4044-BB56-73BF2790C196}" type="presOf" srcId="{00E17448-3880-3D48-9B15-C372BA15348A}" destId="{89510FC7-8D0A-6743-B68D-431044089796}"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1BF9ED2E-7000-B045-B2EC-41173CD3662B}" type="presOf" srcId="{6D0734E5-8E2F-7446-BF1B-F8DB68EFDC1A}" destId="{D4643700-110C-9A4C-B6B7-950B64573578}" srcOrd="0" destOrd="0" presId="urn:microsoft.com/office/officeart/2005/8/layout/radial1"/>
    <dgm:cxn modelId="{3703F126-B70B-C840-ADC6-ACAF8363D662}" type="presOf" srcId="{4755AA4C-662F-BD49-8C35-4B0EDD0C5948}" destId="{0CFA571E-3E7B-AE4C-A350-404C3B1CD797}"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F6CCFB6-D101-E440-8144-44040C0F73D9}" srcId="{D38404C7-84A1-8B4E-AB60-72773CCDECB9}" destId="{6A5D5110-7643-DA40-81E8-28E1A33C0C81}" srcOrd="3" destOrd="0" parTransId="{6D0734E5-8E2F-7446-BF1B-F8DB68EFDC1A}" sibTransId="{E6789E8F-A5A6-7840-8422-AC444AE99F06}"/>
    <dgm:cxn modelId="{8CB7F08C-3441-B34F-B002-76907F2EC8E9}" srcId="{D38404C7-84A1-8B4E-AB60-72773CCDECB9}" destId="{DBA3ADE8-EF24-5C46-A850-C69377EC523D}" srcOrd="4" destOrd="0" parTransId="{06179A3E-D021-A74D-A80B-10985AD59869}" sibTransId="{826ABAD1-66B3-E44D-9848-4D569F2F2E31}"/>
    <dgm:cxn modelId="{A18D5FD8-863A-FB49-91DA-AE9DC34949C4}" type="presOf" srcId="{06179A3E-D021-A74D-A80B-10985AD59869}" destId="{45DCA0BC-7ED8-6E44-B19E-F1B5B16E4703}" srcOrd="0" destOrd="0" presId="urn:microsoft.com/office/officeart/2005/8/layout/radial1"/>
    <dgm:cxn modelId="{B22F1747-20B1-8840-9638-3A0036BA9D0E}" type="presOf" srcId="{6D0734E5-8E2F-7446-BF1B-F8DB68EFDC1A}" destId="{BCBC3178-6590-AE48-9232-93F09B4C8EE9}" srcOrd="1" destOrd="0" presId="urn:microsoft.com/office/officeart/2005/8/layout/radial1"/>
    <dgm:cxn modelId="{9B395127-8F48-CE4E-8595-D23A8FE8D405}" type="presParOf" srcId="{0CFA571E-3E7B-AE4C-A350-404C3B1CD797}" destId="{1FA2E41E-A94F-114D-819C-49465E42D5B6}" srcOrd="0" destOrd="0" presId="urn:microsoft.com/office/officeart/2005/8/layout/radial1"/>
    <dgm:cxn modelId="{74F99DA0-58F8-D24D-9B8B-B48EA7AB9C61}" type="presParOf" srcId="{0CFA571E-3E7B-AE4C-A350-404C3B1CD797}" destId="{333C7B3C-0F2E-0349-BBE8-4FC22FFBF37F}" srcOrd="1" destOrd="0" presId="urn:microsoft.com/office/officeart/2005/8/layout/radial1"/>
    <dgm:cxn modelId="{A7340DB2-4759-F342-81AE-E8440EA45D8A}" type="presParOf" srcId="{333C7B3C-0F2E-0349-BBE8-4FC22FFBF37F}" destId="{B7F811AC-77D5-5E42-A71D-EB4AB08D53CB}" srcOrd="0" destOrd="0" presId="urn:microsoft.com/office/officeart/2005/8/layout/radial1"/>
    <dgm:cxn modelId="{2D80D2B0-D0F3-D747-ABC8-A9E4A779B3C4}" type="presParOf" srcId="{0CFA571E-3E7B-AE4C-A350-404C3B1CD797}" destId="{6D8A6050-F5C2-354F-B3D2-52E6091FECF3}" srcOrd="2" destOrd="0" presId="urn:microsoft.com/office/officeart/2005/8/layout/radial1"/>
    <dgm:cxn modelId="{7E8F5597-C28E-404D-AC6F-BF3CAA979B9A}" type="presParOf" srcId="{0CFA571E-3E7B-AE4C-A350-404C3B1CD797}" destId="{7173A7B2-75F5-C74A-A92D-E689C4CBBEBC}" srcOrd="3" destOrd="0" presId="urn:microsoft.com/office/officeart/2005/8/layout/radial1"/>
    <dgm:cxn modelId="{0EBE8618-F889-FD48-91C3-29B28EE6C99B}" type="presParOf" srcId="{7173A7B2-75F5-C74A-A92D-E689C4CBBEBC}" destId="{0A4CE849-DE3D-6B41-B7BF-8D69A71415E7}" srcOrd="0" destOrd="0" presId="urn:microsoft.com/office/officeart/2005/8/layout/radial1"/>
    <dgm:cxn modelId="{40BA963C-CC12-E349-A06B-EA6D0DBD517E}" type="presParOf" srcId="{0CFA571E-3E7B-AE4C-A350-404C3B1CD797}" destId="{7A3F91E7-960B-1F44-BA4F-6E46CB8561A5}" srcOrd="4" destOrd="0" presId="urn:microsoft.com/office/officeart/2005/8/layout/radial1"/>
    <dgm:cxn modelId="{95344D84-7B7F-7741-8FE8-92D305F4908A}" type="presParOf" srcId="{0CFA571E-3E7B-AE4C-A350-404C3B1CD797}" destId="{E56D8B82-C824-CD46-A211-8D1B0360D713}" srcOrd="5" destOrd="0" presId="urn:microsoft.com/office/officeart/2005/8/layout/radial1"/>
    <dgm:cxn modelId="{792A5931-0D91-D34A-B659-10F7A6379C92}" type="presParOf" srcId="{E56D8B82-C824-CD46-A211-8D1B0360D713}" destId="{586C0CCB-84B5-F54A-B82D-0177C64ABD0C}" srcOrd="0" destOrd="0" presId="urn:microsoft.com/office/officeart/2005/8/layout/radial1"/>
    <dgm:cxn modelId="{56FA34A2-3AB9-6046-976D-681F3D56B1A8}" type="presParOf" srcId="{0CFA571E-3E7B-AE4C-A350-404C3B1CD797}" destId="{89510FC7-8D0A-6743-B68D-431044089796}" srcOrd="6" destOrd="0" presId="urn:microsoft.com/office/officeart/2005/8/layout/radial1"/>
    <dgm:cxn modelId="{7586867D-9C18-654F-B860-0DF95F441FD5}" type="presParOf" srcId="{0CFA571E-3E7B-AE4C-A350-404C3B1CD797}" destId="{D4643700-110C-9A4C-B6B7-950B64573578}" srcOrd="7" destOrd="0" presId="urn:microsoft.com/office/officeart/2005/8/layout/radial1"/>
    <dgm:cxn modelId="{0BA07DDC-CC15-F449-AAE8-3388530C8F2E}" type="presParOf" srcId="{D4643700-110C-9A4C-B6B7-950B64573578}" destId="{BCBC3178-6590-AE48-9232-93F09B4C8EE9}" srcOrd="0" destOrd="0" presId="urn:microsoft.com/office/officeart/2005/8/layout/radial1"/>
    <dgm:cxn modelId="{1AF238DD-87EF-AD4A-A7D3-4D7447B86616}" type="presParOf" srcId="{0CFA571E-3E7B-AE4C-A350-404C3B1CD797}" destId="{81DADF80-BD04-D549-8EE9-2D43FBB08251}" srcOrd="8" destOrd="0" presId="urn:microsoft.com/office/officeart/2005/8/layout/radial1"/>
    <dgm:cxn modelId="{5685A3FD-93B2-FA44-A495-3EFCD7AAA1F9}" type="presParOf" srcId="{0CFA571E-3E7B-AE4C-A350-404C3B1CD797}" destId="{45DCA0BC-7ED8-6E44-B19E-F1B5B16E4703}" srcOrd="9" destOrd="0" presId="urn:microsoft.com/office/officeart/2005/8/layout/radial1"/>
    <dgm:cxn modelId="{60EA7656-D5A0-5D45-AFCD-2739297FDDC4}" type="presParOf" srcId="{45DCA0BC-7ED8-6E44-B19E-F1B5B16E4703}" destId="{57AA3AAE-AFDC-8E4D-8FDB-7A820EF5BEE9}" srcOrd="0" destOrd="0" presId="urn:microsoft.com/office/officeart/2005/8/layout/radial1"/>
    <dgm:cxn modelId="{624D7525-E19B-8A40-B5F1-BC4C70344EA1}"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7273634-E511-2243-9846-93FC6C9AE74F}"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EB0415C4-C9E5-1340-A249-A4B58251C289}">
      <dgm:prSet/>
      <dgm:spPr/>
      <dgm:t>
        <a:bodyPr/>
        <a:lstStyle/>
        <a:p>
          <a:pPr rtl="0"/>
          <a:r>
            <a:rPr lang="en-US" dirty="0" smtClean="0"/>
            <a:t>Google</a:t>
          </a:r>
          <a:endParaRPr lang="en-US" dirty="0"/>
        </a:p>
      </dgm:t>
    </dgm:pt>
    <dgm:pt modelId="{3DD0CEBC-016E-1440-8186-E1F907041D24}" type="parTrans" cxnId="{E242CFEB-1273-FB46-BBB8-4466DDA0E5B8}">
      <dgm:prSet/>
      <dgm:spPr/>
      <dgm:t>
        <a:bodyPr/>
        <a:lstStyle/>
        <a:p>
          <a:endParaRPr lang="en-US"/>
        </a:p>
      </dgm:t>
    </dgm:pt>
    <dgm:pt modelId="{5DF4210B-2B77-8F42-BAF5-55A7E29D53CA}" type="sibTrans" cxnId="{E242CFEB-1273-FB46-BBB8-4466DDA0E5B8}">
      <dgm:prSet/>
      <dgm:spPr/>
      <dgm:t>
        <a:bodyPr/>
        <a:lstStyle/>
        <a:p>
          <a:endParaRPr lang="en-US"/>
        </a:p>
      </dgm:t>
    </dgm:pt>
    <dgm:pt modelId="{EDDD7BDC-8D6A-6A4F-8DC0-33907C80BE8F}">
      <dgm:prSet/>
      <dgm:spPr/>
      <dgm:t>
        <a:bodyPr/>
        <a:lstStyle/>
        <a:p>
          <a:pPr rtl="0"/>
          <a:r>
            <a:rPr lang="en-US" dirty="0" smtClean="0"/>
            <a:t>to organize the world's information and make it universally accessible and useful.</a:t>
          </a:r>
          <a:endParaRPr lang="en-US" dirty="0"/>
        </a:p>
      </dgm:t>
    </dgm:pt>
    <dgm:pt modelId="{CAB53ECD-3967-4747-B665-A883DAB0C971}" type="parTrans" cxnId="{8DCBA9B9-74F5-0E4F-8E8D-B433FF81AB76}">
      <dgm:prSet/>
      <dgm:spPr/>
      <dgm:t>
        <a:bodyPr/>
        <a:lstStyle/>
        <a:p>
          <a:endParaRPr lang="en-US"/>
        </a:p>
      </dgm:t>
    </dgm:pt>
    <dgm:pt modelId="{399CB800-6AF8-6247-AD3B-9FCC6A686B62}" type="sibTrans" cxnId="{8DCBA9B9-74F5-0E4F-8E8D-B433FF81AB76}">
      <dgm:prSet/>
      <dgm:spPr/>
      <dgm:t>
        <a:bodyPr/>
        <a:lstStyle/>
        <a:p>
          <a:endParaRPr lang="en-US"/>
        </a:p>
      </dgm:t>
    </dgm:pt>
    <dgm:pt modelId="{15EFEA5F-B197-114A-9873-D71BB56C8EBF}">
      <dgm:prSet/>
      <dgm:spPr/>
      <dgm:t>
        <a:bodyPr/>
        <a:lstStyle/>
        <a:p>
          <a:pPr rtl="0"/>
          <a:r>
            <a:rPr lang="en-US" dirty="0" err="1" smtClean="0"/>
            <a:t>Kofola</a:t>
          </a:r>
          <a:endParaRPr lang="en-US" dirty="0"/>
        </a:p>
      </dgm:t>
    </dgm:pt>
    <dgm:pt modelId="{DA2DFDFE-8237-D540-A7E0-69636717D892}" type="parTrans" cxnId="{3214BF49-5355-B24E-A334-3EA5BE15670D}">
      <dgm:prSet/>
      <dgm:spPr/>
      <dgm:t>
        <a:bodyPr/>
        <a:lstStyle/>
        <a:p>
          <a:endParaRPr lang="en-US"/>
        </a:p>
      </dgm:t>
    </dgm:pt>
    <dgm:pt modelId="{87EF8613-C967-F644-B1B1-2D2DC1730CC0}" type="sibTrans" cxnId="{3214BF49-5355-B24E-A334-3EA5BE15670D}">
      <dgm:prSet/>
      <dgm:spPr/>
      <dgm:t>
        <a:bodyPr/>
        <a:lstStyle/>
        <a:p>
          <a:endParaRPr lang="en-US"/>
        </a:p>
      </dgm:t>
    </dgm:pt>
    <dgm:pt modelId="{D7FADBA7-0AD1-984C-9781-56A6B1AAA285}">
      <dgm:prSet/>
      <dgm:spPr/>
      <dgm:t>
        <a:bodyPr/>
        <a:lstStyle/>
        <a:p>
          <a:pPr rtl="0"/>
          <a:r>
            <a:rPr lang="en-US" dirty="0" err="1" smtClean="0"/>
            <a:t>Kofola's</a:t>
          </a:r>
          <a:r>
            <a:rPr lang="en-US" dirty="0" smtClean="0"/>
            <a:t> mission is to enthusiastically create an attractive brand of beverages, which will offer consumers a functional and emotional value that they become an important part of their </a:t>
          </a:r>
          <a:r>
            <a:rPr lang="en-US" dirty="0" err="1" smtClean="0"/>
            <a:t>lifes</a:t>
          </a:r>
          <a:r>
            <a:rPr lang="en-US" dirty="0" smtClean="0"/>
            <a:t>.</a:t>
          </a:r>
          <a:endParaRPr lang="en-US" dirty="0"/>
        </a:p>
      </dgm:t>
    </dgm:pt>
    <dgm:pt modelId="{7AB3BC9A-A718-DC4C-9AB5-DAE068226AFD}" type="parTrans" cxnId="{C1CF3CC0-8CDE-D640-840B-9831F2E43398}">
      <dgm:prSet/>
      <dgm:spPr/>
      <dgm:t>
        <a:bodyPr/>
        <a:lstStyle/>
        <a:p>
          <a:endParaRPr lang="en-US"/>
        </a:p>
      </dgm:t>
    </dgm:pt>
    <dgm:pt modelId="{F7DED1C5-CD48-C846-AF00-3E8288986436}" type="sibTrans" cxnId="{C1CF3CC0-8CDE-D640-840B-9831F2E43398}">
      <dgm:prSet/>
      <dgm:spPr/>
      <dgm:t>
        <a:bodyPr/>
        <a:lstStyle/>
        <a:p>
          <a:endParaRPr lang="en-US"/>
        </a:p>
      </dgm:t>
    </dgm:pt>
    <dgm:pt modelId="{D13766AF-E563-C744-B796-6C2220966A34}" type="pres">
      <dgm:prSet presAssocID="{67273634-E511-2243-9846-93FC6C9AE74F}" presName="linear" presStyleCnt="0">
        <dgm:presLayoutVars>
          <dgm:animLvl val="lvl"/>
          <dgm:resizeHandles val="exact"/>
        </dgm:presLayoutVars>
      </dgm:prSet>
      <dgm:spPr/>
      <dgm:t>
        <a:bodyPr/>
        <a:lstStyle/>
        <a:p>
          <a:endParaRPr lang="en-US"/>
        </a:p>
      </dgm:t>
    </dgm:pt>
    <dgm:pt modelId="{ADEAADC5-0BA6-C641-8CEF-B9894FE764ED}" type="pres">
      <dgm:prSet presAssocID="{EB0415C4-C9E5-1340-A249-A4B58251C289}" presName="parentText" presStyleLbl="node1" presStyleIdx="0" presStyleCnt="2">
        <dgm:presLayoutVars>
          <dgm:chMax val="0"/>
          <dgm:bulletEnabled val="1"/>
        </dgm:presLayoutVars>
      </dgm:prSet>
      <dgm:spPr/>
      <dgm:t>
        <a:bodyPr/>
        <a:lstStyle/>
        <a:p>
          <a:endParaRPr lang="en-US"/>
        </a:p>
      </dgm:t>
    </dgm:pt>
    <dgm:pt modelId="{2A9825B7-B9AF-284D-B8E8-86F9F1AEC9DA}" type="pres">
      <dgm:prSet presAssocID="{EB0415C4-C9E5-1340-A249-A4B58251C289}" presName="childText" presStyleLbl="revTx" presStyleIdx="0" presStyleCnt="2">
        <dgm:presLayoutVars>
          <dgm:bulletEnabled val="1"/>
        </dgm:presLayoutVars>
      </dgm:prSet>
      <dgm:spPr/>
      <dgm:t>
        <a:bodyPr/>
        <a:lstStyle/>
        <a:p>
          <a:endParaRPr lang="en-US"/>
        </a:p>
      </dgm:t>
    </dgm:pt>
    <dgm:pt modelId="{D9693367-6D2C-E649-B1DA-019D473E4A1A}" type="pres">
      <dgm:prSet presAssocID="{15EFEA5F-B197-114A-9873-D71BB56C8EBF}" presName="parentText" presStyleLbl="node1" presStyleIdx="1" presStyleCnt="2">
        <dgm:presLayoutVars>
          <dgm:chMax val="0"/>
          <dgm:bulletEnabled val="1"/>
        </dgm:presLayoutVars>
      </dgm:prSet>
      <dgm:spPr/>
      <dgm:t>
        <a:bodyPr/>
        <a:lstStyle/>
        <a:p>
          <a:endParaRPr lang="en-US"/>
        </a:p>
      </dgm:t>
    </dgm:pt>
    <dgm:pt modelId="{ADB996B2-C0C7-D740-B409-44D0A94AEC60}" type="pres">
      <dgm:prSet presAssocID="{15EFEA5F-B197-114A-9873-D71BB56C8EBF}" presName="childText" presStyleLbl="revTx" presStyleIdx="1" presStyleCnt="2">
        <dgm:presLayoutVars>
          <dgm:bulletEnabled val="1"/>
        </dgm:presLayoutVars>
      </dgm:prSet>
      <dgm:spPr/>
      <dgm:t>
        <a:bodyPr/>
        <a:lstStyle/>
        <a:p>
          <a:endParaRPr lang="en-US"/>
        </a:p>
      </dgm:t>
    </dgm:pt>
  </dgm:ptLst>
  <dgm:cxnLst>
    <dgm:cxn modelId="{B9ECAFD1-F522-6B4F-A43B-43EFD19C39C3}" type="presOf" srcId="{D7FADBA7-0AD1-984C-9781-56A6B1AAA285}" destId="{ADB996B2-C0C7-D740-B409-44D0A94AEC60}" srcOrd="0" destOrd="0" presId="urn:microsoft.com/office/officeart/2005/8/layout/vList2"/>
    <dgm:cxn modelId="{E242CFEB-1273-FB46-BBB8-4466DDA0E5B8}" srcId="{67273634-E511-2243-9846-93FC6C9AE74F}" destId="{EB0415C4-C9E5-1340-A249-A4B58251C289}" srcOrd="0" destOrd="0" parTransId="{3DD0CEBC-016E-1440-8186-E1F907041D24}" sibTransId="{5DF4210B-2B77-8F42-BAF5-55A7E29D53CA}"/>
    <dgm:cxn modelId="{3214BF49-5355-B24E-A334-3EA5BE15670D}" srcId="{67273634-E511-2243-9846-93FC6C9AE74F}" destId="{15EFEA5F-B197-114A-9873-D71BB56C8EBF}" srcOrd="1" destOrd="0" parTransId="{DA2DFDFE-8237-D540-A7E0-69636717D892}" sibTransId="{87EF8613-C967-F644-B1B1-2D2DC1730CC0}"/>
    <dgm:cxn modelId="{4E000752-22D2-3949-927C-09695F5705DB}" type="presOf" srcId="{15EFEA5F-B197-114A-9873-D71BB56C8EBF}" destId="{D9693367-6D2C-E649-B1DA-019D473E4A1A}" srcOrd="0" destOrd="0" presId="urn:microsoft.com/office/officeart/2005/8/layout/vList2"/>
    <dgm:cxn modelId="{8DCBA9B9-74F5-0E4F-8E8D-B433FF81AB76}" srcId="{EB0415C4-C9E5-1340-A249-A4B58251C289}" destId="{EDDD7BDC-8D6A-6A4F-8DC0-33907C80BE8F}" srcOrd="0" destOrd="0" parTransId="{CAB53ECD-3967-4747-B665-A883DAB0C971}" sibTransId="{399CB800-6AF8-6247-AD3B-9FCC6A686B62}"/>
    <dgm:cxn modelId="{E8956AD7-9AA3-064A-BB17-B450EA4031D9}" type="presOf" srcId="{EB0415C4-C9E5-1340-A249-A4B58251C289}" destId="{ADEAADC5-0BA6-C641-8CEF-B9894FE764ED}" srcOrd="0" destOrd="0" presId="urn:microsoft.com/office/officeart/2005/8/layout/vList2"/>
    <dgm:cxn modelId="{7230F13F-02C4-B34A-93E2-8D3739D49529}" type="presOf" srcId="{EDDD7BDC-8D6A-6A4F-8DC0-33907C80BE8F}" destId="{2A9825B7-B9AF-284D-B8E8-86F9F1AEC9DA}" srcOrd="0" destOrd="0" presId="urn:microsoft.com/office/officeart/2005/8/layout/vList2"/>
    <dgm:cxn modelId="{B633831A-F53B-3D4B-949B-6569F7C7C0F1}" type="presOf" srcId="{67273634-E511-2243-9846-93FC6C9AE74F}" destId="{D13766AF-E563-C744-B796-6C2220966A34}" srcOrd="0" destOrd="0" presId="urn:microsoft.com/office/officeart/2005/8/layout/vList2"/>
    <dgm:cxn modelId="{C1CF3CC0-8CDE-D640-840B-9831F2E43398}" srcId="{15EFEA5F-B197-114A-9873-D71BB56C8EBF}" destId="{D7FADBA7-0AD1-984C-9781-56A6B1AAA285}" srcOrd="0" destOrd="0" parTransId="{7AB3BC9A-A718-DC4C-9AB5-DAE068226AFD}" sibTransId="{F7DED1C5-CD48-C846-AF00-3E8288986436}"/>
    <dgm:cxn modelId="{7DA53E01-4FFF-AD4A-80FB-D27D3ABA934D}" type="presParOf" srcId="{D13766AF-E563-C744-B796-6C2220966A34}" destId="{ADEAADC5-0BA6-C641-8CEF-B9894FE764ED}" srcOrd="0" destOrd="0" presId="urn:microsoft.com/office/officeart/2005/8/layout/vList2"/>
    <dgm:cxn modelId="{6DD760B3-D63D-3445-B485-FAADB47B3F08}" type="presParOf" srcId="{D13766AF-E563-C744-B796-6C2220966A34}" destId="{2A9825B7-B9AF-284D-B8E8-86F9F1AEC9DA}" srcOrd="1" destOrd="0" presId="urn:microsoft.com/office/officeart/2005/8/layout/vList2"/>
    <dgm:cxn modelId="{56291356-75A7-7946-A0F4-D595AF35B568}" type="presParOf" srcId="{D13766AF-E563-C744-B796-6C2220966A34}" destId="{D9693367-6D2C-E649-B1DA-019D473E4A1A}" srcOrd="2" destOrd="0" presId="urn:microsoft.com/office/officeart/2005/8/layout/vList2"/>
    <dgm:cxn modelId="{73BA6D65-F549-1D42-AB59-8E85B61E64EC}" type="presParOf" srcId="{D13766AF-E563-C744-B796-6C2220966A34}" destId="{ADB996B2-C0C7-D740-B409-44D0A94AEC6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84329957-C2FF-4B4B-800D-86E77B39660D}" type="presOf" srcId="{DBA3ADE8-EF24-5C46-A850-C69377EC523D}" destId="{B28F79B6-CDD2-EA42-8C3C-509AE1059AF7}" srcOrd="0" destOrd="0" presId="urn:microsoft.com/office/officeart/2005/8/layout/radial1"/>
    <dgm:cxn modelId="{1B5D6128-FFB9-D847-8B2D-3EB28312CE92}" type="presOf" srcId="{B907010D-5D6A-E64A-83F4-D64DA90FF28E}" destId="{B7F811AC-77D5-5E42-A71D-EB4AB08D53CB}" srcOrd="1"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F2EA94E0-D779-1741-9AE3-80D55E4FEFF3}" type="presOf" srcId="{B907010D-5D6A-E64A-83F4-D64DA90FF28E}" destId="{333C7B3C-0F2E-0349-BBE8-4FC22FFBF37F}" srcOrd="0" destOrd="0" presId="urn:microsoft.com/office/officeart/2005/8/layout/radial1"/>
    <dgm:cxn modelId="{F2493018-08C0-0F48-8DF1-D510D6343085}" type="presOf" srcId="{6D0734E5-8E2F-7446-BF1B-F8DB68EFDC1A}" destId="{BCBC3178-6590-AE48-9232-93F09B4C8EE9}" srcOrd="1" destOrd="0" presId="urn:microsoft.com/office/officeart/2005/8/layout/radial1"/>
    <dgm:cxn modelId="{1F091B0C-8821-A94A-83E7-24D27B5D6B70}" type="presOf" srcId="{D38404C7-84A1-8B4E-AB60-72773CCDECB9}" destId="{1FA2E41E-A94F-114D-819C-49465E42D5B6}" srcOrd="0" destOrd="0" presId="urn:microsoft.com/office/officeart/2005/8/layout/radial1"/>
    <dgm:cxn modelId="{44C859E5-1E66-ED46-8ACF-BC4E1039A161}" type="presOf" srcId="{2BDD11A1-89EB-6D4F-A1E9-9B7F616B3788}" destId="{6D8A6050-F5C2-354F-B3D2-52E6091FECF3}" srcOrd="0" destOrd="0" presId="urn:microsoft.com/office/officeart/2005/8/layout/radial1"/>
    <dgm:cxn modelId="{4F58BE6D-72FC-544C-A3E0-6FB8299410DA}" type="presOf" srcId="{06179A3E-D021-A74D-A80B-10985AD59869}" destId="{45DCA0BC-7ED8-6E44-B19E-F1B5B16E4703}" srcOrd="0" destOrd="0" presId="urn:microsoft.com/office/officeart/2005/8/layout/radial1"/>
    <dgm:cxn modelId="{579A88E8-3C91-8048-9DA5-366C03735602}" type="presOf" srcId="{06179A3E-D021-A74D-A80B-10985AD59869}" destId="{57AA3AAE-AFDC-8E4D-8FDB-7A820EF5BEE9}" srcOrd="1"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A6D2579F-10C2-5F4D-88AB-AA4AD0B3BB8A}" srcId="{D38404C7-84A1-8B4E-AB60-72773CCDECB9}" destId="{00E17448-3880-3D48-9B15-C372BA15348A}" srcOrd="2" destOrd="0" parTransId="{6E009C3F-466C-5E41-9F59-E75EE2FDEF12}" sibTransId="{C5661C97-45F6-B84C-9185-D4A173BB8EBB}"/>
    <dgm:cxn modelId="{099C2662-F71B-554D-933E-CA082B85EDB6}" type="presOf" srcId="{6A5D5110-7643-DA40-81E8-28E1A33C0C81}" destId="{81DADF80-BD04-D549-8EE9-2D43FBB08251}" srcOrd="0" destOrd="0" presId="urn:microsoft.com/office/officeart/2005/8/layout/radial1"/>
    <dgm:cxn modelId="{55830B99-86F8-8C47-8403-C0F1DF6CF679}" type="presOf" srcId="{6D0734E5-8E2F-7446-BF1B-F8DB68EFDC1A}" destId="{D4643700-110C-9A4C-B6B7-950B64573578}" srcOrd="0" destOrd="0" presId="urn:microsoft.com/office/officeart/2005/8/layout/radial1"/>
    <dgm:cxn modelId="{EFADA923-374B-1B4D-931B-EAF32368A8BC}" type="presOf" srcId="{5A54297D-8078-EE40-9A88-19A46D3D8598}" destId="{0A4CE849-DE3D-6B41-B7BF-8D69A71415E7}" srcOrd="1" destOrd="0" presId="urn:microsoft.com/office/officeart/2005/8/layout/radial1"/>
    <dgm:cxn modelId="{70FC3E28-370D-DF4C-9F3B-E2EC2FFBA52B}" type="presOf" srcId="{4755AA4C-662F-BD49-8C35-4B0EDD0C5948}" destId="{0CFA571E-3E7B-AE4C-A350-404C3B1CD797}"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67F81F0D-2D98-4F42-A3CD-EE59FF10A21A}" type="presOf" srcId="{6E009C3F-466C-5E41-9F59-E75EE2FDEF12}" destId="{586C0CCB-84B5-F54A-B82D-0177C64ABD0C}" srcOrd="1" destOrd="0" presId="urn:microsoft.com/office/officeart/2005/8/layout/radial1"/>
    <dgm:cxn modelId="{7869CD7C-DC69-A740-A8AA-3BC51DF99217}" type="presOf" srcId="{B0DA38C5-CCC7-8044-A29E-8EDD773CB454}" destId="{7A3F91E7-960B-1F44-BA4F-6E46CB8561A5}" srcOrd="0" destOrd="0" presId="urn:microsoft.com/office/officeart/2005/8/layout/radial1"/>
    <dgm:cxn modelId="{77AD1956-5501-1A44-B9D0-0A63D89CD4A6}" type="presOf" srcId="{00E17448-3880-3D48-9B15-C372BA15348A}" destId="{89510FC7-8D0A-6743-B68D-431044089796}" srcOrd="0" destOrd="0" presId="urn:microsoft.com/office/officeart/2005/8/layout/radial1"/>
    <dgm:cxn modelId="{52AE5046-D965-E747-9E09-6CFBA4963E25}" type="presOf" srcId="{6E009C3F-466C-5E41-9F59-E75EE2FDEF12}" destId="{E56D8B82-C824-CD46-A211-8D1B0360D713}" srcOrd="0" destOrd="0" presId="urn:microsoft.com/office/officeart/2005/8/layout/radial1"/>
    <dgm:cxn modelId="{238C1ECC-21DF-7F4B-9F23-5590EB59EBC3}" type="presOf" srcId="{5A54297D-8078-EE40-9A88-19A46D3D8598}" destId="{7173A7B2-75F5-C74A-A92D-E689C4CBBEBC}"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64A3057E-D5EA-5E4D-AC04-69EF30C500D7}" type="presParOf" srcId="{0CFA571E-3E7B-AE4C-A350-404C3B1CD797}" destId="{1FA2E41E-A94F-114D-819C-49465E42D5B6}" srcOrd="0" destOrd="0" presId="urn:microsoft.com/office/officeart/2005/8/layout/radial1"/>
    <dgm:cxn modelId="{A318C4D5-1FEE-6049-93B8-66271BD96DF1}" type="presParOf" srcId="{0CFA571E-3E7B-AE4C-A350-404C3B1CD797}" destId="{333C7B3C-0F2E-0349-BBE8-4FC22FFBF37F}" srcOrd="1" destOrd="0" presId="urn:microsoft.com/office/officeart/2005/8/layout/radial1"/>
    <dgm:cxn modelId="{12374893-583C-AE4A-9198-7C4E5379C04B}" type="presParOf" srcId="{333C7B3C-0F2E-0349-BBE8-4FC22FFBF37F}" destId="{B7F811AC-77D5-5E42-A71D-EB4AB08D53CB}" srcOrd="0" destOrd="0" presId="urn:microsoft.com/office/officeart/2005/8/layout/radial1"/>
    <dgm:cxn modelId="{55A733BF-3692-C240-BD22-CAB8E28CBE19}" type="presParOf" srcId="{0CFA571E-3E7B-AE4C-A350-404C3B1CD797}" destId="{6D8A6050-F5C2-354F-B3D2-52E6091FECF3}" srcOrd="2" destOrd="0" presId="urn:microsoft.com/office/officeart/2005/8/layout/radial1"/>
    <dgm:cxn modelId="{7B911F05-FFF8-C140-88D9-62F06500BBE8}" type="presParOf" srcId="{0CFA571E-3E7B-AE4C-A350-404C3B1CD797}" destId="{7173A7B2-75F5-C74A-A92D-E689C4CBBEBC}" srcOrd="3" destOrd="0" presId="urn:microsoft.com/office/officeart/2005/8/layout/radial1"/>
    <dgm:cxn modelId="{B3262BD6-0AA6-6945-9C59-3B2341716DD0}" type="presParOf" srcId="{7173A7B2-75F5-C74A-A92D-E689C4CBBEBC}" destId="{0A4CE849-DE3D-6B41-B7BF-8D69A71415E7}" srcOrd="0" destOrd="0" presId="urn:microsoft.com/office/officeart/2005/8/layout/radial1"/>
    <dgm:cxn modelId="{FD7C7BDD-E047-FC40-B758-F1BD833631DF}" type="presParOf" srcId="{0CFA571E-3E7B-AE4C-A350-404C3B1CD797}" destId="{7A3F91E7-960B-1F44-BA4F-6E46CB8561A5}" srcOrd="4" destOrd="0" presId="urn:microsoft.com/office/officeart/2005/8/layout/radial1"/>
    <dgm:cxn modelId="{065A3218-0AAE-594E-BF8E-FDCA0955E715}" type="presParOf" srcId="{0CFA571E-3E7B-AE4C-A350-404C3B1CD797}" destId="{E56D8B82-C824-CD46-A211-8D1B0360D713}" srcOrd="5" destOrd="0" presId="urn:microsoft.com/office/officeart/2005/8/layout/radial1"/>
    <dgm:cxn modelId="{D19C3C49-E622-3A49-AF91-FC668062B7C4}" type="presParOf" srcId="{E56D8B82-C824-CD46-A211-8D1B0360D713}" destId="{586C0CCB-84B5-F54A-B82D-0177C64ABD0C}" srcOrd="0" destOrd="0" presId="urn:microsoft.com/office/officeart/2005/8/layout/radial1"/>
    <dgm:cxn modelId="{21A8D16C-0622-0D4C-B15A-A068E6B62DDD}" type="presParOf" srcId="{0CFA571E-3E7B-AE4C-A350-404C3B1CD797}" destId="{89510FC7-8D0A-6743-B68D-431044089796}" srcOrd="6" destOrd="0" presId="urn:microsoft.com/office/officeart/2005/8/layout/radial1"/>
    <dgm:cxn modelId="{8C4D2350-F2BA-3840-9666-9E08C68FF7C5}" type="presParOf" srcId="{0CFA571E-3E7B-AE4C-A350-404C3B1CD797}" destId="{D4643700-110C-9A4C-B6B7-950B64573578}" srcOrd="7" destOrd="0" presId="urn:microsoft.com/office/officeart/2005/8/layout/radial1"/>
    <dgm:cxn modelId="{16D3A008-75BC-7743-9B6D-1245501D8FE5}" type="presParOf" srcId="{D4643700-110C-9A4C-B6B7-950B64573578}" destId="{BCBC3178-6590-AE48-9232-93F09B4C8EE9}" srcOrd="0" destOrd="0" presId="urn:microsoft.com/office/officeart/2005/8/layout/radial1"/>
    <dgm:cxn modelId="{B2D362BA-9D27-6D44-A21B-96CFB6E18024}" type="presParOf" srcId="{0CFA571E-3E7B-AE4C-A350-404C3B1CD797}" destId="{81DADF80-BD04-D549-8EE9-2D43FBB08251}" srcOrd="8" destOrd="0" presId="urn:microsoft.com/office/officeart/2005/8/layout/radial1"/>
    <dgm:cxn modelId="{AAB1891C-8910-BA4D-B50D-E9A443BDBD2A}" type="presParOf" srcId="{0CFA571E-3E7B-AE4C-A350-404C3B1CD797}" destId="{45DCA0BC-7ED8-6E44-B19E-F1B5B16E4703}" srcOrd="9" destOrd="0" presId="urn:microsoft.com/office/officeart/2005/8/layout/radial1"/>
    <dgm:cxn modelId="{713CDB42-2D49-4D45-B02D-3B689785D677}" type="presParOf" srcId="{45DCA0BC-7ED8-6E44-B19E-F1B5B16E4703}" destId="{57AA3AAE-AFDC-8E4D-8FDB-7A820EF5BEE9}" srcOrd="0" destOrd="0" presId="urn:microsoft.com/office/officeart/2005/8/layout/radial1"/>
    <dgm:cxn modelId="{176B903E-7CAF-AC41-8165-2DA134AC130B}"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A46086F-2362-2A42-9DB4-86B6CBC575E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AF23493-2E0D-6543-A035-6FA05B5646DB}">
      <dgm:prSet/>
      <dgm:spPr/>
      <dgm:t>
        <a:bodyPr/>
        <a:lstStyle/>
        <a:p>
          <a:pPr rtl="0"/>
          <a:r>
            <a:rPr lang="en-US" dirty="0" smtClean="0"/>
            <a:t>Focus on potential ways leading to achievement of goals outlined in vision</a:t>
          </a:r>
          <a:endParaRPr lang="en-US" dirty="0"/>
        </a:p>
      </dgm:t>
    </dgm:pt>
    <dgm:pt modelId="{688D85E4-6D84-A341-BA36-8270F91D89B4}" type="parTrans" cxnId="{F9130610-3B46-9544-8B85-7A0EA10FE71E}">
      <dgm:prSet/>
      <dgm:spPr/>
      <dgm:t>
        <a:bodyPr/>
        <a:lstStyle/>
        <a:p>
          <a:endParaRPr lang="en-US"/>
        </a:p>
      </dgm:t>
    </dgm:pt>
    <dgm:pt modelId="{7696D89F-3DCD-734A-9532-07C5A8A9AAF2}" type="sibTrans" cxnId="{F9130610-3B46-9544-8B85-7A0EA10FE71E}">
      <dgm:prSet/>
      <dgm:spPr/>
      <dgm:t>
        <a:bodyPr/>
        <a:lstStyle/>
        <a:p>
          <a:endParaRPr lang="en-US"/>
        </a:p>
      </dgm:t>
    </dgm:pt>
    <dgm:pt modelId="{5DF167C2-3ABE-C541-BC90-AC9E797E44D6}">
      <dgm:prSet/>
      <dgm:spPr/>
      <dgm:t>
        <a:bodyPr/>
        <a:lstStyle/>
        <a:p>
          <a:pPr rtl="0"/>
          <a:r>
            <a:rPr lang="en-US" dirty="0" smtClean="0"/>
            <a:t>Emotionally, it is a set of shared and felt values which company ought to obey when realizing the vision</a:t>
          </a:r>
          <a:endParaRPr lang="en-US" dirty="0"/>
        </a:p>
      </dgm:t>
    </dgm:pt>
    <dgm:pt modelId="{480723D7-672A-4B49-8B11-A8EBB62AECCE}" type="parTrans" cxnId="{1D6B73AB-D59D-E841-A6DD-AF377C9B8CC0}">
      <dgm:prSet/>
      <dgm:spPr/>
      <dgm:t>
        <a:bodyPr/>
        <a:lstStyle/>
        <a:p>
          <a:endParaRPr lang="en-US"/>
        </a:p>
      </dgm:t>
    </dgm:pt>
    <dgm:pt modelId="{E319D94B-DCAE-134D-87E8-AB1F9BCD2E4A}" type="sibTrans" cxnId="{1D6B73AB-D59D-E841-A6DD-AF377C9B8CC0}">
      <dgm:prSet/>
      <dgm:spPr/>
      <dgm:t>
        <a:bodyPr/>
        <a:lstStyle/>
        <a:p>
          <a:endParaRPr lang="en-US"/>
        </a:p>
      </dgm:t>
    </dgm:pt>
    <dgm:pt modelId="{291A7822-6C4A-8947-ABDF-B3171E2DB08E}">
      <dgm:prSet/>
      <dgm:spPr/>
      <dgm:t>
        <a:bodyPr/>
        <a:lstStyle/>
        <a:p>
          <a:pPr rtl="0"/>
          <a:r>
            <a:rPr lang="en-US" dirty="0" smtClean="0"/>
            <a:t>examples: Give-Take Matrix compliance, exploit any flaw in law at all costs</a:t>
          </a:r>
          <a:endParaRPr lang="en-US" dirty="0"/>
        </a:p>
      </dgm:t>
    </dgm:pt>
    <dgm:pt modelId="{7807D0CA-196A-5C49-AB1A-56A3C7A55751}" type="parTrans" cxnId="{FC9C73FA-B7CD-E244-B89C-A347879891C1}">
      <dgm:prSet/>
      <dgm:spPr/>
      <dgm:t>
        <a:bodyPr/>
        <a:lstStyle/>
        <a:p>
          <a:endParaRPr lang="en-US"/>
        </a:p>
      </dgm:t>
    </dgm:pt>
    <dgm:pt modelId="{C91AB9B1-6F07-5146-94C8-926DCA8B5C1B}" type="sibTrans" cxnId="{FC9C73FA-B7CD-E244-B89C-A347879891C1}">
      <dgm:prSet/>
      <dgm:spPr/>
      <dgm:t>
        <a:bodyPr/>
        <a:lstStyle/>
        <a:p>
          <a:endParaRPr lang="en-US"/>
        </a:p>
      </dgm:t>
    </dgm:pt>
    <dgm:pt modelId="{ABD615A0-784A-3547-819E-F0A8B68A6B0C}">
      <dgm:prSet/>
      <dgm:spPr/>
      <dgm:t>
        <a:bodyPr/>
        <a:lstStyle/>
        <a:p>
          <a:pPr rtl="0"/>
          <a:r>
            <a:rPr lang="en-US" dirty="0" smtClean="0"/>
            <a:t>Shared values are rationalized into the set of clear rules which observance is measurable</a:t>
          </a:r>
          <a:endParaRPr lang="en-US" dirty="0"/>
        </a:p>
      </dgm:t>
    </dgm:pt>
    <dgm:pt modelId="{249550FE-642D-F14A-9B83-A376E810D467}" type="parTrans" cxnId="{92A3AD35-5840-B043-A5A0-759D91FF2856}">
      <dgm:prSet/>
      <dgm:spPr/>
      <dgm:t>
        <a:bodyPr/>
        <a:lstStyle/>
        <a:p>
          <a:endParaRPr lang="en-US"/>
        </a:p>
      </dgm:t>
    </dgm:pt>
    <dgm:pt modelId="{4E771014-EC19-8F41-9FD2-DCAEFA611C9D}" type="sibTrans" cxnId="{92A3AD35-5840-B043-A5A0-759D91FF2856}">
      <dgm:prSet/>
      <dgm:spPr/>
      <dgm:t>
        <a:bodyPr/>
        <a:lstStyle/>
        <a:p>
          <a:endParaRPr lang="en-US"/>
        </a:p>
      </dgm:t>
    </dgm:pt>
    <dgm:pt modelId="{B5810F27-142E-AB4E-ABD8-308205018A80}">
      <dgm:prSet/>
      <dgm:spPr/>
      <dgm:t>
        <a:bodyPr/>
        <a:lstStyle/>
        <a:p>
          <a:pPr rtl="0"/>
          <a:r>
            <a:rPr lang="en-US" dirty="0" smtClean="0"/>
            <a:t>example: every contract must be revised by XY from the perspective of Give-Take Matrix compliance</a:t>
          </a:r>
          <a:endParaRPr lang="en-US" dirty="0"/>
        </a:p>
      </dgm:t>
    </dgm:pt>
    <dgm:pt modelId="{E54FB417-3D4D-674E-956D-0792755926F9}" type="parTrans" cxnId="{CE90ED02-F164-B44F-836F-E52201473167}">
      <dgm:prSet/>
      <dgm:spPr/>
      <dgm:t>
        <a:bodyPr/>
        <a:lstStyle/>
        <a:p>
          <a:endParaRPr lang="en-US"/>
        </a:p>
      </dgm:t>
    </dgm:pt>
    <dgm:pt modelId="{135351DC-3AE2-A94E-9158-3AEBC8059DD9}" type="sibTrans" cxnId="{CE90ED02-F164-B44F-836F-E52201473167}">
      <dgm:prSet/>
      <dgm:spPr/>
      <dgm:t>
        <a:bodyPr/>
        <a:lstStyle/>
        <a:p>
          <a:endParaRPr lang="en-US"/>
        </a:p>
      </dgm:t>
    </dgm:pt>
    <dgm:pt modelId="{06E6CDB8-AA68-7840-A647-14B8A874D121}" type="pres">
      <dgm:prSet presAssocID="{FA46086F-2362-2A42-9DB4-86B6CBC575EA}" presName="linear" presStyleCnt="0">
        <dgm:presLayoutVars>
          <dgm:animLvl val="lvl"/>
          <dgm:resizeHandles val="exact"/>
        </dgm:presLayoutVars>
      </dgm:prSet>
      <dgm:spPr/>
      <dgm:t>
        <a:bodyPr/>
        <a:lstStyle/>
        <a:p>
          <a:endParaRPr lang="en-US"/>
        </a:p>
      </dgm:t>
    </dgm:pt>
    <dgm:pt modelId="{72E8DE7A-B4B9-2C4B-AB5C-9B4071EF5DF1}" type="pres">
      <dgm:prSet presAssocID="{BAF23493-2E0D-6543-A035-6FA05B5646DB}" presName="parentText" presStyleLbl="node1" presStyleIdx="0" presStyleCnt="3">
        <dgm:presLayoutVars>
          <dgm:chMax val="0"/>
          <dgm:bulletEnabled val="1"/>
        </dgm:presLayoutVars>
      </dgm:prSet>
      <dgm:spPr/>
      <dgm:t>
        <a:bodyPr/>
        <a:lstStyle/>
        <a:p>
          <a:endParaRPr lang="en-US"/>
        </a:p>
      </dgm:t>
    </dgm:pt>
    <dgm:pt modelId="{2F67C635-94E5-7F42-B6F5-BEF10199E4DE}" type="pres">
      <dgm:prSet presAssocID="{7696D89F-3DCD-734A-9532-07C5A8A9AAF2}" presName="spacer" presStyleCnt="0"/>
      <dgm:spPr/>
    </dgm:pt>
    <dgm:pt modelId="{86986F44-8944-CE46-AF76-DBB038809190}" type="pres">
      <dgm:prSet presAssocID="{5DF167C2-3ABE-C541-BC90-AC9E797E44D6}" presName="parentText" presStyleLbl="node1" presStyleIdx="1" presStyleCnt="3">
        <dgm:presLayoutVars>
          <dgm:chMax val="0"/>
          <dgm:bulletEnabled val="1"/>
        </dgm:presLayoutVars>
      </dgm:prSet>
      <dgm:spPr/>
      <dgm:t>
        <a:bodyPr/>
        <a:lstStyle/>
        <a:p>
          <a:endParaRPr lang="en-US"/>
        </a:p>
      </dgm:t>
    </dgm:pt>
    <dgm:pt modelId="{DFE9BCEA-D5AD-2749-9FAC-920AB404E006}" type="pres">
      <dgm:prSet presAssocID="{5DF167C2-3ABE-C541-BC90-AC9E797E44D6}" presName="childText" presStyleLbl="revTx" presStyleIdx="0" presStyleCnt="2">
        <dgm:presLayoutVars>
          <dgm:bulletEnabled val="1"/>
        </dgm:presLayoutVars>
      </dgm:prSet>
      <dgm:spPr/>
      <dgm:t>
        <a:bodyPr/>
        <a:lstStyle/>
        <a:p>
          <a:endParaRPr lang="en-US"/>
        </a:p>
      </dgm:t>
    </dgm:pt>
    <dgm:pt modelId="{EF7C0751-411C-7940-9BF8-2ED7E3C3018D}" type="pres">
      <dgm:prSet presAssocID="{ABD615A0-784A-3547-819E-F0A8B68A6B0C}" presName="parentText" presStyleLbl="node1" presStyleIdx="2" presStyleCnt="3">
        <dgm:presLayoutVars>
          <dgm:chMax val="0"/>
          <dgm:bulletEnabled val="1"/>
        </dgm:presLayoutVars>
      </dgm:prSet>
      <dgm:spPr/>
      <dgm:t>
        <a:bodyPr/>
        <a:lstStyle/>
        <a:p>
          <a:endParaRPr lang="en-US"/>
        </a:p>
      </dgm:t>
    </dgm:pt>
    <dgm:pt modelId="{77DEC522-864A-A140-AA6A-CD1139782B59}" type="pres">
      <dgm:prSet presAssocID="{ABD615A0-784A-3547-819E-F0A8B68A6B0C}" presName="childText" presStyleLbl="revTx" presStyleIdx="1" presStyleCnt="2">
        <dgm:presLayoutVars>
          <dgm:bulletEnabled val="1"/>
        </dgm:presLayoutVars>
      </dgm:prSet>
      <dgm:spPr/>
      <dgm:t>
        <a:bodyPr/>
        <a:lstStyle/>
        <a:p>
          <a:endParaRPr lang="en-US"/>
        </a:p>
      </dgm:t>
    </dgm:pt>
  </dgm:ptLst>
  <dgm:cxnLst>
    <dgm:cxn modelId="{89D0692E-CBF2-4E44-9899-E5AB891A0CE3}" type="presOf" srcId="{291A7822-6C4A-8947-ABDF-B3171E2DB08E}" destId="{DFE9BCEA-D5AD-2749-9FAC-920AB404E006}" srcOrd="0" destOrd="0" presId="urn:microsoft.com/office/officeart/2005/8/layout/vList2"/>
    <dgm:cxn modelId="{FC9C73FA-B7CD-E244-B89C-A347879891C1}" srcId="{5DF167C2-3ABE-C541-BC90-AC9E797E44D6}" destId="{291A7822-6C4A-8947-ABDF-B3171E2DB08E}" srcOrd="0" destOrd="0" parTransId="{7807D0CA-196A-5C49-AB1A-56A3C7A55751}" sibTransId="{C91AB9B1-6F07-5146-94C8-926DCA8B5C1B}"/>
    <dgm:cxn modelId="{CE90ED02-F164-B44F-836F-E52201473167}" srcId="{ABD615A0-784A-3547-819E-F0A8B68A6B0C}" destId="{B5810F27-142E-AB4E-ABD8-308205018A80}" srcOrd="0" destOrd="0" parTransId="{E54FB417-3D4D-674E-956D-0792755926F9}" sibTransId="{135351DC-3AE2-A94E-9158-3AEBC8059DD9}"/>
    <dgm:cxn modelId="{92A3AD35-5840-B043-A5A0-759D91FF2856}" srcId="{FA46086F-2362-2A42-9DB4-86B6CBC575EA}" destId="{ABD615A0-784A-3547-819E-F0A8B68A6B0C}" srcOrd="2" destOrd="0" parTransId="{249550FE-642D-F14A-9B83-A376E810D467}" sibTransId="{4E771014-EC19-8F41-9FD2-DCAEFA611C9D}"/>
    <dgm:cxn modelId="{1D6B73AB-D59D-E841-A6DD-AF377C9B8CC0}" srcId="{FA46086F-2362-2A42-9DB4-86B6CBC575EA}" destId="{5DF167C2-3ABE-C541-BC90-AC9E797E44D6}" srcOrd="1" destOrd="0" parTransId="{480723D7-672A-4B49-8B11-A8EBB62AECCE}" sibTransId="{E319D94B-DCAE-134D-87E8-AB1F9BCD2E4A}"/>
    <dgm:cxn modelId="{43266CB4-960F-3248-8768-951D41235518}" type="presOf" srcId="{5DF167C2-3ABE-C541-BC90-AC9E797E44D6}" destId="{86986F44-8944-CE46-AF76-DBB038809190}" srcOrd="0" destOrd="0" presId="urn:microsoft.com/office/officeart/2005/8/layout/vList2"/>
    <dgm:cxn modelId="{F9130610-3B46-9544-8B85-7A0EA10FE71E}" srcId="{FA46086F-2362-2A42-9DB4-86B6CBC575EA}" destId="{BAF23493-2E0D-6543-A035-6FA05B5646DB}" srcOrd="0" destOrd="0" parTransId="{688D85E4-6D84-A341-BA36-8270F91D89B4}" sibTransId="{7696D89F-3DCD-734A-9532-07C5A8A9AAF2}"/>
    <dgm:cxn modelId="{DE0B1DEB-FE5D-9641-8851-E8A0E1399775}" type="presOf" srcId="{BAF23493-2E0D-6543-A035-6FA05B5646DB}" destId="{72E8DE7A-B4B9-2C4B-AB5C-9B4071EF5DF1}" srcOrd="0" destOrd="0" presId="urn:microsoft.com/office/officeart/2005/8/layout/vList2"/>
    <dgm:cxn modelId="{827AD9F9-A8FF-F84D-A27C-0EF776767F6E}" type="presOf" srcId="{ABD615A0-784A-3547-819E-F0A8B68A6B0C}" destId="{EF7C0751-411C-7940-9BF8-2ED7E3C3018D}" srcOrd="0" destOrd="0" presId="urn:microsoft.com/office/officeart/2005/8/layout/vList2"/>
    <dgm:cxn modelId="{34189ECA-0AA3-9F44-9EDD-BEE0BB1B810F}" type="presOf" srcId="{B5810F27-142E-AB4E-ABD8-308205018A80}" destId="{77DEC522-864A-A140-AA6A-CD1139782B59}" srcOrd="0" destOrd="0" presId="urn:microsoft.com/office/officeart/2005/8/layout/vList2"/>
    <dgm:cxn modelId="{C06629B1-0992-C144-9064-654A7822A41E}" type="presOf" srcId="{FA46086F-2362-2A42-9DB4-86B6CBC575EA}" destId="{06E6CDB8-AA68-7840-A647-14B8A874D121}" srcOrd="0" destOrd="0" presId="urn:microsoft.com/office/officeart/2005/8/layout/vList2"/>
    <dgm:cxn modelId="{8ADE1A22-0131-4C41-AA83-9653116CDB7D}" type="presParOf" srcId="{06E6CDB8-AA68-7840-A647-14B8A874D121}" destId="{72E8DE7A-B4B9-2C4B-AB5C-9B4071EF5DF1}" srcOrd="0" destOrd="0" presId="urn:microsoft.com/office/officeart/2005/8/layout/vList2"/>
    <dgm:cxn modelId="{E3074B08-8578-614A-A4DD-0FB79C698039}" type="presParOf" srcId="{06E6CDB8-AA68-7840-A647-14B8A874D121}" destId="{2F67C635-94E5-7F42-B6F5-BEF10199E4DE}" srcOrd="1" destOrd="0" presId="urn:microsoft.com/office/officeart/2005/8/layout/vList2"/>
    <dgm:cxn modelId="{482958FB-19A5-0E4C-811C-2A522E5BDCEC}" type="presParOf" srcId="{06E6CDB8-AA68-7840-A647-14B8A874D121}" destId="{86986F44-8944-CE46-AF76-DBB038809190}" srcOrd="2" destOrd="0" presId="urn:microsoft.com/office/officeart/2005/8/layout/vList2"/>
    <dgm:cxn modelId="{22E59438-4D44-BA4C-B222-0EC51CB5F31F}" type="presParOf" srcId="{06E6CDB8-AA68-7840-A647-14B8A874D121}" destId="{DFE9BCEA-D5AD-2749-9FAC-920AB404E006}" srcOrd="3" destOrd="0" presId="urn:microsoft.com/office/officeart/2005/8/layout/vList2"/>
    <dgm:cxn modelId="{A429C67D-E0ED-CB4A-A52B-5FDDC2A8E0EE}" type="presParOf" srcId="{06E6CDB8-AA68-7840-A647-14B8A874D121}" destId="{EF7C0751-411C-7940-9BF8-2ED7E3C3018D}" srcOrd="4" destOrd="0" presId="urn:microsoft.com/office/officeart/2005/8/layout/vList2"/>
    <dgm:cxn modelId="{9D1CCF2C-A689-BA43-8CBD-3725B59F166E}" type="presParOf" srcId="{06E6CDB8-AA68-7840-A647-14B8A874D121}" destId="{77DEC522-864A-A140-AA6A-CD1139782B5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1B27E9B7-CB92-1940-9698-6E10CDBBF0DD}" type="presOf" srcId="{00E17448-3880-3D48-9B15-C372BA15348A}" destId="{89510FC7-8D0A-6743-B68D-431044089796}"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ABFFDA91-C7CC-7D44-9A6A-B32EAC407855}" type="presOf" srcId="{4755AA4C-662F-BD49-8C35-4B0EDD0C5948}" destId="{0CFA571E-3E7B-AE4C-A350-404C3B1CD797}" srcOrd="0" destOrd="0" presId="urn:microsoft.com/office/officeart/2005/8/layout/radial1"/>
    <dgm:cxn modelId="{F98974B3-354E-3D4C-9CD6-B1993483C107}" type="presOf" srcId="{D38404C7-84A1-8B4E-AB60-72773CCDECB9}" destId="{1FA2E41E-A94F-114D-819C-49465E42D5B6}"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A6D2579F-10C2-5F4D-88AB-AA4AD0B3BB8A}" srcId="{D38404C7-84A1-8B4E-AB60-72773CCDECB9}" destId="{00E17448-3880-3D48-9B15-C372BA15348A}" srcOrd="2" destOrd="0" parTransId="{6E009C3F-466C-5E41-9F59-E75EE2FDEF12}" sibTransId="{C5661C97-45F6-B84C-9185-D4A173BB8EBB}"/>
    <dgm:cxn modelId="{BA94AD34-FA24-4B44-A53E-347992068419}" type="presOf" srcId="{B907010D-5D6A-E64A-83F4-D64DA90FF28E}" destId="{B7F811AC-77D5-5E42-A71D-EB4AB08D53CB}" srcOrd="1" destOrd="0" presId="urn:microsoft.com/office/officeart/2005/8/layout/radial1"/>
    <dgm:cxn modelId="{68DFCB69-D204-6D4D-B2B7-D2B24EED333F}" type="presOf" srcId="{6A5D5110-7643-DA40-81E8-28E1A33C0C81}" destId="{81DADF80-BD04-D549-8EE9-2D43FBB08251}" srcOrd="0" destOrd="0" presId="urn:microsoft.com/office/officeart/2005/8/layout/radial1"/>
    <dgm:cxn modelId="{7353405B-6227-CB4C-9222-E631D47DC51E}" type="presOf" srcId="{6E009C3F-466C-5E41-9F59-E75EE2FDEF12}" destId="{586C0CCB-84B5-F54A-B82D-0177C64ABD0C}" srcOrd="1" destOrd="0" presId="urn:microsoft.com/office/officeart/2005/8/layout/radial1"/>
    <dgm:cxn modelId="{95C15967-4802-394F-B14E-91212F1C7B81}" type="presOf" srcId="{6D0734E5-8E2F-7446-BF1B-F8DB68EFDC1A}" destId="{D4643700-110C-9A4C-B6B7-950B64573578}" srcOrd="0" destOrd="0" presId="urn:microsoft.com/office/officeart/2005/8/layout/radial1"/>
    <dgm:cxn modelId="{E2A90E42-3377-1E40-91C0-2CCFCC4D6655}" type="presOf" srcId="{B907010D-5D6A-E64A-83F4-D64DA90FF28E}" destId="{333C7B3C-0F2E-0349-BBE8-4FC22FFBF37F}" srcOrd="0" destOrd="0" presId="urn:microsoft.com/office/officeart/2005/8/layout/radial1"/>
    <dgm:cxn modelId="{BBEAFAE3-012C-EB41-A6FF-D5D4A8590539}" type="presOf" srcId="{B0DA38C5-CCC7-8044-A29E-8EDD773CB454}" destId="{7A3F91E7-960B-1F44-BA4F-6E46CB8561A5}" srcOrd="0" destOrd="0" presId="urn:microsoft.com/office/officeart/2005/8/layout/radial1"/>
    <dgm:cxn modelId="{F3C45316-6F1A-F24A-95E6-B7EA6CAD721F}" type="presOf" srcId="{6D0734E5-8E2F-7446-BF1B-F8DB68EFDC1A}" destId="{BCBC3178-6590-AE48-9232-93F09B4C8EE9}" srcOrd="1"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5A9DDE61-AFDF-7E48-B3F2-55072D126EAA}" type="presOf" srcId="{5A54297D-8078-EE40-9A88-19A46D3D8598}" destId="{0A4CE849-DE3D-6B41-B7BF-8D69A71415E7}" srcOrd="1" destOrd="0" presId="urn:microsoft.com/office/officeart/2005/8/layout/radial1"/>
    <dgm:cxn modelId="{51C26F2A-50B3-7A4B-B6C8-65699CBF4652}" type="presOf" srcId="{DBA3ADE8-EF24-5C46-A850-C69377EC523D}" destId="{B28F79B6-CDD2-EA42-8C3C-509AE1059AF7}" srcOrd="0" destOrd="0" presId="urn:microsoft.com/office/officeart/2005/8/layout/radial1"/>
    <dgm:cxn modelId="{D02ACA81-5DCE-D340-9D3D-B2C270172E5E}" type="presOf" srcId="{06179A3E-D021-A74D-A80B-10985AD59869}" destId="{45DCA0BC-7ED8-6E44-B19E-F1B5B16E4703}" srcOrd="0" destOrd="0" presId="urn:microsoft.com/office/officeart/2005/8/layout/radial1"/>
    <dgm:cxn modelId="{A2B6114E-EBED-EA44-8E99-9C5B6881B5D4}" type="presOf" srcId="{5A54297D-8078-EE40-9A88-19A46D3D8598}" destId="{7173A7B2-75F5-C74A-A92D-E689C4CBBEBC}" srcOrd="0" destOrd="0" presId="urn:microsoft.com/office/officeart/2005/8/layout/radial1"/>
    <dgm:cxn modelId="{9DE68F38-6B44-DE44-9069-BA078B2F96FC}" type="presOf" srcId="{06179A3E-D021-A74D-A80B-10985AD59869}" destId="{57AA3AAE-AFDC-8E4D-8FDB-7A820EF5BEE9}" srcOrd="1" destOrd="0" presId="urn:microsoft.com/office/officeart/2005/8/layout/radial1"/>
    <dgm:cxn modelId="{203FF7C2-5BEA-EE48-8CFA-A1B72763937F}" type="presOf" srcId="{2BDD11A1-89EB-6D4F-A1E9-9B7F616B3788}" destId="{6D8A6050-F5C2-354F-B3D2-52E6091FECF3}"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92A82489-A0B9-B142-8054-E31EDBE07410}" type="presOf" srcId="{6E009C3F-466C-5E41-9F59-E75EE2FDEF12}" destId="{E56D8B82-C824-CD46-A211-8D1B0360D713}" srcOrd="0" destOrd="0" presId="urn:microsoft.com/office/officeart/2005/8/layout/radial1"/>
    <dgm:cxn modelId="{91796982-AA1B-3745-B5DF-7197371118BA}" type="presParOf" srcId="{0CFA571E-3E7B-AE4C-A350-404C3B1CD797}" destId="{1FA2E41E-A94F-114D-819C-49465E42D5B6}" srcOrd="0" destOrd="0" presId="urn:microsoft.com/office/officeart/2005/8/layout/radial1"/>
    <dgm:cxn modelId="{A5FC362E-3B68-8549-A138-0660ED9F0ECE}" type="presParOf" srcId="{0CFA571E-3E7B-AE4C-A350-404C3B1CD797}" destId="{333C7B3C-0F2E-0349-BBE8-4FC22FFBF37F}" srcOrd="1" destOrd="0" presId="urn:microsoft.com/office/officeart/2005/8/layout/radial1"/>
    <dgm:cxn modelId="{1F4EB191-2767-6845-AD09-6F3EC5231EB5}" type="presParOf" srcId="{333C7B3C-0F2E-0349-BBE8-4FC22FFBF37F}" destId="{B7F811AC-77D5-5E42-A71D-EB4AB08D53CB}" srcOrd="0" destOrd="0" presId="urn:microsoft.com/office/officeart/2005/8/layout/radial1"/>
    <dgm:cxn modelId="{82B6E989-52BF-1E48-ACB3-288E8993EF28}" type="presParOf" srcId="{0CFA571E-3E7B-AE4C-A350-404C3B1CD797}" destId="{6D8A6050-F5C2-354F-B3D2-52E6091FECF3}" srcOrd="2" destOrd="0" presId="urn:microsoft.com/office/officeart/2005/8/layout/radial1"/>
    <dgm:cxn modelId="{01F0ACE0-8D7E-4D41-9E92-6F0AD802AEDC}" type="presParOf" srcId="{0CFA571E-3E7B-AE4C-A350-404C3B1CD797}" destId="{7173A7B2-75F5-C74A-A92D-E689C4CBBEBC}" srcOrd="3" destOrd="0" presId="urn:microsoft.com/office/officeart/2005/8/layout/radial1"/>
    <dgm:cxn modelId="{11759356-258B-3943-93A4-76B3FEF6FD64}" type="presParOf" srcId="{7173A7B2-75F5-C74A-A92D-E689C4CBBEBC}" destId="{0A4CE849-DE3D-6B41-B7BF-8D69A71415E7}" srcOrd="0" destOrd="0" presId="urn:microsoft.com/office/officeart/2005/8/layout/radial1"/>
    <dgm:cxn modelId="{9E2CEFAF-C519-DF4B-BB12-5BC0DCB7AE22}" type="presParOf" srcId="{0CFA571E-3E7B-AE4C-A350-404C3B1CD797}" destId="{7A3F91E7-960B-1F44-BA4F-6E46CB8561A5}" srcOrd="4" destOrd="0" presId="urn:microsoft.com/office/officeart/2005/8/layout/radial1"/>
    <dgm:cxn modelId="{7C18F4BD-2C81-1A40-A65A-4BE092926408}" type="presParOf" srcId="{0CFA571E-3E7B-AE4C-A350-404C3B1CD797}" destId="{E56D8B82-C824-CD46-A211-8D1B0360D713}" srcOrd="5" destOrd="0" presId="urn:microsoft.com/office/officeart/2005/8/layout/radial1"/>
    <dgm:cxn modelId="{2B04636D-289F-AD41-86CC-27B997C11C47}" type="presParOf" srcId="{E56D8B82-C824-CD46-A211-8D1B0360D713}" destId="{586C0CCB-84B5-F54A-B82D-0177C64ABD0C}" srcOrd="0" destOrd="0" presId="urn:microsoft.com/office/officeart/2005/8/layout/radial1"/>
    <dgm:cxn modelId="{31602316-0DE5-DD46-9C1B-4CF95D17885D}" type="presParOf" srcId="{0CFA571E-3E7B-AE4C-A350-404C3B1CD797}" destId="{89510FC7-8D0A-6743-B68D-431044089796}" srcOrd="6" destOrd="0" presId="urn:microsoft.com/office/officeart/2005/8/layout/radial1"/>
    <dgm:cxn modelId="{DFB217DC-AD91-FF40-A2C7-CC77AFF13E29}" type="presParOf" srcId="{0CFA571E-3E7B-AE4C-A350-404C3B1CD797}" destId="{D4643700-110C-9A4C-B6B7-950B64573578}" srcOrd="7" destOrd="0" presId="urn:microsoft.com/office/officeart/2005/8/layout/radial1"/>
    <dgm:cxn modelId="{5C990899-336E-0B48-A4B5-5A7EC52E6678}" type="presParOf" srcId="{D4643700-110C-9A4C-B6B7-950B64573578}" destId="{BCBC3178-6590-AE48-9232-93F09B4C8EE9}" srcOrd="0" destOrd="0" presId="urn:microsoft.com/office/officeart/2005/8/layout/radial1"/>
    <dgm:cxn modelId="{4A835618-345C-714C-8A9C-9AE3C2D3021B}" type="presParOf" srcId="{0CFA571E-3E7B-AE4C-A350-404C3B1CD797}" destId="{81DADF80-BD04-D549-8EE9-2D43FBB08251}" srcOrd="8" destOrd="0" presId="urn:microsoft.com/office/officeart/2005/8/layout/radial1"/>
    <dgm:cxn modelId="{1EEB45AD-F9F2-AB45-8679-ECBDDE4AAB48}" type="presParOf" srcId="{0CFA571E-3E7B-AE4C-A350-404C3B1CD797}" destId="{45DCA0BC-7ED8-6E44-B19E-F1B5B16E4703}" srcOrd="9" destOrd="0" presId="urn:microsoft.com/office/officeart/2005/8/layout/radial1"/>
    <dgm:cxn modelId="{E704660B-296E-EB4A-B9E4-460AB857F2B3}" type="presParOf" srcId="{45DCA0BC-7ED8-6E44-B19E-F1B5B16E4703}" destId="{57AA3AAE-AFDC-8E4D-8FDB-7A820EF5BEE9}" srcOrd="0" destOrd="0" presId="urn:microsoft.com/office/officeart/2005/8/layout/radial1"/>
    <dgm:cxn modelId="{E4A9B92C-8A1E-F74A-AF33-DC1FDA7C1A0D}"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72111E-8181-1E4F-A6A9-F471F3518283}" type="doc">
      <dgm:prSet loTypeId="urn:microsoft.com/office/officeart/2005/8/layout/process4" loCatId="process" qsTypeId="urn:microsoft.com/office/officeart/2005/8/quickstyle/simple4" qsCatId="simple" csTypeId="urn:microsoft.com/office/officeart/2005/8/colors/accent1_2" csCatId="accent1" phldr="1"/>
      <dgm:spPr/>
      <dgm:t>
        <a:bodyPr/>
        <a:lstStyle/>
        <a:p>
          <a:endParaRPr lang="en-US"/>
        </a:p>
      </dgm:t>
    </dgm:pt>
    <dgm:pt modelId="{CD275FC0-3896-334D-9AC9-C1662C1C6D41}">
      <dgm:prSet phldrT="[Text]" custT="1"/>
      <dgm:spPr/>
      <dgm:t>
        <a:bodyPr/>
        <a:lstStyle/>
        <a:p>
          <a:r>
            <a:rPr lang="en-US" sz="3200" dirty="0" smtClean="0"/>
            <a:t>Strategic Frame</a:t>
          </a:r>
          <a:endParaRPr lang="en-US" sz="3200" dirty="0"/>
        </a:p>
      </dgm:t>
    </dgm:pt>
    <dgm:pt modelId="{2BFE5F2D-82D3-5445-A510-C58C44B7535A}" type="parTrans" cxnId="{E980188C-0059-3D4C-90A3-222B980E3973}">
      <dgm:prSet/>
      <dgm:spPr/>
      <dgm:t>
        <a:bodyPr/>
        <a:lstStyle/>
        <a:p>
          <a:endParaRPr lang="en-US"/>
        </a:p>
      </dgm:t>
    </dgm:pt>
    <dgm:pt modelId="{64778026-F056-F94D-8C1D-EAA69B22DA27}" type="sibTrans" cxnId="{E980188C-0059-3D4C-90A3-222B980E3973}">
      <dgm:prSet/>
      <dgm:spPr/>
      <dgm:t>
        <a:bodyPr/>
        <a:lstStyle/>
        <a:p>
          <a:endParaRPr lang="en-US"/>
        </a:p>
      </dgm:t>
    </dgm:pt>
    <dgm:pt modelId="{4DBB5205-2910-BF44-9277-1575A7BE1E60}">
      <dgm:prSet phldrT="[Text]" custT="1"/>
      <dgm:spPr/>
      <dgm:t>
        <a:bodyPr/>
        <a:lstStyle/>
        <a:p>
          <a:r>
            <a:rPr lang="en-US" sz="3200" dirty="0" smtClean="0"/>
            <a:t>Goals &amp; Objectives</a:t>
          </a:r>
          <a:endParaRPr lang="en-US" sz="3200" dirty="0"/>
        </a:p>
      </dgm:t>
    </dgm:pt>
    <dgm:pt modelId="{159FD666-4177-D240-B407-177D4ABBAE82}" type="parTrans" cxnId="{B893B0F2-FB9B-9E4A-BD4B-9C0A015C5BE9}">
      <dgm:prSet/>
      <dgm:spPr/>
      <dgm:t>
        <a:bodyPr/>
        <a:lstStyle/>
        <a:p>
          <a:endParaRPr lang="en-US"/>
        </a:p>
      </dgm:t>
    </dgm:pt>
    <dgm:pt modelId="{2EC94D3C-DE67-9045-9AC2-47DD616080A0}" type="sibTrans" cxnId="{B893B0F2-FB9B-9E4A-BD4B-9C0A015C5BE9}">
      <dgm:prSet/>
      <dgm:spPr/>
      <dgm:t>
        <a:bodyPr/>
        <a:lstStyle/>
        <a:p>
          <a:endParaRPr lang="en-US"/>
        </a:p>
      </dgm:t>
    </dgm:pt>
    <dgm:pt modelId="{50BEBAF4-FC0C-1B44-9928-A1D2B41FDE5D}">
      <dgm:prSet phldrT="[Text]"/>
      <dgm:spPr/>
      <dgm:t>
        <a:bodyPr/>
        <a:lstStyle/>
        <a:p>
          <a:r>
            <a:rPr lang="en-US" dirty="0" smtClean="0"/>
            <a:t>Products, Services, Processes &amp; Projects, Resources, Tasks, Competencies, Feedbacks, </a:t>
          </a:r>
          <a:r>
            <a:rPr lang="en-US" dirty="0" err="1" smtClean="0"/>
            <a:t>Feedforwards</a:t>
          </a:r>
          <a:r>
            <a:rPr lang="en-US" dirty="0" smtClean="0"/>
            <a:t>, HR development, ... </a:t>
          </a:r>
          <a:endParaRPr lang="en-US" dirty="0"/>
        </a:p>
      </dgm:t>
    </dgm:pt>
    <dgm:pt modelId="{836D2F03-573D-A742-AABC-678A2BCF1E75}" type="parTrans" cxnId="{D80951C8-1FEC-A346-9C6C-E5625352A9E1}">
      <dgm:prSet/>
      <dgm:spPr/>
      <dgm:t>
        <a:bodyPr/>
        <a:lstStyle/>
        <a:p>
          <a:endParaRPr lang="en-US"/>
        </a:p>
      </dgm:t>
    </dgm:pt>
    <dgm:pt modelId="{3DDB36EB-527D-6B4F-811A-6DA68976BE4D}" type="sibTrans" cxnId="{D80951C8-1FEC-A346-9C6C-E5625352A9E1}">
      <dgm:prSet/>
      <dgm:spPr/>
      <dgm:t>
        <a:bodyPr/>
        <a:lstStyle/>
        <a:p>
          <a:endParaRPr lang="en-US"/>
        </a:p>
      </dgm:t>
    </dgm:pt>
    <dgm:pt modelId="{A5CE009D-EAB2-0E4A-8FB2-CB99A88D194B}" type="pres">
      <dgm:prSet presAssocID="{B872111E-8181-1E4F-A6A9-F471F3518283}" presName="Name0" presStyleCnt="0">
        <dgm:presLayoutVars>
          <dgm:dir/>
          <dgm:animLvl val="lvl"/>
          <dgm:resizeHandles val="exact"/>
        </dgm:presLayoutVars>
      </dgm:prSet>
      <dgm:spPr/>
      <dgm:t>
        <a:bodyPr/>
        <a:lstStyle/>
        <a:p>
          <a:endParaRPr lang="en-US"/>
        </a:p>
      </dgm:t>
    </dgm:pt>
    <dgm:pt modelId="{46F0DBC9-17B8-6547-AD5B-08245927D64B}" type="pres">
      <dgm:prSet presAssocID="{50BEBAF4-FC0C-1B44-9928-A1D2B41FDE5D}" presName="boxAndChildren" presStyleCnt="0"/>
      <dgm:spPr/>
    </dgm:pt>
    <dgm:pt modelId="{6A39AA3A-5EF4-F448-8517-AAFA494E614B}" type="pres">
      <dgm:prSet presAssocID="{50BEBAF4-FC0C-1B44-9928-A1D2B41FDE5D}" presName="parentTextBox" presStyleLbl="node1" presStyleIdx="0" presStyleCnt="3"/>
      <dgm:spPr/>
      <dgm:t>
        <a:bodyPr/>
        <a:lstStyle/>
        <a:p>
          <a:endParaRPr lang="en-US"/>
        </a:p>
      </dgm:t>
    </dgm:pt>
    <dgm:pt modelId="{7D910D40-B19C-3E4C-87D3-63C869C9EF87}" type="pres">
      <dgm:prSet presAssocID="{2EC94D3C-DE67-9045-9AC2-47DD616080A0}" presName="sp" presStyleCnt="0"/>
      <dgm:spPr/>
    </dgm:pt>
    <dgm:pt modelId="{2A453627-C382-8C4B-BBCC-47C126DE5C9B}" type="pres">
      <dgm:prSet presAssocID="{4DBB5205-2910-BF44-9277-1575A7BE1E60}" presName="arrowAndChildren" presStyleCnt="0"/>
      <dgm:spPr/>
    </dgm:pt>
    <dgm:pt modelId="{3E4F8D7C-7DED-9544-A426-330B6211343D}" type="pres">
      <dgm:prSet presAssocID="{4DBB5205-2910-BF44-9277-1575A7BE1E60}" presName="parentTextArrow" presStyleLbl="node1" presStyleIdx="1" presStyleCnt="3"/>
      <dgm:spPr/>
      <dgm:t>
        <a:bodyPr/>
        <a:lstStyle/>
        <a:p>
          <a:endParaRPr lang="en-US"/>
        </a:p>
      </dgm:t>
    </dgm:pt>
    <dgm:pt modelId="{28D1C680-1CBD-8E40-8A1C-6BECD26A8749}" type="pres">
      <dgm:prSet presAssocID="{64778026-F056-F94D-8C1D-EAA69B22DA27}" presName="sp" presStyleCnt="0"/>
      <dgm:spPr/>
    </dgm:pt>
    <dgm:pt modelId="{79652CF1-ED3D-B942-AE93-87318A3FAEEC}" type="pres">
      <dgm:prSet presAssocID="{CD275FC0-3896-334D-9AC9-C1662C1C6D41}" presName="arrowAndChildren" presStyleCnt="0"/>
      <dgm:spPr/>
    </dgm:pt>
    <dgm:pt modelId="{4B411D86-97F6-E949-BAC8-7C0B18164584}" type="pres">
      <dgm:prSet presAssocID="{CD275FC0-3896-334D-9AC9-C1662C1C6D41}" presName="parentTextArrow" presStyleLbl="node1" presStyleIdx="2" presStyleCnt="3"/>
      <dgm:spPr/>
      <dgm:t>
        <a:bodyPr/>
        <a:lstStyle/>
        <a:p>
          <a:endParaRPr lang="en-US"/>
        </a:p>
      </dgm:t>
    </dgm:pt>
  </dgm:ptLst>
  <dgm:cxnLst>
    <dgm:cxn modelId="{FEA9817F-1C60-C44B-8247-60EC972C4039}" type="presOf" srcId="{4DBB5205-2910-BF44-9277-1575A7BE1E60}" destId="{3E4F8D7C-7DED-9544-A426-330B6211343D}" srcOrd="0" destOrd="0" presId="urn:microsoft.com/office/officeart/2005/8/layout/process4"/>
    <dgm:cxn modelId="{7B081598-D225-0F44-AE45-AD4EB3902958}" type="presOf" srcId="{B872111E-8181-1E4F-A6A9-F471F3518283}" destId="{A5CE009D-EAB2-0E4A-8FB2-CB99A88D194B}" srcOrd="0" destOrd="0" presId="urn:microsoft.com/office/officeart/2005/8/layout/process4"/>
    <dgm:cxn modelId="{53BA1F95-239D-EA40-A644-BB48E4ACD040}" type="presOf" srcId="{CD275FC0-3896-334D-9AC9-C1662C1C6D41}" destId="{4B411D86-97F6-E949-BAC8-7C0B18164584}" srcOrd="0" destOrd="0" presId="urn:microsoft.com/office/officeart/2005/8/layout/process4"/>
    <dgm:cxn modelId="{330B468E-16CC-1A4C-ADCE-62CCFAB13B2B}" type="presOf" srcId="{50BEBAF4-FC0C-1B44-9928-A1D2B41FDE5D}" destId="{6A39AA3A-5EF4-F448-8517-AAFA494E614B}" srcOrd="0" destOrd="0" presId="urn:microsoft.com/office/officeart/2005/8/layout/process4"/>
    <dgm:cxn modelId="{B893B0F2-FB9B-9E4A-BD4B-9C0A015C5BE9}" srcId="{B872111E-8181-1E4F-A6A9-F471F3518283}" destId="{4DBB5205-2910-BF44-9277-1575A7BE1E60}" srcOrd="1" destOrd="0" parTransId="{159FD666-4177-D240-B407-177D4ABBAE82}" sibTransId="{2EC94D3C-DE67-9045-9AC2-47DD616080A0}"/>
    <dgm:cxn modelId="{D80951C8-1FEC-A346-9C6C-E5625352A9E1}" srcId="{B872111E-8181-1E4F-A6A9-F471F3518283}" destId="{50BEBAF4-FC0C-1B44-9928-A1D2B41FDE5D}" srcOrd="2" destOrd="0" parTransId="{836D2F03-573D-A742-AABC-678A2BCF1E75}" sibTransId="{3DDB36EB-527D-6B4F-811A-6DA68976BE4D}"/>
    <dgm:cxn modelId="{E980188C-0059-3D4C-90A3-222B980E3973}" srcId="{B872111E-8181-1E4F-A6A9-F471F3518283}" destId="{CD275FC0-3896-334D-9AC9-C1662C1C6D41}" srcOrd="0" destOrd="0" parTransId="{2BFE5F2D-82D3-5445-A510-C58C44B7535A}" sibTransId="{64778026-F056-F94D-8C1D-EAA69B22DA27}"/>
    <dgm:cxn modelId="{C5737B0D-A4F5-0943-90E0-7FC3A8E777D3}" type="presParOf" srcId="{A5CE009D-EAB2-0E4A-8FB2-CB99A88D194B}" destId="{46F0DBC9-17B8-6547-AD5B-08245927D64B}" srcOrd="0" destOrd="0" presId="urn:microsoft.com/office/officeart/2005/8/layout/process4"/>
    <dgm:cxn modelId="{F39C5860-1BAD-7F41-A02C-C5E891E5DDC4}" type="presParOf" srcId="{46F0DBC9-17B8-6547-AD5B-08245927D64B}" destId="{6A39AA3A-5EF4-F448-8517-AAFA494E614B}" srcOrd="0" destOrd="0" presId="urn:microsoft.com/office/officeart/2005/8/layout/process4"/>
    <dgm:cxn modelId="{630EEA61-AE1C-1E45-BB15-BC5291835DD9}" type="presParOf" srcId="{A5CE009D-EAB2-0E4A-8FB2-CB99A88D194B}" destId="{7D910D40-B19C-3E4C-87D3-63C869C9EF87}" srcOrd="1" destOrd="0" presId="urn:microsoft.com/office/officeart/2005/8/layout/process4"/>
    <dgm:cxn modelId="{9581EEA0-14C3-114F-B9DD-2B59CA7968B3}" type="presParOf" srcId="{A5CE009D-EAB2-0E4A-8FB2-CB99A88D194B}" destId="{2A453627-C382-8C4B-BBCC-47C126DE5C9B}" srcOrd="2" destOrd="0" presId="urn:microsoft.com/office/officeart/2005/8/layout/process4"/>
    <dgm:cxn modelId="{EBCC9060-1C14-A244-A2D8-67F297B9BF6F}" type="presParOf" srcId="{2A453627-C382-8C4B-BBCC-47C126DE5C9B}" destId="{3E4F8D7C-7DED-9544-A426-330B6211343D}" srcOrd="0" destOrd="0" presId="urn:microsoft.com/office/officeart/2005/8/layout/process4"/>
    <dgm:cxn modelId="{EC503D12-C6D9-204E-9597-FF7592C6AB94}" type="presParOf" srcId="{A5CE009D-EAB2-0E4A-8FB2-CB99A88D194B}" destId="{28D1C680-1CBD-8E40-8A1C-6BECD26A8749}" srcOrd="3" destOrd="0" presId="urn:microsoft.com/office/officeart/2005/8/layout/process4"/>
    <dgm:cxn modelId="{A961D661-6473-A34C-9832-2541CBFF1FA7}" type="presParOf" srcId="{A5CE009D-EAB2-0E4A-8FB2-CB99A88D194B}" destId="{79652CF1-ED3D-B942-AE93-87318A3FAEEC}" srcOrd="4" destOrd="0" presId="urn:microsoft.com/office/officeart/2005/8/layout/process4"/>
    <dgm:cxn modelId="{8611EED9-8345-FE4F-9C4A-3B13945AD806}" type="presParOf" srcId="{79652CF1-ED3D-B942-AE93-87318A3FAEEC}" destId="{4B411D86-97F6-E949-BAC8-7C0B18164584}"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24A087A-4808-424E-A51D-11B85ADEAAE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F545B9BC-A163-5942-8CA1-9412BBA27249}">
      <dgm:prSet/>
      <dgm:spPr/>
      <dgm:t>
        <a:bodyPr/>
        <a:lstStyle/>
        <a:p>
          <a:pPr rtl="0"/>
          <a:r>
            <a:rPr lang="en-US" dirty="0" smtClean="0"/>
            <a:t>Defines specific business activities which enable to sustain success of company both in the presence and in the future</a:t>
          </a:r>
          <a:endParaRPr lang="en-US" dirty="0"/>
        </a:p>
      </dgm:t>
    </dgm:pt>
    <dgm:pt modelId="{847C244D-378D-1644-ADC7-E94FFC26A993}" type="parTrans" cxnId="{09CE49C0-4F53-3840-B798-B419D801B9BB}">
      <dgm:prSet/>
      <dgm:spPr/>
      <dgm:t>
        <a:bodyPr/>
        <a:lstStyle/>
        <a:p>
          <a:endParaRPr lang="en-US"/>
        </a:p>
      </dgm:t>
    </dgm:pt>
    <dgm:pt modelId="{8367D4E6-179B-0543-AC67-8D2E89A412DB}" type="sibTrans" cxnId="{09CE49C0-4F53-3840-B798-B419D801B9BB}">
      <dgm:prSet/>
      <dgm:spPr/>
      <dgm:t>
        <a:bodyPr/>
        <a:lstStyle/>
        <a:p>
          <a:endParaRPr lang="en-US"/>
        </a:p>
      </dgm:t>
    </dgm:pt>
    <dgm:pt modelId="{C5AD58AF-8F66-F24A-8E6F-C612AD3BB889}">
      <dgm:prSet/>
      <dgm:spPr/>
      <dgm:t>
        <a:bodyPr/>
        <a:lstStyle/>
        <a:p>
          <a:pPr rtl="0"/>
          <a:r>
            <a:rPr lang="en-US" dirty="0" smtClean="0"/>
            <a:t>markets to operate on, customers and clients to serve, competitive advantage to gain</a:t>
          </a:r>
          <a:endParaRPr lang="en-US" dirty="0"/>
        </a:p>
      </dgm:t>
    </dgm:pt>
    <dgm:pt modelId="{0C42C7CA-A75A-2343-B61C-7D24519B5A97}" type="parTrans" cxnId="{59654707-4CA0-EF4A-88ED-00B3056712D3}">
      <dgm:prSet/>
      <dgm:spPr/>
      <dgm:t>
        <a:bodyPr/>
        <a:lstStyle/>
        <a:p>
          <a:endParaRPr lang="en-US"/>
        </a:p>
      </dgm:t>
    </dgm:pt>
    <dgm:pt modelId="{4E6D65A3-D061-2F44-A0C1-0CCEF6AAD292}" type="sibTrans" cxnId="{59654707-4CA0-EF4A-88ED-00B3056712D3}">
      <dgm:prSet/>
      <dgm:spPr/>
      <dgm:t>
        <a:bodyPr/>
        <a:lstStyle/>
        <a:p>
          <a:endParaRPr lang="en-US"/>
        </a:p>
      </dgm:t>
    </dgm:pt>
    <dgm:pt modelId="{00A45DD2-1C39-6249-A6F0-55EDDB2C0819}">
      <dgm:prSet/>
      <dgm:spPr/>
      <dgm:t>
        <a:bodyPr/>
        <a:lstStyle/>
        <a:p>
          <a:pPr rtl="0"/>
          <a:r>
            <a:rPr lang="en-US" dirty="0" smtClean="0"/>
            <a:t>The parts of the strategy focused on the presence and on the future have to be clearly distinguished</a:t>
          </a:r>
          <a:endParaRPr lang="en-US" dirty="0"/>
        </a:p>
      </dgm:t>
    </dgm:pt>
    <dgm:pt modelId="{48486E16-E208-FC4F-A0F8-FEC6B95C1031}" type="parTrans" cxnId="{B6945940-4E19-1D4D-B1C5-3E227F4C6403}">
      <dgm:prSet/>
      <dgm:spPr/>
      <dgm:t>
        <a:bodyPr/>
        <a:lstStyle/>
        <a:p>
          <a:endParaRPr lang="en-US"/>
        </a:p>
      </dgm:t>
    </dgm:pt>
    <dgm:pt modelId="{6DB5E8AC-2A52-8147-9196-028745A480BC}" type="sibTrans" cxnId="{B6945940-4E19-1D4D-B1C5-3E227F4C6403}">
      <dgm:prSet/>
      <dgm:spPr/>
      <dgm:t>
        <a:bodyPr/>
        <a:lstStyle/>
        <a:p>
          <a:endParaRPr lang="en-US"/>
        </a:p>
      </dgm:t>
    </dgm:pt>
    <dgm:pt modelId="{EDBB25C0-B8ED-ED4C-BF2B-05A9E304082C}">
      <dgm:prSet/>
      <dgm:spPr/>
      <dgm:t>
        <a:bodyPr/>
        <a:lstStyle/>
        <a:p>
          <a:pPr rtl="0"/>
          <a:r>
            <a:rPr lang="en-US" dirty="0" smtClean="0"/>
            <a:t>to avoid confusion of managers</a:t>
          </a:r>
          <a:endParaRPr lang="en-US" dirty="0"/>
        </a:p>
      </dgm:t>
    </dgm:pt>
    <dgm:pt modelId="{58BB548B-E80B-C744-A87A-05FE17756B08}" type="parTrans" cxnId="{6071F101-929A-D444-BE05-06A0A1437BA9}">
      <dgm:prSet/>
      <dgm:spPr/>
      <dgm:t>
        <a:bodyPr/>
        <a:lstStyle/>
        <a:p>
          <a:endParaRPr lang="en-US"/>
        </a:p>
      </dgm:t>
    </dgm:pt>
    <dgm:pt modelId="{F83EFD7E-0920-AB48-BDBA-1E867C3D4FBC}" type="sibTrans" cxnId="{6071F101-929A-D444-BE05-06A0A1437BA9}">
      <dgm:prSet/>
      <dgm:spPr/>
      <dgm:t>
        <a:bodyPr/>
        <a:lstStyle/>
        <a:p>
          <a:endParaRPr lang="en-US"/>
        </a:p>
      </dgm:t>
    </dgm:pt>
    <dgm:pt modelId="{B3E44EA6-C948-1549-BA77-F3CC9A9DE197}">
      <dgm:prSet/>
      <dgm:spPr/>
      <dgm:t>
        <a:bodyPr/>
        <a:lstStyle/>
        <a:p>
          <a:pPr rtl="0"/>
          <a:r>
            <a:rPr lang="en-US" dirty="0" smtClean="0"/>
            <a:t>to prepare step changes to surprise both clients and competitors</a:t>
          </a:r>
          <a:endParaRPr lang="en-US" dirty="0"/>
        </a:p>
      </dgm:t>
    </dgm:pt>
    <dgm:pt modelId="{BFEAFF2B-5898-D448-B8C9-94ECEB66FA3E}" type="parTrans" cxnId="{6F7DA534-E887-0245-ACD4-1BC7C8C1FAF1}">
      <dgm:prSet/>
      <dgm:spPr/>
      <dgm:t>
        <a:bodyPr/>
        <a:lstStyle/>
        <a:p>
          <a:endParaRPr lang="en-US"/>
        </a:p>
      </dgm:t>
    </dgm:pt>
    <dgm:pt modelId="{71BB98D8-5F58-984C-85BC-C205B2E259F8}" type="sibTrans" cxnId="{6F7DA534-E887-0245-ACD4-1BC7C8C1FAF1}">
      <dgm:prSet/>
      <dgm:spPr/>
      <dgm:t>
        <a:bodyPr/>
        <a:lstStyle/>
        <a:p>
          <a:endParaRPr lang="en-US"/>
        </a:p>
      </dgm:t>
    </dgm:pt>
    <dgm:pt modelId="{D1CECBBA-DB20-8F47-9848-5DB2D5780FEE}" type="pres">
      <dgm:prSet presAssocID="{924A087A-4808-424E-A51D-11B85ADEAAE5}" presName="linear" presStyleCnt="0">
        <dgm:presLayoutVars>
          <dgm:animLvl val="lvl"/>
          <dgm:resizeHandles val="exact"/>
        </dgm:presLayoutVars>
      </dgm:prSet>
      <dgm:spPr/>
      <dgm:t>
        <a:bodyPr/>
        <a:lstStyle/>
        <a:p>
          <a:endParaRPr lang="en-US"/>
        </a:p>
      </dgm:t>
    </dgm:pt>
    <dgm:pt modelId="{AD1C869D-FED1-3A4F-BD35-7625C3A712CD}" type="pres">
      <dgm:prSet presAssocID="{F545B9BC-A163-5942-8CA1-9412BBA27249}" presName="parentText" presStyleLbl="node1" presStyleIdx="0" presStyleCnt="2">
        <dgm:presLayoutVars>
          <dgm:chMax val="0"/>
          <dgm:bulletEnabled val="1"/>
        </dgm:presLayoutVars>
      </dgm:prSet>
      <dgm:spPr/>
      <dgm:t>
        <a:bodyPr/>
        <a:lstStyle/>
        <a:p>
          <a:endParaRPr lang="en-US"/>
        </a:p>
      </dgm:t>
    </dgm:pt>
    <dgm:pt modelId="{93112267-E021-5E4E-99A8-3375B43C7C2D}" type="pres">
      <dgm:prSet presAssocID="{F545B9BC-A163-5942-8CA1-9412BBA27249}" presName="childText" presStyleLbl="revTx" presStyleIdx="0" presStyleCnt="2">
        <dgm:presLayoutVars>
          <dgm:bulletEnabled val="1"/>
        </dgm:presLayoutVars>
      </dgm:prSet>
      <dgm:spPr/>
      <dgm:t>
        <a:bodyPr/>
        <a:lstStyle/>
        <a:p>
          <a:endParaRPr lang="en-US"/>
        </a:p>
      </dgm:t>
    </dgm:pt>
    <dgm:pt modelId="{C86A8515-7C26-404C-B2DE-2B7F5B931ED1}" type="pres">
      <dgm:prSet presAssocID="{00A45DD2-1C39-6249-A6F0-55EDDB2C0819}" presName="parentText" presStyleLbl="node1" presStyleIdx="1" presStyleCnt="2">
        <dgm:presLayoutVars>
          <dgm:chMax val="0"/>
          <dgm:bulletEnabled val="1"/>
        </dgm:presLayoutVars>
      </dgm:prSet>
      <dgm:spPr/>
      <dgm:t>
        <a:bodyPr/>
        <a:lstStyle/>
        <a:p>
          <a:endParaRPr lang="en-US"/>
        </a:p>
      </dgm:t>
    </dgm:pt>
    <dgm:pt modelId="{6C4ABB59-F0D0-F443-9B8C-435621C12057}" type="pres">
      <dgm:prSet presAssocID="{00A45DD2-1C39-6249-A6F0-55EDDB2C0819}" presName="childText" presStyleLbl="revTx" presStyleIdx="1" presStyleCnt="2">
        <dgm:presLayoutVars>
          <dgm:bulletEnabled val="1"/>
        </dgm:presLayoutVars>
      </dgm:prSet>
      <dgm:spPr/>
      <dgm:t>
        <a:bodyPr/>
        <a:lstStyle/>
        <a:p>
          <a:endParaRPr lang="en-US"/>
        </a:p>
      </dgm:t>
    </dgm:pt>
  </dgm:ptLst>
  <dgm:cxnLst>
    <dgm:cxn modelId="{050CDCB4-5A0D-3F4C-A3AA-343AB003CD5F}" type="presOf" srcId="{924A087A-4808-424E-A51D-11B85ADEAAE5}" destId="{D1CECBBA-DB20-8F47-9848-5DB2D5780FEE}" srcOrd="0" destOrd="0" presId="urn:microsoft.com/office/officeart/2005/8/layout/vList2"/>
    <dgm:cxn modelId="{6071F101-929A-D444-BE05-06A0A1437BA9}" srcId="{00A45DD2-1C39-6249-A6F0-55EDDB2C0819}" destId="{EDBB25C0-B8ED-ED4C-BF2B-05A9E304082C}" srcOrd="0" destOrd="0" parTransId="{58BB548B-E80B-C744-A87A-05FE17756B08}" sibTransId="{F83EFD7E-0920-AB48-BDBA-1E867C3D4FBC}"/>
    <dgm:cxn modelId="{015E14E5-8B48-634D-B3F9-50CC711C713B}" type="presOf" srcId="{C5AD58AF-8F66-F24A-8E6F-C612AD3BB889}" destId="{93112267-E021-5E4E-99A8-3375B43C7C2D}" srcOrd="0" destOrd="0" presId="urn:microsoft.com/office/officeart/2005/8/layout/vList2"/>
    <dgm:cxn modelId="{59654707-4CA0-EF4A-88ED-00B3056712D3}" srcId="{F545B9BC-A163-5942-8CA1-9412BBA27249}" destId="{C5AD58AF-8F66-F24A-8E6F-C612AD3BB889}" srcOrd="0" destOrd="0" parTransId="{0C42C7CA-A75A-2343-B61C-7D24519B5A97}" sibTransId="{4E6D65A3-D061-2F44-A0C1-0CCEF6AAD292}"/>
    <dgm:cxn modelId="{377484D3-4420-8349-846A-65CA625BDF23}" type="presOf" srcId="{00A45DD2-1C39-6249-A6F0-55EDDB2C0819}" destId="{C86A8515-7C26-404C-B2DE-2B7F5B931ED1}" srcOrd="0" destOrd="0" presId="urn:microsoft.com/office/officeart/2005/8/layout/vList2"/>
    <dgm:cxn modelId="{193B1454-9FE7-7744-BC07-89EAE5E90115}" type="presOf" srcId="{B3E44EA6-C948-1549-BA77-F3CC9A9DE197}" destId="{6C4ABB59-F0D0-F443-9B8C-435621C12057}" srcOrd="0" destOrd="1" presId="urn:microsoft.com/office/officeart/2005/8/layout/vList2"/>
    <dgm:cxn modelId="{67A201B2-F10D-4342-BA4F-1EADB2156D57}" type="presOf" srcId="{F545B9BC-A163-5942-8CA1-9412BBA27249}" destId="{AD1C869D-FED1-3A4F-BD35-7625C3A712CD}" srcOrd="0" destOrd="0" presId="urn:microsoft.com/office/officeart/2005/8/layout/vList2"/>
    <dgm:cxn modelId="{6F7DA534-E887-0245-ACD4-1BC7C8C1FAF1}" srcId="{00A45DD2-1C39-6249-A6F0-55EDDB2C0819}" destId="{B3E44EA6-C948-1549-BA77-F3CC9A9DE197}" srcOrd="1" destOrd="0" parTransId="{BFEAFF2B-5898-D448-B8C9-94ECEB66FA3E}" sibTransId="{71BB98D8-5F58-984C-85BC-C205B2E259F8}"/>
    <dgm:cxn modelId="{EB37CE70-33A8-6946-9E5C-584AEB6FEE2D}" type="presOf" srcId="{EDBB25C0-B8ED-ED4C-BF2B-05A9E304082C}" destId="{6C4ABB59-F0D0-F443-9B8C-435621C12057}" srcOrd="0" destOrd="0" presId="urn:microsoft.com/office/officeart/2005/8/layout/vList2"/>
    <dgm:cxn modelId="{09CE49C0-4F53-3840-B798-B419D801B9BB}" srcId="{924A087A-4808-424E-A51D-11B85ADEAAE5}" destId="{F545B9BC-A163-5942-8CA1-9412BBA27249}" srcOrd="0" destOrd="0" parTransId="{847C244D-378D-1644-ADC7-E94FFC26A993}" sibTransId="{8367D4E6-179B-0543-AC67-8D2E89A412DB}"/>
    <dgm:cxn modelId="{B6945940-4E19-1D4D-B1C5-3E227F4C6403}" srcId="{924A087A-4808-424E-A51D-11B85ADEAAE5}" destId="{00A45DD2-1C39-6249-A6F0-55EDDB2C0819}" srcOrd="1" destOrd="0" parTransId="{48486E16-E208-FC4F-A0F8-FEC6B95C1031}" sibTransId="{6DB5E8AC-2A52-8147-9196-028745A480BC}"/>
    <dgm:cxn modelId="{93C837A4-7DA3-2041-9F4F-F4109B112A0E}" type="presParOf" srcId="{D1CECBBA-DB20-8F47-9848-5DB2D5780FEE}" destId="{AD1C869D-FED1-3A4F-BD35-7625C3A712CD}" srcOrd="0" destOrd="0" presId="urn:microsoft.com/office/officeart/2005/8/layout/vList2"/>
    <dgm:cxn modelId="{0020DF7F-12C2-2544-AFCB-BB37546137C5}" type="presParOf" srcId="{D1CECBBA-DB20-8F47-9848-5DB2D5780FEE}" destId="{93112267-E021-5E4E-99A8-3375B43C7C2D}" srcOrd="1" destOrd="0" presId="urn:microsoft.com/office/officeart/2005/8/layout/vList2"/>
    <dgm:cxn modelId="{CA23729D-308A-1D4B-A52D-05A5C83A4EC3}" type="presParOf" srcId="{D1CECBBA-DB20-8F47-9848-5DB2D5780FEE}" destId="{C86A8515-7C26-404C-B2DE-2B7F5B931ED1}" srcOrd="2" destOrd="0" presId="urn:microsoft.com/office/officeart/2005/8/layout/vList2"/>
    <dgm:cxn modelId="{E18049D7-279D-BE4E-B1A7-08999A5AD789}" type="presParOf" srcId="{D1CECBBA-DB20-8F47-9848-5DB2D5780FEE}" destId="{6C4ABB59-F0D0-F443-9B8C-435621C1205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8CB7F08C-3441-B34F-B002-76907F2EC8E9}" srcId="{D38404C7-84A1-8B4E-AB60-72773CCDECB9}" destId="{DBA3ADE8-EF24-5C46-A850-C69377EC523D}" srcOrd="4" destOrd="0" parTransId="{06179A3E-D021-A74D-A80B-10985AD59869}" sibTransId="{826ABAD1-66B3-E44D-9848-4D569F2F2E31}"/>
    <dgm:cxn modelId="{2AABAD58-A8B4-A249-8A17-0083D7EC950B}" type="presOf" srcId="{2BDD11A1-89EB-6D4F-A1E9-9B7F616B3788}" destId="{6D8A6050-F5C2-354F-B3D2-52E6091FECF3}" srcOrd="0" destOrd="0" presId="urn:microsoft.com/office/officeart/2005/8/layout/radial1"/>
    <dgm:cxn modelId="{6215FB59-0D2C-9C4C-B8A9-481E792127B5}" type="presOf" srcId="{6E009C3F-466C-5E41-9F59-E75EE2FDEF12}" destId="{586C0CCB-84B5-F54A-B82D-0177C64ABD0C}" srcOrd="1" destOrd="0" presId="urn:microsoft.com/office/officeart/2005/8/layout/radial1"/>
    <dgm:cxn modelId="{0C7CB1AE-F704-4D46-91E6-1DDA6620C8FF}" type="presOf" srcId="{5A54297D-8078-EE40-9A88-19A46D3D8598}" destId="{7173A7B2-75F5-C74A-A92D-E689C4CBBEBC}" srcOrd="0" destOrd="0" presId="urn:microsoft.com/office/officeart/2005/8/layout/radial1"/>
    <dgm:cxn modelId="{A52F7D63-2795-5647-AF87-E2484BF1AE00}" type="presOf" srcId="{06179A3E-D021-A74D-A80B-10985AD59869}" destId="{45DCA0BC-7ED8-6E44-B19E-F1B5B16E4703}"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A6D2579F-10C2-5F4D-88AB-AA4AD0B3BB8A}" srcId="{D38404C7-84A1-8B4E-AB60-72773CCDECB9}" destId="{00E17448-3880-3D48-9B15-C372BA15348A}" srcOrd="2" destOrd="0" parTransId="{6E009C3F-466C-5E41-9F59-E75EE2FDEF12}" sibTransId="{C5661C97-45F6-B84C-9185-D4A173BB8EBB}"/>
    <dgm:cxn modelId="{2702BB86-77B6-CE48-81A7-362ED4689709}" type="presOf" srcId="{DBA3ADE8-EF24-5C46-A850-C69377EC523D}" destId="{B28F79B6-CDD2-EA42-8C3C-509AE1059AF7}" srcOrd="0" destOrd="0" presId="urn:microsoft.com/office/officeart/2005/8/layout/radial1"/>
    <dgm:cxn modelId="{A35362ED-51CB-844E-8E3F-6ABDCE72A46E}" type="presOf" srcId="{B907010D-5D6A-E64A-83F4-D64DA90FF28E}" destId="{333C7B3C-0F2E-0349-BBE8-4FC22FFBF37F}" srcOrd="0" destOrd="0" presId="urn:microsoft.com/office/officeart/2005/8/layout/radial1"/>
    <dgm:cxn modelId="{73DEFFD6-AD38-1848-AF94-E8D5C308A8E7}" type="presOf" srcId="{06179A3E-D021-A74D-A80B-10985AD59869}" destId="{57AA3AAE-AFDC-8E4D-8FDB-7A820EF5BEE9}" srcOrd="1" destOrd="0" presId="urn:microsoft.com/office/officeart/2005/8/layout/radial1"/>
    <dgm:cxn modelId="{488F3C62-B253-A440-BA71-10EC10E93C84}" type="presOf" srcId="{00E17448-3880-3D48-9B15-C372BA15348A}" destId="{89510FC7-8D0A-6743-B68D-431044089796}" srcOrd="0" destOrd="0" presId="urn:microsoft.com/office/officeart/2005/8/layout/radial1"/>
    <dgm:cxn modelId="{B42CB891-4108-B34E-ADD2-EA68E71140BE}" type="presOf" srcId="{4755AA4C-662F-BD49-8C35-4B0EDD0C5948}" destId="{0CFA571E-3E7B-AE4C-A350-404C3B1CD797}" srcOrd="0" destOrd="0" presId="urn:microsoft.com/office/officeart/2005/8/layout/radial1"/>
    <dgm:cxn modelId="{0BBF4B8F-1D8C-F546-9817-DA9A662E529F}" type="presOf" srcId="{6A5D5110-7643-DA40-81E8-28E1A33C0C81}" destId="{81DADF80-BD04-D549-8EE9-2D43FBB08251}" srcOrd="0" destOrd="0" presId="urn:microsoft.com/office/officeart/2005/8/layout/radial1"/>
    <dgm:cxn modelId="{304E4A73-D066-E34A-87B1-3E09C8FB73AF}" type="presOf" srcId="{5A54297D-8078-EE40-9A88-19A46D3D8598}" destId="{0A4CE849-DE3D-6B41-B7BF-8D69A71415E7}" srcOrd="1" destOrd="0" presId="urn:microsoft.com/office/officeart/2005/8/layout/radial1"/>
    <dgm:cxn modelId="{825D0564-A55F-A947-AD3B-B9E91031F8A2}" type="presOf" srcId="{B907010D-5D6A-E64A-83F4-D64DA90FF28E}" destId="{B7F811AC-77D5-5E42-A71D-EB4AB08D53CB}" srcOrd="1" destOrd="0" presId="urn:microsoft.com/office/officeart/2005/8/layout/radial1"/>
    <dgm:cxn modelId="{1EF42763-FF85-F841-AD89-FA5DBADC823E}" type="presOf" srcId="{6D0734E5-8E2F-7446-BF1B-F8DB68EFDC1A}" destId="{BCBC3178-6590-AE48-9232-93F09B4C8EE9}" srcOrd="1" destOrd="0" presId="urn:microsoft.com/office/officeart/2005/8/layout/radial1"/>
    <dgm:cxn modelId="{C92156AA-8B41-B242-A343-80827DE9D3E3}" type="presOf" srcId="{6D0734E5-8E2F-7446-BF1B-F8DB68EFDC1A}" destId="{D4643700-110C-9A4C-B6B7-950B64573578}"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33518F64-ED66-A040-9068-12CADC6A52FA}" type="presOf" srcId="{6E009C3F-466C-5E41-9F59-E75EE2FDEF12}" destId="{E56D8B82-C824-CD46-A211-8D1B0360D713}" srcOrd="0" destOrd="0" presId="urn:microsoft.com/office/officeart/2005/8/layout/radial1"/>
    <dgm:cxn modelId="{E85AEE75-A0C1-0E4D-A3B9-36AE21048D08}" type="presOf" srcId="{D38404C7-84A1-8B4E-AB60-72773CCDECB9}" destId="{1FA2E41E-A94F-114D-819C-49465E42D5B6}" srcOrd="0" destOrd="0" presId="urn:microsoft.com/office/officeart/2005/8/layout/radial1"/>
    <dgm:cxn modelId="{54E069F0-9666-2F49-BB10-C968B2146224}" type="presOf" srcId="{B0DA38C5-CCC7-8044-A29E-8EDD773CB454}" destId="{7A3F91E7-960B-1F44-BA4F-6E46CB8561A5}"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AFFF43BB-586A-6641-AA41-8264F32DC2BB}" type="presParOf" srcId="{0CFA571E-3E7B-AE4C-A350-404C3B1CD797}" destId="{1FA2E41E-A94F-114D-819C-49465E42D5B6}" srcOrd="0" destOrd="0" presId="urn:microsoft.com/office/officeart/2005/8/layout/radial1"/>
    <dgm:cxn modelId="{3A6DF8AD-21CE-B84D-9B08-36B7FDA37E63}" type="presParOf" srcId="{0CFA571E-3E7B-AE4C-A350-404C3B1CD797}" destId="{333C7B3C-0F2E-0349-BBE8-4FC22FFBF37F}" srcOrd="1" destOrd="0" presId="urn:microsoft.com/office/officeart/2005/8/layout/radial1"/>
    <dgm:cxn modelId="{D84D925D-D4F3-8D41-A1A4-6C170FCEEDD6}" type="presParOf" srcId="{333C7B3C-0F2E-0349-BBE8-4FC22FFBF37F}" destId="{B7F811AC-77D5-5E42-A71D-EB4AB08D53CB}" srcOrd="0" destOrd="0" presId="urn:microsoft.com/office/officeart/2005/8/layout/radial1"/>
    <dgm:cxn modelId="{DD59A16E-7F07-D043-82E0-7242DDDB2F9E}" type="presParOf" srcId="{0CFA571E-3E7B-AE4C-A350-404C3B1CD797}" destId="{6D8A6050-F5C2-354F-B3D2-52E6091FECF3}" srcOrd="2" destOrd="0" presId="urn:microsoft.com/office/officeart/2005/8/layout/radial1"/>
    <dgm:cxn modelId="{BDA52647-6B39-2E4A-A36A-F85195D81171}" type="presParOf" srcId="{0CFA571E-3E7B-AE4C-A350-404C3B1CD797}" destId="{7173A7B2-75F5-C74A-A92D-E689C4CBBEBC}" srcOrd="3" destOrd="0" presId="urn:microsoft.com/office/officeart/2005/8/layout/radial1"/>
    <dgm:cxn modelId="{DEF10BAA-7093-E44A-8744-0BC201A15AE2}" type="presParOf" srcId="{7173A7B2-75F5-C74A-A92D-E689C4CBBEBC}" destId="{0A4CE849-DE3D-6B41-B7BF-8D69A71415E7}" srcOrd="0" destOrd="0" presId="urn:microsoft.com/office/officeart/2005/8/layout/radial1"/>
    <dgm:cxn modelId="{73E1AC60-8E57-E44F-BAEC-8CFFB9C9A101}" type="presParOf" srcId="{0CFA571E-3E7B-AE4C-A350-404C3B1CD797}" destId="{7A3F91E7-960B-1F44-BA4F-6E46CB8561A5}" srcOrd="4" destOrd="0" presId="urn:microsoft.com/office/officeart/2005/8/layout/radial1"/>
    <dgm:cxn modelId="{20A9A655-9EFC-304C-BD8B-97A590B38A72}" type="presParOf" srcId="{0CFA571E-3E7B-AE4C-A350-404C3B1CD797}" destId="{E56D8B82-C824-CD46-A211-8D1B0360D713}" srcOrd="5" destOrd="0" presId="urn:microsoft.com/office/officeart/2005/8/layout/radial1"/>
    <dgm:cxn modelId="{33C8F409-D36A-264F-A6DE-87B3AA2A4406}" type="presParOf" srcId="{E56D8B82-C824-CD46-A211-8D1B0360D713}" destId="{586C0CCB-84B5-F54A-B82D-0177C64ABD0C}" srcOrd="0" destOrd="0" presId="urn:microsoft.com/office/officeart/2005/8/layout/radial1"/>
    <dgm:cxn modelId="{E6A8D0FC-5E68-454B-9433-84A5246820F7}" type="presParOf" srcId="{0CFA571E-3E7B-AE4C-A350-404C3B1CD797}" destId="{89510FC7-8D0A-6743-B68D-431044089796}" srcOrd="6" destOrd="0" presId="urn:microsoft.com/office/officeart/2005/8/layout/radial1"/>
    <dgm:cxn modelId="{3DC37F70-13E5-DE43-AD64-D3641C619CC2}" type="presParOf" srcId="{0CFA571E-3E7B-AE4C-A350-404C3B1CD797}" destId="{D4643700-110C-9A4C-B6B7-950B64573578}" srcOrd="7" destOrd="0" presId="urn:microsoft.com/office/officeart/2005/8/layout/radial1"/>
    <dgm:cxn modelId="{0FBDFC12-B40C-9A4E-A6C9-05A1D9B7D34B}" type="presParOf" srcId="{D4643700-110C-9A4C-B6B7-950B64573578}" destId="{BCBC3178-6590-AE48-9232-93F09B4C8EE9}" srcOrd="0" destOrd="0" presId="urn:microsoft.com/office/officeart/2005/8/layout/radial1"/>
    <dgm:cxn modelId="{69A8B75A-56E7-1F4D-90BD-AA986F5E77C2}" type="presParOf" srcId="{0CFA571E-3E7B-AE4C-A350-404C3B1CD797}" destId="{81DADF80-BD04-D549-8EE9-2D43FBB08251}" srcOrd="8" destOrd="0" presId="urn:microsoft.com/office/officeart/2005/8/layout/radial1"/>
    <dgm:cxn modelId="{5644999C-2A5E-4E4B-9CDF-E67B779B1AE8}" type="presParOf" srcId="{0CFA571E-3E7B-AE4C-A350-404C3B1CD797}" destId="{45DCA0BC-7ED8-6E44-B19E-F1B5B16E4703}" srcOrd="9" destOrd="0" presId="urn:microsoft.com/office/officeart/2005/8/layout/radial1"/>
    <dgm:cxn modelId="{335422B5-632B-CA4E-9106-053961DC1BC6}" type="presParOf" srcId="{45DCA0BC-7ED8-6E44-B19E-F1B5B16E4703}" destId="{57AA3AAE-AFDC-8E4D-8FDB-7A820EF5BEE9}" srcOrd="0" destOrd="0" presId="urn:microsoft.com/office/officeart/2005/8/layout/radial1"/>
    <dgm:cxn modelId="{12828570-2E12-7C4A-B188-D7531564830E}"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B4C0BBE8-2226-8840-BDB7-19BD276CFCEA}" type="presOf" srcId="{B0DA38C5-CCC7-8044-A29E-8EDD773CB454}" destId="{7A3F91E7-960B-1F44-BA4F-6E46CB8561A5}"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043FD6D3-A19B-D945-AEEE-DA395558273D}" type="presOf" srcId="{6D0734E5-8E2F-7446-BF1B-F8DB68EFDC1A}" destId="{D4643700-110C-9A4C-B6B7-950B64573578}"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A58A1DEA-4B63-0949-873C-CA076B93B2F8}" type="presOf" srcId="{06179A3E-D021-A74D-A80B-10985AD59869}" destId="{57AA3AAE-AFDC-8E4D-8FDB-7A820EF5BEE9}" srcOrd="1" destOrd="0" presId="urn:microsoft.com/office/officeart/2005/8/layout/radial1"/>
    <dgm:cxn modelId="{68146467-B918-A94C-8579-7E2FDA680753}" type="presOf" srcId="{06179A3E-D021-A74D-A80B-10985AD59869}" destId="{45DCA0BC-7ED8-6E44-B19E-F1B5B16E4703}" srcOrd="0" destOrd="0" presId="urn:microsoft.com/office/officeart/2005/8/layout/radial1"/>
    <dgm:cxn modelId="{2E18C5F7-CE65-5D43-A34A-318BAFA2BD77}" type="presOf" srcId="{6A5D5110-7643-DA40-81E8-28E1A33C0C81}" destId="{81DADF80-BD04-D549-8EE9-2D43FBB08251}" srcOrd="0" destOrd="0" presId="urn:microsoft.com/office/officeart/2005/8/layout/radial1"/>
    <dgm:cxn modelId="{0DC294ED-1AE9-B249-9C22-171CC8073A54}" type="presOf" srcId="{5A54297D-8078-EE40-9A88-19A46D3D8598}" destId="{7173A7B2-75F5-C74A-A92D-E689C4CBBEBC}"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2B4E6E09-8FC8-234E-AFE6-17449F3DE49B}" type="presOf" srcId="{00E17448-3880-3D48-9B15-C372BA15348A}" destId="{89510FC7-8D0A-6743-B68D-431044089796}" srcOrd="0" destOrd="0" presId="urn:microsoft.com/office/officeart/2005/8/layout/radial1"/>
    <dgm:cxn modelId="{E4F234F5-324D-8F4D-9FF0-56AA886F6C0C}" type="presOf" srcId="{6D0734E5-8E2F-7446-BF1B-F8DB68EFDC1A}" destId="{BCBC3178-6590-AE48-9232-93F09B4C8EE9}" srcOrd="1" destOrd="0" presId="urn:microsoft.com/office/officeart/2005/8/layout/radial1"/>
    <dgm:cxn modelId="{0EC473DB-C580-3F4D-806E-944FD550F2A5}" type="presOf" srcId="{B907010D-5D6A-E64A-83F4-D64DA90FF28E}" destId="{B7F811AC-77D5-5E42-A71D-EB4AB08D53CB}" srcOrd="1" destOrd="0" presId="urn:microsoft.com/office/officeart/2005/8/layout/radial1"/>
    <dgm:cxn modelId="{D4F81826-D891-8C46-A1FF-C4A8865D78F5}" type="presOf" srcId="{6E009C3F-466C-5E41-9F59-E75EE2FDEF12}" destId="{586C0CCB-84B5-F54A-B82D-0177C64ABD0C}" srcOrd="1" destOrd="0" presId="urn:microsoft.com/office/officeart/2005/8/layout/radial1"/>
    <dgm:cxn modelId="{E873396F-E3F8-D747-BCC9-4B81ECB3C5C9}" type="presOf" srcId="{2BDD11A1-89EB-6D4F-A1E9-9B7F616B3788}" destId="{6D8A6050-F5C2-354F-B3D2-52E6091FECF3}" srcOrd="0" destOrd="0" presId="urn:microsoft.com/office/officeart/2005/8/layout/radial1"/>
    <dgm:cxn modelId="{FD72639B-E763-F94A-B9DB-FEE0E77C4F82}" type="presOf" srcId="{6E009C3F-466C-5E41-9F59-E75EE2FDEF12}" destId="{E56D8B82-C824-CD46-A211-8D1B0360D713}" srcOrd="0" destOrd="0" presId="urn:microsoft.com/office/officeart/2005/8/layout/radial1"/>
    <dgm:cxn modelId="{A9A0AF61-BD30-9F49-832D-4F415EBBF8EC}" type="presOf" srcId="{4755AA4C-662F-BD49-8C35-4B0EDD0C5948}" destId="{0CFA571E-3E7B-AE4C-A350-404C3B1CD797}" srcOrd="0" destOrd="0" presId="urn:microsoft.com/office/officeart/2005/8/layout/radial1"/>
    <dgm:cxn modelId="{CD927499-D5A2-CB48-B02C-2D8732940C83}" type="presOf" srcId="{DBA3ADE8-EF24-5C46-A850-C69377EC523D}" destId="{B28F79B6-CDD2-EA42-8C3C-509AE1059AF7}"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AAEB5CF9-9EE4-E24F-8401-291C26F9FA85}" type="presOf" srcId="{5A54297D-8078-EE40-9A88-19A46D3D8598}" destId="{0A4CE849-DE3D-6B41-B7BF-8D69A71415E7}" srcOrd="1" destOrd="0" presId="urn:microsoft.com/office/officeart/2005/8/layout/radial1"/>
    <dgm:cxn modelId="{3CA934F3-E8BC-9142-81FD-6B78E9B5E72E}" type="presOf" srcId="{D38404C7-84A1-8B4E-AB60-72773CCDECB9}" destId="{1FA2E41E-A94F-114D-819C-49465E42D5B6}" srcOrd="0" destOrd="0" presId="urn:microsoft.com/office/officeart/2005/8/layout/radial1"/>
    <dgm:cxn modelId="{8AA1CDB0-1050-524A-A15F-7D7F3629E92B}" type="presOf" srcId="{B907010D-5D6A-E64A-83F4-D64DA90FF28E}" destId="{333C7B3C-0F2E-0349-BBE8-4FC22FFBF37F}"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30E9D49D-0DBD-3D48-AC30-E99CE491FFD1}" type="presParOf" srcId="{0CFA571E-3E7B-AE4C-A350-404C3B1CD797}" destId="{1FA2E41E-A94F-114D-819C-49465E42D5B6}" srcOrd="0" destOrd="0" presId="urn:microsoft.com/office/officeart/2005/8/layout/radial1"/>
    <dgm:cxn modelId="{43CB80DD-36ED-944A-8477-7151DC370C1B}" type="presParOf" srcId="{0CFA571E-3E7B-AE4C-A350-404C3B1CD797}" destId="{333C7B3C-0F2E-0349-BBE8-4FC22FFBF37F}" srcOrd="1" destOrd="0" presId="urn:microsoft.com/office/officeart/2005/8/layout/radial1"/>
    <dgm:cxn modelId="{EA24FD91-09F3-9744-8618-A424337CDF1B}" type="presParOf" srcId="{333C7B3C-0F2E-0349-BBE8-4FC22FFBF37F}" destId="{B7F811AC-77D5-5E42-A71D-EB4AB08D53CB}" srcOrd="0" destOrd="0" presId="urn:microsoft.com/office/officeart/2005/8/layout/radial1"/>
    <dgm:cxn modelId="{9DF4F752-1539-4243-892C-FB12CA10CE04}" type="presParOf" srcId="{0CFA571E-3E7B-AE4C-A350-404C3B1CD797}" destId="{6D8A6050-F5C2-354F-B3D2-52E6091FECF3}" srcOrd="2" destOrd="0" presId="urn:microsoft.com/office/officeart/2005/8/layout/radial1"/>
    <dgm:cxn modelId="{C0972841-5050-244B-9178-935724BD2D91}" type="presParOf" srcId="{0CFA571E-3E7B-AE4C-A350-404C3B1CD797}" destId="{7173A7B2-75F5-C74A-A92D-E689C4CBBEBC}" srcOrd="3" destOrd="0" presId="urn:microsoft.com/office/officeart/2005/8/layout/radial1"/>
    <dgm:cxn modelId="{70767FB0-F248-3842-8552-DA9CECE08BD1}" type="presParOf" srcId="{7173A7B2-75F5-C74A-A92D-E689C4CBBEBC}" destId="{0A4CE849-DE3D-6B41-B7BF-8D69A71415E7}" srcOrd="0" destOrd="0" presId="urn:microsoft.com/office/officeart/2005/8/layout/radial1"/>
    <dgm:cxn modelId="{AFA7E739-B3FA-C948-BA83-C6E1D961B563}" type="presParOf" srcId="{0CFA571E-3E7B-AE4C-A350-404C3B1CD797}" destId="{7A3F91E7-960B-1F44-BA4F-6E46CB8561A5}" srcOrd="4" destOrd="0" presId="urn:microsoft.com/office/officeart/2005/8/layout/radial1"/>
    <dgm:cxn modelId="{2BE5BB4A-2557-874D-8370-28A5BC073A54}" type="presParOf" srcId="{0CFA571E-3E7B-AE4C-A350-404C3B1CD797}" destId="{E56D8B82-C824-CD46-A211-8D1B0360D713}" srcOrd="5" destOrd="0" presId="urn:microsoft.com/office/officeart/2005/8/layout/radial1"/>
    <dgm:cxn modelId="{992E02AC-B891-4B40-8334-1FEAA70C8388}" type="presParOf" srcId="{E56D8B82-C824-CD46-A211-8D1B0360D713}" destId="{586C0CCB-84B5-F54A-B82D-0177C64ABD0C}" srcOrd="0" destOrd="0" presId="urn:microsoft.com/office/officeart/2005/8/layout/radial1"/>
    <dgm:cxn modelId="{0BBC13FD-BC75-E542-A43B-3CBB2F014E6E}" type="presParOf" srcId="{0CFA571E-3E7B-AE4C-A350-404C3B1CD797}" destId="{89510FC7-8D0A-6743-B68D-431044089796}" srcOrd="6" destOrd="0" presId="urn:microsoft.com/office/officeart/2005/8/layout/radial1"/>
    <dgm:cxn modelId="{F5330B7A-31F6-5148-8043-5645DE8A116B}" type="presParOf" srcId="{0CFA571E-3E7B-AE4C-A350-404C3B1CD797}" destId="{D4643700-110C-9A4C-B6B7-950B64573578}" srcOrd="7" destOrd="0" presId="urn:microsoft.com/office/officeart/2005/8/layout/radial1"/>
    <dgm:cxn modelId="{BCD7D75F-FB49-C345-BF7D-A6E8F3B2DA82}" type="presParOf" srcId="{D4643700-110C-9A4C-B6B7-950B64573578}" destId="{BCBC3178-6590-AE48-9232-93F09B4C8EE9}" srcOrd="0" destOrd="0" presId="urn:microsoft.com/office/officeart/2005/8/layout/radial1"/>
    <dgm:cxn modelId="{E2F6C76E-2FF7-4F43-A9F2-0B6A385951E9}" type="presParOf" srcId="{0CFA571E-3E7B-AE4C-A350-404C3B1CD797}" destId="{81DADF80-BD04-D549-8EE9-2D43FBB08251}" srcOrd="8" destOrd="0" presId="urn:microsoft.com/office/officeart/2005/8/layout/radial1"/>
    <dgm:cxn modelId="{F12623C3-E645-6C49-8C6F-A66854DCF45C}" type="presParOf" srcId="{0CFA571E-3E7B-AE4C-A350-404C3B1CD797}" destId="{45DCA0BC-7ED8-6E44-B19E-F1B5B16E4703}" srcOrd="9" destOrd="0" presId="urn:microsoft.com/office/officeart/2005/8/layout/radial1"/>
    <dgm:cxn modelId="{208E04EC-BAF6-6043-B8C6-822CAAADB742}" type="presParOf" srcId="{45DCA0BC-7ED8-6E44-B19E-F1B5B16E4703}" destId="{57AA3AAE-AFDC-8E4D-8FDB-7A820EF5BEE9}" srcOrd="0" destOrd="0" presId="urn:microsoft.com/office/officeart/2005/8/layout/radial1"/>
    <dgm:cxn modelId="{0397B6E3-969D-B148-BB11-F74C7C36A6FA}"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85BEED40-64FC-3E45-87C3-A3CEE959631C}" type="presOf" srcId="{4755AA4C-662F-BD49-8C35-4B0EDD0C5948}" destId="{0CFA571E-3E7B-AE4C-A350-404C3B1CD797}" srcOrd="0" destOrd="0" presId="urn:microsoft.com/office/officeart/2005/8/layout/radial1"/>
    <dgm:cxn modelId="{E2B7EE7E-E1CF-2940-87A4-C31333953838}" type="presOf" srcId="{06179A3E-D021-A74D-A80B-10985AD59869}" destId="{57AA3AAE-AFDC-8E4D-8FDB-7A820EF5BEE9}" srcOrd="1" destOrd="0" presId="urn:microsoft.com/office/officeart/2005/8/layout/radial1"/>
    <dgm:cxn modelId="{48B89902-13D8-C64C-98A9-2C84446F2C9C}" type="presOf" srcId="{B907010D-5D6A-E64A-83F4-D64DA90FF28E}" destId="{333C7B3C-0F2E-0349-BBE8-4FC22FFBF37F}"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AC93DDC5-0BEE-654D-AFE4-7FDDA6C82580}" type="presOf" srcId="{6D0734E5-8E2F-7446-BF1B-F8DB68EFDC1A}" destId="{D4643700-110C-9A4C-B6B7-950B64573578}"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8CB7F08C-3441-B34F-B002-76907F2EC8E9}" srcId="{D38404C7-84A1-8B4E-AB60-72773CCDECB9}" destId="{DBA3ADE8-EF24-5C46-A850-C69377EC523D}" srcOrd="4" destOrd="0" parTransId="{06179A3E-D021-A74D-A80B-10985AD59869}" sibTransId="{826ABAD1-66B3-E44D-9848-4D569F2F2E31}"/>
    <dgm:cxn modelId="{33DCB9F5-8C66-1740-969F-49AF135D28C5}" type="presOf" srcId="{B907010D-5D6A-E64A-83F4-D64DA90FF28E}" destId="{B7F811AC-77D5-5E42-A71D-EB4AB08D53CB}" srcOrd="1" destOrd="0" presId="urn:microsoft.com/office/officeart/2005/8/layout/radial1"/>
    <dgm:cxn modelId="{2D937692-B8C5-0145-80D9-9416C2DC6D6F}" type="presOf" srcId="{5A54297D-8078-EE40-9A88-19A46D3D8598}" destId="{7173A7B2-75F5-C74A-A92D-E689C4CBBEBC}" srcOrd="0" destOrd="0" presId="urn:microsoft.com/office/officeart/2005/8/layout/radial1"/>
    <dgm:cxn modelId="{0FB47961-C574-F94C-A94E-005B007A6495}" type="presOf" srcId="{2BDD11A1-89EB-6D4F-A1E9-9B7F616B3788}" destId="{6D8A6050-F5C2-354F-B3D2-52E6091FECF3}" srcOrd="0" destOrd="0" presId="urn:microsoft.com/office/officeart/2005/8/layout/radial1"/>
    <dgm:cxn modelId="{BEE2BA51-F351-0349-B0CE-49ABC1823C64}" type="presOf" srcId="{6E009C3F-466C-5E41-9F59-E75EE2FDEF12}" destId="{E56D8B82-C824-CD46-A211-8D1B0360D713}" srcOrd="0" destOrd="0" presId="urn:microsoft.com/office/officeart/2005/8/layout/radial1"/>
    <dgm:cxn modelId="{561CF19B-B69D-7D42-B409-9AEE824BD9C1}" type="presOf" srcId="{DBA3ADE8-EF24-5C46-A850-C69377EC523D}" destId="{B28F79B6-CDD2-EA42-8C3C-509AE1059AF7}" srcOrd="0" destOrd="0" presId="urn:microsoft.com/office/officeart/2005/8/layout/radial1"/>
    <dgm:cxn modelId="{557572E0-C148-B942-848B-AED3BFE12FD6}" type="presOf" srcId="{00E17448-3880-3D48-9B15-C372BA15348A}" destId="{89510FC7-8D0A-6743-B68D-431044089796}" srcOrd="0" destOrd="0" presId="urn:microsoft.com/office/officeart/2005/8/layout/radial1"/>
    <dgm:cxn modelId="{A33EBFE0-D299-144F-B856-ECB29961A115}" type="presOf" srcId="{6E009C3F-466C-5E41-9F59-E75EE2FDEF12}" destId="{586C0CCB-84B5-F54A-B82D-0177C64ABD0C}"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76CDDB8D-EF8C-1B4D-A126-80E65DC75653}" type="presOf" srcId="{6A5D5110-7643-DA40-81E8-28E1A33C0C81}" destId="{81DADF80-BD04-D549-8EE9-2D43FBB08251}" srcOrd="0" destOrd="0" presId="urn:microsoft.com/office/officeart/2005/8/layout/radial1"/>
    <dgm:cxn modelId="{EF7CAD1F-B41A-6C4D-846C-738251BE26AC}" type="presOf" srcId="{B0DA38C5-CCC7-8044-A29E-8EDD773CB454}" destId="{7A3F91E7-960B-1F44-BA4F-6E46CB8561A5}" srcOrd="0" destOrd="0" presId="urn:microsoft.com/office/officeart/2005/8/layout/radial1"/>
    <dgm:cxn modelId="{FE9E1E61-2780-CF4C-8C9C-59502753E21F}" type="presOf" srcId="{06179A3E-D021-A74D-A80B-10985AD59869}" destId="{45DCA0BC-7ED8-6E44-B19E-F1B5B16E470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FF6CCFB6-D101-E440-8144-44040C0F73D9}" srcId="{D38404C7-84A1-8B4E-AB60-72773CCDECB9}" destId="{6A5D5110-7643-DA40-81E8-28E1A33C0C81}" srcOrd="3" destOrd="0" parTransId="{6D0734E5-8E2F-7446-BF1B-F8DB68EFDC1A}" sibTransId="{E6789E8F-A5A6-7840-8422-AC444AE99F06}"/>
    <dgm:cxn modelId="{511D5D98-A9BE-7346-B793-FCFD2F704CFF}" type="presOf" srcId="{6D0734E5-8E2F-7446-BF1B-F8DB68EFDC1A}" destId="{BCBC3178-6590-AE48-9232-93F09B4C8EE9}" srcOrd="1" destOrd="0" presId="urn:microsoft.com/office/officeart/2005/8/layout/radial1"/>
    <dgm:cxn modelId="{91706100-4527-7843-A5AA-EB28BA36C99B}" type="presOf" srcId="{D38404C7-84A1-8B4E-AB60-72773CCDECB9}" destId="{1FA2E41E-A94F-114D-819C-49465E42D5B6}" srcOrd="0" destOrd="0" presId="urn:microsoft.com/office/officeart/2005/8/layout/radial1"/>
    <dgm:cxn modelId="{A05F61F9-23E0-C24C-8E3E-E7093FFDB583}" type="presOf" srcId="{5A54297D-8078-EE40-9A88-19A46D3D8598}" destId="{0A4CE849-DE3D-6B41-B7BF-8D69A71415E7}" srcOrd="1" destOrd="0" presId="urn:microsoft.com/office/officeart/2005/8/layout/radial1"/>
    <dgm:cxn modelId="{ADDE997D-2DFF-6248-B271-A78A76147E89}" type="presParOf" srcId="{0CFA571E-3E7B-AE4C-A350-404C3B1CD797}" destId="{1FA2E41E-A94F-114D-819C-49465E42D5B6}" srcOrd="0" destOrd="0" presId="urn:microsoft.com/office/officeart/2005/8/layout/radial1"/>
    <dgm:cxn modelId="{CF3E0CBE-BDB0-9747-ABF1-6A04B8DCEBA5}" type="presParOf" srcId="{0CFA571E-3E7B-AE4C-A350-404C3B1CD797}" destId="{333C7B3C-0F2E-0349-BBE8-4FC22FFBF37F}" srcOrd="1" destOrd="0" presId="urn:microsoft.com/office/officeart/2005/8/layout/radial1"/>
    <dgm:cxn modelId="{F4FFD229-1BCF-2740-AB0D-8EC2EA790D99}" type="presParOf" srcId="{333C7B3C-0F2E-0349-BBE8-4FC22FFBF37F}" destId="{B7F811AC-77D5-5E42-A71D-EB4AB08D53CB}" srcOrd="0" destOrd="0" presId="urn:microsoft.com/office/officeart/2005/8/layout/radial1"/>
    <dgm:cxn modelId="{433C0B9C-16E3-0A4F-B712-2ADE64E164B0}" type="presParOf" srcId="{0CFA571E-3E7B-AE4C-A350-404C3B1CD797}" destId="{6D8A6050-F5C2-354F-B3D2-52E6091FECF3}" srcOrd="2" destOrd="0" presId="urn:microsoft.com/office/officeart/2005/8/layout/radial1"/>
    <dgm:cxn modelId="{256E3993-8C32-7C47-BB9C-5E0F8FDAA434}" type="presParOf" srcId="{0CFA571E-3E7B-AE4C-A350-404C3B1CD797}" destId="{7173A7B2-75F5-C74A-A92D-E689C4CBBEBC}" srcOrd="3" destOrd="0" presId="urn:microsoft.com/office/officeart/2005/8/layout/radial1"/>
    <dgm:cxn modelId="{E191FEAA-F2D7-814D-A28D-9CD2D69AE16C}" type="presParOf" srcId="{7173A7B2-75F5-C74A-A92D-E689C4CBBEBC}" destId="{0A4CE849-DE3D-6B41-B7BF-8D69A71415E7}" srcOrd="0" destOrd="0" presId="urn:microsoft.com/office/officeart/2005/8/layout/radial1"/>
    <dgm:cxn modelId="{9F7070D4-5B80-3841-8A31-C420D1EEA314}" type="presParOf" srcId="{0CFA571E-3E7B-AE4C-A350-404C3B1CD797}" destId="{7A3F91E7-960B-1F44-BA4F-6E46CB8561A5}" srcOrd="4" destOrd="0" presId="urn:microsoft.com/office/officeart/2005/8/layout/radial1"/>
    <dgm:cxn modelId="{7402FA4F-D01C-5F40-AC5D-BBAC6A499879}" type="presParOf" srcId="{0CFA571E-3E7B-AE4C-A350-404C3B1CD797}" destId="{E56D8B82-C824-CD46-A211-8D1B0360D713}" srcOrd="5" destOrd="0" presId="urn:microsoft.com/office/officeart/2005/8/layout/radial1"/>
    <dgm:cxn modelId="{471AA305-E279-B642-994D-0EE590314171}" type="presParOf" srcId="{E56D8B82-C824-CD46-A211-8D1B0360D713}" destId="{586C0CCB-84B5-F54A-B82D-0177C64ABD0C}" srcOrd="0" destOrd="0" presId="urn:microsoft.com/office/officeart/2005/8/layout/radial1"/>
    <dgm:cxn modelId="{BE3C6711-E457-3340-B0FF-D2E4EBE1E45C}" type="presParOf" srcId="{0CFA571E-3E7B-AE4C-A350-404C3B1CD797}" destId="{89510FC7-8D0A-6743-B68D-431044089796}" srcOrd="6" destOrd="0" presId="urn:microsoft.com/office/officeart/2005/8/layout/radial1"/>
    <dgm:cxn modelId="{684613AA-F103-8142-8A5F-BA46593EEE86}" type="presParOf" srcId="{0CFA571E-3E7B-AE4C-A350-404C3B1CD797}" destId="{D4643700-110C-9A4C-B6B7-950B64573578}" srcOrd="7" destOrd="0" presId="urn:microsoft.com/office/officeart/2005/8/layout/radial1"/>
    <dgm:cxn modelId="{57829BB8-07E8-B349-9F31-36DEA050203C}" type="presParOf" srcId="{D4643700-110C-9A4C-B6B7-950B64573578}" destId="{BCBC3178-6590-AE48-9232-93F09B4C8EE9}" srcOrd="0" destOrd="0" presId="urn:microsoft.com/office/officeart/2005/8/layout/radial1"/>
    <dgm:cxn modelId="{3186A1B7-15A0-3449-8FE8-CED8F2DBA2B6}" type="presParOf" srcId="{0CFA571E-3E7B-AE4C-A350-404C3B1CD797}" destId="{81DADF80-BD04-D549-8EE9-2D43FBB08251}" srcOrd="8" destOrd="0" presId="urn:microsoft.com/office/officeart/2005/8/layout/radial1"/>
    <dgm:cxn modelId="{F0DB59AC-AB99-9A44-BEEB-55C8FF653149}" type="presParOf" srcId="{0CFA571E-3E7B-AE4C-A350-404C3B1CD797}" destId="{45DCA0BC-7ED8-6E44-B19E-F1B5B16E4703}" srcOrd="9" destOrd="0" presId="urn:microsoft.com/office/officeart/2005/8/layout/radial1"/>
    <dgm:cxn modelId="{4DB704A7-5FDD-3342-B16A-C22D22C65099}" type="presParOf" srcId="{45DCA0BC-7ED8-6E44-B19E-F1B5B16E4703}" destId="{57AA3AAE-AFDC-8E4D-8FDB-7A820EF5BEE9}" srcOrd="0" destOrd="0" presId="urn:microsoft.com/office/officeart/2005/8/layout/radial1"/>
    <dgm:cxn modelId="{EF5CCD64-0538-B44E-AFA7-54B439B328ED}"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0AC15A2-4193-0D49-983C-31A15CB3D53D}" type="doc">
      <dgm:prSet loTypeId="urn:microsoft.com/office/officeart/2005/8/layout/vList4#3" loCatId="list" qsTypeId="urn:microsoft.com/office/officeart/2005/8/quickstyle/simple4" qsCatId="simple" csTypeId="urn:microsoft.com/office/officeart/2005/8/colors/accent1_2" csCatId="accent1" phldr="1"/>
      <dgm:spPr/>
      <dgm:t>
        <a:bodyPr/>
        <a:lstStyle/>
        <a:p>
          <a:endParaRPr lang="en-US"/>
        </a:p>
      </dgm:t>
    </dgm:pt>
    <dgm:pt modelId="{89147A62-35D5-5949-98E0-5146DE6B6309}">
      <dgm:prSet phldrT="[Text]"/>
      <dgm:spPr/>
      <dgm:t>
        <a:bodyPr/>
        <a:lstStyle/>
        <a:p>
          <a:r>
            <a:rPr lang="en-US" dirty="0" smtClean="0"/>
            <a:t>Company</a:t>
          </a:r>
          <a:endParaRPr lang="en-US" dirty="0"/>
        </a:p>
      </dgm:t>
    </dgm:pt>
    <dgm:pt modelId="{273B617D-EA18-B549-A3FE-A666643D656A}" type="parTrans" cxnId="{E9878197-9ABC-B04F-9562-EC5504F23BE8}">
      <dgm:prSet/>
      <dgm:spPr/>
      <dgm:t>
        <a:bodyPr/>
        <a:lstStyle/>
        <a:p>
          <a:endParaRPr lang="en-US"/>
        </a:p>
      </dgm:t>
    </dgm:pt>
    <dgm:pt modelId="{F1B37D42-88C7-424F-AA81-86E40785275B}" type="sibTrans" cxnId="{E9878197-9ABC-B04F-9562-EC5504F23BE8}">
      <dgm:prSet/>
      <dgm:spPr/>
      <dgm:t>
        <a:bodyPr/>
        <a:lstStyle/>
        <a:p>
          <a:endParaRPr lang="en-US"/>
        </a:p>
      </dgm:t>
    </dgm:pt>
    <dgm:pt modelId="{27CB89F1-DF5D-7344-A186-BF5083991489}">
      <dgm:prSet phldrT="[Text]"/>
      <dgm:spPr/>
      <dgm:t>
        <a:bodyPr/>
        <a:lstStyle/>
        <a:p>
          <a:r>
            <a:rPr lang="en-US" dirty="0" smtClean="0"/>
            <a:t>benefits from current competitive advantage</a:t>
          </a:r>
          <a:endParaRPr lang="en-US" dirty="0"/>
        </a:p>
      </dgm:t>
    </dgm:pt>
    <dgm:pt modelId="{1CF6E05F-6EB4-4B4A-9DBB-98AAEB7980C5}" type="parTrans" cxnId="{D1BA056A-1061-0944-B19F-484E94A6FB84}">
      <dgm:prSet/>
      <dgm:spPr/>
      <dgm:t>
        <a:bodyPr/>
        <a:lstStyle/>
        <a:p>
          <a:endParaRPr lang="en-US"/>
        </a:p>
      </dgm:t>
    </dgm:pt>
    <dgm:pt modelId="{73241B1B-BD90-1844-B6E0-B2D4B94E8EBD}" type="sibTrans" cxnId="{D1BA056A-1061-0944-B19F-484E94A6FB84}">
      <dgm:prSet/>
      <dgm:spPr/>
      <dgm:t>
        <a:bodyPr/>
        <a:lstStyle/>
        <a:p>
          <a:endParaRPr lang="en-US"/>
        </a:p>
      </dgm:t>
    </dgm:pt>
    <dgm:pt modelId="{EF91EB50-C34C-8B43-8C7A-D2CA056C9535}">
      <dgm:prSet phldrT="[Text]"/>
      <dgm:spPr/>
      <dgm:t>
        <a:bodyPr/>
        <a:lstStyle/>
        <a:p>
          <a:r>
            <a:rPr lang="en-US" dirty="0" smtClean="0"/>
            <a:t>delivers products or services through defined processes with all necessary resources</a:t>
          </a:r>
          <a:endParaRPr lang="en-US" dirty="0"/>
        </a:p>
      </dgm:t>
    </dgm:pt>
    <dgm:pt modelId="{D10DD262-791B-6C49-A465-06F08B2085C4}" type="parTrans" cxnId="{9F438FAC-781A-3E49-9F63-1102BF47F357}">
      <dgm:prSet/>
      <dgm:spPr/>
      <dgm:t>
        <a:bodyPr/>
        <a:lstStyle/>
        <a:p>
          <a:endParaRPr lang="en-US"/>
        </a:p>
      </dgm:t>
    </dgm:pt>
    <dgm:pt modelId="{5EF508D4-2CB9-E94C-A6D4-3F33BFE23521}" type="sibTrans" cxnId="{9F438FAC-781A-3E49-9F63-1102BF47F357}">
      <dgm:prSet/>
      <dgm:spPr/>
      <dgm:t>
        <a:bodyPr/>
        <a:lstStyle/>
        <a:p>
          <a:endParaRPr lang="en-US"/>
        </a:p>
      </dgm:t>
    </dgm:pt>
    <dgm:pt modelId="{F5DEB743-D077-0145-913F-509ABDE2C13D}">
      <dgm:prSet phldrT="[Text]"/>
      <dgm:spPr/>
      <dgm:t>
        <a:bodyPr/>
        <a:lstStyle/>
        <a:p>
          <a:r>
            <a:rPr lang="en-US" dirty="0" smtClean="0"/>
            <a:t>Workers</a:t>
          </a:r>
          <a:endParaRPr lang="en-US" dirty="0"/>
        </a:p>
      </dgm:t>
    </dgm:pt>
    <dgm:pt modelId="{BF33F394-B962-2C4C-BFA5-90C100018A36}" type="parTrans" cxnId="{18AD234E-8EFD-F045-A73E-D99C2286CFBC}">
      <dgm:prSet/>
      <dgm:spPr/>
      <dgm:t>
        <a:bodyPr/>
        <a:lstStyle/>
        <a:p>
          <a:endParaRPr lang="en-US"/>
        </a:p>
      </dgm:t>
    </dgm:pt>
    <dgm:pt modelId="{C0089DFE-06F8-0942-BFC2-EC459F1F6859}" type="sibTrans" cxnId="{18AD234E-8EFD-F045-A73E-D99C2286CFBC}">
      <dgm:prSet/>
      <dgm:spPr/>
      <dgm:t>
        <a:bodyPr/>
        <a:lstStyle/>
        <a:p>
          <a:endParaRPr lang="en-US"/>
        </a:p>
      </dgm:t>
    </dgm:pt>
    <dgm:pt modelId="{D0108F64-B740-2E46-899C-7114101E6FA9}">
      <dgm:prSet phldrT="[Text]"/>
      <dgm:spPr/>
      <dgm:t>
        <a:bodyPr/>
        <a:lstStyle/>
        <a:p>
          <a:r>
            <a:rPr lang="en-US" dirty="0" smtClean="0"/>
            <a:t>directly realize current strategy</a:t>
          </a:r>
          <a:endParaRPr lang="en-US" dirty="0"/>
        </a:p>
      </dgm:t>
    </dgm:pt>
    <dgm:pt modelId="{31EA2140-EF85-C648-B966-EF7E0EE23DE5}" type="parTrans" cxnId="{63008088-4F6F-EC4B-BDB9-9B3B08E0AB36}">
      <dgm:prSet/>
      <dgm:spPr/>
      <dgm:t>
        <a:bodyPr/>
        <a:lstStyle/>
        <a:p>
          <a:endParaRPr lang="en-US"/>
        </a:p>
      </dgm:t>
    </dgm:pt>
    <dgm:pt modelId="{950057AE-F4B6-BA45-9DCD-56DB974BEE45}" type="sibTrans" cxnId="{63008088-4F6F-EC4B-BDB9-9B3B08E0AB36}">
      <dgm:prSet/>
      <dgm:spPr/>
      <dgm:t>
        <a:bodyPr/>
        <a:lstStyle/>
        <a:p>
          <a:endParaRPr lang="en-US"/>
        </a:p>
      </dgm:t>
    </dgm:pt>
    <dgm:pt modelId="{119A48AF-9168-EE44-B8BC-4D1F5DCDE480}">
      <dgm:prSet phldrT="[Text]"/>
      <dgm:spPr/>
      <dgm:t>
        <a:bodyPr/>
        <a:lstStyle/>
        <a:p>
          <a:r>
            <a:rPr lang="en-US" dirty="0" smtClean="0"/>
            <a:t>Managers</a:t>
          </a:r>
          <a:endParaRPr lang="en-US" dirty="0"/>
        </a:p>
      </dgm:t>
    </dgm:pt>
    <dgm:pt modelId="{430AF397-87CF-5845-9406-9C4C02065199}" type="parTrans" cxnId="{9B091625-E97A-B445-BDC4-40BA8988A3F0}">
      <dgm:prSet/>
      <dgm:spPr/>
      <dgm:t>
        <a:bodyPr/>
        <a:lstStyle/>
        <a:p>
          <a:endParaRPr lang="en-US"/>
        </a:p>
      </dgm:t>
    </dgm:pt>
    <dgm:pt modelId="{E101B706-D882-1946-BE3F-1DC476124389}" type="sibTrans" cxnId="{9B091625-E97A-B445-BDC4-40BA8988A3F0}">
      <dgm:prSet/>
      <dgm:spPr/>
      <dgm:t>
        <a:bodyPr/>
        <a:lstStyle/>
        <a:p>
          <a:endParaRPr lang="en-US"/>
        </a:p>
      </dgm:t>
    </dgm:pt>
    <dgm:pt modelId="{D31D6514-0D4D-FD4A-BC78-44310E620AF7}">
      <dgm:prSet phldrT="[Text]"/>
      <dgm:spPr/>
      <dgm:t>
        <a:bodyPr/>
        <a:lstStyle/>
        <a:p>
          <a:r>
            <a:rPr lang="en-US" dirty="0" smtClean="0"/>
            <a:t>“only” monitor and tune the performance</a:t>
          </a:r>
          <a:endParaRPr lang="en-US" dirty="0"/>
        </a:p>
      </dgm:t>
    </dgm:pt>
    <dgm:pt modelId="{CFA1BDFB-01E8-0B44-ADEA-1955346F37D8}" type="parTrans" cxnId="{4CED6105-5A3F-F443-9D62-82315281F971}">
      <dgm:prSet/>
      <dgm:spPr/>
      <dgm:t>
        <a:bodyPr/>
        <a:lstStyle/>
        <a:p>
          <a:endParaRPr lang="en-US"/>
        </a:p>
      </dgm:t>
    </dgm:pt>
    <dgm:pt modelId="{213B0A5F-DC1B-A042-87A2-437068632A36}" type="sibTrans" cxnId="{4CED6105-5A3F-F443-9D62-82315281F971}">
      <dgm:prSet/>
      <dgm:spPr/>
      <dgm:t>
        <a:bodyPr/>
        <a:lstStyle/>
        <a:p>
          <a:endParaRPr lang="en-US"/>
        </a:p>
      </dgm:t>
    </dgm:pt>
    <dgm:pt modelId="{8A52FD84-33FF-D143-B56E-AE3FA40F057E}">
      <dgm:prSet phldrT="[Text]"/>
      <dgm:spPr/>
      <dgm:t>
        <a:bodyPr/>
        <a:lstStyle/>
        <a:p>
          <a:r>
            <a:rPr lang="en-US" dirty="0" smtClean="0"/>
            <a:t>generates profit for owners and further development</a:t>
          </a:r>
          <a:endParaRPr lang="en-US" dirty="0"/>
        </a:p>
      </dgm:t>
    </dgm:pt>
    <dgm:pt modelId="{A05C88BE-9B8A-F54B-9694-E35480A9F282}" type="parTrans" cxnId="{DE739DD5-9939-0147-83F7-D0DA9B2810D3}">
      <dgm:prSet/>
      <dgm:spPr/>
      <dgm:t>
        <a:bodyPr/>
        <a:lstStyle/>
        <a:p>
          <a:endParaRPr lang="en-US"/>
        </a:p>
      </dgm:t>
    </dgm:pt>
    <dgm:pt modelId="{CF90312D-EDD8-B148-A7A1-234E5FCB95EB}" type="sibTrans" cxnId="{DE739DD5-9939-0147-83F7-D0DA9B2810D3}">
      <dgm:prSet/>
      <dgm:spPr/>
      <dgm:t>
        <a:bodyPr/>
        <a:lstStyle/>
        <a:p>
          <a:endParaRPr lang="en-US"/>
        </a:p>
      </dgm:t>
    </dgm:pt>
    <dgm:pt modelId="{55E9C244-BE1F-B24A-BF90-2B495F8DDDE6}">
      <dgm:prSet phldrT="[Text]"/>
      <dgm:spPr/>
      <dgm:t>
        <a:bodyPr/>
        <a:lstStyle/>
        <a:p>
          <a:r>
            <a:rPr lang="en-US" dirty="0" smtClean="0"/>
            <a:t>Leaders</a:t>
          </a:r>
          <a:endParaRPr lang="en-US" dirty="0"/>
        </a:p>
      </dgm:t>
    </dgm:pt>
    <dgm:pt modelId="{0A01CA8B-FC75-1A47-A995-A934A4034DA2}" type="parTrans" cxnId="{61C07118-8CD7-6B40-BA85-5BA883AFBC3D}">
      <dgm:prSet/>
      <dgm:spPr/>
      <dgm:t>
        <a:bodyPr/>
        <a:lstStyle/>
        <a:p>
          <a:endParaRPr lang="en-US"/>
        </a:p>
      </dgm:t>
    </dgm:pt>
    <dgm:pt modelId="{6EFF42F6-D531-954C-B00C-F2B2BABCD95F}" type="sibTrans" cxnId="{61C07118-8CD7-6B40-BA85-5BA883AFBC3D}">
      <dgm:prSet/>
      <dgm:spPr/>
      <dgm:t>
        <a:bodyPr/>
        <a:lstStyle/>
        <a:p>
          <a:endParaRPr lang="en-US"/>
        </a:p>
      </dgm:t>
    </dgm:pt>
    <dgm:pt modelId="{690B4B7F-02CA-F148-9154-F9857BAE3805}">
      <dgm:prSet phldrT="[Text]"/>
      <dgm:spPr/>
      <dgm:t>
        <a:bodyPr/>
        <a:lstStyle/>
        <a:p>
          <a:r>
            <a:rPr lang="en-US" dirty="0" smtClean="0"/>
            <a:t>practically do not interfere</a:t>
          </a:r>
          <a:endParaRPr lang="en-US" dirty="0"/>
        </a:p>
      </dgm:t>
    </dgm:pt>
    <dgm:pt modelId="{328FF1E9-187B-D547-8818-EE9E3294AC81}" type="parTrans" cxnId="{720A9B78-CE1C-0941-B740-DFAA270D523B}">
      <dgm:prSet/>
      <dgm:spPr/>
      <dgm:t>
        <a:bodyPr/>
        <a:lstStyle/>
        <a:p>
          <a:endParaRPr lang="en-US"/>
        </a:p>
      </dgm:t>
    </dgm:pt>
    <dgm:pt modelId="{7F317324-16E3-9144-9DD5-31588CBE1660}" type="sibTrans" cxnId="{720A9B78-CE1C-0941-B740-DFAA270D523B}">
      <dgm:prSet/>
      <dgm:spPr/>
      <dgm:t>
        <a:bodyPr/>
        <a:lstStyle/>
        <a:p>
          <a:endParaRPr lang="en-US"/>
        </a:p>
      </dgm:t>
    </dgm:pt>
    <dgm:pt modelId="{487B8891-DF2C-2243-AED6-0EF4C1745302}" type="pres">
      <dgm:prSet presAssocID="{50AC15A2-4193-0D49-983C-31A15CB3D53D}" presName="linear" presStyleCnt="0">
        <dgm:presLayoutVars>
          <dgm:dir/>
          <dgm:resizeHandles val="exact"/>
        </dgm:presLayoutVars>
      </dgm:prSet>
      <dgm:spPr/>
      <dgm:t>
        <a:bodyPr/>
        <a:lstStyle/>
        <a:p>
          <a:endParaRPr lang="en-US"/>
        </a:p>
      </dgm:t>
    </dgm:pt>
    <dgm:pt modelId="{71E4AC1A-041C-494A-B8BB-EEEC7250ADB6}" type="pres">
      <dgm:prSet presAssocID="{89147A62-35D5-5949-98E0-5146DE6B6309}" presName="comp" presStyleCnt="0"/>
      <dgm:spPr/>
    </dgm:pt>
    <dgm:pt modelId="{97AB4323-D780-DC4A-AD04-08DBB2CD3278}" type="pres">
      <dgm:prSet presAssocID="{89147A62-35D5-5949-98E0-5146DE6B6309}" presName="box" presStyleLbl="node1" presStyleIdx="0" presStyleCnt="4"/>
      <dgm:spPr/>
      <dgm:t>
        <a:bodyPr/>
        <a:lstStyle/>
        <a:p>
          <a:endParaRPr lang="en-US"/>
        </a:p>
      </dgm:t>
    </dgm:pt>
    <dgm:pt modelId="{F28F3C54-05B4-FB42-947D-9F0F13A171AF}" type="pres">
      <dgm:prSet presAssocID="{89147A62-35D5-5949-98E0-5146DE6B6309}" presName="img" presStyleLbl="fgImgPlace1" presStyleIdx="0" presStyleCnt="4" custScaleX="80633"/>
      <dgm:spPr>
        <a:blipFill rotWithShape="0">
          <a:blip xmlns:r="http://schemas.openxmlformats.org/officeDocument/2006/relationships" r:embed="rId1"/>
          <a:stretch>
            <a:fillRect/>
          </a:stretch>
        </a:blipFill>
      </dgm:spPr>
    </dgm:pt>
    <dgm:pt modelId="{57F5D7E6-299F-B94B-A8FE-DB965EDC86A0}" type="pres">
      <dgm:prSet presAssocID="{89147A62-35D5-5949-98E0-5146DE6B6309}" presName="text" presStyleLbl="node1" presStyleIdx="0" presStyleCnt="4">
        <dgm:presLayoutVars>
          <dgm:bulletEnabled val="1"/>
        </dgm:presLayoutVars>
      </dgm:prSet>
      <dgm:spPr/>
      <dgm:t>
        <a:bodyPr/>
        <a:lstStyle/>
        <a:p>
          <a:endParaRPr lang="en-US"/>
        </a:p>
      </dgm:t>
    </dgm:pt>
    <dgm:pt modelId="{E463A620-069D-3945-A94F-E5F13B008A24}" type="pres">
      <dgm:prSet presAssocID="{F1B37D42-88C7-424F-AA81-86E40785275B}" presName="spacer" presStyleCnt="0"/>
      <dgm:spPr/>
    </dgm:pt>
    <dgm:pt modelId="{047F1E56-3FB2-2A40-B5E1-35319F8ACE8E}" type="pres">
      <dgm:prSet presAssocID="{F5DEB743-D077-0145-913F-509ABDE2C13D}" presName="comp" presStyleCnt="0"/>
      <dgm:spPr/>
    </dgm:pt>
    <dgm:pt modelId="{1F80F396-EE39-144C-86FC-C552FE7E6D6D}" type="pres">
      <dgm:prSet presAssocID="{F5DEB743-D077-0145-913F-509ABDE2C13D}" presName="box" presStyleLbl="node1" presStyleIdx="1" presStyleCnt="4"/>
      <dgm:spPr/>
      <dgm:t>
        <a:bodyPr/>
        <a:lstStyle/>
        <a:p>
          <a:endParaRPr lang="en-US"/>
        </a:p>
      </dgm:t>
    </dgm:pt>
    <dgm:pt modelId="{CD0F584E-7EB3-0F4C-AEE7-C45BC004CE08}" type="pres">
      <dgm:prSet presAssocID="{F5DEB743-D077-0145-913F-509ABDE2C13D}" presName="img" presStyleLbl="fgImgPlace1" presStyleIdx="1" presStyleCnt="4" custScaleX="77547"/>
      <dgm:spPr>
        <a:blipFill rotWithShape="0">
          <a:blip xmlns:r="http://schemas.openxmlformats.org/officeDocument/2006/relationships" r:embed="rId2"/>
          <a:stretch>
            <a:fillRect/>
          </a:stretch>
        </a:blipFill>
      </dgm:spPr>
    </dgm:pt>
    <dgm:pt modelId="{55D017B1-2425-3649-9BAF-63C338C3BE0F}" type="pres">
      <dgm:prSet presAssocID="{F5DEB743-D077-0145-913F-509ABDE2C13D}" presName="text" presStyleLbl="node1" presStyleIdx="1" presStyleCnt="4">
        <dgm:presLayoutVars>
          <dgm:bulletEnabled val="1"/>
        </dgm:presLayoutVars>
      </dgm:prSet>
      <dgm:spPr/>
      <dgm:t>
        <a:bodyPr/>
        <a:lstStyle/>
        <a:p>
          <a:endParaRPr lang="en-US"/>
        </a:p>
      </dgm:t>
    </dgm:pt>
    <dgm:pt modelId="{F32DDA79-1107-E04A-B983-FFF0FD0C5FF4}" type="pres">
      <dgm:prSet presAssocID="{C0089DFE-06F8-0942-BFC2-EC459F1F6859}" presName="spacer" presStyleCnt="0"/>
      <dgm:spPr/>
    </dgm:pt>
    <dgm:pt modelId="{E7B428C3-76F5-8A4B-832C-C8BD0DF59B0C}" type="pres">
      <dgm:prSet presAssocID="{119A48AF-9168-EE44-B8BC-4D1F5DCDE480}" presName="comp" presStyleCnt="0"/>
      <dgm:spPr/>
    </dgm:pt>
    <dgm:pt modelId="{26C4CDA6-229E-614C-9C18-F8D8C76A778A}" type="pres">
      <dgm:prSet presAssocID="{119A48AF-9168-EE44-B8BC-4D1F5DCDE480}" presName="box" presStyleLbl="node1" presStyleIdx="2" presStyleCnt="4"/>
      <dgm:spPr/>
      <dgm:t>
        <a:bodyPr/>
        <a:lstStyle/>
        <a:p>
          <a:endParaRPr lang="en-US"/>
        </a:p>
      </dgm:t>
    </dgm:pt>
    <dgm:pt modelId="{289DDD0A-4F6B-FB4F-962C-D5F061FCEC14}" type="pres">
      <dgm:prSet presAssocID="{119A48AF-9168-EE44-B8BC-4D1F5DCDE480}" presName="img" presStyleLbl="fgImgPlace1" presStyleIdx="2" presStyleCnt="4" custScaleX="75489"/>
      <dgm:spPr>
        <a:blipFill rotWithShape="0">
          <a:blip xmlns:r="http://schemas.openxmlformats.org/officeDocument/2006/relationships" r:embed="rId3"/>
          <a:stretch>
            <a:fillRect/>
          </a:stretch>
        </a:blipFill>
      </dgm:spPr>
    </dgm:pt>
    <dgm:pt modelId="{69965E80-4322-8244-8DB7-C57DCB8E4F0E}" type="pres">
      <dgm:prSet presAssocID="{119A48AF-9168-EE44-B8BC-4D1F5DCDE480}" presName="text" presStyleLbl="node1" presStyleIdx="2" presStyleCnt="4">
        <dgm:presLayoutVars>
          <dgm:bulletEnabled val="1"/>
        </dgm:presLayoutVars>
      </dgm:prSet>
      <dgm:spPr/>
      <dgm:t>
        <a:bodyPr/>
        <a:lstStyle/>
        <a:p>
          <a:endParaRPr lang="en-US"/>
        </a:p>
      </dgm:t>
    </dgm:pt>
    <dgm:pt modelId="{33B24204-2FC5-9441-92E3-9FE0BA92C38A}" type="pres">
      <dgm:prSet presAssocID="{E101B706-D882-1946-BE3F-1DC476124389}" presName="spacer" presStyleCnt="0"/>
      <dgm:spPr/>
    </dgm:pt>
    <dgm:pt modelId="{45C496E5-F9AF-FF42-AD36-BC77DD99D4C9}" type="pres">
      <dgm:prSet presAssocID="{55E9C244-BE1F-B24A-BF90-2B495F8DDDE6}" presName="comp" presStyleCnt="0"/>
      <dgm:spPr/>
    </dgm:pt>
    <dgm:pt modelId="{2E0BF2B7-EF80-2542-9B8B-EC8755FDF53E}" type="pres">
      <dgm:prSet presAssocID="{55E9C244-BE1F-B24A-BF90-2B495F8DDDE6}" presName="box" presStyleLbl="node1" presStyleIdx="3" presStyleCnt="4"/>
      <dgm:spPr/>
      <dgm:t>
        <a:bodyPr/>
        <a:lstStyle/>
        <a:p>
          <a:endParaRPr lang="en-US"/>
        </a:p>
      </dgm:t>
    </dgm:pt>
    <dgm:pt modelId="{C9DE62FF-C080-0445-BC08-EA6BE4E2E008}" type="pres">
      <dgm:prSet presAssocID="{55E9C244-BE1F-B24A-BF90-2B495F8DDDE6}" presName="img" presStyleLbl="fgImgPlace1" presStyleIdx="3" presStyleCnt="4" custScaleX="77547"/>
      <dgm:spPr>
        <a:blipFill rotWithShape="0">
          <a:blip xmlns:r="http://schemas.openxmlformats.org/officeDocument/2006/relationships" r:embed="rId4"/>
          <a:stretch>
            <a:fillRect/>
          </a:stretch>
        </a:blipFill>
      </dgm:spPr>
    </dgm:pt>
    <dgm:pt modelId="{2F8ED773-CD8F-F749-AAE9-F8FDC8957617}" type="pres">
      <dgm:prSet presAssocID="{55E9C244-BE1F-B24A-BF90-2B495F8DDDE6}" presName="text" presStyleLbl="node1" presStyleIdx="3" presStyleCnt="4">
        <dgm:presLayoutVars>
          <dgm:bulletEnabled val="1"/>
        </dgm:presLayoutVars>
      </dgm:prSet>
      <dgm:spPr/>
      <dgm:t>
        <a:bodyPr/>
        <a:lstStyle/>
        <a:p>
          <a:endParaRPr lang="en-US"/>
        </a:p>
      </dgm:t>
    </dgm:pt>
  </dgm:ptLst>
  <dgm:cxnLst>
    <dgm:cxn modelId="{4FAA0703-6CE5-2A4A-B1C9-16FC76C7EDFA}" type="presOf" srcId="{119A48AF-9168-EE44-B8BC-4D1F5DCDE480}" destId="{26C4CDA6-229E-614C-9C18-F8D8C76A778A}" srcOrd="0" destOrd="0" presId="urn:microsoft.com/office/officeart/2005/8/layout/vList4#3"/>
    <dgm:cxn modelId="{4F7A1649-EA69-B14E-9BD4-48D78A0B7EC3}" type="presOf" srcId="{55E9C244-BE1F-B24A-BF90-2B495F8DDDE6}" destId="{2E0BF2B7-EF80-2542-9B8B-EC8755FDF53E}" srcOrd="0" destOrd="0" presId="urn:microsoft.com/office/officeart/2005/8/layout/vList4#3"/>
    <dgm:cxn modelId="{432CC054-1189-4949-9BFD-26E2F2B63B49}" type="presOf" srcId="{EF91EB50-C34C-8B43-8C7A-D2CA056C9535}" destId="{57F5D7E6-299F-B94B-A8FE-DB965EDC86A0}" srcOrd="1" destOrd="2" presId="urn:microsoft.com/office/officeart/2005/8/layout/vList4#3"/>
    <dgm:cxn modelId="{5C2E6A80-C599-C94E-B9C9-5842C0E5E692}" type="presOf" srcId="{D0108F64-B740-2E46-899C-7114101E6FA9}" destId="{55D017B1-2425-3649-9BAF-63C338C3BE0F}" srcOrd="1" destOrd="1" presId="urn:microsoft.com/office/officeart/2005/8/layout/vList4#3"/>
    <dgm:cxn modelId="{D1BA056A-1061-0944-B19F-484E94A6FB84}" srcId="{89147A62-35D5-5949-98E0-5146DE6B6309}" destId="{27CB89F1-DF5D-7344-A186-BF5083991489}" srcOrd="0" destOrd="0" parTransId="{1CF6E05F-6EB4-4B4A-9DBB-98AAEB7980C5}" sibTransId="{73241B1B-BD90-1844-B6E0-B2D4B94E8EBD}"/>
    <dgm:cxn modelId="{720A9B78-CE1C-0941-B740-DFAA270D523B}" srcId="{55E9C244-BE1F-B24A-BF90-2B495F8DDDE6}" destId="{690B4B7F-02CA-F148-9154-F9857BAE3805}" srcOrd="0" destOrd="0" parTransId="{328FF1E9-187B-D547-8818-EE9E3294AC81}" sibTransId="{7F317324-16E3-9144-9DD5-31588CBE1660}"/>
    <dgm:cxn modelId="{61C07118-8CD7-6B40-BA85-5BA883AFBC3D}" srcId="{50AC15A2-4193-0D49-983C-31A15CB3D53D}" destId="{55E9C244-BE1F-B24A-BF90-2B495F8DDDE6}" srcOrd="3" destOrd="0" parTransId="{0A01CA8B-FC75-1A47-A995-A934A4034DA2}" sibTransId="{6EFF42F6-D531-954C-B00C-F2B2BABCD95F}"/>
    <dgm:cxn modelId="{34C7904B-3F2C-884C-BFB6-AFC1CDB5A42D}" type="presOf" srcId="{50AC15A2-4193-0D49-983C-31A15CB3D53D}" destId="{487B8891-DF2C-2243-AED6-0EF4C1745302}" srcOrd="0" destOrd="0" presId="urn:microsoft.com/office/officeart/2005/8/layout/vList4#3"/>
    <dgm:cxn modelId="{18AD234E-8EFD-F045-A73E-D99C2286CFBC}" srcId="{50AC15A2-4193-0D49-983C-31A15CB3D53D}" destId="{F5DEB743-D077-0145-913F-509ABDE2C13D}" srcOrd="1" destOrd="0" parTransId="{BF33F394-B962-2C4C-BFA5-90C100018A36}" sibTransId="{C0089DFE-06F8-0942-BFC2-EC459F1F6859}"/>
    <dgm:cxn modelId="{6942C67B-0209-B245-825F-1BD96A52868F}" type="presOf" srcId="{D0108F64-B740-2E46-899C-7114101E6FA9}" destId="{1F80F396-EE39-144C-86FC-C552FE7E6D6D}" srcOrd="0" destOrd="1" presId="urn:microsoft.com/office/officeart/2005/8/layout/vList4#3"/>
    <dgm:cxn modelId="{B255CEF8-FFC5-6A4E-A18A-4D5933C729CB}" type="presOf" srcId="{690B4B7F-02CA-F148-9154-F9857BAE3805}" destId="{2E0BF2B7-EF80-2542-9B8B-EC8755FDF53E}" srcOrd="0" destOrd="1" presId="urn:microsoft.com/office/officeart/2005/8/layout/vList4#3"/>
    <dgm:cxn modelId="{DE739DD5-9939-0147-83F7-D0DA9B2810D3}" srcId="{89147A62-35D5-5949-98E0-5146DE6B6309}" destId="{8A52FD84-33FF-D143-B56E-AE3FA40F057E}" srcOrd="2" destOrd="0" parTransId="{A05C88BE-9B8A-F54B-9694-E35480A9F282}" sibTransId="{CF90312D-EDD8-B148-A7A1-234E5FCB95EB}"/>
    <dgm:cxn modelId="{E9878197-9ABC-B04F-9562-EC5504F23BE8}" srcId="{50AC15A2-4193-0D49-983C-31A15CB3D53D}" destId="{89147A62-35D5-5949-98E0-5146DE6B6309}" srcOrd="0" destOrd="0" parTransId="{273B617D-EA18-B549-A3FE-A666643D656A}" sibTransId="{F1B37D42-88C7-424F-AA81-86E40785275B}"/>
    <dgm:cxn modelId="{63008088-4F6F-EC4B-BDB9-9B3B08E0AB36}" srcId="{F5DEB743-D077-0145-913F-509ABDE2C13D}" destId="{D0108F64-B740-2E46-899C-7114101E6FA9}" srcOrd="0" destOrd="0" parTransId="{31EA2140-EF85-C648-B966-EF7E0EE23DE5}" sibTransId="{950057AE-F4B6-BA45-9DCD-56DB974BEE45}"/>
    <dgm:cxn modelId="{153A7613-13CB-564D-B097-156C36E556B1}" type="presOf" srcId="{89147A62-35D5-5949-98E0-5146DE6B6309}" destId="{57F5D7E6-299F-B94B-A8FE-DB965EDC86A0}" srcOrd="1" destOrd="0" presId="urn:microsoft.com/office/officeart/2005/8/layout/vList4#3"/>
    <dgm:cxn modelId="{832EBB0A-F64E-524D-A828-A339CFECE39E}" type="presOf" srcId="{27CB89F1-DF5D-7344-A186-BF5083991489}" destId="{57F5D7E6-299F-B94B-A8FE-DB965EDC86A0}" srcOrd="1" destOrd="1" presId="urn:microsoft.com/office/officeart/2005/8/layout/vList4#3"/>
    <dgm:cxn modelId="{1F2A12AC-489E-8D43-B063-B0ED52DF577D}" type="presOf" srcId="{F5DEB743-D077-0145-913F-509ABDE2C13D}" destId="{55D017B1-2425-3649-9BAF-63C338C3BE0F}" srcOrd="1" destOrd="0" presId="urn:microsoft.com/office/officeart/2005/8/layout/vList4#3"/>
    <dgm:cxn modelId="{01D47890-B07E-5F46-B724-4E54F22F355E}" type="presOf" srcId="{55E9C244-BE1F-B24A-BF90-2B495F8DDDE6}" destId="{2F8ED773-CD8F-F749-AAE9-F8FDC8957617}" srcOrd="1" destOrd="0" presId="urn:microsoft.com/office/officeart/2005/8/layout/vList4#3"/>
    <dgm:cxn modelId="{E71D7A30-1654-D04D-9584-70F5F1927E33}" type="presOf" srcId="{27CB89F1-DF5D-7344-A186-BF5083991489}" destId="{97AB4323-D780-DC4A-AD04-08DBB2CD3278}" srcOrd="0" destOrd="1" presId="urn:microsoft.com/office/officeart/2005/8/layout/vList4#3"/>
    <dgm:cxn modelId="{6D41C379-79F8-0E47-8809-5476CE77DB6B}" type="presOf" srcId="{D31D6514-0D4D-FD4A-BC78-44310E620AF7}" destId="{26C4CDA6-229E-614C-9C18-F8D8C76A778A}" srcOrd="0" destOrd="1" presId="urn:microsoft.com/office/officeart/2005/8/layout/vList4#3"/>
    <dgm:cxn modelId="{8BC12C17-004E-6346-BFBB-A64DE77225C4}" type="presOf" srcId="{F5DEB743-D077-0145-913F-509ABDE2C13D}" destId="{1F80F396-EE39-144C-86FC-C552FE7E6D6D}" srcOrd="0" destOrd="0" presId="urn:microsoft.com/office/officeart/2005/8/layout/vList4#3"/>
    <dgm:cxn modelId="{FC2247AB-684C-1B4A-8024-1949EE5F75A1}" type="presOf" srcId="{89147A62-35D5-5949-98E0-5146DE6B6309}" destId="{97AB4323-D780-DC4A-AD04-08DBB2CD3278}" srcOrd="0" destOrd="0" presId="urn:microsoft.com/office/officeart/2005/8/layout/vList4#3"/>
    <dgm:cxn modelId="{458FE9E4-30D0-5442-81EB-37F6DED98DDE}" type="presOf" srcId="{119A48AF-9168-EE44-B8BC-4D1F5DCDE480}" destId="{69965E80-4322-8244-8DB7-C57DCB8E4F0E}" srcOrd="1" destOrd="0" presId="urn:microsoft.com/office/officeart/2005/8/layout/vList4#3"/>
    <dgm:cxn modelId="{9F438FAC-781A-3E49-9F63-1102BF47F357}" srcId="{89147A62-35D5-5949-98E0-5146DE6B6309}" destId="{EF91EB50-C34C-8B43-8C7A-D2CA056C9535}" srcOrd="1" destOrd="0" parTransId="{D10DD262-791B-6C49-A465-06F08B2085C4}" sibTransId="{5EF508D4-2CB9-E94C-A6D4-3F33BFE23521}"/>
    <dgm:cxn modelId="{069E366B-DA75-A94A-8FC7-59219E50546B}" type="presOf" srcId="{8A52FD84-33FF-D143-B56E-AE3FA40F057E}" destId="{97AB4323-D780-DC4A-AD04-08DBB2CD3278}" srcOrd="0" destOrd="3" presId="urn:microsoft.com/office/officeart/2005/8/layout/vList4#3"/>
    <dgm:cxn modelId="{1F427230-8F9C-5342-B92E-8D4FD761FE67}" type="presOf" srcId="{8A52FD84-33FF-D143-B56E-AE3FA40F057E}" destId="{57F5D7E6-299F-B94B-A8FE-DB965EDC86A0}" srcOrd="1" destOrd="3" presId="urn:microsoft.com/office/officeart/2005/8/layout/vList4#3"/>
    <dgm:cxn modelId="{9B091625-E97A-B445-BDC4-40BA8988A3F0}" srcId="{50AC15A2-4193-0D49-983C-31A15CB3D53D}" destId="{119A48AF-9168-EE44-B8BC-4D1F5DCDE480}" srcOrd="2" destOrd="0" parTransId="{430AF397-87CF-5845-9406-9C4C02065199}" sibTransId="{E101B706-D882-1946-BE3F-1DC476124389}"/>
    <dgm:cxn modelId="{83D24F0B-34B3-E143-AE02-F29EACDFE99C}" type="presOf" srcId="{D31D6514-0D4D-FD4A-BC78-44310E620AF7}" destId="{69965E80-4322-8244-8DB7-C57DCB8E4F0E}" srcOrd="1" destOrd="1" presId="urn:microsoft.com/office/officeart/2005/8/layout/vList4#3"/>
    <dgm:cxn modelId="{4CED6105-5A3F-F443-9D62-82315281F971}" srcId="{119A48AF-9168-EE44-B8BC-4D1F5DCDE480}" destId="{D31D6514-0D4D-FD4A-BC78-44310E620AF7}" srcOrd="0" destOrd="0" parTransId="{CFA1BDFB-01E8-0B44-ADEA-1955346F37D8}" sibTransId="{213B0A5F-DC1B-A042-87A2-437068632A36}"/>
    <dgm:cxn modelId="{42722DD3-E934-504B-B6E4-86F30D285268}" type="presOf" srcId="{690B4B7F-02CA-F148-9154-F9857BAE3805}" destId="{2F8ED773-CD8F-F749-AAE9-F8FDC8957617}" srcOrd="1" destOrd="1" presId="urn:microsoft.com/office/officeart/2005/8/layout/vList4#3"/>
    <dgm:cxn modelId="{7BAD7327-1AB3-E649-93D5-358A5D9BA9D4}" type="presOf" srcId="{EF91EB50-C34C-8B43-8C7A-D2CA056C9535}" destId="{97AB4323-D780-DC4A-AD04-08DBB2CD3278}" srcOrd="0" destOrd="2" presId="urn:microsoft.com/office/officeart/2005/8/layout/vList4#3"/>
    <dgm:cxn modelId="{518837C1-972B-724F-8E1B-D6698F1AA617}" type="presParOf" srcId="{487B8891-DF2C-2243-AED6-0EF4C1745302}" destId="{71E4AC1A-041C-494A-B8BB-EEEC7250ADB6}" srcOrd="0" destOrd="0" presId="urn:microsoft.com/office/officeart/2005/8/layout/vList4#3"/>
    <dgm:cxn modelId="{FBD2F8A6-0CDE-114B-98B7-ACBBA379A48F}" type="presParOf" srcId="{71E4AC1A-041C-494A-B8BB-EEEC7250ADB6}" destId="{97AB4323-D780-DC4A-AD04-08DBB2CD3278}" srcOrd="0" destOrd="0" presId="urn:microsoft.com/office/officeart/2005/8/layout/vList4#3"/>
    <dgm:cxn modelId="{5B685D4B-84BD-1444-921F-AA6F4819DDE2}" type="presParOf" srcId="{71E4AC1A-041C-494A-B8BB-EEEC7250ADB6}" destId="{F28F3C54-05B4-FB42-947D-9F0F13A171AF}" srcOrd="1" destOrd="0" presId="urn:microsoft.com/office/officeart/2005/8/layout/vList4#3"/>
    <dgm:cxn modelId="{61C15DFE-5B74-FB44-8825-1A64E5302DA2}" type="presParOf" srcId="{71E4AC1A-041C-494A-B8BB-EEEC7250ADB6}" destId="{57F5D7E6-299F-B94B-A8FE-DB965EDC86A0}" srcOrd="2" destOrd="0" presId="urn:microsoft.com/office/officeart/2005/8/layout/vList4#3"/>
    <dgm:cxn modelId="{58B994E5-9D0A-564B-BBAE-DB486D4BEA0B}" type="presParOf" srcId="{487B8891-DF2C-2243-AED6-0EF4C1745302}" destId="{E463A620-069D-3945-A94F-E5F13B008A24}" srcOrd="1" destOrd="0" presId="urn:microsoft.com/office/officeart/2005/8/layout/vList4#3"/>
    <dgm:cxn modelId="{64B69927-CF99-2D40-8A3D-824A8BC725C5}" type="presParOf" srcId="{487B8891-DF2C-2243-AED6-0EF4C1745302}" destId="{047F1E56-3FB2-2A40-B5E1-35319F8ACE8E}" srcOrd="2" destOrd="0" presId="urn:microsoft.com/office/officeart/2005/8/layout/vList4#3"/>
    <dgm:cxn modelId="{44951E0E-0637-714B-92A0-EDDDE81AE137}" type="presParOf" srcId="{047F1E56-3FB2-2A40-B5E1-35319F8ACE8E}" destId="{1F80F396-EE39-144C-86FC-C552FE7E6D6D}" srcOrd="0" destOrd="0" presId="urn:microsoft.com/office/officeart/2005/8/layout/vList4#3"/>
    <dgm:cxn modelId="{49DDF261-034D-AB4D-A92A-01BAD38BE85A}" type="presParOf" srcId="{047F1E56-3FB2-2A40-B5E1-35319F8ACE8E}" destId="{CD0F584E-7EB3-0F4C-AEE7-C45BC004CE08}" srcOrd="1" destOrd="0" presId="urn:microsoft.com/office/officeart/2005/8/layout/vList4#3"/>
    <dgm:cxn modelId="{2A3D18BE-39EC-8A42-BC14-2599F1338101}" type="presParOf" srcId="{047F1E56-3FB2-2A40-B5E1-35319F8ACE8E}" destId="{55D017B1-2425-3649-9BAF-63C338C3BE0F}" srcOrd="2" destOrd="0" presId="urn:microsoft.com/office/officeart/2005/8/layout/vList4#3"/>
    <dgm:cxn modelId="{46F8CD9D-77A9-7048-8787-A01F768D2D7C}" type="presParOf" srcId="{487B8891-DF2C-2243-AED6-0EF4C1745302}" destId="{F32DDA79-1107-E04A-B983-FFF0FD0C5FF4}" srcOrd="3" destOrd="0" presId="urn:microsoft.com/office/officeart/2005/8/layout/vList4#3"/>
    <dgm:cxn modelId="{E9B750CE-1BD3-AF40-ADFD-F6D5CD5EC5D7}" type="presParOf" srcId="{487B8891-DF2C-2243-AED6-0EF4C1745302}" destId="{E7B428C3-76F5-8A4B-832C-C8BD0DF59B0C}" srcOrd="4" destOrd="0" presId="urn:microsoft.com/office/officeart/2005/8/layout/vList4#3"/>
    <dgm:cxn modelId="{0366AD04-6E8D-464D-8AFE-F5684EA55BF4}" type="presParOf" srcId="{E7B428C3-76F5-8A4B-832C-C8BD0DF59B0C}" destId="{26C4CDA6-229E-614C-9C18-F8D8C76A778A}" srcOrd="0" destOrd="0" presId="urn:microsoft.com/office/officeart/2005/8/layout/vList4#3"/>
    <dgm:cxn modelId="{2F7E88D6-227F-2140-B8C1-254710624A65}" type="presParOf" srcId="{E7B428C3-76F5-8A4B-832C-C8BD0DF59B0C}" destId="{289DDD0A-4F6B-FB4F-962C-D5F061FCEC14}" srcOrd="1" destOrd="0" presId="urn:microsoft.com/office/officeart/2005/8/layout/vList4#3"/>
    <dgm:cxn modelId="{E1288A90-197E-8F44-99DB-5C5099DD5839}" type="presParOf" srcId="{E7B428C3-76F5-8A4B-832C-C8BD0DF59B0C}" destId="{69965E80-4322-8244-8DB7-C57DCB8E4F0E}" srcOrd="2" destOrd="0" presId="urn:microsoft.com/office/officeart/2005/8/layout/vList4#3"/>
    <dgm:cxn modelId="{D5189C62-DA69-B74E-90AC-30A68D58AD5E}" type="presParOf" srcId="{487B8891-DF2C-2243-AED6-0EF4C1745302}" destId="{33B24204-2FC5-9441-92E3-9FE0BA92C38A}" srcOrd="5" destOrd="0" presId="urn:microsoft.com/office/officeart/2005/8/layout/vList4#3"/>
    <dgm:cxn modelId="{B39A980C-91AD-8041-99C2-3F9204473AC5}" type="presParOf" srcId="{487B8891-DF2C-2243-AED6-0EF4C1745302}" destId="{45C496E5-F9AF-FF42-AD36-BC77DD99D4C9}" srcOrd="6" destOrd="0" presId="urn:microsoft.com/office/officeart/2005/8/layout/vList4#3"/>
    <dgm:cxn modelId="{E941386A-1AE6-7C4B-967B-57D050045FAD}" type="presParOf" srcId="{45C496E5-F9AF-FF42-AD36-BC77DD99D4C9}" destId="{2E0BF2B7-EF80-2542-9B8B-EC8755FDF53E}" srcOrd="0" destOrd="0" presId="urn:microsoft.com/office/officeart/2005/8/layout/vList4#3"/>
    <dgm:cxn modelId="{CBC77011-ED80-AC4D-ADC8-55A15CA70456}" type="presParOf" srcId="{45C496E5-F9AF-FF42-AD36-BC77DD99D4C9}" destId="{C9DE62FF-C080-0445-BC08-EA6BE4E2E008}" srcOrd="1" destOrd="0" presId="urn:microsoft.com/office/officeart/2005/8/layout/vList4#3"/>
    <dgm:cxn modelId="{14D9D318-4EE8-1C4D-A2FC-43AC51BE4A78}" type="presParOf" srcId="{45C496E5-F9AF-FF42-AD36-BC77DD99D4C9}" destId="{2F8ED773-CD8F-F749-AAE9-F8FDC8957617}" srcOrd="2" destOrd="0" presId="urn:microsoft.com/office/officeart/2005/8/layout/vList4#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5DD1639F-E944-CA46-A426-D1A07BF133E9}" type="presOf" srcId="{2BDD11A1-89EB-6D4F-A1E9-9B7F616B3788}" destId="{6D8A6050-F5C2-354F-B3D2-52E6091FECF3}" srcOrd="0" destOrd="0" presId="urn:microsoft.com/office/officeart/2005/8/layout/radial1"/>
    <dgm:cxn modelId="{E74771CE-0108-4D44-AC88-F200E6A647B8}" type="presOf" srcId="{6E009C3F-466C-5E41-9F59-E75EE2FDEF12}" destId="{586C0CCB-84B5-F54A-B82D-0177C64ABD0C}" srcOrd="1" destOrd="0" presId="urn:microsoft.com/office/officeart/2005/8/layout/radial1"/>
    <dgm:cxn modelId="{0E68F72D-250E-C344-BED7-B1BD804E780B}" type="presOf" srcId="{06179A3E-D021-A74D-A80B-10985AD59869}" destId="{57AA3AAE-AFDC-8E4D-8FDB-7A820EF5BEE9}" srcOrd="1" destOrd="0" presId="urn:microsoft.com/office/officeart/2005/8/layout/radial1"/>
    <dgm:cxn modelId="{6B173E9F-830D-364F-8214-844370B8244A}" type="presOf" srcId="{6E009C3F-466C-5E41-9F59-E75EE2FDEF12}" destId="{E56D8B82-C824-CD46-A211-8D1B0360D713}" srcOrd="0" destOrd="0" presId="urn:microsoft.com/office/officeart/2005/8/layout/radial1"/>
    <dgm:cxn modelId="{09549313-B5A7-6143-A24E-48B188A05B6D}" type="presOf" srcId="{6D0734E5-8E2F-7446-BF1B-F8DB68EFDC1A}" destId="{D4643700-110C-9A4C-B6B7-950B64573578}" srcOrd="0" destOrd="0" presId="urn:microsoft.com/office/officeart/2005/8/layout/radial1"/>
    <dgm:cxn modelId="{7E0D1C37-34A5-DE4C-B78C-9DED6F132500}" type="presOf" srcId="{4755AA4C-662F-BD49-8C35-4B0EDD0C5948}" destId="{0CFA571E-3E7B-AE4C-A350-404C3B1CD797}" srcOrd="0" destOrd="0" presId="urn:microsoft.com/office/officeart/2005/8/layout/radial1"/>
    <dgm:cxn modelId="{03DF7E4C-E1D7-9648-A0A0-06E25A14DAB9}" type="presOf" srcId="{D38404C7-84A1-8B4E-AB60-72773CCDECB9}" destId="{1FA2E41E-A94F-114D-819C-49465E42D5B6}" srcOrd="0" destOrd="0" presId="urn:microsoft.com/office/officeart/2005/8/layout/radial1"/>
    <dgm:cxn modelId="{0421535F-7A28-234F-88D8-B974D6709473}" type="presOf" srcId="{6A5D5110-7643-DA40-81E8-28E1A33C0C81}" destId="{81DADF80-BD04-D549-8EE9-2D43FBB08251}"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10A77829-D5DA-104E-ADCB-038B6E7E7BF8}" type="presOf" srcId="{5A54297D-8078-EE40-9A88-19A46D3D8598}" destId="{7173A7B2-75F5-C74A-A92D-E689C4CBBEBC}"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8CB7F08C-3441-B34F-B002-76907F2EC8E9}" srcId="{D38404C7-84A1-8B4E-AB60-72773CCDECB9}" destId="{DBA3ADE8-EF24-5C46-A850-C69377EC523D}" srcOrd="4" destOrd="0" parTransId="{06179A3E-D021-A74D-A80B-10985AD59869}" sibTransId="{826ABAD1-66B3-E44D-9848-4D569F2F2E31}"/>
    <dgm:cxn modelId="{1649BBE0-215F-494E-9B14-ACAF6F5F5FC5}" type="presOf" srcId="{00E17448-3880-3D48-9B15-C372BA15348A}" destId="{89510FC7-8D0A-6743-B68D-431044089796}" srcOrd="0" destOrd="0" presId="urn:microsoft.com/office/officeart/2005/8/layout/radial1"/>
    <dgm:cxn modelId="{2DEAD6A0-F5AB-9842-AE81-D8B6CD9CB307}" type="presOf" srcId="{B0DA38C5-CCC7-8044-A29E-8EDD773CB454}" destId="{7A3F91E7-960B-1F44-BA4F-6E46CB8561A5}" srcOrd="0" destOrd="0" presId="urn:microsoft.com/office/officeart/2005/8/layout/radial1"/>
    <dgm:cxn modelId="{706D6133-3C16-F04B-9371-975E757DE449}" type="presOf" srcId="{5A54297D-8078-EE40-9A88-19A46D3D8598}" destId="{0A4CE849-DE3D-6B41-B7BF-8D69A71415E7}" srcOrd="1" destOrd="0" presId="urn:microsoft.com/office/officeart/2005/8/layout/radial1"/>
    <dgm:cxn modelId="{928DC121-B91A-034A-851C-2D0522F8153E}" type="presOf" srcId="{6D0734E5-8E2F-7446-BF1B-F8DB68EFDC1A}" destId="{BCBC3178-6590-AE48-9232-93F09B4C8EE9}"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6DB566E5-461A-FC45-8473-3BB56D28EA4C}" type="presOf" srcId="{B907010D-5D6A-E64A-83F4-D64DA90FF28E}" destId="{B7F811AC-77D5-5E42-A71D-EB4AB08D53CB}" srcOrd="1"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FF6CCFB6-D101-E440-8144-44040C0F73D9}" srcId="{D38404C7-84A1-8B4E-AB60-72773CCDECB9}" destId="{6A5D5110-7643-DA40-81E8-28E1A33C0C81}" srcOrd="3" destOrd="0" parTransId="{6D0734E5-8E2F-7446-BF1B-F8DB68EFDC1A}" sibTransId="{E6789E8F-A5A6-7840-8422-AC444AE99F06}"/>
    <dgm:cxn modelId="{DB87DBB6-F97F-D741-9459-D39F9FB03F31}" type="presOf" srcId="{06179A3E-D021-A74D-A80B-10985AD59869}" destId="{45DCA0BC-7ED8-6E44-B19E-F1B5B16E4703}" srcOrd="0" destOrd="0" presId="urn:microsoft.com/office/officeart/2005/8/layout/radial1"/>
    <dgm:cxn modelId="{F7EAC928-76E9-524F-B907-26158B36CD46}" type="presOf" srcId="{DBA3ADE8-EF24-5C46-A850-C69377EC523D}" destId="{B28F79B6-CDD2-EA42-8C3C-509AE1059AF7}" srcOrd="0" destOrd="0" presId="urn:microsoft.com/office/officeart/2005/8/layout/radial1"/>
    <dgm:cxn modelId="{C1AF56C9-9EA4-A141-B311-5BF66EBFE31C}" type="presOf" srcId="{B907010D-5D6A-E64A-83F4-D64DA90FF28E}" destId="{333C7B3C-0F2E-0349-BBE8-4FC22FFBF37F}" srcOrd="0" destOrd="0" presId="urn:microsoft.com/office/officeart/2005/8/layout/radial1"/>
    <dgm:cxn modelId="{42FE8572-F356-6346-BAE6-BD7984E2DFE2}" type="presParOf" srcId="{0CFA571E-3E7B-AE4C-A350-404C3B1CD797}" destId="{1FA2E41E-A94F-114D-819C-49465E42D5B6}" srcOrd="0" destOrd="0" presId="urn:microsoft.com/office/officeart/2005/8/layout/radial1"/>
    <dgm:cxn modelId="{0DFADEFA-20A5-8447-8DED-DF2DF40E3F4B}" type="presParOf" srcId="{0CFA571E-3E7B-AE4C-A350-404C3B1CD797}" destId="{333C7B3C-0F2E-0349-BBE8-4FC22FFBF37F}" srcOrd="1" destOrd="0" presId="urn:microsoft.com/office/officeart/2005/8/layout/radial1"/>
    <dgm:cxn modelId="{0D47054F-0B1D-E14D-8428-BBD68D3F5A07}" type="presParOf" srcId="{333C7B3C-0F2E-0349-BBE8-4FC22FFBF37F}" destId="{B7F811AC-77D5-5E42-A71D-EB4AB08D53CB}" srcOrd="0" destOrd="0" presId="urn:microsoft.com/office/officeart/2005/8/layout/radial1"/>
    <dgm:cxn modelId="{7386BB69-9979-2C48-AF4F-30E0A8E2F3C9}" type="presParOf" srcId="{0CFA571E-3E7B-AE4C-A350-404C3B1CD797}" destId="{6D8A6050-F5C2-354F-B3D2-52E6091FECF3}" srcOrd="2" destOrd="0" presId="urn:microsoft.com/office/officeart/2005/8/layout/radial1"/>
    <dgm:cxn modelId="{8D875C22-6666-544C-B5EE-6EECFC54B407}" type="presParOf" srcId="{0CFA571E-3E7B-AE4C-A350-404C3B1CD797}" destId="{7173A7B2-75F5-C74A-A92D-E689C4CBBEBC}" srcOrd="3" destOrd="0" presId="urn:microsoft.com/office/officeart/2005/8/layout/radial1"/>
    <dgm:cxn modelId="{24DBCD2C-BFBF-E940-8844-DA4DC8475625}" type="presParOf" srcId="{7173A7B2-75F5-C74A-A92D-E689C4CBBEBC}" destId="{0A4CE849-DE3D-6B41-B7BF-8D69A71415E7}" srcOrd="0" destOrd="0" presId="urn:microsoft.com/office/officeart/2005/8/layout/radial1"/>
    <dgm:cxn modelId="{7BCD3289-3A58-9B49-BF92-8AA4326C2AF8}" type="presParOf" srcId="{0CFA571E-3E7B-AE4C-A350-404C3B1CD797}" destId="{7A3F91E7-960B-1F44-BA4F-6E46CB8561A5}" srcOrd="4" destOrd="0" presId="urn:microsoft.com/office/officeart/2005/8/layout/radial1"/>
    <dgm:cxn modelId="{F7CE9543-BF6F-1048-A0E0-D965E09F5A46}" type="presParOf" srcId="{0CFA571E-3E7B-AE4C-A350-404C3B1CD797}" destId="{E56D8B82-C824-CD46-A211-8D1B0360D713}" srcOrd="5" destOrd="0" presId="urn:microsoft.com/office/officeart/2005/8/layout/radial1"/>
    <dgm:cxn modelId="{406021F0-7DC4-6A48-B1FB-2598F900F76F}" type="presParOf" srcId="{E56D8B82-C824-CD46-A211-8D1B0360D713}" destId="{586C0CCB-84B5-F54A-B82D-0177C64ABD0C}" srcOrd="0" destOrd="0" presId="urn:microsoft.com/office/officeart/2005/8/layout/radial1"/>
    <dgm:cxn modelId="{0F41C0E4-8D74-FE4E-92DC-EC0BBB4BCCC0}" type="presParOf" srcId="{0CFA571E-3E7B-AE4C-A350-404C3B1CD797}" destId="{89510FC7-8D0A-6743-B68D-431044089796}" srcOrd="6" destOrd="0" presId="urn:microsoft.com/office/officeart/2005/8/layout/radial1"/>
    <dgm:cxn modelId="{F7A5F79B-2877-B743-B748-704C216AD364}" type="presParOf" srcId="{0CFA571E-3E7B-AE4C-A350-404C3B1CD797}" destId="{D4643700-110C-9A4C-B6B7-950B64573578}" srcOrd="7" destOrd="0" presId="urn:microsoft.com/office/officeart/2005/8/layout/radial1"/>
    <dgm:cxn modelId="{EC2515BE-440C-CF46-92A2-8AECA9BDBFC1}" type="presParOf" srcId="{D4643700-110C-9A4C-B6B7-950B64573578}" destId="{BCBC3178-6590-AE48-9232-93F09B4C8EE9}" srcOrd="0" destOrd="0" presId="urn:microsoft.com/office/officeart/2005/8/layout/radial1"/>
    <dgm:cxn modelId="{68DF7DE3-3C7F-7B41-89B9-025A4EC31685}" type="presParOf" srcId="{0CFA571E-3E7B-AE4C-A350-404C3B1CD797}" destId="{81DADF80-BD04-D549-8EE9-2D43FBB08251}" srcOrd="8" destOrd="0" presId="urn:microsoft.com/office/officeart/2005/8/layout/radial1"/>
    <dgm:cxn modelId="{F323E4E5-8B5A-AA48-803A-5CD99775A1C5}" type="presParOf" srcId="{0CFA571E-3E7B-AE4C-A350-404C3B1CD797}" destId="{45DCA0BC-7ED8-6E44-B19E-F1B5B16E4703}" srcOrd="9" destOrd="0" presId="urn:microsoft.com/office/officeart/2005/8/layout/radial1"/>
    <dgm:cxn modelId="{DE79AB0A-FDDC-4749-9A1B-F99488283714}" type="presParOf" srcId="{45DCA0BC-7ED8-6E44-B19E-F1B5B16E4703}" destId="{57AA3AAE-AFDC-8E4D-8FDB-7A820EF5BEE9}" srcOrd="0" destOrd="0" presId="urn:microsoft.com/office/officeart/2005/8/layout/radial1"/>
    <dgm:cxn modelId="{201D5FC3-1970-8E4F-89D1-FDAD62D95409}"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0AC15A2-4193-0D49-983C-31A15CB3D53D}" type="doc">
      <dgm:prSet loTypeId="urn:microsoft.com/office/officeart/2005/8/layout/vList4#4" loCatId="list" qsTypeId="urn:microsoft.com/office/officeart/2005/8/quickstyle/simple4" qsCatId="simple" csTypeId="urn:microsoft.com/office/officeart/2005/8/colors/accent1_2" csCatId="accent1" phldr="1"/>
      <dgm:spPr/>
      <dgm:t>
        <a:bodyPr/>
        <a:lstStyle/>
        <a:p>
          <a:endParaRPr lang="en-US"/>
        </a:p>
      </dgm:t>
    </dgm:pt>
    <dgm:pt modelId="{89147A62-35D5-5949-98E0-5146DE6B6309}">
      <dgm:prSet phldrT="[Text]"/>
      <dgm:spPr/>
      <dgm:t>
        <a:bodyPr/>
        <a:lstStyle/>
        <a:p>
          <a:r>
            <a:rPr lang="en-US" dirty="0" smtClean="0"/>
            <a:t>Company</a:t>
          </a:r>
        </a:p>
      </dgm:t>
    </dgm:pt>
    <dgm:pt modelId="{273B617D-EA18-B549-A3FE-A666643D656A}" type="parTrans" cxnId="{E9878197-9ABC-B04F-9562-EC5504F23BE8}">
      <dgm:prSet/>
      <dgm:spPr/>
      <dgm:t>
        <a:bodyPr/>
        <a:lstStyle/>
        <a:p>
          <a:endParaRPr lang="en-US"/>
        </a:p>
      </dgm:t>
    </dgm:pt>
    <dgm:pt modelId="{F1B37D42-88C7-424F-AA81-86E40785275B}" type="sibTrans" cxnId="{E9878197-9ABC-B04F-9562-EC5504F23BE8}">
      <dgm:prSet/>
      <dgm:spPr/>
      <dgm:t>
        <a:bodyPr/>
        <a:lstStyle/>
        <a:p>
          <a:endParaRPr lang="en-US"/>
        </a:p>
      </dgm:t>
    </dgm:pt>
    <dgm:pt modelId="{F5DEB743-D077-0145-913F-509ABDE2C13D}">
      <dgm:prSet phldrT="[Text]"/>
      <dgm:spPr/>
      <dgm:t>
        <a:bodyPr rIns="720000"/>
        <a:lstStyle/>
        <a:p>
          <a:r>
            <a:rPr lang="en-US" dirty="0" smtClean="0"/>
            <a:t>Managers</a:t>
          </a:r>
          <a:endParaRPr lang="en-US" dirty="0"/>
        </a:p>
      </dgm:t>
    </dgm:pt>
    <dgm:pt modelId="{BF33F394-B962-2C4C-BFA5-90C100018A36}" type="parTrans" cxnId="{18AD234E-8EFD-F045-A73E-D99C2286CFBC}">
      <dgm:prSet/>
      <dgm:spPr/>
      <dgm:t>
        <a:bodyPr/>
        <a:lstStyle/>
        <a:p>
          <a:endParaRPr lang="en-US"/>
        </a:p>
      </dgm:t>
    </dgm:pt>
    <dgm:pt modelId="{C0089DFE-06F8-0942-BFC2-EC459F1F6859}" type="sibTrans" cxnId="{18AD234E-8EFD-F045-A73E-D99C2286CFBC}">
      <dgm:prSet/>
      <dgm:spPr/>
      <dgm:t>
        <a:bodyPr/>
        <a:lstStyle/>
        <a:p>
          <a:endParaRPr lang="en-US"/>
        </a:p>
      </dgm:t>
    </dgm:pt>
    <dgm:pt modelId="{119A48AF-9168-EE44-B8BC-4D1F5DCDE480}">
      <dgm:prSet phldrT="[Text]"/>
      <dgm:spPr/>
      <dgm:t>
        <a:bodyPr/>
        <a:lstStyle/>
        <a:p>
          <a:r>
            <a:rPr lang="en-US" dirty="0" smtClean="0"/>
            <a:t>Workers</a:t>
          </a:r>
          <a:endParaRPr lang="en-US" dirty="0"/>
        </a:p>
      </dgm:t>
    </dgm:pt>
    <dgm:pt modelId="{430AF397-87CF-5845-9406-9C4C02065199}" type="parTrans" cxnId="{9B091625-E97A-B445-BDC4-40BA8988A3F0}">
      <dgm:prSet/>
      <dgm:spPr/>
      <dgm:t>
        <a:bodyPr/>
        <a:lstStyle/>
        <a:p>
          <a:endParaRPr lang="en-US"/>
        </a:p>
      </dgm:t>
    </dgm:pt>
    <dgm:pt modelId="{E101B706-D882-1946-BE3F-1DC476124389}" type="sibTrans" cxnId="{9B091625-E97A-B445-BDC4-40BA8988A3F0}">
      <dgm:prSet/>
      <dgm:spPr/>
      <dgm:t>
        <a:bodyPr/>
        <a:lstStyle/>
        <a:p>
          <a:endParaRPr lang="en-US"/>
        </a:p>
      </dgm:t>
    </dgm:pt>
    <dgm:pt modelId="{D31D6514-0D4D-FD4A-BC78-44310E620AF7}">
      <dgm:prSet phldrT="[Text]"/>
      <dgm:spPr/>
      <dgm:t>
        <a:bodyPr/>
        <a:lstStyle/>
        <a:p>
          <a:r>
            <a:rPr lang="en-US" dirty="0" smtClean="0"/>
            <a:t>prepare their resources to meet new requirements</a:t>
          </a:r>
          <a:endParaRPr lang="en-US" dirty="0"/>
        </a:p>
      </dgm:t>
    </dgm:pt>
    <dgm:pt modelId="{CFA1BDFB-01E8-0B44-ADEA-1955346F37D8}" type="parTrans" cxnId="{4CED6105-5A3F-F443-9D62-82315281F971}">
      <dgm:prSet/>
      <dgm:spPr/>
      <dgm:t>
        <a:bodyPr/>
        <a:lstStyle/>
        <a:p>
          <a:endParaRPr lang="en-US"/>
        </a:p>
      </dgm:t>
    </dgm:pt>
    <dgm:pt modelId="{213B0A5F-DC1B-A042-87A2-437068632A36}" type="sibTrans" cxnId="{4CED6105-5A3F-F443-9D62-82315281F971}">
      <dgm:prSet/>
      <dgm:spPr/>
      <dgm:t>
        <a:bodyPr/>
        <a:lstStyle/>
        <a:p>
          <a:endParaRPr lang="en-US"/>
        </a:p>
      </dgm:t>
    </dgm:pt>
    <dgm:pt modelId="{55E9C244-BE1F-B24A-BF90-2B495F8DDDE6}">
      <dgm:prSet phldrT="[Text]"/>
      <dgm:spPr/>
      <dgm:t>
        <a:bodyPr/>
        <a:lstStyle/>
        <a:p>
          <a:r>
            <a:rPr lang="en-US" dirty="0" smtClean="0"/>
            <a:t>Leaders</a:t>
          </a:r>
          <a:endParaRPr lang="en-US" dirty="0"/>
        </a:p>
      </dgm:t>
    </dgm:pt>
    <dgm:pt modelId="{0A01CA8B-FC75-1A47-A995-A934A4034DA2}" type="parTrans" cxnId="{61C07118-8CD7-6B40-BA85-5BA883AFBC3D}">
      <dgm:prSet/>
      <dgm:spPr/>
      <dgm:t>
        <a:bodyPr/>
        <a:lstStyle/>
        <a:p>
          <a:endParaRPr lang="en-US"/>
        </a:p>
      </dgm:t>
    </dgm:pt>
    <dgm:pt modelId="{6EFF42F6-D531-954C-B00C-F2B2BABCD95F}" type="sibTrans" cxnId="{61C07118-8CD7-6B40-BA85-5BA883AFBC3D}">
      <dgm:prSet/>
      <dgm:spPr/>
      <dgm:t>
        <a:bodyPr/>
        <a:lstStyle/>
        <a:p>
          <a:endParaRPr lang="en-US"/>
        </a:p>
      </dgm:t>
    </dgm:pt>
    <dgm:pt modelId="{690B4B7F-02CA-F148-9154-F9857BAE3805}">
      <dgm:prSet phldrT="[Text]"/>
      <dgm:spPr/>
      <dgm:t>
        <a:bodyPr/>
        <a:lstStyle/>
        <a:p>
          <a:r>
            <a:rPr lang="en-US" dirty="0" smtClean="0"/>
            <a:t>consult FDSI-strategy with managers</a:t>
          </a:r>
          <a:endParaRPr lang="en-US" dirty="0"/>
        </a:p>
      </dgm:t>
    </dgm:pt>
    <dgm:pt modelId="{328FF1E9-187B-D547-8818-EE9E3294AC81}" type="parTrans" cxnId="{720A9B78-CE1C-0941-B740-DFAA270D523B}">
      <dgm:prSet/>
      <dgm:spPr/>
      <dgm:t>
        <a:bodyPr/>
        <a:lstStyle/>
        <a:p>
          <a:endParaRPr lang="en-US"/>
        </a:p>
      </dgm:t>
    </dgm:pt>
    <dgm:pt modelId="{7F317324-16E3-9144-9DD5-31588CBE1660}" type="sibTrans" cxnId="{720A9B78-CE1C-0941-B740-DFAA270D523B}">
      <dgm:prSet/>
      <dgm:spPr/>
      <dgm:t>
        <a:bodyPr/>
        <a:lstStyle/>
        <a:p>
          <a:endParaRPr lang="en-US"/>
        </a:p>
      </dgm:t>
    </dgm:pt>
    <dgm:pt modelId="{C85D5013-930D-434A-AFFF-D29CC7EAAB7B}">
      <dgm:prSet phldrT="[Text]"/>
      <dgm:spPr/>
      <dgm:t>
        <a:bodyPr/>
        <a:lstStyle/>
        <a:p>
          <a:r>
            <a:rPr lang="en-US" dirty="0" smtClean="0"/>
            <a:t>prepares itself to realize upcoming step change bringing new competitive advantage formulated by FDSI-strategy</a:t>
          </a:r>
        </a:p>
      </dgm:t>
    </dgm:pt>
    <dgm:pt modelId="{2D172CAE-4CE0-964A-96E5-14BD31C7B9A4}" type="parTrans" cxnId="{BA8FC001-1C1E-A748-B1F7-2DE8D4F6F734}">
      <dgm:prSet/>
      <dgm:spPr/>
      <dgm:t>
        <a:bodyPr/>
        <a:lstStyle/>
        <a:p>
          <a:endParaRPr lang="en-US"/>
        </a:p>
      </dgm:t>
    </dgm:pt>
    <dgm:pt modelId="{35BACE89-9DE1-2B42-990D-D1FE747C3467}" type="sibTrans" cxnId="{BA8FC001-1C1E-A748-B1F7-2DE8D4F6F734}">
      <dgm:prSet/>
      <dgm:spPr/>
      <dgm:t>
        <a:bodyPr/>
        <a:lstStyle/>
        <a:p>
          <a:endParaRPr lang="en-US"/>
        </a:p>
      </dgm:t>
    </dgm:pt>
    <dgm:pt modelId="{7624412A-1DFC-BD49-9854-26FE1D898ABC}">
      <dgm:prSet phldrT="[Text]"/>
      <dgm:spPr/>
      <dgm:t>
        <a:bodyPr rIns="720000"/>
        <a:lstStyle/>
        <a:p>
          <a:r>
            <a:rPr lang="en-US" dirty="0" smtClean="0"/>
            <a:t>(</a:t>
          </a:r>
          <a:r>
            <a:rPr lang="en-US" dirty="0" err="1" smtClean="0"/>
            <a:t>re)define</a:t>
          </a:r>
          <a:r>
            <a:rPr lang="en-US" dirty="0" smtClean="0"/>
            <a:t> (new) products and services, (</a:t>
          </a:r>
          <a:r>
            <a:rPr lang="en-US" dirty="0" err="1" smtClean="0"/>
            <a:t>re)design</a:t>
          </a:r>
          <a:r>
            <a:rPr lang="en-US" dirty="0" smtClean="0"/>
            <a:t> (new) processes and projects, procure necessary resources, key performance indicators, ...</a:t>
          </a:r>
          <a:endParaRPr lang="en-US" dirty="0"/>
        </a:p>
      </dgm:t>
    </dgm:pt>
    <dgm:pt modelId="{64D3B21D-841D-2242-BB82-AAC8F4332938}" type="parTrans" cxnId="{7493ADF2-3792-EC4E-BA76-5E0AD324DAFA}">
      <dgm:prSet/>
      <dgm:spPr/>
      <dgm:t>
        <a:bodyPr/>
        <a:lstStyle/>
        <a:p>
          <a:endParaRPr lang="en-US"/>
        </a:p>
      </dgm:t>
    </dgm:pt>
    <dgm:pt modelId="{97FC1088-B3FB-634E-9A3A-F23F3148B9EB}" type="sibTrans" cxnId="{7493ADF2-3792-EC4E-BA76-5E0AD324DAFA}">
      <dgm:prSet/>
      <dgm:spPr/>
      <dgm:t>
        <a:bodyPr/>
        <a:lstStyle/>
        <a:p>
          <a:endParaRPr lang="en-US"/>
        </a:p>
      </dgm:t>
    </dgm:pt>
    <dgm:pt modelId="{2CC21573-ECBB-4F44-8CAD-E9D90A6C1862}">
      <dgm:prSet phldrT="[Text]"/>
      <dgm:spPr/>
      <dgm:t>
        <a:bodyPr rIns="720000"/>
        <a:lstStyle/>
        <a:p>
          <a:r>
            <a:rPr lang="en-US" dirty="0" smtClean="0"/>
            <a:t>(</a:t>
          </a:r>
          <a:r>
            <a:rPr lang="en-US" dirty="0" err="1" smtClean="0"/>
            <a:t>re)define</a:t>
          </a:r>
          <a:r>
            <a:rPr lang="en-US" dirty="0" smtClean="0"/>
            <a:t> (new) requirements</a:t>
          </a:r>
          <a:endParaRPr lang="en-US" dirty="0"/>
        </a:p>
      </dgm:t>
    </dgm:pt>
    <dgm:pt modelId="{F46942F4-EB34-FC4A-B221-02B44DDD441C}" type="parTrans" cxnId="{38F048FF-49DC-9C41-B347-71BB5CA39CAB}">
      <dgm:prSet/>
      <dgm:spPr/>
      <dgm:t>
        <a:bodyPr/>
        <a:lstStyle/>
        <a:p>
          <a:endParaRPr lang="en-US"/>
        </a:p>
      </dgm:t>
    </dgm:pt>
    <dgm:pt modelId="{39D99284-D23F-A84F-A8FD-2081A5D597D5}" type="sibTrans" cxnId="{38F048FF-49DC-9C41-B347-71BB5CA39CAB}">
      <dgm:prSet/>
      <dgm:spPr/>
      <dgm:t>
        <a:bodyPr/>
        <a:lstStyle/>
        <a:p>
          <a:endParaRPr lang="en-US"/>
        </a:p>
      </dgm:t>
    </dgm:pt>
    <dgm:pt modelId="{78B92819-8BE0-8345-AD3F-7551AFB75952}">
      <dgm:prSet phldrT="[Text]"/>
      <dgm:spPr/>
      <dgm:t>
        <a:bodyPr rIns="720000"/>
        <a:lstStyle/>
        <a:p>
          <a:r>
            <a:rPr lang="en-US" dirty="0" smtClean="0"/>
            <a:t>validates FDSI-strategy</a:t>
          </a:r>
          <a:endParaRPr lang="en-US" dirty="0"/>
        </a:p>
      </dgm:t>
    </dgm:pt>
    <dgm:pt modelId="{5A3E3ECB-4364-DD45-85DA-C1AC81969528}" type="parTrans" cxnId="{4DD41956-F3CF-6940-8FC2-1804425CE878}">
      <dgm:prSet/>
      <dgm:spPr/>
      <dgm:t>
        <a:bodyPr/>
        <a:lstStyle/>
        <a:p>
          <a:endParaRPr lang="en-US"/>
        </a:p>
      </dgm:t>
    </dgm:pt>
    <dgm:pt modelId="{6707D5F9-F3CB-E341-98BB-B75AD0C828F0}" type="sibTrans" cxnId="{4DD41956-F3CF-6940-8FC2-1804425CE878}">
      <dgm:prSet/>
      <dgm:spPr/>
      <dgm:t>
        <a:bodyPr/>
        <a:lstStyle/>
        <a:p>
          <a:endParaRPr lang="en-US"/>
        </a:p>
      </dgm:t>
    </dgm:pt>
    <dgm:pt modelId="{487B8891-DF2C-2243-AED6-0EF4C1745302}" type="pres">
      <dgm:prSet presAssocID="{50AC15A2-4193-0D49-983C-31A15CB3D53D}" presName="linear" presStyleCnt="0">
        <dgm:presLayoutVars>
          <dgm:dir/>
          <dgm:resizeHandles val="exact"/>
        </dgm:presLayoutVars>
      </dgm:prSet>
      <dgm:spPr/>
      <dgm:t>
        <a:bodyPr/>
        <a:lstStyle/>
        <a:p>
          <a:endParaRPr lang="en-US"/>
        </a:p>
      </dgm:t>
    </dgm:pt>
    <dgm:pt modelId="{71E4AC1A-041C-494A-B8BB-EEEC7250ADB6}" type="pres">
      <dgm:prSet presAssocID="{89147A62-35D5-5949-98E0-5146DE6B6309}" presName="comp" presStyleCnt="0"/>
      <dgm:spPr/>
    </dgm:pt>
    <dgm:pt modelId="{97AB4323-D780-DC4A-AD04-08DBB2CD3278}" type="pres">
      <dgm:prSet presAssocID="{89147A62-35D5-5949-98E0-5146DE6B6309}" presName="box" presStyleLbl="node1" presStyleIdx="0" presStyleCnt="4"/>
      <dgm:spPr/>
      <dgm:t>
        <a:bodyPr/>
        <a:lstStyle/>
        <a:p>
          <a:endParaRPr lang="en-US"/>
        </a:p>
      </dgm:t>
    </dgm:pt>
    <dgm:pt modelId="{F28F3C54-05B4-FB42-947D-9F0F13A171AF}" type="pres">
      <dgm:prSet presAssocID="{89147A62-35D5-5949-98E0-5146DE6B6309}" presName="img" presStyleLbl="fgImgPlace1" presStyleIdx="0" presStyleCnt="4" custScaleX="80633"/>
      <dgm:spPr>
        <a:blipFill rotWithShape="0">
          <a:blip xmlns:r="http://schemas.openxmlformats.org/officeDocument/2006/relationships" r:embed="rId1"/>
          <a:stretch>
            <a:fillRect/>
          </a:stretch>
        </a:blipFill>
      </dgm:spPr>
    </dgm:pt>
    <dgm:pt modelId="{57F5D7E6-299F-B94B-A8FE-DB965EDC86A0}" type="pres">
      <dgm:prSet presAssocID="{89147A62-35D5-5949-98E0-5146DE6B6309}" presName="text" presStyleLbl="node1" presStyleIdx="0" presStyleCnt="4">
        <dgm:presLayoutVars>
          <dgm:bulletEnabled val="1"/>
        </dgm:presLayoutVars>
      </dgm:prSet>
      <dgm:spPr/>
      <dgm:t>
        <a:bodyPr/>
        <a:lstStyle/>
        <a:p>
          <a:endParaRPr lang="en-US"/>
        </a:p>
      </dgm:t>
    </dgm:pt>
    <dgm:pt modelId="{E463A620-069D-3945-A94F-E5F13B008A24}" type="pres">
      <dgm:prSet presAssocID="{F1B37D42-88C7-424F-AA81-86E40785275B}" presName="spacer" presStyleCnt="0"/>
      <dgm:spPr/>
    </dgm:pt>
    <dgm:pt modelId="{047F1E56-3FB2-2A40-B5E1-35319F8ACE8E}" type="pres">
      <dgm:prSet presAssocID="{F5DEB743-D077-0145-913F-509ABDE2C13D}" presName="comp" presStyleCnt="0"/>
      <dgm:spPr/>
    </dgm:pt>
    <dgm:pt modelId="{1F80F396-EE39-144C-86FC-C552FE7E6D6D}" type="pres">
      <dgm:prSet presAssocID="{F5DEB743-D077-0145-913F-509ABDE2C13D}" presName="box" presStyleLbl="node1" presStyleIdx="1" presStyleCnt="4"/>
      <dgm:spPr/>
      <dgm:t>
        <a:bodyPr/>
        <a:lstStyle/>
        <a:p>
          <a:endParaRPr lang="en-US"/>
        </a:p>
      </dgm:t>
    </dgm:pt>
    <dgm:pt modelId="{CD0F584E-7EB3-0F4C-AEE7-C45BC004CE08}" type="pres">
      <dgm:prSet presAssocID="{F5DEB743-D077-0145-913F-509ABDE2C13D}" presName="img" presStyleLbl="fgImgPlace1" presStyleIdx="1" presStyleCnt="4" custScaleX="78576"/>
      <dgm:spPr>
        <a:blipFill rotWithShape="0">
          <a:blip xmlns:r="http://schemas.openxmlformats.org/officeDocument/2006/relationships" r:embed="rId2"/>
          <a:stretch>
            <a:fillRect/>
          </a:stretch>
        </a:blipFill>
      </dgm:spPr>
    </dgm:pt>
    <dgm:pt modelId="{55D017B1-2425-3649-9BAF-63C338C3BE0F}" type="pres">
      <dgm:prSet presAssocID="{F5DEB743-D077-0145-913F-509ABDE2C13D}" presName="text" presStyleLbl="node1" presStyleIdx="1" presStyleCnt="4">
        <dgm:presLayoutVars>
          <dgm:bulletEnabled val="1"/>
        </dgm:presLayoutVars>
      </dgm:prSet>
      <dgm:spPr/>
      <dgm:t>
        <a:bodyPr/>
        <a:lstStyle/>
        <a:p>
          <a:endParaRPr lang="en-US"/>
        </a:p>
      </dgm:t>
    </dgm:pt>
    <dgm:pt modelId="{F32DDA79-1107-E04A-B983-FFF0FD0C5FF4}" type="pres">
      <dgm:prSet presAssocID="{C0089DFE-06F8-0942-BFC2-EC459F1F6859}" presName="spacer" presStyleCnt="0"/>
      <dgm:spPr/>
    </dgm:pt>
    <dgm:pt modelId="{E7B428C3-76F5-8A4B-832C-C8BD0DF59B0C}" type="pres">
      <dgm:prSet presAssocID="{119A48AF-9168-EE44-B8BC-4D1F5DCDE480}" presName="comp" presStyleCnt="0"/>
      <dgm:spPr/>
    </dgm:pt>
    <dgm:pt modelId="{26C4CDA6-229E-614C-9C18-F8D8C76A778A}" type="pres">
      <dgm:prSet presAssocID="{119A48AF-9168-EE44-B8BC-4D1F5DCDE480}" presName="box" presStyleLbl="node1" presStyleIdx="2" presStyleCnt="4"/>
      <dgm:spPr/>
      <dgm:t>
        <a:bodyPr/>
        <a:lstStyle/>
        <a:p>
          <a:endParaRPr lang="en-US"/>
        </a:p>
      </dgm:t>
    </dgm:pt>
    <dgm:pt modelId="{289DDD0A-4F6B-FB4F-962C-D5F061FCEC14}" type="pres">
      <dgm:prSet presAssocID="{119A48AF-9168-EE44-B8BC-4D1F5DCDE480}" presName="img" presStyleLbl="fgImgPlace1" presStyleIdx="2" presStyleCnt="4" custScaleX="79605"/>
      <dgm:spPr>
        <a:blipFill rotWithShape="0">
          <a:blip xmlns:r="http://schemas.openxmlformats.org/officeDocument/2006/relationships" r:embed="rId3"/>
          <a:stretch>
            <a:fillRect/>
          </a:stretch>
        </a:blipFill>
      </dgm:spPr>
    </dgm:pt>
    <dgm:pt modelId="{69965E80-4322-8244-8DB7-C57DCB8E4F0E}" type="pres">
      <dgm:prSet presAssocID="{119A48AF-9168-EE44-B8BC-4D1F5DCDE480}" presName="text" presStyleLbl="node1" presStyleIdx="2" presStyleCnt="4">
        <dgm:presLayoutVars>
          <dgm:bulletEnabled val="1"/>
        </dgm:presLayoutVars>
      </dgm:prSet>
      <dgm:spPr/>
      <dgm:t>
        <a:bodyPr/>
        <a:lstStyle/>
        <a:p>
          <a:endParaRPr lang="en-US"/>
        </a:p>
      </dgm:t>
    </dgm:pt>
    <dgm:pt modelId="{33B24204-2FC5-9441-92E3-9FE0BA92C38A}" type="pres">
      <dgm:prSet presAssocID="{E101B706-D882-1946-BE3F-1DC476124389}" presName="spacer" presStyleCnt="0"/>
      <dgm:spPr/>
    </dgm:pt>
    <dgm:pt modelId="{45C496E5-F9AF-FF42-AD36-BC77DD99D4C9}" type="pres">
      <dgm:prSet presAssocID="{55E9C244-BE1F-B24A-BF90-2B495F8DDDE6}" presName="comp" presStyleCnt="0"/>
      <dgm:spPr/>
    </dgm:pt>
    <dgm:pt modelId="{2E0BF2B7-EF80-2542-9B8B-EC8755FDF53E}" type="pres">
      <dgm:prSet presAssocID="{55E9C244-BE1F-B24A-BF90-2B495F8DDDE6}" presName="box" presStyleLbl="node1" presStyleIdx="3" presStyleCnt="4"/>
      <dgm:spPr/>
      <dgm:t>
        <a:bodyPr/>
        <a:lstStyle/>
        <a:p>
          <a:endParaRPr lang="en-US"/>
        </a:p>
      </dgm:t>
    </dgm:pt>
    <dgm:pt modelId="{C9DE62FF-C080-0445-BC08-EA6BE4E2E008}" type="pres">
      <dgm:prSet presAssocID="{55E9C244-BE1F-B24A-BF90-2B495F8DDDE6}" presName="img" presStyleLbl="fgImgPlace1" presStyleIdx="3" presStyleCnt="4" custScaleX="77547"/>
      <dgm:spPr>
        <a:blipFill rotWithShape="0">
          <a:blip xmlns:r="http://schemas.openxmlformats.org/officeDocument/2006/relationships" r:embed="rId4"/>
          <a:stretch>
            <a:fillRect/>
          </a:stretch>
        </a:blipFill>
      </dgm:spPr>
    </dgm:pt>
    <dgm:pt modelId="{2F8ED773-CD8F-F749-AAE9-F8FDC8957617}" type="pres">
      <dgm:prSet presAssocID="{55E9C244-BE1F-B24A-BF90-2B495F8DDDE6}" presName="text" presStyleLbl="node1" presStyleIdx="3" presStyleCnt="4">
        <dgm:presLayoutVars>
          <dgm:bulletEnabled val="1"/>
        </dgm:presLayoutVars>
      </dgm:prSet>
      <dgm:spPr/>
      <dgm:t>
        <a:bodyPr/>
        <a:lstStyle/>
        <a:p>
          <a:endParaRPr lang="en-US"/>
        </a:p>
      </dgm:t>
    </dgm:pt>
  </dgm:ptLst>
  <dgm:cxnLst>
    <dgm:cxn modelId="{0550BB5C-932C-1443-8D43-E0A9C4BAE902}" type="presOf" srcId="{119A48AF-9168-EE44-B8BC-4D1F5DCDE480}" destId="{26C4CDA6-229E-614C-9C18-F8D8C76A778A}" srcOrd="0" destOrd="0" presId="urn:microsoft.com/office/officeart/2005/8/layout/vList4#4"/>
    <dgm:cxn modelId="{1CF31629-0C83-144A-81FD-F67EE092ED52}" type="presOf" srcId="{7624412A-1DFC-BD49-9854-26FE1D898ABC}" destId="{55D017B1-2425-3649-9BAF-63C338C3BE0F}" srcOrd="1" destOrd="2" presId="urn:microsoft.com/office/officeart/2005/8/layout/vList4#4"/>
    <dgm:cxn modelId="{58ADA30B-6B4B-D949-B297-F5384F3FFFA4}" type="presOf" srcId="{C85D5013-930D-434A-AFFF-D29CC7EAAB7B}" destId="{97AB4323-D780-DC4A-AD04-08DBB2CD3278}" srcOrd="0" destOrd="1" presId="urn:microsoft.com/office/officeart/2005/8/layout/vList4#4"/>
    <dgm:cxn modelId="{38F048FF-49DC-9C41-B347-71BB5CA39CAB}" srcId="{F5DEB743-D077-0145-913F-509ABDE2C13D}" destId="{2CC21573-ECBB-4F44-8CAD-E9D90A6C1862}" srcOrd="2" destOrd="0" parTransId="{F46942F4-EB34-FC4A-B221-02B44DDD441C}" sibTransId="{39D99284-D23F-A84F-A8FD-2081A5D597D5}"/>
    <dgm:cxn modelId="{87D0C4A4-1B2B-B448-8F6E-F2B2684CF0FD}" type="presOf" srcId="{89147A62-35D5-5949-98E0-5146DE6B6309}" destId="{57F5D7E6-299F-B94B-A8FE-DB965EDC86A0}" srcOrd="1" destOrd="0" presId="urn:microsoft.com/office/officeart/2005/8/layout/vList4#4"/>
    <dgm:cxn modelId="{E85A784E-7C59-3343-A4CA-C0A3A3C0D836}" type="presOf" srcId="{690B4B7F-02CA-F148-9154-F9857BAE3805}" destId="{2F8ED773-CD8F-F749-AAE9-F8FDC8957617}" srcOrd="1" destOrd="1" presId="urn:microsoft.com/office/officeart/2005/8/layout/vList4#4"/>
    <dgm:cxn modelId="{720A9B78-CE1C-0941-B740-DFAA270D523B}" srcId="{55E9C244-BE1F-B24A-BF90-2B495F8DDDE6}" destId="{690B4B7F-02CA-F148-9154-F9857BAE3805}" srcOrd="0" destOrd="0" parTransId="{328FF1E9-187B-D547-8818-EE9E3294AC81}" sibTransId="{7F317324-16E3-9144-9DD5-31588CBE1660}"/>
    <dgm:cxn modelId="{61C07118-8CD7-6B40-BA85-5BA883AFBC3D}" srcId="{50AC15A2-4193-0D49-983C-31A15CB3D53D}" destId="{55E9C244-BE1F-B24A-BF90-2B495F8DDDE6}" srcOrd="3" destOrd="0" parTransId="{0A01CA8B-FC75-1A47-A995-A934A4034DA2}" sibTransId="{6EFF42F6-D531-954C-B00C-F2B2BABCD95F}"/>
    <dgm:cxn modelId="{7493ADF2-3792-EC4E-BA76-5E0AD324DAFA}" srcId="{F5DEB743-D077-0145-913F-509ABDE2C13D}" destId="{7624412A-1DFC-BD49-9854-26FE1D898ABC}" srcOrd="1" destOrd="0" parTransId="{64D3B21D-841D-2242-BB82-AAC8F4332938}" sibTransId="{97FC1088-B3FB-634E-9A3A-F23F3148B9EB}"/>
    <dgm:cxn modelId="{4DD41956-F3CF-6940-8FC2-1804425CE878}" srcId="{F5DEB743-D077-0145-913F-509ABDE2C13D}" destId="{78B92819-8BE0-8345-AD3F-7551AFB75952}" srcOrd="0" destOrd="0" parTransId="{5A3E3ECB-4364-DD45-85DA-C1AC81969528}" sibTransId="{6707D5F9-F3CB-E341-98BB-B75AD0C828F0}"/>
    <dgm:cxn modelId="{18AD234E-8EFD-F045-A73E-D99C2286CFBC}" srcId="{50AC15A2-4193-0D49-983C-31A15CB3D53D}" destId="{F5DEB743-D077-0145-913F-509ABDE2C13D}" srcOrd="1" destOrd="0" parTransId="{BF33F394-B962-2C4C-BFA5-90C100018A36}" sibTransId="{C0089DFE-06F8-0942-BFC2-EC459F1F6859}"/>
    <dgm:cxn modelId="{FA083F6A-79BD-E640-B7A7-E8C6ED004278}" type="presOf" srcId="{7624412A-1DFC-BD49-9854-26FE1D898ABC}" destId="{1F80F396-EE39-144C-86FC-C552FE7E6D6D}" srcOrd="0" destOrd="2" presId="urn:microsoft.com/office/officeart/2005/8/layout/vList4#4"/>
    <dgm:cxn modelId="{12B2571A-BB78-014F-8D01-59E0EBEDE1A7}" type="presOf" srcId="{78B92819-8BE0-8345-AD3F-7551AFB75952}" destId="{55D017B1-2425-3649-9BAF-63C338C3BE0F}" srcOrd="1" destOrd="1" presId="urn:microsoft.com/office/officeart/2005/8/layout/vList4#4"/>
    <dgm:cxn modelId="{BA8FC001-1C1E-A748-B1F7-2DE8D4F6F734}" srcId="{89147A62-35D5-5949-98E0-5146DE6B6309}" destId="{C85D5013-930D-434A-AFFF-D29CC7EAAB7B}" srcOrd="0" destOrd="0" parTransId="{2D172CAE-4CE0-964A-96E5-14BD31C7B9A4}" sibTransId="{35BACE89-9DE1-2B42-990D-D1FE747C3467}"/>
    <dgm:cxn modelId="{E9878197-9ABC-B04F-9562-EC5504F23BE8}" srcId="{50AC15A2-4193-0D49-983C-31A15CB3D53D}" destId="{89147A62-35D5-5949-98E0-5146DE6B6309}" srcOrd="0" destOrd="0" parTransId="{273B617D-EA18-B549-A3FE-A666643D656A}" sibTransId="{F1B37D42-88C7-424F-AA81-86E40785275B}"/>
    <dgm:cxn modelId="{0DED52D6-26D4-DF43-8136-DAFA35A8FEAC}" type="presOf" srcId="{50AC15A2-4193-0D49-983C-31A15CB3D53D}" destId="{487B8891-DF2C-2243-AED6-0EF4C1745302}" srcOrd="0" destOrd="0" presId="urn:microsoft.com/office/officeart/2005/8/layout/vList4#4"/>
    <dgm:cxn modelId="{F65DFFD9-4F36-EF47-B8F6-8910D95908DF}" type="presOf" srcId="{55E9C244-BE1F-B24A-BF90-2B495F8DDDE6}" destId="{2F8ED773-CD8F-F749-AAE9-F8FDC8957617}" srcOrd="1" destOrd="0" presId="urn:microsoft.com/office/officeart/2005/8/layout/vList4#4"/>
    <dgm:cxn modelId="{1CE564EB-E9A5-504E-9F1D-E9E3CF4E84C6}" type="presOf" srcId="{D31D6514-0D4D-FD4A-BC78-44310E620AF7}" destId="{69965E80-4322-8244-8DB7-C57DCB8E4F0E}" srcOrd="1" destOrd="1" presId="urn:microsoft.com/office/officeart/2005/8/layout/vList4#4"/>
    <dgm:cxn modelId="{B06C2EE6-F9F7-C241-A017-AAD5A1F38C86}" type="presOf" srcId="{F5DEB743-D077-0145-913F-509ABDE2C13D}" destId="{55D017B1-2425-3649-9BAF-63C338C3BE0F}" srcOrd="1" destOrd="0" presId="urn:microsoft.com/office/officeart/2005/8/layout/vList4#4"/>
    <dgm:cxn modelId="{BC95D9DF-B8B4-B142-B56C-367779E6AC35}" type="presOf" srcId="{89147A62-35D5-5949-98E0-5146DE6B6309}" destId="{97AB4323-D780-DC4A-AD04-08DBB2CD3278}" srcOrd="0" destOrd="0" presId="urn:microsoft.com/office/officeart/2005/8/layout/vList4#4"/>
    <dgm:cxn modelId="{2A81A270-C1AC-BF46-812D-3B709B723669}" type="presOf" srcId="{119A48AF-9168-EE44-B8BC-4D1F5DCDE480}" destId="{69965E80-4322-8244-8DB7-C57DCB8E4F0E}" srcOrd="1" destOrd="0" presId="urn:microsoft.com/office/officeart/2005/8/layout/vList4#4"/>
    <dgm:cxn modelId="{F0F6EC4E-E965-4840-835B-97288000CBB3}" type="presOf" srcId="{C85D5013-930D-434A-AFFF-D29CC7EAAB7B}" destId="{57F5D7E6-299F-B94B-A8FE-DB965EDC86A0}" srcOrd="1" destOrd="1" presId="urn:microsoft.com/office/officeart/2005/8/layout/vList4#4"/>
    <dgm:cxn modelId="{CA8BCB78-77F6-7A4A-8222-57F770B9A7B5}" type="presOf" srcId="{55E9C244-BE1F-B24A-BF90-2B495F8DDDE6}" destId="{2E0BF2B7-EF80-2542-9B8B-EC8755FDF53E}" srcOrd="0" destOrd="0" presId="urn:microsoft.com/office/officeart/2005/8/layout/vList4#4"/>
    <dgm:cxn modelId="{32E4C847-1820-4C44-903E-254C3BFF4A4D}" type="presOf" srcId="{2CC21573-ECBB-4F44-8CAD-E9D90A6C1862}" destId="{55D017B1-2425-3649-9BAF-63C338C3BE0F}" srcOrd="1" destOrd="3" presId="urn:microsoft.com/office/officeart/2005/8/layout/vList4#4"/>
    <dgm:cxn modelId="{61E2AD93-EB70-8948-A092-0C972F413F0C}" type="presOf" srcId="{F5DEB743-D077-0145-913F-509ABDE2C13D}" destId="{1F80F396-EE39-144C-86FC-C552FE7E6D6D}" srcOrd="0" destOrd="0" presId="urn:microsoft.com/office/officeart/2005/8/layout/vList4#4"/>
    <dgm:cxn modelId="{30BFB770-B999-754B-ABAF-73C1A6A1BF87}" type="presOf" srcId="{78B92819-8BE0-8345-AD3F-7551AFB75952}" destId="{1F80F396-EE39-144C-86FC-C552FE7E6D6D}" srcOrd="0" destOrd="1" presId="urn:microsoft.com/office/officeart/2005/8/layout/vList4#4"/>
    <dgm:cxn modelId="{95A1144C-83C8-B144-AE8A-7D0EDD5BBBEB}" type="presOf" srcId="{2CC21573-ECBB-4F44-8CAD-E9D90A6C1862}" destId="{1F80F396-EE39-144C-86FC-C552FE7E6D6D}" srcOrd="0" destOrd="3" presId="urn:microsoft.com/office/officeart/2005/8/layout/vList4#4"/>
    <dgm:cxn modelId="{13CB6E4D-3148-A54D-9990-8980C65B4A0B}" type="presOf" srcId="{690B4B7F-02CA-F148-9154-F9857BAE3805}" destId="{2E0BF2B7-EF80-2542-9B8B-EC8755FDF53E}" srcOrd="0" destOrd="1" presId="urn:microsoft.com/office/officeart/2005/8/layout/vList4#4"/>
    <dgm:cxn modelId="{9B091625-E97A-B445-BDC4-40BA8988A3F0}" srcId="{50AC15A2-4193-0D49-983C-31A15CB3D53D}" destId="{119A48AF-9168-EE44-B8BC-4D1F5DCDE480}" srcOrd="2" destOrd="0" parTransId="{430AF397-87CF-5845-9406-9C4C02065199}" sibTransId="{E101B706-D882-1946-BE3F-1DC476124389}"/>
    <dgm:cxn modelId="{C1E6C66E-DBA5-D54B-A1AB-FEC8795053DD}" type="presOf" srcId="{D31D6514-0D4D-FD4A-BC78-44310E620AF7}" destId="{26C4CDA6-229E-614C-9C18-F8D8C76A778A}" srcOrd="0" destOrd="1" presId="urn:microsoft.com/office/officeart/2005/8/layout/vList4#4"/>
    <dgm:cxn modelId="{4CED6105-5A3F-F443-9D62-82315281F971}" srcId="{119A48AF-9168-EE44-B8BC-4D1F5DCDE480}" destId="{D31D6514-0D4D-FD4A-BC78-44310E620AF7}" srcOrd="0" destOrd="0" parTransId="{CFA1BDFB-01E8-0B44-ADEA-1955346F37D8}" sibTransId="{213B0A5F-DC1B-A042-87A2-437068632A36}"/>
    <dgm:cxn modelId="{A8A0BB8C-7624-AA48-8F14-C673B97F210E}" type="presParOf" srcId="{487B8891-DF2C-2243-AED6-0EF4C1745302}" destId="{71E4AC1A-041C-494A-B8BB-EEEC7250ADB6}" srcOrd="0" destOrd="0" presId="urn:microsoft.com/office/officeart/2005/8/layout/vList4#4"/>
    <dgm:cxn modelId="{DC335057-5519-E54C-8562-1CB8A73B4652}" type="presParOf" srcId="{71E4AC1A-041C-494A-B8BB-EEEC7250ADB6}" destId="{97AB4323-D780-DC4A-AD04-08DBB2CD3278}" srcOrd="0" destOrd="0" presId="urn:microsoft.com/office/officeart/2005/8/layout/vList4#4"/>
    <dgm:cxn modelId="{DFFBC79B-AC7D-2845-9E75-655EB3853591}" type="presParOf" srcId="{71E4AC1A-041C-494A-B8BB-EEEC7250ADB6}" destId="{F28F3C54-05B4-FB42-947D-9F0F13A171AF}" srcOrd="1" destOrd="0" presId="urn:microsoft.com/office/officeart/2005/8/layout/vList4#4"/>
    <dgm:cxn modelId="{3E6BAB39-3F3F-AE4F-9894-69BFF9CF988A}" type="presParOf" srcId="{71E4AC1A-041C-494A-B8BB-EEEC7250ADB6}" destId="{57F5D7E6-299F-B94B-A8FE-DB965EDC86A0}" srcOrd="2" destOrd="0" presId="urn:microsoft.com/office/officeart/2005/8/layout/vList4#4"/>
    <dgm:cxn modelId="{50233ABD-00F5-3541-9EB8-A6D7A6095D7D}" type="presParOf" srcId="{487B8891-DF2C-2243-AED6-0EF4C1745302}" destId="{E463A620-069D-3945-A94F-E5F13B008A24}" srcOrd="1" destOrd="0" presId="urn:microsoft.com/office/officeart/2005/8/layout/vList4#4"/>
    <dgm:cxn modelId="{DEE76C68-628C-5141-A570-1E229CFBC5B3}" type="presParOf" srcId="{487B8891-DF2C-2243-AED6-0EF4C1745302}" destId="{047F1E56-3FB2-2A40-B5E1-35319F8ACE8E}" srcOrd="2" destOrd="0" presId="urn:microsoft.com/office/officeart/2005/8/layout/vList4#4"/>
    <dgm:cxn modelId="{CBB05991-EF29-E944-BA37-A3A81B6CD885}" type="presParOf" srcId="{047F1E56-3FB2-2A40-B5E1-35319F8ACE8E}" destId="{1F80F396-EE39-144C-86FC-C552FE7E6D6D}" srcOrd="0" destOrd="0" presId="urn:microsoft.com/office/officeart/2005/8/layout/vList4#4"/>
    <dgm:cxn modelId="{5D075C74-E849-A149-B73B-78DE7DACF17F}" type="presParOf" srcId="{047F1E56-3FB2-2A40-B5E1-35319F8ACE8E}" destId="{CD0F584E-7EB3-0F4C-AEE7-C45BC004CE08}" srcOrd="1" destOrd="0" presId="urn:microsoft.com/office/officeart/2005/8/layout/vList4#4"/>
    <dgm:cxn modelId="{95B9967E-5BCC-A14D-AC32-58FC0D35A296}" type="presParOf" srcId="{047F1E56-3FB2-2A40-B5E1-35319F8ACE8E}" destId="{55D017B1-2425-3649-9BAF-63C338C3BE0F}" srcOrd="2" destOrd="0" presId="urn:microsoft.com/office/officeart/2005/8/layout/vList4#4"/>
    <dgm:cxn modelId="{71B2BA5B-52C8-C243-A0E6-7726C4D620DB}" type="presParOf" srcId="{487B8891-DF2C-2243-AED6-0EF4C1745302}" destId="{F32DDA79-1107-E04A-B983-FFF0FD0C5FF4}" srcOrd="3" destOrd="0" presId="urn:microsoft.com/office/officeart/2005/8/layout/vList4#4"/>
    <dgm:cxn modelId="{339268C6-7D38-7F45-9665-EB6E47755D5D}" type="presParOf" srcId="{487B8891-DF2C-2243-AED6-0EF4C1745302}" destId="{E7B428C3-76F5-8A4B-832C-C8BD0DF59B0C}" srcOrd="4" destOrd="0" presId="urn:microsoft.com/office/officeart/2005/8/layout/vList4#4"/>
    <dgm:cxn modelId="{25331AFE-69E1-8A4B-A914-0E41FC15E393}" type="presParOf" srcId="{E7B428C3-76F5-8A4B-832C-C8BD0DF59B0C}" destId="{26C4CDA6-229E-614C-9C18-F8D8C76A778A}" srcOrd="0" destOrd="0" presId="urn:microsoft.com/office/officeart/2005/8/layout/vList4#4"/>
    <dgm:cxn modelId="{E13F10B6-A087-FB4A-965F-1FC4E47767CE}" type="presParOf" srcId="{E7B428C3-76F5-8A4B-832C-C8BD0DF59B0C}" destId="{289DDD0A-4F6B-FB4F-962C-D5F061FCEC14}" srcOrd="1" destOrd="0" presId="urn:microsoft.com/office/officeart/2005/8/layout/vList4#4"/>
    <dgm:cxn modelId="{284C517A-E6D9-9A4F-86D6-550FD28E7870}" type="presParOf" srcId="{E7B428C3-76F5-8A4B-832C-C8BD0DF59B0C}" destId="{69965E80-4322-8244-8DB7-C57DCB8E4F0E}" srcOrd="2" destOrd="0" presId="urn:microsoft.com/office/officeart/2005/8/layout/vList4#4"/>
    <dgm:cxn modelId="{633A7D55-F5BF-CC44-84CB-674C272033D2}" type="presParOf" srcId="{487B8891-DF2C-2243-AED6-0EF4C1745302}" destId="{33B24204-2FC5-9441-92E3-9FE0BA92C38A}" srcOrd="5" destOrd="0" presId="urn:microsoft.com/office/officeart/2005/8/layout/vList4#4"/>
    <dgm:cxn modelId="{8453F5AF-B71D-CB47-9D0D-EAA04F8DD647}" type="presParOf" srcId="{487B8891-DF2C-2243-AED6-0EF4C1745302}" destId="{45C496E5-F9AF-FF42-AD36-BC77DD99D4C9}" srcOrd="6" destOrd="0" presId="urn:microsoft.com/office/officeart/2005/8/layout/vList4#4"/>
    <dgm:cxn modelId="{600E1ABF-1E5B-FD43-B2BF-F67FDC9C33A6}" type="presParOf" srcId="{45C496E5-F9AF-FF42-AD36-BC77DD99D4C9}" destId="{2E0BF2B7-EF80-2542-9B8B-EC8755FDF53E}" srcOrd="0" destOrd="0" presId="urn:microsoft.com/office/officeart/2005/8/layout/vList4#4"/>
    <dgm:cxn modelId="{FCC3CD05-78DF-7D4A-B8FD-A1033E56609C}" type="presParOf" srcId="{45C496E5-F9AF-FF42-AD36-BC77DD99D4C9}" destId="{C9DE62FF-C080-0445-BC08-EA6BE4E2E008}" srcOrd="1" destOrd="0" presId="urn:microsoft.com/office/officeart/2005/8/layout/vList4#4"/>
    <dgm:cxn modelId="{B739BC63-FEEB-E944-B30B-1AC5D53266D5}" type="presParOf" srcId="{45C496E5-F9AF-FF42-AD36-BC77DD99D4C9}" destId="{2F8ED773-CD8F-F749-AAE9-F8FDC8957617}" srcOrd="2" destOrd="0" presId="urn:microsoft.com/office/officeart/2005/8/layout/vList4#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E5EED18B-9EE3-8D4A-9621-1515EE2033D9}" type="presOf" srcId="{5A54297D-8078-EE40-9A88-19A46D3D8598}" destId="{0A4CE849-DE3D-6B41-B7BF-8D69A71415E7}" srcOrd="1"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75DA7787-BAD6-A545-A755-0B0017298665}" type="presOf" srcId="{B0DA38C5-CCC7-8044-A29E-8EDD773CB454}" destId="{7A3F91E7-960B-1F44-BA4F-6E46CB8561A5}" srcOrd="0" destOrd="0" presId="urn:microsoft.com/office/officeart/2005/8/layout/radial1"/>
    <dgm:cxn modelId="{99A36E17-CA45-0B40-9539-E73169099DEE}" type="presOf" srcId="{6E009C3F-466C-5E41-9F59-E75EE2FDEF12}" destId="{586C0CCB-84B5-F54A-B82D-0177C64ABD0C}" srcOrd="1" destOrd="0" presId="urn:microsoft.com/office/officeart/2005/8/layout/radial1"/>
    <dgm:cxn modelId="{E602C5D5-A011-9B4D-8DF6-E2FCF6E4DACC}" type="presOf" srcId="{06179A3E-D021-A74D-A80B-10985AD59869}" destId="{57AA3AAE-AFDC-8E4D-8FDB-7A820EF5BEE9}" srcOrd="1"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7C1D07AB-4450-6C43-9298-DE2BB56DCCE2}" type="presOf" srcId="{4755AA4C-662F-BD49-8C35-4B0EDD0C5948}" destId="{0CFA571E-3E7B-AE4C-A350-404C3B1CD797}" srcOrd="0" destOrd="0" presId="urn:microsoft.com/office/officeart/2005/8/layout/radial1"/>
    <dgm:cxn modelId="{E3087D44-4472-CF4B-A2B4-861AB4238A79}" type="presOf" srcId="{6A5D5110-7643-DA40-81E8-28E1A33C0C81}" destId="{81DADF80-BD04-D549-8EE9-2D43FBB08251}"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0CDEF2BB-919A-B148-B8EF-1D4415256BCB}" type="presOf" srcId="{DBA3ADE8-EF24-5C46-A850-C69377EC523D}" destId="{B28F79B6-CDD2-EA42-8C3C-509AE1059AF7}" srcOrd="0" destOrd="0" presId="urn:microsoft.com/office/officeart/2005/8/layout/radial1"/>
    <dgm:cxn modelId="{2B4311DB-00AB-DE40-B51A-236B91948ED7}" type="presOf" srcId="{00E17448-3880-3D48-9B15-C372BA15348A}" destId="{89510FC7-8D0A-6743-B68D-431044089796}" srcOrd="0" destOrd="0" presId="urn:microsoft.com/office/officeart/2005/8/layout/radial1"/>
    <dgm:cxn modelId="{9DE3A6EA-A3E5-8D40-BF5A-F8C81CCEB3AB}" type="presOf" srcId="{6E009C3F-466C-5E41-9F59-E75EE2FDEF12}" destId="{E56D8B82-C824-CD46-A211-8D1B0360D713}" srcOrd="0" destOrd="0" presId="urn:microsoft.com/office/officeart/2005/8/layout/radial1"/>
    <dgm:cxn modelId="{55FE8602-F0F2-E045-BBA9-DB05116921E3}" type="presOf" srcId="{D38404C7-84A1-8B4E-AB60-72773CCDECB9}" destId="{1FA2E41E-A94F-114D-819C-49465E42D5B6}" srcOrd="0" destOrd="0" presId="urn:microsoft.com/office/officeart/2005/8/layout/radial1"/>
    <dgm:cxn modelId="{CA55C642-69B5-E546-8845-7F5AE5886EF1}" type="presOf" srcId="{B907010D-5D6A-E64A-83F4-D64DA90FF28E}" destId="{333C7B3C-0F2E-0349-BBE8-4FC22FFBF37F}"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6DDF838F-D9EF-C546-85BA-7053242713EC}" type="presOf" srcId="{2BDD11A1-89EB-6D4F-A1E9-9B7F616B3788}" destId="{6D8A6050-F5C2-354F-B3D2-52E6091FECF3}" srcOrd="0" destOrd="0" presId="urn:microsoft.com/office/officeart/2005/8/layout/radial1"/>
    <dgm:cxn modelId="{5FE3D189-5F1F-F945-AFA2-83A5A0D110C7}" type="presOf" srcId="{6D0734E5-8E2F-7446-BF1B-F8DB68EFDC1A}" destId="{D4643700-110C-9A4C-B6B7-950B64573578}" srcOrd="0" destOrd="0" presId="urn:microsoft.com/office/officeart/2005/8/layout/radial1"/>
    <dgm:cxn modelId="{D3D917DB-61E4-004C-9C62-6C76F8EEE724}" type="presOf" srcId="{B907010D-5D6A-E64A-83F4-D64DA90FF28E}" destId="{B7F811AC-77D5-5E42-A71D-EB4AB08D53CB}" srcOrd="1" destOrd="0" presId="urn:microsoft.com/office/officeart/2005/8/layout/radial1"/>
    <dgm:cxn modelId="{CA1D5E8A-D3CD-E246-9D86-BA7CC41A5BD2}" type="presOf" srcId="{6D0734E5-8E2F-7446-BF1B-F8DB68EFDC1A}" destId="{BCBC3178-6590-AE48-9232-93F09B4C8EE9}"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F357A4CA-8BE8-5840-9E34-8B928B1695BD}" type="presOf" srcId="{06179A3E-D021-A74D-A80B-10985AD59869}" destId="{45DCA0BC-7ED8-6E44-B19E-F1B5B16E4703}"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E3E0DAC2-5603-644C-B441-B733B06433D5}" type="presOf" srcId="{5A54297D-8078-EE40-9A88-19A46D3D8598}" destId="{7173A7B2-75F5-C74A-A92D-E689C4CBBEBC}" srcOrd="0" destOrd="0" presId="urn:microsoft.com/office/officeart/2005/8/layout/radial1"/>
    <dgm:cxn modelId="{55874065-A209-C74E-A2A9-6672E80A802E}" type="presParOf" srcId="{0CFA571E-3E7B-AE4C-A350-404C3B1CD797}" destId="{1FA2E41E-A94F-114D-819C-49465E42D5B6}" srcOrd="0" destOrd="0" presId="urn:microsoft.com/office/officeart/2005/8/layout/radial1"/>
    <dgm:cxn modelId="{F4D2A88C-F9F5-2C45-8AFC-25CB77974E5B}" type="presParOf" srcId="{0CFA571E-3E7B-AE4C-A350-404C3B1CD797}" destId="{333C7B3C-0F2E-0349-BBE8-4FC22FFBF37F}" srcOrd="1" destOrd="0" presId="urn:microsoft.com/office/officeart/2005/8/layout/radial1"/>
    <dgm:cxn modelId="{61A4B4FE-683A-6841-B439-168FBCD20020}" type="presParOf" srcId="{333C7B3C-0F2E-0349-BBE8-4FC22FFBF37F}" destId="{B7F811AC-77D5-5E42-A71D-EB4AB08D53CB}" srcOrd="0" destOrd="0" presId="urn:microsoft.com/office/officeart/2005/8/layout/radial1"/>
    <dgm:cxn modelId="{DE04EB24-7348-C74D-B9C4-3C4EB73BE414}" type="presParOf" srcId="{0CFA571E-3E7B-AE4C-A350-404C3B1CD797}" destId="{6D8A6050-F5C2-354F-B3D2-52E6091FECF3}" srcOrd="2" destOrd="0" presId="urn:microsoft.com/office/officeart/2005/8/layout/radial1"/>
    <dgm:cxn modelId="{E4617E7A-1C6C-5248-B76A-BA0EE680FE46}" type="presParOf" srcId="{0CFA571E-3E7B-AE4C-A350-404C3B1CD797}" destId="{7173A7B2-75F5-C74A-A92D-E689C4CBBEBC}" srcOrd="3" destOrd="0" presId="urn:microsoft.com/office/officeart/2005/8/layout/radial1"/>
    <dgm:cxn modelId="{6AA7A6B6-C0AB-3747-BE08-53E336078F08}" type="presParOf" srcId="{7173A7B2-75F5-C74A-A92D-E689C4CBBEBC}" destId="{0A4CE849-DE3D-6B41-B7BF-8D69A71415E7}" srcOrd="0" destOrd="0" presId="urn:microsoft.com/office/officeart/2005/8/layout/radial1"/>
    <dgm:cxn modelId="{3D519A93-2771-A048-9B5F-D4F0AA6311D9}" type="presParOf" srcId="{0CFA571E-3E7B-AE4C-A350-404C3B1CD797}" destId="{7A3F91E7-960B-1F44-BA4F-6E46CB8561A5}" srcOrd="4" destOrd="0" presId="urn:microsoft.com/office/officeart/2005/8/layout/radial1"/>
    <dgm:cxn modelId="{B4795590-386B-AD49-8159-CCE4035FFFEF}" type="presParOf" srcId="{0CFA571E-3E7B-AE4C-A350-404C3B1CD797}" destId="{E56D8B82-C824-CD46-A211-8D1B0360D713}" srcOrd="5" destOrd="0" presId="urn:microsoft.com/office/officeart/2005/8/layout/radial1"/>
    <dgm:cxn modelId="{468A9A5B-5C6B-2F48-8173-D819C1AE1A7A}" type="presParOf" srcId="{E56D8B82-C824-CD46-A211-8D1B0360D713}" destId="{586C0CCB-84B5-F54A-B82D-0177C64ABD0C}" srcOrd="0" destOrd="0" presId="urn:microsoft.com/office/officeart/2005/8/layout/radial1"/>
    <dgm:cxn modelId="{AE5F9C3E-87FB-8641-8C89-E22DA6604529}" type="presParOf" srcId="{0CFA571E-3E7B-AE4C-A350-404C3B1CD797}" destId="{89510FC7-8D0A-6743-B68D-431044089796}" srcOrd="6" destOrd="0" presId="urn:microsoft.com/office/officeart/2005/8/layout/radial1"/>
    <dgm:cxn modelId="{9C4F8A8E-0234-1A4D-B02C-AE133CE98A49}" type="presParOf" srcId="{0CFA571E-3E7B-AE4C-A350-404C3B1CD797}" destId="{D4643700-110C-9A4C-B6B7-950B64573578}" srcOrd="7" destOrd="0" presId="urn:microsoft.com/office/officeart/2005/8/layout/radial1"/>
    <dgm:cxn modelId="{1054E31F-5661-6C46-BB38-BF7A90F27C02}" type="presParOf" srcId="{D4643700-110C-9A4C-B6B7-950B64573578}" destId="{BCBC3178-6590-AE48-9232-93F09B4C8EE9}" srcOrd="0" destOrd="0" presId="urn:microsoft.com/office/officeart/2005/8/layout/radial1"/>
    <dgm:cxn modelId="{7BA2E543-6C08-4E46-8835-08BEF5C32424}" type="presParOf" srcId="{0CFA571E-3E7B-AE4C-A350-404C3B1CD797}" destId="{81DADF80-BD04-D549-8EE9-2D43FBB08251}" srcOrd="8" destOrd="0" presId="urn:microsoft.com/office/officeart/2005/8/layout/radial1"/>
    <dgm:cxn modelId="{6C9F3096-BC6B-8A41-BB00-AF5460E9E400}" type="presParOf" srcId="{0CFA571E-3E7B-AE4C-A350-404C3B1CD797}" destId="{45DCA0BC-7ED8-6E44-B19E-F1B5B16E4703}" srcOrd="9" destOrd="0" presId="urn:microsoft.com/office/officeart/2005/8/layout/radial1"/>
    <dgm:cxn modelId="{8C9E3165-55DA-A04F-AF88-ADB9C152DD15}" type="presParOf" srcId="{45DCA0BC-7ED8-6E44-B19E-F1B5B16E4703}" destId="{57AA3AAE-AFDC-8E4D-8FDB-7A820EF5BEE9}" srcOrd="0" destOrd="0" presId="urn:microsoft.com/office/officeart/2005/8/layout/radial1"/>
    <dgm:cxn modelId="{CCD12189-FE04-4341-8393-2E0569AA0D95}"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50AC15A2-4193-0D49-983C-31A15CB3D53D}" type="doc">
      <dgm:prSet loTypeId="urn:microsoft.com/office/officeart/2005/8/layout/vList4#5" loCatId="list" qsTypeId="urn:microsoft.com/office/officeart/2005/8/quickstyle/simple4" qsCatId="simple" csTypeId="urn:microsoft.com/office/officeart/2005/8/colors/accent1_2" csCatId="accent1" phldr="1"/>
      <dgm:spPr/>
      <dgm:t>
        <a:bodyPr/>
        <a:lstStyle/>
        <a:p>
          <a:endParaRPr lang="en-US"/>
        </a:p>
      </dgm:t>
    </dgm:pt>
    <dgm:pt modelId="{89147A62-35D5-5949-98E0-5146DE6B6309}">
      <dgm:prSet phldrT="[Text]"/>
      <dgm:spPr/>
      <dgm:t>
        <a:bodyPr/>
        <a:lstStyle/>
        <a:p>
          <a:r>
            <a:rPr lang="en-US" dirty="0" smtClean="0"/>
            <a:t>Company</a:t>
          </a:r>
        </a:p>
      </dgm:t>
    </dgm:pt>
    <dgm:pt modelId="{273B617D-EA18-B549-A3FE-A666643D656A}" type="parTrans" cxnId="{E9878197-9ABC-B04F-9562-EC5504F23BE8}">
      <dgm:prSet/>
      <dgm:spPr/>
      <dgm:t>
        <a:bodyPr/>
        <a:lstStyle/>
        <a:p>
          <a:endParaRPr lang="en-US"/>
        </a:p>
      </dgm:t>
    </dgm:pt>
    <dgm:pt modelId="{F1B37D42-88C7-424F-AA81-86E40785275B}" type="sibTrans" cxnId="{E9878197-9ABC-B04F-9562-EC5504F23BE8}">
      <dgm:prSet/>
      <dgm:spPr/>
      <dgm:t>
        <a:bodyPr/>
        <a:lstStyle/>
        <a:p>
          <a:endParaRPr lang="en-US"/>
        </a:p>
      </dgm:t>
    </dgm:pt>
    <dgm:pt modelId="{F5DEB743-D077-0145-913F-509ABDE2C13D}">
      <dgm:prSet phldrT="[Text]"/>
      <dgm:spPr/>
      <dgm:t>
        <a:bodyPr rIns="1080000"/>
        <a:lstStyle/>
        <a:p>
          <a:r>
            <a:rPr lang="en-US" dirty="0" smtClean="0"/>
            <a:t>Leaders</a:t>
          </a:r>
          <a:endParaRPr lang="en-US" dirty="0"/>
        </a:p>
      </dgm:t>
    </dgm:pt>
    <dgm:pt modelId="{BF33F394-B962-2C4C-BFA5-90C100018A36}" type="parTrans" cxnId="{18AD234E-8EFD-F045-A73E-D99C2286CFBC}">
      <dgm:prSet/>
      <dgm:spPr/>
      <dgm:t>
        <a:bodyPr/>
        <a:lstStyle/>
        <a:p>
          <a:endParaRPr lang="en-US"/>
        </a:p>
      </dgm:t>
    </dgm:pt>
    <dgm:pt modelId="{C0089DFE-06F8-0942-BFC2-EC459F1F6859}" type="sibTrans" cxnId="{18AD234E-8EFD-F045-A73E-D99C2286CFBC}">
      <dgm:prSet/>
      <dgm:spPr/>
      <dgm:t>
        <a:bodyPr/>
        <a:lstStyle/>
        <a:p>
          <a:endParaRPr lang="en-US"/>
        </a:p>
      </dgm:t>
    </dgm:pt>
    <dgm:pt modelId="{119A48AF-9168-EE44-B8BC-4D1F5DCDE480}">
      <dgm:prSet phldrT="[Text]"/>
      <dgm:spPr/>
      <dgm:t>
        <a:bodyPr/>
        <a:lstStyle/>
        <a:p>
          <a:r>
            <a:rPr lang="en-US" dirty="0" smtClean="0"/>
            <a:t>Managers</a:t>
          </a:r>
          <a:endParaRPr lang="en-US" dirty="0"/>
        </a:p>
      </dgm:t>
    </dgm:pt>
    <dgm:pt modelId="{430AF397-87CF-5845-9406-9C4C02065199}" type="parTrans" cxnId="{9B091625-E97A-B445-BDC4-40BA8988A3F0}">
      <dgm:prSet/>
      <dgm:spPr/>
      <dgm:t>
        <a:bodyPr/>
        <a:lstStyle/>
        <a:p>
          <a:endParaRPr lang="en-US"/>
        </a:p>
      </dgm:t>
    </dgm:pt>
    <dgm:pt modelId="{E101B706-D882-1946-BE3F-1DC476124389}" type="sibTrans" cxnId="{9B091625-E97A-B445-BDC4-40BA8988A3F0}">
      <dgm:prSet/>
      <dgm:spPr/>
      <dgm:t>
        <a:bodyPr/>
        <a:lstStyle/>
        <a:p>
          <a:endParaRPr lang="en-US"/>
        </a:p>
      </dgm:t>
    </dgm:pt>
    <dgm:pt modelId="{D31D6514-0D4D-FD4A-BC78-44310E620AF7}">
      <dgm:prSet phldrT="[Text]"/>
      <dgm:spPr/>
      <dgm:t>
        <a:bodyPr/>
        <a:lstStyle/>
        <a:p>
          <a:r>
            <a:rPr lang="en-US" dirty="0" smtClean="0"/>
            <a:t>may help with creating feasibility studies of SDIS-strategy being newly formulated</a:t>
          </a:r>
          <a:endParaRPr lang="en-US" dirty="0"/>
        </a:p>
      </dgm:t>
    </dgm:pt>
    <dgm:pt modelId="{CFA1BDFB-01E8-0B44-ADEA-1955346F37D8}" type="parTrans" cxnId="{4CED6105-5A3F-F443-9D62-82315281F971}">
      <dgm:prSet/>
      <dgm:spPr/>
      <dgm:t>
        <a:bodyPr/>
        <a:lstStyle/>
        <a:p>
          <a:endParaRPr lang="en-US"/>
        </a:p>
      </dgm:t>
    </dgm:pt>
    <dgm:pt modelId="{213B0A5F-DC1B-A042-87A2-437068632A36}" type="sibTrans" cxnId="{4CED6105-5A3F-F443-9D62-82315281F971}">
      <dgm:prSet/>
      <dgm:spPr/>
      <dgm:t>
        <a:bodyPr/>
        <a:lstStyle/>
        <a:p>
          <a:endParaRPr lang="en-US"/>
        </a:p>
      </dgm:t>
    </dgm:pt>
    <dgm:pt modelId="{55E9C244-BE1F-B24A-BF90-2B495F8DDDE6}">
      <dgm:prSet phldrT="[Text]"/>
      <dgm:spPr/>
      <dgm:t>
        <a:bodyPr/>
        <a:lstStyle/>
        <a:p>
          <a:r>
            <a:rPr lang="en-US" dirty="0" smtClean="0"/>
            <a:t>Workers</a:t>
          </a:r>
          <a:endParaRPr lang="en-US" dirty="0"/>
        </a:p>
      </dgm:t>
    </dgm:pt>
    <dgm:pt modelId="{0A01CA8B-FC75-1A47-A995-A934A4034DA2}" type="parTrans" cxnId="{61C07118-8CD7-6B40-BA85-5BA883AFBC3D}">
      <dgm:prSet/>
      <dgm:spPr/>
      <dgm:t>
        <a:bodyPr/>
        <a:lstStyle/>
        <a:p>
          <a:endParaRPr lang="en-US"/>
        </a:p>
      </dgm:t>
    </dgm:pt>
    <dgm:pt modelId="{6EFF42F6-D531-954C-B00C-F2B2BABCD95F}" type="sibTrans" cxnId="{61C07118-8CD7-6B40-BA85-5BA883AFBC3D}">
      <dgm:prSet/>
      <dgm:spPr/>
      <dgm:t>
        <a:bodyPr/>
        <a:lstStyle/>
        <a:p>
          <a:endParaRPr lang="en-US"/>
        </a:p>
      </dgm:t>
    </dgm:pt>
    <dgm:pt modelId="{690B4B7F-02CA-F148-9154-F9857BAE3805}">
      <dgm:prSet phldrT="[Text]"/>
      <dgm:spPr/>
      <dgm:t>
        <a:bodyPr/>
        <a:lstStyle/>
        <a:p>
          <a:r>
            <a:rPr lang="en-US" dirty="0" smtClean="0"/>
            <a:t>specialists may help with creating feasibility studies of SDIS-strategy being newly formulated</a:t>
          </a:r>
          <a:endParaRPr lang="en-US" dirty="0"/>
        </a:p>
      </dgm:t>
    </dgm:pt>
    <dgm:pt modelId="{328FF1E9-187B-D547-8818-EE9E3294AC81}" type="parTrans" cxnId="{720A9B78-CE1C-0941-B740-DFAA270D523B}">
      <dgm:prSet/>
      <dgm:spPr/>
      <dgm:t>
        <a:bodyPr/>
        <a:lstStyle/>
        <a:p>
          <a:endParaRPr lang="en-US"/>
        </a:p>
      </dgm:t>
    </dgm:pt>
    <dgm:pt modelId="{7F317324-16E3-9144-9DD5-31588CBE1660}" type="sibTrans" cxnId="{720A9B78-CE1C-0941-B740-DFAA270D523B}">
      <dgm:prSet/>
      <dgm:spPr/>
      <dgm:t>
        <a:bodyPr/>
        <a:lstStyle/>
        <a:p>
          <a:endParaRPr lang="en-US"/>
        </a:p>
      </dgm:t>
    </dgm:pt>
    <dgm:pt modelId="{C85D5013-930D-434A-AFFF-D29CC7EAAB7B}">
      <dgm:prSet phldrT="[Text]"/>
      <dgm:spPr/>
      <dgm:t>
        <a:bodyPr/>
        <a:lstStyle/>
        <a:p>
          <a:r>
            <a:rPr lang="en-US" dirty="0" smtClean="0"/>
            <a:t>seek for and design new step change bringing new competitive advantage – a core of SDSI-strategy to be</a:t>
          </a:r>
        </a:p>
      </dgm:t>
    </dgm:pt>
    <dgm:pt modelId="{2D172CAE-4CE0-964A-96E5-14BD31C7B9A4}" type="parTrans" cxnId="{BA8FC001-1C1E-A748-B1F7-2DE8D4F6F734}">
      <dgm:prSet/>
      <dgm:spPr/>
      <dgm:t>
        <a:bodyPr/>
        <a:lstStyle/>
        <a:p>
          <a:endParaRPr lang="en-US"/>
        </a:p>
      </dgm:t>
    </dgm:pt>
    <dgm:pt modelId="{35BACE89-9DE1-2B42-990D-D1FE747C3467}" type="sibTrans" cxnId="{BA8FC001-1C1E-A748-B1F7-2DE8D4F6F734}">
      <dgm:prSet/>
      <dgm:spPr/>
      <dgm:t>
        <a:bodyPr/>
        <a:lstStyle/>
        <a:p>
          <a:endParaRPr lang="en-US"/>
        </a:p>
      </dgm:t>
    </dgm:pt>
    <dgm:pt modelId="{7624412A-1DFC-BD49-9854-26FE1D898ABC}">
      <dgm:prSet phldrT="[Text]"/>
      <dgm:spPr/>
      <dgm:t>
        <a:bodyPr rIns="1080000"/>
        <a:lstStyle/>
        <a:p>
          <a:r>
            <a:rPr lang="en-US" dirty="0" smtClean="0"/>
            <a:t>revise strategic frame</a:t>
          </a:r>
          <a:endParaRPr lang="en-US" dirty="0"/>
        </a:p>
      </dgm:t>
    </dgm:pt>
    <dgm:pt modelId="{64D3B21D-841D-2242-BB82-AAC8F4332938}" type="parTrans" cxnId="{7493ADF2-3792-EC4E-BA76-5E0AD324DAFA}">
      <dgm:prSet/>
      <dgm:spPr/>
      <dgm:t>
        <a:bodyPr/>
        <a:lstStyle/>
        <a:p>
          <a:endParaRPr lang="en-US"/>
        </a:p>
      </dgm:t>
    </dgm:pt>
    <dgm:pt modelId="{97FC1088-B3FB-634E-9A3A-F23F3148B9EB}" type="sibTrans" cxnId="{7493ADF2-3792-EC4E-BA76-5E0AD324DAFA}">
      <dgm:prSet/>
      <dgm:spPr/>
      <dgm:t>
        <a:bodyPr/>
        <a:lstStyle/>
        <a:p>
          <a:endParaRPr lang="en-US"/>
        </a:p>
      </dgm:t>
    </dgm:pt>
    <dgm:pt modelId="{2CC21573-ECBB-4F44-8CAD-E9D90A6C1862}">
      <dgm:prSet phldrT="[Text]"/>
      <dgm:spPr/>
      <dgm:t>
        <a:bodyPr rIns="1080000"/>
        <a:lstStyle/>
        <a:p>
          <a:r>
            <a:rPr lang="en-US" dirty="0" smtClean="0"/>
            <a:t>use intuition, invention, creativity in the following contexts: needs of current and potential customers, trends in society, technology, politics, economy, ...</a:t>
          </a:r>
          <a:endParaRPr lang="en-US" dirty="0"/>
        </a:p>
      </dgm:t>
    </dgm:pt>
    <dgm:pt modelId="{F46942F4-EB34-FC4A-B221-02B44DDD441C}" type="parTrans" cxnId="{38F048FF-49DC-9C41-B347-71BB5CA39CAB}">
      <dgm:prSet/>
      <dgm:spPr/>
      <dgm:t>
        <a:bodyPr/>
        <a:lstStyle/>
        <a:p>
          <a:endParaRPr lang="en-US"/>
        </a:p>
      </dgm:t>
    </dgm:pt>
    <dgm:pt modelId="{39D99284-D23F-A84F-A8FD-2081A5D597D5}" type="sibTrans" cxnId="{38F048FF-49DC-9C41-B347-71BB5CA39CAB}">
      <dgm:prSet/>
      <dgm:spPr/>
      <dgm:t>
        <a:bodyPr/>
        <a:lstStyle/>
        <a:p>
          <a:endParaRPr lang="en-US"/>
        </a:p>
      </dgm:t>
    </dgm:pt>
    <dgm:pt modelId="{78B92819-8BE0-8345-AD3F-7551AFB75952}">
      <dgm:prSet phldrT="[Text]"/>
      <dgm:spPr/>
      <dgm:t>
        <a:bodyPr rIns="1080000"/>
        <a:lstStyle/>
        <a:p>
          <a:r>
            <a:rPr lang="en-US" dirty="0" smtClean="0"/>
            <a:t>seek for new opportunities, business hypotheses and essential competitive advantages</a:t>
          </a:r>
          <a:endParaRPr lang="en-US" dirty="0"/>
        </a:p>
      </dgm:t>
    </dgm:pt>
    <dgm:pt modelId="{5A3E3ECB-4364-DD45-85DA-C1AC81969528}" type="parTrans" cxnId="{4DD41956-F3CF-6940-8FC2-1804425CE878}">
      <dgm:prSet/>
      <dgm:spPr/>
      <dgm:t>
        <a:bodyPr/>
        <a:lstStyle/>
        <a:p>
          <a:endParaRPr lang="en-US"/>
        </a:p>
      </dgm:t>
    </dgm:pt>
    <dgm:pt modelId="{6707D5F9-F3CB-E341-98BB-B75AD0C828F0}" type="sibTrans" cxnId="{4DD41956-F3CF-6940-8FC2-1804425CE878}">
      <dgm:prSet/>
      <dgm:spPr/>
      <dgm:t>
        <a:bodyPr/>
        <a:lstStyle/>
        <a:p>
          <a:endParaRPr lang="en-US"/>
        </a:p>
      </dgm:t>
    </dgm:pt>
    <dgm:pt modelId="{63541096-CB2E-664E-B0D1-5EC8209C62A7}">
      <dgm:prSet phldrT="[Text]"/>
      <dgm:spPr/>
      <dgm:t>
        <a:bodyPr/>
        <a:lstStyle/>
        <a:p>
          <a:r>
            <a:rPr lang="en-US" dirty="0" smtClean="0"/>
            <a:t>prepare their resources to meet new requirements</a:t>
          </a:r>
          <a:endParaRPr lang="en-US" dirty="0"/>
        </a:p>
      </dgm:t>
    </dgm:pt>
    <dgm:pt modelId="{BC4EEA42-51ED-0847-A9E3-7AAACD283E47}" type="parTrans" cxnId="{3D39B053-A5FA-D945-8FF6-9BB47B20C05F}">
      <dgm:prSet/>
      <dgm:spPr/>
      <dgm:t>
        <a:bodyPr/>
        <a:lstStyle/>
        <a:p>
          <a:endParaRPr lang="en-US"/>
        </a:p>
      </dgm:t>
    </dgm:pt>
    <dgm:pt modelId="{E42E82A4-5CE9-8149-AB60-4285B05FF9D2}" type="sibTrans" cxnId="{3D39B053-A5FA-D945-8FF6-9BB47B20C05F}">
      <dgm:prSet/>
      <dgm:spPr/>
      <dgm:t>
        <a:bodyPr/>
        <a:lstStyle/>
        <a:p>
          <a:endParaRPr lang="en-US"/>
        </a:p>
      </dgm:t>
    </dgm:pt>
    <dgm:pt modelId="{487B8891-DF2C-2243-AED6-0EF4C1745302}" type="pres">
      <dgm:prSet presAssocID="{50AC15A2-4193-0D49-983C-31A15CB3D53D}" presName="linear" presStyleCnt="0">
        <dgm:presLayoutVars>
          <dgm:dir/>
          <dgm:resizeHandles val="exact"/>
        </dgm:presLayoutVars>
      </dgm:prSet>
      <dgm:spPr/>
      <dgm:t>
        <a:bodyPr/>
        <a:lstStyle/>
        <a:p>
          <a:endParaRPr lang="en-US"/>
        </a:p>
      </dgm:t>
    </dgm:pt>
    <dgm:pt modelId="{71E4AC1A-041C-494A-B8BB-EEEC7250ADB6}" type="pres">
      <dgm:prSet presAssocID="{89147A62-35D5-5949-98E0-5146DE6B6309}" presName="comp" presStyleCnt="0"/>
      <dgm:spPr/>
    </dgm:pt>
    <dgm:pt modelId="{97AB4323-D780-DC4A-AD04-08DBB2CD3278}" type="pres">
      <dgm:prSet presAssocID="{89147A62-35D5-5949-98E0-5146DE6B6309}" presName="box" presStyleLbl="node1" presStyleIdx="0" presStyleCnt="4"/>
      <dgm:spPr/>
      <dgm:t>
        <a:bodyPr/>
        <a:lstStyle/>
        <a:p>
          <a:endParaRPr lang="en-US"/>
        </a:p>
      </dgm:t>
    </dgm:pt>
    <dgm:pt modelId="{F28F3C54-05B4-FB42-947D-9F0F13A171AF}" type="pres">
      <dgm:prSet presAssocID="{89147A62-35D5-5949-98E0-5146DE6B6309}" presName="img" presStyleLbl="fgImgPlace1" presStyleIdx="0" presStyleCnt="4" custScaleX="80633"/>
      <dgm:spPr>
        <a:blipFill rotWithShape="0">
          <a:blip xmlns:r="http://schemas.openxmlformats.org/officeDocument/2006/relationships" r:embed="rId1"/>
          <a:stretch>
            <a:fillRect/>
          </a:stretch>
        </a:blipFill>
      </dgm:spPr>
    </dgm:pt>
    <dgm:pt modelId="{57F5D7E6-299F-B94B-A8FE-DB965EDC86A0}" type="pres">
      <dgm:prSet presAssocID="{89147A62-35D5-5949-98E0-5146DE6B6309}" presName="text" presStyleLbl="node1" presStyleIdx="0" presStyleCnt="4">
        <dgm:presLayoutVars>
          <dgm:bulletEnabled val="1"/>
        </dgm:presLayoutVars>
      </dgm:prSet>
      <dgm:spPr/>
      <dgm:t>
        <a:bodyPr/>
        <a:lstStyle/>
        <a:p>
          <a:endParaRPr lang="en-US"/>
        </a:p>
      </dgm:t>
    </dgm:pt>
    <dgm:pt modelId="{E463A620-069D-3945-A94F-E5F13B008A24}" type="pres">
      <dgm:prSet presAssocID="{F1B37D42-88C7-424F-AA81-86E40785275B}" presName="spacer" presStyleCnt="0"/>
      <dgm:spPr/>
    </dgm:pt>
    <dgm:pt modelId="{047F1E56-3FB2-2A40-B5E1-35319F8ACE8E}" type="pres">
      <dgm:prSet presAssocID="{F5DEB743-D077-0145-913F-509ABDE2C13D}" presName="comp" presStyleCnt="0"/>
      <dgm:spPr/>
    </dgm:pt>
    <dgm:pt modelId="{1F80F396-EE39-144C-86FC-C552FE7E6D6D}" type="pres">
      <dgm:prSet presAssocID="{F5DEB743-D077-0145-913F-509ABDE2C13D}" presName="box" presStyleLbl="node1" presStyleIdx="1" presStyleCnt="4"/>
      <dgm:spPr/>
      <dgm:t>
        <a:bodyPr/>
        <a:lstStyle/>
        <a:p>
          <a:endParaRPr lang="en-US"/>
        </a:p>
      </dgm:t>
    </dgm:pt>
    <dgm:pt modelId="{CD0F584E-7EB3-0F4C-AEE7-C45BC004CE08}" type="pres">
      <dgm:prSet presAssocID="{F5DEB743-D077-0145-913F-509ABDE2C13D}" presName="img" presStyleLbl="fgImgPlace1" presStyleIdx="1" presStyleCnt="4" custScaleX="82692"/>
      <dgm:spPr>
        <a:blipFill rotWithShape="0">
          <a:blip xmlns:r="http://schemas.openxmlformats.org/officeDocument/2006/relationships" r:embed="rId2"/>
          <a:stretch>
            <a:fillRect/>
          </a:stretch>
        </a:blipFill>
      </dgm:spPr>
    </dgm:pt>
    <dgm:pt modelId="{55D017B1-2425-3649-9BAF-63C338C3BE0F}" type="pres">
      <dgm:prSet presAssocID="{F5DEB743-D077-0145-913F-509ABDE2C13D}" presName="text" presStyleLbl="node1" presStyleIdx="1" presStyleCnt="4">
        <dgm:presLayoutVars>
          <dgm:bulletEnabled val="1"/>
        </dgm:presLayoutVars>
      </dgm:prSet>
      <dgm:spPr/>
      <dgm:t>
        <a:bodyPr/>
        <a:lstStyle/>
        <a:p>
          <a:endParaRPr lang="en-US"/>
        </a:p>
      </dgm:t>
    </dgm:pt>
    <dgm:pt modelId="{F32DDA79-1107-E04A-B983-FFF0FD0C5FF4}" type="pres">
      <dgm:prSet presAssocID="{C0089DFE-06F8-0942-BFC2-EC459F1F6859}" presName="spacer" presStyleCnt="0"/>
      <dgm:spPr/>
    </dgm:pt>
    <dgm:pt modelId="{E7B428C3-76F5-8A4B-832C-C8BD0DF59B0C}" type="pres">
      <dgm:prSet presAssocID="{119A48AF-9168-EE44-B8BC-4D1F5DCDE480}" presName="comp" presStyleCnt="0"/>
      <dgm:spPr/>
    </dgm:pt>
    <dgm:pt modelId="{26C4CDA6-229E-614C-9C18-F8D8C76A778A}" type="pres">
      <dgm:prSet presAssocID="{119A48AF-9168-EE44-B8BC-4D1F5DCDE480}" presName="box" presStyleLbl="node1" presStyleIdx="2" presStyleCnt="4"/>
      <dgm:spPr/>
      <dgm:t>
        <a:bodyPr/>
        <a:lstStyle/>
        <a:p>
          <a:endParaRPr lang="en-US"/>
        </a:p>
      </dgm:t>
    </dgm:pt>
    <dgm:pt modelId="{289DDD0A-4F6B-FB4F-962C-D5F061FCEC14}" type="pres">
      <dgm:prSet presAssocID="{119A48AF-9168-EE44-B8BC-4D1F5DCDE480}" presName="img" presStyleLbl="fgImgPlace1" presStyleIdx="2" presStyleCnt="4" custScaleX="81663"/>
      <dgm:spPr>
        <a:blipFill rotWithShape="0">
          <a:blip xmlns:r="http://schemas.openxmlformats.org/officeDocument/2006/relationships" r:embed="rId3"/>
          <a:stretch>
            <a:fillRect/>
          </a:stretch>
        </a:blipFill>
      </dgm:spPr>
    </dgm:pt>
    <dgm:pt modelId="{69965E80-4322-8244-8DB7-C57DCB8E4F0E}" type="pres">
      <dgm:prSet presAssocID="{119A48AF-9168-EE44-B8BC-4D1F5DCDE480}" presName="text" presStyleLbl="node1" presStyleIdx="2" presStyleCnt="4">
        <dgm:presLayoutVars>
          <dgm:bulletEnabled val="1"/>
        </dgm:presLayoutVars>
      </dgm:prSet>
      <dgm:spPr/>
      <dgm:t>
        <a:bodyPr/>
        <a:lstStyle/>
        <a:p>
          <a:endParaRPr lang="en-US"/>
        </a:p>
      </dgm:t>
    </dgm:pt>
    <dgm:pt modelId="{33B24204-2FC5-9441-92E3-9FE0BA92C38A}" type="pres">
      <dgm:prSet presAssocID="{E101B706-D882-1946-BE3F-1DC476124389}" presName="spacer" presStyleCnt="0"/>
      <dgm:spPr/>
    </dgm:pt>
    <dgm:pt modelId="{45C496E5-F9AF-FF42-AD36-BC77DD99D4C9}" type="pres">
      <dgm:prSet presAssocID="{55E9C244-BE1F-B24A-BF90-2B495F8DDDE6}" presName="comp" presStyleCnt="0"/>
      <dgm:spPr/>
    </dgm:pt>
    <dgm:pt modelId="{2E0BF2B7-EF80-2542-9B8B-EC8755FDF53E}" type="pres">
      <dgm:prSet presAssocID="{55E9C244-BE1F-B24A-BF90-2B495F8DDDE6}" presName="box" presStyleLbl="node1" presStyleIdx="3" presStyleCnt="4"/>
      <dgm:spPr/>
      <dgm:t>
        <a:bodyPr/>
        <a:lstStyle/>
        <a:p>
          <a:endParaRPr lang="en-US"/>
        </a:p>
      </dgm:t>
    </dgm:pt>
    <dgm:pt modelId="{C9DE62FF-C080-0445-BC08-EA6BE4E2E008}" type="pres">
      <dgm:prSet presAssocID="{55E9C244-BE1F-B24A-BF90-2B495F8DDDE6}" presName="img" presStyleLbl="fgImgPlace1" presStyleIdx="3" presStyleCnt="4" custScaleX="82692"/>
      <dgm:spPr>
        <a:blipFill rotWithShape="0">
          <a:blip xmlns:r="http://schemas.openxmlformats.org/officeDocument/2006/relationships" r:embed="rId4"/>
          <a:stretch>
            <a:fillRect/>
          </a:stretch>
        </a:blipFill>
      </dgm:spPr>
    </dgm:pt>
    <dgm:pt modelId="{2F8ED773-CD8F-F749-AAE9-F8FDC8957617}" type="pres">
      <dgm:prSet presAssocID="{55E9C244-BE1F-B24A-BF90-2B495F8DDDE6}" presName="text" presStyleLbl="node1" presStyleIdx="3" presStyleCnt="4">
        <dgm:presLayoutVars>
          <dgm:bulletEnabled val="1"/>
        </dgm:presLayoutVars>
      </dgm:prSet>
      <dgm:spPr/>
      <dgm:t>
        <a:bodyPr/>
        <a:lstStyle/>
        <a:p>
          <a:endParaRPr lang="en-US"/>
        </a:p>
      </dgm:t>
    </dgm:pt>
  </dgm:ptLst>
  <dgm:cxnLst>
    <dgm:cxn modelId="{3D39B053-A5FA-D945-8FF6-9BB47B20C05F}" srcId="{119A48AF-9168-EE44-B8BC-4D1F5DCDE480}" destId="{63541096-CB2E-664E-B0D1-5EC8209C62A7}" srcOrd="1" destOrd="0" parTransId="{BC4EEA42-51ED-0847-A9E3-7AAACD283E47}" sibTransId="{E42E82A4-5CE9-8149-AB60-4285B05FF9D2}"/>
    <dgm:cxn modelId="{D524FD16-24BA-4349-924E-B76AE8AF1B3A}" type="presOf" srcId="{89147A62-35D5-5949-98E0-5146DE6B6309}" destId="{57F5D7E6-299F-B94B-A8FE-DB965EDC86A0}" srcOrd="1" destOrd="0" presId="urn:microsoft.com/office/officeart/2005/8/layout/vList4#5"/>
    <dgm:cxn modelId="{38F048FF-49DC-9C41-B347-71BB5CA39CAB}" srcId="{F5DEB743-D077-0145-913F-509ABDE2C13D}" destId="{2CC21573-ECBB-4F44-8CAD-E9D90A6C1862}" srcOrd="2" destOrd="0" parTransId="{F46942F4-EB34-FC4A-B221-02B44DDD441C}" sibTransId="{39D99284-D23F-A84F-A8FD-2081A5D597D5}"/>
    <dgm:cxn modelId="{720A9B78-CE1C-0941-B740-DFAA270D523B}" srcId="{55E9C244-BE1F-B24A-BF90-2B495F8DDDE6}" destId="{690B4B7F-02CA-F148-9154-F9857BAE3805}" srcOrd="0" destOrd="0" parTransId="{328FF1E9-187B-D547-8818-EE9E3294AC81}" sibTransId="{7F317324-16E3-9144-9DD5-31588CBE1660}"/>
    <dgm:cxn modelId="{DFF276E7-AAD4-EA42-A4E6-D23B34EB5B1D}" type="presOf" srcId="{C85D5013-930D-434A-AFFF-D29CC7EAAB7B}" destId="{97AB4323-D780-DC4A-AD04-08DBB2CD3278}" srcOrd="0" destOrd="1" presId="urn:microsoft.com/office/officeart/2005/8/layout/vList4#5"/>
    <dgm:cxn modelId="{0FF50CE6-BC81-6446-9BB4-D45C418C8575}" type="presOf" srcId="{63541096-CB2E-664E-B0D1-5EC8209C62A7}" destId="{26C4CDA6-229E-614C-9C18-F8D8C76A778A}" srcOrd="0" destOrd="2" presId="urn:microsoft.com/office/officeart/2005/8/layout/vList4#5"/>
    <dgm:cxn modelId="{61C07118-8CD7-6B40-BA85-5BA883AFBC3D}" srcId="{50AC15A2-4193-0D49-983C-31A15CB3D53D}" destId="{55E9C244-BE1F-B24A-BF90-2B495F8DDDE6}" srcOrd="3" destOrd="0" parTransId="{0A01CA8B-FC75-1A47-A995-A934A4034DA2}" sibTransId="{6EFF42F6-D531-954C-B00C-F2B2BABCD95F}"/>
    <dgm:cxn modelId="{7493ADF2-3792-EC4E-BA76-5E0AD324DAFA}" srcId="{F5DEB743-D077-0145-913F-509ABDE2C13D}" destId="{7624412A-1DFC-BD49-9854-26FE1D898ABC}" srcOrd="1" destOrd="0" parTransId="{64D3B21D-841D-2242-BB82-AAC8F4332938}" sibTransId="{97FC1088-B3FB-634E-9A3A-F23F3148B9EB}"/>
    <dgm:cxn modelId="{4DD41956-F3CF-6940-8FC2-1804425CE878}" srcId="{F5DEB743-D077-0145-913F-509ABDE2C13D}" destId="{78B92819-8BE0-8345-AD3F-7551AFB75952}" srcOrd="0" destOrd="0" parTransId="{5A3E3ECB-4364-DD45-85DA-C1AC81969528}" sibTransId="{6707D5F9-F3CB-E341-98BB-B75AD0C828F0}"/>
    <dgm:cxn modelId="{18AD234E-8EFD-F045-A73E-D99C2286CFBC}" srcId="{50AC15A2-4193-0D49-983C-31A15CB3D53D}" destId="{F5DEB743-D077-0145-913F-509ABDE2C13D}" srcOrd="1" destOrd="0" parTransId="{BF33F394-B962-2C4C-BFA5-90C100018A36}" sibTransId="{C0089DFE-06F8-0942-BFC2-EC459F1F6859}"/>
    <dgm:cxn modelId="{9452D587-2F78-1D4E-B97A-3EE3AD4BC5F2}" type="presOf" srcId="{C85D5013-930D-434A-AFFF-D29CC7EAAB7B}" destId="{57F5D7E6-299F-B94B-A8FE-DB965EDC86A0}" srcOrd="1" destOrd="1" presId="urn:microsoft.com/office/officeart/2005/8/layout/vList4#5"/>
    <dgm:cxn modelId="{BA8FC001-1C1E-A748-B1F7-2DE8D4F6F734}" srcId="{89147A62-35D5-5949-98E0-5146DE6B6309}" destId="{C85D5013-930D-434A-AFFF-D29CC7EAAB7B}" srcOrd="0" destOrd="0" parTransId="{2D172CAE-4CE0-964A-96E5-14BD31C7B9A4}" sibTransId="{35BACE89-9DE1-2B42-990D-D1FE747C3467}"/>
    <dgm:cxn modelId="{E9878197-9ABC-B04F-9562-EC5504F23BE8}" srcId="{50AC15A2-4193-0D49-983C-31A15CB3D53D}" destId="{89147A62-35D5-5949-98E0-5146DE6B6309}" srcOrd="0" destOrd="0" parTransId="{273B617D-EA18-B549-A3FE-A666643D656A}" sibTransId="{F1B37D42-88C7-424F-AA81-86E40785275B}"/>
    <dgm:cxn modelId="{DD815E1E-70F2-6645-BED4-51DE26F04DB6}" type="presOf" srcId="{7624412A-1DFC-BD49-9854-26FE1D898ABC}" destId="{1F80F396-EE39-144C-86FC-C552FE7E6D6D}" srcOrd="0" destOrd="2" presId="urn:microsoft.com/office/officeart/2005/8/layout/vList4#5"/>
    <dgm:cxn modelId="{7032906E-509B-8D44-AEC0-ECC4142C5C2D}" type="presOf" srcId="{2CC21573-ECBB-4F44-8CAD-E9D90A6C1862}" destId="{55D017B1-2425-3649-9BAF-63C338C3BE0F}" srcOrd="1" destOrd="3" presId="urn:microsoft.com/office/officeart/2005/8/layout/vList4#5"/>
    <dgm:cxn modelId="{B0706697-CAE6-3548-A4D3-CE2F17689D32}" type="presOf" srcId="{63541096-CB2E-664E-B0D1-5EC8209C62A7}" destId="{69965E80-4322-8244-8DB7-C57DCB8E4F0E}" srcOrd="1" destOrd="2" presId="urn:microsoft.com/office/officeart/2005/8/layout/vList4#5"/>
    <dgm:cxn modelId="{23E456DD-5B6D-744A-98BE-2B413424908F}" type="presOf" srcId="{78B92819-8BE0-8345-AD3F-7551AFB75952}" destId="{55D017B1-2425-3649-9BAF-63C338C3BE0F}" srcOrd="1" destOrd="1" presId="urn:microsoft.com/office/officeart/2005/8/layout/vList4#5"/>
    <dgm:cxn modelId="{4A1A3A82-DF9E-774E-BA0A-C35C76A2B710}" type="presOf" srcId="{D31D6514-0D4D-FD4A-BC78-44310E620AF7}" destId="{26C4CDA6-229E-614C-9C18-F8D8C76A778A}" srcOrd="0" destOrd="1" presId="urn:microsoft.com/office/officeart/2005/8/layout/vList4#5"/>
    <dgm:cxn modelId="{9EDA588C-2D46-2847-9D55-EF4E368E1B0D}" type="presOf" srcId="{F5DEB743-D077-0145-913F-509ABDE2C13D}" destId="{1F80F396-EE39-144C-86FC-C552FE7E6D6D}" srcOrd="0" destOrd="0" presId="urn:microsoft.com/office/officeart/2005/8/layout/vList4#5"/>
    <dgm:cxn modelId="{C32B6AE6-FCF8-E04D-86B9-FE173D5B9533}" type="presOf" srcId="{D31D6514-0D4D-FD4A-BC78-44310E620AF7}" destId="{69965E80-4322-8244-8DB7-C57DCB8E4F0E}" srcOrd="1" destOrd="1" presId="urn:microsoft.com/office/officeart/2005/8/layout/vList4#5"/>
    <dgm:cxn modelId="{D6D6614B-36CB-A34A-88F9-CDCC1C4EA6A4}" type="presOf" srcId="{50AC15A2-4193-0D49-983C-31A15CB3D53D}" destId="{487B8891-DF2C-2243-AED6-0EF4C1745302}" srcOrd="0" destOrd="0" presId="urn:microsoft.com/office/officeart/2005/8/layout/vList4#5"/>
    <dgm:cxn modelId="{47B7A6F5-213E-D04C-9B44-7EE64FD84F13}" type="presOf" srcId="{690B4B7F-02CA-F148-9154-F9857BAE3805}" destId="{2E0BF2B7-EF80-2542-9B8B-EC8755FDF53E}" srcOrd="0" destOrd="1" presId="urn:microsoft.com/office/officeart/2005/8/layout/vList4#5"/>
    <dgm:cxn modelId="{1F938768-39A6-EC4C-A821-3711C7F104AB}" type="presOf" srcId="{F5DEB743-D077-0145-913F-509ABDE2C13D}" destId="{55D017B1-2425-3649-9BAF-63C338C3BE0F}" srcOrd="1" destOrd="0" presId="urn:microsoft.com/office/officeart/2005/8/layout/vList4#5"/>
    <dgm:cxn modelId="{7268961C-A9FB-104A-9BAE-B5904BFFF063}" type="presOf" srcId="{7624412A-1DFC-BD49-9854-26FE1D898ABC}" destId="{55D017B1-2425-3649-9BAF-63C338C3BE0F}" srcOrd="1" destOrd="2" presId="urn:microsoft.com/office/officeart/2005/8/layout/vList4#5"/>
    <dgm:cxn modelId="{FD1FB8EE-4498-1548-B5FC-890202F8049E}" type="presOf" srcId="{89147A62-35D5-5949-98E0-5146DE6B6309}" destId="{97AB4323-D780-DC4A-AD04-08DBB2CD3278}" srcOrd="0" destOrd="0" presId="urn:microsoft.com/office/officeart/2005/8/layout/vList4#5"/>
    <dgm:cxn modelId="{7D6D29A1-F93C-B44C-BC9C-125B14535CF4}" type="presOf" srcId="{55E9C244-BE1F-B24A-BF90-2B495F8DDDE6}" destId="{2E0BF2B7-EF80-2542-9B8B-EC8755FDF53E}" srcOrd="0" destOrd="0" presId="urn:microsoft.com/office/officeart/2005/8/layout/vList4#5"/>
    <dgm:cxn modelId="{9B091625-E97A-B445-BDC4-40BA8988A3F0}" srcId="{50AC15A2-4193-0D49-983C-31A15CB3D53D}" destId="{119A48AF-9168-EE44-B8BC-4D1F5DCDE480}" srcOrd="2" destOrd="0" parTransId="{430AF397-87CF-5845-9406-9C4C02065199}" sibTransId="{E101B706-D882-1946-BE3F-1DC476124389}"/>
    <dgm:cxn modelId="{7029A417-1C63-4048-A6A5-1CE4FBE751BF}" type="presOf" srcId="{55E9C244-BE1F-B24A-BF90-2B495F8DDDE6}" destId="{2F8ED773-CD8F-F749-AAE9-F8FDC8957617}" srcOrd="1" destOrd="0" presId="urn:microsoft.com/office/officeart/2005/8/layout/vList4#5"/>
    <dgm:cxn modelId="{1F4131DF-318C-A54D-BE13-0C1DEDFCF3F6}" type="presOf" srcId="{119A48AF-9168-EE44-B8BC-4D1F5DCDE480}" destId="{26C4CDA6-229E-614C-9C18-F8D8C76A778A}" srcOrd="0" destOrd="0" presId="urn:microsoft.com/office/officeart/2005/8/layout/vList4#5"/>
    <dgm:cxn modelId="{8B590835-7C20-604A-8F2C-7C94312A31E9}" type="presOf" srcId="{119A48AF-9168-EE44-B8BC-4D1F5DCDE480}" destId="{69965E80-4322-8244-8DB7-C57DCB8E4F0E}" srcOrd="1" destOrd="0" presId="urn:microsoft.com/office/officeart/2005/8/layout/vList4#5"/>
    <dgm:cxn modelId="{767BFD06-F6C0-7148-BB3A-DBC6997691DF}" type="presOf" srcId="{690B4B7F-02CA-F148-9154-F9857BAE3805}" destId="{2F8ED773-CD8F-F749-AAE9-F8FDC8957617}" srcOrd="1" destOrd="1" presId="urn:microsoft.com/office/officeart/2005/8/layout/vList4#5"/>
    <dgm:cxn modelId="{4CED6105-5A3F-F443-9D62-82315281F971}" srcId="{119A48AF-9168-EE44-B8BC-4D1F5DCDE480}" destId="{D31D6514-0D4D-FD4A-BC78-44310E620AF7}" srcOrd="0" destOrd="0" parTransId="{CFA1BDFB-01E8-0B44-ADEA-1955346F37D8}" sibTransId="{213B0A5F-DC1B-A042-87A2-437068632A36}"/>
    <dgm:cxn modelId="{05C4460C-A215-1F4C-9E99-70D139558EEA}" type="presOf" srcId="{78B92819-8BE0-8345-AD3F-7551AFB75952}" destId="{1F80F396-EE39-144C-86FC-C552FE7E6D6D}" srcOrd="0" destOrd="1" presId="urn:microsoft.com/office/officeart/2005/8/layout/vList4#5"/>
    <dgm:cxn modelId="{64B43B40-A3B3-A54D-9A7F-9742AD8997C3}" type="presOf" srcId="{2CC21573-ECBB-4F44-8CAD-E9D90A6C1862}" destId="{1F80F396-EE39-144C-86FC-C552FE7E6D6D}" srcOrd="0" destOrd="3" presId="urn:microsoft.com/office/officeart/2005/8/layout/vList4#5"/>
    <dgm:cxn modelId="{916B0126-6771-F841-940E-550A2B63FCBA}" type="presParOf" srcId="{487B8891-DF2C-2243-AED6-0EF4C1745302}" destId="{71E4AC1A-041C-494A-B8BB-EEEC7250ADB6}" srcOrd="0" destOrd="0" presId="urn:microsoft.com/office/officeart/2005/8/layout/vList4#5"/>
    <dgm:cxn modelId="{3B4FDA01-C18A-8945-A196-FAE3623B6353}" type="presParOf" srcId="{71E4AC1A-041C-494A-B8BB-EEEC7250ADB6}" destId="{97AB4323-D780-DC4A-AD04-08DBB2CD3278}" srcOrd="0" destOrd="0" presId="urn:microsoft.com/office/officeart/2005/8/layout/vList4#5"/>
    <dgm:cxn modelId="{F44D1A22-D002-034B-8242-4374B76472DC}" type="presParOf" srcId="{71E4AC1A-041C-494A-B8BB-EEEC7250ADB6}" destId="{F28F3C54-05B4-FB42-947D-9F0F13A171AF}" srcOrd="1" destOrd="0" presId="urn:microsoft.com/office/officeart/2005/8/layout/vList4#5"/>
    <dgm:cxn modelId="{7A81205A-D4E6-EF40-A386-EFD89BDA7E11}" type="presParOf" srcId="{71E4AC1A-041C-494A-B8BB-EEEC7250ADB6}" destId="{57F5D7E6-299F-B94B-A8FE-DB965EDC86A0}" srcOrd="2" destOrd="0" presId="urn:microsoft.com/office/officeart/2005/8/layout/vList4#5"/>
    <dgm:cxn modelId="{D692FA42-D2F9-8B41-BBB7-7A51E4928482}" type="presParOf" srcId="{487B8891-DF2C-2243-AED6-0EF4C1745302}" destId="{E463A620-069D-3945-A94F-E5F13B008A24}" srcOrd="1" destOrd="0" presId="urn:microsoft.com/office/officeart/2005/8/layout/vList4#5"/>
    <dgm:cxn modelId="{4F849A9D-0B71-524D-8BA9-B947FAB88245}" type="presParOf" srcId="{487B8891-DF2C-2243-AED6-0EF4C1745302}" destId="{047F1E56-3FB2-2A40-B5E1-35319F8ACE8E}" srcOrd="2" destOrd="0" presId="urn:microsoft.com/office/officeart/2005/8/layout/vList4#5"/>
    <dgm:cxn modelId="{4416689E-293C-564F-8D05-5ADFC1337A04}" type="presParOf" srcId="{047F1E56-3FB2-2A40-B5E1-35319F8ACE8E}" destId="{1F80F396-EE39-144C-86FC-C552FE7E6D6D}" srcOrd="0" destOrd="0" presId="urn:microsoft.com/office/officeart/2005/8/layout/vList4#5"/>
    <dgm:cxn modelId="{015523F2-D232-1945-BA73-6EC2716DF546}" type="presParOf" srcId="{047F1E56-3FB2-2A40-B5E1-35319F8ACE8E}" destId="{CD0F584E-7EB3-0F4C-AEE7-C45BC004CE08}" srcOrd="1" destOrd="0" presId="urn:microsoft.com/office/officeart/2005/8/layout/vList4#5"/>
    <dgm:cxn modelId="{E9F2BC4A-BCE9-CD4C-9B51-E3BD5E39A82F}" type="presParOf" srcId="{047F1E56-3FB2-2A40-B5E1-35319F8ACE8E}" destId="{55D017B1-2425-3649-9BAF-63C338C3BE0F}" srcOrd="2" destOrd="0" presId="urn:microsoft.com/office/officeart/2005/8/layout/vList4#5"/>
    <dgm:cxn modelId="{1EA80EA1-6F8E-F84B-A6FE-045B5081F627}" type="presParOf" srcId="{487B8891-DF2C-2243-AED6-0EF4C1745302}" destId="{F32DDA79-1107-E04A-B983-FFF0FD0C5FF4}" srcOrd="3" destOrd="0" presId="urn:microsoft.com/office/officeart/2005/8/layout/vList4#5"/>
    <dgm:cxn modelId="{2AF9E5CB-70DB-E34B-90E6-F5B41BD1FEF8}" type="presParOf" srcId="{487B8891-DF2C-2243-AED6-0EF4C1745302}" destId="{E7B428C3-76F5-8A4B-832C-C8BD0DF59B0C}" srcOrd="4" destOrd="0" presId="urn:microsoft.com/office/officeart/2005/8/layout/vList4#5"/>
    <dgm:cxn modelId="{7DDD5FA1-A46C-4348-8BB5-B680BFCE9CA1}" type="presParOf" srcId="{E7B428C3-76F5-8A4B-832C-C8BD0DF59B0C}" destId="{26C4CDA6-229E-614C-9C18-F8D8C76A778A}" srcOrd="0" destOrd="0" presId="urn:microsoft.com/office/officeart/2005/8/layout/vList4#5"/>
    <dgm:cxn modelId="{B99C2197-3812-A448-8025-F85F0E066B3B}" type="presParOf" srcId="{E7B428C3-76F5-8A4B-832C-C8BD0DF59B0C}" destId="{289DDD0A-4F6B-FB4F-962C-D5F061FCEC14}" srcOrd="1" destOrd="0" presId="urn:microsoft.com/office/officeart/2005/8/layout/vList4#5"/>
    <dgm:cxn modelId="{6359FB39-6823-EB4A-93C5-8E2240B1BDD3}" type="presParOf" srcId="{E7B428C3-76F5-8A4B-832C-C8BD0DF59B0C}" destId="{69965E80-4322-8244-8DB7-C57DCB8E4F0E}" srcOrd="2" destOrd="0" presId="urn:microsoft.com/office/officeart/2005/8/layout/vList4#5"/>
    <dgm:cxn modelId="{B1D7C2B8-CEB0-934A-A16F-1B3C99509EA5}" type="presParOf" srcId="{487B8891-DF2C-2243-AED6-0EF4C1745302}" destId="{33B24204-2FC5-9441-92E3-9FE0BA92C38A}" srcOrd="5" destOrd="0" presId="urn:microsoft.com/office/officeart/2005/8/layout/vList4#5"/>
    <dgm:cxn modelId="{AC23B711-9378-5D45-997E-986275879D35}" type="presParOf" srcId="{487B8891-DF2C-2243-AED6-0EF4C1745302}" destId="{45C496E5-F9AF-FF42-AD36-BC77DD99D4C9}" srcOrd="6" destOrd="0" presId="urn:microsoft.com/office/officeart/2005/8/layout/vList4#5"/>
    <dgm:cxn modelId="{7C56974E-31DE-ED4F-A169-51AA0A008AB8}" type="presParOf" srcId="{45C496E5-F9AF-FF42-AD36-BC77DD99D4C9}" destId="{2E0BF2B7-EF80-2542-9B8B-EC8755FDF53E}" srcOrd="0" destOrd="0" presId="urn:microsoft.com/office/officeart/2005/8/layout/vList4#5"/>
    <dgm:cxn modelId="{9F0299CA-04F8-D445-9064-8CB57A7944A1}" type="presParOf" srcId="{45C496E5-F9AF-FF42-AD36-BC77DD99D4C9}" destId="{C9DE62FF-C080-0445-BC08-EA6BE4E2E008}" srcOrd="1" destOrd="0" presId="urn:microsoft.com/office/officeart/2005/8/layout/vList4#5"/>
    <dgm:cxn modelId="{6FBBAF18-B596-4F42-AFCB-B75E6764A479}" type="presParOf" srcId="{45C496E5-F9AF-FF42-AD36-BC77DD99D4C9}" destId="{2F8ED773-CD8F-F749-AAE9-F8FDC8957617}" srcOrd="2" destOrd="0" presId="urn:microsoft.com/office/officeart/2005/8/layout/vList4#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smtClean="0"/>
            <a:t>Vision</a:t>
          </a:r>
          <a:endParaRPr lang="en-US" sz="500" dirty="0"/>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Strategy</a:t>
          </a:r>
          <a:endParaRPr lang="en-US" sz="500" dirty="0"/>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E56D8B82-C824-CD46-A211-8D1B0360D713}" type="pres">
      <dgm:prSet presAssocID="{6E009C3F-466C-5E41-9F59-E75EE2FDEF12}" presName="Name9" presStyleLbl="parChTrans1D2" presStyleIdx="2" presStyleCnt="5"/>
      <dgm:spPr/>
      <dgm:t>
        <a:bodyPr/>
        <a:lstStyle/>
        <a:p>
          <a:endParaRPr lang="en-US"/>
        </a:p>
      </dgm:t>
    </dgm:pt>
    <dgm:pt modelId="{586C0CCB-84B5-F54A-B82D-0177C64ABD0C}" type="pres">
      <dgm:prSet presAssocID="{6E009C3F-466C-5E41-9F59-E75EE2FDEF12}" presName="connTx" presStyleLbl="parChTrans1D2" presStyleIdx="2" presStyleCnt="5"/>
      <dgm:spPr/>
      <dgm:t>
        <a:bodyPr/>
        <a:lstStyle/>
        <a:p>
          <a:endParaRPr lang="en-US"/>
        </a:p>
      </dgm:t>
    </dgm:pt>
    <dgm:pt modelId="{89510FC7-8D0A-6743-B68D-431044089796}" type="pres">
      <dgm:prSet presAssocID="{00E17448-3880-3D48-9B15-C372BA15348A}" presName="node" presStyleLbl="node1" presStyleIdx="2" presStyleCnt="5">
        <dgm:presLayoutVars>
          <dgm:bulletEnabled val="1"/>
        </dgm:presLayoutVars>
      </dgm:prSet>
      <dgm:spPr/>
      <dgm:t>
        <a:bodyPr/>
        <a:lstStyle/>
        <a:p>
          <a:endParaRPr lang="en-US"/>
        </a:p>
      </dgm:t>
    </dgm:pt>
    <dgm:pt modelId="{D4643700-110C-9A4C-B6B7-950B64573578}" type="pres">
      <dgm:prSet presAssocID="{6D0734E5-8E2F-7446-BF1B-F8DB68EFDC1A}" presName="Name9" presStyleLbl="parChTrans1D2" presStyleIdx="3" presStyleCnt="5"/>
      <dgm:spPr/>
      <dgm:t>
        <a:bodyPr/>
        <a:lstStyle/>
        <a:p>
          <a:endParaRPr lang="en-US"/>
        </a:p>
      </dgm:t>
    </dgm:pt>
    <dgm:pt modelId="{BCBC3178-6590-AE48-9232-93F09B4C8EE9}" type="pres">
      <dgm:prSet presAssocID="{6D0734E5-8E2F-7446-BF1B-F8DB68EFDC1A}" presName="connTx" presStyleLbl="parChTrans1D2" presStyleIdx="3" presStyleCnt="5"/>
      <dgm:spPr/>
      <dgm:t>
        <a:bodyPr/>
        <a:lstStyle/>
        <a:p>
          <a:endParaRPr lang="en-US"/>
        </a:p>
      </dgm:t>
    </dgm:pt>
    <dgm:pt modelId="{81DADF80-BD04-D549-8EE9-2D43FBB08251}" type="pres">
      <dgm:prSet presAssocID="{6A5D5110-7643-DA40-81E8-28E1A33C0C81}" presName="node" presStyleLbl="node1" presStyleIdx="3"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4" presStyleCnt="5"/>
      <dgm:spPr/>
      <dgm:t>
        <a:bodyPr/>
        <a:lstStyle/>
        <a:p>
          <a:endParaRPr lang="en-US"/>
        </a:p>
      </dgm:t>
    </dgm:pt>
    <dgm:pt modelId="{57AA3AAE-AFDC-8E4D-8FDB-7A820EF5BEE9}" type="pres">
      <dgm:prSet presAssocID="{06179A3E-D021-A74D-A80B-10985AD59869}" presName="connTx" presStyleLbl="parChTrans1D2" presStyleIdx="4" presStyleCnt="5"/>
      <dgm:spPr/>
      <dgm:t>
        <a:bodyPr/>
        <a:lstStyle/>
        <a:p>
          <a:endParaRPr lang="en-US"/>
        </a:p>
      </dgm:t>
    </dgm:pt>
    <dgm:pt modelId="{B28F79B6-CDD2-EA42-8C3C-509AE1059AF7}" type="pres">
      <dgm:prSet presAssocID="{DBA3ADE8-EF24-5C46-A850-C69377EC523D}" presName="node" presStyleLbl="node1" presStyleIdx="4" presStyleCnt="5">
        <dgm:presLayoutVars>
          <dgm:bulletEnabled val="1"/>
        </dgm:presLayoutVars>
      </dgm:prSet>
      <dgm:spPr/>
      <dgm:t>
        <a:bodyPr/>
        <a:lstStyle/>
        <a:p>
          <a:endParaRPr lang="en-US"/>
        </a:p>
      </dgm:t>
    </dgm:pt>
  </dgm:ptLst>
  <dgm:cxnLst>
    <dgm:cxn modelId="{3DB4BD94-758F-1141-98F6-91F6EB9DA507}" type="presOf" srcId="{6A5D5110-7643-DA40-81E8-28E1A33C0C81}" destId="{81DADF80-BD04-D549-8EE9-2D43FBB08251}"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3DD8B77F-47E7-9949-8F0D-C6F874947B15}" type="presOf" srcId="{4755AA4C-662F-BD49-8C35-4B0EDD0C5948}" destId="{0CFA571E-3E7B-AE4C-A350-404C3B1CD797}" srcOrd="0" destOrd="0" presId="urn:microsoft.com/office/officeart/2005/8/layout/radial1"/>
    <dgm:cxn modelId="{B77B9DB1-E89D-3349-A6FF-ED5A861D67C3}" type="presOf" srcId="{5A54297D-8078-EE40-9A88-19A46D3D8598}" destId="{0A4CE849-DE3D-6B41-B7BF-8D69A71415E7}" srcOrd="1"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0E97608D-5F56-2544-BEB9-77077722F045}" type="presOf" srcId="{D38404C7-84A1-8B4E-AB60-72773CCDECB9}" destId="{1FA2E41E-A94F-114D-819C-49465E42D5B6}" srcOrd="0" destOrd="0" presId="urn:microsoft.com/office/officeart/2005/8/layout/radial1"/>
    <dgm:cxn modelId="{1B6C6325-D42C-9F40-B2F8-D0B53D135F77}" type="presOf" srcId="{6E009C3F-466C-5E41-9F59-E75EE2FDEF12}" destId="{586C0CCB-84B5-F54A-B82D-0177C64ABD0C}" srcOrd="1"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C2515CF-4209-9D43-8305-EFD8F2634381}" type="presOf" srcId="{B907010D-5D6A-E64A-83F4-D64DA90FF28E}" destId="{333C7B3C-0F2E-0349-BBE8-4FC22FFBF37F}" srcOrd="0" destOrd="0" presId="urn:microsoft.com/office/officeart/2005/8/layout/radial1"/>
    <dgm:cxn modelId="{28D5585C-ED7A-F24A-9C21-5996CA3046BD}" type="presOf" srcId="{06179A3E-D021-A74D-A80B-10985AD59869}" destId="{45DCA0BC-7ED8-6E44-B19E-F1B5B16E4703}" srcOrd="0" destOrd="0" presId="urn:microsoft.com/office/officeart/2005/8/layout/radial1"/>
    <dgm:cxn modelId="{9A21F821-EBCB-464F-AA68-F2BE9110E6DC}" type="presOf" srcId="{B0DA38C5-CCC7-8044-A29E-8EDD773CB454}" destId="{7A3F91E7-960B-1F44-BA4F-6E46CB8561A5}" srcOrd="0" destOrd="0" presId="urn:microsoft.com/office/officeart/2005/8/layout/radial1"/>
    <dgm:cxn modelId="{5CD81924-797A-724C-8676-15C386F30C62}" type="presOf" srcId="{6D0734E5-8E2F-7446-BF1B-F8DB68EFDC1A}" destId="{D4643700-110C-9A4C-B6B7-950B64573578}"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F0384208-9AF2-E34D-8841-2907890C07DC}" type="presOf" srcId="{2BDD11A1-89EB-6D4F-A1E9-9B7F616B3788}" destId="{6D8A6050-F5C2-354F-B3D2-52E6091FECF3}" srcOrd="0" destOrd="0" presId="urn:microsoft.com/office/officeart/2005/8/layout/radial1"/>
    <dgm:cxn modelId="{268B223F-BE0C-4641-9496-CE6848B31875}" type="presOf" srcId="{B907010D-5D6A-E64A-83F4-D64DA90FF28E}" destId="{B7F811AC-77D5-5E42-A71D-EB4AB08D53CB}" srcOrd="1" destOrd="0" presId="urn:microsoft.com/office/officeart/2005/8/layout/radial1"/>
    <dgm:cxn modelId="{E33263D6-4AC8-4C43-95EB-C108DAB3C0E8}" type="presOf" srcId="{5A54297D-8078-EE40-9A88-19A46D3D8598}" destId="{7173A7B2-75F5-C74A-A92D-E689C4CBBEBC}" srcOrd="0" destOrd="0" presId="urn:microsoft.com/office/officeart/2005/8/layout/radial1"/>
    <dgm:cxn modelId="{03C524F7-514C-AA40-A3A0-C9E9B92F9852}" type="presOf" srcId="{6E009C3F-466C-5E41-9F59-E75EE2FDEF12}" destId="{E56D8B82-C824-CD46-A211-8D1B0360D713}" srcOrd="0" destOrd="0" presId="urn:microsoft.com/office/officeart/2005/8/layout/radial1"/>
    <dgm:cxn modelId="{C1DCD78E-08F7-8545-BCF9-9C2B4DBD1167}" type="presOf" srcId="{00E17448-3880-3D48-9B15-C372BA15348A}" destId="{89510FC7-8D0A-6743-B68D-431044089796}" srcOrd="0" destOrd="0" presId="urn:microsoft.com/office/officeart/2005/8/layout/radial1"/>
    <dgm:cxn modelId="{77A97EDD-4613-ED48-86AD-D2530913A8F9}" type="presOf" srcId="{06179A3E-D021-A74D-A80B-10985AD59869}" destId="{57AA3AAE-AFDC-8E4D-8FDB-7A820EF5BEE9}" srcOrd="1" destOrd="0" presId="urn:microsoft.com/office/officeart/2005/8/layout/radial1"/>
    <dgm:cxn modelId="{5D2683CC-B71C-C045-89C9-D997E7168DE9}" type="presOf" srcId="{6D0734E5-8E2F-7446-BF1B-F8DB68EFDC1A}" destId="{BCBC3178-6590-AE48-9232-93F09B4C8EE9}" srcOrd="1" destOrd="0" presId="urn:microsoft.com/office/officeart/2005/8/layout/radial1"/>
    <dgm:cxn modelId="{AD12DDCB-FAA0-EB4E-A787-88086691C379}" type="presOf" srcId="{DBA3ADE8-EF24-5C46-A850-C69377EC523D}" destId="{B28F79B6-CDD2-EA42-8C3C-509AE1059AF7}"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885FE903-F1F6-6744-B647-1D16AF04DCB4}" type="presParOf" srcId="{0CFA571E-3E7B-AE4C-A350-404C3B1CD797}" destId="{1FA2E41E-A94F-114D-819C-49465E42D5B6}" srcOrd="0" destOrd="0" presId="urn:microsoft.com/office/officeart/2005/8/layout/radial1"/>
    <dgm:cxn modelId="{51494026-94C4-F44C-9AB2-083F0BEFA564}" type="presParOf" srcId="{0CFA571E-3E7B-AE4C-A350-404C3B1CD797}" destId="{333C7B3C-0F2E-0349-BBE8-4FC22FFBF37F}" srcOrd="1" destOrd="0" presId="urn:microsoft.com/office/officeart/2005/8/layout/radial1"/>
    <dgm:cxn modelId="{C386F337-F041-BA49-9195-F9E359D5860F}" type="presParOf" srcId="{333C7B3C-0F2E-0349-BBE8-4FC22FFBF37F}" destId="{B7F811AC-77D5-5E42-A71D-EB4AB08D53CB}" srcOrd="0" destOrd="0" presId="urn:microsoft.com/office/officeart/2005/8/layout/radial1"/>
    <dgm:cxn modelId="{4636653F-999E-7549-A089-75A3B6375E4A}" type="presParOf" srcId="{0CFA571E-3E7B-AE4C-A350-404C3B1CD797}" destId="{6D8A6050-F5C2-354F-B3D2-52E6091FECF3}" srcOrd="2" destOrd="0" presId="urn:microsoft.com/office/officeart/2005/8/layout/radial1"/>
    <dgm:cxn modelId="{F260DD7F-AFBC-D543-96D5-EA440F2AF4F2}" type="presParOf" srcId="{0CFA571E-3E7B-AE4C-A350-404C3B1CD797}" destId="{7173A7B2-75F5-C74A-A92D-E689C4CBBEBC}" srcOrd="3" destOrd="0" presId="urn:microsoft.com/office/officeart/2005/8/layout/radial1"/>
    <dgm:cxn modelId="{1F27B89B-7E9F-1A4A-9354-26FD1B3CEAE4}" type="presParOf" srcId="{7173A7B2-75F5-C74A-A92D-E689C4CBBEBC}" destId="{0A4CE849-DE3D-6B41-B7BF-8D69A71415E7}" srcOrd="0" destOrd="0" presId="urn:microsoft.com/office/officeart/2005/8/layout/radial1"/>
    <dgm:cxn modelId="{7C75962E-1E62-9946-B75E-293333080D3B}" type="presParOf" srcId="{0CFA571E-3E7B-AE4C-A350-404C3B1CD797}" destId="{7A3F91E7-960B-1F44-BA4F-6E46CB8561A5}" srcOrd="4" destOrd="0" presId="urn:microsoft.com/office/officeart/2005/8/layout/radial1"/>
    <dgm:cxn modelId="{45B49C47-B5FA-C64D-B4F7-41C94F487D8B}" type="presParOf" srcId="{0CFA571E-3E7B-AE4C-A350-404C3B1CD797}" destId="{E56D8B82-C824-CD46-A211-8D1B0360D713}" srcOrd="5" destOrd="0" presId="urn:microsoft.com/office/officeart/2005/8/layout/radial1"/>
    <dgm:cxn modelId="{F9707A10-922E-8046-AF7F-3D1EF40FB653}" type="presParOf" srcId="{E56D8B82-C824-CD46-A211-8D1B0360D713}" destId="{586C0CCB-84B5-F54A-B82D-0177C64ABD0C}" srcOrd="0" destOrd="0" presId="urn:microsoft.com/office/officeart/2005/8/layout/radial1"/>
    <dgm:cxn modelId="{31D25085-0E6D-0C43-B9F4-1D8E9FAB5990}" type="presParOf" srcId="{0CFA571E-3E7B-AE4C-A350-404C3B1CD797}" destId="{89510FC7-8D0A-6743-B68D-431044089796}" srcOrd="6" destOrd="0" presId="urn:microsoft.com/office/officeart/2005/8/layout/radial1"/>
    <dgm:cxn modelId="{2362D14D-56AA-A341-90E2-1FA469051A8E}" type="presParOf" srcId="{0CFA571E-3E7B-AE4C-A350-404C3B1CD797}" destId="{D4643700-110C-9A4C-B6B7-950B64573578}" srcOrd="7" destOrd="0" presId="urn:microsoft.com/office/officeart/2005/8/layout/radial1"/>
    <dgm:cxn modelId="{8F0DE059-C2F2-904D-ABED-E47FC0CB57AF}" type="presParOf" srcId="{D4643700-110C-9A4C-B6B7-950B64573578}" destId="{BCBC3178-6590-AE48-9232-93F09B4C8EE9}" srcOrd="0" destOrd="0" presId="urn:microsoft.com/office/officeart/2005/8/layout/radial1"/>
    <dgm:cxn modelId="{32A7E0B6-45AA-D045-8639-8F924E2B256C}" type="presParOf" srcId="{0CFA571E-3E7B-AE4C-A350-404C3B1CD797}" destId="{81DADF80-BD04-D549-8EE9-2D43FBB08251}" srcOrd="8" destOrd="0" presId="urn:microsoft.com/office/officeart/2005/8/layout/radial1"/>
    <dgm:cxn modelId="{02E9DEDD-1F4F-2148-8A22-6462A3356927}" type="presParOf" srcId="{0CFA571E-3E7B-AE4C-A350-404C3B1CD797}" destId="{45DCA0BC-7ED8-6E44-B19E-F1B5B16E4703}" srcOrd="9" destOrd="0" presId="urn:microsoft.com/office/officeart/2005/8/layout/radial1"/>
    <dgm:cxn modelId="{DAF8CE6D-CA28-8546-BB62-87F09BAB39C3}" type="presParOf" srcId="{45DCA0BC-7ED8-6E44-B19E-F1B5B16E4703}" destId="{57AA3AAE-AFDC-8E4D-8FDB-7A820EF5BEE9}" srcOrd="0" destOrd="0" presId="urn:microsoft.com/office/officeart/2005/8/layout/radial1"/>
    <dgm:cxn modelId="{88E87201-A78F-E148-8347-462B38F8EC13}"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pPr/>
      <dgm:t>
        <a:bodyPr/>
        <a:lstStyle/>
        <a:p>
          <a:r>
            <a:rPr lang="en-US" sz="1050" dirty="0" smtClean="0"/>
            <a:t>Stability</a:t>
          </a:r>
          <a:endParaRPr lang="en-US" sz="1050" dirty="0"/>
        </a:p>
      </dgm:t>
    </dgm:pt>
    <dgm:pt modelId="{FCC7AE07-4E7B-DD4D-B88D-A247B8F04C12}" type="parTrans" cxnId="{CBD9BC0B-6BBE-2844-92BE-FE78EF7A5A95}">
      <dgm:prSet/>
      <dgm:spPr/>
      <dgm:t>
        <a:bodyPr/>
        <a:lstStyle/>
        <a:p>
          <a:endParaRPr lang="en-US" sz="1050">
            <a:solidFill>
              <a:schemeClr val="tx1"/>
            </a:solidFill>
          </a:endParaRPr>
        </a:p>
      </dgm:t>
    </dgm:pt>
    <dgm:pt modelId="{0C108AA9-34C5-164D-AAEC-FC674B004C44}" type="sibTrans" cxnId="{CBD9BC0B-6BBE-2844-92BE-FE78EF7A5A95}">
      <dgm:prSet/>
      <dgm:spPr/>
      <dgm:t>
        <a:bodyPr/>
        <a:lstStyle/>
        <a:p>
          <a:endParaRPr lang="en-US" sz="1050">
            <a:solidFill>
              <a:schemeClr val="tx1"/>
            </a:solidFill>
          </a:endParaRPr>
        </a:p>
      </dgm:t>
    </dgm:pt>
    <dgm:pt modelId="{3ECE3D16-045D-1649-B677-52D3CC622523}">
      <dgm:prSet phldrT="[Text]" custT="1"/>
      <dgm:spPr/>
      <dgm:t>
        <a:bodyPr/>
        <a:lstStyle/>
        <a:p>
          <a:r>
            <a:rPr lang="en-US" sz="1050" dirty="0" smtClean="0"/>
            <a:t>Effectiveness</a:t>
          </a:r>
          <a:endParaRPr lang="en-US" sz="1050" dirty="0"/>
        </a:p>
      </dgm:t>
    </dgm:pt>
    <dgm:pt modelId="{5E9E6545-67B9-9443-939E-F1448E1613C0}" type="parTrans" cxnId="{95F4B597-8016-9640-B942-64C9C77D29C6}">
      <dgm:prSet/>
      <dgm:spPr/>
      <dgm:t>
        <a:bodyPr/>
        <a:lstStyle/>
        <a:p>
          <a:endParaRPr lang="en-US" sz="1050">
            <a:solidFill>
              <a:schemeClr val="tx1"/>
            </a:solidFill>
          </a:endParaRPr>
        </a:p>
      </dgm:t>
    </dgm:pt>
    <dgm:pt modelId="{598905B6-3F37-C641-8153-52BC109AD711}" type="sibTrans" cxnId="{95F4B597-8016-9640-B942-64C9C77D29C6}">
      <dgm:prSet/>
      <dgm:spPr/>
      <dgm:t>
        <a:bodyPr/>
        <a:lstStyle/>
        <a:p>
          <a:endParaRPr lang="en-US" sz="1050">
            <a:solidFill>
              <a:schemeClr val="tx1"/>
            </a:solidFill>
          </a:endParaRPr>
        </a:p>
      </dgm:t>
    </dgm:pt>
    <dgm:pt modelId="{F916D917-B2D6-454E-8F6F-CB9760AEE5AD}">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050" dirty="0" smtClean="0"/>
            <a:t>Usefulness</a:t>
          </a:r>
          <a:endParaRPr lang="en-US" sz="1050" dirty="0"/>
        </a:p>
      </dgm:t>
    </dgm:pt>
    <dgm:pt modelId="{6C4CE0E6-9650-764A-ACE6-0A22EBDE086E}" type="parTrans" cxnId="{CDDA8C26-661A-4E4F-8167-B58243AFDA5A}">
      <dgm:prSet/>
      <dgm:spPr/>
      <dgm:t>
        <a:bodyPr/>
        <a:lstStyle/>
        <a:p>
          <a:endParaRPr lang="en-US" sz="1050">
            <a:solidFill>
              <a:schemeClr val="tx1"/>
            </a:solidFill>
          </a:endParaRPr>
        </a:p>
      </dgm:t>
    </dgm:pt>
    <dgm:pt modelId="{1B26A5D9-87F9-624B-93F6-8712D502A406}" type="sibTrans" cxnId="{CDDA8C26-661A-4E4F-8167-B58243AFDA5A}">
      <dgm:prSet/>
      <dgm:spPr/>
      <dgm:t>
        <a:bodyPr/>
        <a:lstStyle/>
        <a:p>
          <a:endParaRPr lang="en-US" sz="1050">
            <a:solidFill>
              <a:schemeClr val="tx1"/>
            </a:solidFill>
          </a:endParaRPr>
        </a:p>
      </dgm:t>
    </dgm:pt>
    <dgm:pt modelId="{33A3923C-4783-3243-8AFC-9F65B0F13AD9}">
      <dgm:prSet phldrT="[Text]" custT="1"/>
      <dgm:spPr/>
      <dgm:t>
        <a:bodyPr/>
        <a:lstStyle/>
        <a:p>
          <a:r>
            <a:rPr lang="en-US" sz="1050" dirty="0" smtClean="0"/>
            <a:t>Dynamics</a:t>
          </a:r>
          <a:endParaRPr lang="en-US" sz="1050" dirty="0"/>
        </a:p>
      </dgm:t>
    </dgm:pt>
    <dgm:pt modelId="{71084BF2-ED02-FE44-A8A8-D184D3E8FCD8}" type="parTrans" cxnId="{70F57790-5B48-9447-8E32-708042AD1206}">
      <dgm:prSet/>
      <dgm:spPr/>
      <dgm:t>
        <a:bodyPr/>
        <a:lstStyle/>
        <a:p>
          <a:endParaRPr lang="en-US" sz="1050">
            <a:solidFill>
              <a:schemeClr val="tx1"/>
            </a:solidFill>
          </a:endParaRPr>
        </a:p>
      </dgm:t>
    </dgm:pt>
    <dgm:pt modelId="{9A4FF749-A36E-4549-84CB-9F118F8B4968}" type="sibTrans" cxnId="{70F57790-5B48-9447-8E32-708042AD1206}">
      <dgm:prSet/>
      <dgm:spPr/>
      <dgm:t>
        <a:bodyPr/>
        <a:lstStyle/>
        <a:p>
          <a:endParaRPr lang="en-US" sz="1050">
            <a:solidFill>
              <a:schemeClr val="tx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78F93AC2-CB0E-4946-A02D-C60D0521069E}" type="pres">
      <dgm:prSet presAssocID="{33A3923C-4783-3243-8AFC-9F65B0F13AD9}" presName="Name8" presStyleCnt="0"/>
      <dgm:spPr/>
    </dgm:pt>
    <dgm:pt modelId="{85923212-7B0E-1448-AA90-F64A0334A140}" type="pres">
      <dgm:prSet presAssocID="{33A3923C-4783-3243-8AFC-9F65B0F13AD9}" presName="level" presStyleLbl="node1" presStyleIdx="0" presStyleCnt="4" custScaleX="96748" custScaleY="120184">
        <dgm:presLayoutVars>
          <dgm:chMax val="1"/>
          <dgm:bulletEnabled val="1"/>
        </dgm:presLayoutVars>
      </dgm:prSet>
      <dgm:spPr/>
      <dgm:t>
        <a:bodyPr/>
        <a:lstStyle/>
        <a:p>
          <a:endParaRPr lang="en-US"/>
        </a:p>
      </dgm:t>
    </dgm:pt>
    <dgm:pt modelId="{68995EFD-C25F-CD4A-AB11-E46400D9CFA9}" type="pres">
      <dgm:prSet presAssocID="{33A3923C-4783-3243-8AFC-9F65B0F13AD9}" presName="levelTx" presStyleLbl="revTx" presStyleIdx="0" presStyleCnt="0">
        <dgm:presLayoutVars>
          <dgm:chMax val="1"/>
          <dgm:bulletEnabled val="1"/>
        </dgm:presLayoutVars>
      </dgm:prSet>
      <dgm:spPr/>
      <dgm:t>
        <a:bodyPr/>
        <a:lstStyle/>
        <a:p>
          <a:endParaRPr lang="en-US"/>
        </a:p>
      </dgm:t>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t>
        <a:bodyPr/>
        <a:lstStyle/>
        <a:p>
          <a:endParaRPr lang="en-US"/>
        </a:p>
      </dgm:t>
    </dgm:pt>
    <dgm:pt modelId="{333A3720-FC8D-6F4F-BB2D-0ED218CD97AB}" type="pres">
      <dgm:prSet presAssocID="{6588EA1D-7EF9-9547-B85A-7DC212FA6820}" presName="levelTx" presStyleLbl="revTx" presStyleIdx="0" presStyleCnt="0">
        <dgm:presLayoutVars>
          <dgm:chMax val="1"/>
          <dgm:bulletEnabled val="1"/>
        </dgm:presLayoutVars>
      </dgm:prSet>
      <dgm:spPr/>
      <dgm:t>
        <a:bodyPr/>
        <a:lstStyle/>
        <a:p>
          <a:endParaRPr lang="en-US"/>
        </a:p>
      </dgm:t>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t>
        <a:bodyPr/>
        <a:lstStyle/>
        <a:p>
          <a:endParaRPr lang="en-US"/>
        </a:p>
      </dgm:t>
    </dgm:pt>
    <dgm:pt modelId="{93605F6A-A548-3C46-AA7F-1C9F956ECA5E}" type="pres">
      <dgm:prSet presAssocID="{3ECE3D16-045D-1649-B677-52D3CC622523}" presName="levelTx" presStyleLbl="revTx" presStyleIdx="0" presStyleCnt="0">
        <dgm:presLayoutVars>
          <dgm:chMax val="1"/>
          <dgm:bulletEnabled val="1"/>
        </dgm:presLayoutVars>
      </dgm:prSet>
      <dgm:spPr/>
      <dgm:t>
        <a:bodyPr/>
        <a:lstStyle/>
        <a:p>
          <a:endParaRPr lang="en-US"/>
        </a:p>
      </dgm:t>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custLinFactNeighborY="0">
        <dgm:presLayoutVars>
          <dgm:chMax val="1"/>
          <dgm:bulletEnabled val="1"/>
        </dgm:presLayoutVars>
      </dgm:prSet>
      <dgm:spPr/>
      <dgm:t>
        <a:bodyPr/>
        <a:lstStyle/>
        <a:p>
          <a:endParaRPr lang="en-US"/>
        </a:p>
      </dgm:t>
    </dgm:pt>
    <dgm:pt modelId="{193D694C-FBE0-D947-B6CE-E44349E53E94}" type="pres">
      <dgm:prSet presAssocID="{F916D917-B2D6-454E-8F6F-CB9760AEE5AD}" presName="levelTx" presStyleLbl="revTx" presStyleIdx="0" presStyleCnt="0">
        <dgm:presLayoutVars>
          <dgm:chMax val="1"/>
          <dgm:bulletEnabled val="1"/>
        </dgm:presLayoutVars>
      </dgm:prSet>
      <dgm:spPr/>
      <dgm:t>
        <a:bodyPr/>
        <a:lstStyle/>
        <a:p>
          <a:endParaRPr lang="en-US"/>
        </a:p>
      </dgm:t>
    </dgm:pt>
  </dgm:ptLst>
  <dgm:cxnLst>
    <dgm:cxn modelId="{95F4B597-8016-9640-B942-64C9C77D29C6}" srcId="{629DA77C-6353-3A48-80A1-47A8DF657AD1}" destId="{3ECE3D16-045D-1649-B677-52D3CC622523}" srcOrd="2" destOrd="0" parTransId="{5E9E6545-67B9-9443-939E-F1448E1613C0}" sibTransId="{598905B6-3F37-C641-8153-52BC109AD711}"/>
    <dgm:cxn modelId="{76995A80-483E-1343-BD81-279336B854F7}" type="presOf" srcId="{6588EA1D-7EF9-9547-B85A-7DC212FA6820}" destId="{030317B0-778D-0D46-B0DF-9DAEECBAC3A4}" srcOrd="0" destOrd="0" presId="urn:microsoft.com/office/officeart/2005/8/layout/pyramid1"/>
    <dgm:cxn modelId="{7DD52D9C-9A48-C548-B51E-B77BB21BDE35}" type="presOf" srcId="{629DA77C-6353-3A48-80A1-47A8DF657AD1}" destId="{DFCC9940-BA72-4448-8C12-D52A5A993519}" srcOrd="0" destOrd="0" presId="urn:microsoft.com/office/officeart/2005/8/layout/pyramid1"/>
    <dgm:cxn modelId="{CC38EF06-4DA4-7A4B-98AC-4DF4528823F3}" type="presOf" srcId="{33A3923C-4783-3243-8AFC-9F65B0F13AD9}" destId="{68995EFD-C25F-CD4A-AB11-E46400D9CFA9}" srcOrd="1" destOrd="0" presId="urn:microsoft.com/office/officeart/2005/8/layout/pyramid1"/>
    <dgm:cxn modelId="{1FCAD635-3AE8-254A-ACA9-D0CCD730BF3A}" type="presOf" srcId="{3ECE3D16-045D-1649-B677-52D3CC622523}" destId="{93605F6A-A548-3C46-AA7F-1C9F956ECA5E}" srcOrd="1" destOrd="0" presId="urn:microsoft.com/office/officeart/2005/8/layout/pyramid1"/>
    <dgm:cxn modelId="{A310E9D7-BFD9-1D4F-B7EB-71ECC7BDA63A}" type="presOf" srcId="{6588EA1D-7EF9-9547-B85A-7DC212FA6820}" destId="{333A3720-FC8D-6F4F-BB2D-0ED218CD97AB}" srcOrd="1" destOrd="0" presId="urn:microsoft.com/office/officeart/2005/8/layout/pyramid1"/>
    <dgm:cxn modelId="{E3080559-A7BB-3D4E-A60B-F4EFC55C11C3}" type="presOf" srcId="{F916D917-B2D6-454E-8F6F-CB9760AEE5AD}" destId="{3E0E496B-F89A-2444-A096-0335E5ABBBCE}" srcOrd="0" destOrd="0" presId="urn:microsoft.com/office/officeart/2005/8/layout/pyramid1"/>
    <dgm:cxn modelId="{8C6A1F5B-7582-384C-A578-F080A10E7C86}" type="presOf" srcId="{F916D917-B2D6-454E-8F6F-CB9760AEE5AD}" destId="{193D694C-FBE0-D947-B6CE-E44349E53E94}" srcOrd="1"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27D055C0-464C-4449-AFF4-A14D5BC3AF7F}" type="presOf" srcId="{3ECE3D16-045D-1649-B677-52D3CC622523}" destId="{74368792-5F3A-8A45-B6DD-4623675BE83C}" srcOrd="0" destOrd="0" presId="urn:microsoft.com/office/officeart/2005/8/layout/pyramid1"/>
    <dgm:cxn modelId="{70F57790-5B48-9447-8E32-708042AD1206}" srcId="{629DA77C-6353-3A48-80A1-47A8DF657AD1}" destId="{33A3923C-4783-3243-8AFC-9F65B0F13AD9}" srcOrd="0" destOrd="0" parTransId="{71084BF2-ED02-FE44-A8A8-D184D3E8FCD8}" sibTransId="{9A4FF749-A36E-4549-84CB-9F118F8B4968}"/>
    <dgm:cxn modelId="{8F5D5E5E-72E9-7D4A-B033-7390B0BCD9BC}" type="presOf" srcId="{33A3923C-4783-3243-8AFC-9F65B0F13AD9}" destId="{85923212-7B0E-1448-AA90-F64A0334A140}" srcOrd="0" destOrd="0" presId="urn:microsoft.com/office/officeart/2005/8/layout/pyramid1"/>
    <dgm:cxn modelId="{CBD9BC0B-6BBE-2844-92BE-FE78EF7A5A95}" srcId="{629DA77C-6353-3A48-80A1-47A8DF657AD1}" destId="{6588EA1D-7EF9-9547-B85A-7DC212FA6820}" srcOrd="1" destOrd="0" parTransId="{FCC7AE07-4E7B-DD4D-B88D-A247B8F04C12}" sibTransId="{0C108AA9-34C5-164D-AAEC-FC674B004C44}"/>
    <dgm:cxn modelId="{5CEB2A18-C327-694D-8338-B8D6C1557618}" type="presParOf" srcId="{DFCC9940-BA72-4448-8C12-D52A5A993519}" destId="{78F93AC2-CB0E-4946-A02D-C60D0521069E}" srcOrd="0" destOrd="0" presId="urn:microsoft.com/office/officeart/2005/8/layout/pyramid1"/>
    <dgm:cxn modelId="{32ECE311-156E-0E44-98BF-273ED7CD73B9}" type="presParOf" srcId="{78F93AC2-CB0E-4946-A02D-C60D0521069E}" destId="{85923212-7B0E-1448-AA90-F64A0334A140}" srcOrd="0" destOrd="0" presId="urn:microsoft.com/office/officeart/2005/8/layout/pyramid1"/>
    <dgm:cxn modelId="{34A99618-5078-0B4B-8522-002B88072838}" type="presParOf" srcId="{78F93AC2-CB0E-4946-A02D-C60D0521069E}" destId="{68995EFD-C25F-CD4A-AB11-E46400D9CFA9}" srcOrd="1" destOrd="0" presId="urn:microsoft.com/office/officeart/2005/8/layout/pyramid1"/>
    <dgm:cxn modelId="{63A7D22E-EC3F-3B4E-BDB2-B6A84555ACB2}" type="presParOf" srcId="{DFCC9940-BA72-4448-8C12-D52A5A993519}" destId="{4D5CE3E6-3008-3949-96E1-E6263B38CBB4}" srcOrd="1" destOrd="0" presId="urn:microsoft.com/office/officeart/2005/8/layout/pyramid1"/>
    <dgm:cxn modelId="{C7DCADD1-A076-C541-B77B-1BA60C6C4E6F}" type="presParOf" srcId="{4D5CE3E6-3008-3949-96E1-E6263B38CBB4}" destId="{030317B0-778D-0D46-B0DF-9DAEECBAC3A4}" srcOrd="0" destOrd="0" presId="urn:microsoft.com/office/officeart/2005/8/layout/pyramid1"/>
    <dgm:cxn modelId="{15DDCB4F-D827-5D42-9253-3EF26619A43A}" type="presParOf" srcId="{4D5CE3E6-3008-3949-96E1-E6263B38CBB4}" destId="{333A3720-FC8D-6F4F-BB2D-0ED218CD97AB}" srcOrd="1" destOrd="0" presId="urn:microsoft.com/office/officeart/2005/8/layout/pyramid1"/>
    <dgm:cxn modelId="{5C762F38-E458-B54A-AEB5-31C3F40BEDF0}" type="presParOf" srcId="{DFCC9940-BA72-4448-8C12-D52A5A993519}" destId="{885DB716-26C1-9949-B5E7-9F50A6324B26}" srcOrd="2" destOrd="0" presId="urn:microsoft.com/office/officeart/2005/8/layout/pyramid1"/>
    <dgm:cxn modelId="{3D9BFFCA-3E9C-1E40-A792-23C57C3934E8}" type="presParOf" srcId="{885DB716-26C1-9949-B5E7-9F50A6324B26}" destId="{74368792-5F3A-8A45-B6DD-4623675BE83C}" srcOrd="0" destOrd="0" presId="urn:microsoft.com/office/officeart/2005/8/layout/pyramid1"/>
    <dgm:cxn modelId="{B290D881-358A-5A42-8317-04DEC9795998}" type="presParOf" srcId="{885DB716-26C1-9949-B5E7-9F50A6324B26}" destId="{93605F6A-A548-3C46-AA7F-1C9F956ECA5E}" srcOrd="1" destOrd="0" presId="urn:microsoft.com/office/officeart/2005/8/layout/pyramid1"/>
    <dgm:cxn modelId="{0D5FA974-F5B6-454C-BAFB-F9D3C1B989ED}" type="presParOf" srcId="{DFCC9940-BA72-4448-8C12-D52A5A993519}" destId="{B4308910-ECB6-D746-A4ED-D622DEAB6E52}" srcOrd="3" destOrd="0" presId="urn:microsoft.com/office/officeart/2005/8/layout/pyramid1"/>
    <dgm:cxn modelId="{7A162662-B92A-9142-9531-AF15B363FCDB}" type="presParOf" srcId="{B4308910-ECB6-D746-A4ED-D622DEAB6E52}" destId="{3E0E496B-F89A-2444-A096-0335E5ABBBCE}" srcOrd="0" destOrd="0" presId="urn:microsoft.com/office/officeart/2005/8/layout/pyramid1"/>
    <dgm:cxn modelId="{0F8EECAD-DBBA-6B4E-8743-0598E5B012D4}"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0629E338-A154-8F41-8BDC-CBDAB9D8ECCB}"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F789690B-7511-A94D-8769-3C3E883C8B8B}">
      <dgm:prSet/>
      <dgm:spPr>
        <a:gradFill rotWithShape="0">
          <a:gsLst>
            <a:gs pos="0">
              <a:srgbClr val="2C7D1D"/>
            </a:gs>
            <a:gs pos="50000">
              <a:srgbClr val="80D970"/>
            </a:gs>
            <a:gs pos="100000">
              <a:srgbClr val="A7FF88"/>
            </a:gs>
          </a:gsLst>
        </a:gradFill>
      </dgm:spPr>
      <dgm:t>
        <a:bodyPr/>
        <a:lstStyle/>
        <a:p>
          <a:pPr rtl="0"/>
          <a:r>
            <a:rPr lang="en-US" dirty="0" smtClean="0"/>
            <a:t>Strategic Frame shows the future of the company</a:t>
          </a:r>
          <a:endParaRPr lang="en-US" dirty="0"/>
        </a:p>
      </dgm:t>
    </dgm:pt>
    <dgm:pt modelId="{EABA2D77-C6BB-6A4D-8DB1-FC0A50907CC1}" type="parTrans" cxnId="{57A8EC77-D86F-724D-BB6B-33A95147D127}">
      <dgm:prSet/>
      <dgm:spPr/>
      <dgm:t>
        <a:bodyPr/>
        <a:lstStyle/>
        <a:p>
          <a:endParaRPr lang="en-US"/>
        </a:p>
      </dgm:t>
    </dgm:pt>
    <dgm:pt modelId="{27517C82-E345-1A4C-8ACC-500EAC8A20D2}" type="sibTrans" cxnId="{57A8EC77-D86F-724D-BB6B-33A95147D127}">
      <dgm:prSet/>
      <dgm:spPr/>
      <dgm:t>
        <a:bodyPr/>
        <a:lstStyle/>
        <a:p>
          <a:endParaRPr lang="en-US"/>
        </a:p>
      </dgm:t>
    </dgm:pt>
    <dgm:pt modelId="{69F1A9B3-BBC0-2B41-AAEF-33CF546443AA}">
      <dgm:prSet/>
      <dgm:spPr>
        <a:gradFill rotWithShape="0">
          <a:gsLst>
            <a:gs pos="0">
              <a:srgbClr val="2C7D1D"/>
            </a:gs>
            <a:gs pos="50000">
              <a:srgbClr val="80D970"/>
            </a:gs>
            <a:gs pos="100000">
              <a:srgbClr val="A7FF88"/>
            </a:gs>
          </a:gsLst>
        </a:gradFill>
      </dgm:spPr>
      <dgm:t>
        <a:bodyPr/>
        <a:lstStyle/>
        <a:p>
          <a:pPr rtl="0"/>
          <a:r>
            <a:rPr lang="en-US" dirty="0" smtClean="0"/>
            <a:t>Strategic Frame is key instrument to keep all involved subject oriented and motivated</a:t>
          </a:r>
          <a:endParaRPr lang="en-US" dirty="0"/>
        </a:p>
      </dgm:t>
    </dgm:pt>
    <dgm:pt modelId="{8AA9FBBE-D1CD-8143-87E1-52DA49BA53BC}" type="parTrans" cxnId="{82947BC9-2D14-E84B-B952-9F3B677B1F67}">
      <dgm:prSet/>
      <dgm:spPr/>
      <dgm:t>
        <a:bodyPr/>
        <a:lstStyle/>
        <a:p>
          <a:endParaRPr lang="en-US"/>
        </a:p>
      </dgm:t>
    </dgm:pt>
    <dgm:pt modelId="{CF308B56-2A4F-AF41-AF4F-13B636A7F76E}" type="sibTrans" cxnId="{82947BC9-2D14-E84B-B952-9F3B677B1F67}">
      <dgm:prSet/>
      <dgm:spPr/>
      <dgm:t>
        <a:bodyPr/>
        <a:lstStyle/>
        <a:p>
          <a:endParaRPr lang="en-US"/>
        </a:p>
      </dgm:t>
    </dgm:pt>
    <dgm:pt modelId="{BA3D55B1-C259-D146-BB80-C7F9D928BFCA}">
      <dgm:prSet>
        <dgm:style>
          <a:lnRef idx="1">
            <a:schemeClr val="accent2"/>
          </a:lnRef>
          <a:fillRef idx="2">
            <a:schemeClr val="accent2"/>
          </a:fillRef>
          <a:effectRef idx="1">
            <a:schemeClr val="accent2"/>
          </a:effectRef>
          <a:fontRef idx="minor">
            <a:schemeClr val="dk1"/>
          </a:fontRef>
        </dgm:style>
      </dgm:prSet>
      <dgm:spPr/>
      <dgm:t>
        <a:bodyPr/>
        <a:lstStyle/>
        <a:p>
          <a:pPr rtl="0"/>
          <a:r>
            <a:rPr lang="en-US" dirty="0" smtClean="0"/>
            <a:t>Strategic Frame has to be continuously updated to always show the future</a:t>
          </a:r>
          <a:endParaRPr lang="en-US" dirty="0"/>
        </a:p>
      </dgm:t>
    </dgm:pt>
    <dgm:pt modelId="{B7AEC5E1-0862-CD4B-AD15-DC1AB185A1C8}" type="parTrans" cxnId="{D565932B-06C5-9F43-AC8F-B3EE945E5140}">
      <dgm:prSet/>
      <dgm:spPr/>
      <dgm:t>
        <a:bodyPr/>
        <a:lstStyle/>
        <a:p>
          <a:endParaRPr lang="en-US"/>
        </a:p>
      </dgm:t>
    </dgm:pt>
    <dgm:pt modelId="{B7033CD0-0F65-3A40-8649-A493C75ACC82}" type="sibTrans" cxnId="{D565932B-06C5-9F43-AC8F-B3EE945E5140}">
      <dgm:prSet/>
      <dgm:spPr/>
      <dgm:t>
        <a:bodyPr/>
        <a:lstStyle/>
        <a:p>
          <a:endParaRPr lang="en-US"/>
        </a:p>
      </dgm:t>
    </dgm:pt>
    <dgm:pt modelId="{F15C0253-E44D-9D4E-AC9E-B014BB8DCD41}">
      <dgm:prSet>
        <dgm:style>
          <a:lnRef idx="1">
            <a:schemeClr val="accent2"/>
          </a:lnRef>
          <a:fillRef idx="3">
            <a:schemeClr val="accent2"/>
          </a:fillRef>
          <a:effectRef idx="2">
            <a:schemeClr val="accent2"/>
          </a:effectRef>
          <a:fontRef idx="minor">
            <a:schemeClr val="lt1"/>
          </a:fontRef>
        </dgm:style>
      </dgm:prSet>
      <dgm:spPr/>
      <dgm:t>
        <a:bodyPr/>
        <a:lstStyle/>
        <a:p>
          <a:pPr rtl="0"/>
          <a:r>
            <a:rPr lang="en-US" dirty="0" smtClean="0"/>
            <a:t>Once it stops to show the future, all its orientation and motivation potential disappears</a:t>
          </a:r>
          <a:endParaRPr lang="en-US" dirty="0"/>
        </a:p>
      </dgm:t>
    </dgm:pt>
    <dgm:pt modelId="{0001FF37-7AEF-B742-B729-1CE0DB8ED953}" type="parTrans" cxnId="{821EBEC2-5A17-2E4F-A832-19CC8EFF7CA1}">
      <dgm:prSet/>
      <dgm:spPr/>
      <dgm:t>
        <a:bodyPr/>
        <a:lstStyle/>
        <a:p>
          <a:endParaRPr lang="en-US"/>
        </a:p>
      </dgm:t>
    </dgm:pt>
    <dgm:pt modelId="{860B8E01-FCB3-4949-9261-7F4D2843233F}" type="sibTrans" cxnId="{821EBEC2-5A17-2E4F-A832-19CC8EFF7CA1}">
      <dgm:prSet/>
      <dgm:spPr/>
      <dgm:t>
        <a:bodyPr/>
        <a:lstStyle/>
        <a:p>
          <a:endParaRPr lang="en-US"/>
        </a:p>
      </dgm:t>
    </dgm:pt>
    <dgm:pt modelId="{E41CA7F4-C256-2D45-A2DF-5FDCEBD4D002}" type="pres">
      <dgm:prSet presAssocID="{0629E338-A154-8F41-8BDC-CBDAB9D8ECCB}" presName="linear" presStyleCnt="0">
        <dgm:presLayoutVars>
          <dgm:animLvl val="lvl"/>
          <dgm:resizeHandles val="exact"/>
        </dgm:presLayoutVars>
      </dgm:prSet>
      <dgm:spPr/>
      <dgm:t>
        <a:bodyPr/>
        <a:lstStyle/>
        <a:p>
          <a:endParaRPr lang="en-US"/>
        </a:p>
      </dgm:t>
    </dgm:pt>
    <dgm:pt modelId="{566A5C15-B9AE-264E-B7CB-73C2F4C3AAC5}" type="pres">
      <dgm:prSet presAssocID="{F789690B-7511-A94D-8769-3C3E883C8B8B}" presName="parentText" presStyleLbl="node1" presStyleIdx="0" presStyleCnt="4">
        <dgm:presLayoutVars>
          <dgm:chMax val="0"/>
          <dgm:bulletEnabled val="1"/>
        </dgm:presLayoutVars>
      </dgm:prSet>
      <dgm:spPr/>
      <dgm:t>
        <a:bodyPr/>
        <a:lstStyle/>
        <a:p>
          <a:endParaRPr lang="en-US"/>
        </a:p>
      </dgm:t>
    </dgm:pt>
    <dgm:pt modelId="{E2B1883D-53FB-6C4C-BCCE-E0875413A921}" type="pres">
      <dgm:prSet presAssocID="{27517C82-E345-1A4C-8ACC-500EAC8A20D2}" presName="spacer" presStyleCnt="0"/>
      <dgm:spPr/>
    </dgm:pt>
    <dgm:pt modelId="{935D7FF2-3817-DF4D-BDC5-4CA005149C8F}" type="pres">
      <dgm:prSet presAssocID="{69F1A9B3-BBC0-2B41-AAEF-33CF546443AA}" presName="parentText" presStyleLbl="node1" presStyleIdx="1" presStyleCnt="4">
        <dgm:presLayoutVars>
          <dgm:chMax val="0"/>
          <dgm:bulletEnabled val="1"/>
        </dgm:presLayoutVars>
      </dgm:prSet>
      <dgm:spPr/>
      <dgm:t>
        <a:bodyPr/>
        <a:lstStyle/>
        <a:p>
          <a:endParaRPr lang="en-US"/>
        </a:p>
      </dgm:t>
    </dgm:pt>
    <dgm:pt modelId="{5FAC0804-FD78-8148-8D09-A1848A36A6A2}" type="pres">
      <dgm:prSet presAssocID="{CF308B56-2A4F-AF41-AF4F-13B636A7F76E}" presName="spacer" presStyleCnt="0"/>
      <dgm:spPr/>
    </dgm:pt>
    <dgm:pt modelId="{8FD38BE1-EAA1-0B4A-BD8D-CCFD3C384891}" type="pres">
      <dgm:prSet presAssocID="{BA3D55B1-C259-D146-BB80-C7F9D928BFCA}" presName="parentText" presStyleLbl="node1" presStyleIdx="2" presStyleCnt="4">
        <dgm:presLayoutVars>
          <dgm:chMax val="0"/>
          <dgm:bulletEnabled val="1"/>
        </dgm:presLayoutVars>
      </dgm:prSet>
      <dgm:spPr/>
      <dgm:t>
        <a:bodyPr/>
        <a:lstStyle/>
        <a:p>
          <a:endParaRPr lang="en-US"/>
        </a:p>
      </dgm:t>
    </dgm:pt>
    <dgm:pt modelId="{A0EF308F-48DE-DA42-B3D4-4AA649831874}" type="pres">
      <dgm:prSet presAssocID="{B7033CD0-0F65-3A40-8649-A493C75ACC82}" presName="spacer" presStyleCnt="0"/>
      <dgm:spPr/>
    </dgm:pt>
    <dgm:pt modelId="{8261E09D-70E5-864B-BED8-88995ABE1ABF}" type="pres">
      <dgm:prSet presAssocID="{F15C0253-E44D-9D4E-AC9E-B014BB8DCD41}" presName="parentText" presStyleLbl="node1" presStyleIdx="3" presStyleCnt="4">
        <dgm:presLayoutVars>
          <dgm:chMax val="0"/>
          <dgm:bulletEnabled val="1"/>
        </dgm:presLayoutVars>
      </dgm:prSet>
      <dgm:spPr/>
      <dgm:t>
        <a:bodyPr/>
        <a:lstStyle/>
        <a:p>
          <a:endParaRPr lang="en-US"/>
        </a:p>
      </dgm:t>
    </dgm:pt>
  </dgm:ptLst>
  <dgm:cxnLst>
    <dgm:cxn modelId="{D565932B-06C5-9F43-AC8F-B3EE945E5140}" srcId="{0629E338-A154-8F41-8BDC-CBDAB9D8ECCB}" destId="{BA3D55B1-C259-D146-BB80-C7F9D928BFCA}" srcOrd="2" destOrd="0" parTransId="{B7AEC5E1-0862-CD4B-AD15-DC1AB185A1C8}" sibTransId="{B7033CD0-0F65-3A40-8649-A493C75ACC82}"/>
    <dgm:cxn modelId="{94FD87EF-7C2A-C548-A5DD-E7F6AA52D1EA}" type="presOf" srcId="{F789690B-7511-A94D-8769-3C3E883C8B8B}" destId="{566A5C15-B9AE-264E-B7CB-73C2F4C3AAC5}" srcOrd="0" destOrd="0" presId="urn:microsoft.com/office/officeart/2005/8/layout/vList2"/>
    <dgm:cxn modelId="{57A8EC77-D86F-724D-BB6B-33A95147D127}" srcId="{0629E338-A154-8F41-8BDC-CBDAB9D8ECCB}" destId="{F789690B-7511-A94D-8769-3C3E883C8B8B}" srcOrd="0" destOrd="0" parTransId="{EABA2D77-C6BB-6A4D-8DB1-FC0A50907CC1}" sibTransId="{27517C82-E345-1A4C-8ACC-500EAC8A20D2}"/>
    <dgm:cxn modelId="{79DF60EF-9DA2-6A49-8BED-6AB8500C766F}" type="presOf" srcId="{69F1A9B3-BBC0-2B41-AAEF-33CF546443AA}" destId="{935D7FF2-3817-DF4D-BDC5-4CA005149C8F}" srcOrd="0" destOrd="0" presId="urn:microsoft.com/office/officeart/2005/8/layout/vList2"/>
    <dgm:cxn modelId="{821EBEC2-5A17-2E4F-A832-19CC8EFF7CA1}" srcId="{0629E338-A154-8F41-8BDC-CBDAB9D8ECCB}" destId="{F15C0253-E44D-9D4E-AC9E-B014BB8DCD41}" srcOrd="3" destOrd="0" parTransId="{0001FF37-7AEF-B742-B729-1CE0DB8ED953}" sibTransId="{860B8E01-FCB3-4949-9261-7F4D2843233F}"/>
    <dgm:cxn modelId="{235CEFB4-3692-2844-9D41-47FF600F96FD}" type="presOf" srcId="{0629E338-A154-8F41-8BDC-CBDAB9D8ECCB}" destId="{E41CA7F4-C256-2D45-A2DF-5FDCEBD4D002}" srcOrd="0" destOrd="0" presId="urn:microsoft.com/office/officeart/2005/8/layout/vList2"/>
    <dgm:cxn modelId="{DABDAD46-C554-2F49-9EC0-18C0A93828A6}" type="presOf" srcId="{BA3D55B1-C259-D146-BB80-C7F9D928BFCA}" destId="{8FD38BE1-EAA1-0B4A-BD8D-CCFD3C384891}" srcOrd="0" destOrd="0" presId="urn:microsoft.com/office/officeart/2005/8/layout/vList2"/>
    <dgm:cxn modelId="{00EBEDD1-C3D2-714F-A3DD-439266495AE9}" type="presOf" srcId="{F15C0253-E44D-9D4E-AC9E-B014BB8DCD41}" destId="{8261E09D-70E5-864B-BED8-88995ABE1ABF}" srcOrd="0" destOrd="0" presId="urn:microsoft.com/office/officeart/2005/8/layout/vList2"/>
    <dgm:cxn modelId="{82947BC9-2D14-E84B-B952-9F3B677B1F67}" srcId="{0629E338-A154-8F41-8BDC-CBDAB9D8ECCB}" destId="{69F1A9B3-BBC0-2B41-AAEF-33CF546443AA}" srcOrd="1" destOrd="0" parTransId="{8AA9FBBE-D1CD-8143-87E1-52DA49BA53BC}" sibTransId="{CF308B56-2A4F-AF41-AF4F-13B636A7F76E}"/>
    <dgm:cxn modelId="{9F3AFAD6-42CC-8B4D-9CBB-26106BF7E5BF}" type="presParOf" srcId="{E41CA7F4-C256-2D45-A2DF-5FDCEBD4D002}" destId="{566A5C15-B9AE-264E-B7CB-73C2F4C3AAC5}" srcOrd="0" destOrd="0" presId="urn:microsoft.com/office/officeart/2005/8/layout/vList2"/>
    <dgm:cxn modelId="{AE80E33F-7645-3145-AF86-EF80F9D4ABDC}" type="presParOf" srcId="{E41CA7F4-C256-2D45-A2DF-5FDCEBD4D002}" destId="{E2B1883D-53FB-6C4C-BCCE-E0875413A921}" srcOrd="1" destOrd="0" presId="urn:microsoft.com/office/officeart/2005/8/layout/vList2"/>
    <dgm:cxn modelId="{0DB4BF70-81BE-794C-B4EA-F056FF54DDA3}" type="presParOf" srcId="{E41CA7F4-C256-2D45-A2DF-5FDCEBD4D002}" destId="{935D7FF2-3817-DF4D-BDC5-4CA005149C8F}" srcOrd="2" destOrd="0" presId="urn:microsoft.com/office/officeart/2005/8/layout/vList2"/>
    <dgm:cxn modelId="{5EFDD828-CA5A-6D43-8A40-848DF3F7CF94}" type="presParOf" srcId="{E41CA7F4-C256-2D45-A2DF-5FDCEBD4D002}" destId="{5FAC0804-FD78-8148-8D09-A1848A36A6A2}" srcOrd="3" destOrd="0" presId="urn:microsoft.com/office/officeart/2005/8/layout/vList2"/>
    <dgm:cxn modelId="{938D06D8-9BCA-DA4E-8103-6EDF628A21AC}" type="presParOf" srcId="{E41CA7F4-C256-2D45-A2DF-5FDCEBD4D002}" destId="{8FD38BE1-EAA1-0B4A-BD8D-CCFD3C384891}" srcOrd="4" destOrd="0" presId="urn:microsoft.com/office/officeart/2005/8/layout/vList2"/>
    <dgm:cxn modelId="{C952FB03-A765-C041-AD3D-65BAFEE4F017}" type="presParOf" srcId="{E41CA7F4-C256-2D45-A2DF-5FDCEBD4D002}" destId="{A0EF308F-48DE-DA42-B3D4-4AA649831874}" srcOrd="5" destOrd="0" presId="urn:microsoft.com/office/officeart/2005/8/layout/vList2"/>
    <dgm:cxn modelId="{A2A77271-5305-7048-B541-387766ABCF51}" type="presParOf" srcId="{E41CA7F4-C256-2D45-A2DF-5FDCEBD4D002}" destId="{8261E09D-70E5-864B-BED8-88995ABE1AB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smtClean="0"/>
            <a:t>Integration</a:t>
          </a:r>
          <a:endParaRPr lang="en-US" sz="1200" dirty="0"/>
        </a:p>
      </dgm:t>
    </dgm:pt>
    <dgm:pt modelId="{3EBB1AA0-515B-1F43-A773-A97FDD632ED3}" type="parTrans" cxnId="{B5AB9C22-0CFD-5F4E-9CFC-0ACE6ED3C5BD}">
      <dgm:prSet/>
      <dgm:spPr/>
      <dgm:t>
        <a:bodyPr/>
        <a:lstStyle/>
        <a:p>
          <a:endParaRPr lang="en-US" sz="1800"/>
        </a:p>
      </dgm:t>
    </dgm:pt>
    <dgm:pt modelId="{20E70B2F-3A73-BC48-976C-25E50B0A6FFC}" type="sibTrans" cxnId="{B5AB9C22-0CFD-5F4E-9CFC-0ACE6ED3C5BD}">
      <dgm:prSet/>
      <dgm:spPr/>
      <dgm:t>
        <a:bodyPr/>
        <a:lstStyle/>
        <a:p>
          <a:endParaRPr lang="en-US" sz="1800"/>
        </a:p>
      </dgm:t>
    </dgm:pt>
    <dgm:pt modelId="{2E86806D-71DD-CA4D-A2DE-1859FAFC7FDB}">
      <dgm:prSet phldrT="[Text]" custT="1"/>
      <dgm:spPr/>
      <dgm:t>
        <a:bodyPr tIns="0" bIns="0"/>
        <a:lstStyle/>
        <a:p>
          <a:r>
            <a:rPr lang="en-US" sz="1200" dirty="0" err="1" smtClean="0"/>
            <a:t>Synergetization</a:t>
          </a:r>
          <a:endParaRPr lang="en-US" sz="1200" dirty="0"/>
        </a:p>
      </dgm:t>
    </dgm:pt>
    <dgm:pt modelId="{3CDC6E48-0646-AD48-A4BB-0D1092F8C3BE}" type="parTrans" cxnId="{E19C9EC3-079D-1A44-8C22-0C9F073B1095}">
      <dgm:prSet/>
      <dgm:spPr/>
      <dgm:t>
        <a:bodyPr/>
        <a:lstStyle/>
        <a:p>
          <a:endParaRPr lang="en-US" sz="1800"/>
        </a:p>
      </dgm:t>
    </dgm:pt>
    <dgm:pt modelId="{A8223546-19EC-9E49-AD72-1F2DE73286D3}" type="sibTrans" cxnId="{E19C9EC3-079D-1A44-8C22-0C9F073B1095}">
      <dgm:prSet/>
      <dgm:spPr/>
      <dgm:t>
        <a:bodyPr/>
        <a:lstStyle/>
        <a:p>
          <a:endParaRPr lang="en-US" sz="1800"/>
        </a:p>
      </dgm:t>
    </dgm:pt>
    <dgm:pt modelId="{E8752FC1-491D-B24F-878E-7B27A0993F36}">
      <dgm:prSet phldrT="[Text]" custT="1"/>
      <dgm:spPr/>
      <dgm:t>
        <a:bodyPr/>
        <a:lstStyle/>
        <a:p>
          <a:r>
            <a:rPr lang="en-US" sz="1200" dirty="0" smtClean="0"/>
            <a:t>Habilitation</a:t>
          </a:r>
          <a:endParaRPr lang="en-US" sz="1200" dirty="0"/>
        </a:p>
      </dgm:t>
    </dgm:pt>
    <dgm:pt modelId="{B67F942F-7038-FA4F-8E74-DC8769FF754D}" type="parTrans" cxnId="{2AF8B2E8-A6CB-0943-8BF0-733F9622F638}">
      <dgm:prSet/>
      <dgm:spPr/>
      <dgm:t>
        <a:bodyPr/>
        <a:lstStyle/>
        <a:p>
          <a:endParaRPr lang="en-US" sz="1800"/>
        </a:p>
      </dgm:t>
    </dgm:pt>
    <dgm:pt modelId="{E40B4A82-B760-8B4A-BDF4-7B6B3CDB9912}" type="sibTrans" cxnId="{2AF8B2E8-A6CB-0943-8BF0-733F9622F638}">
      <dgm:prSet/>
      <dgm:spPr/>
      <dgm:t>
        <a:bodyPr/>
        <a:lstStyle/>
        <a:p>
          <a:endParaRPr lang="en-US" sz="1800"/>
        </a:p>
      </dgm:t>
    </dgm:pt>
    <dgm:pt modelId="{DA5B7626-EE35-C640-B44B-6160753CA89B}">
      <dgm:prSet phldrT="[Text]" custT="1"/>
      <dgm:spPr/>
      <dgm:t>
        <a:bodyPr/>
        <a:lstStyle/>
        <a:p>
          <a:r>
            <a:rPr lang="en-US" sz="1200" dirty="0" smtClean="0"/>
            <a:t>Motivation</a:t>
          </a:r>
          <a:endParaRPr lang="en-US" sz="1200" dirty="0"/>
        </a:p>
      </dgm:t>
    </dgm:pt>
    <dgm:pt modelId="{781BEF34-1071-3246-8137-8CC5F3904E5B}" type="parTrans" cxnId="{8059A679-DD42-804B-ABE6-A0575D216131}">
      <dgm:prSet/>
      <dgm:spPr/>
      <dgm:t>
        <a:bodyPr/>
        <a:lstStyle/>
        <a:p>
          <a:endParaRPr lang="en-US" sz="1800"/>
        </a:p>
      </dgm:t>
    </dgm:pt>
    <dgm:pt modelId="{254449DA-7B96-8843-BDEB-D22B3A50D950}" type="sibTrans" cxnId="{8059A679-DD42-804B-ABE6-A0575D216131}">
      <dgm:prSet/>
      <dgm:spPr/>
      <dgm:t>
        <a:bodyPr/>
        <a:lstStyle/>
        <a:p>
          <a:endParaRPr lang="en-US" sz="1800"/>
        </a:p>
      </dgm:t>
    </dgm:pt>
    <dgm:pt modelId="{BC5BF151-6F10-8549-8F0E-B93F8721AFF4}">
      <dgm:prSet phldrT="[Text]" custT="1"/>
      <dgm:spPr/>
      <dgm:t>
        <a:bodyPr/>
        <a:lstStyle/>
        <a:p>
          <a:r>
            <a:rPr lang="en-US" sz="1200" dirty="0" smtClean="0"/>
            <a:t>Orientation</a:t>
          </a:r>
          <a:endParaRPr lang="en-US" sz="1200" dirty="0"/>
        </a:p>
      </dgm:t>
    </dgm:pt>
    <dgm:pt modelId="{3083AF45-3AFC-3F48-AB33-6934C747FDDB}" type="parTrans" cxnId="{26CACD5F-0C0B-6742-9314-4216AE254BF0}">
      <dgm:prSet/>
      <dgm:spPr/>
      <dgm:t>
        <a:bodyPr/>
        <a:lstStyle/>
        <a:p>
          <a:endParaRPr lang="en-US" sz="1800"/>
        </a:p>
      </dgm:t>
    </dgm:pt>
    <dgm:pt modelId="{5C0D5A27-CFE2-6146-9BAA-9B532AE0D0D0}" type="sibTrans" cxnId="{26CACD5F-0C0B-6742-9314-4216AE254BF0}">
      <dgm:prSet/>
      <dgm:spPr/>
      <dgm:t>
        <a:bodyPr/>
        <a:lstStyle/>
        <a:p>
          <a:endParaRPr lang="en-US" sz="1800"/>
        </a:p>
      </dgm:t>
    </dgm:pt>
    <dgm:pt modelId="{7B5694F9-8EEE-CD45-BBEF-0B9EB738EDF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200" dirty="0" smtClean="0"/>
            <a:t>Definition</a:t>
          </a:r>
          <a:endParaRPr lang="en-US" sz="1200" dirty="0"/>
        </a:p>
      </dgm:t>
    </dgm:pt>
    <dgm:pt modelId="{3F5C3F47-8F0D-C744-99AA-0268C9FB4400}" type="parTrans" cxnId="{9DEBCFF6-7E22-0C48-8089-B1678CDDDB6C}">
      <dgm:prSet/>
      <dgm:spPr/>
      <dgm:t>
        <a:bodyPr/>
        <a:lstStyle/>
        <a:p>
          <a:endParaRPr lang="en-US" sz="1800"/>
        </a:p>
      </dgm:t>
    </dgm:pt>
    <dgm:pt modelId="{EC67B5EA-FC3C-EA49-85A9-38372C5B11D7}" type="sibTrans" cxnId="{9DEBCFF6-7E22-0C48-8089-B1678CDDDB6C}">
      <dgm:prSet/>
      <dgm:spPr/>
      <dgm:t>
        <a:bodyPr/>
        <a:lstStyle/>
        <a:p>
          <a:endParaRPr lang="en-US" sz="1800"/>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t>
        <a:bodyPr/>
        <a:lstStyle/>
        <a:p>
          <a:endParaRPr lang="en-US"/>
        </a:p>
      </dgm:t>
    </dgm:pt>
    <dgm:pt modelId="{2A2A1913-E03B-0A4C-8983-14D8E6854B04}" type="pres">
      <dgm:prSet presAssocID="{00644C28-B8FC-6B4A-8563-C5AA90710ABC}" presName="levelTx" presStyleLbl="revTx" presStyleIdx="0" presStyleCnt="0">
        <dgm:presLayoutVars>
          <dgm:chMax val="1"/>
          <dgm:bulletEnabled val="1"/>
        </dgm:presLayoutVars>
      </dgm:prSet>
      <dgm:spPr/>
      <dgm:t>
        <a:bodyPr/>
        <a:lstStyle/>
        <a:p>
          <a:endParaRPr lang="en-US"/>
        </a:p>
      </dgm:t>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t>
        <a:bodyPr/>
        <a:lstStyle/>
        <a:p>
          <a:endParaRPr lang="en-US"/>
        </a:p>
      </dgm:t>
    </dgm:pt>
    <dgm:pt modelId="{471F034A-26A6-5C42-9AA1-EE3AF3C79E8E}" type="pres">
      <dgm:prSet presAssocID="{2E86806D-71DD-CA4D-A2DE-1859FAFC7FDB}" presName="levelTx" presStyleLbl="revTx" presStyleIdx="0" presStyleCnt="0">
        <dgm:presLayoutVars>
          <dgm:chMax val="1"/>
          <dgm:bulletEnabled val="1"/>
        </dgm:presLayoutVars>
      </dgm:prSet>
      <dgm:spPr/>
      <dgm:t>
        <a:bodyPr/>
        <a:lstStyle/>
        <a:p>
          <a:endParaRPr lang="en-US"/>
        </a:p>
      </dgm:t>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t>
        <a:bodyPr/>
        <a:lstStyle/>
        <a:p>
          <a:endParaRPr lang="en-US"/>
        </a:p>
      </dgm:t>
    </dgm:pt>
    <dgm:pt modelId="{0D08230A-6AD0-2B41-BF87-AE86F274EEE3}" type="pres">
      <dgm:prSet presAssocID="{E8752FC1-491D-B24F-878E-7B27A0993F36}" presName="levelTx" presStyleLbl="revTx" presStyleIdx="0" presStyleCnt="0">
        <dgm:presLayoutVars>
          <dgm:chMax val="1"/>
          <dgm:bulletEnabled val="1"/>
        </dgm:presLayoutVars>
      </dgm:prSet>
      <dgm:spPr/>
      <dgm:t>
        <a:bodyPr/>
        <a:lstStyle/>
        <a:p>
          <a:endParaRPr lang="en-US"/>
        </a:p>
      </dgm:t>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t>
        <a:bodyPr/>
        <a:lstStyle/>
        <a:p>
          <a:endParaRPr lang="en-US"/>
        </a:p>
      </dgm:t>
    </dgm:pt>
    <dgm:pt modelId="{567FA3C0-EAF2-8F47-9CFA-CE0A0C0DC33F}" type="pres">
      <dgm:prSet presAssocID="{DA5B7626-EE35-C640-B44B-6160753CA89B}" presName="levelTx" presStyleLbl="revTx" presStyleIdx="0" presStyleCnt="0">
        <dgm:presLayoutVars>
          <dgm:chMax val="1"/>
          <dgm:bulletEnabled val="1"/>
        </dgm:presLayoutVars>
      </dgm:prSet>
      <dgm:spPr/>
      <dgm:t>
        <a:bodyPr/>
        <a:lstStyle/>
        <a:p>
          <a:endParaRPr lang="en-US"/>
        </a:p>
      </dgm:t>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t>
        <a:bodyPr/>
        <a:lstStyle/>
        <a:p>
          <a:endParaRPr lang="en-US"/>
        </a:p>
      </dgm:t>
    </dgm:pt>
    <dgm:pt modelId="{06C17BD8-892F-BB41-87CF-5D922E430906}" type="pres">
      <dgm:prSet presAssocID="{BC5BF151-6F10-8549-8F0E-B93F8721AFF4}" presName="levelTx" presStyleLbl="revTx" presStyleIdx="0" presStyleCnt="0">
        <dgm:presLayoutVars>
          <dgm:chMax val="1"/>
          <dgm:bulletEnabled val="1"/>
        </dgm:presLayoutVars>
      </dgm:prSet>
      <dgm:spPr/>
      <dgm:t>
        <a:bodyPr/>
        <a:lstStyle/>
        <a:p>
          <a:endParaRPr lang="en-US"/>
        </a:p>
      </dgm:t>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t>
        <a:bodyPr/>
        <a:lstStyle/>
        <a:p>
          <a:endParaRPr lang="en-US"/>
        </a:p>
      </dgm:t>
    </dgm:pt>
    <dgm:pt modelId="{A43E12FA-7480-EB48-B3E5-17A52D8B8888}" type="pres">
      <dgm:prSet presAssocID="{7B5694F9-8EEE-CD45-BBEF-0B9EB738EDF4}" presName="levelTx" presStyleLbl="revTx" presStyleIdx="0" presStyleCnt="0">
        <dgm:presLayoutVars>
          <dgm:chMax val="1"/>
          <dgm:bulletEnabled val="1"/>
        </dgm:presLayoutVars>
      </dgm:prSet>
      <dgm:spPr/>
      <dgm:t>
        <a:bodyPr/>
        <a:lstStyle/>
        <a:p>
          <a:endParaRPr lang="en-US"/>
        </a:p>
      </dgm:t>
    </dgm:pt>
  </dgm:ptLst>
  <dgm:cxnLst>
    <dgm:cxn modelId="{7716C661-C30D-1A49-BC48-0148B8A12F17}" type="presOf" srcId="{2E86806D-71DD-CA4D-A2DE-1859FAFC7FDB}" destId="{F5C47C7C-F22E-5745-9FF3-8E8113C17EE8}"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34EBCE74-5DB9-F147-8ABC-C6CFA85049C7}" type="presOf" srcId="{2E86806D-71DD-CA4D-A2DE-1859FAFC7FDB}" destId="{471F034A-26A6-5C42-9AA1-EE3AF3C79E8E}" srcOrd="1" destOrd="0" presId="urn:microsoft.com/office/officeart/2005/8/layout/pyramid1"/>
    <dgm:cxn modelId="{9DEBCFF6-7E22-0C48-8089-B1678CDDDB6C}" srcId="{95098161-E637-7049-BA60-C0AB4DAF5E9F}" destId="{7B5694F9-8EEE-CD45-BBEF-0B9EB738EDF4}" srcOrd="5" destOrd="0" parTransId="{3F5C3F47-8F0D-C744-99AA-0268C9FB4400}" sibTransId="{EC67B5EA-FC3C-EA49-85A9-38372C5B11D7}"/>
    <dgm:cxn modelId="{3BC0E997-B740-4348-85DC-5DE5E3B065F1}" type="presOf" srcId="{BC5BF151-6F10-8549-8F0E-B93F8721AFF4}" destId="{06C17BD8-892F-BB41-87CF-5D922E430906}" srcOrd="1" destOrd="0" presId="urn:microsoft.com/office/officeart/2005/8/layout/pyramid1"/>
    <dgm:cxn modelId="{7716E157-757D-8B42-BA55-9DB6DB3B72DD}" type="presOf" srcId="{BC5BF151-6F10-8549-8F0E-B93F8721AFF4}" destId="{7AE28275-8189-304B-BDE5-5E5C671D1A55}" srcOrd="0" destOrd="0" presId="urn:microsoft.com/office/officeart/2005/8/layout/pyramid1"/>
    <dgm:cxn modelId="{01B85938-33CD-1A45-8BFE-50BE0C3F8663}" type="presOf" srcId="{E8752FC1-491D-B24F-878E-7B27A0993F36}" destId="{0D08230A-6AD0-2B41-BF87-AE86F274EEE3}" srcOrd="1" destOrd="0" presId="urn:microsoft.com/office/officeart/2005/8/layout/pyramid1"/>
    <dgm:cxn modelId="{AD8D11E7-9C89-2442-A0D3-4B7F36A51145}" type="presOf" srcId="{DA5B7626-EE35-C640-B44B-6160753CA89B}" destId="{567FA3C0-EAF2-8F47-9CFA-CE0A0C0DC33F}" srcOrd="1" destOrd="0" presId="urn:microsoft.com/office/officeart/2005/8/layout/pyramid1"/>
    <dgm:cxn modelId="{8951A81D-0AC7-8643-93F7-33BC81A533CA}" type="presOf" srcId="{DA5B7626-EE35-C640-B44B-6160753CA89B}" destId="{8F820B19-D61C-B247-A620-06225BB7DFA1}" srcOrd="0"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2AF8B2E8-A6CB-0943-8BF0-733F9622F638}" srcId="{95098161-E637-7049-BA60-C0AB4DAF5E9F}" destId="{E8752FC1-491D-B24F-878E-7B27A0993F36}" srcOrd="2" destOrd="0" parTransId="{B67F942F-7038-FA4F-8E74-DC8769FF754D}" sibTransId="{E40B4A82-B760-8B4A-BDF4-7B6B3CDB9912}"/>
    <dgm:cxn modelId="{8059A679-DD42-804B-ABE6-A0575D216131}" srcId="{95098161-E637-7049-BA60-C0AB4DAF5E9F}" destId="{DA5B7626-EE35-C640-B44B-6160753CA89B}" srcOrd="3" destOrd="0" parTransId="{781BEF34-1071-3246-8137-8CC5F3904E5B}" sibTransId="{254449DA-7B96-8843-BDEB-D22B3A50D950}"/>
    <dgm:cxn modelId="{81938B66-C2E4-9C4C-8439-581633A74F96}" type="presOf" srcId="{7B5694F9-8EEE-CD45-BBEF-0B9EB738EDF4}" destId="{A43E12FA-7480-EB48-B3E5-17A52D8B8888}" srcOrd="1" destOrd="0" presId="urn:microsoft.com/office/officeart/2005/8/layout/pyramid1"/>
    <dgm:cxn modelId="{3E41862D-2012-8644-A7E7-85878E02C977}" type="presOf" srcId="{7B5694F9-8EEE-CD45-BBEF-0B9EB738EDF4}" destId="{2B843B4D-9D9C-0F40-8A45-031B67D433C2}" srcOrd="0" destOrd="0" presId="urn:microsoft.com/office/officeart/2005/8/layout/pyramid1"/>
    <dgm:cxn modelId="{55623C42-EF6B-7140-936F-BFBE56977A9B}" type="presOf" srcId="{00644C28-B8FC-6B4A-8563-C5AA90710ABC}" destId="{6C4823E3-61B0-3B4D-AE75-C2F669A0B1E8}" srcOrd="0" destOrd="0" presId="urn:microsoft.com/office/officeart/2005/8/layout/pyramid1"/>
    <dgm:cxn modelId="{426283A3-B178-3848-9721-84298ECC104E}" type="presOf" srcId="{95098161-E637-7049-BA60-C0AB4DAF5E9F}" destId="{77FFA999-8B80-B141-B319-2DC5121D3529}" srcOrd="0" destOrd="0" presId="urn:microsoft.com/office/officeart/2005/8/layout/pyramid1"/>
    <dgm:cxn modelId="{19FE623F-7817-054C-BB22-BEDECA70675D}" type="presOf" srcId="{E8752FC1-491D-B24F-878E-7B27A0993F36}" destId="{5E181FBA-F664-6B48-BDE0-BF8485876CD3}"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B415A7A3-3A37-8240-A5A8-7B34502826F9}" type="presOf" srcId="{00644C28-B8FC-6B4A-8563-C5AA90710ABC}" destId="{2A2A1913-E03B-0A4C-8983-14D8E6854B04}" srcOrd="1" destOrd="0" presId="urn:microsoft.com/office/officeart/2005/8/layout/pyramid1"/>
    <dgm:cxn modelId="{E86D3B1B-66EA-2649-BF4A-56DA9E4B35A2}" type="presParOf" srcId="{77FFA999-8B80-B141-B319-2DC5121D3529}" destId="{1A5506AD-A243-2D41-8F70-DCD5EB38DA18}" srcOrd="0" destOrd="0" presId="urn:microsoft.com/office/officeart/2005/8/layout/pyramid1"/>
    <dgm:cxn modelId="{7133760A-2818-FC40-8B4A-0568B6614001}" type="presParOf" srcId="{1A5506AD-A243-2D41-8F70-DCD5EB38DA18}" destId="{6C4823E3-61B0-3B4D-AE75-C2F669A0B1E8}" srcOrd="0" destOrd="0" presId="urn:microsoft.com/office/officeart/2005/8/layout/pyramid1"/>
    <dgm:cxn modelId="{9E392E73-5D79-CC47-85D6-23D51721455D}" type="presParOf" srcId="{1A5506AD-A243-2D41-8F70-DCD5EB38DA18}" destId="{2A2A1913-E03B-0A4C-8983-14D8E6854B04}" srcOrd="1" destOrd="0" presId="urn:microsoft.com/office/officeart/2005/8/layout/pyramid1"/>
    <dgm:cxn modelId="{2888D4A3-BC74-F840-964F-5007E03F8A8D}" type="presParOf" srcId="{77FFA999-8B80-B141-B319-2DC5121D3529}" destId="{12D3D58B-540D-0B4D-A698-58C2B0292091}" srcOrd="1" destOrd="0" presId="urn:microsoft.com/office/officeart/2005/8/layout/pyramid1"/>
    <dgm:cxn modelId="{438AD759-0833-7F4A-BB3E-4F444EC4616E}" type="presParOf" srcId="{12D3D58B-540D-0B4D-A698-58C2B0292091}" destId="{F5C47C7C-F22E-5745-9FF3-8E8113C17EE8}" srcOrd="0" destOrd="0" presId="urn:microsoft.com/office/officeart/2005/8/layout/pyramid1"/>
    <dgm:cxn modelId="{F390FB12-6E05-1047-8EC3-0D5DE95B29C6}" type="presParOf" srcId="{12D3D58B-540D-0B4D-A698-58C2B0292091}" destId="{471F034A-26A6-5C42-9AA1-EE3AF3C79E8E}" srcOrd="1" destOrd="0" presId="urn:microsoft.com/office/officeart/2005/8/layout/pyramid1"/>
    <dgm:cxn modelId="{E5C0DBAA-88E2-3649-AF4C-39410FD7A0A2}" type="presParOf" srcId="{77FFA999-8B80-B141-B319-2DC5121D3529}" destId="{F7A3E1CF-2367-D348-9EA1-6831052B9446}" srcOrd="2" destOrd="0" presId="urn:microsoft.com/office/officeart/2005/8/layout/pyramid1"/>
    <dgm:cxn modelId="{12859001-478B-E245-A47C-BE72185D2C81}" type="presParOf" srcId="{F7A3E1CF-2367-D348-9EA1-6831052B9446}" destId="{5E181FBA-F664-6B48-BDE0-BF8485876CD3}" srcOrd="0" destOrd="0" presId="urn:microsoft.com/office/officeart/2005/8/layout/pyramid1"/>
    <dgm:cxn modelId="{E614F8BB-E1BF-4F44-A046-117A26196BD6}" type="presParOf" srcId="{F7A3E1CF-2367-D348-9EA1-6831052B9446}" destId="{0D08230A-6AD0-2B41-BF87-AE86F274EEE3}" srcOrd="1" destOrd="0" presId="urn:microsoft.com/office/officeart/2005/8/layout/pyramid1"/>
    <dgm:cxn modelId="{98BA2D08-2789-D847-A1C6-5E3082B4C2D3}" type="presParOf" srcId="{77FFA999-8B80-B141-B319-2DC5121D3529}" destId="{1F1A224B-50CC-B54B-908E-6118EBBD8076}" srcOrd="3" destOrd="0" presId="urn:microsoft.com/office/officeart/2005/8/layout/pyramid1"/>
    <dgm:cxn modelId="{9389996C-2900-FF4E-8DD9-33A47B337937}" type="presParOf" srcId="{1F1A224B-50CC-B54B-908E-6118EBBD8076}" destId="{8F820B19-D61C-B247-A620-06225BB7DFA1}" srcOrd="0" destOrd="0" presId="urn:microsoft.com/office/officeart/2005/8/layout/pyramid1"/>
    <dgm:cxn modelId="{637D4499-BBF0-C942-BFE3-C3F346718A68}" type="presParOf" srcId="{1F1A224B-50CC-B54B-908E-6118EBBD8076}" destId="{567FA3C0-EAF2-8F47-9CFA-CE0A0C0DC33F}" srcOrd="1" destOrd="0" presId="urn:microsoft.com/office/officeart/2005/8/layout/pyramid1"/>
    <dgm:cxn modelId="{580EF98C-7546-8B45-ADBA-091150A04572}" type="presParOf" srcId="{77FFA999-8B80-B141-B319-2DC5121D3529}" destId="{34491244-7400-B043-9703-5F19EA661BED}" srcOrd="4" destOrd="0" presId="urn:microsoft.com/office/officeart/2005/8/layout/pyramid1"/>
    <dgm:cxn modelId="{1B0DCCC6-AB51-884A-9C0D-1F1585E8F905}" type="presParOf" srcId="{34491244-7400-B043-9703-5F19EA661BED}" destId="{7AE28275-8189-304B-BDE5-5E5C671D1A55}" srcOrd="0" destOrd="0" presId="urn:microsoft.com/office/officeart/2005/8/layout/pyramid1"/>
    <dgm:cxn modelId="{2FF6FC03-A547-2442-B9E1-6240B404D915}" type="presParOf" srcId="{34491244-7400-B043-9703-5F19EA661BED}" destId="{06C17BD8-892F-BB41-87CF-5D922E430906}" srcOrd="1" destOrd="0" presId="urn:microsoft.com/office/officeart/2005/8/layout/pyramid1"/>
    <dgm:cxn modelId="{9A8840CB-12F4-DC47-A788-7AD16FA02850}" type="presParOf" srcId="{77FFA999-8B80-B141-B319-2DC5121D3529}" destId="{84EDB3D2-1944-0F46-9BB0-8285AE6DD0AA}" srcOrd="5" destOrd="0" presId="urn:microsoft.com/office/officeart/2005/8/layout/pyramid1"/>
    <dgm:cxn modelId="{8615106F-1C00-7A4C-BB38-12E6572800D7}" type="presParOf" srcId="{84EDB3D2-1944-0F46-9BB0-8285AE6DD0AA}" destId="{2B843B4D-9D9C-0F40-8A45-031B67D433C2}" srcOrd="0" destOrd="0" presId="urn:microsoft.com/office/officeart/2005/8/layout/pyramid1"/>
    <dgm:cxn modelId="{E02B3848-3E53-A642-A942-39733111A372}"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51677A9-193E-0F4A-A6A2-73FD6C426A3B}"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C0C6C680-245D-054F-8D49-80375F55554A}">
      <dgm:prSet custT="1"/>
      <dgm:spPr/>
      <dgm:t>
        <a:bodyPr/>
        <a:lstStyle/>
        <a:p>
          <a:pPr rtl="0"/>
          <a:r>
            <a:rPr lang="en-US" sz="1800" dirty="0" smtClean="0"/>
            <a:t>Defines company and its business</a:t>
          </a:r>
          <a:endParaRPr lang="en-US" sz="1800" dirty="0"/>
        </a:p>
      </dgm:t>
    </dgm:pt>
    <dgm:pt modelId="{B934601A-6F18-FD47-81A0-733646E1AF79}" type="parTrans" cxnId="{E224ADFC-57C0-1943-B773-CB3E40ED880F}">
      <dgm:prSet/>
      <dgm:spPr/>
      <dgm:t>
        <a:bodyPr/>
        <a:lstStyle/>
        <a:p>
          <a:endParaRPr lang="en-US" sz="2000"/>
        </a:p>
      </dgm:t>
    </dgm:pt>
    <dgm:pt modelId="{CAB0E85A-B3E3-AF44-B965-2797EF8DD09A}" type="sibTrans" cxnId="{E224ADFC-57C0-1943-B773-CB3E40ED880F}">
      <dgm:prSet/>
      <dgm:spPr/>
      <dgm:t>
        <a:bodyPr/>
        <a:lstStyle/>
        <a:p>
          <a:endParaRPr lang="en-US" sz="2000"/>
        </a:p>
      </dgm:t>
    </dgm:pt>
    <dgm:pt modelId="{090A69D8-A130-FE47-9225-A854EE941BB9}">
      <dgm:prSet custT="1"/>
      <dgm:spPr/>
      <dgm:t>
        <a:bodyPr/>
        <a:lstStyle/>
        <a:p>
          <a:pPr rtl="0"/>
          <a:r>
            <a:rPr lang="en-US" sz="1800" dirty="0" smtClean="0"/>
            <a:t>Instrument of strategic management</a:t>
          </a:r>
          <a:endParaRPr lang="en-US" sz="1800" dirty="0"/>
        </a:p>
      </dgm:t>
    </dgm:pt>
    <dgm:pt modelId="{94D86902-A0B6-0341-8FDC-2E5E182785B7}" type="parTrans" cxnId="{469B3B48-EDF9-9A41-956B-DF0E384580E2}">
      <dgm:prSet/>
      <dgm:spPr/>
      <dgm:t>
        <a:bodyPr/>
        <a:lstStyle/>
        <a:p>
          <a:endParaRPr lang="en-US" sz="2000"/>
        </a:p>
      </dgm:t>
    </dgm:pt>
    <dgm:pt modelId="{A662EDCC-F2BB-3A47-9CD4-A7DC0765E8FF}" type="sibTrans" cxnId="{469B3B48-EDF9-9A41-956B-DF0E384580E2}">
      <dgm:prSet/>
      <dgm:spPr/>
      <dgm:t>
        <a:bodyPr/>
        <a:lstStyle/>
        <a:p>
          <a:endParaRPr lang="en-US" sz="2000"/>
        </a:p>
      </dgm:t>
    </dgm:pt>
    <dgm:pt modelId="{CC289CA3-10A0-8340-AA73-B028E989AE0E}">
      <dgm:prSet custT="1"/>
      <dgm:spPr/>
      <dgm:t>
        <a:bodyPr/>
        <a:lstStyle/>
        <a:p>
          <a:pPr rtl="0"/>
          <a:r>
            <a:rPr lang="en-US" sz="1400" dirty="0" smtClean="0"/>
            <a:t>Defines only boundary which delimits space for free activity of management</a:t>
          </a:r>
          <a:endParaRPr lang="en-US" sz="1400" dirty="0"/>
        </a:p>
      </dgm:t>
    </dgm:pt>
    <dgm:pt modelId="{D4371D74-7C41-B54B-9556-47A60ADB2AFC}" type="parTrans" cxnId="{0B7DA70A-B1DC-9A49-9715-2467DFEFD22C}">
      <dgm:prSet/>
      <dgm:spPr/>
      <dgm:t>
        <a:bodyPr/>
        <a:lstStyle/>
        <a:p>
          <a:endParaRPr lang="en-US" sz="2000"/>
        </a:p>
      </dgm:t>
    </dgm:pt>
    <dgm:pt modelId="{A52A370D-771E-9A4B-8BAC-2FE6202BD8DD}" type="sibTrans" cxnId="{0B7DA70A-B1DC-9A49-9715-2467DFEFD22C}">
      <dgm:prSet/>
      <dgm:spPr/>
      <dgm:t>
        <a:bodyPr/>
        <a:lstStyle/>
        <a:p>
          <a:endParaRPr lang="en-US" sz="2000"/>
        </a:p>
      </dgm:t>
    </dgm:pt>
    <dgm:pt modelId="{604DAAE5-B61F-274C-947D-B984A18B3ADF}">
      <dgm:prSet custT="1"/>
      <dgm:spPr/>
      <dgm:t>
        <a:bodyPr/>
        <a:lstStyle/>
        <a:p>
          <a:pPr rtl="0"/>
          <a:r>
            <a:rPr lang="en-US" sz="1400" dirty="0" smtClean="0"/>
            <a:t>Submission for company management</a:t>
          </a:r>
          <a:endParaRPr lang="en-US" sz="1400" dirty="0"/>
        </a:p>
      </dgm:t>
    </dgm:pt>
    <dgm:pt modelId="{F9E199B3-F904-5C46-B4CC-7C54E58C5217}" type="parTrans" cxnId="{4838E11B-5834-C14F-BB8E-72181B3F7C36}">
      <dgm:prSet/>
      <dgm:spPr/>
      <dgm:t>
        <a:bodyPr/>
        <a:lstStyle/>
        <a:p>
          <a:endParaRPr lang="en-US" sz="2000"/>
        </a:p>
      </dgm:t>
    </dgm:pt>
    <dgm:pt modelId="{286F2683-25AD-1041-9147-0F40A9274A5D}" type="sibTrans" cxnId="{4838E11B-5834-C14F-BB8E-72181B3F7C36}">
      <dgm:prSet/>
      <dgm:spPr/>
      <dgm:t>
        <a:bodyPr/>
        <a:lstStyle/>
        <a:p>
          <a:endParaRPr lang="en-US" sz="2000"/>
        </a:p>
      </dgm:t>
    </dgm:pt>
    <dgm:pt modelId="{CA4AC927-BDCB-3344-B562-D5E945AA46B4}">
      <dgm:prSet custT="1"/>
      <dgm:spPr/>
      <dgm:t>
        <a:bodyPr/>
        <a:lstStyle/>
        <a:p>
          <a:pPr rtl="0"/>
          <a:r>
            <a:rPr lang="en-US" sz="1800" dirty="0" smtClean="0"/>
            <a:t>Strategic frame ought to be an eternal source of inspiration, orientation and motivation for people working for company, for suppliers, investors, ...</a:t>
          </a:r>
          <a:endParaRPr lang="en-US" sz="1800" dirty="0"/>
        </a:p>
      </dgm:t>
    </dgm:pt>
    <dgm:pt modelId="{17632E3C-A91F-9943-947B-E384AC0C6B87}" type="parTrans" cxnId="{F2056791-E34B-B74B-949A-90F89A757CD8}">
      <dgm:prSet/>
      <dgm:spPr/>
      <dgm:t>
        <a:bodyPr/>
        <a:lstStyle/>
        <a:p>
          <a:endParaRPr lang="en-US" sz="2000"/>
        </a:p>
      </dgm:t>
    </dgm:pt>
    <dgm:pt modelId="{E18AB8C8-0CB1-3D46-872B-0795FB764510}" type="sibTrans" cxnId="{F2056791-E34B-B74B-949A-90F89A757CD8}">
      <dgm:prSet/>
      <dgm:spPr/>
      <dgm:t>
        <a:bodyPr/>
        <a:lstStyle/>
        <a:p>
          <a:endParaRPr lang="en-US" sz="2000"/>
        </a:p>
      </dgm:t>
    </dgm:pt>
    <dgm:pt modelId="{C80BC92D-04BC-A040-84EC-891236EB312C}">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1800" dirty="0" smtClean="0"/>
            <a:t>Absence of strategic frame is often reason of chaos in companies which leads to their failure</a:t>
          </a:r>
          <a:endParaRPr lang="en-US" sz="1800" dirty="0"/>
        </a:p>
      </dgm:t>
    </dgm:pt>
    <dgm:pt modelId="{CA833994-2EE0-9B48-BAED-4A5576DC39A0}" type="parTrans" cxnId="{BEC56AE5-A8A4-C242-BB1E-B3231B3A5378}">
      <dgm:prSet/>
      <dgm:spPr/>
      <dgm:t>
        <a:bodyPr/>
        <a:lstStyle/>
        <a:p>
          <a:endParaRPr lang="en-US" sz="2000"/>
        </a:p>
      </dgm:t>
    </dgm:pt>
    <dgm:pt modelId="{9CCD5CE1-52D9-9A47-B454-0EDDA66F4EEE}" type="sibTrans" cxnId="{BEC56AE5-A8A4-C242-BB1E-B3231B3A5378}">
      <dgm:prSet/>
      <dgm:spPr/>
      <dgm:t>
        <a:bodyPr/>
        <a:lstStyle/>
        <a:p>
          <a:endParaRPr lang="en-US" sz="2000"/>
        </a:p>
      </dgm:t>
    </dgm:pt>
    <dgm:pt modelId="{176528F4-9C05-5540-8763-86B8D310ACE9}">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1800" dirty="0" smtClean="0"/>
            <a:t>Strategic frame is the seed the company ideas grow from </a:t>
          </a:r>
          <a:endParaRPr lang="en-US" sz="1800" dirty="0"/>
        </a:p>
      </dgm:t>
    </dgm:pt>
    <dgm:pt modelId="{4B9CC7C8-1203-774E-BF8D-B9BC16B20F37}" type="parTrans" cxnId="{829863B0-571F-3D4E-8E94-A7D653894118}">
      <dgm:prSet/>
      <dgm:spPr/>
      <dgm:t>
        <a:bodyPr/>
        <a:lstStyle/>
        <a:p>
          <a:endParaRPr lang="en-US" sz="2000"/>
        </a:p>
      </dgm:t>
    </dgm:pt>
    <dgm:pt modelId="{843D3360-A022-A24B-81B3-96ED4932DCD9}" type="sibTrans" cxnId="{829863B0-571F-3D4E-8E94-A7D653894118}">
      <dgm:prSet/>
      <dgm:spPr/>
      <dgm:t>
        <a:bodyPr/>
        <a:lstStyle/>
        <a:p>
          <a:endParaRPr lang="en-US" sz="2000"/>
        </a:p>
      </dgm:t>
    </dgm:pt>
    <dgm:pt modelId="{B7C7232E-9527-A44A-B883-9B2FEFCFD71F}" type="pres">
      <dgm:prSet presAssocID="{D51677A9-193E-0F4A-A6A2-73FD6C426A3B}" presName="linear" presStyleCnt="0">
        <dgm:presLayoutVars>
          <dgm:animLvl val="lvl"/>
          <dgm:resizeHandles val="exact"/>
        </dgm:presLayoutVars>
      </dgm:prSet>
      <dgm:spPr/>
      <dgm:t>
        <a:bodyPr/>
        <a:lstStyle/>
        <a:p>
          <a:endParaRPr lang="en-US"/>
        </a:p>
      </dgm:t>
    </dgm:pt>
    <dgm:pt modelId="{2155EA4E-20B5-644F-BDCA-FF1C04A82298}" type="pres">
      <dgm:prSet presAssocID="{C0C6C680-245D-054F-8D49-80375F55554A}" presName="parentText" presStyleLbl="node1" presStyleIdx="0" presStyleCnt="5">
        <dgm:presLayoutVars>
          <dgm:chMax val="0"/>
          <dgm:bulletEnabled val="1"/>
        </dgm:presLayoutVars>
      </dgm:prSet>
      <dgm:spPr/>
      <dgm:t>
        <a:bodyPr/>
        <a:lstStyle/>
        <a:p>
          <a:endParaRPr lang="en-US"/>
        </a:p>
      </dgm:t>
    </dgm:pt>
    <dgm:pt modelId="{79A1AAF5-BDFB-284E-9050-4376EDF8AEE9}" type="pres">
      <dgm:prSet presAssocID="{CAB0E85A-B3E3-AF44-B965-2797EF8DD09A}" presName="spacer" presStyleCnt="0"/>
      <dgm:spPr/>
    </dgm:pt>
    <dgm:pt modelId="{B8CC85A6-41F1-F747-A97A-BF23104855F0}" type="pres">
      <dgm:prSet presAssocID="{090A69D8-A130-FE47-9225-A854EE941BB9}" presName="parentText" presStyleLbl="node1" presStyleIdx="1" presStyleCnt="5">
        <dgm:presLayoutVars>
          <dgm:chMax val="0"/>
          <dgm:bulletEnabled val="1"/>
        </dgm:presLayoutVars>
      </dgm:prSet>
      <dgm:spPr/>
      <dgm:t>
        <a:bodyPr/>
        <a:lstStyle/>
        <a:p>
          <a:endParaRPr lang="en-US"/>
        </a:p>
      </dgm:t>
    </dgm:pt>
    <dgm:pt modelId="{96910B52-0436-2947-A21E-C5BD39D6F360}" type="pres">
      <dgm:prSet presAssocID="{090A69D8-A130-FE47-9225-A854EE941BB9}" presName="childText" presStyleLbl="revTx" presStyleIdx="0" presStyleCnt="1">
        <dgm:presLayoutVars>
          <dgm:bulletEnabled val="1"/>
        </dgm:presLayoutVars>
      </dgm:prSet>
      <dgm:spPr/>
      <dgm:t>
        <a:bodyPr/>
        <a:lstStyle/>
        <a:p>
          <a:endParaRPr lang="en-US"/>
        </a:p>
      </dgm:t>
    </dgm:pt>
    <dgm:pt modelId="{B775403A-63AE-1445-8D9E-06E6AB39CDC3}" type="pres">
      <dgm:prSet presAssocID="{CA4AC927-BDCB-3344-B562-D5E945AA46B4}" presName="parentText" presStyleLbl="node1" presStyleIdx="2" presStyleCnt="5">
        <dgm:presLayoutVars>
          <dgm:chMax val="0"/>
          <dgm:bulletEnabled val="1"/>
        </dgm:presLayoutVars>
      </dgm:prSet>
      <dgm:spPr/>
      <dgm:t>
        <a:bodyPr/>
        <a:lstStyle/>
        <a:p>
          <a:endParaRPr lang="en-US"/>
        </a:p>
      </dgm:t>
    </dgm:pt>
    <dgm:pt modelId="{1C2599BB-6D86-6248-B745-F1875746D567}" type="pres">
      <dgm:prSet presAssocID="{E18AB8C8-0CB1-3D46-872B-0795FB764510}" presName="spacer" presStyleCnt="0"/>
      <dgm:spPr/>
    </dgm:pt>
    <dgm:pt modelId="{5959E8D7-7CEA-9E4C-B773-7AD65B565003}" type="pres">
      <dgm:prSet presAssocID="{176528F4-9C05-5540-8763-86B8D310ACE9}" presName="parentText" presStyleLbl="node1" presStyleIdx="3" presStyleCnt="5">
        <dgm:presLayoutVars>
          <dgm:chMax val="0"/>
          <dgm:bulletEnabled val="1"/>
        </dgm:presLayoutVars>
      </dgm:prSet>
      <dgm:spPr/>
      <dgm:t>
        <a:bodyPr/>
        <a:lstStyle/>
        <a:p>
          <a:endParaRPr lang="en-US"/>
        </a:p>
      </dgm:t>
    </dgm:pt>
    <dgm:pt modelId="{54D1DB50-A106-9C4A-9098-CC6D6B28912D}" type="pres">
      <dgm:prSet presAssocID="{843D3360-A022-A24B-81B3-96ED4932DCD9}" presName="spacer" presStyleCnt="0"/>
      <dgm:spPr/>
    </dgm:pt>
    <dgm:pt modelId="{0B89A40C-DAA6-A14F-B765-6B6C52B839BC}" type="pres">
      <dgm:prSet presAssocID="{C80BC92D-04BC-A040-84EC-891236EB312C}" presName="parentText" presStyleLbl="node1" presStyleIdx="4" presStyleCnt="5">
        <dgm:presLayoutVars>
          <dgm:chMax val="0"/>
          <dgm:bulletEnabled val="1"/>
        </dgm:presLayoutVars>
      </dgm:prSet>
      <dgm:spPr/>
      <dgm:t>
        <a:bodyPr/>
        <a:lstStyle/>
        <a:p>
          <a:endParaRPr lang="en-US"/>
        </a:p>
      </dgm:t>
    </dgm:pt>
  </dgm:ptLst>
  <dgm:cxnLst>
    <dgm:cxn modelId="{F2056791-E34B-B74B-949A-90F89A757CD8}" srcId="{D51677A9-193E-0F4A-A6A2-73FD6C426A3B}" destId="{CA4AC927-BDCB-3344-B562-D5E945AA46B4}" srcOrd="2" destOrd="0" parTransId="{17632E3C-A91F-9943-947B-E384AC0C6B87}" sibTransId="{E18AB8C8-0CB1-3D46-872B-0795FB764510}"/>
    <dgm:cxn modelId="{0B7DA70A-B1DC-9A49-9715-2467DFEFD22C}" srcId="{090A69D8-A130-FE47-9225-A854EE941BB9}" destId="{CC289CA3-10A0-8340-AA73-B028E989AE0E}" srcOrd="0" destOrd="0" parTransId="{D4371D74-7C41-B54B-9556-47A60ADB2AFC}" sibTransId="{A52A370D-771E-9A4B-8BAC-2FE6202BD8DD}"/>
    <dgm:cxn modelId="{E224ADFC-57C0-1943-B773-CB3E40ED880F}" srcId="{D51677A9-193E-0F4A-A6A2-73FD6C426A3B}" destId="{C0C6C680-245D-054F-8D49-80375F55554A}" srcOrd="0" destOrd="0" parTransId="{B934601A-6F18-FD47-81A0-733646E1AF79}" sibTransId="{CAB0E85A-B3E3-AF44-B965-2797EF8DD09A}"/>
    <dgm:cxn modelId="{487BDE6A-766B-DE47-B122-11679202114B}" type="presOf" srcId="{CA4AC927-BDCB-3344-B562-D5E945AA46B4}" destId="{B775403A-63AE-1445-8D9E-06E6AB39CDC3}" srcOrd="0" destOrd="0" presId="urn:microsoft.com/office/officeart/2005/8/layout/vList2"/>
    <dgm:cxn modelId="{C097FB6E-A15F-7744-99D1-5835538528D6}" type="presOf" srcId="{CC289CA3-10A0-8340-AA73-B028E989AE0E}" destId="{96910B52-0436-2947-A21E-C5BD39D6F360}" srcOrd="0" destOrd="0" presId="urn:microsoft.com/office/officeart/2005/8/layout/vList2"/>
    <dgm:cxn modelId="{53A078BF-274C-2B48-98A3-CA449CAC3E1B}" type="presOf" srcId="{090A69D8-A130-FE47-9225-A854EE941BB9}" destId="{B8CC85A6-41F1-F747-A97A-BF23104855F0}" srcOrd="0" destOrd="0" presId="urn:microsoft.com/office/officeart/2005/8/layout/vList2"/>
    <dgm:cxn modelId="{469B3B48-EDF9-9A41-956B-DF0E384580E2}" srcId="{D51677A9-193E-0F4A-A6A2-73FD6C426A3B}" destId="{090A69D8-A130-FE47-9225-A854EE941BB9}" srcOrd="1" destOrd="0" parTransId="{94D86902-A0B6-0341-8FDC-2E5E182785B7}" sibTransId="{A662EDCC-F2BB-3A47-9CD4-A7DC0765E8FF}"/>
    <dgm:cxn modelId="{BEC56AE5-A8A4-C242-BB1E-B3231B3A5378}" srcId="{D51677A9-193E-0F4A-A6A2-73FD6C426A3B}" destId="{C80BC92D-04BC-A040-84EC-891236EB312C}" srcOrd="4" destOrd="0" parTransId="{CA833994-2EE0-9B48-BAED-4A5576DC39A0}" sibTransId="{9CCD5CE1-52D9-9A47-B454-0EDDA66F4EEE}"/>
    <dgm:cxn modelId="{829863B0-571F-3D4E-8E94-A7D653894118}" srcId="{D51677A9-193E-0F4A-A6A2-73FD6C426A3B}" destId="{176528F4-9C05-5540-8763-86B8D310ACE9}" srcOrd="3" destOrd="0" parTransId="{4B9CC7C8-1203-774E-BF8D-B9BC16B20F37}" sibTransId="{843D3360-A022-A24B-81B3-96ED4932DCD9}"/>
    <dgm:cxn modelId="{F584712B-DC38-884F-A9FD-848F2F86D8FC}" type="presOf" srcId="{176528F4-9C05-5540-8763-86B8D310ACE9}" destId="{5959E8D7-7CEA-9E4C-B773-7AD65B565003}" srcOrd="0" destOrd="0" presId="urn:microsoft.com/office/officeart/2005/8/layout/vList2"/>
    <dgm:cxn modelId="{962F95FF-8395-0944-8933-10F743582A48}" type="presOf" srcId="{C80BC92D-04BC-A040-84EC-891236EB312C}" destId="{0B89A40C-DAA6-A14F-B765-6B6C52B839BC}" srcOrd="0" destOrd="0" presId="urn:microsoft.com/office/officeart/2005/8/layout/vList2"/>
    <dgm:cxn modelId="{0BEB58D3-F3BD-1B4A-AED8-B3B06509BB29}" type="presOf" srcId="{C0C6C680-245D-054F-8D49-80375F55554A}" destId="{2155EA4E-20B5-644F-BDCA-FF1C04A82298}" srcOrd="0" destOrd="0" presId="urn:microsoft.com/office/officeart/2005/8/layout/vList2"/>
    <dgm:cxn modelId="{355B3F01-47AB-4048-BC12-4070E7195124}" type="presOf" srcId="{604DAAE5-B61F-274C-947D-B984A18B3ADF}" destId="{96910B52-0436-2947-A21E-C5BD39D6F360}" srcOrd="0" destOrd="1" presId="urn:microsoft.com/office/officeart/2005/8/layout/vList2"/>
    <dgm:cxn modelId="{A7D95474-DC90-A64C-907A-0D2152E547C3}" type="presOf" srcId="{D51677A9-193E-0F4A-A6A2-73FD6C426A3B}" destId="{B7C7232E-9527-A44A-B883-9B2FEFCFD71F}" srcOrd="0" destOrd="0" presId="urn:microsoft.com/office/officeart/2005/8/layout/vList2"/>
    <dgm:cxn modelId="{4838E11B-5834-C14F-BB8E-72181B3F7C36}" srcId="{090A69D8-A130-FE47-9225-A854EE941BB9}" destId="{604DAAE5-B61F-274C-947D-B984A18B3ADF}" srcOrd="1" destOrd="0" parTransId="{F9E199B3-F904-5C46-B4CC-7C54E58C5217}" sibTransId="{286F2683-25AD-1041-9147-0F40A9274A5D}"/>
    <dgm:cxn modelId="{86F68D5D-BA55-9646-BC62-D3FB9217627B}" type="presParOf" srcId="{B7C7232E-9527-A44A-B883-9B2FEFCFD71F}" destId="{2155EA4E-20B5-644F-BDCA-FF1C04A82298}" srcOrd="0" destOrd="0" presId="urn:microsoft.com/office/officeart/2005/8/layout/vList2"/>
    <dgm:cxn modelId="{A6452517-1EA7-5C4E-ADF5-07CEAA825BC8}" type="presParOf" srcId="{B7C7232E-9527-A44A-B883-9B2FEFCFD71F}" destId="{79A1AAF5-BDFB-284E-9050-4376EDF8AEE9}" srcOrd="1" destOrd="0" presId="urn:microsoft.com/office/officeart/2005/8/layout/vList2"/>
    <dgm:cxn modelId="{F2633B37-C3BA-1D44-8B5C-3D88F88F4E54}" type="presParOf" srcId="{B7C7232E-9527-A44A-B883-9B2FEFCFD71F}" destId="{B8CC85A6-41F1-F747-A97A-BF23104855F0}" srcOrd="2" destOrd="0" presId="urn:microsoft.com/office/officeart/2005/8/layout/vList2"/>
    <dgm:cxn modelId="{70DE2D62-24BB-B240-A8B6-F01032675286}" type="presParOf" srcId="{B7C7232E-9527-A44A-B883-9B2FEFCFD71F}" destId="{96910B52-0436-2947-A21E-C5BD39D6F360}" srcOrd="3" destOrd="0" presId="urn:microsoft.com/office/officeart/2005/8/layout/vList2"/>
    <dgm:cxn modelId="{9B31A82D-2663-134E-9D3A-5B10B7798902}" type="presParOf" srcId="{B7C7232E-9527-A44A-B883-9B2FEFCFD71F}" destId="{B775403A-63AE-1445-8D9E-06E6AB39CDC3}" srcOrd="4" destOrd="0" presId="urn:microsoft.com/office/officeart/2005/8/layout/vList2"/>
    <dgm:cxn modelId="{639D5ACA-58AE-1543-8665-D1D77C47C3DA}" type="presParOf" srcId="{B7C7232E-9527-A44A-B883-9B2FEFCFD71F}" destId="{1C2599BB-6D86-6248-B745-F1875746D567}" srcOrd="5" destOrd="0" presId="urn:microsoft.com/office/officeart/2005/8/layout/vList2"/>
    <dgm:cxn modelId="{0E644222-B8F7-6442-A74E-5742D5C9A50D}" type="presParOf" srcId="{B7C7232E-9527-A44A-B883-9B2FEFCFD71F}" destId="{5959E8D7-7CEA-9E4C-B773-7AD65B565003}" srcOrd="6" destOrd="0" presId="urn:microsoft.com/office/officeart/2005/8/layout/vList2"/>
    <dgm:cxn modelId="{D2511371-F62E-7044-AD7E-796723E595F3}" type="presParOf" srcId="{B7C7232E-9527-A44A-B883-9B2FEFCFD71F}" destId="{54D1DB50-A106-9C4A-9098-CC6D6B28912D}" srcOrd="7" destOrd="0" presId="urn:microsoft.com/office/officeart/2005/8/layout/vList2"/>
    <dgm:cxn modelId="{41ABC8BB-B7DD-834A-BDD7-CA580393A49B}" type="presParOf" srcId="{B7C7232E-9527-A44A-B883-9B2FEFCFD71F}" destId="{0B89A40C-DAA6-A14F-B765-6B6C52B839B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4906E67-5F4E-2A4B-B7B0-262ED77A41F3}" type="doc">
      <dgm:prSet loTypeId="urn:microsoft.com/office/officeart/2005/8/layout/hProcess9" loCatId="process" qsTypeId="urn:microsoft.com/office/officeart/2005/8/quickstyle/simple4" qsCatId="simple" csTypeId="urn:microsoft.com/office/officeart/2005/8/colors/accent1_2" csCatId="accent1" phldr="1"/>
      <dgm:spPr/>
      <dgm:t>
        <a:bodyPr/>
        <a:lstStyle/>
        <a:p>
          <a:endParaRPr lang="en-US"/>
        </a:p>
      </dgm:t>
    </dgm:pt>
    <dgm:pt modelId="{BD959C5E-90CD-DF47-BDD3-975B95A3AE27}">
      <dgm:prSet/>
      <dgm:spPr/>
      <dgm:t>
        <a:bodyPr/>
        <a:lstStyle/>
        <a:p>
          <a:pPr rtl="0"/>
          <a:r>
            <a:rPr lang="en-US" dirty="0" smtClean="0"/>
            <a:t>Emotional perspective</a:t>
          </a:r>
          <a:endParaRPr lang="en-US" dirty="0"/>
        </a:p>
      </dgm:t>
    </dgm:pt>
    <dgm:pt modelId="{32F43CA0-9E88-F04E-B00B-44058DED5EDF}" type="parTrans" cxnId="{04890E2C-EC69-7E45-8549-A8572AFF5ADA}">
      <dgm:prSet/>
      <dgm:spPr/>
      <dgm:t>
        <a:bodyPr/>
        <a:lstStyle/>
        <a:p>
          <a:endParaRPr lang="en-US"/>
        </a:p>
      </dgm:t>
    </dgm:pt>
    <dgm:pt modelId="{96F5FC87-58DC-4943-9D2E-CBBB0F6CF319}" type="sibTrans" cxnId="{04890E2C-EC69-7E45-8549-A8572AFF5ADA}">
      <dgm:prSet/>
      <dgm:spPr/>
      <dgm:t>
        <a:bodyPr/>
        <a:lstStyle/>
        <a:p>
          <a:endParaRPr lang="en-US"/>
        </a:p>
      </dgm:t>
    </dgm:pt>
    <dgm:pt modelId="{105ECD93-5E83-3E4D-9E92-8F36E1B6AB2A}">
      <dgm:prSet/>
      <dgm:spPr/>
      <dgm:t>
        <a:bodyPr/>
        <a:lstStyle/>
        <a:p>
          <a:pPr rtl="0"/>
          <a:r>
            <a:rPr lang="en-US" dirty="0" smtClean="0"/>
            <a:t>Rational perspective</a:t>
          </a:r>
          <a:endParaRPr lang="en-US" dirty="0"/>
        </a:p>
      </dgm:t>
    </dgm:pt>
    <dgm:pt modelId="{D4B2665C-3527-FF4F-8AC0-3AF7AC9227DE}" type="parTrans" cxnId="{B7D8003B-6B33-EF40-B1A1-CADDA86EDA82}">
      <dgm:prSet/>
      <dgm:spPr/>
      <dgm:t>
        <a:bodyPr/>
        <a:lstStyle/>
        <a:p>
          <a:endParaRPr lang="en-US"/>
        </a:p>
      </dgm:t>
    </dgm:pt>
    <dgm:pt modelId="{C6F83DD9-51D1-014E-9DB0-12DE19591BAF}" type="sibTrans" cxnId="{B7D8003B-6B33-EF40-B1A1-CADDA86EDA82}">
      <dgm:prSet/>
      <dgm:spPr/>
      <dgm:t>
        <a:bodyPr/>
        <a:lstStyle/>
        <a:p>
          <a:endParaRPr lang="en-US"/>
        </a:p>
      </dgm:t>
    </dgm:pt>
    <dgm:pt modelId="{D3EA8ED9-601A-D440-8C53-D17BF90F2013}">
      <dgm:prSet/>
      <dgm:spPr/>
      <dgm:t>
        <a:bodyPr/>
        <a:lstStyle/>
        <a:p>
          <a:pPr rtl="0"/>
          <a:r>
            <a:rPr lang="en-US" dirty="0" smtClean="0"/>
            <a:t>wishes, intuition, instincts</a:t>
          </a:r>
          <a:endParaRPr lang="en-US" dirty="0"/>
        </a:p>
      </dgm:t>
    </dgm:pt>
    <dgm:pt modelId="{24A3EEC1-388E-9D42-88DD-9C6F374695F3}" type="parTrans" cxnId="{FEB4751D-D023-A24A-911F-271DF77B7A77}">
      <dgm:prSet/>
      <dgm:spPr/>
      <dgm:t>
        <a:bodyPr/>
        <a:lstStyle/>
        <a:p>
          <a:endParaRPr lang="en-US"/>
        </a:p>
      </dgm:t>
    </dgm:pt>
    <dgm:pt modelId="{3B2C21A7-0D78-F14D-835F-F6A3BF0DBE5D}" type="sibTrans" cxnId="{FEB4751D-D023-A24A-911F-271DF77B7A77}">
      <dgm:prSet/>
      <dgm:spPr/>
      <dgm:t>
        <a:bodyPr/>
        <a:lstStyle/>
        <a:p>
          <a:endParaRPr lang="en-US"/>
        </a:p>
      </dgm:t>
    </dgm:pt>
    <dgm:pt modelId="{C35F78ED-36F8-2843-BB7B-69C297E9DF58}">
      <dgm:prSet/>
      <dgm:spPr/>
      <dgm:t>
        <a:bodyPr/>
        <a:lstStyle/>
        <a:p>
          <a:pPr rtl="0"/>
          <a:r>
            <a:rPr lang="en-US" dirty="0" smtClean="0"/>
            <a:t>unconsciousness </a:t>
          </a:r>
          <a:endParaRPr lang="en-US" dirty="0"/>
        </a:p>
      </dgm:t>
    </dgm:pt>
    <dgm:pt modelId="{1F18BE7A-FDDB-9D4A-87A6-368957D33E08}" type="parTrans" cxnId="{A049E4C5-07DC-0945-B3F3-93F6A1B27F02}">
      <dgm:prSet/>
      <dgm:spPr/>
      <dgm:t>
        <a:bodyPr/>
        <a:lstStyle/>
        <a:p>
          <a:endParaRPr lang="en-US"/>
        </a:p>
      </dgm:t>
    </dgm:pt>
    <dgm:pt modelId="{A55235AB-B8BE-D04F-80AE-67AD0D85DAE1}" type="sibTrans" cxnId="{A049E4C5-07DC-0945-B3F3-93F6A1B27F02}">
      <dgm:prSet/>
      <dgm:spPr/>
      <dgm:t>
        <a:bodyPr/>
        <a:lstStyle/>
        <a:p>
          <a:endParaRPr lang="en-US"/>
        </a:p>
      </dgm:t>
    </dgm:pt>
    <dgm:pt modelId="{A80D9049-CEF7-ED44-9CA7-715F8FCB7657}">
      <dgm:prSet/>
      <dgm:spPr/>
      <dgm:t>
        <a:bodyPr/>
        <a:lstStyle/>
        <a:p>
          <a:pPr rtl="0"/>
          <a:r>
            <a:rPr lang="en-US" dirty="0" smtClean="0"/>
            <a:t>consciousness</a:t>
          </a:r>
          <a:endParaRPr lang="en-US" dirty="0"/>
        </a:p>
      </dgm:t>
    </dgm:pt>
    <dgm:pt modelId="{DEA745B0-F0E9-B54D-BE5C-AF501F20435D}" type="parTrans" cxnId="{C39E05BC-0F5D-1043-9B10-0F5C36A889F3}">
      <dgm:prSet/>
      <dgm:spPr/>
      <dgm:t>
        <a:bodyPr/>
        <a:lstStyle/>
        <a:p>
          <a:endParaRPr lang="en-US"/>
        </a:p>
      </dgm:t>
    </dgm:pt>
    <dgm:pt modelId="{C4FB726C-F085-0C47-B818-9F6536EF871B}" type="sibTrans" cxnId="{C39E05BC-0F5D-1043-9B10-0F5C36A889F3}">
      <dgm:prSet/>
      <dgm:spPr/>
      <dgm:t>
        <a:bodyPr/>
        <a:lstStyle/>
        <a:p>
          <a:endParaRPr lang="en-US"/>
        </a:p>
      </dgm:t>
    </dgm:pt>
    <dgm:pt modelId="{D9303512-ED4C-FD48-9A7F-5A00C32C6DF9}">
      <dgm:prSet/>
      <dgm:spPr/>
      <dgm:t>
        <a:bodyPr/>
        <a:lstStyle/>
        <a:p>
          <a:pPr rtl="0"/>
          <a:r>
            <a:rPr lang="en-US" dirty="0" smtClean="0"/>
            <a:t>measurable parameters</a:t>
          </a:r>
          <a:endParaRPr lang="en-US" dirty="0"/>
        </a:p>
      </dgm:t>
    </dgm:pt>
    <dgm:pt modelId="{7258C109-1DE1-1548-9B1A-04DEA9730413}" type="parTrans" cxnId="{844416F0-06E9-A546-A8EE-0467AF6B4863}">
      <dgm:prSet/>
      <dgm:spPr/>
      <dgm:t>
        <a:bodyPr/>
        <a:lstStyle/>
        <a:p>
          <a:endParaRPr lang="en-US"/>
        </a:p>
      </dgm:t>
    </dgm:pt>
    <dgm:pt modelId="{4CDEB3C7-74A0-CA4C-A2AA-1D0C6703F1FA}" type="sibTrans" cxnId="{844416F0-06E9-A546-A8EE-0467AF6B4863}">
      <dgm:prSet/>
      <dgm:spPr/>
      <dgm:t>
        <a:bodyPr/>
        <a:lstStyle/>
        <a:p>
          <a:endParaRPr lang="en-US"/>
        </a:p>
      </dgm:t>
    </dgm:pt>
    <dgm:pt modelId="{1A74F469-1418-244E-BE87-B2BBBC890644}">
      <dgm:prSet/>
      <dgm:spPr/>
      <dgm:t>
        <a:bodyPr/>
        <a:lstStyle/>
        <a:p>
          <a:pPr rtl="0"/>
          <a:r>
            <a:rPr lang="en-US" dirty="0" smtClean="0"/>
            <a:t>Environment understanding</a:t>
          </a:r>
          <a:endParaRPr lang="en-US" dirty="0"/>
        </a:p>
      </dgm:t>
    </dgm:pt>
    <dgm:pt modelId="{B885F804-2FC6-974E-B4C5-A653C436C52A}" type="parTrans" cxnId="{23B78AC6-39F0-1448-A363-830B96E9339E}">
      <dgm:prSet/>
      <dgm:spPr/>
      <dgm:t>
        <a:bodyPr/>
        <a:lstStyle/>
        <a:p>
          <a:endParaRPr lang="en-US"/>
        </a:p>
      </dgm:t>
    </dgm:pt>
    <dgm:pt modelId="{10CE7744-9F36-CF42-B992-ADA1690038BF}" type="sibTrans" cxnId="{23B78AC6-39F0-1448-A363-830B96E9339E}">
      <dgm:prSet/>
      <dgm:spPr/>
      <dgm:t>
        <a:bodyPr/>
        <a:lstStyle/>
        <a:p>
          <a:endParaRPr lang="en-US"/>
        </a:p>
      </dgm:t>
    </dgm:pt>
    <dgm:pt modelId="{B749626B-C480-F847-AAAF-C385D2A4E465}">
      <dgm:prSet/>
      <dgm:spPr/>
      <dgm:t>
        <a:bodyPr/>
        <a:lstStyle/>
        <a:p>
          <a:pPr rtl="0"/>
          <a:r>
            <a:rPr lang="en-US" dirty="0" smtClean="0"/>
            <a:t>trends, challenges, opportunities</a:t>
          </a:r>
          <a:endParaRPr lang="en-US" dirty="0"/>
        </a:p>
      </dgm:t>
    </dgm:pt>
    <dgm:pt modelId="{56028A8D-BA08-1B4C-9206-8F212514C419}" type="parTrans" cxnId="{ECCE6100-636C-CB41-AF59-4374B7DF0659}">
      <dgm:prSet/>
      <dgm:spPr/>
      <dgm:t>
        <a:bodyPr/>
        <a:lstStyle/>
        <a:p>
          <a:endParaRPr lang="en-US"/>
        </a:p>
      </dgm:t>
    </dgm:pt>
    <dgm:pt modelId="{4FEE3C81-80B9-C543-8F00-8961F4628B64}" type="sibTrans" cxnId="{ECCE6100-636C-CB41-AF59-4374B7DF0659}">
      <dgm:prSet/>
      <dgm:spPr/>
      <dgm:t>
        <a:bodyPr/>
        <a:lstStyle/>
        <a:p>
          <a:endParaRPr lang="en-US"/>
        </a:p>
      </dgm:t>
    </dgm:pt>
    <dgm:pt modelId="{DC9B1235-CBE2-4645-AB59-A24889F8AB37}" type="pres">
      <dgm:prSet presAssocID="{74906E67-5F4E-2A4B-B7B0-262ED77A41F3}" presName="CompostProcess" presStyleCnt="0">
        <dgm:presLayoutVars>
          <dgm:dir/>
          <dgm:resizeHandles val="exact"/>
        </dgm:presLayoutVars>
      </dgm:prSet>
      <dgm:spPr/>
      <dgm:t>
        <a:bodyPr/>
        <a:lstStyle/>
        <a:p>
          <a:endParaRPr lang="en-US"/>
        </a:p>
      </dgm:t>
    </dgm:pt>
    <dgm:pt modelId="{C7CF130C-ACE6-2D4B-928B-D04AC033788C}" type="pres">
      <dgm:prSet presAssocID="{74906E67-5F4E-2A4B-B7B0-262ED77A41F3}" presName="arrow" presStyleLbl="bgShp" presStyleIdx="0" presStyleCnt="1"/>
      <dgm:spPr/>
    </dgm:pt>
    <dgm:pt modelId="{594AAEED-E45F-FE42-B35F-19EBE213D3AD}" type="pres">
      <dgm:prSet presAssocID="{74906E67-5F4E-2A4B-B7B0-262ED77A41F3}" presName="linearProcess" presStyleCnt="0"/>
      <dgm:spPr/>
    </dgm:pt>
    <dgm:pt modelId="{D2E2A507-272C-044F-BC01-2E094C9A3A1F}" type="pres">
      <dgm:prSet presAssocID="{1A74F469-1418-244E-BE87-B2BBBC890644}" presName="textNode" presStyleLbl="node1" presStyleIdx="0" presStyleCnt="3">
        <dgm:presLayoutVars>
          <dgm:bulletEnabled val="1"/>
        </dgm:presLayoutVars>
      </dgm:prSet>
      <dgm:spPr/>
      <dgm:t>
        <a:bodyPr/>
        <a:lstStyle/>
        <a:p>
          <a:endParaRPr lang="en-US"/>
        </a:p>
      </dgm:t>
    </dgm:pt>
    <dgm:pt modelId="{11B40FBF-2FF1-EF4A-AAC0-C80FAEB090C9}" type="pres">
      <dgm:prSet presAssocID="{10CE7744-9F36-CF42-B992-ADA1690038BF}" presName="sibTrans" presStyleCnt="0"/>
      <dgm:spPr/>
    </dgm:pt>
    <dgm:pt modelId="{83A89FE1-18E0-F246-9AE3-20BB98B333E6}" type="pres">
      <dgm:prSet presAssocID="{BD959C5E-90CD-DF47-BDD3-975B95A3AE27}" presName="textNode" presStyleLbl="node1" presStyleIdx="1" presStyleCnt="3">
        <dgm:presLayoutVars>
          <dgm:bulletEnabled val="1"/>
        </dgm:presLayoutVars>
      </dgm:prSet>
      <dgm:spPr/>
      <dgm:t>
        <a:bodyPr/>
        <a:lstStyle/>
        <a:p>
          <a:endParaRPr lang="en-US"/>
        </a:p>
      </dgm:t>
    </dgm:pt>
    <dgm:pt modelId="{EC0BD5D8-64EC-AF4E-9091-22FE487D3768}" type="pres">
      <dgm:prSet presAssocID="{96F5FC87-58DC-4943-9D2E-CBBB0F6CF319}" presName="sibTrans" presStyleCnt="0"/>
      <dgm:spPr/>
    </dgm:pt>
    <dgm:pt modelId="{076F8E32-58A0-9044-965A-2C1943EA73BF}" type="pres">
      <dgm:prSet presAssocID="{105ECD93-5E83-3E4D-9E92-8F36E1B6AB2A}" presName="textNode" presStyleLbl="node1" presStyleIdx="2" presStyleCnt="3">
        <dgm:presLayoutVars>
          <dgm:bulletEnabled val="1"/>
        </dgm:presLayoutVars>
      </dgm:prSet>
      <dgm:spPr/>
      <dgm:t>
        <a:bodyPr/>
        <a:lstStyle/>
        <a:p>
          <a:endParaRPr lang="en-US"/>
        </a:p>
      </dgm:t>
    </dgm:pt>
  </dgm:ptLst>
  <dgm:cxnLst>
    <dgm:cxn modelId="{A049E4C5-07DC-0945-B3F3-93F6A1B27F02}" srcId="{BD959C5E-90CD-DF47-BDD3-975B95A3AE27}" destId="{C35F78ED-36F8-2843-BB7B-69C297E9DF58}" srcOrd="1" destOrd="0" parTransId="{1F18BE7A-FDDB-9D4A-87A6-368957D33E08}" sibTransId="{A55235AB-B8BE-D04F-80AE-67AD0D85DAE1}"/>
    <dgm:cxn modelId="{6A0F4544-9A7D-BC4B-8427-889241BA71E8}" type="presOf" srcId="{BD959C5E-90CD-DF47-BDD3-975B95A3AE27}" destId="{83A89FE1-18E0-F246-9AE3-20BB98B333E6}" srcOrd="0" destOrd="0" presId="urn:microsoft.com/office/officeart/2005/8/layout/hProcess9"/>
    <dgm:cxn modelId="{844416F0-06E9-A546-A8EE-0467AF6B4863}" srcId="{105ECD93-5E83-3E4D-9E92-8F36E1B6AB2A}" destId="{D9303512-ED4C-FD48-9A7F-5A00C32C6DF9}" srcOrd="0" destOrd="0" parTransId="{7258C109-1DE1-1548-9B1A-04DEA9730413}" sibTransId="{4CDEB3C7-74A0-CA4C-A2AA-1D0C6703F1FA}"/>
    <dgm:cxn modelId="{E694A1D2-0845-904F-865E-FCAD645F177F}" type="presOf" srcId="{C35F78ED-36F8-2843-BB7B-69C297E9DF58}" destId="{83A89FE1-18E0-F246-9AE3-20BB98B333E6}" srcOrd="0" destOrd="2" presId="urn:microsoft.com/office/officeart/2005/8/layout/hProcess9"/>
    <dgm:cxn modelId="{04890E2C-EC69-7E45-8549-A8572AFF5ADA}" srcId="{74906E67-5F4E-2A4B-B7B0-262ED77A41F3}" destId="{BD959C5E-90CD-DF47-BDD3-975B95A3AE27}" srcOrd="1" destOrd="0" parTransId="{32F43CA0-9E88-F04E-B00B-44058DED5EDF}" sibTransId="{96F5FC87-58DC-4943-9D2E-CBBB0F6CF319}"/>
    <dgm:cxn modelId="{B7D8003B-6B33-EF40-B1A1-CADDA86EDA82}" srcId="{74906E67-5F4E-2A4B-B7B0-262ED77A41F3}" destId="{105ECD93-5E83-3E4D-9E92-8F36E1B6AB2A}" srcOrd="2" destOrd="0" parTransId="{D4B2665C-3527-FF4F-8AC0-3AF7AC9227DE}" sibTransId="{C6F83DD9-51D1-014E-9DB0-12DE19591BAF}"/>
    <dgm:cxn modelId="{56590FFC-24B5-4649-81DA-555FECEFE3D9}" type="presOf" srcId="{1A74F469-1418-244E-BE87-B2BBBC890644}" destId="{D2E2A507-272C-044F-BC01-2E094C9A3A1F}" srcOrd="0" destOrd="0" presId="urn:microsoft.com/office/officeart/2005/8/layout/hProcess9"/>
    <dgm:cxn modelId="{CEA8D0D0-6960-094F-8BAF-9D290BCA98C2}" type="presOf" srcId="{105ECD93-5E83-3E4D-9E92-8F36E1B6AB2A}" destId="{076F8E32-58A0-9044-965A-2C1943EA73BF}" srcOrd="0" destOrd="0" presId="urn:microsoft.com/office/officeart/2005/8/layout/hProcess9"/>
    <dgm:cxn modelId="{C39E05BC-0F5D-1043-9B10-0F5C36A889F3}" srcId="{105ECD93-5E83-3E4D-9E92-8F36E1B6AB2A}" destId="{A80D9049-CEF7-ED44-9CA7-715F8FCB7657}" srcOrd="1" destOrd="0" parTransId="{DEA745B0-F0E9-B54D-BE5C-AF501F20435D}" sibTransId="{C4FB726C-F085-0C47-B818-9F6536EF871B}"/>
    <dgm:cxn modelId="{B33B9610-4729-F947-81DC-A16F37345C0B}" type="presOf" srcId="{A80D9049-CEF7-ED44-9CA7-715F8FCB7657}" destId="{076F8E32-58A0-9044-965A-2C1943EA73BF}" srcOrd="0" destOrd="2" presId="urn:microsoft.com/office/officeart/2005/8/layout/hProcess9"/>
    <dgm:cxn modelId="{23B78AC6-39F0-1448-A363-830B96E9339E}" srcId="{74906E67-5F4E-2A4B-B7B0-262ED77A41F3}" destId="{1A74F469-1418-244E-BE87-B2BBBC890644}" srcOrd="0" destOrd="0" parTransId="{B885F804-2FC6-974E-B4C5-A653C436C52A}" sibTransId="{10CE7744-9F36-CF42-B992-ADA1690038BF}"/>
    <dgm:cxn modelId="{FEB4751D-D023-A24A-911F-271DF77B7A77}" srcId="{BD959C5E-90CD-DF47-BDD3-975B95A3AE27}" destId="{D3EA8ED9-601A-D440-8C53-D17BF90F2013}" srcOrd="0" destOrd="0" parTransId="{24A3EEC1-388E-9D42-88DD-9C6F374695F3}" sibTransId="{3B2C21A7-0D78-F14D-835F-F6A3BF0DBE5D}"/>
    <dgm:cxn modelId="{ECCE6100-636C-CB41-AF59-4374B7DF0659}" srcId="{1A74F469-1418-244E-BE87-B2BBBC890644}" destId="{B749626B-C480-F847-AAAF-C385D2A4E465}" srcOrd="0" destOrd="0" parTransId="{56028A8D-BA08-1B4C-9206-8F212514C419}" sibTransId="{4FEE3C81-80B9-C543-8F00-8961F4628B64}"/>
    <dgm:cxn modelId="{CA916670-8C59-F643-9BF3-1B98EF63B138}" type="presOf" srcId="{74906E67-5F4E-2A4B-B7B0-262ED77A41F3}" destId="{DC9B1235-CBE2-4645-AB59-A24889F8AB37}" srcOrd="0" destOrd="0" presId="urn:microsoft.com/office/officeart/2005/8/layout/hProcess9"/>
    <dgm:cxn modelId="{B9F854DA-8E01-474A-80B7-183675684A56}" type="presOf" srcId="{D9303512-ED4C-FD48-9A7F-5A00C32C6DF9}" destId="{076F8E32-58A0-9044-965A-2C1943EA73BF}" srcOrd="0" destOrd="1" presId="urn:microsoft.com/office/officeart/2005/8/layout/hProcess9"/>
    <dgm:cxn modelId="{5FA7BDA3-1F70-8449-8B2C-2BC152F03CD2}" type="presOf" srcId="{D3EA8ED9-601A-D440-8C53-D17BF90F2013}" destId="{83A89FE1-18E0-F246-9AE3-20BB98B333E6}" srcOrd="0" destOrd="1" presId="urn:microsoft.com/office/officeart/2005/8/layout/hProcess9"/>
    <dgm:cxn modelId="{67744A49-0973-F04D-8146-048A0A1501D9}" type="presOf" srcId="{B749626B-C480-F847-AAAF-C385D2A4E465}" destId="{D2E2A507-272C-044F-BC01-2E094C9A3A1F}" srcOrd="0" destOrd="1" presId="urn:microsoft.com/office/officeart/2005/8/layout/hProcess9"/>
    <dgm:cxn modelId="{7482ED8C-9077-0245-96A3-BBA459F3B2AA}" type="presParOf" srcId="{DC9B1235-CBE2-4645-AB59-A24889F8AB37}" destId="{C7CF130C-ACE6-2D4B-928B-D04AC033788C}" srcOrd="0" destOrd="0" presId="urn:microsoft.com/office/officeart/2005/8/layout/hProcess9"/>
    <dgm:cxn modelId="{55B482EE-2A21-BD4C-AC68-A1331030A723}" type="presParOf" srcId="{DC9B1235-CBE2-4645-AB59-A24889F8AB37}" destId="{594AAEED-E45F-FE42-B35F-19EBE213D3AD}" srcOrd="1" destOrd="0" presId="urn:microsoft.com/office/officeart/2005/8/layout/hProcess9"/>
    <dgm:cxn modelId="{04B94307-E551-B545-AA25-E2C68C417A5F}" type="presParOf" srcId="{594AAEED-E45F-FE42-B35F-19EBE213D3AD}" destId="{D2E2A507-272C-044F-BC01-2E094C9A3A1F}" srcOrd="0" destOrd="0" presId="urn:microsoft.com/office/officeart/2005/8/layout/hProcess9"/>
    <dgm:cxn modelId="{A18B4285-D73B-474D-B33B-8A3B06E79A9D}" type="presParOf" srcId="{594AAEED-E45F-FE42-B35F-19EBE213D3AD}" destId="{11B40FBF-2FF1-EF4A-AAC0-C80FAEB090C9}" srcOrd="1" destOrd="0" presId="urn:microsoft.com/office/officeart/2005/8/layout/hProcess9"/>
    <dgm:cxn modelId="{B9277623-71E7-E847-870B-2AFD5E4AB017}" type="presParOf" srcId="{594AAEED-E45F-FE42-B35F-19EBE213D3AD}" destId="{83A89FE1-18E0-F246-9AE3-20BB98B333E6}" srcOrd="2" destOrd="0" presId="urn:microsoft.com/office/officeart/2005/8/layout/hProcess9"/>
    <dgm:cxn modelId="{E9B022E2-A352-2544-931A-65BC15306F34}" type="presParOf" srcId="{594AAEED-E45F-FE42-B35F-19EBE213D3AD}" destId="{EC0BD5D8-64EC-AF4E-9091-22FE487D3768}" srcOrd="3" destOrd="0" presId="urn:microsoft.com/office/officeart/2005/8/layout/hProcess9"/>
    <dgm:cxn modelId="{F2BB4758-5A97-E64F-AA12-C666D2D4845E}" type="presParOf" srcId="{594AAEED-E45F-FE42-B35F-19EBE213D3AD}" destId="{076F8E32-58A0-9044-965A-2C1943EA73B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dgm:spPr>
        <a:gradFill rotWithShape="0">
          <a:gsLst>
            <a:gs pos="0">
              <a:srgbClr val="2C7D1D"/>
            </a:gs>
            <a:gs pos="50000">
              <a:srgbClr val="80D970"/>
            </a:gs>
            <a:gs pos="100000">
              <a:srgbClr val="A7FF88"/>
            </a:gs>
          </a:gsLst>
        </a:gradFill>
      </dgm:spPr>
      <dgm:t>
        <a:bodyPr/>
        <a:lstStyle/>
        <a:p>
          <a:r>
            <a:rPr lang="en-US" dirty="0" smtClean="0"/>
            <a:t>Strategic frame</a:t>
          </a:r>
          <a:endParaRPr lang="en-US" dirty="0"/>
        </a:p>
      </dgm:t>
    </dgm:pt>
    <dgm:pt modelId="{CD846DA8-4890-8044-B324-B35332716F3B}" type="parTrans" cxnId="{01644686-1474-7E4C-A837-992EDB4D0ADD}">
      <dgm:prSet/>
      <dgm:spPr/>
      <dgm:t>
        <a:bodyPr/>
        <a:lstStyle/>
        <a:p>
          <a:endParaRPr lang="en-US"/>
        </a:p>
      </dgm:t>
    </dgm:pt>
    <dgm:pt modelId="{18758D5D-1E27-6241-BCFE-C2AF70BE07F8}" type="sibTrans" cxnId="{01644686-1474-7E4C-A837-992EDB4D0ADD}">
      <dgm:prSet/>
      <dgm:spPr/>
      <dgm:t>
        <a:bodyPr/>
        <a:lstStyle/>
        <a:p>
          <a:endParaRPr lang="en-US"/>
        </a:p>
      </dgm:t>
    </dgm:pt>
    <dgm:pt modelId="{2BDD11A1-89EB-6D4F-A1E9-9B7F616B3788}">
      <dgm:prSet phldrT="[Text]"/>
      <dgm:spPr/>
      <dgm:t>
        <a:bodyPr/>
        <a:lstStyle/>
        <a:p>
          <a:r>
            <a:rPr lang="en-US" dirty="0" smtClean="0"/>
            <a:t>Business hypothesis</a:t>
          </a:r>
          <a:endParaRPr lang="en-US" dirty="0"/>
        </a:p>
      </dgm:t>
    </dgm:pt>
    <dgm:pt modelId="{B907010D-5D6A-E64A-83F4-D64DA90FF28E}" type="parTrans" cxnId="{4C203C46-429E-7242-BC45-0DA2436544CD}">
      <dgm:prSet/>
      <dgm:spPr/>
      <dgm:t>
        <a:bodyPr/>
        <a:lstStyle/>
        <a:p>
          <a:endParaRPr lang="en-US"/>
        </a:p>
      </dgm:t>
    </dgm:pt>
    <dgm:pt modelId="{CFA74A3F-F204-1044-8454-19184DB74EA0}" type="sibTrans" cxnId="{4C203C46-429E-7242-BC45-0DA2436544CD}">
      <dgm:prSet/>
      <dgm:spPr/>
      <dgm:t>
        <a:bodyPr/>
        <a:lstStyle/>
        <a:p>
          <a:endParaRPr lang="en-US"/>
        </a:p>
      </dgm:t>
    </dgm:pt>
    <dgm:pt modelId="{B0DA38C5-CCC7-8044-A29E-8EDD773CB454}">
      <dgm:prSet phldrT="[Text]"/>
      <dgm:spPr/>
      <dgm:t>
        <a:bodyPr/>
        <a:lstStyle/>
        <a:p>
          <a:r>
            <a:rPr lang="en-US" dirty="0" smtClean="0"/>
            <a:t>Mission</a:t>
          </a:r>
          <a:endParaRPr lang="en-US" dirty="0"/>
        </a:p>
      </dgm:t>
    </dgm:pt>
    <dgm:pt modelId="{5A54297D-8078-EE40-9A88-19A46D3D8598}" type="parTrans" cxnId="{8C0E12C3-7C31-8C49-A068-CA63DDA5631B}">
      <dgm:prSet/>
      <dgm:spPr/>
      <dgm:t>
        <a:bodyPr/>
        <a:lstStyle/>
        <a:p>
          <a:endParaRPr lang="en-US"/>
        </a:p>
      </dgm:t>
    </dgm:pt>
    <dgm:pt modelId="{CDA81726-3204-9F4F-AE42-355D40B38377}" type="sibTrans" cxnId="{8C0E12C3-7C31-8C49-A068-CA63DDA5631B}">
      <dgm:prSet/>
      <dgm:spPr/>
      <dgm:t>
        <a:bodyPr/>
        <a:lstStyle/>
        <a:p>
          <a:endParaRPr lang="en-US"/>
        </a:p>
      </dgm:t>
    </dgm:pt>
    <dgm:pt modelId="{557B345D-271F-9240-9100-1D08C56B5038}">
      <dgm:prSet phldrT="[Text]"/>
      <dgm:spPr/>
      <dgm:t>
        <a:bodyPr/>
        <a:lstStyle/>
        <a:p>
          <a:r>
            <a:rPr lang="en-US" dirty="0" smtClean="0"/>
            <a:t>Strategy</a:t>
          </a:r>
          <a:endParaRPr lang="en-US" dirty="0"/>
        </a:p>
      </dgm:t>
    </dgm:pt>
    <dgm:pt modelId="{30535995-FA57-1D4A-B98A-C30645DD798B}" type="parTrans" cxnId="{BB7C6AC4-9BED-7541-A911-7D720A520088}">
      <dgm:prSet/>
      <dgm:spPr/>
      <dgm:t>
        <a:bodyPr/>
        <a:lstStyle/>
        <a:p>
          <a:endParaRPr lang="en-US"/>
        </a:p>
      </dgm:t>
    </dgm:pt>
    <dgm:pt modelId="{CD5934E8-7360-4948-9285-B816C0BE8A41}" type="sibTrans" cxnId="{BB7C6AC4-9BED-7541-A911-7D720A520088}">
      <dgm:prSet/>
      <dgm:spPr/>
      <dgm:t>
        <a:bodyPr/>
        <a:lstStyle/>
        <a:p>
          <a:endParaRPr lang="en-US"/>
        </a:p>
      </dgm:t>
    </dgm:pt>
    <dgm:pt modelId="{42583BD4-7C72-2649-80EB-3200A4FCE88D}">
      <dgm:prSet phldrT="[Text]"/>
      <dgm:spPr/>
      <dgm:t>
        <a:bodyPr/>
        <a:lstStyle/>
        <a:p>
          <a:r>
            <a:rPr lang="en-US" dirty="0" smtClean="0"/>
            <a:t>Vision</a:t>
          </a:r>
          <a:endParaRPr lang="en-US" dirty="0"/>
        </a:p>
      </dgm:t>
    </dgm:pt>
    <dgm:pt modelId="{A5491DDB-C68E-0A40-ACF4-636F064196AC}" type="parTrans" cxnId="{B384CAE8-7828-2F4E-8161-070A77DE1663}">
      <dgm:prSet/>
      <dgm:spPr/>
      <dgm:t>
        <a:bodyPr/>
        <a:lstStyle/>
        <a:p>
          <a:endParaRPr lang="en-US"/>
        </a:p>
      </dgm:t>
    </dgm:pt>
    <dgm:pt modelId="{6540C741-2046-344A-AB66-45D960FD774E}" type="sibTrans" cxnId="{B384CAE8-7828-2F4E-8161-070A77DE1663}">
      <dgm:prSet/>
      <dgm:spPr/>
    </dgm:pt>
    <dgm:pt modelId="{DB146B97-90AA-1C46-A189-1E7C52B6EBB2}">
      <dgm:prSet phldrT="[Text]"/>
      <dgm:spPr/>
      <dgm:t>
        <a:bodyPr/>
        <a:lstStyle/>
        <a:p>
          <a:r>
            <a:rPr lang="en-US" dirty="0" smtClean="0"/>
            <a:t>Values and Rules</a:t>
          </a:r>
          <a:endParaRPr lang="en-US" dirty="0"/>
        </a:p>
      </dgm:t>
    </dgm:pt>
    <dgm:pt modelId="{EFB4C49E-E2F1-0648-AB05-436099A282BE}" type="parTrans" cxnId="{8E497DC8-F672-3C4F-867B-8FC4CFA311A6}">
      <dgm:prSet/>
      <dgm:spPr/>
      <dgm:t>
        <a:bodyPr/>
        <a:lstStyle/>
        <a:p>
          <a:endParaRPr lang="en-US"/>
        </a:p>
      </dgm:t>
    </dgm:pt>
    <dgm:pt modelId="{562FF30C-6351-2B4A-ACD1-B45EAB4CB4FA}" type="sibTrans" cxnId="{8E497DC8-F672-3C4F-867B-8FC4CFA311A6}">
      <dgm:prSet/>
      <dgm:spPr/>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1" presStyleCnt="5"/>
      <dgm:spPr/>
      <dgm:t>
        <a:bodyPr/>
        <a:lstStyle/>
        <a:p>
          <a:endParaRPr lang="en-US"/>
        </a:p>
      </dgm:t>
    </dgm:pt>
    <dgm:pt modelId="{0A4CE849-DE3D-6B41-B7BF-8D69A71415E7}" type="pres">
      <dgm:prSet presAssocID="{5A54297D-8078-EE40-9A88-19A46D3D8598}" presName="connTx" presStyleLbl="parChTrans1D2" presStyleIdx="1" presStyleCnt="5"/>
      <dgm:spPr/>
      <dgm:t>
        <a:bodyPr/>
        <a:lstStyle/>
        <a:p>
          <a:endParaRPr lang="en-US"/>
        </a:p>
      </dgm:t>
    </dgm:pt>
    <dgm:pt modelId="{7A3F91E7-960B-1F44-BA4F-6E46CB8561A5}" type="pres">
      <dgm:prSet presAssocID="{B0DA38C5-CCC7-8044-A29E-8EDD773CB454}" presName="node" presStyleLbl="node1" presStyleIdx="1" presStyleCnt="5">
        <dgm:presLayoutVars>
          <dgm:bulletEnabled val="1"/>
        </dgm:presLayoutVars>
      </dgm:prSet>
      <dgm:spPr/>
      <dgm:t>
        <a:bodyPr/>
        <a:lstStyle/>
        <a:p>
          <a:endParaRPr lang="en-US"/>
        </a:p>
      </dgm:t>
    </dgm:pt>
    <dgm:pt modelId="{B543D19D-01CA-3D4A-BE49-B99690F05631}" type="pres">
      <dgm:prSet presAssocID="{A5491DDB-C68E-0A40-ACF4-636F064196AC}" presName="Name9" presStyleLbl="parChTrans1D2" presStyleIdx="2" presStyleCnt="5"/>
      <dgm:spPr/>
      <dgm:t>
        <a:bodyPr/>
        <a:lstStyle/>
        <a:p>
          <a:endParaRPr lang="en-US"/>
        </a:p>
      </dgm:t>
    </dgm:pt>
    <dgm:pt modelId="{1D4DB8B2-F24E-F041-BC54-C934804A9330}" type="pres">
      <dgm:prSet presAssocID="{A5491DDB-C68E-0A40-ACF4-636F064196AC}" presName="connTx" presStyleLbl="parChTrans1D2" presStyleIdx="2" presStyleCnt="5"/>
      <dgm:spPr/>
      <dgm:t>
        <a:bodyPr/>
        <a:lstStyle/>
        <a:p>
          <a:endParaRPr lang="en-US"/>
        </a:p>
      </dgm:t>
    </dgm:pt>
    <dgm:pt modelId="{4E22B235-8AFC-EE48-ACBA-4D2406F39DBF}" type="pres">
      <dgm:prSet presAssocID="{42583BD4-7C72-2649-80EB-3200A4FCE88D}" presName="node" presStyleLbl="node1" presStyleIdx="2" presStyleCnt="5">
        <dgm:presLayoutVars>
          <dgm:bulletEnabled val="1"/>
        </dgm:presLayoutVars>
      </dgm:prSet>
      <dgm:spPr/>
      <dgm:t>
        <a:bodyPr/>
        <a:lstStyle/>
        <a:p>
          <a:endParaRPr lang="en-US"/>
        </a:p>
      </dgm:t>
    </dgm:pt>
    <dgm:pt modelId="{406B3FF9-B7BF-1648-B41A-120739188CFC}" type="pres">
      <dgm:prSet presAssocID="{30535995-FA57-1D4A-B98A-C30645DD798B}" presName="Name9" presStyleLbl="parChTrans1D2" presStyleIdx="3" presStyleCnt="5"/>
      <dgm:spPr/>
      <dgm:t>
        <a:bodyPr/>
        <a:lstStyle/>
        <a:p>
          <a:endParaRPr lang="en-US"/>
        </a:p>
      </dgm:t>
    </dgm:pt>
    <dgm:pt modelId="{744026A7-19E7-464E-AE5F-55978A49C27A}" type="pres">
      <dgm:prSet presAssocID="{30535995-FA57-1D4A-B98A-C30645DD798B}" presName="connTx" presStyleLbl="parChTrans1D2" presStyleIdx="3" presStyleCnt="5"/>
      <dgm:spPr/>
      <dgm:t>
        <a:bodyPr/>
        <a:lstStyle/>
        <a:p>
          <a:endParaRPr lang="en-US"/>
        </a:p>
      </dgm:t>
    </dgm:pt>
    <dgm:pt modelId="{C0273337-D3FC-CF4F-B67B-D37F97BD2BCE}" type="pres">
      <dgm:prSet presAssocID="{557B345D-271F-9240-9100-1D08C56B5038}" presName="node" presStyleLbl="node1" presStyleIdx="3" presStyleCnt="5">
        <dgm:presLayoutVars>
          <dgm:bulletEnabled val="1"/>
        </dgm:presLayoutVars>
      </dgm:prSet>
      <dgm:spPr/>
      <dgm:t>
        <a:bodyPr/>
        <a:lstStyle/>
        <a:p>
          <a:endParaRPr lang="en-US"/>
        </a:p>
      </dgm:t>
    </dgm:pt>
    <dgm:pt modelId="{FC1618A3-CC1C-784D-B017-1FA605A4A6EA}" type="pres">
      <dgm:prSet presAssocID="{EFB4C49E-E2F1-0648-AB05-436099A282BE}" presName="Name9" presStyleLbl="parChTrans1D2" presStyleIdx="4" presStyleCnt="5"/>
      <dgm:spPr/>
      <dgm:t>
        <a:bodyPr/>
        <a:lstStyle/>
        <a:p>
          <a:endParaRPr lang="en-US"/>
        </a:p>
      </dgm:t>
    </dgm:pt>
    <dgm:pt modelId="{4CC292A6-4121-BD4C-97C9-7E2D5F91A446}" type="pres">
      <dgm:prSet presAssocID="{EFB4C49E-E2F1-0648-AB05-436099A282BE}" presName="connTx" presStyleLbl="parChTrans1D2" presStyleIdx="4" presStyleCnt="5"/>
      <dgm:spPr/>
      <dgm:t>
        <a:bodyPr/>
        <a:lstStyle/>
        <a:p>
          <a:endParaRPr lang="en-US"/>
        </a:p>
      </dgm:t>
    </dgm:pt>
    <dgm:pt modelId="{B1ACBD5A-A8F5-4D4F-A021-4997F3015FD8}" type="pres">
      <dgm:prSet presAssocID="{DB146B97-90AA-1C46-A189-1E7C52B6EBB2}" presName="node" presStyleLbl="node1" presStyleIdx="4" presStyleCnt="5">
        <dgm:presLayoutVars>
          <dgm:bulletEnabled val="1"/>
        </dgm:presLayoutVars>
      </dgm:prSet>
      <dgm:spPr/>
      <dgm:t>
        <a:bodyPr/>
        <a:lstStyle/>
        <a:p>
          <a:endParaRPr lang="en-US"/>
        </a:p>
      </dgm:t>
    </dgm:pt>
  </dgm:ptLst>
  <dgm:cxnLst>
    <dgm:cxn modelId="{F1F5C2B1-D3C7-A34D-AF6E-BF078775A317}" type="presOf" srcId="{B907010D-5D6A-E64A-83F4-D64DA90FF28E}" destId="{B7F811AC-77D5-5E42-A71D-EB4AB08D53CB}" srcOrd="1" destOrd="0" presId="urn:microsoft.com/office/officeart/2005/8/layout/radial1"/>
    <dgm:cxn modelId="{5EA83A1A-96A4-FB4A-926F-BE61F3E6213C}" type="presOf" srcId="{42583BD4-7C72-2649-80EB-3200A4FCE88D}" destId="{4E22B235-8AFC-EE48-ACBA-4D2406F39DBF}" srcOrd="0" destOrd="0" presId="urn:microsoft.com/office/officeart/2005/8/layout/radial1"/>
    <dgm:cxn modelId="{8E497DC8-F672-3C4F-867B-8FC4CFA311A6}" srcId="{D38404C7-84A1-8B4E-AB60-72773CCDECB9}" destId="{DB146B97-90AA-1C46-A189-1E7C52B6EBB2}" srcOrd="4" destOrd="0" parTransId="{EFB4C49E-E2F1-0648-AB05-436099A282BE}" sibTransId="{562FF30C-6351-2B4A-ACD1-B45EAB4CB4FA}"/>
    <dgm:cxn modelId="{905EDC6D-00DD-5648-BA1A-7464D70DE9F7}" type="presOf" srcId="{5A54297D-8078-EE40-9A88-19A46D3D8598}" destId="{7173A7B2-75F5-C74A-A92D-E689C4CBBEBC}" srcOrd="0" destOrd="0" presId="urn:microsoft.com/office/officeart/2005/8/layout/radial1"/>
    <dgm:cxn modelId="{976FD6AB-5C88-7747-A164-58C77789EBD4}" type="presOf" srcId="{A5491DDB-C68E-0A40-ACF4-636F064196AC}" destId="{1D4DB8B2-F24E-F041-BC54-C934804A9330}" srcOrd="1" destOrd="0" presId="urn:microsoft.com/office/officeart/2005/8/layout/radial1"/>
    <dgm:cxn modelId="{87CB3223-E32C-5048-B346-45CF93CEDA11}" type="presOf" srcId="{30535995-FA57-1D4A-B98A-C30645DD798B}" destId="{744026A7-19E7-464E-AE5F-55978A49C27A}" srcOrd="1" destOrd="0" presId="urn:microsoft.com/office/officeart/2005/8/layout/radial1"/>
    <dgm:cxn modelId="{ECE9CE5B-F5C7-D740-AB1E-967AA2B569CE}" type="presOf" srcId="{4755AA4C-662F-BD49-8C35-4B0EDD0C5948}" destId="{0CFA571E-3E7B-AE4C-A350-404C3B1CD797}" srcOrd="0" destOrd="0" presId="urn:microsoft.com/office/officeart/2005/8/layout/radial1"/>
    <dgm:cxn modelId="{BB7C6AC4-9BED-7541-A911-7D720A520088}" srcId="{D38404C7-84A1-8B4E-AB60-72773CCDECB9}" destId="{557B345D-271F-9240-9100-1D08C56B5038}" srcOrd="3" destOrd="0" parTransId="{30535995-FA57-1D4A-B98A-C30645DD798B}" sibTransId="{CD5934E8-7360-4948-9285-B816C0BE8A41}"/>
    <dgm:cxn modelId="{DDE9119B-BF41-214E-A46C-53C4BBAAB2E1}" type="presOf" srcId="{557B345D-271F-9240-9100-1D08C56B5038}" destId="{C0273337-D3FC-CF4F-B67B-D37F97BD2BCE}" srcOrd="0" destOrd="0" presId="urn:microsoft.com/office/officeart/2005/8/layout/radial1"/>
    <dgm:cxn modelId="{B0A88347-1F88-C745-B14C-941B6CCEE58F}" type="presOf" srcId="{B907010D-5D6A-E64A-83F4-D64DA90FF28E}" destId="{333C7B3C-0F2E-0349-BBE8-4FC22FFBF37F}" srcOrd="0" destOrd="0" presId="urn:microsoft.com/office/officeart/2005/8/layout/radial1"/>
    <dgm:cxn modelId="{38ADE772-B86E-9240-B735-ABC037A8A74B}" type="presOf" srcId="{A5491DDB-C68E-0A40-ACF4-636F064196AC}" destId="{B543D19D-01CA-3D4A-BE49-B99690F05631}"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498517AC-9941-2F46-8D29-9B39FA4BB4F5}" type="presOf" srcId="{DB146B97-90AA-1C46-A189-1E7C52B6EBB2}" destId="{B1ACBD5A-A8F5-4D4F-A021-4997F3015FD8}" srcOrd="0" destOrd="0" presId="urn:microsoft.com/office/officeart/2005/8/layout/radial1"/>
    <dgm:cxn modelId="{54098372-428E-6341-9FE5-03EE153A84E2}" type="presOf" srcId="{30535995-FA57-1D4A-B98A-C30645DD798B}" destId="{406B3FF9-B7BF-1648-B41A-120739188CFC}" srcOrd="0" destOrd="0" presId="urn:microsoft.com/office/officeart/2005/8/layout/radial1"/>
    <dgm:cxn modelId="{8553521A-69EC-B349-B163-78F9B8CFC7F9}" type="presOf" srcId="{D38404C7-84A1-8B4E-AB60-72773CCDECB9}" destId="{1FA2E41E-A94F-114D-819C-49465E42D5B6}" srcOrd="0" destOrd="0" presId="urn:microsoft.com/office/officeart/2005/8/layout/radial1"/>
    <dgm:cxn modelId="{8313B9D8-069C-A345-805C-DBE4E4601FA6}" type="presOf" srcId="{2BDD11A1-89EB-6D4F-A1E9-9B7F616B3788}" destId="{6D8A6050-F5C2-354F-B3D2-52E6091FECF3}" srcOrd="0" destOrd="0" presId="urn:microsoft.com/office/officeart/2005/8/layout/radial1"/>
    <dgm:cxn modelId="{A2F73EFD-07C8-6849-B839-39D5D503FC31}" type="presOf" srcId="{B0DA38C5-CCC7-8044-A29E-8EDD773CB454}" destId="{7A3F91E7-960B-1F44-BA4F-6E46CB8561A5}" srcOrd="0" destOrd="0" presId="urn:microsoft.com/office/officeart/2005/8/layout/radial1"/>
    <dgm:cxn modelId="{9AF1048D-5618-7A49-938A-A8438E758853}" type="presOf" srcId="{EFB4C49E-E2F1-0648-AB05-436099A282BE}" destId="{FC1618A3-CC1C-784D-B017-1FA605A4A6EA}" srcOrd="0" destOrd="0" presId="urn:microsoft.com/office/officeart/2005/8/layout/radial1"/>
    <dgm:cxn modelId="{2AA40BD4-DC56-3D4D-A7F4-021445F5BD82}" type="presOf" srcId="{EFB4C49E-E2F1-0648-AB05-436099A282BE}" destId="{4CC292A6-4121-BD4C-97C9-7E2D5F91A446}" srcOrd="1" destOrd="0" presId="urn:microsoft.com/office/officeart/2005/8/layout/radial1"/>
    <dgm:cxn modelId="{E00B5618-0716-CE42-96FE-20D4769D82A0}" type="presOf" srcId="{5A54297D-8078-EE40-9A88-19A46D3D8598}" destId="{0A4CE849-DE3D-6B41-B7BF-8D69A71415E7}"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B384CAE8-7828-2F4E-8161-070A77DE1663}" srcId="{D38404C7-84A1-8B4E-AB60-72773CCDECB9}" destId="{42583BD4-7C72-2649-80EB-3200A4FCE88D}" srcOrd="2" destOrd="0" parTransId="{A5491DDB-C68E-0A40-ACF4-636F064196AC}" sibTransId="{6540C741-2046-344A-AB66-45D960FD774E}"/>
    <dgm:cxn modelId="{01644686-1474-7E4C-A837-992EDB4D0ADD}" srcId="{4755AA4C-662F-BD49-8C35-4B0EDD0C5948}" destId="{D38404C7-84A1-8B4E-AB60-72773CCDECB9}" srcOrd="0" destOrd="0" parTransId="{CD846DA8-4890-8044-B324-B35332716F3B}" sibTransId="{18758D5D-1E27-6241-BCFE-C2AF70BE07F8}"/>
    <dgm:cxn modelId="{83A8563D-689C-CE40-9EC8-E8F2303498A7}" type="presParOf" srcId="{0CFA571E-3E7B-AE4C-A350-404C3B1CD797}" destId="{1FA2E41E-A94F-114D-819C-49465E42D5B6}" srcOrd="0" destOrd="0" presId="urn:microsoft.com/office/officeart/2005/8/layout/radial1"/>
    <dgm:cxn modelId="{F96FDBE5-5709-224E-9B20-F987D6F28266}" type="presParOf" srcId="{0CFA571E-3E7B-AE4C-A350-404C3B1CD797}" destId="{333C7B3C-0F2E-0349-BBE8-4FC22FFBF37F}" srcOrd="1" destOrd="0" presId="urn:microsoft.com/office/officeart/2005/8/layout/radial1"/>
    <dgm:cxn modelId="{4DEA3F39-450C-764F-93F6-EBB43549A8BA}" type="presParOf" srcId="{333C7B3C-0F2E-0349-BBE8-4FC22FFBF37F}" destId="{B7F811AC-77D5-5E42-A71D-EB4AB08D53CB}" srcOrd="0" destOrd="0" presId="urn:microsoft.com/office/officeart/2005/8/layout/radial1"/>
    <dgm:cxn modelId="{B6BF919A-A9F1-EE4C-A4C0-A3D1256F1B3A}" type="presParOf" srcId="{0CFA571E-3E7B-AE4C-A350-404C3B1CD797}" destId="{6D8A6050-F5C2-354F-B3D2-52E6091FECF3}" srcOrd="2" destOrd="0" presId="urn:microsoft.com/office/officeart/2005/8/layout/radial1"/>
    <dgm:cxn modelId="{3F67E2F3-F556-DA4A-ADAB-97E8F3D65D8F}" type="presParOf" srcId="{0CFA571E-3E7B-AE4C-A350-404C3B1CD797}" destId="{7173A7B2-75F5-C74A-A92D-E689C4CBBEBC}" srcOrd="3" destOrd="0" presId="urn:microsoft.com/office/officeart/2005/8/layout/radial1"/>
    <dgm:cxn modelId="{C5C59572-F9BC-CB49-8515-FEB22F2A73F9}" type="presParOf" srcId="{7173A7B2-75F5-C74A-A92D-E689C4CBBEBC}" destId="{0A4CE849-DE3D-6B41-B7BF-8D69A71415E7}" srcOrd="0" destOrd="0" presId="urn:microsoft.com/office/officeart/2005/8/layout/radial1"/>
    <dgm:cxn modelId="{3382A800-1D0D-2448-BD95-DC86825CD2C9}" type="presParOf" srcId="{0CFA571E-3E7B-AE4C-A350-404C3B1CD797}" destId="{7A3F91E7-960B-1F44-BA4F-6E46CB8561A5}" srcOrd="4" destOrd="0" presId="urn:microsoft.com/office/officeart/2005/8/layout/radial1"/>
    <dgm:cxn modelId="{39DD881A-A0CA-3945-ADE2-0DE0087F0A2F}" type="presParOf" srcId="{0CFA571E-3E7B-AE4C-A350-404C3B1CD797}" destId="{B543D19D-01CA-3D4A-BE49-B99690F05631}" srcOrd="5" destOrd="0" presId="urn:microsoft.com/office/officeart/2005/8/layout/radial1"/>
    <dgm:cxn modelId="{9BF32A9E-429D-934E-ABF9-DC20BD351FBB}" type="presParOf" srcId="{B543D19D-01CA-3D4A-BE49-B99690F05631}" destId="{1D4DB8B2-F24E-F041-BC54-C934804A9330}" srcOrd="0" destOrd="0" presId="urn:microsoft.com/office/officeart/2005/8/layout/radial1"/>
    <dgm:cxn modelId="{AC4791B3-55BD-FA4B-AEDC-671C531DECE9}" type="presParOf" srcId="{0CFA571E-3E7B-AE4C-A350-404C3B1CD797}" destId="{4E22B235-8AFC-EE48-ACBA-4D2406F39DBF}" srcOrd="6" destOrd="0" presId="urn:microsoft.com/office/officeart/2005/8/layout/radial1"/>
    <dgm:cxn modelId="{B18CEE20-786D-B54D-9A1D-EED01331FC78}" type="presParOf" srcId="{0CFA571E-3E7B-AE4C-A350-404C3B1CD797}" destId="{406B3FF9-B7BF-1648-B41A-120739188CFC}" srcOrd="7" destOrd="0" presId="urn:microsoft.com/office/officeart/2005/8/layout/radial1"/>
    <dgm:cxn modelId="{ECB466F0-26FD-004F-8BDE-BC5BE5FF1FF2}" type="presParOf" srcId="{406B3FF9-B7BF-1648-B41A-120739188CFC}" destId="{744026A7-19E7-464E-AE5F-55978A49C27A}" srcOrd="0" destOrd="0" presId="urn:microsoft.com/office/officeart/2005/8/layout/radial1"/>
    <dgm:cxn modelId="{3EC13889-5661-264F-90EE-2B8EDC117B6F}" type="presParOf" srcId="{0CFA571E-3E7B-AE4C-A350-404C3B1CD797}" destId="{C0273337-D3FC-CF4F-B67B-D37F97BD2BCE}" srcOrd="8" destOrd="0" presId="urn:microsoft.com/office/officeart/2005/8/layout/radial1"/>
    <dgm:cxn modelId="{41879539-CD0B-5E4D-984F-92254FFE0B0A}" type="presParOf" srcId="{0CFA571E-3E7B-AE4C-A350-404C3B1CD797}" destId="{FC1618A3-CC1C-784D-B017-1FA605A4A6EA}" srcOrd="9" destOrd="0" presId="urn:microsoft.com/office/officeart/2005/8/layout/radial1"/>
    <dgm:cxn modelId="{F30BBF45-B646-724B-94F4-CD7296374027}" type="presParOf" srcId="{FC1618A3-CC1C-784D-B017-1FA605A4A6EA}" destId="{4CC292A6-4121-BD4C-97C9-7E2D5F91A446}" srcOrd="0" destOrd="0" presId="urn:microsoft.com/office/officeart/2005/8/layout/radial1"/>
    <dgm:cxn modelId="{94C669C4-7341-894D-B1B1-A29670CC190E}" type="presParOf" srcId="{0CFA571E-3E7B-AE4C-A350-404C3B1CD797}" destId="{B1ACBD5A-A8F5-4D4F-A021-4997F3015FD8}"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447D86-8676-EC45-B83F-FBD6EC95E43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22A7CF8-EF8B-D94C-A00C-F9D00A42B7DE}">
      <dgm:prSet/>
      <dgm:spPr/>
      <dgm:t>
        <a:bodyPr/>
        <a:lstStyle/>
        <a:p>
          <a:pPr rtl="0"/>
          <a:r>
            <a:rPr lang="en-US" dirty="0" smtClean="0"/>
            <a:t>Gains trust of investors, owners, managers, workers</a:t>
          </a:r>
          <a:endParaRPr lang="en-US" dirty="0"/>
        </a:p>
      </dgm:t>
    </dgm:pt>
    <dgm:pt modelId="{14BEA2C6-38CD-3D46-929E-3FDEF29C8536}" type="parTrans" cxnId="{460076E5-0727-904F-9F69-45AF59D042D1}">
      <dgm:prSet/>
      <dgm:spPr/>
      <dgm:t>
        <a:bodyPr/>
        <a:lstStyle/>
        <a:p>
          <a:endParaRPr lang="en-US"/>
        </a:p>
      </dgm:t>
    </dgm:pt>
    <dgm:pt modelId="{ABF8F0B3-7C65-5549-9334-944DA086A387}" type="sibTrans" cxnId="{460076E5-0727-904F-9F69-45AF59D042D1}">
      <dgm:prSet/>
      <dgm:spPr/>
      <dgm:t>
        <a:bodyPr/>
        <a:lstStyle/>
        <a:p>
          <a:endParaRPr lang="en-US"/>
        </a:p>
      </dgm:t>
    </dgm:pt>
    <dgm:pt modelId="{D81413B9-0666-8C48-A07E-99C57D4DF0A3}">
      <dgm:prSet/>
      <dgm:spPr/>
      <dgm:t>
        <a:bodyPr/>
        <a:lstStyle/>
        <a:p>
          <a:pPr rtl="0"/>
          <a:r>
            <a:rPr lang="en-US" dirty="0" smtClean="0"/>
            <a:t>Identifies business opportunities in surrounding environment</a:t>
          </a:r>
          <a:endParaRPr lang="en-US" dirty="0"/>
        </a:p>
      </dgm:t>
    </dgm:pt>
    <dgm:pt modelId="{DA386932-89B7-844B-8819-275DFB07F538}" type="parTrans" cxnId="{BECAC6DB-94EF-1045-BB85-B0BDC777CAF5}">
      <dgm:prSet/>
      <dgm:spPr/>
      <dgm:t>
        <a:bodyPr/>
        <a:lstStyle/>
        <a:p>
          <a:endParaRPr lang="en-US"/>
        </a:p>
      </dgm:t>
    </dgm:pt>
    <dgm:pt modelId="{4D2EB730-5465-7C41-B6E9-96FBC056D58A}" type="sibTrans" cxnId="{BECAC6DB-94EF-1045-BB85-B0BDC777CAF5}">
      <dgm:prSet/>
      <dgm:spPr/>
      <dgm:t>
        <a:bodyPr/>
        <a:lstStyle/>
        <a:p>
          <a:endParaRPr lang="en-US"/>
        </a:p>
      </dgm:t>
    </dgm:pt>
    <dgm:pt modelId="{91FEA7F5-065D-F945-B020-329F1B0330B7}">
      <dgm:prSet/>
      <dgm:spPr/>
      <dgm:t>
        <a:bodyPr/>
        <a:lstStyle/>
        <a:p>
          <a:pPr rtl="0"/>
          <a:r>
            <a:rPr lang="en-US" dirty="0" smtClean="0"/>
            <a:t>Clarifies why intended business will generate sufficient income to sustain itself in the future</a:t>
          </a:r>
          <a:endParaRPr lang="en-US" dirty="0"/>
        </a:p>
      </dgm:t>
    </dgm:pt>
    <dgm:pt modelId="{429B8C36-2384-C344-9C2A-DF70EF5E5F2B}" type="parTrans" cxnId="{4C682CC5-FF5A-FA42-ACA7-18D662298732}">
      <dgm:prSet/>
      <dgm:spPr/>
      <dgm:t>
        <a:bodyPr/>
        <a:lstStyle/>
        <a:p>
          <a:endParaRPr lang="en-US"/>
        </a:p>
      </dgm:t>
    </dgm:pt>
    <dgm:pt modelId="{D1E4F11B-8483-A443-A7AC-F35C4E136C93}" type="sibTrans" cxnId="{4C682CC5-FF5A-FA42-ACA7-18D662298732}">
      <dgm:prSet/>
      <dgm:spPr/>
      <dgm:t>
        <a:bodyPr/>
        <a:lstStyle/>
        <a:p>
          <a:endParaRPr lang="en-US"/>
        </a:p>
      </dgm:t>
    </dgm:pt>
    <dgm:pt modelId="{76BC8A13-8897-E042-ACC1-96A6CCE01F6B}">
      <dgm:prSet/>
      <dgm:spPr/>
      <dgm:t>
        <a:bodyPr/>
        <a:lstStyle/>
        <a:p>
          <a:pPr rtl="0"/>
          <a:r>
            <a:rPr lang="en-US" dirty="0" smtClean="0"/>
            <a:t>Includes trend estimations of target customers behavior and other subjects considering development in environment</a:t>
          </a:r>
          <a:endParaRPr lang="en-US" dirty="0"/>
        </a:p>
      </dgm:t>
    </dgm:pt>
    <dgm:pt modelId="{7A56B579-A148-2F4A-9DC4-63CA7CCCC0DD}" type="parTrans" cxnId="{D4A3B503-1F42-874D-94C1-C2D66FDA6D5A}">
      <dgm:prSet/>
      <dgm:spPr/>
      <dgm:t>
        <a:bodyPr/>
        <a:lstStyle/>
        <a:p>
          <a:endParaRPr lang="en-US"/>
        </a:p>
      </dgm:t>
    </dgm:pt>
    <dgm:pt modelId="{25A3FB29-7636-FD42-9201-7B684A1B7095}" type="sibTrans" cxnId="{D4A3B503-1F42-874D-94C1-C2D66FDA6D5A}">
      <dgm:prSet/>
      <dgm:spPr/>
      <dgm:t>
        <a:bodyPr/>
        <a:lstStyle/>
        <a:p>
          <a:endParaRPr lang="en-US"/>
        </a:p>
      </dgm:t>
    </dgm:pt>
    <dgm:pt modelId="{00C90655-72F1-A643-974B-67BAD4EEB539}">
      <dgm:prSet/>
      <dgm:spPr/>
      <dgm:t>
        <a:bodyPr/>
        <a:lstStyle/>
        <a:p>
          <a:pPr rtl="0"/>
          <a:r>
            <a:rPr lang="en-US" dirty="0" smtClean="0"/>
            <a:t>Delimits a space where the company will operate and describes the position which company want to fill</a:t>
          </a:r>
          <a:endParaRPr lang="en-US" dirty="0"/>
        </a:p>
      </dgm:t>
    </dgm:pt>
    <dgm:pt modelId="{14F1231D-E0E6-6545-A083-33F19BE3E9C4}" type="parTrans" cxnId="{4F3BA15E-ECC6-D24D-AEB3-67FB322195FE}">
      <dgm:prSet/>
      <dgm:spPr/>
      <dgm:t>
        <a:bodyPr/>
        <a:lstStyle/>
        <a:p>
          <a:endParaRPr lang="en-US"/>
        </a:p>
      </dgm:t>
    </dgm:pt>
    <dgm:pt modelId="{425FB89C-F9DC-1F49-973A-4F8F0B33933A}" type="sibTrans" cxnId="{4F3BA15E-ECC6-D24D-AEB3-67FB322195FE}">
      <dgm:prSet/>
      <dgm:spPr/>
      <dgm:t>
        <a:bodyPr/>
        <a:lstStyle/>
        <a:p>
          <a:endParaRPr lang="en-US"/>
        </a:p>
      </dgm:t>
    </dgm:pt>
    <dgm:pt modelId="{434F6C61-1DE8-7E4B-9F5B-868DC5EA8526}">
      <dgm:prSet/>
      <dgm:spPr/>
      <dgm:t>
        <a:bodyPr/>
        <a:lstStyle/>
        <a:p>
          <a:pPr rtl="0"/>
          <a:r>
            <a:rPr lang="en-US" dirty="0" smtClean="0"/>
            <a:t>business, market, political, technological, economical, ecological and social</a:t>
          </a:r>
          <a:endParaRPr lang="en-US" dirty="0"/>
        </a:p>
      </dgm:t>
    </dgm:pt>
    <dgm:pt modelId="{C7EAA93A-BF1E-614D-AC90-42C81CB2B8B7}" type="parTrans" cxnId="{1150945C-D6E5-DE49-88A0-D172DE850F8E}">
      <dgm:prSet/>
      <dgm:spPr/>
      <dgm:t>
        <a:bodyPr/>
        <a:lstStyle/>
        <a:p>
          <a:endParaRPr lang="en-US"/>
        </a:p>
      </dgm:t>
    </dgm:pt>
    <dgm:pt modelId="{065C25FC-005E-DD4A-9F80-01C15D50B1B0}" type="sibTrans" cxnId="{1150945C-D6E5-DE49-88A0-D172DE850F8E}">
      <dgm:prSet/>
      <dgm:spPr/>
      <dgm:t>
        <a:bodyPr/>
        <a:lstStyle/>
        <a:p>
          <a:endParaRPr lang="en-US"/>
        </a:p>
      </dgm:t>
    </dgm:pt>
    <dgm:pt modelId="{8CA4FB6D-D919-A246-9768-993D623D45B8}" type="pres">
      <dgm:prSet presAssocID="{EB447D86-8676-EC45-B83F-FBD6EC95E43E}" presName="linear" presStyleCnt="0">
        <dgm:presLayoutVars>
          <dgm:animLvl val="lvl"/>
          <dgm:resizeHandles val="exact"/>
        </dgm:presLayoutVars>
      </dgm:prSet>
      <dgm:spPr/>
      <dgm:t>
        <a:bodyPr/>
        <a:lstStyle/>
        <a:p>
          <a:endParaRPr lang="en-US"/>
        </a:p>
      </dgm:t>
    </dgm:pt>
    <dgm:pt modelId="{EE38621F-F8AC-7A45-8677-9573A7E60FA9}" type="pres">
      <dgm:prSet presAssocID="{D22A7CF8-EF8B-D94C-A00C-F9D00A42B7DE}" presName="parentText" presStyleLbl="node1" presStyleIdx="0" presStyleCnt="5">
        <dgm:presLayoutVars>
          <dgm:chMax val="0"/>
          <dgm:bulletEnabled val="1"/>
        </dgm:presLayoutVars>
      </dgm:prSet>
      <dgm:spPr/>
      <dgm:t>
        <a:bodyPr/>
        <a:lstStyle/>
        <a:p>
          <a:endParaRPr lang="en-US"/>
        </a:p>
      </dgm:t>
    </dgm:pt>
    <dgm:pt modelId="{3138D8D7-F48C-E040-85A4-38135C611DAF}" type="pres">
      <dgm:prSet presAssocID="{ABF8F0B3-7C65-5549-9334-944DA086A387}" presName="spacer" presStyleCnt="0"/>
      <dgm:spPr/>
    </dgm:pt>
    <dgm:pt modelId="{B99FB95C-5841-394B-A44B-DF3039EB7A5B}" type="pres">
      <dgm:prSet presAssocID="{D81413B9-0666-8C48-A07E-99C57D4DF0A3}" presName="parentText" presStyleLbl="node1" presStyleIdx="1" presStyleCnt="5">
        <dgm:presLayoutVars>
          <dgm:chMax val="0"/>
          <dgm:bulletEnabled val="1"/>
        </dgm:presLayoutVars>
      </dgm:prSet>
      <dgm:spPr/>
      <dgm:t>
        <a:bodyPr/>
        <a:lstStyle/>
        <a:p>
          <a:endParaRPr lang="en-US"/>
        </a:p>
      </dgm:t>
    </dgm:pt>
    <dgm:pt modelId="{6070464A-17D7-384F-AF2C-8D932763D837}" type="pres">
      <dgm:prSet presAssocID="{4D2EB730-5465-7C41-B6E9-96FBC056D58A}" presName="spacer" presStyleCnt="0"/>
      <dgm:spPr/>
    </dgm:pt>
    <dgm:pt modelId="{48753FA8-D549-E44F-BBCB-12C35618C2E9}" type="pres">
      <dgm:prSet presAssocID="{91FEA7F5-065D-F945-B020-329F1B0330B7}" presName="parentText" presStyleLbl="node1" presStyleIdx="2" presStyleCnt="5">
        <dgm:presLayoutVars>
          <dgm:chMax val="0"/>
          <dgm:bulletEnabled val="1"/>
        </dgm:presLayoutVars>
      </dgm:prSet>
      <dgm:spPr/>
      <dgm:t>
        <a:bodyPr/>
        <a:lstStyle/>
        <a:p>
          <a:endParaRPr lang="en-US"/>
        </a:p>
      </dgm:t>
    </dgm:pt>
    <dgm:pt modelId="{03A2D565-073E-B540-9759-6392A87C309E}" type="pres">
      <dgm:prSet presAssocID="{D1E4F11B-8483-A443-A7AC-F35C4E136C93}" presName="spacer" presStyleCnt="0"/>
      <dgm:spPr/>
    </dgm:pt>
    <dgm:pt modelId="{57C29010-E6FB-844E-BAE5-59D0CB34D8F8}" type="pres">
      <dgm:prSet presAssocID="{76BC8A13-8897-E042-ACC1-96A6CCE01F6B}" presName="parentText" presStyleLbl="node1" presStyleIdx="3" presStyleCnt="5">
        <dgm:presLayoutVars>
          <dgm:chMax val="0"/>
          <dgm:bulletEnabled val="1"/>
        </dgm:presLayoutVars>
      </dgm:prSet>
      <dgm:spPr/>
      <dgm:t>
        <a:bodyPr/>
        <a:lstStyle/>
        <a:p>
          <a:endParaRPr lang="en-US"/>
        </a:p>
      </dgm:t>
    </dgm:pt>
    <dgm:pt modelId="{687C5B5D-E931-F246-9B3A-F6A5CBD1F2F8}" type="pres">
      <dgm:prSet presAssocID="{76BC8A13-8897-E042-ACC1-96A6CCE01F6B}" presName="childText" presStyleLbl="revTx" presStyleIdx="0" presStyleCnt="1">
        <dgm:presLayoutVars>
          <dgm:bulletEnabled val="1"/>
        </dgm:presLayoutVars>
      </dgm:prSet>
      <dgm:spPr/>
      <dgm:t>
        <a:bodyPr/>
        <a:lstStyle/>
        <a:p>
          <a:endParaRPr lang="en-US"/>
        </a:p>
      </dgm:t>
    </dgm:pt>
    <dgm:pt modelId="{A1AA4111-86E0-8F47-8F55-12E7788E06B5}" type="pres">
      <dgm:prSet presAssocID="{00C90655-72F1-A643-974B-67BAD4EEB539}" presName="parentText" presStyleLbl="node1" presStyleIdx="4" presStyleCnt="5">
        <dgm:presLayoutVars>
          <dgm:chMax val="0"/>
          <dgm:bulletEnabled val="1"/>
        </dgm:presLayoutVars>
      </dgm:prSet>
      <dgm:spPr/>
      <dgm:t>
        <a:bodyPr/>
        <a:lstStyle/>
        <a:p>
          <a:endParaRPr lang="en-US"/>
        </a:p>
      </dgm:t>
    </dgm:pt>
  </dgm:ptLst>
  <dgm:cxnLst>
    <dgm:cxn modelId="{4C682CC5-FF5A-FA42-ACA7-18D662298732}" srcId="{EB447D86-8676-EC45-B83F-FBD6EC95E43E}" destId="{91FEA7F5-065D-F945-B020-329F1B0330B7}" srcOrd="2" destOrd="0" parTransId="{429B8C36-2384-C344-9C2A-DF70EF5E5F2B}" sibTransId="{D1E4F11B-8483-A443-A7AC-F35C4E136C93}"/>
    <dgm:cxn modelId="{48FAB242-010E-294C-950F-AE65734F877D}" type="presOf" srcId="{00C90655-72F1-A643-974B-67BAD4EEB539}" destId="{A1AA4111-86E0-8F47-8F55-12E7788E06B5}" srcOrd="0" destOrd="0" presId="urn:microsoft.com/office/officeart/2005/8/layout/vList2"/>
    <dgm:cxn modelId="{BECAC6DB-94EF-1045-BB85-B0BDC777CAF5}" srcId="{EB447D86-8676-EC45-B83F-FBD6EC95E43E}" destId="{D81413B9-0666-8C48-A07E-99C57D4DF0A3}" srcOrd="1" destOrd="0" parTransId="{DA386932-89B7-844B-8819-275DFB07F538}" sibTransId="{4D2EB730-5465-7C41-B6E9-96FBC056D58A}"/>
    <dgm:cxn modelId="{D4A3B503-1F42-874D-94C1-C2D66FDA6D5A}" srcId="{EB447D86-8676-EC45-B83F-FBD6EC95E43E}" destId="{76BC8A13-8897-E042-ACC1-96A6CCE01F6B}" srcOrd="3" destOrd="0" parTransId="{7A56B579-A148-2F4A-9DC4-63CA7CCCC0DD}" sibTransId="{25A3FB29-7636-FD42-9201-7B684A1B7095}"/>
    <dgm:cxn modelId="{4F3BA15E-ECC6-D24D-AEB3-67FB322195FE}" srcId="{EB447D86-8676-EC45-B83F-FBD6EC95E43E}" destId="{00C90655-72F1-A643-974B-67BAD4EEB539}" srcOrd="4" destOrd="0" parTransId="{14F1231D-E0E6-6545-A083-33F19BE3E9C4}" sibTransId="{425FB89C-F9DC-1F49-973A-4F8F0B33933A}"/>
    <dgm:cxn modelId="{1150945C-D6E5-DE49-88A0-D172DE850F8E}" srcId="{76BC8A13-8897-E042-ACC1-96A6CCE01F6B}" destId="{434F6C61-1DE8-7E4B-9F5B-868DC5EA8526}" srcOrd="0" destOrd="0" parTransId="{C7EAA93A-BF1E-614D-AC90-42C81CB2B8B7}" sibTransId="{065C25FC-005E-DD4A-9F80-01C15D50B1B0}"/>
    <dgm:cxn modelId="{0D5DED65-C28F-C54C-9EE2-34935844BC19}" type="presOf" srcId="{D81413B9-0666-8C48-A07E-99C57D4DF0A3}" destId="{B99FB95C-5841-394B-A44B-DF3039EB7A5B}" srcOrd="0" destOrd="0" presId="urn:microsoft.com/office/officeart/2005/8/layout/vList2"/>
    <dgm:cxn modelId="{3E2717EF-D4E4-944E-859E-48637D22346C}" type="presOf" srcId="{EB447D86-8676-EC45-B83F-FBD6EC95E43E}" destId="{8CA4FB6D-D919-A246-9768-993D623D45B8}" srcOrd="0" destOrd="0" presId="urn:microsoft.com/office/officeart/2005/8/layout/vList2"/>
    <dgm:cxn modelId="{DA3BDFDE-3693-924B-B234-68BAB7F86FBF}" type="presOf" srcId="{91FEA7F5-065D-F945-B020-329F1B0330B7}" destId="{48753FA8-D549-E44F-BBCB-12C35618C2E9}" srcOrd="0" destOrd="0" presId="urn:microsoft.com/office/officeart/2005/8/layout/vList2"/>
    <dgm:cxn modelId="{460076E5-0727-904F-9F69-45AF59D042D1}" srcId="{EB447D86-8676-EC45-B83F-FBD6EC95E43E}" destId="{D22A7CF8-EF8B-D94C-A00C-F9D00A42B7DE}" srcOrd="0" destOrd="0" parTransId="{14BEA2C6-38CD-3D46-929E-3FDEF29C8536}" sibTransId="{ABF8F0B3-7C65-5549-9334-944DA086A387}"/>
    <dgm:cxn modelId="{CE7404EF-F3A6-2740-8B01-677ADD42517A}" type="presOf" srcId="{76BC8A13-8897-E042-ACC1-96A6CCE01F6B}" destId="{57C29010-E6FB-844E-BAE5-59D0CB34D8F8}" srcOrd="0" destOrd="0" presId="urn:microsoft.com/office/officeart/2005/8/layout/vList2"/>
    <dgm:cxn modelId="{C28CBFA4-DAE2-2A41-86DD-4E3640AAA8C2}" type="presOf" srcId="{D22A7CF8-EF8B-D94C-A00C-F9D00A42B7DE}" destId="{EE38621F-F8AC-7A45-8677-9573A7E60FA9}" srcOrd="0" destOrd="0" presId="urn:microsoft.com/office/officeart/2005/8/layout/vList2"/>
    <dgm:cxn modelId="{3946F716-8B83-1247-A245-1F08EEEBD024}" type="presOf" srcId="{434F6C61-1DE8-7E4B-9F5B-868DC5EA8526}" destId="{687C5B5D-E931-F246-9B3A-F6A5CBD1F2F8}" srcOrd="0" destOrd="0" presId="urn:microsoft.com/office/officeart/2005/8/layout/vList2"/>
    <dgm:cxn modelId="{C39E91E3-8281-2642-82BE-02CB0C46B42A}" type="presParOf" srcId="{8CA4FB6D-D919-A246-9768-993D623D45B8}" destId="{EE38621F-F8AC-7A45-8677-9573A7E60FA9}" srcOrd="0" destOrd="0" presId="urn:microsoft.com/office/officeart/2005/8/layout/vList2"/>
    <dgm:cxn modelId="{3D1DE3BD-5552-EA4E-B90C-08ACEF725015}" type="presParOf" srcId="{8CA4FB6D-D919-A246-9768-993D623D45B8}" destId="{3138D8D7-F48C-E040-85A4-38135C611DAF}" srcOrd="1" destOrd="0" presId="urn:microsoft.com/office/officeart/2005/8/layout/vList2"/>
    <dgm:cxn modelId="{BD829B2F-4384-144E-A08D-465B9846ED62}" type="presParOf" srcId="{8CA4FB6D-D919-A246-9768-993D623D45B8}" destId="{B99FB95C-5841-394B-A44B-DF3039EB7A5B}" srcOrd="2" destOrd="0" presId="urn:microsoft.com/office/officeart/2005/8/layout/vList2"/>
    <dgm:cxn modelId="{BDA7850D-1526-314E-BB76-ADA8EE228B11}" type="presParOf" srcId="{8CA4FB6D-D919-A246-9768-993D623D45B8}" destId="{6070464A-17D7-384F-AF2C-8D932763D837}" srcOrd="3" destOrd="0" presId="urn:microsoft.com/office/officeart/2005/8/layout/vList2"/>
    <dgm:cxn modelId="{F215B9EC-872F-874F-9290-A3E9B66352DE}" type="presParOf" srcId="{8CA4FB6D-D919-A246-9768-993D623D45B8}" destId="{48753FA8-D549-E44F-BBCB-12C35618C2E9}" srcOrd="4" destOrd="0" presId="urn:microsoft.com/office/officeart/2005/8/layout/vList2"/>
    <dgm:cxn modelId="{487BBA7B-558B-CE4B-BB19-D7761BBA1857}" type="presParOf" srcId="{8CA4FB6D-D919-A246-9768-993D623D45B8}" destId="{03A2D565-073E-B540-9759-6392A87C309E}" srcOrd="5" destOrd="0" presId="urn:microsoft.com/office/officeart/2005/8/layout/vList2"/>
    <dgm:cxn modelId="{864B5971-9ECC-CC4F-B873-0BB50B7A65E3}" type="presParOf" srcId="{8CA4FB6D-D919-A246-9768-993D623D45B8}" destId="{57C29010-E6FB-844E-BAE5-59D0CB34D8F8}" srcOrd="6" destOrd="0" presId="urn:microsoft.com/office/officeart/2005/8/layout/vList2"/>
    <dgm:cxn modelId="{3E87656D-39CB-3A43-8D49-069FF668ACF2}" type="presParOf" srcId="{8CA4FB6D-D919-A246-9768-993D623D45B8}" destId="{687C5B5D-E931-F246-9B3A-F6A5CBD1F2F8}" srcOrd="7" destOrd="0" presId="urn:microsoft.com/office/officeart/2005/8/layout/vList2"/>
    <dgm:cxn modelId="{1079EF11-C1B2-A84D-95C2-10DE475219C6}" type="presParOf" srcId="{8CA4FB6D-D919-A246-9768-993D623D45B8}" destId="{A1AA4111-86E0-8F47-8F55-12E7788E06B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smtClean="0"/>
            <a:t>Strategic frame</a:t>
          </a:r>
          <a:endParaRPr lang="en-US" sz="500" dirty="0"/>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smtClean="0"/>
            <a:t>Business hypothesis</a:t>
          </a:r>
          <a:endParaRPr lang="en-US" sz="500" dirty="0"/>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EEC6DF9D-D338-7E4C-860E-A43717512A3C}">
      <dgm:prSet phldrT="[Text]" custT="1"/>
      <dgm:spPr/>
      <dgm:t>
        <a:bodyPr/>
        <a:lstStyle/>
        <a:p>
          <a:r>
            <a:rPr lang="en-US" sz="500" dirty="0" smtClean="0"/>
            <a:t>Vision</a:t>
          </a:r>
          <a:endParaRPr lang="en-US" sz="500" dirty="0"/>
        </a:p>
      </dgm:t>
    </dgm:pt>
    <dgm:pt modelId="{261CEB3D-2866-714B-A309-53E8974C55E9}" type="parTrans" cxnId="{5CB9FF19-B0D9-FA41-A4C3-30993A7F8534}">
      <dgm:prSet custT="1"/>
      <dgm:spPr/>
      <dgm:t>
        <a:bodyPr/>
        <a:lstStyle/>
        <a:p>
          <a:endParaRPr lang="en-US" sz="400"/>
        </a:p>
      </dgm:t>
    </dgm:pt>
    <dgm:pt modelId="{AA306972-03F9-4B4E-B6F0-544659904F96}" type="sibTrans" cxnId="{5CB9FF19-B0D9-FA41-A4C3-30993A7F8534}">
      <dgm:prSet/>
      <dgm:spPr/>
      <dgm:t>
        <a:bodyPr/>
        <a:lstStyle/>
        <a:p>
          <a:endParaRPr lang="en-US" sz="1800"/>
        </a:p>
      </dgm:t>
    </dgm:pt>
    <dgm:pt modelId="{B0DA38C5-CCC7-8044-A29E-8EDD773CB454}">
      <dgm:prSet phldrT="[Text]" custT="1"/>
      <dgm:spPr/>
      <dgm:t>
        <a:bodyPr/>
        <a:lstStyle/>
        <a:p>
          <a:r>
            <a:rPr lang="en-US" sz="500" dirty="0" smtClean="0"/>
            <a:t>Mission</a:t>
          </a:r>
          <a:endParaRPr lang="en-US" sz="500" dirty="0"/>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smtClean="0"/>
            <a:t>Values and Rules</a:t>
          </a:r>
          <a:endParaRPr lang="en-US" sz="500" dirty="0"/>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557B345D-271F-9240-9100-1D08C56B5038}">
      <dgm:prSet phldrT="[Text]" custT="1"/>
      <dgm:spPr/>
      <dgm:t>
        <a:bodyPr/>
        <a:lstStyle/>
        <a:p>
          <a:r>
            <a:rPr lang="en-US" sz="500" dirty="0" smtClean="0"/>
            <a:t>Strategy</a:t>
          </a:r>
          <a:endParaRPr lang="en-US" sz="500" dirty="0"/>
        </a:p>
      </dgm:t>
    </dgm:pt>
    <dgm:pt modelId="{30535995-FA57-1D4A-B98A-C30645DD798B}" type="parTrans" cxnId="{BB7C6AC4-9BED-7541-A911-7D720A520088}">
      <dgm:prSet custT="1"/>
      <dgm:spPr/>
      <dgm:t>
        <a:bodyPr/>
        <a:lstStyle/>
        <a:p>
          <a:endParaRPr lang="en-US" sz="400"/>
        </a:p>
      </dgm:t>
    </dgm:pt>
    <dgm:pt modelId="{CD5934E8-7360-4948-9285-B816C0BE8A41}" type="sibTrans" cxnId="{BB7C6AC4-9BED-7541-A911-7D720A520088}">
      <dgm:prSet/>
      <dgm:spPr/>
      <dgm:t>
        <a:bodyPr/>
        <a:lstStyle/>
        <a:p>
          <a:endParaRPr lang="en-US" sz="1800"/>
        </a:p>
      </dgm:t>
    </dgm:pt>
    <dgm:pt modelId="{0CFA571E-3E7B-AE4C-A350-404C3B1CD797}" type="pres">
      <dgm:prSet presAssocID="{4755AA4C-662F-BD49-8C35-4B0EDD0C5948}" presName="cycle" presStyleCnt="0">
        <dgm:presLayoutVars>
          <dgm:chMax val="1"/>
          <dgm:dir/>
          <dgm:animLvl val="ctr"/>
          <dgm:resizeHandles val="exact"/>
        </dgm:presLayoutVars>
      </dgm:prSet>
      <dgm:spPr/>
      <dgm:t>
        <a:bodyPr/>
        <a:lstStyle/>
        <a:p>
          <a:endParaRPr lang="en-US"/>
        </a:p>
      </dgm:t>
    </dgm:pt>
    <dgm:pt modelId="{1FA2E41E-A94F-114D-819C-49465E42D5B6}" type="pres">
      <dgm:prSet presAssocID="{D38404C7-84A1-8B4E-AB60-72773CCDECB9}" presName="centerShape" presStyleLbl="node0" presStyleIdx="0" presStyleCnt="1"/>
      <dgm:spPr/>
      <dgm:t>
        <a:bodyPr/>
        <a:lstStyle/>
        <a:p>
          <a:endParaRPr lang="en-US"/>
        </a:p>
      </dgm:t>
    </dgm:pt>
    <dgm:pt modelId="{333C7B3C-0F2E-0349-BBE8-4FC22FFBF37F}" type="pres">
      <dgm:prSet presAssocID="{B907010D-5D6A-E64A-83F4-D64DA90FF28E}" presName="Name9" presStyleLbl="parChTrans1D2" presStyleIdx="0" presStyleCnt="5"/>
      <dgm:spPr/>
      <dgm:t>
        <a:bodyPr/>
        <a:lstStyle/>
        <a:p>
          <a:endParaRPr lang="en-US"/>
        </a:p>
      </dgm:t>
    </dgm:pt>
    <dgm:pt modelId="{B7F811AC-77D5-5E42-A71D-EB4AB08D53CB}" type="pres">
      <dgm:prSet presAssocID="{B907010D-5D6A-E64A-83F4-D64DA90FF28E}" presName="connTx" presStyleLbl="parChTrans1D2" presStyleIdx="0" presStyleCnt="5"/>
      <dgm:spPr/>
      <dgm:t>
        <a:bodyPr/>
        <a:lstStyle/>
        <a:p>
          <a:endParaRPr lang="en-US"/>
        </a:p>
      </dgm:t>
    </dgm:pt>
    <dgm:pt modelId="{6D8A6050-F5C2-354F-B3D2-52E6091FECF3}" type="pres">
      <dgm:prSet presAssocID="{2BDD11A1-89EB-6D4F-A1E9-9B7F616B3788}" presName="node" presStyleLbl="node1" presStyleIdx="0" presStyleCnt="5">
        <dgm:presLayoutVars>
          <dgm:bulletEnabled val="1"/>
        </dgm:presLayoutVars>
      </dgm:prSet>
      <dgm:spPr/>
      <dgm:t>
        <a:bodyPr/>
        <a:lstStyle/>
        <a:p>
          <a:endParaRPr lang="en-US"/>
        </a:p>
      </dgm:t>
    </dgm:pt>
    <dgm:pt modelId="{4328F348-8526-AC41-BEE1-E8502E7F2F6D}" type="pres">
      <dgm:prSet presAssocID="{261CEB3D-2866-714B-A309-53E8974C55E9}" presName="Name9" presStyleLbl="parChTrans1D2" presStyleIdx="1" presStyleCnt="5"/>
      <dgm:spPr/>
      <dgm:t>
        <a:bodyPr/>
        <a:lstStyle/>
        <a:p>
          <a:endParaRPr lang="en-US"/>
        </a:p>
      </dgm:t>
    </dgm:pt>
    <dgm:pt modelId="{8FD1863E-670E-4942-AC99-B7A25ECCB905}" type="pres">
      <dgm:prSet presAssocID="{261CEB3D-2866-714B-A309-53E8974C55E9}" presName="connTx" presStyleLbl="parChTrans1D2" presStyleIdx="1" presStyleCnt="5"/>
      <dgm:spPr/>
      <dgm:t>
        <a:bodyPr/>
        <a:lstStyle/>
        <a:p>
          <a:endParaRPr lang="en-US"/>
        </a:p>
      </dgm:t>
    </dgm:pt>
    <dgm:pt modelId="{6043AD49-2007-3A42-AB4B-FD19A60736AB}" type="pres">
      <dgm:prSet presAssocID="{EEC6DF9D-D338-7E4C-860E-A43717512A3C}" presName="node" presStyleLbl="node1" presStyleIdx="1" presStyleCnt="5">
        <dgm:presLayoutVars>
          <dgm:bulletEnabled val="1"/>
        </dgm:presLayoutVars>
      </dgm:prSet>
      <dgm:spPr/>
      <dgm:t>
        <a:bodyPr/>
        <a:lstStyle/>
        <a:p>
          <a:endParaRPr lang="en-US"/>
        </a:p>
      </dgm:t>
    </dgm:pt>
    <dgm:pt modelId="{7173A7B2-75F5-C74A-A92D-E689C4CBBEBC}" type="pres">
      <dgm:prSet presAssocID="{5A54297D-8078-EE40-9A88-19A46D3D8598}" presName="Name9" presStyleLbl="parChTrans1D2" presStyleIdx="2" presStyleCnt="5"/>
      <dgm:spPr/>
      <dgm:t>
        <a:bodyPr/>
        <a:lstStyle/>
        <a:p>
          <a:endParaRPr lang="en-US"/>
        </a:p>
      </dgm:t>
    </dgm:pt>
    <dgm:pt modelId="{0A4CE849-DE3D-6B41-B7BF-8D69A71415E7}" type="pres">
      <dgm:prSet presAssocID="{5A54297D-8078-EE40-9A88-19A46D3D8598}" presName="connTx" presStyleLbl="parChTrans1D2" presStyleIdx="2" presStyleCnt="5"/>
      <dgm:spPr/>
      <dgm:t>
        <a:bodyPr/>
        <a:lstStyle/>
        <a:p>
          <a:endParaRPr lang="en-US"/>
        </a:p>
      </dgm:t>
    </dgm:pt>
    <dgm:pt modelId="{7A3F91E7-960B-1F44-BA4F-6E46CB8561A5}" type="pres">
      <dgm:prSet presAssocID="{B0DA38C5-CCC7-8044-A29E-8EDD773CB454}" presName="node" presStyleLbl="node1" presStyleIdx="2" presStyleCnt="5">
        <dgm:presLayoutVars>
          <dgm:bulletEnabled val="1"/>
        </dgm:presLayoutVars>
      </dgm:prSet>
      <dgm:spPr/>
      <dgm:t>
        <a:bodyPr/>
        <a:lstStyle/>
        <a:p>
          <a:endParaRPr lang="en-US"/>
        </a:p>
      </dgm:t>
    </dgm:pt>
    <dgm:pt modelId="{45DCA0BC-7ED8-6E44-B19E-F1B5B16E4703}" type="pres">
      <dgm:prSet presAssocID="{06179A3E-D021-A74D-A80B-10985AD59869}" presName="Name9" presStyleLbl="parChTrans1D2" presStyleIdx="3" presStyleCnt="5"/>
      <dgm:spPr/>
      <dgm:t>
        <a:bodyPr/>
        <a:lstStyle/>
        <a:p>
          <a:endParaRPr lang="en-US"/>
        </a:p>
      </dgm:t>
    </dgm:pt>
    <dgm:pt modelId="{57AA3AAE-AFDC-8E4D-8FDB-7A820EF5BEE9}" type="pres">
      <dgm:prSet presAssocID="{06179A3E-D021-A74D-A80B-10985AD59869}" presName="connTx" presStyleLbl="parChTrans1D2" presStyleIdx="3" presStyleCnt="5"/>
      <dgm:spPr/>
      <dgm:t>
        <a:bodyPr/>
        <a:lstStyle/>
        <a:p>
          <a:endParaRPr lang="en-US"/>
        </a:p>
      </dgm:t>
    </dgm:pt>
    <dgm:pt modelId="{B28F79B6-CDD2-EA42-8C3C-509AE1059AF7}" type="pres">
      <dgm:prSet presAssocID="{DBA3ADE8-EF24-5C46-A850-C69377EC523D}" presName="node" presStyleLbl="node1" presStyleIdx="3" presStyleCnt="5">
        <dgm:presLayoutVars>
          <dgm:bulletEnabled val="1"/>
        </dgm:presLayoutVars>
      </dgm:prSet>
      <dgm:spPr/>
      <dgm:t>
        <a:bodyPr/>
        <a:lstStyle/>
        <a:p>
          <a:endParaRPr lang="en-US"/>
        </a:p>
      </dgm:t>
    </dgm:pt>
    <dgm:pt modelId="{406B3FF9-B7BF-1648-B41A-120739188CFC}" type="pres">
      <dgm:prSet presAssocID="{30535995-FA57-1D4A-B98A-C30645DD798B}" presName="Name9" presStyleLbl="parChTrans1D2" presStyleIdx="4" presStyleCnt="5"/>
      <dgm:spPr/>
      <dgm:t>
        <a:bodyPr/>
        <a:lstStyle/>
        <a:p>
          <a:endParaRPr lang="en-US"/>
        </a:p>
      </dgm:t>
    </dgm:pt>
    <dgm:pt modelId="{744026A7-19E7-464E-AE5F-55978A49C27A}" type="pres">
      <dgm:prSet presAssocID="{30535995-FA57-1D4A-B98A-C30645DD798B}" presName="connTx" presStyleLbl="parChTrans1D2" presStyleIdx="4" presStyleCnt="5"/>
      <dgm:spPr/>
      <dgm:t>
        <a:bodyPr/>
        <a:lstStyle/>
        <a:p>
          <a:endParaRPr lang="en-US"/>
        </a:p>
      </dgm:t>
    </dgm:pt>
    <dgm:pt modelId="{C0273337-D3FC-CF4F-B67B-D37F97BD2BCE}" type="pres">
      <dgm:prSet presAssocID="{557B345D-271F-9240-9100-1D08C56B5038}" presName="node" presStyleLbl="node1" presStyleIdx="4" presStyleCnt="5">
        <dgm:presLayoutVars>
          <dgm:bulletEnabled val="1"/>
        </dgm:presLayoutVars>
      </dgm:prSet>
      <dgm:spPr/>
      <dgm:t>
        <a:bodyPr/>
        <a:lstStyle/>
        <a:p>
          <a:endParaRPr lang="en-US"/>
        </a:p>
      </dgm:t>
    </dgm:pt>
  </dgm:ptLst>
  <dgm:cxnLst>
    <dgm:cxn modelId="{622F5424-4A07-BA44-A597-84598379A38A}" type="presOf" srcId="{DBA3ADE8-EF24-5C46-A850-C69377EC523D}" destId="{B28F79B6-CDD2-EA42-8C3C-509AE1059AF7}" srcOrd="0" destOrd="0" presId="urn:microsoft.com/office/officeart/2005/8/layout/radial1"/>
    <dgm:cxn modelId="{8CB7F08C-3441-B34F-B002-76907F2EC8E9}" srcId="{D38404C7-84A1-8B4E-AB60-72773CCDECB9}" destId="{DBA3ADE8-EF24-5C46-A850-C69377EC523D}" srcOrd="3" destOrd="0" parTransId="{06179A3E-D021-A74D-A80B-10985AD59869}" sibTransId="{826ABAD1-66B3-E44D-9848-4D569F2F2E31}"/>
    <dgm:cxn modelId="{7C28B21E-4B39-2A44-BB3B-8479F2D9CD97}" type="presOf" srcId="{B0DA38C5-CCC7-8044-A29E-8EDD773CB454}" destId="{7A3F91E7-960B-1F44-BA4F-6E46CB8561A5}" srcOrd="0" destOrd="0" presId="urn:microsoft.com/office/officeart/2005/8/layout/radial1"/>
    <dgm:cxn modelId="{66358EA3-A41D-5E4A-9827-261083CAC29A}" type="presOf" srcId="{5A54297D-8078-EE40-9A88-19A46D3D8598}" destId="{0A4CE849-DE3D-6B41-B7BF-8D69A71415E7}" srcOrd="1" destOrd="0" presId="urn:microsoft.com/office/officeart/2005/8/layout/radial1"/>
    <dgm:cxn modelId="{3377E5B9-C855-DF40-9142-AB14967B0FD6}" type="presOf" srcId="{D38404C7-84A1-8B4E-AB60-72773CCDECB9}" destId="{1FA2E41E-A94F-114D-819C-49465E42D5B6}" srcOrd="0" destOrd="0" presId="urn:microsoft.com/office/officeart/2005/8/layout/radial1"/>
    <dgm:cxn modelId="{88FA9AEC-893D-F748-BE85-5F664D0EC79D}" type="presOf" srcId="{B907010D-5D6A-E64A-83F4-D64DA90FF28E}" destId="{B7F811AC-77D5-5E42-A71D-EB4AB08D53CB}" srcOrd="1" destOrd="0" presId="urn:microsoft.com/office/officeart/2005/8/layout/radial1"/>
    <dgm:cxn modelId="{84044C82-A980-AC4F-847F-5EC4A64645EE}" type="presOf" srcId="{06179A3E-D021-A74D-A80B-10985AD59869}" destId="{57AA3AAE-AFDC-8E4D-8FDB-7A820EF5BEE9}" srcOrd="1" destOrd="0" presId="urn:microsoft.com/office/officeart/2005/8/layout/radial1"/>
    <dgm:cxn modelId="{9F3672E0-2A4A-5742-AFB4-C20B64917E7F}" type="presOf" srcId="{261CEB3D-2866-714B-A309-53E8974C55E9}" destId="{4328F348-8526-AC41-BEE1-E8502E7F2F6D}" srcOrd="0" destOrd="0" presId="urn:microsoft.com/office/officeart/2005/8/layout/radial1"/>
    <dgm:cxn modelId="{BB7C6AC4-9BED-7541-A911-7D720A520088}" srcId="{D38404C7-84A1-8B4E-AB60-72773CCDECB9}" destId="{557B345D-271F-9240-9100-1D08C56B5038}" srcOrd="4" destOrd="0" parTransId="{30535995-FA57-1D4A-B98A-C30645DD798B}" sibTransId="{CD5934E8-7360-4948-9285-B816C0BE8A41}"/>
    <dgm:cxn modelId="{493EEC07-50B8-5E48-B719-9447240EFD4A}" type="presOf" srcId="{557B345D-271F-9240-9100-1D08C56B5038}" destId="{C0273337-D3FC-CF4F-B67B-D37F97BD2BCE}" srcOrd="0" destOrd="0" presId="urn:microsoft.com/office/officeart/2005/8/layout/radial1"/>
    <dgm:cxn modelId="{6945421E-E856-A849-AD70-F885C54D5E17}" type="presOf" srcId="{30535995-FA57-1D4A-B98A-C30645DD798B}" destId="{406B3FF9-B7BF-1648-B41A-120739188CFC}" srcOrd="0" destOrd="0" presId="urn:microsoft.com/office/officeart/2005/8/layout/radial1"/>
    <dgm:cxn modelId="{982B8F96-0B39-D74F-BA84-10EA9A797C6C}" type="presOf" srcId="{261CEB3D-2866-714B-A309-53E8974C55E9}" destId="{8FD1863E-670E-4942-AC99-B7A25ECCB905}" srcOrd="1" destOrd="0" presId="urn:microsoft.com/office/officeart/2005/8/layout/radial1"/>
    <dgm:cxn modelId="{EE9BE90B-FE09-6246-8272-A27308E25A6F}" type="presOf" srcId="{5A54297D-8078-EE40-9A88-19A46D3D8598}" destId="{7173A7B2-75F5-C74A-A92D-E689C4CBBEBC}" srcOrd="0" destOrd="0" presId="urn:microsoft.com/office/officeart/2005/8/layout/radial1"/>
    <dgm:cxn modelId="{A884AEF5-6AC8-3B46-89E8-3EF05CB93A6A}" type="presOf" srcId="{30535995-FA57-1D4A-B98A-C30645DD798B}" destId="{744026A7-19E7-464E-AE5F-55978A49C27A}" srcOrd="1"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65DF5CAD-69DD-E749-88D8-1B8D6229170E}" type="presOf" srcId="{EEC6DF9D-D338-7E4C-860E-A43717512A3C}" destId="{6043AD49-2007-3A42-AB4B-FD19A60736AB}" srcOrd="0" destOrd="0" presId="urn:microsoft.com/office/officeart/2005/8/layout/radial1"/>
    <dgm:cxn modelId="{C6474587-6E4C-5C40-AC00-1A0EA2D0C3E7}" type="presOf" srcId="{4755AA4C-662F-BD49-8C35-4B0EDD0C5948}" destId="{0CFA571E-3E7B-AE4C-A350-404C3B1CD797}" srcOrd="0" destOrd="0" presId="urn:microsoft.com/office/officeart/2005/8/layout/radial1"/>
    <dgm:cxn modelId="{AF03A198-C4F1-074D-ABB7-2956604FD8B7}" type="presOf" srcId="{06179A3E-D021-A74D-A80B-10985AD59869}" destId="{45DCA0BC-7ED8-6E44-B19E-F1B5B16E4703}" srcOrd="0" destOrd="0" presId="urn:microsoft.com/office/officeart/2005/8/layout/radial1"/>
    <dgm:cxn modelId="{5CB9FF19-B0D9-FA41-A4C3-30993A7F8534}" srcId="{D38404C7-84A1-8B4E-AB60-72773CCDECB9}" destId="{EEC6DF9D-D338-7E4C-860E-A43717512A3C}" srcOrd="1" destOrd="0" parTransId="{261CEB3D-2866-714B-A309-53E8974C55E9}" sibTransId="{AA306972-03F9-4B4E-B6F0-544659904F96}"/>
    <dgm:cxn modelId="{4C126FC4-4E32-0A4F-BC5B-668C53F94066}" type="presOf" srcId="{2BDD11A1-89EB-6D4F-A1E9-9B7F616B3788}" destId="{6D8A6050-F5C2-354F-B3D2-52E6091FECF3}" srcOrd="0" destOrd="0" presId="urn:microsoft.com/office/officeart/2005/8/layout/radial1"/>
    <dgm:cxn modelId="{8C0E12C3-7C31-8C49-A068-CA63DDA5631B}" srcId="{D38404C7-84A1-8B4E-AB60-72773CCDECB9}" destId="{B0DA38C5-CCC7-8044-A29E-8EDD773CB454}" srcOrd="2" destOrd="0" parTransId="{5A54297D-8078-EE40-9A88-19A46D3D8598}" sibTransId="{CDA81726-3204-9F4F-AE42-355D40B38377}"/>
    <dgm:cxn modelId="{01644686-1474-7E4C-A837-992EDB4D0ADD}" srcId="{4755AA4C-662F-BD49-8C35-4B0EDD0C5948}" destId="{D38404C7-84A1-8B4E-AB60-72773CCDECB9}" srcOrd="0" destOrd="0" parTransId="{CD846DA8-4890-8044-B324-B35332716F3B}" sibTransId="{18758D5D-1E27-6241-BCFE-C2AF70BE07F8}"/>
    <dgm:cxn modelId="{04DDB442-3659-C84F-97A5-580263C44369}" type="presOf" srcId="{B907010D-5D6A-E64A-83F4-D64DA90FF28E}" destId="{333C7B3C-0F2E-0349-BBE8-4FC22FFBF37F}" srcOrd="0" destOrd="0" presId="urn:microsoft.com/office/officeart/2005/8/layout/radial1"/>
    <dgm:cxn modelId="{D3477748-EB3E-044F-9AB4-BAAF189D5BDB}" type="presParOf" srcId="{0CFA571E-3E7B-AE4C-A350-404C3B1CD797}" destId="{1FA2E41E-A94F-114D-819C-49465E42D5B6}" srcOrd="0" destOrd="0" presId="urn:microsoft.com/office/officeart/2005/8/layout/radial1"/>
    <dgm:cxn modelId="{F4CFB7C1-2D83-7742-B60B-E603B89FEC12}" type="presParOf" srcId="{0CFA571E-3E7B-AE4C-A350-404C3B1CD797}" destId="{333C7B3C-0F2E-0349-BBE8-4FC22FFBF37F}" srcOrd="1" destOrd="0" presId="urn:microsoft.com/office/officeart/2005/8/layout/radial1"/>
    <dgm:cxn modelId="{1FA74D5D-F46E-604E-91DA-DCC569656B62}" type="presParOf" srcId="{333C7B3C-0F2E-0349-BBE8-4FC22FFBF37F}" destId="{B7F811AC-77D5-5E42-A71D-EB4AB08D53CB}" srcOrd="0" destOrd="0" presId="urn:microsoft.com/office/officeart/2005/8/layout/radial1"/>
    <dgm:cxn modelId="{8724983B-3EC4-9541-9085-492003AE0F47}" type="presParOf" srcId="{0CFA571E-3E7B-AE4C-A350-404C3B1CD797}" destId="{6D8A6050-F5C2-354F-B3D2-52E6091FECF3}" srcOrd="2" destOrd="0" presId="urn:microsoft.com/office/officeart/2005/8/layout/radial1"/>
    <dgm:cxn modelId="{8BCFEAAC-E226-184C-9A4B-F7C303B1A080}" type="presParOf" srcId="{0CFA571E-3E7B-AE4C-A350-404C3B1CD797}" destId="{4328F348-8526-AC41-BEE1-E8502E7F2F6D}" srcOrd="3" destOrd="0" presId="urn:microsoft.com/office/officeart/2005/8/layout/radial1"/>
    <dgm:cxn modelId="{0C1427F0-FA87-D94B-BEDC-AFBEE7E8970B}" type="presParOf" srcId="{4328F348-8526-AC41-BEE1-E8502E7F2F6D}" destId="{8FD1863E-670E-4942-AC99-B7A25ECCB905}" srcOrd="0" destOrd="0" presId="urn:microsoft.com/office/officeart/2005/8/layout/radial1"/>
    <dgm:cxn modelId="{568763CD-5752-534C-86F1-8752BE196699}" type="presParOf" srcId="{0CFA571E-3E7B-AE4C-A350-404C3B1CD797}" destId="{6043AD49-2007-3A42-AB4B-FD19A60736AB}" srcOrd="4" destOrd="0" presId="urn:microsoft.com/office/officeart/2005/8/layout/radial1"/>
    <dgm:cxn modelId="{DF116907-23A1-4445-9739-5CE98EE63FF0}" type="presParOf" srcId="{0CFA571E-3E7B-AE4C-A350-404C3B1CD797}" destId="{7173A7B2-75F5-C74A-A92D-E689C4CBBEBC}" srcOrd="5" destOrd="0" presId="urn:microsoft.com/office/officeart/2005/8/layout/radial1"/>
    <dgm:cxn modelId="{CFE7FC12-D027-D249-B14B-0B677F988359}" type="presParOf" srcId="{7173A7B2-75F5-C74A-A92D-E689C4CBBEBC}" destId="{0A4CE849-DE3D-6B41-B7BF-8D69A71415E7}" srcOrd="0" destOrd="0" presId="urn:microsoft.com/office/officeart/2005/8/layout/radial1"/>
    <dgm:cxn modelId="{0F2D07FD-FBB8-3649-8EFF-D6A53535FF9D}" type="presParOf" srcId="{0CFA571E-3E7B-AE4C-A350-404C3B1CD797}" destId="{7A3F91E7-960B-1F44-BA4F-6E46CB8561A5}" srcOrd="6" destOrd="0" presId="urn:microsoft.com/office/officeart/2005/8/layout/radial1"/>
    <dgm:cxn modelId="{0B06AE6A-0EE2-F144-87A1-68BC4200BC1E}" type="presParOf" srcId="{0CFA571E-3E7B-AE4C-A350-404C3B1CD797}" destId="{45DCA0BC-7ED8-6E44-B19E-F1B5B16E4703}" srcOrd="7" destOrd="0" presId="urn:microsoft.com/office/officeart/2005/8/layout/radial1"/>
    <dgm:cxn modelId="{0A134A8D-6919-324F-A012-FA697D0A126E}" type="presParOf" srcId="{45DCA0BC-7ED8-6E44-B19E-F1B5B16E4703}" destId="{57AA3AAE-AFDC-8E4D-8FDB-7A820EF5BEE9}" srcOrd="0" destOrd="0" presId="urn:microsoft.com/office/officeart/2005/8/layout/radial1"/>
    <dgm:cxn modelId="{76F85ED7-7490-4447-8307-BE0247606EFC}" type="presParOf" srcId="{0CFA571E-3E7B-AE4C-A350-404C3B1CD797}" destId="{B28F79B6-CDD2-EA42-8C3C-509AE1059AF7}" srcOrd="8" destOrd="0" presId="urn:microsoft.com/office/officeart/2005/8/layout/radial1"/>
    <dgm:cxn modelId="{002ED3B2-397B-D544-AD7A-2AD72F2CB6B3}" type="presParOf" srcId="{0CFA571E-3E7B-AE4C-A350-404C3B1CD797}" destId="{406B3FF9-B7BF-1648-B41A-120739188CFC}" srcOrd="9" destOrd="0" presId="urn:microsoft.com/office/officeart/2005/8/layout/radial1"/>
    <dgm:cxn modelId="{AC56967C-4620-444C-BD17-5E2030C3FCF6}" type="presParOf" srcId="{406B3FF9-B7BF-1648-B41A-120739188CFC}" destId="{744026A7-19E7-464E-AE5F-55978A49C27A}" srcOrd="0" destOrd="0" presId="urn:microsoft.com/office/officeart/2005/8/layout/radial1"/>
    <dgm:cxn modelId="{2AE39EAF-473B-1D46-AFB5-BC1A2555A4B5}" type="presParOf" srcId="{0CFA571E-3E7B-AE4C-A350-404C3B1CD797}" destId="{C0273337-D3FC-CF4F-B67B-D37F97BD2BCE}"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2E98A-8046-9B4B-92B9-5B0ECE291301}">
      <dsp:nvSpPr>
        <dsp:cNvPr id="0" name=""/>
        <dsp:cNvSpPr/>
      </dsp:nvSpPr>
      <dsp:spPr>
        <a:xfrm>
          <a:off x="0" y="2072"/>
          <a:ext cx="8229600" cy="163143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Answers the question: What the business and company will look like in a distant future?</a:t>
          </a:r>
          <a:endParaRPr lang="en-US" sz="2800" kern="1200" dirty="0"/>
        </a:p>
      </dsp:txBody>
      <dsp:txXfrm>
        <a:off x="79640" y="81712"/>
        <a:ext cx="8070320" cy="1472150"/>
      </dsp:txXfrm>
    </dsp:sp>
    <dsp:sp modelId="{7A98AF23-3BC2-5C4D-AA3D-6568FFD63126}">
      <dsp:nvSpPr>
        <dsp:cNvPr id="0" name=""/>
        <dsp:cNvSpPr/>
      </dsp:nvSpPr>
      <dsp:spPr>
        <a:xfrm>
          <a:off x="0" y="1647592"/>
          <a:ext cx="8229600" cy="163143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Reflects feelings and ideas of leaders</a:t>
          </a:r>
        </a:p>
        <a:p>
          <a:pPr lvl="0" algn="l" defTabSz="1155700" rtl="0">
            <a:lnSpc>
              <a:spcPct val="90000"/>
            </a:lnSpc>
            <a:spcBef>
              <a:spcPct val="0"/>
            </a:spcBef>
            <a:spcAft>
              <a:spcPct val="35000"/>
            </a:spcAft>
          </a:pPr>
          <a:r>
            <a:rPr lang="en-US" sz="2000" kern="1200" dirty="0" smtClean="0"/>
            <a:t>(emotional perspective)</a:t>
          </a:r>
          <a:endParaRPr lang="en-US" sz="2600" kern="1200" dirty="0"/>
        </a:p>
      </dsp:txBody>
      <dsp:txXfrm>
        <a:off x="79640" y="1727232"/>
        <a:ext cx="8070320" cy="1472150"/>
      </dsp:txXfrm>
    </dsp:sp>
    <dsp:sp modelId="{2D34F967-6245-EA4F-993F-E443104802EA}">
      <dsp:nvSpPr>
        <dsp:cNvPr id="0" name=""/>
        <dsp:cNvSpPr/>
      </dsp:nvSpPr>
      <dsp:spPr>
        <a:xfrm>
          <a:off x="0" y="3293113"/>
          <a:ext cx="8229600" cy="163143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Includes measurable parameters and its values indicating achievement of vision </a:t>
          </a:r>
        </a:p>
        <a:p>
          <a:pPr lvl="0" algn="l" defTabSz="1066800" rtl="0">
            <a:lnSpc>
              <a:spcPct val="90000"/>
            </a:lnSpc>
            <a:spcBef>
              <a:spcPct val="0"/>
            </a:spcBef>
            <a:spcAft>
              <a:spcPct val="35000"/>
            </a:spcAft>
          </a:pPr>
          <a:r>
            <a:rPr lang="en-US" sz="1800" kern="1200" dirty="0" smtClean="0"/>
            <a:t>(rational perspective)</a:t>
          </a:r>
          <a:endParaRPr lang="en-US" sz="1800" kern="1200" dirty="0"/>
        </a:p>
      </dsp:txBody>
      <dsp:txXfrm>
        <a:off x="79640" y="3372753"/>
        <a:ext cx="8070320" cy="14721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7491DB-6E82-434B-82C1-AEF0E6F616A6}">
      <dsp:nvSpPr>
        <dsp:cNvPr id="0" name=""/>
        <dsp:cNvSpPr/>
      </dsp:nvSpPr>
      <dsp:spPr>
        <a:xfrm>
          <a:off x="0" y="30036"/>
          <a:ext cx="8229600" cy="7528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Google</a:t>
          </a:r>
          <a:endParaRPr lang="en-US" sz="2600" kern="1200" dirty="0"/>
        </a:p>
      </dsp:txBody>
      <dsp:txXfrm>
        <a:off x="36753" y="66789"/>
        <a:ext cx="8156094" cy="679389"/>
      </dsp:txXfrm>
    </dsp:sp>
    <dsp:sp modelId="{D1410183-AFD6-EE4D-9CA0-E5DC3D00E05C}">
      <dsp:nvSpPr>
        <dsp:cNvPr id="0" name=""/>
        <dsp:cNvSpPr/>
      </dsp:nvSpPr>
      <dsp:spPr>
        <a:xfrm>
          <a:off x="0" y="782931"/>
          <a:ext cx="8229600"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to develop a perfect search engine.</a:t>
          </a:r>
          <a:endParaRPr lang="en-US" sz="2000" kern="1200" dirty="0"/>
        </a:p>
      </dsp:txBody>
      <dsp:txXfrm>
        <a:off x="0" y="782931"/>
        <a:ext cx="8229600" cy="430560"/>
      </dsp:txXfrm>
    </dsp:sp>
    <dsp:sp modelId="{BA47135A-04B5-A442-9BAE-EF3228EFC9BD}">
      <dsp:nvSpPr>
        <dsp:cNvPr id="0" name=""/>
        <dsp:cNvSpPr/>
      </dsp:nvSpPr>
      <dsp:spPr>
        <a:xfrm>
          <a:off x="0" y="1213491"/>
          <a:ext cx="8229600" cy="75289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err="1" smtClean="0"/>
            <a:t>Kofola</a:t>
          </a:r>
          <a:endParaRPr lang="en-US" sz="2600" kern="1200" dirty="0"/>
        </a:p>
      </dsp:txBody>
      <dsp:txXfrm>
        <a:off x="36753" y="1250244"/>
        <a:ext cx="8156094" cy="679389"/>
      </dsp:txXfrm>
    </dsp:sp>
    <dsp:sp modelId="{90072A5C-E60A-C540-BAF5-6EFA3B929D5D}">
      <dsp:nvSpPr>
        <dsp:cNvPr id="0" name=""/>
        <dsp:cNvSpPr/>
      </dsp:nvSpPr>
      <dsp:spPr>
        <a:xfrm>
          <a:off x="0" y="1966386"/>
          <a:ext cx="8229600" cy="2529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err="1" smtClean="0"/>
            <a:t>Kofola</a:t>
          </a:r>
          <a:r>
            <a:rPr lang="en-US" sz="2000" kern="1200" dirty="0" smtClean="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endParaRPr lang="en-US" sz="2000" kern="1200" dirty="0"/>
        </a:p>
      </dsp:txBody>
      <dsp:txXfrm>
        <a:off x="0" y="1966386"/>
        <a:ext cx="8229600" cy="252954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0C316-B932-1644-9E5A-85CF345D5FA0}">
      <dsp:nvSpPr>
        <dsp:cNvPr id="0" name=""/>
        <dsp:cNvSpPr/>
      </dsp:nvSpPr>
      <dsp:spPr>
        <a:xfrm>
          <a:off x="0" y="83000"/>
          <a:ext cx="8229600" cy="10424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Indicates the benefits for customers, suppliers, employees</a:t>
          </a:r>
          <a:endParaRPr lang="en-US" sz="2200" kern="1200" dirty="0"/>
        </a:p>
      </dsp:txBody>
      <dsp:txXfrm>
        <a:off x="50889" y="133889"/>
        <a:ext cx="8127822" cy="940692"/>
      </dsp:txXfrm>
    </dsp:sp>
    <dsp:sp modelId="{FECE648E-828F-EF49-8BE6-37E350F53870}">
      <dsp:nvSpPr>
        <dsp:cNvPr id="0" name=""/>
        <dsp:cNvSpPr/>
      </dsp:nvSpPr>
      <dsp:spPr>
        <a:xfrm>
          <a:off x="0" y="1188830"/>
          <a:ext cx="8229600" cy="10424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Offers products and services to satisfy needs of the subjects</a:t>
          </a:r>
          <a:endParaRPr lang="en-US" sz="2200" kern="1200" dirty="0"/>
        </a:p>
      </dsp:txBody>
      <dsp:txXfrm>
        <a:off x="50889" y="1239719"/>
        <a:ext cx="8127822" cy="940692"/>
      </dsp:txXfrm>
    </dsp:sp>
    <dsp:sp modelId="{E4670E08-01D4-9242-9D7B-7858A64628C3}">
      <dsp:nvSpPr>
        <dsp:cNvPr id="0" name=""/>
        <dsp:cNvSpPr/>
      </dsp:nvSpPr>
      <dsp:spPr>
        <a:xfrm>
          <a:off x="0" y="2294660"/>
          <a:ext cx="8229600" cy="10424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Appeals to wider customer groups</a:t>
          </a:r>
          <a:endParaRPr lang="en-US" sz="2200" kern="1200" dirty="0"/>
        </a:p>
      </dsp:txBody>
      <dsp:txXfrm>
        <a:off x="50889" y="2345549"/>
        <a:ext cx="8127822" cy="940692"/>
      </dsp:txXfrm>
    </dsp:sp>
    <dsp:sp modelId="{8C66B23C-5ACB-904E-ABB7-344274110DF3}">
      <dsp:nvSpPr>
        <dsp:cNvPr id="0" name=""/>
        <dsp:cNvSpPr/>
      </dsp:nvSpPr>
      <dsp:spPr>
        <a:xfrm>
          <a:off x="0" y="3400491"/>
          <a:ext cx="8229600" cy="10424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Attracts attention rather than explain usefulness exactly</a:t>
          </a:r>
          <a:endParaRPr lang="en-US" sz="2200" kern="1200" dirty="0"/>
        </a:p>
      </dsp:txBody>
      <dsp:txXfrm>
        <a:off x="50889" y="3451380"/>
        <a:ext cx="8127822" cy="94069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AADC5-0BA6-C641-8CEF-B9894FE764ED}">
      <dsp:nvSpPr>
        <dsp:cNvPr id="0" name=""/>
        <dsp:cNvSpPr/>
      </dsp:nvSpPr>
      <dsp:spPr>
        <a:xfrm>
          <a:off x="0" y="1686"/>
          <a:ext cx="8229600" cy="89768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n-US" sz="3100" kern="1200" dirty="0" smtClean="0"/>
            <a:t>Google</a:t>
          </a:r>
          <a:endParaRPr lang="en-US" sz="3100" kern="1200" dirty="0"/>
        </a:p>
      </dsp:txBody>
      <dsp:txXfrm>
        <a:off x="43821" y="45507"/>
        <a:ext cx="8141958" cy="810040"/>
      </dsp:txXfrm>
    </dsp:sp>
    <dsp:sp modelId="{2A9825B7-B9AF-284D-B8E8-86F9F1AEC9DA}">
      <dsp:nvSpPr>
        <dsp:cNvPr id="0" name=""/>
        <dsp:cNvSpPr/>
      </dsp:nvSpPr>
      <dsp:spPr>
        <a:xfrm>
          <a:off x="0" y="899369"/>
          <a:ext cx="8229600" cy="930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smtClean="0"/>
            <a:t>to organize the world's information and make it universally accessible and useful.</a:t>
          </a:r>
          <a:endParaRPr lang="en-US" sz="2400" kern="1200" dirty="0"/>
        </a:p>
      </dsp:txBody>
      <dsp:txXfrm>
        <a:off x="0" y="899369"/>
        <a:ext cx="8229600" cy="930465"/>
      </dsp:txXfrm>
    </dsp:sp>
    <dsp:sp modelId="{D9693367-6D2C-E649-B1DA-019D473E4A1A}">
      <dsp:nvSpPr>
        <dsp:cNvPr id="0" name=""/>
        <dsp:cNvSpPr/>
      </dsp:nvSpPr>
      <dsp:spPr>
        <a:xfrm>
          <a:off x="0" y="1829834"/>
          <a:ext cx="8229600" cy="897682"/>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n-US" sz="3100" kern="1200" dirty="0" err="1" smtClean="0"/>
            <a:t>Kofola</a:t>
          </a:r>
          <a:endParaRPr lang="en-US" sz="3100" kern="1200" dirty="0"/>
        </a:p>
      </dsp:txBody>
      <dsp:txXfrm>
        <a:off x="43821" y="1873655"/>
        <a:ext cx="8141958" cy="810040"/>
      </dsp:txXfrm>
    </dsp:sp>
    <dsp:sp modelId="{ADB996B2-C0C7-D740-B409-44D0A94AEC60}">
      <dsp:nvSpPr>
        <dsp:cNvPr id="0" name=""/>
        <dsp:cNvSpPr/>
      </dsp:nvSpPr>
      <dsp:spPr>
        <a:xfrm>
          <a:off x="0" y="2727516"/>
          <a:ext cx="8229600" cy="1796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err="1" smtClean="0"/>
            <a:t>Kofola's</a:t>
          </a:r>
          <a:r>
            <a:rPr lang="en-US" sz="2400" kern="1200" dirty="0" smtClean="0"/>
            <a:t> mission is to enthusiastically create an attractive brand of beverages, which will offer consumers a functional and emotional value that they become an important part of their </a:t>
          </a:r>
          <a:r>
            <a:rPr lang="en-US" sz="2400" kern="1200" dirty="0" err="1" smtClean="0"/>
            <a:t>lifes</a:t>
          </a:r>
          <a:r>
            <a:rPr lang="en-US" sz="2400" kern="1200" dirty="0" smtClean="0"/>
            <a:t>.</a:t>
          </a:r>
          <a:endParaRPr lang="en-US" sz="2400" kern="1200" dirty="0"/>
        </a:p>
      </dsp:txBody>
      <dsp:txXfrm>
        <a:off x="0" y="2727516"/>
        <a:ext cx="8229600" cy="179676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8DE7A-B4B9-2C4B-AB5C-9B4071EF5DF1}">
      <dsp:nvSpPr>
        <dsp:cNvPr id="0" name=""/>
        <dsp:cNvSpPr/>
      </dsp:nvSpPr>
      <dsp:spPr>
        <a:xfrm>
          <a:off x="0" y="238082"/>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Focus on potential ways leading to achievement of goals outlined in vision</a:t>
          </a:r>
          <a:endParaRPr lang="en-US" sz="2100" kern="1200" dirty="0"/>
        </a:p>
      </dsp:txBody>
      <dsp:txXfrm>
        <a:off x="49176" y="287258"/>
        <a:ext cx="8131248" cy="909018"/>
      </dsp:txXfrm>
    </dsp:sp>
    <dsp:sp modelId="{86986F44-8944-CE46-AF76-DBB038809190}">
      <dsp:nvSpPr>
        <dsp:cNvPr id="0" name=""/>
        <dsp:cNvSpPr/>
      </dsp:nvSpPr>
      <dsp:spPr>
        <a:xfrm>
          <a:off x="0" y="1305932"/>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Emotionally, it is a set of shared and felt values which company ought to obey when realizing the vision</a:t>
          </a:r>
          <a:endParaRPr lang="en-US" sz="2100" kern="1200" dirty="0"/>
        </a:p>
      </dsp:txBody>
      <dsp:txXfrm>
        <a:off x="49176" y="1355108"/>
        <a:ext cx="8131248" cy="909018"/>
      </dsp:txXfrm>
    </dsp:sp>
    <dsp:sp modelId="{DFE9BCEA-D5AD-2749-9FAC-920AB404E006}">
      <dsp:nvSpPr>
        <dsp:cNvPr id="0" name=""/>
        <dsp:cNvSpPr/>
      </dsp:nvSpPr>
      <dsp:spPr>
        <a:xfrm>
          <a:off x="0" y="2313302"/>
          <a:ext cx="8229600"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smtClean="0"/>
            <a:t>examples: Give-Take Matrix compliance, exploit any flaw in law at all costs</a:t>
          </a:r>
          <a:endParaRPr lang="en-US" sz="1600" kern="1200" dirty="0"/>
        </a:p>
      </dsp:txBody>
      <dsp:txXfrm>
        <a:off x="0" y="2313302"/>
        <a:ext cx="8229600" cy="347760"/>
      </dsp:txXfrm>
    </dsp:sp>
    <dsp:sp modelId="{EF7C0751-411C-7940-9BF8-2ED7E3C3018D}">
      <dsp:nvSpPr>
        <dsp:cNvPr id="0" name=""/>
        <dsp:cNvSpPr/>
      </dsp:nvSpPr>
      <dsp:spPr>
        <a:xfrm>
          <a:off x="0" y="2661062"/>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Shared values are rationalized into the set of clear rules which observance is measurable</a:t>
          </a:r>
          <a:endParaRPr lang="en-US" sz="2100" kern="1200" dirty="0"/>
        </a:p>
      </dsp:txBody>
      <dsp:txXfrm>
        <a:off x="49176" y="2710238"/>
        <a:ext cx="8131248" cy="909018"/>
      </dsp:txXfrm>
    </dsp:sp>
    <dsp:sp modelId="{77DEC522-864A-A140-AA6A-CD1139782B59}">
      <dsp:nvSpPr>
        <dsp:cNvPr id="0" name=""/>
        <dsp:cNvSpPr/>
      </dsp:nvSpPr>
      <dsp:spPr>
        <a:xfrm>
          <a:off x="0" y="3668432"/>
          <a:ext cx="8229600" cy="619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smtClean="0"/>
            <a:t>example: every contract must be revised by XY from the perspective of Give-Take Matrix compliance</a:t>
          </a:r>
          <a:endParaRPr lang="en-US" sz="1600" kern="1200" dirty="0"/>
        </a:p>
      </dsp:txBody>
      <dsp:txXfrm>
        <a:off x="0" y="3668432"/>
        <a:ext cx="8229600" cy="61944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1C869D-FED1-3A4F-BD35-7625C3A712CD}">
      <dsp:nvSpPr>
        <dsp:cNvPr id="0" name=""/>
        <dsp:cNvSpPr/>
      </dsp:nvSpPr>
      <dsp:spPr>
        <a:xfrm>
          <a:off x="0" y="75576"/>
          <a:ext cx="8229600" cy="149292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Defines specific business activities which enable to sustain success of company both in the presence and in the future</a:t>
          </a:r>
          <a:endParaRPr lang="en-US" sz="2200" kern="1200" dirty="0"/>
        </a:p>
      </dsp:txBody>
      <dsp:txXfrm>
        <a:off x="72878" y="148454"/>
        <a:ext cx="8083844" cy="1347164"/>
      </dsp:txXfrm>
    </dsp:sp>
    <dsp:sp modelId="{93112267-E021-5E4E-99A8-3375B43C7C2D}">
      <dsp:nvSpPr>
        <dsp:cNvPr id="0" name=""/>
        <dsp:cNvSpPr/>
      </dsp:nvSpPr>
      <dsp:spPr>
        <a:xfrm>
          <a:off x="0" y="1568496"/>
          <a:ext cx="8229600" cy="660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smtClean="0"/>
            <a:t>markets to operate on, customers and clients to serve, competitive advantage to gain</a:t>
          </a:r>
          <a:endParaRPr lang="en-US" sz="1700" kern="1200" dirty="0"/>
        </a:p>
      </dsp:txBody>
      <dsp:txXfrm>
        <a:off x="0" y="1568496"/>
        <a:ext cx="8229600" cy="660330"/>
      </dsp:txXfrm>
    </dsp:sp>
    <dsp:sp modelId="{C86A8515-7C26-404C-B2DE-2B7F5B931ED1}">
      <dsp:nvSpPr>
        <dsp:cNvPr id="0" name=""/>
        <dsp:cNvSpPr/>
      </dsp:nvSpPr>
      <dsp:spPr>
        <a:xfrm>
          <a:off x="0" y="2228826"/>
          <a:ext cx="8229600" cy="149292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The parts of the strategy focused on the presence and on the future have to be clearly distinguished</a:t>
          </a:r>
          <a:endParaRPr lang="en-US" sz="2200" kern="1200" dirty="0"/>
        </a:p>
      </dsp:txBody>
      <dsp:txXfrm>
        <a:off x="72878" y="2301704"/>
        <a:ext cx="8083844" cy="1347164"/>
      </dsp:txXfrm>
    </dsp:sp>
    <dsp:sp modelId="{6C4ABB59-F0D0-F443-9B8C-435621C12057}">
      <dsp:nvSpPr>
        <dsp:cNvPr id="0" name=""/>
        <dsp:cNvSpPr/>
      </dsp:nvSpPr>
      <dsp:spPr>
        <a:xfrm>
          <a:off x="0" y="3721746"/>
          <a:ext cx="82296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smtClean="0"/>
            <a:t>to avoid confusion of managers</a:t>
          </a:r>
          <a:endParaRPr lang="en-US" sz="1700" kern="1200" dirty="0"/>
        </a:p>
        <a:p>
          <a:pPr marL="171450" lvl="1" indent="-171450" algn="l" defTabSz="755650" rtl="0">
            <a:lnSpc>
              <a:spcPct val="90000"/>
            </a:lnSpc>
            <a:spcBef>
              <a:spcPct val="0"/>
            </a:spcBef>
            <a:spcAft>
              <a:spcPct val="20000"/>
            </a:spcAft>
            <a:buChar char="••"/>
          </a:pPr>
          <a:r>
            <a:rPr lang="en-US" sz="1700" kern="1200" dirty="0" smtClean="0"/>
            <a:t>to prepare step changes to surprise both clients and competitors</a:t>
          </a:r>
          <a:endParaRPr lang="en-US" sz="1700" kern="1200" dirty="0"/>
        </a:p>
      </dsp:txBody>
      <dsp:txXfrm>
        <a:off x="0" y="3721746"/>
        <a:ext cx="8229600" cy="72864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AB4323-D780-DC4A-AD04-08DBB2CD3278}">
      <dsp:nvSpPr>
        <dsp:cNvPr id="0" name=""/>
        <dsp:cNvSpPr/>
      </dsp:nvSpPr>
      <dsp:spPr>
        <a:xfrm>
          <a:off x="0" y="0"/>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Company</a:t>
          </a:r>
          <a:endParaRPr lang="en-US" sz="1300" kern="1200" dirty="0"/>
        </a:p>
        <a:p>
          <a:pPr marL="57150" lvl="1" indent="-57150" algn="l" defTabSz="444500">
            <a:lnSpc>
              <a:spcPct val="90000"/>
            </a:lnSpc>
            <a:spcBef>
              <a:spcPct val="0"/>
            </a:spcBef>
            <a:spcAft>
              <a:spcPct val="15000"/>
            </a:spcAft>
            <a:buChar char="••"/>
          </a:pPr>
          <a:r>
            <a:rPr lang="en-US" sz="1000" kern="1200" dirty="0" smtClean="0"/>
            <a:t>benefits from current competitive advantage</a:t>
          </a:r>
          <a:endParaRPr lang="en-US" sz="1000" kern="1200" dirty="0"/>
        </a:p>
        <a:p>
          <a:pPr marL="57150" lvl="1" indent="-57150" algn="l" defTabSz="444500">
            <a:lnSpc>
              <a:spcPct val="90000"/>
            </a:lnSpc>
            <a:spcBef>
              <a:spcPct val="0"/>
            </a:spcBef>
            <a:spcAft>
              <a:spcPct val="15000"/>
            </a:spcAft>
            <a:buChar char="••"/>
          </a:pPr>
          <a:r>
            <a:rPr lang="en-US" sz="1000" kern="1200" dirty="0" smtClean="0"/>
            <a:t>delivers products or services through defined processes with all necessary resources</a:t>
          </a:r>
          <a:endParaRPr lang="en-US" sz="1000" kern="1200" dirty="0"/>
        </a:p>
        <a:p>
          <a:pPr marL="57150" lvl="1" indent="-57150" algn="l" defTabSz="444500">
            <a:lnSpc>
              <a:spcPct val="90000"/>
            </a:lnSpc>
            <a:spcBef>
              <a:spcPct val="0"/>
            </a:spcBef>
            <a:spcAft>
              <a:spcPct val="15000"/>
            </a:spcAft>
            <a:buChar char="••"/>
          </a:pPr>
          <a:r>
            <a:rPr lang="en-US" sz="1000" kern="1200" dirty="0" smtClean="0"/>
            <a:t>generates profit for owners and further development</a:t>
          </a:r>
          <a:endParaRPr lang="en-US" sz="1000" kern="1200" dirty="0"/>
        </a:p>
      </dsp:txBody>
      <dsp:txXfrm>
        <a:off x="1751113" y="0"/>
        <a:ext cx="6478486" cy="1051932"/>
      </dsp:txXfrm>
    </dsp:sp>
    <dsp:sp modelId="{F28F3C54-05B4-FB42-947D-9F0F13A171AF}">
      <dsp:nvSpPr>
        <dsp:cNvPr id="0" name=""/>
        <dsp:cNvSpPr/>
      </dsp:nvSpPr>
      <dsp:spPr>
        <a:xfrm>
          <a:off x="264575" y="105193"/>
          <a:ext cx="1327154" cy="841546"/>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1F80F396-EE39-144C-86FC-C552FE7E6D6D}">
      <dsp:nvSpPr>
        <dsp:cNvPr id="0" name=""/>
        <dsp:cNvSpPr/>
      </dsp:nvSpPr>
      <dsp:spPr>
        <a:xfrm>
          <a:off x="0" y="1157126"/>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Workers</a:t>
          </a:r>
          <a:endParaRPr lang="en-US" sz="1300" kern="1200" dirty="0"/>
        </a:p>
        <a:p>
          <a:pPr marL="57150" lvl="1" indent="-57150" algn="l" defTabSz="444500">
            <a:lnSpc>
              <a:spcPct val="90000"/>
            </a:lnSpc>
            <a:spcBef>
              <a:spcPct val="0"/>
            </a:spcBef>
            <a:spcAft>
              <a:spcPct val="15000"/>
            </a:spcAft>
            <a:buChar char="••"/>
          </a:pPr>
          <a:r>
            <a:rPr lang="en-US" sz="1000" kern="1200" dirty="0" smtClean="0"/>
            <a:t>directly realize current strategy</a:t>
          </a:r>
          <a:endParaRPr lang="en-US" sz="1000" kern="1200" dirty="0"/>
        </a:p>
      </dsp:txBody>
      <dsp:txXfrm>
        <a:off x="1751113" y="1157126"/>
        <a:ext cx="6478486" cy="1051932"/>
      </dsp:txXfrm>
    </dsp:sp>
    <dsp:sp modelId="{CD0F584E-7EB3-0F4C-AEE7-C45BC004CE08}">
      <dsp:nvSpPr>
        <dsp:cNvPr id="0" name=""/>
        <dsp:cNvSpPr/>
      </dsp:nvSpPr>
      <dsp:spPr>
        <a:xfrm>
          <a:off x="289972" y="1262319"/>
          <a:ext cx="1276361" cy="841546"/>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6C4CDA6-229E-614C-9C18-F8D8C76A778A}">
      <dsp:nvSpPr>
        <dsp:cNvPr id="0" name=""/>
        <dsp:cNvSpPr/>
      </dsp:nvSpPr>
      <dsp:spPr>
        <a:xfrm>
          <a:off x="0" y="2314252"/>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Managers</a:t>
          </a:r>
          <a:endParaRPr lang="en-US" sz="1300" kern="1200" dirty="0"/>
        </a:p>
        <a:p>
          <a:pPr marL="57150" lvl="1" indent="-57150" algn="l" defTabSz="444500">
            <a:lnSpc>
              <a:spcPct val="90000"/>
            </a:lnSpc>
            <a:spcBef>
              <a:spcPct val="0"/>
            </a:spcBef>
            <a:spcAft>
              <a:spcPct val="15000"/>
            </a:spcAft>
            <a:buChar char="••"/>
          </a:pPr>
          <a:r>
            <a:rPr lang="en-US" sz="1000" kern="1200" dirty="0" smtClean="0"/>
            <a:t>“only” monitor and tune the performance</a:t>
          </a:r>
          <a:endParaRPr lang="en-US" sz="1000" kern="1200" dirty="0"/>
        </a:p>
      </dsp:txBody>
      <dsp:txXfrm>
        <a:off x="1751113" y="2314252"/>
        <a:ext cx="6478486" cy="1051932"/>
      </dsp:txXfrm>
    </dsp:sp>
    <dsp:sp modelId="{289DDD0A-4F6B-FB4F-962C-D5F061FCEC14}">
      <dsp:nvSpPr>
        <dsp:cNvPr id="0" name=""/>
        <dsp:cNvSpPr/>
      </dsp:nvSpPr>
      <dsp:spPr>
        <a:xfrm>
          <a:off x="306909" y="2419445"/>
          <a:ext cx="1242488" cy="841546"/>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E0BF2B7-EF80-2542-9B8B-EC8755FDF53E}">
      <dsp:nvSpPr>
        <dsp:cNvPr id="0" name=""/>
        <dsp:cNvSpPr/>
      </dsp:nvSpPr>
      <dsp:spPr>
        <a:xfrm>
          <a:off x="0" y="3471378"/>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smtClean="0"/>
            <a:t>Leaders</a:t>
          </a:r>
          <a:endParaRPr lang="en-US" sz="1300" kern="1200" dirty="0"/>
        </a:p>
        <a:p>
          <a:pPr marL="57150" lvl="1" indent="-57150" algn="l" defTabSz="444500">
            <a:lnSpc>
              <a:spcPct val="90000"/>
            </a:lnSpc>
            <a:spcBef>
              <a:spcPct val="0"/>
            </a:spcBef>
            <a:spcAft>
              <a:spcPct val="15000"/>
            </a:spcAft>
            <a:buChar char="••"/>
          </a:pPr>
          <a:r>
            <a:rPr lang="en-US" sz="1000" kern="1200" dirty="0" smtClean="0"/>
            <a:t>practically do not interfere</a:t>
          </a:r>
          <a:endParaRPr lang="en-US" sz="1000" kern="1200" dirty="0"/>
        </a:p>
      </dsp:txBody>
      <dsp:txXfrm>
        <a:off x="1751113" y="3471378"/>
        <a:ext cx="6478486" cy="1051932"/>
      </dsp:txXfrm>
    </dsp:sp>
    <dsp:sp modelId="{C9DE62FF-C080-0445-BC08-EA6BE4E2E008}">
      <dsp:nvSpPr>
        <dsp:cNvPr id="0" name=""/>
        <dsp:cNvSpPr/>
      </dsp:nvSpPr>
      <dsp:spPr>
        <a:xfrm>
          <a:off x="289972" y="3576571"/>
          <a:ext cx="1276361" cy="841546"/>
        </a:xfrm>
        <a:prstGeom prst="roundRect">
          <a:avLst>
            <a:gd name="adj" fmla="val 10000"/>
          </a:avLst>
        </a:prstGeom>
        <a:blipFill rotWithShape="0">
          <a:blip xmlns:r="http://schemas.openxmlformats.org/officeDocument/2006/relationships" r:embed="rId4"/>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AB4323-D780-DC4A-AD04-08DBB2CD3278}">
      <dsp:nvSpPr>
        <dsp:cNvPr id="0" name=""/>
        <dsp:cNvSpPr/>
      </dsp:nvSpPr>
      <dsp:spPr>
        <a:xfrm>
          <a:off x="0" y="0"/>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smtClean="0"/>
            <a:t>Company</a:t>
          </a:r>
        </a:p>
        <a:p>
          <a:pPr marL="57150" lvl="1" indent="-57150" algn="l" defTabSz="400050">
            <a:lnSpc>
              <a:spcPct val="90000"/>
            </a:lnSpc>
            <a:spcBef>
              <a:spcPct val="0"/>
            </a:spcBef>
            <a:spcAft>
              <a:spcPct val="15000"/>
            </a:spcAft>
            <a:buChar char="••"/>
          </a:pPr>
          <a:r>
            <a:rPr lang="en-US" sz="900" kern="1200" dirty="0" smtClean="0"/>
            <a:t>prepares itself to realize upcoming step change bringing new competitive advantage formulated by FDSI-strategy</a:t>
          </a:r>
        </a:p>
      </dsp:txBody>
      <dsp:txXfrm>
        <a:off x="1751113" y="0"/>
        <a:ext cx="6478486" cy="1051932"/>
      </dsp:txXfrm>
    </dsp:sp>
    <dsp:sp modelId="{F28F3C54-05B4-FB42-947D-9F0F13A171AF}">
      <dsp:nvSpPr>
        <dsp:cNvPr id="0" name=""/>
        <dsp:cNvSpPr/>
      </dsp:nvSpPr>
      <dsp:spPr>
        <a:xfrm>
          <a:off x="264575" y="105193"/>
          <a:ext cx="1327154" cy="841546"/>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1F80F396-EE39-144C-86FC-C552FE7E6D6D}">
      <dsp:nvSpPr>
        <dsp:cNvPr id="0" name=""/>
        <dsp:cNvSpPr/>
      </dsp:nvSpPr>
      <dsp:spPr>
        <a:xfrm>
          <a:off x="0" y="1157126"/>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720000" bIns="41910" numCol="1" spcCol="1270" anchor="t" anchorCtr="0">
          <a:noAutofit/>
        </a:bodyPr>
        <a:lstStyle/>
        <a:p>
          <a:pPr lvl="0" algn="l" defTabSz="488950">
            <a:lnSpc>
              <a:spcPct val="90000"/>
            </a:lnSpc>
            <a:spcBef>
              <a:spcPct val="0"/>
            </a:spcBef>
            <a:spcAft>
              <a:spcPct val="35000"/>
            </a:spcAft>
          </a:pPr>
          <a:r>
            <a:rPr lang="en-US" sz="1100" kern="1200" dirty="0" smtClean="0"/>
            <a:t>Managers</a:t>
          </a:r>
          <a:endParaRPr lang="en-US" sz="1100" kern="1200" dirty="0"/>
        </a:p>
        <a:p>
          <a:pPr marL="57150" lvl="1" indent="-57150" algn="l" defTabSz="400050">
            <a:lnSpc>
              <a:spcPct val="90000"/>
            </a:lnSpc>
            <a:spcBef>
              <a:spcPct val="0"/>
            </a:spcBef>
            <a:spcAft>
              <a:spcPct val="15000"/>
            </a:spcAft>
            <a:buChar char="••"/>
          </a:pPr>
          <a:r>
            <a:rPr lang="en-US" sz="900" kern="1200" dirty="0" smtClean="0"/>
            <a:t>validates FDSI-strategy</a:t>
          </a:r>
          <a:endParaRPr lang="en-US" sz="900" kern="1200" dirty="0"/>
        </a:p>
        <a:p>
          <a:pPr marL="57150" lvl="1" indent="-57150" algn="l" defTabSz="400050">
            <a:lnSpc>
              <a:spcPct val="90000"/>
            </a:lnSpc>
            <a:spcBef>
              <a:spcPct val="0"/>
            </a:spcBef>
            <a:spcAft>
              <a:spcPct val="15000"/>
            </a:spcAft>
            <a:buChar char="••"/>
          </a:pPr>
          <a:r>
            <a:rPr lang="en-US" sz="900" kern="1200" dirty="0" smtClean="0"/>
            <a:t>(</a:t>
          </a:r>
          <a:r>
            <a:rPr lang="en-US" sz="900" kern="1200" dirty="0" err="1" smtClean="0"/>
            <a:t>re)define</a:t>
          </a:r>
          <a:r>
            <a:rPr lang="en-US" sz="900" kern="1200" dirty="0" smtClean="0"/>
            <a:t> (new) products and services, (</a:t>
          </a:r>
          <a:r>
            <a:rPr lang="en-US" sz="900" kern="1200" dirty="0" err="1" smtClean="0"/>
            <a:t>re)design</a:t>
          </a:r>
          <a:r>
            <a:rPr lang="en-US" sz="900" kern="1200" dirty="0" smtClean="0"/>
            <a:t> (new) processes and projects, procure necessary resources, key performance indicators, ...</a:t>
          </a:r>
          <a:endParaRPr lang="en-US" sz="900" kern="1200" dirty="0"/>
        </a:p>
        <a:p>
          <a:pPr marL="57150" lvl="1" indent="-57150" algn="l" defTabSz="400050">
            <a:lnSpc>
              <a:spcPct val="90000"/>
            </a:lnSpc>
            <a:spcBef>
              <a:spcPct val="0"/>
            </a:spcBef>
            <a:spcAft>
              <a:spcPct val="15000"/>
            </a:spcAft>
            <a:buChar char="••"/>
          </a:pPr>
          <a:r>
            <a:rPr lang="en-US" sz="900" kern="1200" dirty="0" smtClean="0"/>
            <a:t>(</a:t>
          </a:r>
          <a:r>
            <a:rPr lang="en-US" sz="900" kern="1200" dirty="0" err="1" smtClean="0"/>
            <a:t>re)define</a:t>
          </a:r>
          <a:r>
            <a:rPr lang="en-US" sz="900" kern="1200" dirty="0" smtClean="0"/>
            <a:t> (new) requirements</a:t>
          </a:r>
          <a:endParaRPr lang="en-US" sz="900" kern="1200" dirty="0"/>
        </a:p>
      </dsp:txBody>
      <dsp:txXfrm>
        <a:off x="1751113" y="1157126"/>
        <a:ext cx="6478486" cy="1051932"/>
      </dsp:txXfrm>
    </dsp:sp>
    <dsp:sp modelId="{CD0F584E-7EB3-0F4C-AEE7-C45BC004CE08}">
      <dsp:nvSpPr>
        <dsp:cNvPr id="0" name=""/>
        <dsp:cNvSpPr/>
      </dsp:nvSpPr>
      <dsp:spPr>
        <a:xfrm>
          <a:off x="281504" y="1262319"/>
          <a:ext cx="1293298" cy="841546"/>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6C4CDA6-229E-614C-9C18-F8D8C76A778A}">
      <dsp:nvSpPr>
        <dsp:cNvPr id="0" name=""/>
        <dsp:cNvSpPr/>
      </dsp:nvSpPr>
      <dsp:spPr>
        <a:xfrm>
          <a:off x="0" y="2314252"/>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smtClean="0"/>
            <a:t>Workers</a:t>
          </a:r>
          <a:endParaRPr lang="en-US" sz="1100" kern="1200" dirty="0"/>
        </a:p>
        <a:p>
          <a:pPr marL="57150" lvl="1" indent="-57150" algn="l" defTabSz="400050">
            <a:lnSpc>
              <a:spcPct val="90000"/>
            </a:lnSpc>
            <a:spcBef>
              <a:spcPct val="0"/>
            </a:spcBef>
            <a:spcAft>
              <a:spcPct val="15000"/>
            </a:spcAft>
            <a:buChar char="••"/>
          </a:pPr>
          <a:r>
            <a:rPr lang="en-US" sz="900" kern="1200" dirty="0" smtClean="0"/>
            <a:t>prepare their resources to meet new requirements</a:t>
          </a:r>
          <a:endParaRPr lang="en-US" sz="900" kern="1200" dirty="0"/>
        </a:p>
      </dsp:txBody>
      <dsp:txXfrm>
        <a:off x="1751113" y="2314252"/>
        <a:ext cx="6478486" cy="1051932"/>
      </dsp:txXfrm>
    </dsp:sp>
    <dsp:sp modelId="{289DDD0A-4F6B-FB4F-962C-D5F061FCEC14}">
      <dsp:nvSpPr>
        <dsp:cNvPr id="0" name=""/>
        <dsp:cNvSpPr/>
      </dsp:nvSpPr>
      <dsp:spPr>
        <a:xfrm>
          <a:off x="273035" y="2419445"/>
          <a:ext cx="1310234" cy="841546"/>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E0BF2B7-EF80-2542-9B8B-EC8755FDF53E}">
      <dsp:nvSpPr>
        <dsp:cNvPr id="0" name=""/>
        <dsp:cNvSpPr/>
      </dsp:nvSpPr>
      <dsp:spPr>
        <a:xfrm>
          <a:off x="0" y="3471378"/>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smtClean="0"/>
            <a:t>Leaders</a:t>
          </a:r>
          <a:endParaRPr lang="en-US" sz="1100" kern="1200" dirty="0"/>
        </a:p>
        <a:p>
          <a:pPr marL="57150" lvl="1" indent="-57150" algn="l" defTabSz="400050">
            <a:lnSpc>
              <a:spcPct val="90000"/>
            </a:lnSpc>
            <a:spcBef>
              <a:spcPct val="0"/>
            </a:spcBef>
            <a:spcAft>
              <a:spcPct val="15000"/>
            </a:spcAft>
            <a:buChar char="••"/>
          </a:pPr>
          <a:r>
            <a:rPr lang="en-US" sz="900" kern="1200" dirty="0" smtClean="0"/>
            <a:t>consult FDSI-strategy with managers</a:t>
          </a:r>
          <a:endParaRPr lang="en-US" sz="900" kern="1200" dirty="0"/>
        </a:p>
      </dsp:txBody>
      <dsp:txXfrm>
        <a:off x="1751113" y="3471378"/>
        <a:ext cx="6478486" cy="1051932"/>
      </dsp:txXfrm>
    </dsp:sp>
    <dsp:sp modelId="{C9DE62FF-C080-0445-BC08-EA6BE4E2E008}">
      <dsp:nvSpPr>
        <dsp:cNvPr id="0" name=""/>
        <dsp:cNvSpPr/>
      </dsp:nvSpPr>
      <dsp:spPr>
        <a:xfrm>
          <a:off x="289972" y="3576571"/>
          <a:ext cx="1276361" cy="841546"/>
        </a:xfrm>
        <a:prstGeom prst="roundRect">
          <a:avLst>
            <a:gd name="adj" fmla="val 10000"/>
          </a:avLst>
        </a:prstGeom>
        <a:blipFill rotWithShape="0">
          <a:blip xmlns:r="http://schemas.openxmlformats.org/officeDocument/2006/relationships" r:embed="rId4"/>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AB4323-D780-DC4A-AD04-08DBB2CD3278}">
      <dsp:nvSpPr>
        <dsp:cNvPr id="0" name=""/>
        <dsp:cNvSpPr/>
      </dsp:nvSpPr>
      <dsp:spPr>
        <a:xfrm>
          <a:off x="0" y="0"/>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smtClean="0"/>
            <a:t>Company</a:t>
          </a:r>
        </a:p>
        <a:p>
          <a:pPr marL="57150" lvl="1" indent="-57150" algn="l" defTabSz="400050">
            <a:lnSpc>
              <a:spcPct val="90000"/>
            </a:lnSpc>
            <a:spcBef>
              <a:spcPct val="0"/>
            </a:spcBef>
            <a:spcAft>
              <a:spcPct val="15000"/>
            </a:spcAft>
            <a:buChar char="••"/>
          </a:pPr>
          <a:r>
            <a:rPr lang="en-US" sz="900" kern="1200" dirty="0" smtClean="0"/>
            <a:t>seek for and design new step change bringing new competitive advantage – a core of SDSI-strategy to be</a:t>
          </a:r>
        </a:p>
      </dsp:txBody>
      <dsp:txXfrm>
        <a:off x="1751113" y="0"/>
        <a:ext cx="6478486" cy="1051932"/>
      </dsp:txXfrm>
    </dsp:sp>
    <dsp:sp modelId="{F28F3C54-05B4-FB42-947D-9F0F13A171AF}">
      <dsp:nvSpPr>
        <dsp:cNvPr id="0" name=""/>
        <dsp:cNvSpPr/>
      </dsp:nvSpPr>
      <dsp:spPr>
        <a:xfrm>
          <a:off x="264575" y="105193"/>
          <a:ext cx="1327154" cy="841546"/>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1F80F396-EE39-144C-86FC-C552FE7E6D6D}">
      <dsp:nvSpPr>
        <dsp:cNvPr id="0" name=""/>
        <dsp:cNvSpPr/>
      </dsp:nvSpPr>
      <dsp:spPr>
        <a:xfrm>
          <a:off x="0" y="1157126"/>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1080000" bIns="41910" numCol="1" spcCol="1270" anchor="t" anchorCtr="0">
          <a:noAutofit/>
        </a:bodyPr>
        <a:lstStyle/>
        <a:p>
          <a:pPr lvl="0" algn="l" defTabSz="488950">
            <a:lnSpc>
              <a:spcPct val="90000"/>
            </a:lnSpc>
            <a:spcBef>
              <a:spcPct val="0"/>
            </a:spcBef>
            <a:spcAft>
              <a:spcPct val="35000"/>
            </a:spcAft>
          </a:pPr>
          <a:r>
            <a:rPr lang="en-US" sz="1100" kern="1200" dirty="0" smtClean="0"/>
            <a:t>Leaders</a:t>
          </a:r>
          <a:endParaRPr lang="en-US" sz="1100" kern="1200" dirty="0"/>
        </a:p>
        <a:p>
          <a:pPr marL="57150" lvl="1" indent="-57150" algn="l" defTabSz="400050">
            <a:lnSpc>
              <a:spcPct val="90000"/>
            </a:lnSpc>
            <a:spcBef>
              <a:spcPct val="0"/>
            </a:spcBef>
            <a:spcAft>
              <a:spcPct val="15000"/>
            </a:spcAft>
            <a:buChar char="••"/>
          </a:pPr>
          <a:r>
            <a:rPr lang="en-US" sz="900" kern="1200" dirty="0" smtClean="0"/>
            <a:t>seek for new opportunities, business hypotheses and essential competitive advantages</a:t>
          </a:r>
          <a:endParaRPr lang="en-US" sz="900" kern="1200" dirty="0"/>
        </a:p>
        <a:p>
          <a:pPr marL="57150" lvl="1" indent="-57150" algn="l" defTabSz="400050">
            <a:lnSpc>
              <a:spcPct val="90000"/>
            </a:lnSpc>
            <a:spcBef>
              <a:spcPct val="0"/>
            </a:spcBef>
            <a:spcAft>
              <a:spcPct val="15000"/>
            </a:spcAft>
            <a:buChar char="••"/>
          </a:pPr>
          <a:r>
            <a:rPr lang="en-US" sz="900" kern="1200" dirty="0" smtClean="0"/>
            <a:t>revise strategic frame</a:t>
          </a:r>
          <a:endParaRPr lang="en-US" sz="900" kern="1200" dirty="0"/>
        </a:p>
        <a:p>
          <a:pPr marL="57150" lvl="1" indent="-57150" algn="l" defTabSz="400050">
            <a:lnSpc>
              <a:spcPct val="90000"/>
            </a:lnSpc>
            <a:spcBef>
              <a:spcPct val="0"/>
            </a:spcBef>
            <a:spcAft>
              <a:spcPct val="15000"/>
            </a:spcAft>
            <a:buChar char="••"/>
          </a:pPr>
          <a:r>
            <a:rPr lang="en-US" sz="900" kern="1200" dirty="0" smtClean="0"/>
            <a:t>use intuition, invention, creativity in the following contexts: needs of current and potential customers, trends in society, technology, politics, economy, ...</a:t>
          </a:r>
          <a:endParaRPr lang="en-US" sz="900" kern="1200" dirty="0"/>
        </a:p>
      </dsp:txBody>
      <dsp:txXfrm>
        <a:off x="1751113" y="1157126"/>
        <a:ext cx="6478486" cy="1051932"/>
      </dsp:txXfrm>
    </dsp:sp>
    <dsp:sp modelId="{CD0F584E-7EB3-0F4C-AEE7-C45BC004CE08}">
      <dsp:nvSpPr>
        <dsp:cNvPr id="0" name=""/>
        <dsp:cNvSpPr/>
      </dsp:nvSpPr>
      <dsp:spPr>
        <a:xfrm>
          <a:off x="247631" y="1262319"/>
          <a:ext cx="1361044" cy="841546"/>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6C4CDA6-229E-614C-9C18-F8D8C76A778A}">
      <dsp:nvSpPr>
        <dsp:cNvPr id="0" name=""/>
        <dsp:cNvSpPr/>
      </dsp:nvSpPr>
      <dsp:spPr>
        <a:xfrm>
          <a:off x="0" y="2314252"/>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smtClean="0"/>
            <a:t>Managers</a:t>
          </a:r>
          <a:endParaRPr lang="en-US" sz="1100" kern="1200" dirty="0"/>
        </a:p>
        <a:p>
          <a:pPr marL="57150" lvl="1" indent="-57150" algn="l" defTabSz="400050">
            <a:lnSpc>
              <a:spcPct val="90000"/>
            </a:lnSpc>
            <a:spcBef>
              <a:spcPct val="0"/>
            </a:spcBef>
            <a:spcAft>
              <a:spcPct val="15000"/>
            </a:spcAft>
            <a:buChar char="••"/>
          </a:pPr>
          <a:r>
            <a:rPr lang="en-US" sz="900" kern="1200" dirty="0" smtClean="0"/>
            <a:t>may help with creating feasibility studies of SDIS-strategy being newly formulated</a:t>
          </a:r>
          <a:endParaRPr lang="en-US" sz="900" kern="1200" dirty="0"/>
        </a:p>
        <a:p>
          <a:pPr marL="57150" lvl="1" indent="-57150" algn="l" defTabSz="400050">
            <a:lnSpc>
              <a:spcPct val="90000"/>
            </a:lnSpc>
            <a:spcBef>
              <a:spcPct val="0"/>
            </a:spcBef>
            <a:spcAft>
              <a:spcPct val="15000"/>
            </a:spcAft>
            <a:buChar char="••"/>
          </a:pPr>
          <a:r>
            <a:rPr lang="en-US" sz="900" kern="1200" dirty="0" smtClean="0"/>
            <a:t>prepare their resources to meet new requirements</a:t>
          </a:r>
          <a:endParaRPr lang="en-US" sz="900" kern="1200" dirty="0"/>
        </a:p>
      </dsp:txBody>
      <dsp:txXfrm>
        <a:off x="1751113" y="2314252"/>
        <a:ext cx="6478486" cy="1051932"/>
      </dsp:txXfrm>
    </dsp:sp>
    <dsp:sp modelId="{289DDD0A-4F6B-FB4F-962C-D5F061FCEC14}">
      <dsp:nvSpPr>
        <dsp:cNvPr id="0" name=""/>
        <dsp:cNvSpPr/>
      </dsp:nvSpPr>
      <dsp:spPr>
        <a:xfrm>
          <a:off x="256099" y="2419445"/>
          <a:ext cx="1344107" cy="841546"/>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2E0BF2B7-EF80-2542-9B8B-EC8755FDF53E}">
      <dsp:nvSpPr>
        <dsp:cNvPr id="0" name=""/>
        <dsp:cNvSpPr/>
      </dsp:nvSpPr>
      <dsp:spPr>
        <a:xfrm>
          <a:off x="0" y="3471378"/>
          <a:ext cx="8229600" cy="1051932"/>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kern="1200" dirty="0" smtClean="0"/>
            <a:t>Workers</a:t>
          </a:r>
          <a:endParaRPr lang="en-US" sz="1100" kern="1200" dirty="0"/>
        </a:p>
        <a:p>
          <a:pPr marL="57150" lvl="1" indent="-57150" algn="l" defTabSz="400050">
            <a:lnSpc>
              <a:spcPct val="90000"/>
            </a:lnSpc>
            <a:spcBef>
              <a:spcPct val="0"/>
            </a:spcBef>
            <a:spcAft>
              <a:spcPct val="15000"/>
            </a:spcAft>
            <a:buChar char="••"/>
          </a:pPr>
          <a:r>
            <a:rPr lang="en-US" sz="900" kern="1200" dirty="0" smtClean="0"/>
            <a:t>specialists may help with creating feasibility studies of SDIS-strategy being newly formulated</a:t>
          </a:r>
          <a:endParaRPr lang="en-US" sz="900" kern="1200" dirty="0"/>
        </a:p>
      </dsp:txBody>
      <dsp:txXfrm>
        <a:off x="1751113" y="3471378"/>
        <a:ext cx="6478486" cy="1051932"/>
      </dsp:txXfrm>
    </dsp:sp>
    <dsp:sp modelId="{C9DE62FF-C080-0445-BC08-EA6BE4E2E008}">
      <dsp:nvSpPr>
        <dsp:cNvPr id="0" name=""/>
        <dsp:cNvSpPr/>
      </dsp:nvSpPr>
      <dsp:spPr>
        <a:xfrm>
          <a:off x="247631" y="3576571"/>
          <a:ext cx="1361044" cy="841546"/>
        </a:xfrm>
        <a:prstGeom prst="roundRect">
          <a:avLst>
            <a:gd name="adj" fmla="val 10000"/>
          </a:avLst>
        </a:prstGeom>
        <a:blipFill rotWithShape="0">
          <a:blip xmlns:r="http://schemas.openxmlformats.org/officeDocument/2006/relationships" r:embed="rId4"/>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295231" y="368532"/>
        <a:ext cx="246195" cy="2461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6A5C15-B9AE-264E-B7CB-73C2F4C3AAC5}">
      <dsp:nvSpPr>
        <dsp:cNvPr id="0" name=""/>
        <dsp:cNvSpPr/>
      </dsp:nvSpPr>
      <dsp:spPr>
        <a:xfrm>
          <a:off x="0" y="17847"/>
          <a:ext cx="8229600" cy="1075047"/>
        </a:xfrm>
        <a:prstGeom prst="roundRect">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Strategic Frame shows the future of the company</a:t>
          </a:r>
          <a:endParaRPr lang="en-US" sz="2200" kern="1200" dirty="0"/>
        </a:p>
      </dsp:txBody>
      <dsp:txXfrm>
        <a:off x="52479" y="70326"/>
        <a:ext cx="8124642" cy="970089"/>
      </dsp:txXfrm>
    </dsp:sp>
    <dsp:sp modelId="{935D7FF2-3817-DF4D-BDC5-4CA005149C8F}">
      <dsp:nvSpPr>
        <dsp:cNvPr id="0" name=""/>
        <dsp:cNvSpPr/>
      </dsp:nvSpPr>
      <dsp:spPr>
        <a:xfrm>
          <a:off x="0" y="1156254"/>
          <a:ext cx="8229600" cy="1075047"/>
        </a:xfrm>
        <a:prstGeom prst="roundRect">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Strategic Frame is key instrument to keep all involved subject oriented and motivated</a:t>
          </a:r>
          <a:endParaRPr lang="en-US" sz="2200" kern="1200" dirty="0"/>
        </a:p>
      </dsp:txBody>
      <dsp:txXfrm>
        <a:off x="52479" y="1208733"/>
        <a:ext cx="8124642" cy="970089"/>
      </dsp:txXfrm>
    </dsp:sp>
    <dsp:sp modelId="{8FD38BE1-EAA1-0B4A-BD8D-CCFD3C384891}">
      <dsp:nvSpPr>
        <dsp:cNvPr id="0" name=""/>
        <dsp:cNvSpPr/>
      </dsp:nvSpPr>
      <dsp:spPr>
        <a:xfrm>
          <a:off x="0" y="2294661"/>
          <a:ext cx="8229600" cy="1075047"/>
        </a:xfrm>
        <a:prstGeom prst="roundRect">
          <a:avLst/>
        </a:prstGeom>
        <a:gradFill rotWithShape="1">
          <a:gsLst>
            <a:gs pos="0">
              <a:schemeClr val="accent2">
                <a:tint val="62000"/>
                <a:satMod val="180000"/>
              </a:schemeClr>
            </a:gs>
            <a:gs pos="65000">
              <a:schemeClr val="accent2">
                <a:tint val="32000"/>
                <a:satMod val="250000"/>
              </a:schemeClr>
            </a:gs>
            <a:gs pos="100000">
              <a:schemeClr val="accent2">
                <a:tint val="23000"/>
                <a:satMod val="300000"/>
              </a:schemeClr>
            </a:gs>
          </a:gsLst>
          <a:lin ang="16200000" scaled="0"/>
        </a:gradFill>
        <a:ln w="9525" cap="flat" cmpd="sng" algn="ctr">
          <a:solidFill>
            <a:schemeClr val="accent2"/>
          </a:solidFill>
          <a:prstDash val="solid"/>
        </a:ln>
        <a:effectLst>
          <a:outerShdw blurRad="50800" dist="38100" dir="5400000" rotWithShape="0">
            <a:srgbClr val="000000">
              <a:alpha val="35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Strategic Frame has to be continuously updated to always show the future</a:t>
          </a:r>
          <a:endParaRPr lang="en-US" sz="2200" kern="1200" dirty="0"/>
        </a:p>
      </dsp:txBody>
      <dsp:txXfrm>
        <a:off x="52479" y="2347140"/>
        <a:ext cx="8124642" cy="970089"/>
      </dsp:txXfrm>
    </dsp:sp>
    <dsp:sp modelId="{8261E09D-70E5-864B-BED8-88995ABE1ABF}">
      <dsp:nvSpPr>
        <dsp:cNvPr id="0" name=""/>
        <dsp:cNvSpPr/>
      </dsp:nvSpPr>
      <dsp:spPr>
        <a:xfrm>
          <a:off x="0" y="3433068"/>
          <a:ext cx="8229600" cy="1075047"/>
        </a:xfrm>
        <a:prstGeom prst="roundRect">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w="9525" cap="flat" cmpd="sng" algn="ctr">
          <a:solidFill>
            <a:schemeClr val="accent2"/>
          </a:solidFill>
          <a:prstDash val="solid"/>
        </a:ln>
        <a:effectLst>
          <a:outerShdw blurRad="50800" dist="381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Once it stops to show the future, all its orientation and motivation potential disappears</a:t>
          </a:r>
          <a:endParaRPr lang="en-US" sz="2200" kern="1200" dirty="0"/>
        </a:p>
      </dsp:txBody>
      <dsp:txXfrm>
        <a:off x="52479" y="3485547"/>
        <a:ext cx="8124642" cy="9700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8621F-F8AC-7A45-8677-9573A7E60FA9}">
      <dsp:nvSpPr>
        <dsp:cNvPr id="0" name=""/>
        <dsp:cNvSpPr/>
      </dsp:nvSpPr>
      <dsp:spPr>
        <a:xfrm>
          <a:off x="0" y="10444"/>
          <a:ext cx="8229600" cy="81533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Gains trust of investors, owners, managers, workers</a:t>
          </a:r>
          <a:endParaRPr lang="en-US" sz="1700" kern="1200" dirty="0"/>
        </a:p>
      </dsp:txBody>
      <dsp:txXfrm>
        <a:off x="39801" y="50245"/>
        <a:ext cx="8149998" cy="735732"/>
      </dsp:txXfrm>
    </dsp:sp>
    <dsp:sp modelId="{B99FB95C-5841-394B-A44B-DF3039EB7A5B}">
      <dsp:nvSpPr>
        <dsp:cNvPr id="0" name=""/>
        <dsp:cNvSpPr/>
      </dsp:nvSpPr>
      <dsp:spPr>
        <a:xfrm>
          <a:off x="0" y="874739"/>
          <a:ext cx="8229600" cy="81533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Identifies business opportunities in surrounding environment</a:t>
          </a:r>
          <a:endParaRPr lang="en-US" sz="1700" kern="1200" dirty="0"/>
        </a:p>
      </dsp:txBody>
      <dsp:txXfrm>
        <a:off x="39801" y="914540"/>
        <a:ext cx="8149998" cy="735732"/>
      </dsp:txXfrm>
    </dsp:sp>
    <dsp:sp modelId="{48753FA8-D549-E44F-BBCB-12C35618C2E9}">
      <dsp:nvSpPr>
        <dsp:cNvPr id="0" name=""/>
        <dsp:cNvSpPr/>
      </dsp:nvSpPr>
      <dsp:spPr>
        <a:xfrm>
          <a:off x="0" y="1739034"/>
          <a:ext cx="8229600" cy="81533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Clarifies why intended business will generate sufficient income to sustain itself in the future</a:t>
          </a:r>
          <a:endParaRPr lang="en-US" sz="1700" kern="1200" dirty="0"/>
        </a:p>
      </dsp:txBody>
      <dsp:txXfrm>
        <a:off x="39801" y="1778835"/>
        <a:ext cx="8149998" cy="735732"/>
      </dsp:txXfrm>
    </dsp:sp>
    <dsp:sp modelId="{57C29010-E6FB-844E-BAE5-59D0CB34D8F8}">
      <dsp:nvSpPr>
        <dsp:cNvPr id="0" name=""/>
        <dsp:cNvSpPr/>
      </dsp:nvSpPr>
      <dsp:spPr>
        <a:xfrm>
          <a:off x="0" y="2603328"/>
          <a:ext cx="8229600" cy="81533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Includes trend estimations of target customers behavior and other subjects considering development in environment</a:t>
          </a:r>
          <a:endParaRPr lang="en-US" sz="1700" kern="1200" dirty="0"/>
        </a:p>
      </dsp:txBody>
      <dsp:txXfrm>
        <a:off x="39801" y="2643129"/>
        <a:ext cx="8149998" cy="735732"/>
      </dsp:txXfrm>
    </dsp:sp>
    <dsp:sp modelId="{687C5B5D-E931-F246-9B3A-F6A5CBD1F2F8}">
      <dsp:nvSpPr>
        <dsp:cNvPr id="0" name=""/>
        <dsp:cNvSpPr/>
      </dsp:nvSpPr>
      <dsp:spPr>
        <a:xfrm>
          <a:off x="0" y="3418663"/>
          <a:ext cx="822960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1590" rIns="120904" bIns="21590" numCol="1" spcCol="1270" anchor="t" anchorCtr="0">
          <a:noAutofit/>
        </a:bodyPr>
        <a:lstStyle/>
        <a:p>
          <a:pPr marL="114300" lvl="1" indent="-114300" algn="l" defTabSz="577850" rtl="0">
            <a:lnSpc>
              <a:spcPct val="90000"/>
            </a:lnSpc>
            <a:spcBef>
              <a:spcPct val="0"/>
            </a:spcBef>
            <a:spcAft>
              <a:spcPct val="20000"/>
            </a:spcAft>
            <a:buChar char="••"/>
          </a:pPr>
          <a:r>
            <a:rPr lang="en-US" sz="1300" kern="1200" dirty="0" smtClean="0"/>
            <a:t>business, market, political, technological, economical, ecological and social</a:t>
          </a:r>
          <a:endParaRPr lang="en-US" sz="1300" kern="1200" dirty="0"/>
        </a:p>
      </dsp:txBody>
      <dsp:txXfrm>
        <a:off x="0" y="3418663"/>
        <a:ext cx="8229600" cy="281520"/>
      </dsp:txXfrm>
    </dsp:sp>
    <dsp:sp modelId="{A1AA4111-86E0-8F47-8F55-12E7788E06B5}">
      <dsp:nvSpPr>
        <dsp:cNvPr id="0" name=""/>
        <dsp:cNvSpPr/>
      </dsp:nvSpPr>
      <dsp:spPr>
        <a:xfrm>
          <a:off x="0" y="3700183"/>
          <a:ext cx="8229600" cy="81533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Delimits a space where the company will operate and describes the position which company want to fill</a:t>
          </a:r>
          <a:endParaRPr lang="en-US" sz="1700" kern="1200" dirty="0"/>
        </a:p>
      </dsp:txBody>
      <dsp:txXfrm>
        <a:off x="39801" y="3739984"/>
        <a:ext cx="8149998" cy="73573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Strategic frame</a:t>
          </a:r>
          <a:endParaRPr lang="en-US" sz="500" kern="1200" dirty="0"/>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Business hypothesis</a:t>
          </a:r>
          <a:endParaRPr lang="en-US" sz="500" kern="1200" dirty="0"/>
        </a:p>
      </dsp:txBody>
      <dsp:txXfrm>
        <a:off x="726399" y="55270"/>
        <a:ext cx="246195" cy="246195"/>
      </dsp:txXfrm>
    </dsp:sp>
    <dsp:sp modelId="{4328F348-8526-AC41-BEE1-E8502E7F2F6D}">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62451" y="559048"/>
        <a:ext cx="5259" cy="5259"/>
      </dsp:txXfrm>
    </dsp:sp>
    <dsp:sp modelId="{6043AD49-2007-3A42-AB4B-FD19A60736AB}">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Vision</a:t>
          </a:r>
          <a:endParaRPr lang="en-US" sz="500" kern="1200" dirty="0"/>
        </a:p>
      </dsp:txBody>
      <dsp:txXfrm>
        <a:off x="1157567" y="368532"/>
        <a:ext cx="246195" cy="246195"/>
      </dsp:txXfrm>
    </dsp:sp>
    <dsp:sp modelId="{7173A7B2-75F5-C74A-A92D-E689C4CBBEBC}">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980106" y="812482"/>
        <a:ext cx="5259" cy="5259"/>
      </dsp:txXfrm>
    </dsp:sp>
    <dsp:sp modelId="{7A3F91E7-960B-1F44-BA4F-6E46CB8561A5}">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Mission</a:t>
          </a:r>
          <a:endParaRPr lang="en-US" sz="500" kern="1200" dirty="0"/>
        </a:p>
      </dsp:txBody>
      <dsp:txXfrm>
        <a:off x="992876" y="875400"/>
        <a:ext cx="246195" cy="246195"/>
      </dsp:txXfrm>
    </dsp:sp>
    <dsp:sp modelId="{45DCA0BC-7ED8-6E44-B19E-F1B5B16E4703}">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713629" y="812482"/>
        <a:ext cx="5259" cy="5259"/>
      </dsp:txXfrm>
    </dsp:sp>
    <dsp:sp modelId="{B28F79B6-CDD2-EA42-8C3C-509AE1059AF7}">
      <dsp:nvSpPr>
        <dsp:cNvPr id="0" name=""/>
        <dsp:cNvSpPr/>
      </dsp:nvSpPr>
      <dsp:spPr>
        <a:xfrm>
          <a:off x="408933"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Values and Rules</a:t>
          </a:r>
          <a:endParaRPr lang="en-US" sz="500" kern="1200" dirty="0"/>
        </a:p>
      </dsp:txBody>
      <dsp:txXfrm>
        <a:off x="459922" y="875400"/>
        <a:ext cx="246195" cy="246195"/>
      </dsp:txXfrm>
    </dsp:sp>
    <dsp:sp modelId="{406B3FF9-B7BF-1648-B41A-120739188CFC}">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rot="10800000">
        <a:off x="631283" y="559048"/>
        <a:ext cx="5259" cy="5259"/>
      </dsp:txXfrm>
    </dsp:sp>
    <dsp:sp modelId="{C0273337-D3FC-CF4F-B67B-D37F97BD2BCE}">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Strategy</a:t>
          </a:r>
          <a:endParaRPr lang="en-US" sz="500" kern="1200" dirty="0"/>
        </a:p>
      </dsp:txBody>
      <dsp:txXfrm>
        <a:off x="295231" y="368532"/>
        <a:ext cx="246195" cy="246195"/>
      </dsp:txXfrm>
    </dsp:sp>
  </dsp:spTree>
</dsp:drawing>
</file>

<file path=ppt/diagrams/layout1.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vList4#3">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vList4#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vList4#5">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EDFEA3-8FE8-D344-8D06-BD7D9B9A7D2D}" type="datetimeFigureOut">
              <a:rPr lang="en-US" smtClean="0"/>
              <a:pPr/>
              <a:t>4/17/2012</a:t>
            </a:fld>
            <a:endParaRPr lang="cs-CZ"/>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540259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DA5500-9E0D-1840-9468-51BF0006DA66}" type="datetimeFigureOut">
              <a:rPr lang="en-US" smtClean="0"/>
              <a:pPr/>
              <a:t>4/17/2012</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30159249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Philosophical</a:t>
            </a:r>
            <a:r>
              <a:rPr lang="en-US" baseline="0" dirty="0" smtClean="0"/>
              <a:t> core of </a:t>
            </a:r>
            <a:r>
              <a:rPr lang="en-US" baseline="0" dirty="0" err="1" smtClean="0"/>
              <a:t>MbC</a:t>
            </a:r>
            <a:r>
              <a:rPr lang="en-US" baseline="0" dirty="0" smtClean="0"/>
              <a:t> is to continually approximate the corporate requirements and possibilities of people who work there. Therefore the System of Corporate Ideas (SCI) has to be a logical unit which starts by general thoughts and considerations, but ends by specific tasks to be performed by particular people.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17</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Period when company benefits from current competitive advantage</a:t>
            </a:r>
          </a:p>
          <a:p>
            <a:r>
              <a:rPr lang="en-US" dirty="0" smtClean="0"/>
              <a:t>To do so, it has defined products or services, processes and secured all necessary resources</a:t>
            </a:r>
          </a:p>
          <a:p>
            <a:r>
              <a:rPr lang="en-US" dirty="0" smtClean="0"/>
              <a:t>Company generates profit for owners and to secure enough resources to ensure development in other strategic continuum intervals</a:t>
            </a:r>
          </a:p>
          <a:p>
            <a:r>
              <a:rPr lang="en-US" dirty="0" smtClean="0"/>
              <a:t>Workers directly realize current strategy </a:t>
            </a:r>
          </a:p>
          <a:p>
            <a:r>
              <a:rPr lang="en-US" dirty="0" smtClean="0"/>
              <a:t>Managers only monitor and tune the performance</a:t>
            </a:r>
          </a:p>
          <a:p>
            <a:r>
              <a:rPr lang="en-US" dirty="0" smtClean="0"/>
              <a:t>Leaders do not interfere</a:t>
            </a:r>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18</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239CC9D-E4D0-E944-A819-91F583F6FC29}" type="datetime1">
              <a:rPr lang="en-US" smtClean="0"/>
              <a:t>4/17/2012</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PV215 - 8</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872D3C43-CE0D-EE46-AE24-06E82D3990A0}" type="datetime1">
              <a:rPr lang="en-US" smtClean="0"/>
              <a:t>4/17/2012</a:t>
            </a:fld>
            <a:endParaRPr lang="cs-CZ"/>
          </a:p>
        </p:txBody>
      </p:sp>
      <p:sp>
        <p:nvSpPr>
          <p:cNvPr id="5" name="Footer Placeholder 4"/>
          <p:cNvSpPr>
            <a:spLocks noGrp="1"/>
          </p:cNvSpPr>
          <p:nvPr>
            <p:ph type="ftr" sz="quarter" idx="11"/>
          </p:nvPr>
        </p:nvSpPr>
        <p:spPr/>
        <p:txBody>
          <a:bodyPr/>
          <a:lstStyle/>
          <a:p>
            <a:r>
              <a:rPr lang="en-US" smtClean="0"/>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A5B5620A-FD4D-8B44-919D-B54FCFE4EC38}" type="datetime1">
              <a:rPr lang="en-US" smtClean="0"/>
              <a:t>4/17/2012</a:t>
            </a:fld>
            <a:endParaRPr lang="cs-CZ"/>
          </a:p>
        </p:txBody>
      </p:sp>
      <p:sp>
        <p:nvSpPr>
          <p:cNvPr id="5" name="Footer Placeholder 4"/>
          <p:cNvSpPr>
            <a:spLocks noGrp="1"/>
          </p:cNvSpPr>
          <p:nvPr>
            <p:ph type="ftr" sz="quarter" idx="11"/>
          </p:nvPr>
        </p:nvSpPr>
        <p:spPr/>
        <p:txBody>
          <a:bodyPr/>
          <a:lstStyle/>
          <a:p>
            <a:r>
              <a:rPr lang="en-US" smtClean="0"/>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32943CB9-96BF-604B-845A-A0CE6B84BC3F}" type="datetime1">
              <a:rPr lang="en-US" smtClean="0"/>
              <a:t>4/17/2012</a:t>
            </a:fld>
            <a:endParaRPr lang="cs-CZ"/>
          </a:p>
        </p:txBody>
      </p:sp>
      <p:sp>
        <p:nvSpPr>
          <p:cNvPr id="6" name="Footer Placeholder 5"/>
          <p:cNvSpPr>
            <a:spLocks noGrp="1"/>
          </p:cNvSpPr>
          <p:nvPr>
            <p:ph type="ftr" sz="quarter" idx="11"/>
          </p:nvPr>
        </p:nvSpPr>
        <p:spPr/>
        <p:txBody>
          <a:bodyPr/>
          <a:lstStyle/>
          <a:p>
            <a:r>
              <a:rPr lang="en-US" smtClean="0"/>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76C488A6-5EA6-DB43-B9FA-531FC9E6E72A}" type="datetime1">
              <a:rPr lang="en-US" smtClean="0"/>
              <a:t>4/17/2012</a:t>
            </a:fld>
            <a:endParaRPr lang="cs-CZ"/>
          </a:p>
        </p:txBody>
      </p:sp>
      <p:sp>
        <p:nvSpPr>
          <p:cNvPr id="5" name="Footer Placeholder 4"/>
          <p:cNvSpPr>
            <a:spLocks noGrp="1"/>
          </p:cNvSpPr>
          <p:nvPr>
            <p:ph type="ftr" sz="quarter" idx="11"/>
          </p:nvPr>
        </p:nvSpPr>
        <p:spPr/>
        <p:txBody>
          <a:bodyPr/>
          <a:lstStyle/>
          <a:p>
            <a:r>
              <a:rPr lang="en-US" smtClean="0"/>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Click to edit Master text styles</a:t>
            </a:r>
          </a:p>
        </p:txBody>
      </p:sp>
      <p:sp>
        <p:nvSpPr>
          <p:cNvPr id="4" name="Date Placeholder 3"/>
          <p:cNvSpPr>
            <a:spLocks noGrp="1"/>
          </p:cNvSpPr>
          <p:nvPr>
            <p:ph type="dt" sz="half" idx="10"/>
          </p:nvPr>
        </p:nvSpPr>
        <p:spPr/>
        <p:txBody>
          <a:bodyPr/>
          <a:lstStyle/>
          <a:p>
            <a:fld id="{E13D1214-9DAD-3D47-B96C-EC74657678ED}" type="datetime1">
              <a:rPr lang="en-US" smtClean="0"/>
              <a:t>4/17/2012</a:t>
            </a:fld>
            <a:endParaRPr lang="cs-CZ"/>
          </a:p>
        </p:txBody>
      </p:sp>
      <p:sp>
        <p:nvSpPr>
          <p:cNvPr id="5" name="Footer Placeholder 4"/>
          <p:cNvSpPr>
            <a:spLocks noGrp="1"/>
          </p:cNvSpPr>
          <p:nvPr>
            <p:ph type="ftr" sz="quarter" idx="11"/>
          </p:nvPr>
        </p:nvSpPr>
        <p:spPr/>
        <p:txBody>
          <a:bodyPr/>
          <a:lstStyle/>
          <a:p>
            <a:r>
              <a:rPr lang="en-US" smtClean="0"/>
              <a:t>PV215 - 8</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p:txBody>
          <a:bodyPr/>
          <a:lstStyle/>
          <a:p>
            <a:fld id="{373FCACE-A504-B344-BEC8-17F178166775}" type="datetime1">
              <a:rPr lang="en-US" smtClean="0"/>
              <a:t>4/17/2012</a:t>
            </a:fld>
            <a:endParaRPr lang="cs-CZ"/>
          </a:p>
        </p:txBody>
      </p:sp>
      <p:sp>
        <p:nvSpPr>
          <p:cNvPr id="6" name="Footer Placeholder 5"/>
          <p:cNvSpPr>
            <a:spLocks noGrp="1"/>
          </p:cNvSpPr>
          <p:nvPr>
            <p:ph type="ftr" sz="quarter" idx="11"/>
          </p:nvPr>
        </p:nvSpPr>
        <p:spPr/>
        <p:txBody>
          <a:bodyPr/>
          <a:lstStyle/>
          <a:p>
            <a:r>
              <a:rPr lang="en-US" smtClean="0"/>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7" name="Date Placeholder 6"/>
          <p:cNvSpPr>
            <a:spLocks noGrp="1"/>
          </p:cNvSpPr>
          <p:nvPr>
            <p:ph type="dt" sz="half" idx="10"/>
          </p:nvPr>
        </p:nvSpPr>
        <p:spPr/>
        <p:txBody>
          <a:bodyPr/>
          <a:lstStyle/>
          <a:p>
            <a:fld id="{D9C0F81E-6558-4447-8D28-6587C1D80472}" type="datetime1">
              <a:rPr lang="en-US" smtClean="0"/>
              <a:t>4/17/2012</a:t>
            </a:fld>
            <a:endParaRPr lang="cs-CZ"/>
          </a:p>
        </p:txBody>
      </p:sp>
      <p:sp>
        <p:nvSpPr>
          <p:cNvPr id="8" name="Footer Placeholder 7"/>
          <p:cNvSpPr>
            <a:spLocks noGrp="1"/>
          </p:cNvSpPr>
          <p:nvPr>
            <p:ph type="ftr" sz="quarter" idx="11"/>
          </p:nvPr>
        </p:nvSpPr>
        <p:spPr/>
        <p:txBody>
          <a:bodyPr/>
          <a:lstStyle/>
          <a:p>
            <a:r>
              <a:rPr lang="en-US" smtClean="0"/>
              <a:t>PV215 - 8</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8C35110-CC64-794E-9A34-A7FEE66BC79F}" type="datetime1">
              <a:rPr lang="en-US" smtClean="0"/>
              <a:t>4/17/2012</a:t>
            </a:fld>
            <a:endParaRPr lang="cs-CZ"/>
          </a:p>
        </p:txBody>
      </p:sp>
      <p:sp>
        <p:nvSpPr>
          <p:cNvPr id="4" name="Footer Placeholder 3"/>
          <p:cNvSpPr>
            <a:spLocks noGrp="1"/>
          </p:cNvSpPr>
          <p:nvPr>
            <p:ph type="ftr" sz="quarter" idx="11"/>
          </p:nvPr>
        </p:nvSpPr>
        <p:spPr/>
        <p:txBody>
          <a:bodyPr/>
          <a:lstStyle/>
          <a:p>
            <a:r>
              <a:rPr lang="en-US" smtClean="0"/>
              <a:t>PV215 - 8</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E0C1B-9461-5C48-89EF-1D4A1710D6B4}" type="datetime1">
              <a:rPr lang="en-US" smtClean="0"/>
              <a:t>4/17/2012</a:t>
            </a:fld>
            <a:endParaRPr lang="cs-CZ"/>
          </a:p>
        </p:txBody>
      </p:sp>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C74B013-9EF0-A043-8F54-5007E859156B}" type="datetime1">
              <a:rPr lang="en-US" smtClean="0"/>
              <a:t>4/17/2012</a:t>
            </a:fld>
            <a:endParaRPr lang="cs-CZ"/>
          </a:p>
        </p:txBody>
      </p:sp>
      <p:sp>
        <p:nvSpPr>
          <p:cNvPr id="6" name="Footer Placeholder 5"/>
          <p:cNvSpPr>
            <a:spLocks noGrp="1"/>
          </p:cNvSpPr>
          <p:nvPr>
            <p:ph type="ftr" sz="quarter" idx="11"/>
          </p:nvPr>
        </p:nvSpPr>
        <p:spPr/>
        <p:txBody>
          <a:bodyPr/>
          <a:lstStyle/>
          <a:p>
            <a:r>
              <a:rPr lang="en-US" smtClean="0"/>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6B1990CC-7270-3D4A-9189-68AF40B866EF}" type="datetime1">
              <a:rPr lang="en-US" smtClean="0"/>
              <a:t>4/17/2012</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PV215 - 8</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Click to edit Master text styles</a:t>
            </a:r>
          </a:p>
          <a:p>
            <a:pPr lvl="1" eaLnBrk="1" latinLnBrk="0" hangingPunct="1"/>
            <a:r>
              <a:rPr kumimoji="0" lang="cs-CZ" smtClean="0"/>
              <a:t>Second level</a:t>
            </a:r>
          </a:p>
          <a:p>
            <a:pPr lvl="2" eaLnBrk="1" latinLnBrk="0" hangingPunct="1"/>
            <a:r>
              <a:rPr kumimoji="0" lang="cs-CZ" smtClean="0"/>
              <a:t>Third level</a:t>
            </a:r>
          </a:p>
          <a:p>
            <a:pPr lvl="3" eaLnBrk="1" latinLnBrk="0" hangingPunct="1"/>
            <a:r>
              <a:rPr kumimoji="0" lang="cs-CZ" smtClean="0"/>
              <a:t>Fourth level</a:t>
            </a:r>
          </a:p>
          <a:p>
            <a:pPr lvl="4" eaLnBrk="1" latinLnBrk="0" hangingPunct="1"/>
            <a:r>
              <a:rPr kumimoji="0" lang="cs-CZ"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1A159A39-53CB-7345-8326-5E2F43A546E3}" type="datetime1">
              <a:rPr lang="en-US" smtClean="0"/>
              <a:t>4/17/2012</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smtClean="0"/>
              <a:t>PV215 - 8</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15.xml"/><Relationship Id="rId3" Type="http://schemas.openxmlformats.org/officeDocument/2006/relationships/diagramData" Target="../diagrams/data14.xml"/><Relationship Id="rId7" Type="http://schemas.microsoft.com/office/2007/relationships/diagramDrawing" Target="../diagrams/drawing14.xml"/><Relationship Id="rId12" Type="http://schemas.microsoft.com/office/2007/relationships/diagramDrawing" Target="../diagrams/drawing1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4.xml"/><Relationship Id="rId11" Type="http://schemas.openxmlformats.org/officeDocument/2006/relationships/diagramColors" Target="../diagrams/colors15.xml"/><Relationship Id="rId5" Type="http://schemas.openxmlformats.org/officeDocument/2006/relationships/diagramQuickStyle" Target="../diagrams/quickStyle14.xml"/><Relationship Id="rId10" Type="http://schemas.openxmlformats.org/officeDocument/2006/relationships/diagramQuickStyle" Target="../diagrams/quickStyle15.xml"/><Relationship Id="rId4" Type="http://schemas.openxmlformats.org/officeDocument/2006/relationships/diagramLayout" Target="../diagrams/layout14.xml"/><Relationship Id="rId9" Type="http://schemas.openxmlformats.org/officeDocument/2006/relationships/diagramLayout" Target="../diagrams/layout15.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17.xml"/><Relationship Id="rId3" Type="http://schemas.openxmlformats.org/officeDocument/2006/relationships/diagramData" Target="../diagrams/data16.xml"/><Relationship Id="rId7" Type="http://schemas.microsoft.com/office/2007/relationships/diagramDrawing" Target="../diagrams/drawing16.xml"/><Relationship Id="rId12" Type="http://schemas.microsoft.com/office/2007/relationships/diagramDrawing" Target="../diagrams/drawing1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6.xml"/><Relationship Id="rId11" Type="http://schemas.openxmlformats.org/officeDocument/2006/relationships/diagramColors" Target="../diagrams/colors17.xml"/><Relationship Id="rId5" Type="http://schemas.openxmlformats.org/officeDocument/2006/relationships/diagramQuickStyle" Target="../diagrams/quickStyle16.xml"/><Relationship Id="rId10" Type="http://schemas.openxmlformats.org/officeDocument/2006/relationships/diagramQuickStyle" Target="../diagrams/quickStyle17.xml"/><Relationship Id="rId4" Type="http://schemas.openxmlformats.org/officeDocument/2006/relationships/diagramLayout" Target="../diagrams/layout16.xml"/><Relationship Id="rId9" Type="http://schemas.openxmlformats.org/officeDocument/2006/relationships/diagramLayout" Target="../diagrams/layout17.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9.xml"/><Relationship Id="rId3" Type="http://schemas.openxmlformats.org/officeDocument/2006/relationships/diagramLayout" Target="../diagrams/layout18.xml"/><Relationship Id="rId7" Type="http://schemas.openxmlformats.org/officeDocument/2006/relationships/diagramData" Target="../diagrams/data19.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2.xml"/><Relationship Id="rId7" Type="http://schemas.openxmlformats.org/officeDocument/2006/relationships/image" Target="../media/image5.png"/><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13" Type="http://schemas.microsoft.com/office/2007/relationships/diagramDrawing" Target="../diagrams/drawing25.xml"/><Relationship Id="rId3" Type="http://schemas.openxmlformats.org/officeDocument/2006/relationships/diagramData" Target="../diagrams/data24.xml"/><Relationship Id="rId7" Type="http://schemas.microsoft.com/office/2007/relationships/diagramDrawing" Target="../diagrams/drawing24.xml"/><Relationship Id="rId12" Type="http://schemas.openxmlformats.org/officeDocument/2006/relationships/diagramColors" Target="../diagrams/colors2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4.xml"/><Relationship Id="rId11" Type="http://schemas.openxmlformats.org/officeDocument/2006/relationships/diagramQuickStyle" Target="../diagrams/quickStyle25.xml"/><Relationship Id="rId5" Type="http://schemas.openxmlformats.org/officeDocument/2006/relationships/diagramQuickStyle" Target="../diagrams/quickStyle24.xml"/><Relationship Id="rId10" Type="http://schemas.openxmlformats.org/officeDocument/2006/relationships/diagramLayout" Target="../diagrams/layout25.xml"/><Relationship Id="rId4" Type="http://schemas.openxmlformats.org/officeDocument/2006/relationships/diagramLayout" Target="../diagrams/layout24.xml"/><Relationship Id="rId9" Type="http://schemas.openxmlformats.org/officeDocument/2006/relationships/diagramData" Target="../diagrams/data25.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27.xml"/><Relationship Id="rId3" Type="http://schemas.openxmlformats.org/officeDocument/2006/relationships/diagramLayout" Target="../diagrams/layout26.xml"/><Relationship Id="rId7" Type="http://schemas.openxmlformats.org/officeDocument/2006/relationships/image" Target="../media/image7.png"/><Relationship Id="rId12" Type="http://schemas.microsoft.com/office/2007/relationships/diagramDrawing" Target="../diagrams/drawing27.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11" Type="http://schemas.openxmlformats.org/officeDocument/2006/relationships/diagramColors" Target="../diagrams/colors27.xml"/><Relationship Id="rId5" Type="http://schemas.openxmlformats.org/officeDocument/2006/relationships/diagramColors" Target="../diagrams/colors26.xml"/><Relationship Id="rId10" Type="http://schemas.openxmlformats.org/officeDocument/2006/relationships/diagramQuickStyle" Target="../diagrams/quickStyle27.xml"/><Relationship Id="rId4" Type="http://schemas.openxmlformats.org/officeDocument/2006/relationships/diagramQuickStyle" Target="../diagrams/quickStyle26.xml"/><Relationship Id="rId9" Type="http://schemas.openxmlformats.org/officeDocument/2006/relationships/diagramLayout" Target="../diagrams/layout2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openxmlformats.org/officeDocument/2006/relationships/diagramData" Target="../diagrams/data29.xml"/><Relationship Id="rId3" Type="http://schemas.openxmlformats.org/officeDocument/2006/relationships/diagramLayout" Target="../diagrams/layout28.xml"/><Relationship Id="rId7" Type="http://schemas.openxmlformats.org/officeDocument/2006/relationships/image" Target="../media/image7.png"/><Relationship Id="rId12" Type="http://schemas.microsoft.com/office/2007/relationships/diagramDrawing" Target="../diagrams/drawing29.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11" Type="http://schemas.openxmlformats.org/officeDocument/2006/relationships/diagramColors" Target="../diagrams/colors29.xml"/><Relationship Id="rId5" Type="http://schemas.openxmlformats.org/officeDocument/2006/relationships/diagramColors" Target="../diagrams/colors28.xml"/><Relationship Id="rId10" Type="http://schemas.openxmlformats.org/officeDocument/2006/relationships/diagramQuickStyle" Target="../diagrams/quickStyle29.xml"/><Relationship Id="rId4" Type="http://schemas.openxmlformats.org/officeDocument/2006/relationships/diagramQuickStyle" Target="../diagrams/quickStyle28.xml"/><Relationship Id="rId9" Type="http://schemas.openxmlformats.org/officeDocument/2006/relationships/diagramLayout" Target="../diagrams/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Management by Competencies</a:t>
            </a:r>
            <a:endParaRPr lang="en-US" dirty="0"/>
          </a:p>
        </p:txBody>
      </p:sp>
      <p:sp>
        <p:nvSpPr>
          <p:cNvPr id="6" name="Subtitle 5"/>
          <p:cNvSpPr>
            <a:spLocks noGrp="1"/>
          </p:cNvSpPr>
          <p:nvPr>
            <p:ph type="subTitle" idx="1"/>
          </p:nvPr>
        </p:nvSpPr>
        <p:spPr/>
        <p:txBody>
          <a:bodyPr/>
          <a:lstStyle/>
          <a:p>
            <a:r>
              <a:rPr lang="en-US" dirty="0" smtClean="0"/>
              <a:t>Strategic frame &amp; Strategic continuum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529122124"/>
              </p:ext>
            </p:extLst>
          </p:nvPr>
        </p:nvGraphicFramePr>
        <p:xfrm>
          <a:off x="457200" y="1481328"/>
          <a:ext cx="8229600" cy="4926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10</a:t>
            </a:fld>
            <a:endParaRPr lang="cs-CZ"/>
          </a:p>
        </p:txBody>
      </p:sp>
      <p:sp>
        <p:nvSpPr>
          <p:cNvPr id="5" name="Title 4"/>
          <p:cNvSpPr>
            <a:spLocks noGrp="1"/>
          </p:cNvSpPr>
          <p:nvPr>
            <p:ph type="title"/>
          </p:nvPr>
        </p:nvSpPr>
        <p:spPr/>
        <p:txBody>
          <a:bodyPr/>
          <a:lstStyle/>
          <a:p>
            <a:r>
              <a:rPr lang="en-US" dirty="0" smtClean="0"/>
              <a:t>Vision</a:t>
            </a:r>
            <a:endParaRPr lang="en-US" dirty="0"/>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E32E98A-8046-9B4B-92B9-5B0ECE291301}"/>
                                            </p:graphicEl>
                                          </p:spTgt>
                                        </p:tgtEl>
                                        <p:attrNameLst>
                                          <p:attrName>style.visibility</p:attrName>
                                        </p:attrNameLst>
                                      </p:cBhvr>
                                      <p:to>
                                        <p:strVal val="visible"/>
                                      </p:to>
                                    </p:set>
                                    <p:animEffect transition="in" filter="fade">
                                      <p:cBhvr>
                                        <p:cTn id="7" dur="1000"/>
                                        <p:tgtEl>
                                          <p:spTgt spid="8">
                                            <p:graphicEl>
                                              <a:dgm id="{0E32E98A-8046-9B4B-92B9-5B0ECE29130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7A98AF23-3BC2-5C4D-AA3D-6568FFD63126}"/>
                                            </p:graphicEl>
                                          </p:spTgt>
                                        </p:tgtEl>
                                        <p:attrNameLst>
                                          <p:attrName>style.visibility</p:attrName>
                                        </p:attrNameLst>
                                      </p:cBhvr>
                                      <p:to>
                                        <p:strVal val="visible"/>
                                      </p:to>
                                    </p:set>
                                    <p:animEffect transition="in" filter="fade">
                                      <p:cBhvr>
                                        <p:cTn id="12" dur="1000"/>
                                        <p:tgtEl>
                                          <p:spTgt spid="8">
                                            <p:graphicEl>
                                              <a:dgm id="{7A98AF23-3BC2-5C4D-AA3D-6568FFD6312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D34F967-6245-EA4F-993F-E443104802EA}"/>
                                            </p:graphicEl>
                                          </p:spTgt>
                                        </p:tgtEl>
                                        <p:attrNameLst>
                                          <p:attrName>style.visibility</p:attrName>
                                        </p:attrNameLst>
                                      </p:cBhvr>
                                      <p:to>
                                        <p:strVal val="visible"/>
                                      </p:to>
                                    </p:set>
                                    <p:animEffect transition="in" filter="fade">
                                      <p:cBhvr>
                                        <p:cTn id="17" dur="1000"/>
                                        <p:tgtEl>
                                          <p:spTgt spid="8">
                                            <p:graphicEl>
                                              <a:dgm id="{2D34F967-6245-EA4F-993F-E443104802E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11</a:t>
            </a:fld>
            <a:endParaRPr lang="cs-CZ"/>
          </a:p>
        </p:txBody>
      </p:sp>
      <p:sp>
        <p:nvSpPr>
          <p:cNvPr id="5" name="Title 4"/>
          <p:cNvSpPr>
            <a:spLocks noGrp="1"/>
          </p:cNvSpPr>
          <p:nvPr>
            <p:ph type="title"/>
          </p:nvPr>
        </p:nvSpPr>
        <p:spPr/>
        <p:txBody>
          <a:bodyPr/>
          <a:lstStyle/>
          <a:p>
            <a:r>
              <a:rPr lang="en-US" dirty="0" smtClean="0"/>
              <a:t>Vision Examples</a:t>
            </a:r>
            <a:endParaRPr lang="en-US" dirty="0"/>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7491DB-6E82-434B-82C1-AEF0E6F616A6}"/>
                                            </p:graphicEl>
                                          </p:spTgt>
                                        </p:tgtEl>
                                        <p:attrNameLst>
                                          <p:attrName>style.visibility</p:attrName>
                                        </p:attrNameLst>
                                      </p:cBhvr>
                                      <p:to>
                                        <p:strVal val="visible"/>
                                      </p:to>
                                    </p:set>
                                    <p:animEffect transition="in" filter="fade">
                                      <p:cBhvr>
                                        <p:cTn id="7" dur="1000"/>
                                        <p:tgtEl>
                                          <p:spTgt spid="6">
                                            <p:graphicEl>
                                              <a:dgm id="{C77491DB-6E82-434B-82C1-AEF0E6F616A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D1410183-AFD6-EE4D-9CA0-E5DC3D00E05C}"/>
                                            </p:graphicEl>
                                          </p:spTgt>
                                        </p:tgtEl>
                                        <p:attrNameLst>
                                          <p:attrName>style.visibility</p:attrName>
                                        </p:attrNameLst>
                                      </p:cBhvr>
                                      <p:to>
                                        <p:strVal val="visible"/>
                                      </p:to>
                                    </p:set>
                                    <p:animEffect transition="in" filter="fade">
                                      <p:cBhvr>
                                        <p:cTn id="10" dur="1000"/>
                                        <p:tgtEl>
                                          <p:spTgt spid="6">
                                            <p:graphicEl>
                                              <a:dgm id="{D1410183-AFD6-EE4D-9CA0-E5DC3D00E05C}"/>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BA47135A-04B5-A442-9BAE-EF3228EFC9BD}"/>
                                            </p:graphicEl>
                                          </p:spTgt>
                                        </p:tgtEl>
                                        <p:attrNameLst>
                                          <p:attrName>style.visibility</p:attrName>
                                        </p:attrNameLst>
                                      </p:cBhvr>
                                      <p:to>
                                        <p:strVal val="visible"/>
                                      </p:to>
                                    </p:set>
                                    <p:animEffect transition="in" filter="fade">
                                      <p:cBhvr>
                                        <p:cTn id="15" dur="1000"/>
                                        <p:tgtEl>
                                          <p:spTgt spid="6">
                                            <p:graphicEl>
                                              <a:dgm id="{BA47135A-04B5-A442-9BAE-EF3228EFC9BD}"/>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90072A5C-E60A-C540-BAF5-6EFA3B929D5D}"/>
                                            </p:graphicEl>
                                          </p:spTgt>
                                        </p:tgtEl>
                                        <p:attrNameLst>
                                          <p:attrName>style.visibility</p:attrName>
                                        </p:attrNameLst>
                                      </p:cBhvr>
                                      <p:to>
                                        <p:strVal val="visible"/>
                                      </p:to>
                                    </p:set>
                                    <p:animEffect transition="in" filter="fade">
                                      <p:cBhvr>
                                        <p:cTn id="18" dur="1000"/>
                                        <p:tgtEl>
                                          <p:spTgt spid="6">
                                            <p:graphicEl>
                                              <a:dgm id="{90072A5C-E60A-C540-BAF5-6EFA3B929D5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12</a:t>
            </a:fld>
            <a:endParaRPr lang="cs-CZ"/>
          </a:p>
        </p:txBody>
      </p:sp>
      <p:sp>
        <p:nvSpPr>
          <p:cNvPr id="5" name="Title 4"/>
          <p:cNvSpPr>
            <a:spLocks noGrp="1"/>
          </p:cNvSpPr>
          <p:nvPr>
            <p:ph type="title"/>
          </p:nvPr>
        </p:nvSpPr>
        <p:spPr/>
        <p:txBody>
          <a:bodyPr/>
          <a:lstStyle/>
          <a:p>
            <a:r>
              <a:rPr lang="en-US" dirty="0" smtClean="0"/>
              <a:t>Mission</a:t>
            </a:r>
            <a:endParaRPr lang="en-US" dirty="0"/>
          </a:p>
        </p:txBody>
      </p:sp>
      <p:graphicFrame>
        <p:nvGraphicFramePr>
          <p:cNvPr id="8"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3F90C316-B932-1644-9E5A-85CF345D5FA0}"/>
                                            </p:graphicEl>
                                          </p:spTgt>
                                        </p:tgtEl>
                                        <p:attrNameLst>
                                          <p:attrName>style.visibility</p:attrName>
                                        </p:attrNameLst>
                                      </p:cBhvr>
                                      <p:to>
                                        <p:strVal val="visible"/>
                                      </p:to>
                                    </p:set>
                                    <p:animEffect transition="in" filter="fade">
                                      <p:cBhvr>
                                        <p:cTn id="7" dur="1000"/>
                                        <p:tgtEl>
                                          <p:spTgt spid="7">
                                            <p:graphicEl>
                                              <a:dgm id="{3F90C316-B932-1644-9E5A-85CF345D5FA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FECE648E-828F-EF49-8BE6-37E350F53870}"/>
                                            </p:graphicEl>
                                          </p:spTgt>
                                        </p:tgtEl>
                                        <p:attrNameLst>
                                          <p:attrName>style.visibility</p:attrName>
                                        </p:attrNameLst>
                                      </p:cBhvr>
                                      <p:to>
                                        <p:strVal val="visible"/>
                                      </p:to>
                                    </p:set>
                                    <p:animEffect transition="in" filter="fade">
                                      <p:cBhvr>
                                        <p:cTn id="12" dur="1000"/>
                                        <p:tgtEl>
                                          <p:spTgt spid="7">
                                            <p:graphicEl>
                                              <a:dgm id="{FECE648E-828F-EF49-8BE6-37E350F5387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E4670E08-01D4-9242-9D7B-7858A64628C3}"/>
                                            </p:graphicEl>
                                          </p:spTgt>
                                        </p:tgtEl>
                                        <p:attrNameLst>
                                          <p:attrName>style.visibility</p:attrName>
                                        </p:attrNameLst>
                                      </p:cBhvr>
                                      <p:to>
                                        <p:strVal val="visible"/>
                                      </p:to>
                                    </p:set>
                                    <p:animEffect transition="in" filter="fade">
                                      <p:cBhvr>
                                        <p:cTn id="17" dur="1000"/>
                                        <p:tgtEl>
                                          <p:spTgt spid="7">
                                            <p:graphicEl>
                                              <a:dgm id="{E4670E08-01D4-9242-9D7B-7858A64628C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C66B23C-5ACB-904E-ABB7-344274110DF3}"/>
                                            </p:graphicEl>
                                          </p:spTgt>
                                        </p:tgtEl>
                                        <p:attrNameLst>
                                          <p:attrName>style.visibility</p:attrName>
                                        </p:attrNameLst>
                                      </p:cBhvr>
                                      <p:to>
                                        <p:strVal val="visible"/>
                                      </p:to>
                                    </p:set>
                                    <p:animEffect transition="in" filter="fade">
                                      <p:cBhvr>
                                        <p:cTn id="22" dur="1000"/>
                                        <p:tgtEl>
                                          <p:spTgt spid="7">
                                            <p:graphicEl>
                                              <a:dgm id="{8C66B23C-5ACB-904E-ABB7-344274110DF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13</a:t>
            </a:fld>
            <a:endParaRPr lang="cs-CZ"/>
          </a:p>
        </p:txBody>
      </p:sp>
      <p:sp>
        <p:nvSpPr>
          <p:cNvPr id="5" name="Title 4"/>
          <p:cNvSpPr>
            <a:spLocks noGrp="1"/>
          </p:cNvSpPr>
          <p:nvPr>
            <p:ph type="title"/>
          </p:nvPr>
        </p:nvSpPr>
        <p:spPr/>
        <p:txBody>
          <a:bodyPr/>
          <a:lstStyle/>
          <a:p>
            <a:r>
              <a:rPr lang="en-US" dirty="0" smtClean="0"/>
              <a:t>Mission Examples</a:t>
            </a:r>
            <a:endParaRPr lang="en-US" dirty="0"/>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ADEAADC5-0BA6-C641-8CEF-B9894FE764ED}"/>
                                            </p:graphicEl>
                                          </p:spTgt>
                                        </p:tgtEl>
                                        <p:attrNameLst>
                                          <p:attrName>style.visibility</p:attrName>
                                        </p:attrNameLst>
                                      </p:cBhvr>
                                      <p:to>
                                        <p:strVal val="visible"/>
                                      </p:to>
                                    </p:set>
                                    <p:animEffect transition="in" filter="fade">
                                      <p:cBhvr>
                                        <p:cTn id="7" dur="1000"/>
                                        <p:tgtEl>
                                          <p:spTgt spid="6">
                                            <p:graphicEl>
                                              <a:dgm id="{ADEAADC5-0BA6-C641-8CEF-B9894FE764E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2A9825B7-B9AF-284D-B8E8-86F9F1AEC9DA}"/>
                                            </p:graphicEl>
                                          </p:spTgt>
                                        </p:tgtEl>
                                        <p:attrNameLst>
                                          <p:attrName>style.visibility</p:attrName>
                                        </p:attrNameLst>
                                      </p:cBhvr>
                                      <p:to>
                                        <p:strVal val="visible"/>
                                      </p:to>
                                    </p:set>
                                    <p:animEffect transition="in" filter="fade">
                                      <p:cBhvr>
                                        <p:cTn id="10" dur="1000"/>
                                        <p:tgtEl>
                                          <p:spTgt spid="6">
                                            <p:graphicEl>
                                              <a:dgm id="{2A9825B7-B9AF-284D-B8E8-86F9F1AEC9DA}"/>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D9693367-6D2C-E649-B1DA-019D473E4A1A}"/>
                                            </p:graphicEl>
                                          </p:spTgt>
                                        </p:tgtEl>
                                        <p:attrNameLst>
                                          <p:attrName>style.visibility</p:attrName>
                                        </p:attrNameLst>
                                      </p:cBhvr>
                                      <p:to>
                                        <p:strVal val="visible"/>
                                      </p:to>
                                    </p:set>
                                    <p:animEffect transition="in" filter="fade">
                                      <p:cBhvr>
                                        <p:cTn id="15" dur="1000"/>
                                        <p:tgtEl>
                                          <p:spTgt spid="6">
                                            <p:graphicEl>
                                              <a:dgm id="{D9693367-6D2C-E649-B1DA-019D473E4A1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ADB996B2-C0C7-D740-B409-44D0A94AEC60}"/>
                                            </p:graphicEl>
                                          </p:spTgt>
                                        </p:tgtEl>
                                        <p:attrNameLst>
                                          <p:attrName>style.visibility</p:attrName>
                                        </p:attrNameLst>
                                      </p:cBhvr>
                                      <p:to>
                                        <p:strVal val="visible"/>
                                      </p:to>
                                    </p:set>
                                    <p:animEffect transition="in" filter="fade">
                                      <p:cBhvr>
                                        <p:cTn id="18" dur="1000"/>
                                        <p:tgtEl>
                                          <p:spTgt spid="6">
                                            <p:graphicEl>
                                              <a:dgm id="{ADB996B2-C0C7-D740-B409-44D0A94AEC6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55753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14</a:t>
            </a:fld>
            <a:endParaRPr lang="cs-CZ"/>
          </a:p>
        </p:txBody>
      </p:sp>
      <p:sp>
        <p:nvSpPr>
          <p:cNvPr id="5" name="Title 4"/>
          <p:cNvSpPr>
            <a:spLocks noGrp="1"/>
          </p:cNvSpPr>
          <p:nvPr>
            <p:ph type="title"/>
          </p:nvPr>
        </p:nvSpPr>
        <p:spPr/>
        <p:txBody>
          <a:bodyPr/>
          <a:lstStyle/>
          <a:p>
            <a:r>
              <a:rPr lang="en-US" dirty="0" smtClean="0"/>
              <a:t>Values and Rules</a:t>
            </a:r>
            <a:endParaRPr lang="en-US" dirty="0"/>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72E8DE7A-B4B9-2C4B-AB5C-9B4071EF5DF1}"/>
                                            </p:graphicEl>
                                          </p:spTgt>
                                        </p:tgtEl>
                                        <p:attrNameLst>
                                          <p:attrName>style.visibility</p:attrName>
                                        </p:attrNameLst>
                                      </p:cBhvr>
                                      <p:to>
                                        <p:strVal val="visible"/>
                                      </p:to>
                                    </p:set>
                                    <p:animEffect transition="in" filter="fade">
                                      <p:cBhvr>
                                        <p:cTn id="7" dur="1000"/>
                                        <p:tgtEl>
                                          <p:spTgt spid="8">
                                            <p:graphicEl>
                                              <a:dgm id="{72E8DE7A-B4B9-2C4B-AB5C-9B4071EF5DF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86986F44-8944-CE46-AF76-DBB038809190}"/>
                                            </p:graphicEl>
                                          </p:spTgt>
                                        </p:tgtEl>
                                        <p:attrNameLst>
                                          <p:attrName>style.visibility</p:attrName>
                                        </p:attrNameLst>
                                      </p:cBhvr>
                                      <p:to>
                                        <p:strVal val="visible"/>
                                      </p:to>
                                    </p:set>
                                    <p:animEffect transition="in" filter="fade">
                                      <p:cBhvr>
                                        <p:cTn id="12" dur="1000"/>
                                        <p:tgtEl>
                                          <p:spTgt spid="8">
                                            <p:graphicEl>
                                              <a:dgm id="{86986F44-8944-CE46-AF76-DBB03880919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DFE9BCEA-D5AD-2749-9FAC-920AB404E006}"/>
                                            </p:graphicEl>
                                          </p:spTgt>
                                        </p:tgtEl>
                                        <p:attrNameLst>
                                          <p:attrName>style.visibility</p:attrName>
                                        </p:attrNameLst>
                                      </p:cBhvr>
                                      <p:to>
                                        <p:strVal val="visible"/>
                                      </p:to>
                                    </p:set>
                                    <p:animEffect transition="in" filter="fade">
                                      <p:cBhvr>
                                        <p:cTn id="17" dur="1000"/>
                                        <p:tgtEl>
                                          <p:spTgt spid="8">
                                            <p:graphicEl>
                                              <a:dgm id="{DFE9BCEA-D5AD-2749-9FAC-920AB404E00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graphicEl>
                                              <a:dgm id="{EF7C0751-411C-7940-9BF8-2ED7E3C3018D}"/>
                                            </p:graphicEl>
                                          </p:spTgt>
                                        </p:tgtEl>
                                        <p:attrNameLst>
                                          <p:attrName>style.visibility</p:attrName>
                                        </p:attrNameLst>
                                      </p:cBhvr>
                                      <p:to>
                                        <p:strVal val="visible"/>
                                      </p:to>
                                    </p:set>
                                    <p:animEffect transition="in" filter="fade">
                                      <p:cBhvr>
                                        <p:cTn id="22" dur="1000"/>
                                        <p:tgtEl>
                                          <p:spTgt spid="8">
                                            <p:graphicEl>
                                              <a:dgm id="{EF7C0751-411C-7940-9BF8-2ED7E3C3018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graphicEl>
                                              <a:dgm id="{77DEC522-864A-A140-AA6A-CD1139782B59}"/>
                                            </p:graphicEl>
                                          </p:spTgt>
                                        </p:tgtEl>
                                        <p:attrNameLst>
                                          <p:attrName>style.visibility</p:attrName>
                                        </p:attrNameLst>
                                      </p:cBhvr>
                                      <p:to>
                                        <p:strVal val="visible"/>
                                      </p:to>
                                    </p:set>
                                    <p:animEffect transition="in" filter="fade">
                                      <p:cBhvr>
                                        <p:cTn id="27" dur="1000"/>
                                        <p:tgtEl>
                                          <p:spTgt spid="8">
                                            <p:graphicEl>
                                              <a:dgm id="{77DEC522-864A-A140-AA6A-CD1139782B5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15</a:t>
            </a:fld>
            <a:endParaRPr lang="cs-CZ"/>
          </a:p>
        </p:txBody>
      </p:sp>
      <p:sp>
        <p:nvSpPr>
          <p:cNvPr id="5" name="Title 4"/>
          <p:cNvSpPr>
            <a:spLocks noGrp="1"/>
          </p:cNvSpPr>
          <p:nvPr>
            <p:ph type="title"/>
          </p:nvPr>
        </p:nvSpPr>
        <p:spPr/>
        <p:txBody>
          <a:bodyPr/>
          <a:lstStyle/>
          <a:p>
            <a:r>
              <a:rPr lang="en-US" dirty="0" smtClean="0"/>
              <a:t>Strategy</a:t>
            </a:r>
            <a:endParaRPr lang="en-US" dirty="0"/>
          </a:p>
        </p:txBody>
      </p:sp>
      <p:graphicFrame>
        <p:nvGraphicFramePr>
          <p:cNvPr id="6"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AD1C869D-FED1-3A4F-BD35-7625C3A712CD}"/>
                                            </p:graphicEl>
                                          </p:spTgt>
                                        </p:tgtEl>
                                        <p:attrNameLst>
                                          <p:attrName>style.visibility</p:attrName>
                                        </p:attrNameLst>
                                      </p:cBhvr>
                                      <p:to>
                                        <p:strVal val="visible"/>
                                      </p:to>
                                    </p:set>
                                    <p:animEffect transition="in" filter="fade">
                                      <p:cBhvr>
                                        <p:cTn id="7" dur="1000"/>
                                        <p:tgtEl>
                                          <p:spTgt spid="7">
                                            <p:graphicEl>
                                              <a:dgm id="{AD1C869D-FED1-3A4F-BD35-7625C3A712C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93112267-E021-5E4E-99A8-3375B43C7C2D}"/>
                                            </p:graphicEl>
                                          </p:spTgt>
                                        </p:tgtEl>
                                        <p:attrNameLst>
                                          <p:attrName>style.visibility</p:attrName>
                                        </p:attrNameLst>
                                      </p:cBhvr>
                                      <p:to>
                                        <p:strVal val="visible"/>
                                      </p:to>
                                    </p:set>
                                    <p:animEffect transition="in" filter="fade">
                                      <p:cBhvr>
                                        <p:cTn id="12" dur="1000"/>
                                        <p:tgtEl>
                                          <p:spTgt spid="7">
                                            <p:graphicEl>
                                              <a:dgm id="{93112267-E021-5E4E-99A8-3375B43C7C2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C86A8515-7C26-404C-B2DE-2B7F5B931ED1}"/>
                                            </p:graphicEl>
                                          </p:spTgt>
                                        </p:tgtEl>
                                        <p:attrNameLst>
                                          <p:attrName>style.visibility</p:attrName>
                                        </p:attrNameLst>
                                      </p:cBhvr>
                                      <p:to>
                                        <p:strVal val="visible"/>
                                      </p:to>
                                    </p:set>
                                    <p:animEffect transition="in" filter="fade">
                                      <p:cBhvr>
                                        <p:cTn id="17" dur="1000"/>
                                        <p:tgtEl>
                                          <p:spTgt spid="7">
                                            <p:graphicEl>
                                              <a:dgm id="{C86A8515-7C26-404C-B2DE-2B7F5B931ED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6C4ABB59-F0D0-F443-9B8C-435621C12057}"/>
                                            </p:graphicEl>
                                          </p:spTgt>
                                        </p:tgtEl>
                                        <p:attrNameLst>
                                          <p:attrName>style.visibility</p:attrName>
                                        </p:attrNameLst>
                                      </p:cBhvr>
                                      <p:to>
                                        <p:strVal val="visible"/>
                                      </p:to>
                                    </p:set>
                                    <p:animEffect transition="in" filter="fade">
                                      <p:cBhvr>
                                        <p:cTn id="22" dur="1000"/>
                                        <p:tgtEl>
                                          <p:spTgt spid="7">
                                            <p:graphicEl>
                                              <a:dgm id="{6C4ABB59-F0D0-F443-9B8C-435621C120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16</a:t>
            </a:fld>
            <a:endParaRPr lang="cs-CZ"/>
          </a:p>
        </p:txBody>
      </p:sp>
      <p:sp>
        <p:nvSpPr>
          <p:cNvPr id="5" name="Title 4"/>
          <p:cNvSpPr>
            <a:spLocks noGrp="1"/>
          </p:cNvSpPr>
          <p:nvPr>
            <p:ph type="title"/>
          </p:nvPr>
        </p:nvSpPr>
        <p:spPr/>
        <p:txBody>
          <a:bodyPr/>
          <a:lstStyle/>
          <a:p>
            <a:r>
              <a:rPr lang="en-US" dirty="0" smtClean="0"/>
              <a:t>Vision and Strategy</a:t>
            </a:r>
            <a:endParaRPr lang="en-US" dirty="0"/>
          </a:p>
        </p:txBody>
      </p:sp>
      <p:graphicFrame>
        <p:nvGraphicFramePr>
          <p:cNvPr id="6"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Content Placeholder 10" descr="Yin_yang_vision_strategy.png"/>
          <p:cNvPicPr>
            <a:picLocks noGrp="1" noChangeAspect="1"/>
          </p:cNvPicPr>
          <p:nvPr>
            <p:ph idx="1"/>
          </p:nvPr>
        </p:nvPicPr>
        <p:blipFill>
          <a:blip r:embed="rId7"/>
          <a:srcRect l="-40915" r="-40915"/>
          <a:stretch>
            <a:fillRect/>
          </a:stretch>
        </p:blipFill>
        <p:spPr/>
      </p:pic>
      <p:sp>
        <p:nvSpPr>
          <p:cNvPr id="12" name="TextBox 11"/>
          <p:cNvSpPr txBox="1"/>
          <p:nvPr/>
        </p:nvSpPr>
        <p:spPr>
          <a:xfrm>
            <a:off x="215900" y="1612900"/>
            <a:ext cx="2747492" cy="646331"/>
          </a:xfrm>
          <a:prstGeom prst="rect">
            <a:avLst/>
          </a:prstGeom>
          <a:noFill/>
        </p:spPr>
        <p:txBody>
          <a:bodyPr wrap="none" rtlCol="0">
            <a:spAutoFit/>
          </a:bodyPr>
          <a:lstStyle/>
          <a:p>
            <a:pPr algn="r"/>
            <a:r>
              <a:rPr lang="en-US" dirty="0" smtClean="0"/>
              <a:t>A vision without a plan</a:t>
            </a:r>
          </a:p>
          <a:p>
            <a:pPr algn="r"/>
            <a:r>
              <a:rPr lang="en-US" dirty="0" smtClean="0"/>
              <a:t>is just a dream.</a:t>
            </a:r>
            <a:endParaRPr lang="en-US" dirty="0"/>
          </a:p>
        </p:txBody>
      </p:sp>
      <p:sp>
        <p:nvSpPr>
          <p:cNvPr id="13" name="TextBox 12"/>
          <p:cNvSpPr txBox="1"/>
          <p:nvPr/>
        </p:nvSpPr>
        <p:spPr>
          <a:xfrm>
            <a:off x="6396508" y="5037794"/>
            <a:ext cx="2747492" cy="646331"/>
          </a:xfrm>
          <a:prstGeom prst="rect">
            <a:avLst/>
          </a:prstGeom>
          <a:noFill/>
        </p:spPr>
        <p:txBody>
          <a:bodyPr wrap="none" rtlCol="0">
            <a:spAutoFit/>
          </a:bodyPr>
          <a:lstStyle/>
          <a:p>
            <a:r>
              <a:rPr lang="en-US" dirty="0" smtClean="0"/>
              <a:t>A plan without a vision</a:t>
            </a:r>
          </a:p>
          <a:p>
            <a:r>
              <a:rPr lang="en-US" dirty="0" smtClean="0"/>
              <a:t>is just a drudgery.</a:t>
            </a:r>
            <a:endParaRPr lang="en-US" dirty="0"/>
          </a:p>
        </p:txBody>
      </p:sp>
      <p:sp>
        <p:nvSpPr>
          <p:cNvPr id="14" name="TextBox 13"/>
          <p:cNvSpPr txBox="1"/>
          <p:nvPr/>
        </p:nvSpPr>
        <p:spPr>
          <a:xfrm>
            <a:off x="1697508" y="6007291"/>
            <a:ext cx="5858992" cy="369332"/>
          </a:xfrm>
          <a:prstGeom prst="rect">
            <a:avLst/>
          </a:prstGeom>
          <a:noFill/>
        </p:spPr>
        <p:txBody>
          <a:bodyPr wrap="square" rtlCol="0">
            <a:spAutoFit/>
          </a:bodyPr>
          <a:lstStyle/>
          <a:p>
            <a:pPr algn="ctr"/>
            <a:r>
              <a:rPr lang="en-US" dirty="0" smtClean="0"/>
              <a:t>But a vision with a plan </a:t>
            </a:r>
            <a:r>
              <a:rPr lang="en-US" b="1" dirty="0" smtClean="0"/>
              <a:t>can </a:t>
            </a:r>
            <a:r>
              <a:rPr lang="en-US" dirty="0" smtClean="0"/>
              <a:t>change the world.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2166965"/>
          <a:ext cx="8229600" cy="2560320"/>
        </p:xfrm>
        <a:graphic>
          <a:graphicData uri="http://schemas.openxmlformats.org/drawingml/2006/table">
            <a:tbl>
              <a:tblPr firstRow="1" bandRow="1">
                <a:tableStyleId>{3C2FFA5D-87B4-456A-9821-1D502468CF0F}</a:tableStyleId>
              </a:tblPr>
              <a:tblGrid>
                <a:gridCol w="1888067"/>
                <a:gridCol w="1617133"/>
                <a:gridCol w="1432560"/>
                <a:gridCol w="1645920"/>
                <a:gridCol w="1645920"/>
              </a:tblGrid>
              <a:tr h="370840">
                <a:tc>
                  <a:txBody>
                    <a:bodyPr/>
                    <a:lstStyle/>
                    <a:p>
                      <a:endParaRPr kumimoji="0" lang="en-US" b="1" kern="1200" dirty="0">
                        <a:solidFill>
                          <a:schemeClr val="lt1"/>
                        </a:solidFill>
                        <a:latin typeface="+mn-lt"/>
                        <a:ea typeface="+mn-ea"/>
                        <a:cs typeface="+mn-cs"/>
                      </a:endParaRPr>
                    </a:p>
                  </a:txBody>
                  <a:tcPr/>
                </a:tc>
                <a:tc>
                  <a:txBody>
                    <a:bodyPr/>
                    <a:lstStyle/>
                    <a:p>
                      <a:pPr algn="ctr"/>
                      <a:r>
                        <a:rPr lang="en-US" sz="1600" dirty="0" smtClean="0"/>
                        <a:t>Operational</a:t>
                      </a:r>
                      <a:r>
                        <a:rPr lang="en-US" sz="1600" baseline="0" dirty="0" smtClean="0"/>
                        <a:t> Strategic Interval</a:t>
                      </a:r>
                      <a:endParaRPr lang="en-US" sz="1600" dirty="0"/>
                    </a:p>
                  </a:txBody>
                  <a:tcPr anchor="ctr"/>
                </a:tc>
                <a:tc>
                  <a:txBody>
                    <a:bodyPr/>
                    <a:lstStyle/>
                    <a:p>
                      <a:pPr algn="ctr"/>
                      <a:r>
                        <a:rPr lang="en-US" sz="1600" dirty="0" smtClean="0"/>
                        <a:t>First DSI*</a:t>
                      </a:r>
                      <a:endParaRPr lang="en-US" sz="1600" dirty="0"/>
                    </a:p>
                  </a:txBody>
                  <a:tcPr anchor="ctr"/>
                </a:tc>
                <a:tc>
                  <a:txBody>
                    <a:bodyPr/>
                    <a:lstStyle/>
                    <a:p>
                      <a:pPr algn="ctr"/>
                      <a:r>
                        <a:rPr lang="en-US" sz="1600" dirty="0" smtClean="0"/>
                        <a:t>Second DSI*</a:t>
                      </a:r>
                      <a:endParaRPr lang="en-US" sz="1600" dirty="0"/>
                    </a:p>
                  </a:txBody>
                  <a:tcPr anchor="ctr"/>
                </a:tc>
                <a:tc>
                  <a:txBody>
                    <a:bodyPr/>
                    <a:lstStyle/>
                    <a:p>
                      <a:pPr algn="ctr"/>
                      <a:r>
                        <a:rPr lang="en-US" sz="1600" dirty="0" smtClean="0"/>
                        <a:t>Third DSI*</a:t>
                      </a:r>
                      <a:endParaRPr lang="en-US" sz="1600" dirty="0"/>
                    </a:p>
                  </a:txBody>
                  <a:tcPr anchor="ctr"/>
                </a:tc>
              </a:tr>
              <a:tr h="370840">
                <a:tc>
                  <a:txBody>
                    <a:bodyPr/>
                    <a:lstStyle/>
                    <a:p>
                      <a:r>
                        <a:rPr lang="en-US" dirty="0" smtClean="0">
                          <a:solidFill>
                            <a:schemeClr val="bg1"/>
                          </a:solidFill>
                        </a:rPr>
                        <a:t>Leaders</a:t>
                      </a:r>
                    </a:p>
                    <a:p>
                      <a:r>
                        <a:rPr lang="en-US" sz="1400" dirty="0" smtClean="0">
                          <a:solidFill>
                            <a:schemeClr val="bg1"/>
                          </a:solidFill>
                        </a:rPr>
                        <a:t>(define strategy)</a:t>
                      </a:r>
                      <a:endParaRPr lang="en-US" dirty="0">
                        <a:solidFill>
                          <a:schemeClr val="bg1"/>
                        </a:solidFill>
                      </a:endParaRPr>
                    </a:p>
                  </a:txBody>
                  <a:tcPr>
                    <a:solidFill>
                      <a:srgbClr val="4CB0C8"/>
                    </a:solidFill>
                  </a:tcPr>
                </a:tc>
                <a:tc>
                  <a:txBody>
                    <a:bodyPr/>
                    <a:lstStyle/>
                    <a:p>
                      <a:pPr algn="ctr"/>
                      <a:r>
                        <a:rPr lang="en-US" sz="1600" dirty="0" smtClean="0"/>
                        <a:t>defined</a:t>
                      </a:r>
                      <a:endParaRPr lang="en-US" sz="1600" dirty="0"/>
                    </a:p>
                  </a:txBody>
                  <a:tcPr anchor="ctr"/>
                </a:tc>
                <a:tc>
                  <a:txBody>
                    <a:bodyPr/>
                    <a:lstStyle/>
                    <a:p>
                      <a:pPr algn="ctr"/>
                      <a:r>
                        <a:rPr lang="en-US" sz="1600" dirty="0" smtClean="0"/>
                        <a:t>defined</a:t>
                      </a:r>
                      <a:endParaRPr lang="en-US" sz="1600" dirty="0"/>
                    </a:p>
                  </a:txBody>
                  <a:tcPr anchor="ctr"/>
                </a:tc>
                <a:tc>
                  <a:txBody>
                    <a:bodyPr/>
                    <a:lstStyle/>
                    <a:p>
                      <a:pPr algn="ctr"/>
                      <a:r>
                        <a:rPr lang="en-US" sz="1600" dirty="0" smtClean="0"/>
                        <a:t>defining</a:t>
                      </a:r>
                      <a:endParaRPr lang="en-US" sz="1600" dirty="0"/>
                    </a:p>
                  </a:txBody>
                  <a:tcPr anchor="ctr"/>
                </a:tc>
                <a:tc>
                  <a:txBody>
                    <a:bodyPr/>
                    <a:lstStyle/>
                    <a:p>
                      <a:pPr algn="ctr"/>
                      <a:r>
                        <a:rPr lang="en-US" sz="1600" dirty="0" smtClean="0"/>
                        <a:t>training resources</a:t>
                      </a:r>
                      <a:endParaRPr lang="en-US" sz="1600" dirty="0"/>
                    </a:p>
                  </a:txBody>
                  <a:tcPr anchor="ctr"/>
                </a:tc>
              </a:tr>
              <a:tr h="370840">
                <a:tc>
                  <a:txBody>
                    <a:bodyPr/>
                    <a:lstStyle/>
                    <a:p>
                      <a:r>
                        <a:rPr lang="en-US" dirty="0" smtClean="0">
                          <a:solidFill>
                            <a:schemeClr val="bg1"/>
                          </a:solidFill>
                        </a:rPr>
                        <a:t>Managers </a:t>
                      </a:r>
                      <a:r>
                        <a:rPr lang="en-US" sz="1400" dirty="0" smtClean="0">
                          <a:solidFill>
                            <a:schemeClr val="bg1"/>
                          </a:solidFill>
                        </a:rPr>
                        <a:t>(design processes)</a:t>
                      </a:r>
                      <a:endParaRPr lang="en-US" dirty="0">
                        <a:solidFill>
                          <a:schemeClr val="bg1"/>
                        </a:solidFill>
                      </a:endParaRPr>
                    </a:p>
                  </a:txBody>
                  <a:tcPr>
                    <a:solidFill>
                      <a:srgbClr val="4CB0C8"/>
                    </a:solidFill>
                  </a:tcPr>
                </a:tc>
                <a:tc>
                  <a:txBody>
                    <a:bodyPr/>
                    <a:lstStyle/>
                    <a:p>
                      <a:pPr algn="ctr"/>
                      <a:r>
                        <a:rPr lang="en-US" sz="1600" smtClean="0"/>
                        <a:t>defined</a:t>
                      </a:r>
                      <a:endParaRPr lang="en-US" sz="1600" dirty="0"/>
                    </a:p>
                  </a:txBody>
                  <a:tcPr anchor="ctr"/>
                </a:tc>
                <a:tc>
                  <a:txBody>
                    <a:bodyPr/>
                    <a:lstStyle/>
                    <a:p>
                      <a:pPr algn="ctr"/>
                      <a:r>
                        <a:rPr lang="en-US" sz="1600" dirty="0" smtClean="0"/>
                        <a:t>defining</a:t>
                      </a:r>
                      <a:endParaRPr lang="en-US" sz="1600" dirty="0"/>
                    </a:p>
                  </a:txBody>
                  <a:tcPr anchor="ctr"/>
                </a:tc>
                <a:tc>
                  <a:txBody>
                    <a:bodyPr/>
                    <a:lstStyle/>
                    <a:p>
                      <a:pPr algn="ctr"/>
                      <a:r>
                        <a:rPr lang="en-US" sz="1600" dirty="0" smtClean="0"/>
                        <a:t>training resources</a:t>
                      </a:r>
                      <a:endParaRPr lang="en-US" sz="1600" dirty="0"/>
                    </a:p>
                  </a:txBody>
                  <a:tcPr anchor="ctr"/>
                </a:tc>
                <a:tc>
                  <a:txBody>
                    <a:bodyPr/>
                    <a:lstStyle/>
                    <a:p>
                      <a:pPr algn="ctr"/>
                      <a:r>
                        <a:rPr lang="en-US" sz="1600" dirty="0" smtClean="0"/>
                        <a:t>-</a:t>
                      </a:r>
                      <a:endParaRPr lang="en-US" sz="1600" dirty="0"/>
                    </a:p>
                  </a:txBody>
                  <a:tcPr anchor="ctr"/>
                </a:tc>
              </a:tr>
              <a:tr h="370840">
                <a:tc>
                  <a:txBody>
                    <a:bodyPr/>
                    <a:lstStyle/>
                    <a:p>
                      <a:r>
                        <a:rPr lang="en-US" dirty="0" smtClean="0">
                          <a:solidFill>
                            <a:schemeClr val="bg1"/>
                          </a:solidFill>
                        </a:rPr>
                        <a:t>Workers </a:t>
                      </a:r>
                      <a:r>
                        <a:rPr lang="en-US" sz="1400" dirty="0" smtClean="0">
                          <a:solidFill>
                            <a:schemeClr val="bg1"/>
                          </a:solidFill>
                        </a:rPr>
                        <a:t>(performance)</a:t>
                      </a:r>
                      <a:endParaRPr lang="en-US" dirty="0">
                        <a:solidFill>
                          <a:schemeClr val="bg1"/>
                        </a:solidFill>
                      </a:endParaRPr>
                    </a:p>
                  </a:txBody>
                  <a:tcPr>
                    <a:solidFill>
                      <a:srgbClr val="4CB0C8"/>
                    </a:solidFill>
                  </a:tcPr>
                </a:tc>
                <a:tc>
                  <a:txBody>
                    <a:bodyPr/>
                    <a:lstStyle/>
                    <a:p>
                      <a:pPr algn="ctr"/>
                      <a:r>
                        <a:rPr lang="en-US" sz="1600" dirty="0" smtClean="0"/>
                        <a:t>realizing</a:t>
                      </a:r>
                      <a:endParaRPr lang="en-US" sz="1600" dirty="0"/>
                    </a:p>
                  </a:txBody>
                  <a:tcPr anchor="ctr"/>
                </a:tc>
                <a:tc>
                  <a:txBody>
                    <a:bodyPr/>
                    <a:lstStyle/>
                    <a:p>
                      <a:pPr algn="ctr"/>
                      <a:r>
                        <a:rPr lang="en-US" sz="1600" dirty="0" smtClean="0"/>
                        <a:t>training resources</a:t>
                      </a:r>
                      <a:endParaRPr lang="en-US" sz="1600" dirty="0"/>
                    </a:p>
                  </a:txBody>
                  <a:tcPr anchor="ctr"/>
                </a:tc>
                <a:tc>
                  <a:txBody>
                    <a:bodyPr/>
                    <a:lstStyle/>
                    <a:p>
                      <a:pPr algn="ctr"/>
                      <a:r>
                        <a:rPr lang="en-US" sz="1600" dirty="0" smtClean="0"/>
                        <a:t>-</a:t>
                      </a:r>
                      <a:endParaRPr lang="en-US" sz="1600" dirty="0"/>
                    </a:p>
                  </a:txBody>
                  <a:tcPr anchor="ctr"/>
                </a:tc>
                <a:tc>
                  <a:txBody>
                    <a:bodyPr/>
                    <a:lstStyle/>
                    <a:p>
                      <a:pPr algn="ctr"/>
                      <a:r>
                        <a:rPr lang="en-US" sz="1600" dirty="0" smtClean="0"/>
                        <a:t>-</a:t>
                      </a:r>
                      <a:endParaRPr lang="en-US" sz="1600" dirty="0"/>
                    </a:p>
                  </a:txBody>
                  <a:tcPr anchor="ctr"/>
                </a:tc>
              </a:tr>
            </a:tbl>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17</a:t>
            </a:fld>
            <a:endParaRPr lang="cs-CZ"/>
          </a:p>
        </p:txBody>
      </p:sp>
      <p:sp>
        <p:nvSpPr>
          <p:cNvPr id="5" name="Title 4"/>
          <p:cNvSpPr>
            <a:spLocks noGrp="1"/>
          </p:cNvSpPr>
          <p:nvPr>
            <p:ph type="title"/>
          </p:nvPr>
        </p:nvSpPr>
        <p:spPr/>
        <p:txBody>
          <a:bodyPr/>
          <a:lstStyle/>
          <a:p>
            <a:r>
              <a:rPr lang="en-US" dirty="0" smtClean="0"/>
              <a:t>Strategic continuum</a:t>
            </a:r>
            <a:endParaRPr lang="en-US" dirty="0"/>
          </a:p>
        </p:txBody>
      </p:sp>
      <p:sp>
        <p:nvSpPr>
          <p:cNvPr id="7" name="TextBox 6"/>
          <p:cNvSpPr txBox="1"/>
          <p:nvPr/>
        </p:nvSpPr>
        <p:spPr>
          <a:xfrm>
            <a:off x="5403642" y="4765384"/>
            <a:ext cx="3283158" cy="307777"/>
          </a:xfrm>
          <a:prstGeom prst="rect">
            <a:avLst/>
          </a:prstGeom>
          <a:noFill/>
        </p:spPr>
        <p:txBody>
          <a:bodyPr wrap="none" rtlCol="0">
            <a:spAutoFit/>
          </a:bodyPr>
          <a:lstStyle/>
          <a:p>
            <a:r>
              <a:rPr lang="en-US" sz="1400" dirty="0" smtClean="0"/>
              <a:t>* DSI – Developing Strategic Interval</a:t>
            </a:r>
            <a:endParaRPr lang="en-US" sz="1400" dirty="0"/>
          </a:p>
        </p:txBody>
      </p:sp>
      <p:sp>
        <p:nvSpPr>
          <p:cNvPr id="8" name="Isosceles Triangle 7"/>
          <p:cNvSpPr/>
          <p:nvPr/>
        </p:nvSpPr>
        <p:spPr>
          <a:xfrm>
            <a:off x="3005669" y="4853826"/>
            <a:ext cx="279402" cy="219335"/>
          </a:xfrm>
          <a:prstGeom prs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 name="TextBox 8"/>
          <p:cNvSpPr txBox="1"/>
          <p:nvPr/>
        </p:nvSpPr>
        <p:spPr>
          <a:xfrm>
            <a:off x="2294467" y="5089287"/>
            <a:ext cx="1710725" cy="369332"/>
          </a:xfrm>
          <a:prstGeom prst="rect">
            <a:avLst/>
          </a:prstGeom>
          <a:noFill/>
        </p:spPr>
        <p:txBody>
          <a:bodyPr wrap="none" rtlCol="0">
            <a:spAutoFit/>
          </a:bodyPr>
          <a:lstStyle/>
          <a:p>
            <a:r>
              <a:rPr lang="en-US" dirty="0" smtClean="0"/>
              <a:t>here and now</a:t>
            </a:r>
            <a:endParaRPr lang="en-US" dirty="0"/>
          </a:p>
        </p:txBody>
      </p:sp>
      <p:sp>
        <p:nvSpPr>
          <p:cNvPr id="11" name="TextBox 10"/>
          <p:cNvSpPr txBox="1"/>
          <p:nvPr/>
        </p:nvSpPr>
        <p:spPr>
          <a:xfrm>
            <a:off x="7837302" y="5089287"/>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graphicFrame>
        <p:nvGraphicFramePr>
          <p:cNvPr id="12"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18</a:t>
            </a:fld>
            <a:endParaRPr lang="cs-CZ"/>
          </a:p>
        </p:txBody>
      </p:sp>
      <p:sp>
        <p:nvSpPr>
          <p:cNvPr id="5" name="Title 4"/>
          <p:cNvSpPr>
            <a:spLocks noGrp="1"/>
          </p:cNvSpPr>
          <p:nvPr>
            <p:ph type="title"/>
          </p:nvPr>
        </p:nvSpPr>
        <p:spPr/>
        <p:txBody>
          <a:bodyPr>
            <a:normAutofit fontScale="90000"/>
          </a:bodyPr>
          <a:lstStyle/>
          <a:p>
            <a:r>
              <a:rPr lang="en-US" dirty="0" smtClean="0"/>
              <a:t>Operational Strategic </a:t>
            </a:r>
            <a:br>
              <a:rPr lang="en-US" dirty="0" smtClean="0"/>
            </a:br>
            <a:r>
              <a:rPr lang="en-US" dirty="0" smtClean="0"/>
              <a:t>Interval (OSI)</a:t>
            </a:r>
            <a:endParaRPr lang="en-US" dirty="0"/>
          </a:p>
        </p:txBody>
      </p:sp>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0" name="Group 9"/>
          <p:cNvGrpSpPr/>
          <p:nvPr/>
        </p:nvGrpSpPr>
        <p:grpSpPr>
          <a:xfrm>
            <a:off x="6923964" y="2929223"/>
            <a:ext cx="1630171" cy="1630171"/>
            <a:chOff x="7017101" y="2929223"/>
            <a:chExt cx="1630171" cy="1630171"/>
          </a:xfrm>
        </p:grpSpPr>
        <p:pic>
          <p:nvPicPr>
            <p:cNvPr id="8" name="Picture 7" descr="req_pos_yy.png"/>
            <p:cNvPicPr>
              <a:picLocks noChangeAspect="1"/>
            </p:cNvPicPr>
            <p:nvPr/>
          </p:nvPicPr>
          <p:blipFill>
            <a:blip r:embed="rId8"/>
            <a:stretch>
              <a:fillRect/>
            </a:stretch>
          </p:blipFill>
          <p:spPr>
            <a:xfrm>
              <a:off x="7017101" y="2929223"/>
              <a:ext cx="1630171" cy="1630171"/>
            </a:xfrm>
            <a:prstGeom prst="rect">
              <a:avLst/>
            </a:prstGeom>
          </p:spPr>
        </p:pic>
        <p:sp>
          <p:nvSpPr>
            <p:cNvPr id="9" name="7-Point Star 8"/>
            <p:cNvSpPr/>
            <p:nvPr/>
          </p:nvSpPr>
          <p:spPr>
            <a:xfrm>
              <a:off x="7572006" y="3490309"/>
              <a:ext cx="533400" cy="508000"/>
            </a:xfrm>
            <a:prstGeom prst="star7">
              <a:avLst/>
            </a:prstGeom>
            <a:solidFill>
              <a:schemeClr val="accent2">
                <a:alpha val="41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aphicFrame>
        <p:nvGraphicFramePr>
          <p:cNvPr id="13" name="Content Placeholder 5"/>
          <p:cNvGraphicFramePr>
            <a:graphicFrameLocks/>
          </p:cNvGraphicFramePr>
          <p:nvPr/>
        </p:nvGraphicFramePr>
        <p:xfrm>
          <a:off x="5892813" y="460206"/>
          <a:ext cx="1617133" cy="743490"/>
        </p:xfrm>
        <a:graphic>
          <a:graphicData uri="http://schemas.openxmlformats.org/drawingml/2006/table">
            <a:tbl>
              <a:tblPr firstRow="1" bandRow="1">
                <a:tableStyleId>{3C2FFA5D-87B4-456A-9821-1D502468CF0F}</a:tableStyleId>
              </a:tblPr>
              <a:tblGrid>
                <a:gridCol w="371009"/>
                <a:gridCol w="317770"/>
                <a:gridCol w="310288"/>
                <a:gridCol w="294640"/>
                <a:gridCol w="323426"/>
              </a:tblGrid>
              <a:tr h="203256">
                <a:tc>
                  <a:txBody>
                    <a:bodyPr/>
                    <a:lstStyle/>
                    <a:p>
                      <a:endParaRPr kumimoji="0" lang="en-US" sz="500" b="1" kern="1200" dirty="0">
                        <a:solidFill>
                          <a:schemeClr val="lt1"/>
                        </a:solidFill>
                        <a:latin typeface="+mn-lt"/>
                        <a:ea typeface="+mn-ea"/>
                        <a:cs typeface="+mn-cs"/>
                      </a:endParaRPr>
                    </a:p>
                  </a:txBody>
                  <a:tcPr marL="27677" marR="27677" marT="13839" marB="13839"/>
                </a:tc>
                <a:tc>
                  <a:txBody>
                    <a:bodyPr/>
                    <a:lstStyle/>
                    <a:p>
                      <a:pPr algn="ctr"/>
                      <a:r>
                        <a:rPr lang="en-US" sz="500" dirty="0" smtClean="0"/>
                        <a:t>OSI</a:t>
                      </a:r>
                      <a:endParaRPr lang="en-US" sz="500" dirty="0"/>
                    </a:p>
                  </a:txBody>
                  <a:tcPr marL="27677" marR="27677" marT="13839" marB="13839" anchor="ctr">
                    <a:solidFill>
                      <a:srgbClr val="FF6600"/>
                    </a:solidFill>
                  </a:tcPr>
                </a:tc>
                <a:tc>
                  <a:txBody>
                    <a:bodyPr/>
                    <a:lstStyle/>
                    <a:p>
                      <a:pPr algn="ctr"/>
                      <a:r>
                        <a:rPr lang="en-US" sz="500" dirty="0" smtClean="0"/>
                        <a:t>FDSI</a:t>
                      </a:r>
                      <a:endParaRPr lang="en-US" sz="500" dirty="0"/>
                    </a:p>
                  </a:txBody>
                  <a:tcPr marL="27677" marR="27677" marT="13839" marB="13839" anchor="ctr"/>
                </a:tc>
                <a:tc>
                  <a:txBody>
                    <a:bodyPr/>
                    <a:lstStyle/>
                    <a:p>
                      <a:pPr algn="ctr"/>
                      <a:r>
                        <a:rPr lang="en-US" sz="500" dirty="0" smtClean="0"/>
                        <a:t>SDSI</a:t>
                      </a:r>
                      <a:endParaRPr lang="en-US" sz="500" dirty="0"/>
                    </a:p>
                  </a:txBody>
                  <a:tcPr marL="27677" marR="27677" marT="13839" marB="13839" anchor="ctr"/>
                </a:tc>
                <a:tc>
                  <a:txBody>
                    <a:bodyPr/>
                    <a:lstStyle/>
                    <a:p>
                      <a:pPr algn="ctr"/>
                      <a:r>
                        <a:rPr lang="en-US" sz="500" dirty="0" smtClean="0"/>
                        <a:t>TDSI</a:t>
                      </a:r>
                      <a:endParaRPr lang="en-US" sz="500" dirty="0"/>
                    </a:p>
                  </a:txBody>
                  <a:tcPr marL="27677" marR="27677" marT="13839" marB="13839" anchor="ctr"/>
                </a:tc>
              </a:tr>
              <a:tr h="127460">
                <a:tc>
                  <a:txBody>
                    <a:bodyPr/>
                    <a:lstStyle/>
                    <a:p>
                      <a:r>
                        <a:rPr lang="en-US" sz="500" dirty="0" smtClean="0">
                          <a:solidFill>
                            <a:schemeClr val="bg1"/>
                          </a:solidFill>
                        </a:rPr>
                        <a:t>Leaders</a:t>
                      </a:r>
                    </a:p>
                  </a:txBody>
                  <a:tcPr marL="27677" marR="27677" marT="13839" marB="13839" anchor="ctr">
                    <a:solidFill>
                      <a:srgbClr val="4CB0C8"/>
                    </a:solidFill>
                  </a:tcPr>
                </a:tc>
                <a:tc>
                  <a:txBody>
                    <a:bodyPr/>
                    <a:lstStyle/>
                    <a:p>
                      <a:pPr algn="ctr"/>
                      <a:r>
                        <a:rPr lang="en-US" sz="500" dirty="0" smtClean="0"/>
                        <a:t>defined</a:t>
                      </a:r>
                      <a:endParaRPr lang="en-US" sz="500" dirty="0"/>
                    </a:p>
                  </a:txBody>
                  <a:tcPr marL="27677" marR="27677" marT="13839" marB="13839" anchor="ctr">
                    <a:solidFill>
                      <a:srgbClr val="FF6600"/>
                    </a:solidFill>
                  </a:tcPr>
                </a:tc>
                <a:tc>
                  <a:txBody>
                    <a:bodyPr/>
                    <a:lstStyle/>
                    <a:p>
                      <a:pPr algn="ctr"/>
                      <a:r>
                        <a:rPr lang="en-US" sz="500" dirty="0" smtClean="0"/>
                        <a:t>defined</a:t>
                      </a:r>
                      <a:endParaRPr lang="en-US" sz="500" dirty="0"/>
                    </a:p>
                  </a:txBody>
                  <a:tcPr marL="27677" marR="27677" marT="13839" marB="13839" anchor="ctr"/>
                </a:tc>
                <a:tc>
                  <a:txBody>
                    <a:bodyPr/>
                    <a:lstStyle/>
                    <a:p>
                      <a:pPr algn="ctr"/>
                      <a:r>
                        <a:rPr lang="en-US" sz="500" dirty="0" smtClean="0"/>
                        <a:t>defined</a:t>
                      </a:r>
                      <a:endParaRPr lang="en-US" sz="500" dirty="0"/>
                    </a:p>
                  </a:txBody>
                  <a:tcPr marL="27677" marR="27677" marT="13839" marB="13839" anchor="ctr"/>
                </a:tc>
                <a:tc>
                  <a:txBody>
                    <a:bodyPr/>
                    <a:lstStyle/>
                    <a:p>
                      <a:pPr algn="ctr"/>
                      <a:r>
                        <a:rPr lang="en-US" sz="500" dirty="0" smtClean="0"/>
                        <a:t>resources</a:t>
                      </a:r>
                      <a:endParaRPr lang="en-US" sz="500" dirty="0"/>
                    </a:p>
                  </a:txBody>
                  <a:tcPr marL="27677" marR="27677" marT="13839" marB="13839" anchor="ctr"/>
                </a:tc>
              </a:tr>
              <a:tr h="127460">
                <a:tc>
                  <a:txBody>
                    <a:bodyPr/>
                    <a:lstStyle/>
                    <a:p>
                      <a:r>
                        <a:rPr lang="en-US" sz="500" dirty="0" smtClean="0">
                          <a:solidFill>
                            <a:schemeClr val="bg1"/>
                          </a:solidFill>
                        </a:rPr>
                        <a:t>Managers </a:t>
                      </a:r>
                      <a:endParaRPr lang="en-US" sz="500" dirty="0">
                        <a:solidFill>
                          <a:schemeClr val="bg1"/>
                        </a:solidFill>
                      </a:endParaRPr>
                    </a:p>
                  </a:txBody>
                  <a:tcPr marL="27677" marR="27677" marT="13839" marB="13839" anchor="ctr">
                    <a:solidFill>
                      <a:srgbClr val="4CB0C8"/>
                    </a:solidFill>
                  </a:tcPr>
                </a:tc>
                <a:tc>
                  <a:txBody>
                    <a:bodyPr/>
                    <a:lstStyle/>
                    <a:p>
                      <a:pPr algn="ctr"/>
                      <a:r>
                        <a:rPr lang="en-US" sz="500" dirty="0" smtClean="0"/>
                        <a:t>defined</a:t>
                      </a:r>
                      <a:endParaRPr lang="en-US" sz="500" dirty="0"/>
                    </a:p>
                  </a:txBody>
                  <a:tcPr marL="27677" marR="27677" marT="13839" marB="13839" anchor="ctr">
                    <a:solidFill>
                      <a:srgbClr val="FF6600"/>
                    </a:solidFill>
                  </a:tcPr>
                </a:tc>
                <a:tc>
                  <a:txBody>
                    <a:bodyPr/>
                    <a:lstStyle/>
                    <a:p>
                      <a:pPr algn="ctr"/>
                      <a:r>
                        <a:rPr lang="en-US" sz="500" dirty="0" smtClean="0"/>
                        <a:t>defined</a:t>
                      </a:r>
                      <a:endParaRPr lang="en-US" sz="500" dirty="0"/>
                    </a:p>
                  </a:txBody>
                  <a:tcPr marL="27677" marR="27677" marT="13839" marB="13839" anchor="ctr"/>
                </a:tc>
                <a:tc>
                  <a:txBody>
                    <a:bodyPr/>
                    <a:lstStyle/>
                    <a:p>
                      <a:pPr algn="ctr"/>
                      <a:r>
                        <a:rPr lang="en-US" sz="500" dirty="0" smtClean="0"/>
                        <a:t>resources</a:t>
                      </a:r>
                      <a:endParaRPr lang="en-US" sz="500" dirty="0"/>
                    </a:p>
                  </a:txBody>
                  <a:tcPr marL="27677" marR="27677" marT="13839" marB="13839" anchor="ctr"/>
                </a:tc>
                <a:tc>
                  <a:txBody>
                    <a:bodyPr/>
                    <a:lstStyle/>
                    <a:p>
                      <a:pPr algn="ctr"/>
                      <a:r>
                        <a:rPr lang="en-US" sz="500" dirty="0" smtClean="0"/>
                        <a:t>-</a:t>
                      </a:r>
                      <a:endParaRPr lang="en-US" sz="500" dirty="0"/>
                    </a:p>
                  </a:txBody>
                  <a:tcPr marL="27677" marR="27677" marT="13839" marB="13839" anchor="ctr"/>
                </a:tc>
              </a:tr>
              <a:tr h="165358">
                <a:tc>
                  <a:txBody>
                    <a:bodyPr/>
                    <a:lstStyle/>
                    <a:p>
                      <a:r>
                        <a:rPr lang="en-US" sz="500" dirty="0" smtClean="0">
                          <a:solidFill>
                            <a:schemeClr val="bg1"/>
                          </a:solidFill>
                        </a:rPr>
                        <a:t>Workers </a:t>
                      </a:r>
                      <a:endParaRPr lang="en-US" sz="500" dirty="0">
                        <a:solidFill>
                          <a:schemeClr val="bg1"/>
                        </a:solidFill>
                      </a:endParaRPr>
                    </a:p>
                  </a:txBody>
                  <a:tcPr marL="27677" marR="27677" marT="13839" marB="13839" anchor="ctr">
                    <a:solidFill>
                      <a:srgbClr val="4CB0C8"/>
                    </a:solidFill>
                  </a:tcPr>
                </a:tc>
                <a:tc>
                  <a:txBody>
                    <a:bodyPr/>
                    <a:lstStyle/>
                    <a:p>
                      <a:pPr algn="ctr"/>
                      <a:r>
                        <a:rPr lang="en-US" sz="500" dirty="0" smtClean="0"/>
                        <a:t>realized</a:t>
                      </a:r>
                      <a:endParaRPr lang="en-US" sz="500" dirty="0"/>
                    </a:p>
                  </a:txBody>
                  <a:tcPr marL="27677" marR="27677" marT="13839" marB="13839" anchor="ctr">
                    <a:solidFill>
                      <a:srgbClr val="FF6600"/>
                    </a:solidFill>
                  </a:tcPr>
                </a:tc>
                <a:tc>
                  <a:txBody>
                    <a:bodyPr/>
                    <a:lstStyle/>
                    <a:p>
                      <a:pPr algn="ctr"/>
                      <a:r>
                        <a:rPr lang="en-US" sz="500" dirty="0" smtClean="0"/>
                        <a:t>resources</a:t>
                      </a:r>
                      <a:endParaRPr lang="en-US" sz="500" dirty="0"/>
                    </a:p>
                  </a:txBody>
                  <a:tcPr marL="27677" marR="27677" marT="13839" marB="13839" anchor="ctr"/>
                </a:tc>
                <a:tc>
                  <a:txBody>
                    <a:bodyPr/>
                    <a:lstStyle/>
                    <a:p>
                      <a:pPr algn="ctr"/>
                      <a:r>
                        <a:rPr lang="en-US" sz="500" dirty="0" smtClean="0"/>
                        <a:t>-</a:t>
                      </a:r>
                      <a:endParaRPr lang="en-US" sz="500" dirty="0"/>
                    </a:p>
                  </a:txBody>
                  <a:tcPr marL="27677" marR="27677" marT="13839" marB="13839" anchor="ctr"/>
                </a:tc>
                <a:tc>
                  <a:txBody>
                    <a:bodyPr/>
                    <a:lstStyle/>
                    <a:p>
                      <a:pPr algn="ctr"/>
                      <a:r>
                        <a:rPr lang="en-US" sz="500" dirty="0" smtClean="0"/>
                        <a:t>-</a:t>
                      </a:r>
                      <a:endParaRPr lang="en-US" sz="500" dirty="0"/>
                    </a:p>
                  </a:txBody>
                  <a:tcPr marL="27677" marR="27677" marT="13839" marB="13839" anchor="ctr"/>
                </a:tc>
              </a:tr>
            </a:tbl>
          </a:graphicData>
        </a:graphic>
      </p:graphicFrame>
      <p:graphicFrame>
        <p:nvGraphicFramePr>
          <p:cNvPr id="12" name="Content Placeholder 5"/>
          <p:cNvGraphicFramePr>
            <a:graphicFrameLocks/>
          </p:cNvGraphicFramePr>
          <p:nvPr/>
        </p:nvGraphicFramePr>
        <p:xfrm>
          <a:off x="7406905" y="240771"/>
          <a:ext cx="1698995" cy="117686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F28F3C54-05B4-FB42-947D-9F0F13A171AF}"/>
                                            </p:graphicEl>
                                          </p:spTgt>
                                        </p:tgtEl>
                                        <p:attrNameLst>
                                          <p:attrName>style.visibility</p:attrName>
                                        </p:attrNameLst>
                                      </p:cBhvr>
                                      <p:to>
                                        <p:strVal val="visible"/>
                                      </p:to>
                                    </p:set>
                                    <p:animEffect transition="in" filter="fade">
                                      <p:cBhvr>
                                        <p:cTn id="7" dur="1000"/>
                                        <p:tgtEl>
                                          <p:spTgt spid="7">
                                            <p:graphicEl>
                                              <a:dgm id="{F28F3C54-05B4-FB42-947D-9F0F13A171AF}"/>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graphicEl>
                                              <a:dgm id="{97AB4323-D780-DC4A-AD04-08DBB2CD3278}"/>
                                            </p:graphicEl>
                                          </p:spTgt>
                                        </p:tgtEl>
                                        <p:attrNameLst>
                                          <p:attrName>style.visibility</p:attrName>
                                        </p:attrNameLst>
                                      </p:cBhvr>
                                      <p:to>
                                        <p:strVal val="visible"/>
                                      </p:to>
                                    </p:set>
                                    <p:animEffect transition="in" filter="fade">
                                      <p:cBhvr>
                                        <p:cTn id="10" dur="1000"/>
                                        <p:tgtEl>
                                          <p:spTgt spid="7">
                                            <p:graphicEl>
                                              <a:dgm id="{97AB4323-D780-DC4A-AD04-08DBB2CD3278}"/>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graphicEl>
                                              <a:dgm id="{CD0F584E-7EB3-0F4C-AEE7-C45BC004CE08}"/>
                                            </p:graphicEl>
                                          </p:spTgt>
                                        </p:tgtEl>
                                        <p:attrNameLst>
                                          <p:attrName>style.visibility</p:attrName>
                                        </p:attrNameLst>
                                      </p:cBhvr>
                                      <p:to>
                                        <p:strVal val="visible"/>
                                      </p:to>
                                    </p:set>
                                    <p:animEffect transition="in" filter="fade">
                                      <p:cBhvr>
                                        <p:cTn id="15" dur="1000"/>
                                        <p:tgtEl>
                                          <p:spTgt spid="7">
                                            <p:graphicEl>
                                              <a:dgm id="{CD0F584E-7EB3-0F4C-AEE7-C45BC004CE0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graphicEl>
                                              <a:dgm id="{1F80F396-EE39-144C-86FC-C552FE7E6D6D}"/>
                                            </p:graphicEl>
                                          </p:spTgt>
                                        </p:tgtEl>
                                        <p:attrNameLst>
                                          <p:attrName>style.visibility</p:attrName>
                                        </p:attrNameLst>
                                      </p:cBhvr>
                                      <p:to>
                                        <p:strVal val="visible"/>
                                      </p:to>
                                    </p:set>
                                    <p:animEffect transition="in" filter="fade">
                                      <p:cBhvr>
                                        <p:cTn id="18" dur="1000"/>
                                        <p:tgtEl>
                                          <p:spTgt spid="7">
                                            <p:graphicEl>
                                              <a:dgm id="{1F80F396-EE39-144C-86FC-C552FE7E6D6D}"/>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graphicEl>
                                              <a:dgm id="{289DDD0A-4F6B-FB4F-962C-D5F061FCEC14}"/>
                                            </p:graphicEl>
                                          </p:spTgt>
                                        </p:tgtEl>
                                        <p:attrNameLst>
                                          <p:attrName>style.visibility</p:attrName>
                                        </p:attrNameLst>
                                      </p:cBhvr>
                                      <p:to>
                                        <p:strVal val="visible"/>
                                      </p:to>
                                    </p:set>
                                    <p:animEffect transition="in" filter="fade">
                                      <p:cBhvr>
                                        <p:cTn id="23" dur="1000"/>
                                        <p:tgtEl>
                                          <p:spTgt spid="7">
                                            <p:graphicEl>
                                              <a:dgm id="{289DDD0A-4F6B-FB4F-962C-D5F061FCEC14}"/>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graphicEl>
                                              <a:dgm id="{26C4CDA6-229E-614C-9C18-F8D8C76A778A}"/>
                                            </p:graphicEl>
                                          </p:spTgt>
                                        </p:tgtEl>
                                        <p:attrNameLst>
                                          <p:attrName>style.visibility</p:attrName>
                                        </p:attrNameLst>
                                      </p:cBhvr>
                                      <p:to>
                                        <p:strVal val="visible"/>
                                      </p:to>
                                    </p:set>
                                    <p:animEffect transition="in" filter="fade">
                                      <p:cBhvr>
                                        <p:cTn id="26" dur="1000"/>
                                        <p:tgtEl>
                                          <p:spTgt spid="7">
                                            <p:graphicEl>
                                              <a:dgm id="{26C4CDA6-229E-614C-9C18-F8D8C76A778A}"/>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graphicEl>
                                              <a:dgm id="{C9DE62FF-C080-0445-BC08-EA6BE4E2E008}"/>
                                            </p:graphicEl>
                                          </p:spTgt>
                                        </p:tgtEl>
                                        <p:attrNameLst>
                                          <p:attrName>style.visibility</p:attrName>
                                        </p:attrNameLst>
                                      </p:cBhvr>
                                      <p:to>
                                        <p:strVal val="visible"/>
                                      </p:to>
                                    </p:set>
                                    <p:animEffect transition="in" filter="fade">
                                      <p:cBhvr>
                                        <p:cTn id="31" dur="1000"/>
                                        <p:tgtEl>
                                          <p:spTgt spid="7">
                                            <p:graphicEl>
                                              <a:dgm id="{C9DE62FF-C080-0445-BC08-EA6BE4E2E008}"/>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
                                            <p:graphicEl>
                                              <a:dgm id="{2E0BF2B7-EF80-2542-9B8B-EC8755FDF53E}"/>
                                            </p:graphicEl>
                                          </p:spTgt>
                                        </p:tgtEl>
                                        <p:attrNameLst>
                                          <p:attrName>style.visibility</p:attrName>
                                        </p:attrNameLst>
                                      </p:cBhvr>
                                      <p:to>
                                        <p:strVal val="visible"/>
                                      </p:to>
                                    </p:set>
                                    <p:animEffect transition="in" filter="fade">
                                      <p:cBhvr>
                                        <p:cTn id="34" dur="1000"/>
                                        <p:tgtEl>
                                          <p:spTgt spid="7">
                                            <p:graphicEl>
                                              <a:dgm id="{2E0BF2B7-EF80-2542-9B8B-EC8755FDF53E}"/>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19</a:t>
            </a:fld>
            <a:endParaRPr lang="cs-CZ"/>
          </a:p>
        </p:txBody>
      </p:sp>
      <p:sp>
        <p:nvSpPr>
          <p:cNvPr id="5" name="Title 4"/>
          <p:cNvSpPr>
            <a:spLocks noGrp="1"/>
          </p:cNvSpPr>
          <p:nvPr>
            <p:ph type="title"/>
          </p:nvPr>
        </p:nvSpPr>
        <p:spPr/>
        <p:txBody>
          <a:bodyPr>
            <a:normAutofit fontScale="90000"/>
          </a:bodyPr>
          <a:lstStyle/>
          <a:p>
            <a:r>
              <a:rPr lang="en-US" dirty="0" smtClean="0"/>
              <a:t>First Developing </a:t>
            </a:r>
            <a:br>
              <a:rPr lang="en-US" dirty="0" smtClean="0"/>
            </a:br>
            <a:r>
              <a:rPr lang="en-US" dirty="0" smtClean="0"/>
              <a:t>Strategic Interval (FDSI)</a:t>
            </a:r>
            <a:endParaRPr lang="en-US" dirty="0"/>
          </a:p>
        </p:txBody>
      </p:sp>
      <p:graphicFrame>
        <p:nvGraphicFramePr>
          <p:cNvPr id="6"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9" name="Group 8"/>
          <p:cNvGrpSpPr/>
          <p:nvPr/>
        </p:nvGrpSpPr>
        <p:grpSpPr>
          <a:xfrm>
            <a:off x="7848600" y="2768261"/>
            <a:ext cx="791971" cy="791971"/>
            <a:chOff x="7056629" y="1684528"/>
            <a:chExt cx="1630171" cy="1630171"/>
          </a:xfrm>
        </p:grpSpPr>
        <p:pic>
          <p:nvPicPr>
            <p:cNvPr id="7" name="Picture 6" descr="req_pos_yy.png"/>
            <p:cNvPicPr>
              <a:picLocks noChangeAspect="1"/>
            </p:cNvPicPr>
            <p:nvPr/>
          </p:nvPicPr>
          <p:blipFill>
            <a:blip r:embed="rId7"/>
            <a:stretch>
              <a:fillRect/>
            </a:stretch>
          </p:blipFill>
          <p:spPr>
            <a:xfrm>
              <a:off x="7056629" y="1684528"/>
              <a:ext cx="1630171" cy="1630171"/>
            </a:xfrm>
            <a:prstGeom prst="rect">
              <a:avLst/>
            </a:prstGeom>
          </p:spPr>
        </p:pic>
        <p:sp>
          <p:nvSpPr>
            <p:cNvPr id="8" name="7-Point Star 7"/>
            <p:cNvSpPr/>
            <p:nvPr/>
          </p:nvSpPr>
          <p:spPr>
            <a:xfrm>
              <a:off x="7467600" y="1828800"/>
              <a:ext cx="533400" cy="508000"/>
            </a:xfrm>
            <a:prstGeom prst="star7">
              <a:avLst/>
            </a:prstGeom>
            <a:solidFill>
              <a:schemeClr val="accent2">
                <a:alpha val="41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12" name="Group 11"/>
          <p:cNvGrpSpPr/>
          <p:nvPr/>
        </p:nvGrpSpPr>
        <p:grpSpPr>
          <a:xfrm>
            <a:off x="7848936" y="3924313"/>
            <a:ext cx="791635" cy="791635"/>
            <a:chOff x="7056629" y="1684528"/>
            <a:chExt cx="1630171" cy="1630171"/>
          </a:xfrm>
        </p:grpSpPr>
        <p:pic>
          <p:nvPicPr>
            <p:cNvPr id="10" name="Picture 9" descr="req_pos_yy.png"/>
            <p:cNvPicPr>
              <a:picLocks noChangeAspect="1"/>
            </p:cNvPicPr>
            <p:nvPr/>
          </p:nvPicPr>
          <p:blipFill>
            <a:blip r:embed="rId7"/>
            <a:stretch>
              <a:fillRect/>
            </a:stretch>
          </p:blipFill>
          <p:spPr>
            <a:xfrm>
              <a:off x="7056629" y="1684528"/>
              <a:ext cx="1630171" cy="1630171"/>
            </a:xfrm>
            <a:prstGeom prst="rect">
              <a:avLst/>
            </a:prstGeom>
          </p:spPr>
        </p:pic>
        <p:sp>
          <p:nvSpPr>
            <p:cNvPr id="11" name="7-Point Star 10"/>
            <p:cNvSpPr/>
            <p:nvPr/>
          </p:nvSpPr>
          <p:spPr>
            <a:xfrm>
              <a:off x="7747000" y="2628900"/>
              <a:ext cx="533400" cy="508000"/>
            </a:xfrm>
            <a:prstGeom prst="star7">
              <a:avLst/>
            </a:prstGeom>
            <a:solidFill>
              <a:schemeClr val="accent2">
                <a:alpha val="41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aphicFrame>
        <p:nvGraphicFramePr>
          <p:cNvPr id="15" name="Content Placeholder 5"/>
          <p:cNvGraphicFramePr>
            <a:graphicFrameLocks/>
          </p:cNvGraphicFramePr>
          <p:nvPr/>
        </p:nvGraphicFramePr>
        <p:xfrm>
          <a:off x="5892813" y="460206"/>
          <a:ext cx="1617133" cy="743490"/>
        </p:xfrm>
        <a:graphic>
          <a:graphicData uri="http://schemas.openxmlformats.org/drawingml/2006/table">
            <a:tbl>
              <a:tblPr firstRow="1" bandRow="1">
                <a:tableStyleId>{3C2FFA5D-87B4-456A-9821-1D502468CF0F}</a:tableStyleId>
              </a:tblPr>
              <a:tblGrid>
                <a:gridCol w="371009"/>
                <a:gridCol w="317770"/>
                <a:gridCol w="310288"/>
                <a:gridCol w="294640"/>
                <a:gridCol w="323426"/>
              </a:tblGrid>
              <a:tr h="203256">
                <a:tc>
                  <a:txBody>
                    <a:bodyPr/>
                    <a:lstStyle/>
                    <a:p>
                      <a:endParaRPr kumimoji="0" lang="en-US" sz="500" b="1" kern="1200" dirty="0">
                        <a:solidFill>
                          <a:schemeClr val="lt1"/>
                        </a:solidFill>
                        <a:latin typeface="+mn-lt"/>
                        <a:ea typeface="+mn-ea"/>
                        <a:cs typeface="+mn-cs"/>
                      </a:endParaRPr>
                    </a:p>
                  </a:txBody>
                  <a:tcPr marL="27677" marR="27677" marT="13839" marB="13839"/>
                </a:tc>
                <a:tc>
                  <a:txBody>
                    <a:bodyPr/>
                    <a:lstStyle/>
                    <a:p>
                      <a:pPr algn="ctr"/>
                      <a:r>
                        <a:rPr lang="en-US" sz="500" dirty="0" smtClean="0"/>
                        <a:t>OSI</a:t>
                      </a:r>
                      <a:endParaRPr lang="en-US" sz="500" dirty="0"/>
                    </a:p>
                  </a:txBody>
                  <a:tcPr marL="27677" marR="27677" marT="13839" marB="13839" anchor="ctr"/>
                </a:tc>
                <a:tc>
                  <a:txBody>
                    <a:bodyPr/>
                    <a:lstStyle/>
                    <a:p>
                      <a:pPr algn="ctr"/>
                      <a:r>
                        <a:rPr lang="en-US" sz="500" dirty="0" smtClean="0"/>
                        <a:t>FDSI</a:t>
                      </a:r>
                      <a:endParaRPr lang="en-US" sz="500" dirty="0"/>
                    </a:p>
                  </a:txBody>
                  <a:tcPr marL="27677" marR="27677" marT="13839" marB="13839" anchor="ctr">
                    <a:solidFill>
                      <a:srgbClr val="FF6600"/>
                    </a:solidFill>
                  </a:tcPr>
                </a:tc>
                <a:tc>
                  <a:txBody>
                    <a:bodyPr/>
                    <a:lstStyle/>
                    <a:p>
                      <a:pPr algn="ctr"/>
                      <a:r>
                        <a:rPr lang="en-US" sz="500" dirty="0" smtClean="0"/>
                        <a:t>SDSI</a:t>
                      </a:r>
                      <a:endParaRPr lang="en-US" sz="500" dirty="0"/>
                    </a:p>
                  </a:txBody>
                  <a:tcPr marL="27677" marR="27677" marT="13839" marB="13839" anchor="ctr"/>
                </a:tc>
                <a:tc>
                  <a:txBody>
                    <a:bodyPr/>
                    <a:lstStyle/>
                    <a:p>
                      <a:pPr algn="ctr"/>
                      <a:r>
                        <a:rPr lang="en-US" sz="500" dirty="0" smtClean="0"/>
                        <a:t>TDSI</a:t>
                      </a:r>
                      <a:endParaRPr lang="en-US" sz="500" dirty="0"/>
                    </a:p>
                  </a:txBody>
                  <a:tcPr marL="27677" marR="27677" marT="13839" marB="13839" anchor="ctr"/>
                </a:tc>
              </a:tr>
              <a:tr h="127460">
                <a:tc>
                  <a:txBody>
                    <a:bodyPr/>
                    <a:lstStyle/>
                    <a:p>
                      <a:r>
                        <a:rPr lang="en-US" sz="500" dirty="0" smtClean="0">
                          <a:solidFill>
                            <a:schemeClr val="bg1"/>
                          </a:solidFill>
                        </a:rPr>
                        <a:t>Leaders</a:t>
                      </a:r>
                    </a:p>
                  </a:txBody>
                  <a:tcPr marL="27677" marR="27677" marT="13839" marB="13839" anchor="ctr">
                    <a:solidFill>
                      <a:srgbClr val="4CB0C8"/>
                    </a:solidFill>
                  </a:tcPr>
                </a:tc>
                <a:tc>
                  <a:txBody>
                    <a:bodyPr/>
                    <a:lstStyle/>
                    <a:p>
                      <a:pPr algn="ctr"/>
                      <a:r>
                        <a:rPr lang="en-US" sz="500" dirty="0" smtClean="0"/>
                        <a:t>defined</a:t>
                      </a:r>
                      <a:endParaRPr lang="en-US" sz="500" dirty="0"/>
                    </a:p>
                  </a:txBody>
                  <a:tcPr marL="27677" marR="27677" marT="13839" marB="13839" anchor="ctr"/>
                </a:tc>
                <a:tc>
                  <a:txBody>
                    <a:bodyPr/>
                    <a:lstStyle/>
                    <a:p>
                      <a:pPr algn="ctr"/>
                      <a:r>
                        <a:rPr lang="en-US" sz="500" dirty="0" smtClean="0"/>
                        <a:t>defined</a:t>
                      </a:r>
                      <a:endParaRPr lang="en-US" sz="500" dirty="0"/>
                    </a:p>
                  </a:txBody>
                  <a:tcPr marL="27677" marR="27677" marT="13839" marB="13839" anchor="ctr">
                    <a:solidFill>
                      <a:srgbClr val="FF6600"/>
                    </a:solidFill>
                  </a:tcPr>
                </a:tc>
                <a:tc>
                  <a:txBody>
                    <a:bodyPr/>
                    <a:lstStyle/>
                    <a:p>
                      <a:pPr algn="ctr"/>
                      <a:r>
                        <a:rPr lang="en-US" sz="500" dirty="0" smtClean="0"/>
                        <a:t>defined</a:t>
                      </a:r>
                      <a:endParaRPr lang="en-US" sz="500" dirty="0"/>
                    </a:p>
                  </a:txBody>
                  <a:tcPr marL="27677" marR="27677" marT="13839" marB="13839" anchor="ctr"/>
                </a:tc>
                <a:tc>
                  <a:txBody>
                    <a:bodyPr/>
                    <a:lstStyle/>
                    <a:p>
                      <a:pPr algn="ctr"/>
                      <a:r>
                        <a:rPr lang="en-US" sz="500" dirty="0" smtClean="0"/>
                        <a:t>resources</a:t>
                      </a:r>
                      <a:endParaRPr lang="en-US" sz="500" dirty="0"/>
                    </a:p>
                  </a:txBody>
                  <a:tcPr marL="27677" marR="27677" marT="13839" marB="13839" anchor="ctr"/>
                </a:tc>
              </a:tr>
              <a:tr h="127460">
                <a:tc>
                  <a:txBody>
                    <a:bodyPr/>
                    <a:lstStyle/>
                    <a:p>
                      <a:r>
                        <a:rPr lang="en-US" sz="500" dirty="0" smtClean="0">
                          <a:solidFill>
                            <a:schemeClr val="bg1"/>
                          </a:solidFill>
                        </a:rPr>
                        <a:t>Managers </a:t>
                      </a:r>
                      <a:endParaRPr lang="en-US" sz="500" dirty="0">
                        <a:solidFill>
                          <a:schemeClr val="bg1"/>
                        </a:solidFill>
                      </a:endParaRPr>
                    </a:p>
                  </a:txBody>
                  <a:tcPr marL="27677" marR="27677" marT="13839" marB="13839" anchor="ctr">
                    <a:solidFill>
                      <a:srgbClr val="4CB0C8"/>
                    </a:solidFill>
                  </a:tcPr>
                </a:tc>
                <a:tc>
                  <a:txBody>
                    <a:bodyPr/>
                    <a:lstStyle/>
                    <a:p>
                      <a:pPr algn="ctr"/>
                      <a:r>
                        <a:rPr lang="en-US" sz="500" smtClean="0"/>
                        <a:t>defined</a:t>
                      </a:r>
                      <a:endParaRPr lang="en-US" sz="500" dirty="0"/>
                    </a:p>
                  </a:txBody>
                  <a:tcPr marL="27677" marR="27677" marT="13839" marB="13839" anchor="ctr"/>
                </a:tc>
                <a:tc>
                  <a:txBody>
                    <a:bodyPr/>
                    <a:lstStyle/>
                    <a:p>
                      <a:pPr algn="ctr"/>
                      <a:r>
                        <a:rPr lang="en-US" sz="500" dirty="0" smtClean="0"/>
                        <a:t>defined</a:t>
                      </a:r>
                      <a:endParaRPr lang="en-US" sz="500" dirty="0"/>
                    </a:p>
                  </a:txBody>
                  <a:tcPr marL="27677" marR="27677" marT="13839" marB="13839" anchor="ctr">
                    <a:solidFill>
                      <a:srgbClr val="FF6600"/>
                    </a:solidFill>
                  </a:tcPr>
                </a:tc>
                <a:tc>
                  <a:txBody>
                    <a:bodyPr/>
                    <a:lstStyle/>
                    <a:p>
                      <a:pPr algn="ctr"/>
                      <a:r>
                        <a:rPr lang="en-US" sz="500" dirty="0" smtClean="0"/>
                        <a:t>resources</a:t>
                      </a:r>
                      <a:endParaRPr lang="en-US" sz="500" dirty="0"/>
                    </a:p>
                  </a:txBody>
                  <a:tcPr marL="27677" marR="27677" marT="13839" marB="13839" anchor="ctr"/>
                </a:tc>
                <a:tc>
                  <a:txBody>
                    <a:bodyPr/>
                    <a:lstStyle/>
                    <a:p>
                      <a:pPr algn="ctr"/>
                      <a:r>
                        <a:rPr lang="en-US" sz="500" dirty="0" smtClean="0"/>
                        <a:t>-</a:t>
                      </a:r>
                      <a:endParaRPr lang="en-US" sz="500" dirty="0"/>
                    </a:p>
                  </a:txBody>
                  <a:tcPr marL="27677" marR="27677" marT="13839" marB="13839" anchor="ctr"/>
                </a:tc>
              </a:tr>
              <a:tr h="165358">
                <a:tc>
                  <a:txBody>
                    <a:bodyPr/>
                    <a:lstStyle/>
                    <a:p>
                      <a:r>
                        <a:rPr lang="en-US" sz="500" dirty="0" smtClean="0">
                          <a:solidFill>
                            <a:schemeClr val="bg1"/>
                          </a:solidFill>
                        </a:rPr>
                        <a:t>Workers </a:t>
                      </a:r>
                      <a:endParaRPr lang="en-US" sz="500" dirty="0">
                        <a:solidFill>
                          <a:schemeClr val="bg1"/>
                        </a:solidFill>
                      </a:endParaRPr>
                    </a:p>
                  </a:txBody>
                  <a:tcPr marL="27677" marR="27677" marT="13839" marB="13839" anchor="ctr">
                    <a:solidFill>
                      <a:srgbClr val="4CB0C8"/>
                    </a:solidFill>
                  </a:tcPr>
                </a:tc>
                <a:tc>
                  <a:txBody>
                    <a:bodyPr/>
                    <a:lstStyle/>
                    <a:p>
                      <a:pPr algn="ctr"/>
                      <a:r>
                        <a:rPr lang="en-US" sz="500" dirty="0" smtClean="0"/>
                        <a:t>realized</a:t>
                      </a:r>
                      <a:endParaRPr lang="en-US" sz="500" dirty="0"/>
                    </a:p>
                  </a:txBody>
                  <a:tcPr marL="27677" marR="27677" marT="13839" marB="13839" anchor="ctr"/>
                </a:tc>
                <a:tc>
                  <a:txBody>
                    <a:bodyPr/>
                    <a:lstStyle/>
                    <a:p>
                      <a:pPr algn="ctr"/>
                      <a:r>
                        <a:rPr lang="en-US" sz="500" dirty="0" smtClean="0"/>
                        <a:t>resources</a:t>
                      </a:r>
                      <a:endParaRPr lang="en-US" sz="500" dirty="0"/>
                    </a:p>
                  </a:txBody>
                  <a:tcPr marL="27677" marR="27677" marT="13839" marB="13839" anchor="ctr">
                    <a:solidFill>
                      <a:srgbClr val="FF6600"/>
                    </a:solidFill>
                  </a:tcPr>
                </a:tc>
                <a:tc>
                  <a:txBody>
                    <a:bodyPr/>
                    <a:lstStyle/>
                    <a:p>
                      <a:pPr algn="ctr"/>
                      <a:r>
                        <a:rPr lang="en-US" sz="500" dirty="0" smtClean="0"/>
                        <a:t>-</a:t>
                      </a:r>
                      <a:endParaRPr lang="en-US" sz="500" dirty="0"/>
                    </a:p>
                  </a:txBody>
                  <a:tcPr marL="27677" marR="27677" marT="13839" marB="13839" anchor="ctr"/>
                </a:tc>
                <a:tc>
                  <a:txBody>
                    <a:bodyPr/>
                    <a:lstStyle/>
                    <a:p>
                      <a:pPr algn="ctr"/>
                      <a:r>
                        <a:rPr lang="en-US" sz="500" dirty="0" smtClean="0"/>
                        <a:t>-</a:t>
                      </a:r>
                      <a:endParaRPr lang="en-US" sz="500" dirty="0"/>
                    </a:p>
                  </a:txBody>
                  <a:tcPr marL="27677" marR="27677" marT="13839" marB="13839" anchor="ctr"/>
                </a:tc>
              </a:tr>
            </a:tbl>
          </a:graphicData>
        </a:graphic>
      </p:graphicFrame>
      <p:graphicFrame>
        <p:nvGraphicFramePr>
          <p:cNvPr id="14" name="Content Placeholder 5"/>
          <p:cNvGraphicFramePr>
            <a:graphicFrameLocks/>
          </p:cNvGraphicFramePr>
          <p:nvPr/>
        </p:nvGraphicFramePr>
        <p:xfrm>
          <a:off x="74069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F28F3C54-05B4-FB42-947D-9F0F13A171AF}"/>
                                            </p:graphicEl>
                                          </p:spTgt>
                                        </p:tgtEl>
                                        <p:attrNameLst>
                                          <p:attrName>style.visibility</p:attrName>
                                        </p:attrNameLst>
                                      </p:cBhvr>
                                      <p:to>
                                        <p:strVal val="visible"/>
                                      </p:to>
                                    </p:set>
                                    <p:animEffect transition="in" filter="fade">
                                      <p:cBhvr>
                                        <p:cTn id="7" dur="1000"/>
                                        <p:tgtEl>
                                          <p:spTgt spid="6">
                                            <p:graphicEl>
                                              <a:dgm id="{F28F3C54-05B4-FB42-947D-9F0F13A171AF}"/>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97AB4323-D780-DC4A-AD04-08DBB2CD3278}"/>
                                            </p:graphicEl>
                                          </p:spTgt>
                                        </p:tgtEl>
                                        <p:attrNameLst>
                                          <p:attrName>style.visibility</p:attrName>
                                        </p:attrNameLst>
                                      </p:cBhvr>
                                      <p:to>
                                        <p:strVal val="visible"/>
                                      </p:to>
                                    </p:set>
                                    <p:animEffect transition="in" filter="fade">
                                      <p:cBhvr>
                                        <p:cTn id="10" dur="1000"/>
                                        <p:tgtEl>
                                          <p:spTgt spid="6">
                                            <p:graphicEl>
                                              <a:dgm id="{97AB4323-D780-DC4A-AD04-08DBB2CD3278}"/>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CD0F584E-7EB3-0F4C-AEE7-C45BC004CE08}"/>
                                            </p:graphicEl>
                                          </p:spTgt>
                                        </p:tgtEl>
                                        <p:attrNameLst>
                                          <p:attrName>style.visibility</p:attrName>
                                        </p:attrNameLst>
                                      </p:cBhvr>
                                      <p:to>
                                        <p:strVal val="visible"/>
                                      </p:to>
                                    </p:set>
                                    <p:animEffect transition="in" filter="fade">
                                      <p:cBhvr>
                                        <p:cTn id="15" dur="1000"/>
                                        <p:tgtEl>
                                          <p:spTgt spid="6">
                                            <p:graphicEl>
                                              <a:dgm id="{CD0F584E-7EB3-0F4C-AEE7-C45BC004CE0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1F80F396-EE39-144C-86FC-C552FE7E6D6D}"/>
                                            </p:graphicEl>
                                          </p:spTgt>
                                        </p:tgtEl>
                                        <p:attrNameLst>
                                          <p:attrName>style.visibility</p:attrName>
                                        </p:attrNameLst>
                                      </p:cBhvr>
                                      <p:to>
                                        <p:strVal val="visible"/>
                                      </p:to>
                                    </p:set>
                                    <p:animEffect transition="in" filter="fade">
                                      <p:cBhvr>
                                        <p:cTn id="18" dur="1000"/>
                                        <p:tgtEl>
                                          <p:spTgt spid="6">
                                            <p:graphicEl>
                                              <a:dgm id="{1F80F396-EE39-144C-86FC-C552FE7E6D6D}"/>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graphicEl>
                                              <a:dgm id="{289DDD0A-4F6B-FB4F-962C-D5F061FCEC14}"/>
                                            </p:graphicEl>
                                          </p:spTgt>
                                        </p:tgtEl>
                                        <p:attrNameLst>
                                          <p:attrName>style.visibility</p:attrName>
                                        </p:attrNameLst>
                                      </p:cBhvr>
                                      <p:to>
                                        <p:strVal val="visible"/>
                                      </p:to>
                                    </p:set>
                                    <p:animEffect transition="in" filter="fade">
                                      <p:cBhvr>
                                        <p:cTn id="23" dur="1000"/>
                                        <p:tgtEl>
                                          <p:spTgt spid="6">
                                            <p:graphicEl>
                                              <a:dgm id="{289DDD0A-4F6B-FB4F-962C-D5F061FCEC14}"/>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graphicEl>
                                              <a:dgm id="{26C4CDA6-229E-614C-9C18-F8D8C76A778A}"/>
                                            </p:graphicEl>
                                          </p:spTgt>
                                        </p:tgtEl>
                                        <p:attrNameLst>
                                          <p:attrName>style.visibility</p:attrName>
                                        </p:attrNameLst>
                                      </p:cBhvr>
                                      <p:to>
                                        <p:strVal val="visible"/>
                                      </p:to>
                                    </p:set>
                                    <p:animEffect transition="in" filter="fade">
                                      <p:cBhvr>
                                        <p:cTn id="26" dur="1000"/>
                                        <p:tgtEl>
                                          <p:spTgt spid="6">
                                            <p:graphicEl>
                                              <a:dgm id="{26C4CDA6-229E-614C-9C18-F8D8C76A778A}"/>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graphicEl>
                                              <a:dgm id="{C9DE62FF-C080-0445-BC08-EA6BE4E2E008}"/>
                                            </p:graphicEl>
                                          </p:spTgt>
                                        </p:tgtEl>
                                        <p:attrNameLst>
                                          <p:attrName>style.visibility</p:attrName>
                                        </p:attrNameLst>
                                      </p:cBhvr>
                                      <p:to>
                                        <p:strVal val="visible"/>
                                      </p:to>
                                    </p:set>
                                    <p:animEffect transition="in" filter="fade">
                                      <p:cBhvr>
                                        <p:cTn id="31" dur="1000"/>
                                        <p:tgtEl>
                                          <p:spTgt spid="6">
                                            <p:graphicEl>
                                              <a:dgm id="{C9DE62FF-C080-0445-BC08-EA6BE4E2E008}"/>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
                                            <p:graphicEl>
                                              <a:dgm id="{2E0BF2B7-EF80-2542-9B8B-EC8755FDF53E}"/>
                                            </p:graphicEl>
                                          </p:spTgt>
                                        </p:tgtEl>
                                        <p:attrNameLst>
                                          <p:attrName>style.visibility</p:attrName>
                                        </p:attrNameLst>
                                      </p:cBhvr>
                                      <p:to>
                                        <p:strVal val="visible"/>
                                      </p:to>
                                    </p:set>
                                    <p:animEffect transition="in" filter="fade">
                                      <p:cBhvr>
                                        <p:cTn id="34" dur="1000"/>
                                        <p:tgtEl>
                                          <p:spTgt spid="6">
                                            <p:graphicEl>
                                              <a:dgm id="{2E0BF2B7-EF80-2542-9B8B-EC8755FDF53E}"/>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0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a:t>
            </a:fld>
            <a:endParaRPr lang="cs-CZ"/>
          </a:p>
        </p:txBody>
      </p:sp>
      <p:sp>
        <p:nvSpPr>
          <p:cNvPr id="5" name="Title 4"/>
          <p:cNvSpPr>
            <a:spLocks noGrp="1"/>
          </p:cNvSpPr>
          <p:nvPr>
            <p:ph type="title"/>
          </p:nvPr>
        </p:nvSpPr>
        <p:spPr/>
        <p:txBody>
          <a:bodyPr/>
          <a:lstStyle/>
          <a:p>
            <a:r>
              <a:rPr lang="en-US" dirty="0" smtClean="0"/>
              <a:t>Previously on </a:t>
            </a:r>
            <a:r>
              <a:rPr lang="en-US" dirty="0" err="1" smtClean="0"/>
              <a:t>MbC</a:t>
            </a:r>
            <a:endParaRPr lang="en-US" dirty="0"/>
          </a:p>
        </p:txBody>
      </p:sp>
      <p:graphicFrame>
        <p:nvGraphicFramePr>
          <p:cNvPr id="14"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graphicEl>
                                              <a:dgm id="{7318AA8E-BD73-E44D-94F3-EA0B9FACD15D}"/>
                                            </p:graphicEl>
                                          </p:spTgt>
                                        </p:tgtEl>
                                        <p:attrNameLst>
                                          <p:attrName>style.visibility</p:attrName>
                                        </p:attrNameLst>
                                      </p:cBhvr>
                                      <p:to>
                                        <p:strVal val="visible"/>
                                      </p:to>
                                    </p:set>
                                    <p:animEffect transition="in" filter="fade">
                                      <p:cBhvr>
                                        <p:cTn id="7" dur="1000"/>
                                        <p:tgtEl>
                                          <p:spTgt spid="14">
                                            <p:graphicEl>
                                              <a:dgm id="{7318AA8E-BD73-E44D-94F3-EA0B9FACD15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graphicEl>
                                              <a:dgm id="{B1FE965F-B793-1041-B0E5-7FE1708FDE51}"/>
                                            </p:graphicEl>
                                          </p:spTgt>
                                        </p:tgtEl>
                                        <p:attrNameLst>
                                          <p:attrName>style.visibility</p:attrName>
                                        </p:attrNameLst>
                                      </p:cBhvr>
                                      <p:to>
                                        <p:strVal val="visible"/>
                                      </p:to>
                                    </p:set>
                                    <p:animEffect transition="in" filter="fade">
                                      <p:cBhvr>
                                        <p:cTn id="10" dur="1000"/>
                                        <p:tgtEl>
                                          <p:spTgt spid="14">
                                            <p:graphicEl>
                                              <a:dgm id="{B1FE965F-B793-1041-B0E5-7FE1708FDE5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graphicEl>
                                              <a:dgm id="{105950C6-129E-0A4E-AD55-3C777CE3B578}"/>
                                            </p:graphicEl>
                                          </p:spTgt>
                                        </p:tgtEl>
                                        <p:attrNameLst>
                                          <p:attrName>style.visibility</p:attrName>
                                        </p:attrNameLst>
                                      </p:cBhvr>
                                      <p:to>
                                        <p:strVal val="visible"/>
                                      </p:to>
                                    </p:set>
                                    <p:animEffect transition="in" filter="fade">
                                      <p:cBhvr>
                                        <p:cTn id="15" dur="1000"/>
                                        <p:tgtEl>
                                          <p:spTgt spid="14">
                                            <p:graphicEl>
                                              <a:dgm id="{105950C6-129E-0A4E-AD55-3C777CE3B57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graphicEl>
                                              <a:dgm id="{FB369951-3203-224E-AF02-49181756608F}"/>
                                            </p:graphicEl>
                                          </p:spTgt>
                                        </p:tgtEl>
                                        <p:attrNameLst>
                                          <p:attrName>style.visibility</p:attrName>
                                        </p:attrNameLst>
                                      </p:cBhvr>
                                      <p:to>
                                        <p:strVal val="visible"/>
                                      </p:to>
                                    </p:set>
                                    <p:animEffect transition="in" filter="fade">
                                      <p:cBhvr>
                                        <p:cTn id="18" dur="1000"/>
                                        <p:tgtEl>
                                          <p:spTgt spid="14">
                                            <p:graphicEl>
                                              <a:dgm id="{FB369951-3203-224E-AF02-49181756608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graphicEl>
                                              <a:dgm id="{DEA7D055-8076-1F4B-9021-76B3223F46F3}"/>
                                            </p:graphicEl>
                                          </p:spTgt>
                                        </p:tgtEl>
                                        <p:attrNameLst>
                                          <p:attrName>style.visibility</p:attrName>
                                        </p:attrNameLst>
                                      </p:cBhvr>
                                      <p:to>
                                        <p:strVal val="visible"/>
                                      </p:to>
                                    </p:set>
                                    <p:animEffect transition="in" filter="fade">
                                      <p:cBhvr>
                                        <p:cTn id="23" dur="1000"/>
                                        <p:tgtEl>
                                          <p:spTgt spid="14">
                                            <p:graphicEl>
                                              <a:dgm id="{DEA7D055-8076-1F4B-9021-76B3223F46F3}"/>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graphicEl>
                                              <a:dgm id="{6E1DC7FE-57A4-834D-BC73-DEAAA707EB6F}"/>
                                            </p:graphicEl>
                                          </p:spTgt>
                                        </p:tgtEl>
                                        <p:attrNameLst>
                                          <p:attrName>style.visibility</p:attrName>
                                        </p:attrNameLst>
                                      </p:cBhvr>
                                      <p:to>
                                        <p:strVal val="visible"/>
                                      </p:to>
                                    </p:set>
                                    <p:animEffect transition="in" filter="fade">
                                      <p:cBhvr>
                                        <p:cTn id="26" dur="1000"/>
                                        <p:tgtEl>
                                          <p:spTgt spid="14">
                                            <p:graphicEl>
                                              <a:dgm id="{6E1DC7FE-57A4-834D-BC73-DEAAA707EB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20</a:t>
            </a:fld>
            <a:endParaRPr lang="cs-CZ"/>
          </a:p>
        </p:txBody>
      </p:sp>
      <p:sp>
        <p:nvSpPr>
          <p:cNvPr id="5" name="Title 4"/>
          <p:cNvSpPr>
            <a:spLocks noGrp="1"/>
          </p:cNvSpPr>
          <p:nvPr>
            <p:ph type="title"/>
          </p:nvPr>
        </p:nvSpPr>
        <p:spPr/>
        <p:txBody>
          <a:bodyPr>
            <a:normAutofit fontScale="90000"/>
          </a:bodyPr>
          <a:lstStyle/>
          <a:p>
            <a:r>
              <a:rPr lang="en-US" dirty="0" smtClean="0"/>
              <a:t>Second Developing </a:t>
            </a:r>
            <a:br>
              <a:rPr lang="en-US" dirty="0" smtClean="0"/>
            </a:br>
            <a:r>
              <a:rPr lang="en-US" dirty="0" smtClean="0"/>
              <a:t>Strategic Interval (SDSI)</a:t>
            </a:r>
            <a:endParaRPr lang="en-US" dirty="0"/>
          </a:p>
        </p:txBody>
      </p:sp>
      <p:graphicFrame>
        <p:nvGraphicFramePr>
          <p:cNvPr id="6" name="Content Placeholder 6"/>
          <p:cNvGraphicFramePr>
            <a:graphicFrameLocks/>
          </p:cNvGraphicFramePr>
          <p:nvPr/>
        </p:nvGraphicFramePr>
        <p:xfrm>
          <a:off x="457194" y="148132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Content Placeholder 5"/>
          <p:cNvGraphicFramePr>
            <a:graphicFrameLocks/>
          </p:cNvGraphicFramePr>
          <p:nvPr/>
        </p:nvGraphicFramePr>
        <p:xfrm>
          <a:off x="5892813" y="460206"/>
          <a:ext cx="1617133" cy="743490"/>
        </p:xfrm>
        <a:graphic>
          <a:graphicData uri="http://schemas.openxmlformats.org/drawingml/2006/table">
            <a:tbl>
              <a:tblPr firstRow="1" bandRow="1">
                <a:tableStyleId>{3C2FFA5D-87B4-456A-9821-1D502468CF0F}</a:tableStyleId>
              </a:tblPr>
              <a:tblGrid>
                <a:gridCol w="371009"/>
                <a:gridCol w="317770"/>
                <a:gridCol w="310288"/>
                <a:gridCol w="294640"/>
                <a:gridCol w="323426"/>
              </a:tblGrid>
              <a:tr h="203256">
                <a:tc>
                  <a:txBody>
                    <a:bodyPr/>
                    <a:lstStyle/>
                    <a:p>
                      <a:endParaRPr kumimoji="0" lang="en-US" sz="500" b="1" kern="1200" dirty="0">
                        <a:solidFill>
                          <a:schemeClr val="lt1"/>
                        </a:solidFill>
                        <a:latin typeface="+mn-lt"/>
                        <a:ea typeface="+mn-ea"/>
                        <a:cs typeface="+mn-cs"/>
                      </a:endParaRPr>
                    </a:p>
                  </a:txBody>
                  <a:tcPr marL="27677" marR="27677" marT="13839" marB="13839"/>
                </a:tc>
                <a:tc>
                  <a:txBody>
                    <a:bodyPr/>
                    <a:lstStyle/>
                    <a:p>
                      <a:pPr algn="ctr"/>
                      <a:r>
                        <a:rPr lang="en-US" sz="500" dirty="0" smtClean="0"/>
                        <a:t>OSI</a:t>
                      </a:r>
                      <a:endParaRPr lang="en-US" sz="500" dirty="0"/>
                    </a:p>
                  </a:txBody>
                  <a:tcPr marL="27677" marR="27677" marT="13839" marB="13839" anchor="ctr"/>
                </a:tc>
                <a:tc>
                  <a:txBody>
                    <a:bodyPr/>
                    <a:lstStyle/>
                    <a:p>
                      <a:pPr algn="ctr"/>
                      <a:r>
                        <a:rPr lang="en-US" sz="500" dirty="0" smtClean="0"/>
                        <a:t>FDSI</a:t>
                      </a:r>
                      <a:endParaRPr lang="en-US" sz="500" dirty="0"/>
                    </a:p>
                  </a:txBody>
                  <a:tcPr marL="27677" marR="27677" marT="13839" marB="13839" anchor="ctr"/>
                </a:tc>
                <a:tc>
                  <a:txBody>
                    <a:bodyPr/>
                    <a:lstStyle/>
                    <a:p>
                      <a:pPr algn="ctr"/>
                      <a:r>
                        <a:rPr lang="en-US" sz="500" dirty="0" smtClean="0"/>
                        <a:t>SDSI</a:t>
                      </a:r>
                      <a:endParaRPr lang="en-US" sz="500" dirty="0"/>
                    </a:p>
                  </a:txBody>
                  <a:tcPr marL="27677" marR="27677" marT="13839" marB="13839" anchor="ctr">
                    <a:solidFill>
                      <a:srgbClr val="FF6600"/>
                    </a:solidFill>
                  </a:tcPr>
                </a:tc>
                <a:tc>
                  <a:txBody>
                    <a:bodyPr/>
                    <a:lstStyle/>
                    <a:p>
                      <a:pPr algn="ctr"/>
                      <a:r>
                        <a:rPr lang="en-US" sz="500" dirty="0" smtClean="0"/>
                        <a:t>TDSI</a:t>
                      </a:r>
                      <a:endParaRPr lang="en-US" sz="500" dirty="0"/>
                    </a:p>
                  </a:txBody>
                  <a:tcPr marL="27677" marR="27677" marT="13839" marB="13839" anchor="ctr"/>
                </a:tc>
              </a:tr>
              <a:tr h="127460">
                <a:tc>
                  <a:txBody>
                    <a:bodyPr/>
                    <a:lstStyle/>
                    <a:p>
                      <a:r>
                        <a:rPr lang="en-US" sz="500" dirty="0" smtClean="0">
                          <a:solidFill>
                            <a:schemeClr val="bg1"/>
                          </a:solidFill>
                        </a:rPr>
                        <a:t>Leaders</a:t>
                      </a:r>
                    </a:p>
                  </a:txBody>
                  <a:tcPr marL="27677" marR="27677" marT="13839" marB="13839" anchor="ctr">
                    <a:solidFill>
                      <a:srgbClr val="4CB0C8"/>
                    </a:solidFill>
                  </a:tcPr>
                </a:tc>
                <a:tc>
                  <a:txBody>
                    <a:bodyPr/>
                    <a:lstStyle/>
                    <a:p>
                      <a:pPr algn="ctr"/>
                      <a:r>
                        <a:rPr lang="en-US" sz="500" dirty="0" smtClean="0"/>
                        <a:t>defined</a:t>
                      </a:r>
                      <a:endParaRPr lang="en-US" sz="500" dirty="0"/>
                    </a:p>
                  </a:txBody>
                  <a:tcPr marL="27677" marR="27677" marT="13839" marB="13839" anchor="ctr"/>
                </a:tc>
                <a:tc>
                  <a:txBody>
                    <a:bodyPr/>
                    <a:lstStyle/>
                    <a:p>
                      <a:pPr algn="ctr"/>
                      <a:r>
                        <a:rPr lang="en-US" sz="500" dirty="0" smtClean="0"/>
                        <a:t>defined</a:t>
                      </a:r>
                      <a:endParaRPr lang="en-US" sz="500" dirty="0"/>
                    </a:p>
                  </a:txBody>
                  <a:tcPr marL="27677" marR="27677" marT="13839" marB="13839" anchor="ctr"/>
                </a:tc>
                <a:tc>
                  <a:txBody>
                    <a:bodyPr/>
                    <a:lstStyle/>
                    <a:p>
                      <a:pPr algn="ctr"/>
                      <a:r>
                        <a:rPr lang="en-US" sz="500" dirty="0" smtClean="0"/>
                        <a:t>defined</a:t>
                      </a:r>
                      <a:endParaRPr lang="en-US" sz="500" dirty="0"/>
                    </a:p>
                  </a:txBody>
                  <a:tcPr marL="27677" marR="27677" marT="13839" marB="13839" anchor="ctr">
                    <a:solidFill>
                      <a:srgbClr val="FF6600"/>
                    </a:solidFill>
                  </a:tcPr>
                </a:tc>
                <a:tc>
                  <a:txBody>
                    <a:bodyPr/>
                    <a:lstStyle/>
                    <a:p>
                      <a:pPr algn="ctr"/>
                      <a:r>
                        <a:rPr lang="en-US" sz="500" dirty="0" smtClean="0"/>
                        <a:t>resources</a:t>
                      </a:r>
                      <a:endParaRPr lang="en-US" sz="500" dirty="0"/>
                    </a:p>
                  </a:txBody>
                  <a:tcPr marL="27677" marR="27677" marT="13839" marB="13839" anchor="ctr"/>
                </a:tc>
              </a:tr>
              <a:tr h="127460">
                <a:tc>
                  <a:txBody>
                    <a:bodyPr/>
                    <a:lstStyle/>
                    <a:p>
                      <a:r>
                        <a:rPr lang="en-US" sz="500" dirty="0" smtClean="0">
                          <a:solidFill>
                            <a:schemeClr val="bg1"/>
                          </a:solidFill>
                        </a:rPr>
                        <a:t>Managers </a:t>
                      </a:r>
                      <a:endParaRPr lang="en-US" sz="500" dirty="0">
                        <a:solidFill>
                          <a:schemeClr val="bg1"/>
                        </a:solidFill>
                      </a:endParaRPr>
                    </a:p>
                  </a:txBody>
                  <a:tcPr marL="27677" marR="27677" marT="13839" marB="13839" anchor="ctr">
                    <a:solidFill>
                      <a:srgbClr val="4CB0C8"/>
                    </a:solidFill>
                  </a:tcPr>
                </a:tc>
                <a:tc>
                  <a:txBody>
                    <a:bodyPr/>
                    <a:lstStyle/>
                    <a:p>
                      <a:pPr algn="ctr"/>
                      <a:r>
                        <a:rPr lang="en-US" sz="500" smtClean="0"/>
                        <a:t>defined</a:t>
                      </a:r>
                      <a:endParaRPr lang="en-US" sz="500" dirty="0"/>
                    </a:p>
                  </a:txBody>
                  <a:tcPr marL="27677" marR="27677" marT="13839" marB="13839" anchor="ctr"/>
                </a:tc>
                <a:tc>
                  <a:txBody>
                    <a:bodyPr/>
                    <a:lstStyle/>
                    <a:p>
                      <a:pPr algn="ctr"/>
                      <a:r>
                        <a:rPr lang="en-US" sz="500" dirty="0" smtClean="0"/>
                        <a:t>defined</a:t>
                      </a:r>
                      <a:endParaRPr lang="en-US" sz="500" dirty="0"/>
                    </a:p>
                  </a:txBody>
                  <a:tcPr marL="27677" marR="27677" marT="13839" marB="13839" anchor="ctr"/>
                </a:tc>
                <a:tc>
                  <a:txBody>
                    <a:bodyPr/>
                    <a:lstStyle/>
                    <a:p>
                      <a:pPr algn="ctr"/>
                      <a:r>
                        <a:rPr lang="en-US" sz="500" dirty="0" smtClean="0"/>
                        <a:t>resources</a:t>
                      </a:r>
                      <a:endParaRPr lang="en-US" sz="500" dirty="0"/>
                    </a:p>
                  </a:txBody>
                  <a:tcPr marL="27677" marR="27677" marT="13839" marB="13839" anchor="ctr">
                    <a:solidFill>
                      <a:srgbClr val="FF6600"/>
                    </a:solidFill>
                  </a:tcPr>
                </a:tc>
                <a:tc>
                  <a:txBody>
                    <a:bodyPr/>
                    <a:lstStyle/>
                    <a:p>
                      <a:pPr algn="ctr"/>
                      <a:r>
                        <a:rPr lang="en-US" sz="500" dirty="0" smtClean="0"/>
                        <a:t>-</a:t>
                      </a:r>
                      <a:endParaRPr lang="en-US" sz="500" dirty="0"/>
                    </a:p>
                  </a:txBody>
                  <a:tcPr marL="27677" marR="27677" marT="13839" marB="13839" anchor="ctr"/>
                </a:tc>
              </a:tr>
              <a:tr h="165358">
                <a:tc>
                  <a:txBody>
                    <a:bodyPr/>
                    <a:lstStyle/>
                    <a:p>
                      <a:r>
                        <a:rPr lang="en-US" sz="500" dirty="0" smtClean="0">
                          <a:solidFill>
                            <a:schemeClr val="bg1"/>
                          </a:solidFill>
                        </a:rPr>
                        <a:t>Workers </a:t>
                      </a:r>
                      <a:endParaRPr lang="en-US" sz="500" dirty="0">
                        <a:solidFill>
                          <a:schemeClr val="bg1"/>
                        </a:solidFill>
                      </a:endParaRPr>
                    </a:p>
                  </a:txBody>
                  <a:tcPr marL="27677" marR="27677" marT="13839" marB="13839" anchor="ctr">
                    <a:solidFill>
                      <a:srgbClr val="4CB0C8"/>
                    </a:solidFill>
                  </a:tcPr>
                </a:tc>
                <a:tc>
                  <a:txBody>
                    <a:bodyPr/>
                    <a:lstStyle/>
                    <a:p>
                      <a:pPr algn="ctr"/>
                      <a:r>
                        <a:rPr lang="en-US" sz="500" dirty="0" smtClean="0"/>
                        <a:t>realized</a:t>
                      </a:r>
                      <a:endParaRPr lang="en-US" sz="500" dirty="0"/>
                    </a:p>
                  </a:txBody>
                  <a:tcPr marL="27677" marR="27677" marT="13839" marB="13839" anchor="ctr"/>
                </a:tc>
                <a:tc>
                  <a:txBody>
                    <a:bodyPr/>
                    <a:lstStyle/>
                    <a:p>
                      <a:pPr algn="ctr"/>
                      <a:r>
                        <a:rPr lang="en-US" sz="500" dirty="0" smtClean="0"/>
                        <a:t>resources</a:t>
                      </a:r>
                      <a:endParaRPr lang="en-US" sz="500" dirty="0"/>
                    </a:p>
                  </a:txBody>
                  <a:tcPr marL="27677" marR="27677" marT="13839" marB="13839" anchor="ctr"/>
                </a:tc>
                <a:tc>
                  <a:txBody>
                    <a:bodyPr/>
                    <a:lstStyle/>
                    <a:p>
                      <a:pPr algn="ctr"/>
                      <a:r>
                        <a:rPr lang="en-US" sz="500" dirty="0" smtClean="0"/>
                        <a:t>-</a:t>
                      </a:r>
                      <a:endParaRPr lang="en-US" sz="500" dirty="0"/>
                    </a:p>
                  </a:txBody>
                  <a:tcPr marL="27677" marR="27677" marT="13839" marB="13839" anchor="ctr">
                    <a:solidFill>
                      <a:srgbClr val="FF6600"/>
                    </a:solidFill>
                  </a:tcPr>
                </a:tc>
                <a:tc>
                  <a:txBody>
                    <a:bodyPr/>
                    <a:lstStyle/>
                    <a:p>
                      <a:pPr algn="ctr"/>
                      <a:r>
                        <a:rPr lang="en-US" sz="500" dirty="0" smtClean="0"/>
                        <a:t>-</a:t>
                      </a:r>
                      <a:endParaRPr lang="en-US" sz="500" dirty="0"/>
                    </a:p>
                  </a:txBody>
                  <a:tcPr marL="27677" marR="27677" marT="13839" marB="13839" anchor="ctr"/>
                </a:tc>
              </a:tr>
            </a:tbl>
          </a:graphicData>
        </a:graphic>
      </p:graphicFrame>
      <p:grpSp>
        <p:nvGrpSpPr>
          <p:cNvPr id="10" name="Group 9"/>
          <p:cNvGrpSpPr/>
          <p:nvPr/>
        </p:nvGrpSpPr>
        <p:grpSpPr>
          <a:xfrm>
            <a:off x="7848600" y="2768261"/>
            <a:ext cx="791971" cy="791971"/>
            <a:chOff x="7056629" y="1684528"/>
            <a:chExt cx="1630171" cy="1630171"/>
          </a:xfrm>
        </p:grpSpPr>
        <p:pic>
          <p:nvPicPr>
            <p:cNvPr id="11" name="Picture 10" descr="req_pos_yy.png"/>
            <p:cNvPicPr>
              <a:picLocks noChangeAspect="1"/>
            </p:cNvPicPr>
            <p:nvPr/>
          </p:nvPicPr>
          <p:blipFill>
            <a:blip r:embed="rId7"/>
            <a:stretch>
              <a:fillRect/>
            </a:stretch>
          </p:blipFill>
          <p:spPr>
            <a:xfrm>
              <a:off x="7056629" y="1684528"/>
              <a:ext cx="1630171" cy="1630171"/>
            </a:xfrm>
            <a:prstGeom prst="rect">
              <a:avLst/>
            </a:prstGeom>
          </p:spPr>
        </p:pic>
        <p:sp>
          <p:nvSpPr>
            <p:cNvPr id="12" name="7-Point Star 11"/>
            <p:cNvSpPr/>
            <p:nvPr/>
          </p:nvSpPr>
          <p:spPr>
            <a:xfrm>
              <a:off x="7467600" y="1828800"/>
              <a:ext cx="533400" cy="508000"/>
            </a:xfrm>
            <a:prstGeom prst="star7">
              <a:avLst/>
            </a:prstGeom>
            <a:solidFill>
              <a:schemeClr val="accent2">
                <a:alpha val="41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13" name="Group 12"/>
          <p:cNvGrpSpPr/>
          <p:nvPr/>
        </p:nvGrpSpPr>
        <p:grpSpPr>
          <a:xfrm>
            <a:off x="7848936" y="3924313"/>
            <a:ext cx="791635" cy="791635"/>
            <a:chOff x="7056629" y="1684528"/>
            <a:chExt cx="1630171" cy="1630171"/>
          </a:xfrm>
        </p:grpSpPr>
        <p:pic>
          <p:nvPicPr>
            <p:cNvPr id="14" name="Picture 13" descr="req_pos_yy.png"/>
            <p:cNvPicPr>
              <a:picLocks noChangeAspect="1"/>
            </p:cNvPicPr>
            <p:nvPr/>
          </p:nvPicPr>
          <p:blipFill>
            <a:blip r:embed="rId7"/>
            <a:stretch>
              <a:fillRect/>
            </a:stretch>
          </p:blipFill>
          <p:spPr>
            <a:xfrm>
              <a:off x="7056629" y="1684528"/>
              <a:ext cx="1630171" cy="1630171"/>
            </a:xfrm>
            <a:prstGeom prst="rect">
              <a:avLst/>
            </a:prstGeom>
          </p:spPr>
        </p:pic>
        <p:sp>
          <p:nvSpPr>
            <p:cNvPr id="15" name="7-Point Star 14"/>
            <p:cNvSpPr/>
            <p:nvPr/>
          </p:nvSpPr>
          <p:spPr>
            <a:xfrm>
              <a:off x="7747000" y="2628900"/>
              <a:ext cx="533400" cy="508000"/>
            </a:xfrm>
            <a:prstGeom prst="star7">
              <a:avLst/>
            </a:prstGeom>
            <a:solidFill>
              <a:schemeClr val="accent2">
                <a:alpha val="41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aphicFrame>
        <p:nvGraphicFramePr>
          <p:cNvPr id="16" name="Content Placeholder 5"/>
          <p:cNvGraphicFramePr>
            <a:graphicFrameLocks/>
          </p:cNvGraphicFramePr>
          <p:nvPr/>
        </p:nvGraphicFramePr>
        <p:xfrm>
          <a:off x="74069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F28F3C54-05B4-FB42-947D-9F0F13A171AF}"/>
                                            </p:graphicEl>
                                          </p:spTgt>
                                        </p:tgtEl>
                                        <p:attrNameLst>
                                          <p:attrName>style.visibility</p:attrName>
                                        </p:attrNameLst>
                                      </p:cBhvr>
                                      <p:to>
                                        <p:strVal val="visible"/>
                                      </p:to>
                                    </p:set>
                                    <p:animEffect transition="in" filter="fade">
                                      <p:cBhvr>
                                        <p:cTn id="7" dur="1000"/>
                                        <p:tgtEl>
                                          <p:spTgt spid="6">
                                            <p:graphicEl>
                                              <a:dgm id="{F28F3C54-05B4-FB42-947D-9F0F13A171AF}"/>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97AB4323-D780-DC4A-AD04-08DBB2CD3278}"/>
                                            </p:graphicEl>
                                          </p:spTgt>
                                        </p:tgtEl>
                                        <p:attrNameLst>
                                          <p:attrName>style.visibility</p:attrName>
                                        </p:attrNameLst>
                                      </p:cBhvr>
                                      <p:to>
                                        <p:strVal val="visible"/>
                                      </p:to>
                                    </p:set>
                                    <p:animEffect transition="in" filter="fade">
                                      <p:cBhvr>
                                        <p:cTn id="10" dur="1000"/>
                                        <p:tgtEl>
                                          <p:spTgt spid="6">
                                            <p:graphicEl>
                                              <a:dgm id="{97AB4323-D780-DC4A-AD04-08DBB2CD3278}"/>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CD0F584E-7EB3-0F4C-AEE7-C45BC004CE08}"/>
                                            </p:graphicEl>
                                          </p:spTgt>
                                        </p:tgtEl>
                                        <p:attrNameLst>
                                          <p:attrName>style.visibility</p:attrName>
                                        </p:attrNameLst>
                                      </p:cBhvr>
                                      <p:to>
                                        <p:strVal val="visible"/>
                                      </p:to>
                                    </p:set>
                                    <p:animEffect transition="in" filter="fade">
                                      <p:cBhvr>
                                        <p:cTn id="15" dur="1000"/>
                                        <p:tgtEl>
                                          <p:spTgt spid="6">
                                            <p:graphicEl>
                                              <a:dgm id="{CD0F584E-7EB3-0F4C-AEE7-C45BC004CE0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1F80F396-EE39-144C-86FC-C552FE7E6D6D}"/>
                                            </p:graphicEl>
                                          </p:spTgt>
                                        </p:tgtEl>
                                        <p:attrNameLst>
                                          <p:attrName>style.visibility</p:attrName>
                                        </p:attrNameLst>
                                      </p:cBhvr>
                                      <p:to>
                                        <p:strVal val="visible"/>
                                      </p:to>
                                    </p:set>
                                    <p:animEffect transition="in" filter="fade">
                                      <p:cBhvr>
                                        <p:cTn id="18" dur="1000"/>
                                        <p:tgtEl>
                                          <p:spTgt spid="6">
                                            <p:graphicEl>
                                              <a:dgm id="{1F80F396-EE39-144C-86FC-C552FE7E6D6D}"/>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graphicEl>
                                              <a:dgm id="{289DDD0A-4F6B-FB4F-962C-D5F061FCEC14}"/>
                                            </p:graphicEl>
                                          </p:spTgt>
                                        </p:tgtEl>
                                        <p:attrNameLst>
                                          <p:attrName>style.visibility</p:attrName>
                                        </p:attrNameLst>
                                      </p:cBhvr>
                                      <p:to>
                                        <p:strVal val="visible"/>
                                      </p:to>
                                    </p:set>
                                    <p:animEffect transition="in" filter="fade">
                                      <p:cBhvr>
                                        <p:cTn id="23" dur="1000"/>
                                        <p:tgtEl>
                                          <p:spTgt spid="6">
                                            <p:graphicEl>
                                              <a:dgm id="{289DDD0A-4F6B-FB4F-962C-D5F061FCEC14}"/>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graphicEl>
                                              <a:dgm id="{26C4CDA6-229E-614C-9C18-F8D8C76A778A}"/>
                                            </p:graphicEl>
                                          </p:spTgt>
                                        </p:tgtEl>
                                        <p:attrNameLst>
                                          <p:attrName>style.visibility</p:attrName>
                                        </p:attrNameLst>
                                      </p:cBhvr>
                                      <p:to>
                                        <p:strVal val="visible"/>
                                      </p:to>
                                    </p:set>
                                    <p:animEffect transition="in" filter="fade">
                                      <p:cBhvr>
                                        <p:cTn id="26" dur="1000"/>
                                        <p:tgtEl>
                                          <p:spTgt spid="6">
                                            <p:graphicEl>
                                              <a:dgm id="{26C4CDA6-229E-614C-9C18-F8D8C76A778A}"/>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graphicEl>
                                              <a:dgm id="{C9DE62FF-C080-0445-BC08-EA6BE4E2E008}"/>
                                            </p:graphicEl>
                                          </p:spTgt>
                                        </p:tgtEl>
                                        <p:attrNameLst>
                                          <p:attrName>style.visibility</p:attrName>
                                        </p:attrNameLst>
                                      </p:cBhvr>
                                      <p:to>
                                        <p:strVal val="visible"/>
                                      </p:to>
                                    </p:set>
                                    <p:animEffect transition="in" filter="fade">
                                      <p:cBhvr>
                                        <p:cTn id="31" dur="1000"/>
                                        <p:tgtEl>
                                          <p:spTgt spid="6">
                                            <p:graphicEl>
                                              <a:dgm id="{C9DE62FF-C080-0445-BC08-EA6BE4E2E008}"/>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
                                            <p:graphicEl>
                                              <a:dgm id="{2E0BF2B7-EF80-2542-9B8B-EC8755FDF53E}"/>
                                            </p:graphicEl>
                                          </p:spTgt>
                                        </p:tgtEl>
                                        <p:attrNameLst>
                                          <p:attrName>style.visibility</p:attrName>
                                        </p:attrNameLst>
                                      </p:cBhvr>
                                      <p:to>
                                        <p:strVal val="visible"/>
                                      </p:to>
                                    </p:set>
                                    <p:animEffect transition="in" filter="fade">
                                      <p:cBhvr>
                                        <p:cTn id="34" dur="1000"/>
                                        <p:tgtEl>
                                          <p:spTgt spid="6">
                                            <p:graphicEl>
                                              <a:dgm id="{2E0BF2B7-EF80-2542-9B8B-EC8755FDF53E}"/>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0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21</a:t>
            </a:fld>
            <a:endParaRPr lang="cs-CZ"/>
          </a:p>
        </p:txBody>
      </p:sp>
      <p:sp>
        <p:nvSpPr>
          <p:cNvPr id="5" name="Title 4"/>
          <p:cNvSpPr>
            <a:spLocks noGrp="1"/>
          </p:cNvSpPr>
          <p:nvPr>
            <p:ph type="title"/>
          </p:nvPr>
        </p:nvSpPr>
        <p:spPr/>
        <p:txBody>
          <a:bodyPr>
            <a:normAutofit fontScale="90000"/>
          </a:bodyPr>
          <a:lstStyle/>
          <a:p>
            <a:r>
              <a:rPr lang="en-US" dirty="0" smtClean="0"/>
              <a:t>Attention Distribution in Strategic Continuum</a:t>
            </a:r>
            <a:endParaRPr lang="en-US" dirty="0"/>
          </a:p>
        </p:txBody>
      </p:sp>
      <p:graphicFrame>
        <p:nvGraphicFramePr>
          <p:cNvPr id="6" name="Content Placeholder 5"/>
          <p:cNvGraphicFramePr>
            <a:graphicFrameLocks noGrp="1"/>
          </p:cNvGraphicFramePr>
          <p:nvPr>
            <p:ph idx="1"/>
          </p:nvPr>
        </p:nvGraphicFramePr>
        <p:xfrm>
          <a:off x="457200" y="2166965"/>
          <a:ext cx="8229600" cy="2560320"/>
        </p:xfrm>
        <a:graphic>
          <a:graphicData uri="http://schemas.openxmlformats.org/drawingml/2006/table">
            <a:tbl>
              <a:tblPr firstRow="1" bandRow="1">
                <a:tableStyleId>{3C2FFA5D-87B4-456A-9821-1D502468CF0F}</a:tableStyleId>
              </a:tblPr>
              <a:tblGrid>
                <a:gridCol w="1888067"/>
                <a:gridCol w="1617133"/>
                <a:gridCol w="1432560"/>
                <a:gridCol w="1645920"/>
                <a:gridCol w="1645920"/>
              </a:tblGrid>
              <a:tr h="370840">
                <a:tc>
                  <a:txBody>
                    <a:bodyPr/>
                    <a:lstStyle/>
                    <a:p>
                      <a:endParaRPr kumimoji="0" lang="en-US" b="1" kern="1200" dirty="0">
                        <a:solidFill>
                          <a:schemeClr val="lt1"/>
                        </a:solidFill>
                        <a:latin typeface="+mn-lt"/>
                        <a:ea typeface="+mn-ea"/>
                        <a:cs typeface="+mn-cs"/>
                      </a:endParaRPr>
                    </a:p>
                  </a:txBody>
                  <a:tcPr/>
                </a:tc>
                <a:tc>
                  <a:txBody>
                    <a:bodyPr/>
                    <a:lstStyle/>
                    <a:p>
                      <a:pPr algn="ctr"/>
                      <a:r>
                        <a:rPr lang="en-US" sz="1600" dirty="0" smtClean="0"/>
                        <a:t>Operational</a:t>
                      </a:r>
                      <a:r>
                        <a:rPr lang="en-US" sz="1600" baseline="0" dirty="0" smtClean="0"/>
                        <a:t> Strategic Interval</a:t>
                      </a:r>
                      <a:endParaRPr lang="en-US" sz="1600" dirty="0"/>
                    </a:p>
                  </a:txBody>
                  <a:tcPr anchor="ctr"/>
                </a:tc>
                <a:tc>
                  <a:txBody>
                    <a:bodyPr/>
                    <a:lstStyle/>
                    <a:p>
                      <a:pPr algn="ctr"/>
                      <a:r>
                        <a:rPr lang="en-US" sz="1600" dirty="0" smtClean="0"/>
                        <a:t>First DSI*</a:t>
                      </a:r>
                      <a:endParaRPr lang="en-US" sz="1600" dirty="0"/>
                    </a:p>
                  </a:txBody>
                  <a:tcPr anchor="ctr"/>
                </a:tc>
                <a:tc>
                  <a:txBody>
                    <a:bodyPr/>
                    <a:lstStyle/>
                    <a:p>
                      <a:pPr algn="ctr"/>
                      <a:r>
                        <a:rPr lang="en-US" sz="1600" dirty="0" smtClean="0"/>
                        <a:t>Second DSI*</a:t>
                      </a:r>
                      <a:endParaRPr lang="en-US" sz="1600" dirty="0"/>
                    </a:p>
                  </a:txBody>
                  <a:tcPr anchor="ctr"/>
                </a:tc>
                <a:tc>
                  <a:txBody>
                    <a:bodyPr/>
                    <a:lstStyle/>
                    <a:p>
                      <a:pPr algn="ctr"/>
                      <a:r>
                        <a:rPr lang="en-US" sz="1600" dirty="0" smtClean="0"/>
                        <a:t>Third DSI*</a:t>
                      </a:r>
                      <a:endParaRPr lang="en-US" sz="1600" dirty="0"/>
                    </a:p>
                  </a:txBody>
                  <a:tcPr anchor="ctr"/>
                </a:tc>
              </a:tr>
              <a:tr h="370840">
                <a:tc>
                  <a:txBody>
                    <a:bodyPr/>
                    <a:lstStyle/>
                    <a:p>
                      <a:r>
                        <a:rPr lang="en-US" dirty="0" smtClean="0">
                          <a:solidFill>
                            <a:schemeClr val="bg1"/>
                          </a:solidFill>
                        </a:rPr>
                        <a:t>Leaders</a:t>
                      </a:r>
                    </a:p>
                    <a:p>
                      <a:r>
                        <a:rPr lang="en-US" sz="1400" dirty="0" smtClean="0">
                          <a:solidFill>
                            <a:schemeClr val="bg1"/>
                          </a:solidFill>
                        </a:rPr>
                        <a:t>(define strategy)</a:t>
                      </a:r>
                      <a:endParaRPr lang="en-US" dirty="0">
                        <a:solidFill>
                          <a:schemeClr val="bg1"/>
                        </a:solidFill>
                      </a:endParaRPr>
                    </a:p>
                  </a:txBody>
                  <a:tcPr>
                    <a:solidFill>
                      <a:srgbClr val="4CB0C8"/>
                    </a:solidFill>
                  </a:tcPr>
                </a:tc>
                <a:tc>
                  <a:txBody>
                    <a:bodyPr/>
                    <a:lstStyle/>
                    <a:p>
                      <a:pPr algn="ctr"/>
                      <a:r>
                        <a:rPr lang="en-US" sz="1600" dirty="0" smtClean="0"/>
                        <a:t>defined</a:t>
                      </a:r>
                      <a:endParaRPr lang="en-US" sz="1600" dirty="0"/>
                    </a:p>
                  </a:txBody>
                  <a:tcPr anchor="ctr"/>
                </a:tc>
                <a:tc>
                  <a:txBody>
                    <a:bodyPr/>
                    <a:lstStyle/>
                    <a:p>
                      <a:pPr algn="ctr"/>
                      <a:r>
                        <a:rPr lang="en-US" sz="1600" dirty="0" smtClean="0"/>
                        <a:t>defined</a:t>
                      </a:r>
                      <a:endParaRPr lang="en-US" sz="1600" dirty="0"/>
                    </a:p>
                  </a:txBody>
                  <a:tcPr anchor="ctr">
                    <a:solidFill>
                      <a:srgbClr val="FF6600">
                        <a:alpha val="50000"/>
                      </a:srgbClr>
                    </a:solidFill>
                  </a:tcPr>
                </a:tc>
                <a:tc>
                  <a:txBody>
                    <a:bodyPr/>
                    <a:lstStyle/>
                    <a:p>
                      <a:pPr algn="ctr"/>
                      <a:r>
                        <a:rPr lang="en-US" sz="1600" dirty="0" smtClean="0"/>
                        <a:t>defining</a:t>
                      </a:r>
                      <a:endParaRPr lang="en-US" sz="1600" dirty="0"/>
                    </a:p>
                  </a:txBody>
                  <a:tcPr anchor="ctr">
                    <a:solidFill>
                      <a:srgbClr val="FF6600"/>
                    </a:solidFill>
                  </a:tcPr>
                </a:tc>
                <a:tc>
                  <a:txBody>
                    <a:bodyPr/>
                    <a:lstStyle/>
                    <a:p>
                      <a:pPr algn="ctr"/>
                      <a:r>
                        <a:rPr lang="en-US" sz="1600" dirty="0" smtClean="0"/>
                        <a:t>training resources</a:t>
                      </a:r>
                      <a:endParaRPr lang="en-US" sz="1600" dirty="0"/>
                    </a:p>
                  </a:txBody>
                  <a:tcPr anchor="ctr">
                    <a:solidFill>
                      <a:srgbClr val="FF6600">
                        <a:alpha val="50000"/>
                      </a:srgbClr>
                    </a:solidFill>
                  </a:tcPr>
                </a:tc>
              </a:tr>
              <a:tr h="370840">
                <a:tc>
                  <a:txBody>
                    <a:bodyPr/>
                    <a:lstStyle/>
                    <a:p>
                      <a:r>
                        <a:rPr lang="en-US" dirty="0" smtClean="0">
                          <a:solidFill>
                            <a:schemeClr val="bg1"/>
                          </a:solidFill>
                        </a:rPr>
                        <a:t>Managers </a:t>
                      </a:r>
                      <a:r>
                        <a:rPr lang="en-US" sz="1400" dirty="0" smtClean="0">
                          <a:solidFill>
                            <a:schemeClr val="bg1"/>
                          </a:solidFill>
                        </a:rPr>
                        <a:t>(design processes)</a:t>
                      </a:r>
                      <a:endParaRPr lang="en-US" dirty="0">
                        <a:solidFill>
                          <a:schemeClr val="bg1"/>
                        </a:solidFill>
                      </a:endParaRPr>
                    </a:p>
                  </a:txBody>
                  <a:tcPr>
                    <a:solidFill>
                      <a:srgbClr val="4CB0C8"/>
                    </a:solidFill>
                  </a:tcPr>
                </a:tc>
                <a:tc>
                  <a:txBody>
                    <a:bodyPr/>
                    <a:lstStyle/>
                    <a:p>
                      <a:pPr algn="ctr"/>
                      <a:r>
                        <a:rPr lang="en-US" sz="1600" dirty="0" smtClean="0"/>
                        <a:t>defined</a:t>
                      </a:r>
                      <a:endParaRPr lang="en-US" sz="1600" dirty="0"/>
                    </a:p>
                  </a:txBody>
                  <a:tcPr anchor="ctr">
                    <a:solidFill>
                      <a:srgbClr val="FF6600">
                        <a:alpha val="50000"/>
                      </a:srgbClr>
                    </a:solidFill>
                  </a:tcPr>
                </a:tc>
                <a:tc>
                  <a:txBody>
                    <a:bodyPr/>
                    <a:lstStyle/>
                    <a:p>
                      <a:pPr algn="ctr"/>
                      <a:r>
                        <a:rPr lang="en-US" sz="1600" dirty="0" smtClean="0"/>
                        <a:t>defining</a:t>
                      </a:r>
                      <a:endParaRPr lang="en-US" sz="1600" dirty="0"/>
                    </a:p>
                  </a:txBody>
                  <a:tcPr anchor="ctr">
                    <a:solidFill>
                      <a:srgbClr val="FF6600"/>
                    </a:solidFill>
                  </a:tcPr>
                </a:tc>
                <a:tc>
                  <a:txBody>
                    <a:bodyPr/>
                    <a:lstStyle/>
                    <a:p>
                      <a:pPr algn="ctr"/>
                      <a:r>
                        <a:rPr lang="en-US" sz="1600" dirty="0" smtClean="0"/>
                        <a:t>training resources</a:t>
                      </a:r>
                      <a:endParaRPr lang="en-US" sz="1600" dirty="0"/>
                    </a:p>
                  </a:txBody>
                  <a:tcPr anchor="ctr">
                    <a:solidFill>
                      <a:srgbClr val="FF6600">
                        <a:alpha val="50000"/>
                      </a:srgbClr>
                    </a:solidFill>
                  </a:tcPr>
                </a:tc>
                <a:tc>
                  <a:txBody>
                    <a:bodyPr/>
                    <a:lstStyle/>
                    <a:p>
                      <a:pPr algn="ctr"/>
                      <a:r>
                        <a:rPr lang="en-US" sz="1600" dirty="0" smtClean="0"/>
                        <a:t>-</a:t>
                      </a:r>
                      <a:endParaRPr lang="en-US" sz="1600" dirty="0"/>
                    </a:p>
                  </a:txBody>
                  <a:tcPr anchor="ctr"/>
                </a:tc>
              </a:tr>
              <a:tr h="370840">
                <a:tc>
                  <a:txBody>
                    <a:bodyPr/>
                    <a:lstStyle/>
                    <a:p>
                      <a:r>
                        <a:rPr lang="en-US" dirty="0" smtClean="0">
                          <a:solidFill>
                            <a:schemeClr val="bg1"/>
                          </a:solidFill>
                        </a:rPr>
                        <a:t>Workers </a:t>
                      </a:r>
                      <a:r>
                        <a:rPr lang="en-US" sz="1400" dirty="0" smtClean="0">
                          <a:solidFill>
                            <a:schemeClr val="bg1"/>
                          </a:solidFill>
                        </a:rPr>
                        <a:t>(performance)</a:t>
                      </a:r>
                      <a:endParaRPr lang="en-US" dirty="0">
                        <a:solidFill>
                          <a:schemeClr val="bg1"/>
                        </a:solidFill>
                      </a:endParaRPr>
                    </a:p>
                  </a:txBody>
                  <a:tcPr>
                    <a:solidFill>
                      <a:srgbClr val="4CB0C8"/>
                    </a:solidFill>
                  </a:tcPr>
                </a:tc>
                <a:tc>
                  <a:txBody>
                    <a:bodyPr/>
                    <a:lstStyle/>
                    <a:p>
                      <a:pPr algn="ctr"/>
                      <a:r>
                        <a:rPr lang="en-US" sz="1600" dirty="0" smtClean="0"/>
                        <a:t>realizing</a:t>
                      </a:r>
                      <a:endParaRPr lang="en-US" sz="1600" dirty="0"/>
                    </a:p>
                  </a:txBody>
                  <a:tcPr anchor="ctr">
                    <a:solidFill>
                      <a:srgbClr val="FF6600"/>
                    </a:solidFill>
                  </a:tcPr>
                </a:tc>
                <a:tc>
                  <a:txBody>
                    <a:bodyPr/>
                    <a:lstStyle/>
                    <a:p>
                      <a:pPr algn="ctr"/>
                      <a:r>
                        <a:rPr lang="en-US" sz="1600" dirty="0" smtClean="0"/>
                        <a:t>training resources</a:t>
                      </a:r>
                      <a:endParaRPr lang="en-US" sz="1600" dirty="0"/>
                    </a:p>
                  </a:txBody>
                  <a:tcPr anchor="ctr">
                    <a:solidFill>
                      <a:srgbClr val="FF6600">
                        <a:alpha val="50000"/>
                      </a:srgbClr>
                    </a:solidFill>
                  </a:tcPr>
                </a:tc>
                <a:tc>
                  <a:txBody>
                    <a:bodyPr/>
                    <a:lstStyle/>
                    <a:p>
                      <a:pPr algn="ctr"/>
                      <a:r>
                        <a:rPr lang="en-US" sz="1600" dirty="0" smtClean="0"/>
                        <a:t>-</a:t>
                      </a:r>
                      <a:endParaRPr lang="en-US" sz="1600" dirty="0"/>
                    </a:p>
                  </a:txBody>
                  <a:tcPr anchor="ctr"/>
                </a:tc>
                <a:tc>
                  <a:txBody>
                    <a:bodyPr/>
                    <a:lstStyle/>
                    <a:p>
                      <a:pPr algn="ctr"/>
                      <a:r>
                        <a:rPr lang="en-US" sz="1600" dirty="0" smtClean="0"/>
                        <a:t>-</a:t>
                      </a:r>
                      <a:endParaRPr lang="en-US" sz="1600" dirty="0"/>
                    </a:p>
                  </a:txBody>
                  <a:tcPr anchor="ctr"/>
                </a:tc>
              </a:tr>
            </a:tbl>
          </a:graphicData>
        </a:graphic>
      </p:graphicFrame>
      <p:sp>
        <p:nvSpPr>
          <p:cNvPr id="7" name="TextBox 6"/>
          <p:cNvSpPr txBox="1"/>
          <p:nvPr/>
        </p:nvSpPr>
        <p:spPr>
          <a:xfrm>
            <a:off x="5403642" y="4765384"/>
            <a:ext cx="3283158" cy="307777"/>
          </a:xfrm>
          <a:prstGeom prst="rect">
            <a:avLst/>
          </a:prstGeom>
          <a:noFill/>
        </p:spPr>
        <p:txBody>
          <a:bodyPr wrap="none" rtlCol="0">
            <a:spAutoFit/>
          </a:bodyPr>
          <a:lstStyle/>
          <a:p>
            <a:r>
              <a:rPr lang="en-US" sz="1400" dirty="0" smtClean="0"/>
              <a:t>* DSI – Developing Strategic Interval</a:t>
            </a:r>
            <a:endParaRPr lang="en-US" sz="1400" dirty="0"/>
          </a:p>
        </p:txBody>
      </p:sp>
      <p:sp>
        <p:nvSpPr>
          <p:cNvPr id="8" name="Rectangle 7"/>
          <p:cNvSpPr/>
          <p:nvPr/>
        </p:nvSpPr>
        <p:spPr>
          <a:xfrm>
            <a:off x="2353733" y="5081634"/>
            <a:ext cx="855134" cy="304800"/>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353733" y="5538834"/>
            <a:ext cx="855134" cy="304800"/>
          </a:xfrm>
          <a:prstGeom prst="rect">
            <a:avLst/>
          </a:prstGeom>
          <a:solidFill>
            <a:srgbClr val="FF6600">
              <a:alpha val="5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3208867" y="5049368"/>
            <a:ext cx="1728020" cy="369332"/>
          </a:xfrm>
          <a:prstGeom prst="rect">
            <a:avLst/>
          </a:prstGeom>
          <a:noFill/>
        </p:spPr>
        <p:txBody>
          <a:bodyPr wrap="none" rtlCol="0">
            <a:spAutoFit/>
          </a:bodyPr>
          <a:lstStyle/>
          <a:p>
            <a:r>
              <a:rPr lang="en-US" dirty="0" smtClean="0"/>
              <a:t>primary focus</a:t>
            </a:r>
            <a:endParaRPr lang="en-US" dirty="0"/>
          </a:p>
        </p:txBody>
      </p:sp>
      <p:sp>
        <p:nvSpPr>
          <p:cNvPr id="12" name="TextBox 11"/>
          <p:cNvSpPr txBox="1"/>
          <p:nvPr/>
        </p:nvSpPr>
        <p:spPr>
          <a:xfrm>
            <a:off x="3208867" y="5504966"/>
            <a:ext cx="2000893" cy="369332"/>
          </a:xfrm>
          <a:prstGeom prst="rect">
            <a:avLst/>
          </a:prstGeom>
          <a:noFill/>
        </p:spPr>
        <p:txBody>
          <a:bodyPr wrap="none" rtlCol="0">
            <a:spAutoFit/>
          </a:bodyPr>
          <a:lstStyle/>
          <a:p>
            <a:r>
              <a:rPr lang="en-US" dirty="0" smtClean="0"/>
              <a:t>secondary focus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22</a:t>
            </a:fld>
            <a:endParaRPr lang="cs-CZ"/>
          </a:p>
        </p:txBody>
      </p:sp>
      <p:sp>
        <p:nvSpPr>
          <p:cNvPr id="5" name="Title 4"/>
          <p:cNvSpPr>
            <a:spLocks noGrp="1"/>
          </p:cNvSpPr>
          <p:nvPr>
            <p:ph type="title"/>
          </p:nvPr>
        </p:nvSpPr>
        <p:spPr/>
        <p:txBody>
          <a:bodyPr/>
          <a:lstStyle/>
          <a:p>
            <a:r>
              <a:rPr lang="en-US" dirty="0" smtClean="0"/>
              <a:t>Living Strategic Frame</a:t>
            </a:r>
            <a:endParaRPr lang="en-US" dirty="0"/>
          </a:p>
        </p:txBody>
      </p:sp>
      <p:graphicFrame>
        <p:nvGraphicFramePr>
          <p:cNvPr id="8" name="Content Placeholder 7"/>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566A5C15-B9AE-264E-B7CB-73C2F4C3AAC5}"/>
                                            </p:graphicEl>
                                          </p:spTgt>
                                        </p:tgtEl>
                                        <p:attrNameLst>
                                          <p:attrName>style.visibility</p:attrName>
                                        </p:attrNameLst>
                                      </p:cBhvr>
                                      <p:to>
                                        <p:strVal val="visible"/>
                                      </p:to>
                                    </p:set>
                                    <p:animEffect transition="in" filter="fade">
                                      <p:cBhvr>
                                        <p:cTn id="7" dur="1000"/>
                                        <p:tgtEl>
                                          <p:spTgt spid="8">
                                            <p:graphicEl>
                                              <a:dgm id="{566A5C15-B9AE-264E-B7CB-73C2F4C3AAC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935D7FF2-3817-DF4D-BDC5-4CA005149C8F}"/>
                                            </p:graphicEl>
                                          </p:spTgt>
                                        </p:tgtEl>
                                        <p:attrNameLst>
                                          <p:attrName>style.visibility</p:attrName>
                                        </p:attrNameLst>
                                      </p:cBhvr>
                                      <p:to>
                                        <p:strVal val="visible"/>
                                      </p:to>
                                    </p:set>
                                    <p:animEffect transition="in" filter="fade">
                                      <p:cBhvr>
                                        <p:cTn id="12" dur="1000"/>
                                        <p:tgtEl>
                                          <p:spTgt spid="8">
                                            <p:graphicEl>
                                              <a:dgm id="{935D7FF2-3817-DF4D-BDC5-4CA005149C8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8FD38BE1-EAA1-0B4A-BD8D-CCFD3C384891}"/>
                                            </p:graphicEl>
                                          </p:spTgt>
                                        </p:tgtEl>
                                        <p:attrNameLst>
                                          <p:attrName>style.visibility</p:attrName>
                                        </p:attrNameLst>
                                      </p:cBhvr>
                                      <p:to>
                                        <p:strVal val="visible"/>
                                      </p:to>
                                    </p:set>
                                    <p:animEffect transition="in" filter="fade">
                                      <p:cBhvr>
                                        <p:cTn id="17" dur="1000"/>
                                        <p:tgtEl>
                                          <p:spTgt spid="8">
                                            <p:graphicEl>
                                              <a:dgm id="{8FD38BE1-EAA1-0B4A-BD8D-CCFD3C38489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graphicEl>
                                              <a:dgm id="{8261E09D-70E5-864B-BED8-88995ABE1ABF}"/>
                                            </p:graphicEl>
                                          </p:spTgt>
                                        </p:tgtEl>
                                        <p:attrNameLst>
                                          <p:attrName>style.visibility</p:attrName>
                                        </p:attrNameLst>
                                      </p:cBhvr>
                                      <p:to>
                                        <p:strVal val="visible"/>
                                      </p:to>
                                    </p:set>
                                    <p:animEffect transition="in" filter="fade">
                                      <p:cBhvr>
                                        <p:cTn id="22" dur="1000"/>
                                        <p:tgtEl>
                                          <p:spTgt spid="8">
                                            <p:graphicEl>
                                              <a:dgm id="{8261E09D-70E5-864B-BED8-88995ABE1AB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System of Corporate Ideas</a:t>
            </a:r>
          </a:p>
          <a:p>
            <a:r>
              <a:rPr lang="en-US" dirty="0" smtClean="0"/>
              <a:t>Strategic Frame</a:t>
            </a:r>
          </a:p>
          <a:p>
            <a:pPr lvl="1"/>
            <a:r>
              <a:rPr lang="en-US" dirty="0" smtClean="0"/>
              <a:t>business hypothesis</a:t>
            </a:r>
          </a:p>
          <a:p>
            <a:pPr lvl="1"/>
            <a:r>
              <a:rPr lang="en-US" dirty="0" smtClean="0"/>
              <a:t>vision</a:t>
            </a:r>
          </a:p>
          <a:p>
            <a:pPr lvl="1"/>
            <a:r>
              <a:rPr lang="en-US" dirty="0" smtClean="0"/>
              <a:t>mission</a:t>
            </a:r>
          </a:p>
          <a:p>
            <a:pPr lvl="1"/>
            <a:r>
              <a:rPr lang="en-US" dirty="0" smtClean="0"/>
              <a:t>values and rules</a:t>
            </a:r>
          </a:p>
          <a:p>
            <a:pPr lvl="1"/>
            <a:r>
              <a:rPr lang="en-US" dirty="0" smtClean="0"/>
              <a:t>strategy</a:t>
            </a:r>
          </a:p>
          <a:p>
            <a:r>
              <a:rPr lang="en-US" dirty="0" smtClean="0"/>
              <a:t>Strategic Continuum</a:t>
            </a:r>
          </a:p>
          <a:p>
            <a:pPr lvl="1"/>
            <a:r>
              <a:rPr lang="en-US" dirty="0" smtClean="0"/>
              <a:t>OSI, FDSI, SDSI, TDSI</a:t>
            </a:r>
          </a:p>
          <a:p>
            <a:pPr lvl="1"/>
            <a:r>
              <a:rPr lang="en-US" dirty="0" smtClean="0"/>
              <a:t>to enable to seek for and define new step changes</a:t>
            </a:r>
          </a:p>
          <a:p>
            <a:pPr lvl="1"/>
            <a:r>
              <a:rPr lang="en-US" dirty="0" smtClean="0"/>
              <a:t>to prevent confusing the presence and the future strategies</a:t>
            </a:r>
          </a:p>
          <a:p>
            <a:pPr lvl="1"/>
            <a:endParaRPr lang="en-US" dirty="0" smtClean="0"/>
          </a:p>
          <a:p>
            <a:pPr>
              <a:buNone/>
            </a:pPr>
            <a:endParaRPr lang="en-US" dirty="0"/>
          </a:p>
        </p:txBody>
      </p:sp>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23</a:t>
            </a:fld>
            <a:endParaRPr lang="cs-CZ"/>
          </a:p>
        </p:txBody>
      </p:sp>
      <p:sp>
        <p:nvSpPr>
          <p:cNvPr id="5" name="Title 4"/>
          <p:cNvSpPr>
            <a:spLocks noGrp="1"/>
          </p:cNvSpPr>
          <p:nvPr>
            <p:ph type="title"/>
          </p:nvPr>
        </p:nvSpPr>
        <p:spPr/>
        <p:txBody>
          <a:bodyPr/>
          <a:lstStyle/>
          <a:p>
            <a:r>
              <a:rPr lang="en-US" dirty="0" smtClean="0"/>
              <a:t>Summary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System of Corporate Ideas</a:t>
            </a:r>
          </a:p>
          <a:p>
            <a:r>
              <a:rPr lang="en-US" dirty="0" smtClean="0"/>
              <a:t>Strategic Frame</a:t>
            </a:r>
          </a:p>
          <a:p>
            <a:r>
              <a:rPr lang="en-US" dirty="0" smtClean="0"/>
              <a:t>Strategic Continuum</a:t>
            </a:r>
          </a:p>
        </p:txBody>
      </p:sp>
      <p:sp>
        <p:nvSpPr>
          <p:cNvPr id="3" name="Footer Placeholder 2"/>
          <p:cNvSpPr>
            <a:spLocks noGrp="1"/>
          </p:cNvSpPr>
          <p:nvPr>
            <p:ph type="ftr" sz="quarter" idx="11"/>
          </p:nvPr>
        </p:nvSpPr>
        <p:spPr/>
        <p:txBody>
          <a:bodyPr/>
          <a:lstStyle/>
          <a:p>
            <a:r>
              <a:rPr lang="en-US" smtClean="0"/>
              <a:t>PV215 - 8</a:t>
            </a:r>
            <a:endParaRPr lang="cs-CZ"/>
          </a:p>
        </p:txBody>
      </p:sp>
      <p:sp>
        <p:nvSpPr>
          <p:cNvPr id="4" name="Title 3"/>
          <p:cNvSpPr>
            <a:spLocks noGrp="1"/>
          </p:cNvSpPr>
          <p:nvPr>
            <p:ph type="title"/>
          </p:nvPr>
        </p:nvSpPr>
        <p:spPr/>
        <p:txBody>
          <a:bodyPr/>
          <a:lstStyle/>
          <a:p>
            <a:r>
              <a:rPr lang="en-US" dirty="0" smtClean="0"/>
              <a:t>Agenda</a:t>
            </a:r>
            <a:endParaRPr lang="en-US" dirty="0"/>
          </a:p>
        </p:txBody>
      </p:sp>
      <p:sp>
        <p:nvSpPr>
          <p:cNvPr id="5" name="Slide Number Placeholder 4"/>
          <p:cNvSpPr>
            <a:spLocks noGrp="1"/>
          </p:cNvSpPr>
          <p:nvPr>
            <p:ph type="sldNum" sz="quarter" idx="12"/>
          </p:nvPr>
        </p:nvSpPr>
        <p:spPr/>
        <p:txBody>
          <a:bodyPr/>
          <a:lstStyle/>
          <a:p>
            <a:fld id="{B1CC9FD7-4EEE-804D-9BB9-2FE363F47D91}" type="slidenum">
              <a:rPr lang="cs-CZ" smtClean="0"/>
              <a:pPr/>
              <a:t>3</a:t>
            </a:fld>
            <a:endParaRPr 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4</a:t>
            </a:fld>
            <a:endParaRPr lang="cs-CZ"/>
          </a:p>
        </p:txBody>
      </p:sp>
      <p:sp>
        <p:nvSpPr>
          <p:cNvPr id="5" name="Title 4"/>
          <p:cNvSpPr>
            <a:spLocks noGrp="1"/>
          </p:cNvSpPr>
          <p:nvPr>
            <p:ph type="title"/>
          </p:nvPr>
        </p:nvSpPr>
        <p:spPr/>
        <p:txBody>
          <a:bodyPr/>
          <a:lstStyle/>
          <a:p>
            <a:r>
              <a:rPr lang="en-US" dirty="0" smtClean="0"/>
              <a:t>System of Corporate Ideas</a:t>
            </a:r>
            <a:endParaRPr lang="en-US" dirty="0"/>
          </a:p>
        </p:txBody>
      </p:sp>
      <p:sp>
        <p:nvSpPr>
          <p:cNvPr id="7" name="Rectangle 6"/>
          <p:cNvSpPr/>
          <p:nvPr/>
        </p:nvSpPr>
        <p:spPr>
          <a:xfrm>
            <a:off x="457200" y="1481328"/>
            <a:ext cx="8229600" cy="1117939"/>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200" dirty="0" smtClean="0"/>
              <a:t>Strategic Frame</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B411D86-97F6-E949-BAC8-7C0B18164584}"/>
                                            </p:graphicEl>
                                          </p:spTgt>
                                        </p:tgtEl>
                                        <p:attrNameLst>
                                          <p:attrName>style.visibility</p:attrName>
                                        </p:attrNameLst>
                                      </p:cBhvr>
                                      <p:to>
                                        <p:strVal val="visible"/>
                                      </p:to>
                                    </p:set>
                                    <p:animEffect transition="in" filter="fade">
                                      <p:cBhvr>
                                        <p:cTn id="7" dur="1000"/>
                                        <p:tgtEl>
                                          <p:spTgt spid="6">
                                            <p:graphicEl>
                                              <a:dgm id="{4B411D86-97F6-E949-BAC8-7C0B181645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E4F8D7C-7DED-9544-A426-330B6211343D}"/>
                                            </p:graphicEl>
                                          </p:spTgt>
                                        </p:tgtEl>
                                        <p:attrNameLst>
                                          <p:attrName>style.visibility</p:attrName>
                                        </p:attrNameLst>
                                      </p:cBhvr>
                                      <p:to>
                                        <p:strVal val="visible"/>
                                      </p:to>
                                    </p:set>
                                    <p:animEffect transition="in" filter="fade">
                                      <p:cBhvr>
                                        <p:cTn id="12" dur="1000"/>
                                        <p:tgtEl>
                                          <p:spTgt spid="6">
                                            <p:graphicEl>
                                              <a:dgm id="{3E4F8D7C-7DED-9544-A426-330B621134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6A39AA3A-5EF4-F448-8517-AAFA494E614B}"/>
                                            </p:graphicEl>
                                          </p:spTgt>
                                        </p:tgtEl>
                                        <p:attrNameLst>
                                          <p:attrName>style.visibility</p:attrName>
                                        </p:attrNameLst>
                                      </p:cBhvr>
                                      <p:to>
                                        <p:strVal val="visible"/>
                                      </p:to>
                                    </p:set>
                                    <p:animEffect transition="in" filter="fade">
                                      <p:cBhvr>
                                        <p:cTn id="17" dur="1000"/>
                                        <p:tgtEl>
                                          <p:spTgt spid="6">
                                            <p:graphicEl>
                                              <a:dgm id="{6A39AA3A-5EF4-F448-8517-AAFA494E614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5</a:t>
            </a:fld>
            <a:endParaRPr lang="cs-CZ"/>
          </a:p>
        </p:txBody>
      </p:sp>
      <p:sp>
        <p:nvSpPr>
          <p:cNvPr id="5" name="Title 4"/>
          <p:cNvSpPr>
            <a:spLocks noGrp="1"/>
          </p:cNvSpPr>
          <p:nvPr>
            <p:ph type="title"/>
          </p:nvPr>
        </p:nvSpPr>
        <p:spPr/>
        <p:txBody>
          <a:bodyPr/>
          <a:lstStyle/>
          <a:p>
            <a:r>
              <a:rPr lang="en-US" dirty="0" smtClean="0"/>
              <a:t>Context of Strategic Frame</a:t>
            </a:r>
            <a:endParaRPr lang="en-US" dirty="0"/>
          </a:p>
        </p:txBody>
      </p:sp>
      <p:graphicFrame>
        <p:nvGraphicFramePr>
          <p:cNvPr id="6" name="Content Placeholder 4"/>
          <p:cNvGraphicFramePr>
            <a:graphicFrameLocks noGrp="1"/>
          </p:cNvGraphicFramePr>
          <p:nvPr>
            <p:ph idx="1"/>
          </p:nvPr>
        </p:nvGraphicFramePr>
        <p:xfrm>
          <a:off x="457200" y="1481139"/>
          <a:ext cx="3452124" cy="4699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955276" y="1481139"/>
          <a:ext cx="3731524" cy="4699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Rectangle 10"/>
          <p:cNvSpPr/>
          <p:nvPr/>
        </p:nvSpPr>
        <p:spPr>
          <a:xfrm>
            <a:off x="3191932" y="5977241"/>
            <a:ext cx="2570669" cy="9537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17" name="Group 16"/>
          <p:cNvGrpSpPr/>
          <p:nvPr/>
        </p:nvGrpSpPr>
        <p:grpSpPr>
          <a:xfrm>
            <a:off x="3191932" y="1481139"/>
            <a:ext cx="2570669" cy="2724910"/>
            <a:chOff x="3191932" y="1481139"/>
            <a:chExt cx="2570669" cy="2724910"/>
          </a:xfrm>
        </p:grpSpPr>
        <p:sp>
          <p:nvSpPr>
            <p:cNvPr id="13" name="Rounded Rectangle 12"/>
            <p:cNvSpPr/>
            <p:nvPr/>
          </p:nvSpPr>
          <p:spPr>
            <a:xfrm>
              <a:off x="3191932" y="1481139"/>
              <a:ext cx="2570669" cy="1771191"/>
            </a:xfrm>
            <a:prstGeom prst="roundRect">
              <a:avLst/>
            </a:prstGeom>
            <a:blipFill rotWithShape="0">
              <a:blip r:embed="rId12"/>
              <a:stretch>
                <a:fillRect/>
              </a:stretch>
            </a:blipFill>
          </p:spPr>
          <p:style>
            <a:lnRef idx="1">
              <a:schemeClr val="accent1"/>
            </a:lnRef>
            <a:fillRef idx="2">
              <a:schemeClr val="accent1"/>
            </a:fillRef>
            <a:effectRef idx="1">
              <a:schemeClr val="accent1"/>
            </a:effectRef>
            <a:fontRef idx="minor">
              <a:schemeClr val="dk1"/>
            </a:fontRef>
          </p:style>
        </p:sp>
        <p:grpSp>
          <p:nvGrpSpPr>
            <p:cNvPr id="14" name="Group 13"/>
            <p:cNvGrpSpPr/>
            <p:nvPr/>
          </p:nvGrpSpPr>
          <p:grpSpPr>
            <a:xfrm>
              <a:off x="3191932" y="3049123"/>
              <a:ext cx="2570669" cy="1156926"/>
              <a:chOff x="1620" y="2468510"/>
              <a:chExt cx="2570669" cy="1156926"/>
            </a:xfrm>
          </p:grpSpPr>
          <p:sp>
            <p:nvSpPr>
              <p:cNvPr id="15" name="Rectangle 14"/>
              <p:cNvSpPr/>
              <p:nvPr/>
            </p:nvSpPr>
            <p:spPr>
              <a:xfrm>
                <a:off x="1620" y="2671718"/>
                <a:ext cx="2570669" cy="9537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Rectangle 15"/>
              <p:cNvSpPr/>
              <p:nvPr/>
            </p:nvSpPr>
            <p:spPr>
              <a:xfrm>
                <a:off x="1620" y="2468510"/>
                <a:ext cx="2570669" cy="95371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2400" kern="1200" dirty="0" smtClean="0"/>
                  <a:t>Leaders</a:t>
                </a:r>
                <a:endParaRPr lang="en-US" sz="2400" kern="1200" dirty="0"/>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AsOne/>
      </p:bldGraphic>
      <p:bldGraphic spid="7" grpId="0" uiExpand="1">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265238"/>
          <a:ext cx="8229600" cy="5249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6</a:t>
            </a:fld>
            <a:endParaRPr lang="cs-CZ"/>
          </a:p>
        </p:txBody>
      </p:sp>
      <p:sp>
        <p:nvSpPr>
          <p:cNvPr id="5" name="Title 4"/>
          <p:cNvSpPr>
            <a:spLocks noGrp="1"/>
          </p:cNvSpPr>
          <p:nvPr>
            <p:ph type="title"/>
          </p:nvPr>
        </p:nvSpPr>
        <p:spPr/>
        <p:txBody>
          <a:bodyPr/>
          <a:lstStyle/>
          <a:p>
            <a:r>
              <a:rPr lang="en-US" dirty="0" smtClean="0"/>
              <a:t>Purpose of Strategic Frame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55EA4E-20B5-644F-BDCA-FF1C04A82298}"/>
                                            </p:graphicEl>
                                          </p:spTgt>
                                        </p:tgtEl>
                                        <p:attrNameLst>
                                          <p:attrName>style.visibility</p:attrName>
                                        </p:attrNameLst>
                                      </p:cBhvr>
                                      <p:to>
                                        <p:strVal val="visible"/>
                                      </p:to>
                                    </p:set>
                                    <p:animEffect transition="in" filter="fade">
                                      <p:cBhvr>
                                        <p:cTn id="7" dur="1000"/>
                                        <p:tgtEl>
                                          <p:spTgt spid="7">
                                            <p:graphicEl>
                                              <a:dgm id="{2155EA4E-20B5-644F-BDCA-FF1C04A8229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B8CC85A6-41F1-F747-A97A-BF23104855F0}"/>
                                            </p:graphicEl>
                                          </p:spTgt>
                                        </p:tgtEl>
                                        <p:attrNameLst>
                                          <p:attrName>style.visibility</p:attrName>
                                        </p:attrNameLst>
                                      </p:cBhvr>
                                      <p:to>
                                        <p:strVal val="visible"/>
                                      </p:to>
                                    </p:set>
                                    <p:animEffect transition="in" filter="fade">
                                      <p:cBhvr>
                                        <p:cTn id="12" dur="1000"/>
                                        <p:tgtEl>
                                          <p:spTgt spid="7">
                                            <p:graphicEl>
                                              <a:dgm id="{B8CC85A6-41F1-F747-A97A-BF23104855F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96910B52-0436-2947-A21E-C5BD39D6F360}"/>
                                            </p:graphicEl>
                                          </p:spTgt>
                                        </p:tgtEl>
                                        <p:attrNameLst>
                                          <p:attrName>style.visibility</p:attrName>
                                        </p:attrNameLst>
                                      </p:cBhvr>
                                      <p:to>
                                        <p:strVal val="visible"/>
                                      </p:to>
                                    </p:set>
                                    <p:animEffect transition="in" filter="fade">
                                      <p:cBhvr>
                                        <p:cTn id="17" dur="1000"/>
                                        <p:tgtEl>
                                          <p:spTgt spid="7">
                                            <p:graphicEl>
                                              <a:dgm id="{96910B52-0436-2947-A21E-C5BD39D6F36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B775403A-63AE-1445-8D9E-06E6AB39CDC3}"/>
                                            </p:graphicEl>
                                          </p:spTgt>
                                        </p:tgtEl>
                                        <p:attrNameLst>
                                          <p:attrName>style.visibility</p:attrName>
                                        </p:attrNameLst>
                                      </p:cBhvr>
                                      <p:to>
                                        <p:strVal val="visible"/>
                                      </p:to>
                                    </p:set>
                                    <p:animEffect transition="in" filter="fade">
                                      <p:cBhvr>
                                        <p:cTn id="22" dur="1000"/>
                                        <p:tgtEl>
                                          <p:spTgt spid="7">
                                            <p:graphicEl>
                                              <a:dgm id="{B775403A-63AE-1445-8D9E-06E6AB39CDC3}"/>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5959E8D7-7CEA-9E4C-B773-7AD65B565003}"/>
                                            </p:graphicEl>
                                          </p:spTgt>
                                        </p:tgtEl>
                                        <p:attrNameLst>
                                          <p:attrName>style.visibility</p:attrName>
                                        </p:attrNameLst>
                                      </p:cBhvr>
                                      <p:to>
                                        <p:strVal val="visible"/>
                                      </p:to>
                                    </p:set>
                                    <p:animEffect transition="in" filter="fade">
                                      <p:cBhvr>
                                        <p:cTn id="27" dur="1000"/>
                                        <p:tgtEl>
                                          <p:spTgt spid="7">
                                            <p:graphicEl>
                                              <a:dgm id="{5959E8D7-7CEA-9E4C-B773-7AD65B56500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graphicEl>
                                              <a:dgm id="{0B89A40C-DAA6-A14F-B765-6B6C52B839BC}"/>
                                            </p:graphicEl>
                                          </p:spTgt>
                                        </p:tgtEl>
                                        <p:attrNameLst>
                                          <p:attrName>style.visibility</p:attrName>
                                        </p:attrNameLst>
                                      </p:cBhvr>
                                      <p:to>
                                        <p:strVal val="visible"/>
                                      </p:to>
                                    </p:set>
                                    <p:animEffect transition="in" filter="fade">
                                      <p:cBhvr>
                                        <p:cTn id="32" dur="1000"/>
                                        <p:tgtEl>
                                          <p:spTgt spid="7">
                                            <p:graphicEl>
                                              <a:dgm id="{0B89A40C-DAA6-A14F-B765-6B6C52B839B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7</a:t>
            </a:fld>
            <a:endParaRPr lang="cs-CZ"/>
          </a:p>
        </p:txBody>
      </p:sp>
      <p:sp>
        <p:nvSpPr>
          <p:cNvPr id="5" name="Title 4"/>
          <p:cNvSpPr>
            <a:spLocks noGrp="1"/>
          </p:cNvSpPr>
          <p:nvPr>
            <p:ph type="title"/>
          </p:nvPr>
        </p:nvSpPr>
        <p:spPr/>
        <p:txBody>
          <a:bodyPr/>
          <a:lstStyle/>
          <a:p>
            <a:r>
              <a:rPr lang="en-US" dirty="0" smtClean="0"/>
              <a:t>Creation of Strategic Frame</a:t>
            </a:r>
            <a:endParaRPr lang="en-US" dirty="0"/>
          </a:p>
        </p:txBody>
      </p:sp>
      <p:sp>
        <p:nvSpPr>
          <p:cNvPr id="7" name="TextBox 6"/>
          <p:cNvSpPr txBox="1"/>
          <p:nvPr/>
        </p:nvSpPr>
        <p:spPr>
          <a:xfrm>
            <a:off x="1312353" y="5029187"/>
            <a:ext cx="4207940" cy="1200329"/>
          </a:xfrm>
          <a:prstGeom prst="rect">
            <a:avLst/>
          </a:prstGeom>
          <a:noFill/>
        </p:spPr>
        <p:txBody>
          <a:bodyPr wrap="square" rtlCol="0">
            <a:spAutoFit/>
          </a:bodyPr>
          <a:lstStyle/>
          <a:p>
            <a:r>
              <a:rPr lang="en-US" dirty="0" smtClean="0"/>
              <a:t>“The future belongs to people who see possibilities before they become obvious.”</a:t>
            </a:r>
          </a:p>
          <a:p>
            <a:pPr algn="r"/>
            <a:r>
              <a:rPr lang="en-US" dirty="0" smtClean="0"/>
              <a:t>--Ted Levitt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CF130C-ACE6-2D4B-928B-D04AC033788C}"/>
                                            </p:graphicEl>
                                          </p:spTgt>
                                        </p:tgtEl>
                                        <p:attrNameLst>
                                          <p:attrName>style.visibility</p:attrName>
                                        </p:attrNameLst>
                                      </p:cBhvr>
                                      <p:to>
                                        <p:strVal val="visible"/>
                                      </p:to>
                                    </p:set>
                                    <p:animEffect transition="in" filter="fade">
                                      <p:cBhvr>
                                        <p:cTn id="7" dur="1000"/>
                                        <p:tgtEl>
                                          <p:spTgt spid="6">
                                            <p:graphicEl>
                                              <a:dgm id="{C7CF130C-ACE6-2D4B-928B-D04AC033788C}"/>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6">
                                            <p:graphicEl>
                                              <a:dgm id="{D2E2A507-272C-044F-BC01-2E094C9A3A1F}"/>
                                            </p:graphicEl>
                                          </p:spTgt>
                                        </p:tgtEl>
                                        <p:attrNameLst>
                                          <p:attrName>style.visibility</p:attrName>
                                        </p:attrNameLst>
                                      </p:cBhvr>
                                      <p:to>
                                        <p:strVal val="visible"/>
                                      </p:to>
                                    </p:set>
                                    <p:animEffect transition="in" filter="fade">
                                      <p:cBhvr>
                                        <p:cTn id="11" dur="1000"/>
                                        <p:tgtEl>
                                          <p:spTgt spid="6">
                                            <p:graphicEl>
                                              <a:dgm id="{D2E2A507-272C-044F-BC01-2E094C9A3A1F}"/>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graphicEl>
                                              <a:dgm id="{83A89FE1-18E0-F246-9AE3-20BB98B333E6}"/>
                                            </p:graphicEl>
                                          </p:spTgt>
                                        </p:tgtEl>
                                        <p:attrNameLst>
                                          <p:attrName>style.visibility</p:attrName>
                                        </p:attrNameLst>
                                      </p:cBhvr>
                                      <p:to>
                                        <p:strVal val="visible"/>
                                      </p:to>
                                    </p:set>
                                    <p:animEffect transition="in" filter="fade">
                                      <p:cBhvr>
                                        <p:cTn id="21" dur="1000"/>
                                        <p:tgtEl>
                                          <p:spTgt spid="6">
                                            <p:graphicEl>
                                              <a:dgm id="{83A89FE1-18E0-F246-9AE3-20BB98B333E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graphicEl>
                                              <a:dgm id="{076F8E32-58A0-9044-965A-2C1943EA73BF}"/>
                                            </p:graphicEl>
                                          </p:spTgt>
                                        </p:tgtEl>
                                        <p:attrNameLst>
                                          <p:attrName>style.visibility</p:attrName>
                                        </p:attrNameLst>
                                      </p:cBhvr>
                                      <p:to>
                                        <p:strVal val="visible"/>
                                      </p:to>
                                    </p:set>
                                    <p:animEffect transition="in" filter="fade">
                                      <p:cBhvr>
                                        <p:cTn id="26" dur="1000"/>
                                        <p:tgtEl>
                                          <p:spTgt spid="6">
                                            <p:graphicEl>
                                              <a:dgm id="{076F8E32-58A0-9044-965A-2C1943EA73B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8</a:t>
            </a:fld>
            <a:endParaRPr lang="cs-CZ"/>
          </a:p>
        </p:txBody>
      </p:sp>
      <p:sp>
        <p:nvSpPr>
          <p:cNvPr id="5" name="Title 4"/>
          <p:cNvSpPr>
            <a:spLocks noGrp="1"/>
          </p:cNvSpPr>
          <p:nvPr>
            <p:ph type="title"/>
          </p:nvPr>
        </p:nvSpPr>
        <p:spPr/>
        <p:txBody>
          <a:bodyPr>
            <a:normAutofit fontScale="90000"/>
          </a:bodyPr>
          <a:lstStyle/>
          <a:p>
            <a:r>
              <a:rPr lang="en-US" dirty="0" smtClean="0"/>
              <a:t>The Elements of Strategic Frame</a:t>
            </a:r>
            <a:endParaRPr lang="en-US" dirty="0"/>
          </a:p>
        </p:txBody>
      </p:sp>
      <p:sp>
        <p:nvSpPr>
          <p:cNvPr id="7" name="TextBox 6"/>
          <p:cNvSpPr txBox="1"/>
          <p:nvPr/>
        </p:nvSpPr>
        <p:spPr>
          <a:xfrm>
            <a:off x="4165478" y="6007291"/>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1FA2E41E-A94F-114D-819C-49465E42D5B6}"/>
                                            </p:graphicEl>
                                          </p:spTgt>
                                        </p:tgtEl>
                                        <p:attrNameLst>
                                          <p:attrName>style.visibility</p:attrName>
                                        </p:attrNameLst>
                                      </p:cBhvr>
                                      <p:to>
                                        <p:strVal val="visible"/>
                                      </p:to>
                                    </p:set>
                                    <p:animEffect transition="in" filter="fade">
                                      <p:cBhvr>
                                        <p:cTn id="7" dur="1000"/>
                                        <p:tgtEl>
                                          <p:spTgt spid="6">
                                            <p:graphicEl>
                                              <a:dgm id="{1FA2E41E-A94F-114D-819C-49465E42D5B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33C7B3C-0F2E-0349-BBE8-4FC22FFBF37F}"/>
                                            </p:graphicEl>
                                          </p:spTgt>
                                        </p:tgtEl>
                                        <p:attrNameLst>
                                          <p:attrName>style.visibility</p:attrName>
                                        </p:attrNameLst>
                                      </p:cBhvr>
                                      <p:to>
                                        <p:strVal val="visible"/>
                                      </p:to>
                                    </p:set>
                                    <p:animEffect transition="in" filter="fade">
                                      <p:cBhvr>
                                        <p:cTn id="12" dur="1000"/>
                                        <p:tgtEl>
                                          <p:spTgt spid="6">
                                            <p:graphicEl>
                                              <a:dgm id="{333C7B3C-0F2E-0349-BBE8-4FC22FFBF37F}"/>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6D8A6050-F5C2-354F-B3D2-52E6091FECF3}"/>
                                            </p:graphicEl>
                                          </p:spTgt>
                                        </p:tgtEl>
                                        <p:attrNameLst>
                                          <p:attrName>style.visibility</p:attrName>
                                        </p:attrNameLst>
                                      </p:cBhvr>
                                      <p:to>
                                        <p:strVal val="visible"/>
                                      </p:to>
                                    </p:set>
                                    <p:animEffect transition="in" filter="fade">
                                      <p:cBhvr>
                                        <p:cTn id="15" dur="1000"/>
                                        <p:tgtEl>
                                          <p:spTgt spid="6">
                                            <p:graphicEl>
                                              <a:dgm id="{6D8A6050-F5C2-354F-B3D2-52E6091FECF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7173A7B2-75F5-C74A-A92D-E689C4CBBEBC}"/>
                                            </p:graphicEl>
                                          </p:spTgt>
                                        </p:tgtEl>
                                        <p:attrNameLst>
                                          <p:attrName>style.visibility</p:attrName>
                                        </p:attrNameLst>
                                      </p:cBhvr>
                                      <p:to>
                                        <p:strVal val="visible"/>
                                      </p:to>
                                    </p:set>
                                    <p:animEffect transition="in" filter="fade">
                                      <p:cBhvr>
                                        <p:cTn id="20" dur="1000"/>
                                        <p:tgtEl>
                                          <p:spTgt spid="6">
                                            <p:graphicEl>
                                              <a:dgm id="{7173A7B2-75F5-C74A-A92D-E689C4CBBEBC}"/>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7A3F91E7-960B-1F44-BA4F-6E46CB8561A5}"/>
                                            </p:graphicEl>
                                          </p:spTgt>
                                        </p:tgtEl>
                                        <p:attrNameLst>
                                          <p:attrName>style.visibility</p:attrName>
                                        </p:attrNameLst>
                                      </p:cBhvr>
                                      <p:to>
                                        <p:strVal val="visible"/>
                                      </p:to>
                                    </p:set>
                                    <p:animEffect transition="in" filter="fade">
                                      <p:cBhvr>
                                        <p:cTn id="23" dur="1000"/>
                                        <p:tgtEl>
                                          <p:spTgt spid="6">
                                            <p:graphicEl>
                                              <a:dgm id="{7A3F91E7-960B-1F44-BA4F-6E46CB8561A5}"/>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B543D19D-01CA-3D4A-BE49-B99690F05631}"/>
                                            </p:graphicEl>
                                          </p:spTgt>
                                        </p:tgtEl>
                                        <p:attrNameLst>
                                          <p:attrName>style.visibility</p:attrName>
                                        </p:attrNameLst>
                                      </p:cBhvr>
                                      <p:to>
                                        <p:strVal val="visible"/>
                                      </p:to>
                                    </p:set>
                                    <p:animEffect transition="in" filter="fade">
                                      <p:cBhvr>
                                        <p:cTn id="28" dur="1000"/>
                                        <p:tgtEl>
                                          <p:spTgt spid="6">
                                            <p:graphicEl>
                                              <a:dgm id="{B543D19D-01CA-3D4A-BE49-B99690F05631}"/>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4E22B235-8AFC-EE48-ACBA-4D2406F39DBF}"/>
                                            </p:graphicEl>
                                          </p:spTgt>
                                        </p:tgtEl>
                                        <p:attrNameLst>
                                          <p:attrName>style.visibility</p:attrName>
                                        </p:attrNameLst>
                                      </p:cBhvr>
                                      <p:to>
                                        <p:strVal val="visible"/>
                                      </p:to>
                                    </p:set>
                                    <p:animEffect transition="in" filter="fade">
                                      <p:cBhvr>
                                        <p:cTn id="31" dur="1000"/>
                                        <p:tgtEl>
                                          <p:spTgt spid="6">
                                            <p:graphicEl>
                                              <a:dgm id="{4E22B235-8AFC-EE48-ACBA-4D2406F39DBF}"/>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406B3FF9-B7BF-1648-B41A-120739188CFC}"/>
                                            </p:graphicEl>
                                          </p:spTgt>
                                        </p:tgtEl>
                                        <p:attrNameLst>
                                          <p:attrName>style.visibility</p:attrName>
                                        </p:attrNameLst>
                                      </p:cBhvr>
                                      <p:to>
                                        <p:strVal val="visible"/>
                                      </p:to>
                                    </p:set>
                                    <p:animEffect transition="in" filter="fade">
                                      <p:cBhvr>
                                        <p:cTn id="36" dur="1000"/>
                                        <p:tgtEl>
                                          <p:spTgt spid="6">
                                            <p:graphicEl>
                                              <a:dgm id="{406B3FF9-B7BF-1648-B41A-120739188CFC}"/>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C0273337-D3FC-CF4F-B67B-D37F97BD2BCE}"/>
                                            </p:graphicEl>
                                          </p:spTgt>
                                        </p:tgtEl>
                                        <p:attrNameLst>
                                          <p:attrName>style.visibility</p:attrName>
                                        </p:attrNameLst>
                                      </p:cBhvr>
                                      <p:to>
                                        <p:strVal val="visible"/>
                                      </p:to>
                                    </p:set>
                                    <p:animEffect transition="in" filter="fade">
                                      <p:cBhvr>
                                        <p:cTn id="39" dur="1000"/>
                                        <p:tgtEl>
                                          <p:spTgt spid="6">
                                            <p:graphicEl>
                                              <a:dgm id="{C0273337-D3FC-CF4F-B67B-D37F97BD2BCE}"/>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graphicEl>
                                              <a:dgm id="{FC1618A3-CC1C-784D-B017-1FA605A4A6EA}"/>
                                            </p:graphicEl>
                                          </p:spTgt>
                                        </p:tgtEl>
                                        <p:attrNameLst>
                                          <p:attrName>style.visibility</p:attrName>
                                        </p:attrNameLst>
                                      </p:cBhvr>
                                      <p:to>
                                        <p:strVal val="visible"/>
                                      </p:to>
                                    </p:set>
                                    <p:animEffect transition="in" filter="fade">
                                      <p:cBhvr>
                                        <p:cTn id="44" dur="1000"/>
                                        <p:tgtEl>
                                          <p:spTgt spid="6">
                                            <p:graphicEl>
                                              <a:dgm id="{FC1618A3-CC1C-784D-B017-1FA605A4A6EA}"/>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
                                            <p:graphicEl>
                                              <a:dgm id="{B1ACBD5A-A8F5-4D4F-A021-4997F3015FD8}"/>
                                            </p:graphicEl>
                                          </p:spTgt>
                                        </p:tgtEl>
                                        <p:attrNameLst>
                                          <p:attrName>style.visibility</p:attrName>
                                        </p:attrNameLst>
                                      </p:cBhvr>
                                      <p:to>
                                        <p:strVal val="visible"/>
                                      </p:to>
                                    </p:set>
                                    <p:animEffect transition="in" filter="fade">
                                      <p:cBhvr>
                                        <p:cTn id="47" dur="1000"/>
                                        <p:tgtEl>
                                          <p:spTgt spid="6">
                                            <p:graphicEl>
                                              <a:dgm id="{B1ACBD5A-A8F5-4D4F-A021-4997F3015F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9</a:t>
            </a:fld>
            <a:endParaRPr lang="cs-CZ"/>
          </a:p>
        </p:txBody>
      </p:sp>
      <p:sp>
        <p:nvSpPr>
          <p:cNvPr id="5" name="Title 4"/>
          <p:cNvSpPr>
            <a:spLocks noGrp="1"/>
          </p:cNvSpPr>
          <p:nvPr>
            <p:ph type="title"/>
          </p:nvPr>
        </p:nvSpPr>
        <p:spPr/>
        <p:txBody>
          <a:bodyPr/>
          <a:lstStyle/>
          <a:p>
            <a:r>
              <a:rPr lang="en-US" dirty="0" smtClean="0"/>
              <a:t>Business Hypothesis</a:t>
            </a:r>
            <a:endParaRPr lang="en-US" dirty="0"/>
          </a:p>
        </p:txBody>
      </p:sp>
      <p:graphicFrame>
        <p:nvGraphicFramePr>
          <p:cNvPr id="9" name="Content Placeholder 8"/>
          <p:cNvGraphicFramePr>
            <a:graphicFrameLocks noGrp="1"/>
          </p:cNvGraphicFramePr>
          <p:nvPr>
            <p:ph idx="1"/>
          </p:nvPr>
        </p:nvGraphicFramePr>
        <p:xfrm>
          <a:off x="457200" y="14686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graphicEl>
                                              <a:dgm id="{EE38621F-F8AC-7A45-8677-9573A7E60FA9}"/>
                                            </p:graphicEl>
                                          </p:spTgt>
                                        </p:tgtEl>
                                        <p:attrNameLst>
                                          <p:attrName>style.visibility</p:attrName>
                                        </p:attrNameLst>
                                      </p:cBhvr>
                                      <p:to>
                                        <p:strVal val="visible"/>
                                      </p:to>
                                    </p:set>
                                    <p:animEffect transition="in" filter="fade">
                                      <p:cBhvr>
                                        <p:cTn id="7" dur="1000"/>
                                        <p:tgtEl>
                                          <p:spTgt spid="9">
                                            <p:graphicEl>
                                              <a:dgm id="{EE38621F-F8AC-7A45-8677-9573A7E60FA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graphicEl>
                                              <a:dgm id="{B99FB95C-5841-394B-A44B-DF3039EB7A5B}"/>
                                            </p:graphicEl>
                                          </p:spTgt>
                                        </p:tgtEl>
                                        <p:attrNameLst>
                                          <p:attrName>style.visibility</p:attrName>
                                        </p:attrNameLst>
                                      </p:cBhvr>
                                      <p:to>
                                        <p:strVal val="visible"/>
                                      </p:to>
                                    </p:set>
                                    <p:animEffect transition="in" filter="fade">
                                      <p:cBhvr>
                                        <p:cTn id="12" dur="1000"/>
                                        <p:tgtEl>
                                          <p:spTgt spid="9">
                                            <p:graphicEl>
                                              <a:dgm id="{B99FB95C-5841-394B-A44B-DF3039EB7A5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graphicEl>
                                              <a:dgm id="{48753FA8-D549-E44F-BBCB-12C35618C2E9}"/>
                                            </p:graphicEl>
                                          </p:spTgt>
                                        </p:tgtEl>
                                        <p:attrNameLst>
                                          <p:attrName>style.visibility</p:attrName>
                                        </p:attrNameLst>
                                      </p:cBhvr>
                                      <p:to>
                                        <p:strVal val="visible"/>
                                      </p:to>
                                    </p:set>
                                    <p:animEffect transition="in" filter="fade">
                                      <p:cBhvr>
                                        <p:cTn id="17" dur="1000"/>
                                        <p:tgtEl>
                                          <p:spTgt spid="9">
                                            <p:graphicEl>
                                              <a:dgm id="{48753FA8-D549-E44F-BBCB-12C35618C2E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graphicEl>
                                              <a:dgm id="{57C29010-E6FB-844E-BAE5-59D0CB34D8F8}"/>
                                            </p:graphicEl>
                                          </p:spTgt>
                                        </p:tgtEl>
                                        <p:attrNameLst>
                                          <p:attrName>style.visibility</p:attrName>
                                        </p:attrNameLst>
                                      </p:cBhvr>
                                      <p:to>
                                        <p:strVal val="visible"/>
                                      </p:to>
                                    </p:set>
                                    <p:animEffect transition="in" filter="fade">
                                      <p:cBhvr>
                                        <p:cTn id="22" dur="1000"/>
                                        <p:tgtEl>
                                          <p:spTgt spid="9">
                                            <p:graphicEl>
                                              <a:dgm id="{57C29010-E6FB-844E-BAE5-59D0CB34D8F8}"/>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687C5B5D-E931-F246-9B3A-F6A5CBD1F2F8}"/>
                                            </p:graphicEl>
                                          </p:spTgt>
                                        </p:tgtEl>
                                        <p:attrNameLst>
                                          <p:attrName>style.visibility</p:attrName>
                                        </p:attrNameLst>
                                      </p:cBhvr>
                                      <p:to>
                                        <p:strVal val="visible"/>
                                      </p:to>
                                    </p:set>
                                    <p:animEffect transition="in" filter="fade">
                                      <p:cBhvr>
                                        <p:cTn id="27" dur="1000"/>
                                        <p:tgtEl>
                                          <p:spTgt spid="9">
                                            <p:graphicEl>
                                              <a:dgm id="{687C5B5D-E931-F246-9B3A-F6A5CBD1F2F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graphicEl>
                                              <a:dgm id="{A1AA4111-86E0-8F47-8F55-12E7788E06B5}"/>
                                            </p:graphicEl>
                                          </p:spTgt>
                                        </p:tgtEl>
                                        <p:attrNameLst>
                                          <p:attrName>style.visibility</p:attrName>
                                        </p:attrNameLst>
                                      </p:cBhvr>
                                      <p:to>
                                        <p:strVal val="visible"/>
                                      </p:to>
                                    </p:set>
                                    <p:animEffect transition="in" filter="fade">
                                      <p:cBhvr>
                                        <p:cTn id="32" dur="1000"/>
                                        <p:tgtEl>
                                          <p:spTgt spid="9">
                                            <p:graphicEl>
                                              <a:dgm id="{A1AA4111-86E0-8F47-8F55-12E7788E06B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5962</TotalTime>
  <Words>1484</Words>
  <Application>Microsoft Office PowerPoint</Application>
  <PresentationFormat>Předvádění na obrazovce (4:3)</PresentationFormat>
  <Paragraphs>384</Paragraphs>
  <Slides>23</Slides>
  <Notes>5</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Concourse</vt:lpstr>
      <vt:lpstr>Management by Competencies</vt:lpstr>
      <vt:lpstr>Previously on MbC</vt:lpstr>
      <vt:lpstr>Agenda</vt:lpstr>
      <vt:lpstr>System of Corporate Ideas</vt:lpstr>
      <vt:lpstr>Context of Strategic Frame</vt:lpstr>
      <vt:lpstr>Purpose of Strategic Frame</vt:lpstr>
      <vt:lpstr>Creation of Strategic Frame</vt:lpstr>
      <vt:lpstr>The Elements of Strategic Frame</vt:lpstr>
      <vt:lpstr>Business Hypothesis</vt:lpstr>
      <vt:lpstr>Vision</vt:lpstr>
      <vt:lpstr>Vision Examples</vt:lpstr>
      <vt:lpstr>Mission</vt:lpstr>
      <vt:lpstr>Mission Examples</vt:lpstr>
      <vt:lpstr>Values and Rules</vt:lpstr>
      <vt:lpstr>Strategy</vt:lpstr>
      <vt:lpstr>Vision and Strategy</vt:lpstr>
      <vt:lpstr>Strategic continuum</vt:lpstr>
      <vt:lpstr>Operational Strategic  Interval (OSI)</vt:lpstr>
      <vt:lpstr>First Developing  Strategic Interval (FDSI)</vt:lpstr>
      <vt:lpstr>Second Developing  Strategic Interval (SDSI)</vt:lpstr>
      <vt:lpstr>Attention Distribution in Strategic Continuum</vt:lpstr>
      <vt:lpstr>Living Strategic Frame</vt:lpstr>
      <vt:lpstr>Summary</vt:lpstr>
    </vt:vector>
  </TitlesOfParts>
  <Company>Mycroft Mind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cp:lastModifiedBy>
  <cp:revision>172</cp:revision>
  <dcterms:created xsi:type="dcterms:W3CDTF">2011-04-13T10:04:54Z</dcterms:created>
  <dcterms:modified xsi:type="dcterms:W3CDTF">2012-04-17T03:54:54Z</dcterms:modified>
</cp:coreProperties>
</file>