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9" r:id="rId10"/>
    <p:sldId id="264" r:id="rId11"/>
    <p:sldId id="270" r:id="rId12"/>
    <p:sldId id="266" r:id="rId13"/>
    <p:sldId id="271" r:id="rId14"/>
    <p:sldId id="267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Strategic frame</a:t>
          </a:r>
          <a:endParaRPr lang="en-US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 smtClean="0"/>
            <a:t>Business hypothesis</a:t>
          </a:r>
          <a:endParaRPr lang="en-US" dirty="0"/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42583BD4-7C72-2649-80EB-3200A4FCE88D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A5491DDB-C68E-0A40-ACF4-636F064196AC}" type="parTrans" cxnId="{B384CAE8-7828-2F4E-8161-070A77DE1663}">
      <dgm:prSet/>
      <dgm:spPr/>
      <dgm:t>
        <a:bodyPr/>
        <a:lstStyle/>
        <a:p>
          <a:endParaRPr lang="en-US"/>
        </a:p>
      </dgm:t>
    </dgm:pt>
    <dgm:pt modelId="{6540C741-2046-344A-AB66-45D960FD774E}" type="sibTrans" cxnId="{B384CAE8-7828-2F4E-8161-070A77DE1663}">
      <dgm:prSet/>
      <dgm:spPr/>
    </dgm:pt>
    <dgm:pt modelId="{DB146B97-90AA-1C46-A189-1E7C52B6EBB2}">
      <dgm:prSet phldrT="[Text]"/>
      <dgm:spPr/>
      <dgm:t>
        <a:bodyPr/>
        <a:lstStyle/>
        <a:p>
          <a:r>
            <a:rPr lang="en-US" dirty="0" smtClean="0"/>
            <a:t>Values and Rules</a:t>
          </a:r>
          <a:endParaRPr lang="en-US" dirty="0"/>
        </a:p>
      </dgm:t>
    </dgm:pt>
    <dgm:pt modelId="{EFB4C49E-E2F1-0648-AB05-436099A282BE}" type="parTrans" cxnId="{8E497DC8-F672-3C4F-867B-8FC4CFA311A6}">
      <dgm:prSet/>
      <dgm:spPr/>
      <dgm:t>
        <a:bodyPr/>
        <a:lstStyle/>
        <a:p>
          <a:endParaRPr lang="en-US"/>
        </a:p>
      </dgm:t>
    </dgm:pt>
    <dgm:pt modelId="{562FF30C-6351-2B4A-ACD1-B45EAB4CB4FA}" type="sibTrans" cxnId="{8E497DC8-F672-3C4F-867B-8FC4CFA311A6}">
      <dgm:prSet/>
      <dgm:spPr/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43D19D-01CA-3D4A-BE49-B99690F05631}" type="pres">
      <dgm:prSet presAssocID="{A5491DDB-C68E-0A40-ACF4-636F064196AC}" presName="Name9" presStyleLbl="parChTrans1D2" presStyleIdx="2" presStyleCnt="5"/>
      <dgm:spPr/>
      <dgm:t>
        <a:bodyPr/>
        <a:lstStyle/>
        <a:p>
          <a:endParaRPr lang="en-US"/>
        </a:p>
      </dgm:t>
    </dgm:pt>
    <dgm:pt modelId="{1D4DB8B2-F24E-F041-BC54-C934804A9330}" type="pres">
      <dgm:prSet presAssocID="{A5491DDB-C68E-0A40-ACF4-636F064196A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E22B235-8AFC-EE48-ACBA-4D2406F39DBF}" type="pres">
      <dgm:prSet presAssocID="{42583BD4-7C72-2649-80EB-3200A4FCE88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3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618A3-CC1C-784D-B017-1FA605A4A6EA}" type="pres">
      <dgm:prSet presAssocID="{EFB4C49E-E2F1-0648-AB05-436099A282BE}" presName="Name9" presStyleLbl="parChTrans1D2" presStyleIdx="4" presStyleCnt="5"/>
      <dgm:spPr/>
      <dgm:t>
        <a:bodyPr/>
        <a:lstStyle/>
        <a:p>
          <a:endParaRPr lang="en-US"/>
        </a:p>
      </dgm:t>
    </dgm:pt>
    <dgm:pt modelId="{4CC292A6-4121-BD4C-97C9-7E2D5F91A446}" type="pres">
      <dgm:prSet presAssocID="{EFB4C49E-E2F1-0648-AB05-436099A282BE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1ACBD5A-A8F5-4D4F-A021-4997F3015FD8}" type="pres">
      <dgm:prSet presAssocID="{DB146B97-90AA-1C46-A189-1E7C52B6EB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A24A33-B1AB-4C64-A28C-54FEFCDC3D35}" type="presOf" srcId="{42583BD4-7C72-2649-80EB-3200A4FCE88D}" destId="{4E22B235-8AFC-EE48-ACBA-4D2406F39DBF}" srcOrd="0" destOrd="0" presId="urn:microsoft.com/office/officeart/2005/8/layout/radial1"/>
    <dgm:cxn modelId="{B1660CD9-6849-4800-8EFB-B42414A081F7}" type="presOf" srcId="{A5491DDB-C68E-0A40-ACF4-636F064196AC}" destId="{B543D19D-01CA-3D4A-BE49-B99690F05631}" srcOrd="0" destOrd="0" presId="urn:microsoft.com/office/officeart/2005/8/layout/radial1"/>
    <dgm:cxn modelId="{8E497DC8-F672-3C4F-867B-8FC4CFA311A6}" srcId="{D38404C7-84A1-8B4E-AB60-72773CCDECB9}" destId="{DB146B97-90AA-1C46-A189-1E7C52B6EBB2}" srcOrd="4" destOrd="0" parTransId="{EFB4C49E-E2F1-0648-AB05-436099A282BE}" sibTransId="{562FF30C-6351-2B4A-ACD1-B45EAB4CB4FA}"/>
    <dgm:cxn modelId="{6C9A5E95-A102-41DB-9F58-459DB1FA43D0}" type="presOf" srcId="{B907010D-5D6A-E64A-83F4-D64DA90FF28E}" destId="{B7F811AC-77D5-5E42-A71D-EB4AB08D53CB}" srcOrd="1" destOrd="0" presId="urn:microsoft.com/office/officeart/2005/8/layout/radial1"/>
    <dgm:cxn modelId="{022A5CDB-2221-4135-AB5F-92AD8006DEA8}" type="presOf" srcId="{30535995-FA57-1D4A-B98A-C30645DD798B}" destId="{406B3FF9-B7BF-1648-B41A-120739188CFC}" srcOrd="0" destOrd="0" presId="urn:microsoft.com/office/officeart/2005/8/layout/radial1"/>
    <dgm:cxn modelId="{BB7C6AC4-9BED-7541-A911-7D720A520088}" srcId="{D38404C7-84A1-8B4E-AB60-72773CCDECB9}" destId="{557B345D-271F-9240-9100-1D08C56B5038}" srcOrd="3" destOrd="0" parTransId="{30535995-FA57-1D4A-B98A-C30645DD798B}" sibTransId="{CD5934E8-7360-4948-9285-B816C0BE8A41}"/>
    <dgm:cxn modelId="{D8D2D5FF-3E88-4534-8638-1405219DBADB}" type="presOf" srcId="{A5491DDB-C68E-0A40-ACF4-636F064196AC}" destId="{1D4DB8B2-F24E-F041-BC54-C934804A9330}" srcOrd="1" destOrd="0" presId="urn:microsoft.com/office/officeart/2005/8/layout/radial1"/>
    <dgm:cxn modelId="{C6268E8D-C2ED-4E24-AF88-FB720FFEA09B}" type="presOf" srcId="{B0DA38C5-CCC7-8044-A29E-8EDD773CB454}" destId="{7A3F91E7-960B-1F44-BA4F-6E46CB8561A5}" srcOrd="0" destOrd="0" presId="urn:microsoft.com/office/officeart/2005/8/layout/radial1"/>
    <dgm:cxn modelId="{F6D47A89-C8F5-418C-B887-79469089CD77}" type="presOf" srcId="{5A54297D-8078-EE40-9A88-19A46D3D8598}" destId="{0A4CE849-DE3D-6B41-B7BF-8D69A71415E7}" srcOrd="1" destOrd="0" presId="urn:microsoft.com/office/officeart/2005/8/layout/radial1"/>
    <dgm:cxn modelId="{E9BF77CB-1ECD-44D6-B5EA-BCF7951D9557}" type="presOf" srcId="{D38404C7-84A1-8B4E-AB60-72773CCDECB9}" destId="{1FA2E41E-A94F-114D-819C-49465E42D5B6}" srcOrd="0" destOrd="0" presId="urn:microsoft.com/office/officeart/2005/8/layout/radial1"/>
    <dgm:cxn modelId="{40A5AE8C-FD20-48C9-A314-76807252728A}" type="presOf" srcId="{30535995-FA57-1D4A-B98A-C30645DD798B}" destId="{744026A7-19E7-464E-AE5F-55978A49C27A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368DAB44-C9E6-4B94-AC38-CBC6D7CC2C95}" type="presOf" srcId="{EFB4C49E-E2F1-0648-AB05-436099A282BE}" destId="{4CC292A6-4121-BD4C-97C9-7E2D5F91A446}" srcOrd="1" destOrd="0" presId="urn:microsoft.com/office/officeart/2005/8/layout/radial1"/>
    <dgm:cxn modelId="{311B09A1-849E-4D1E-9E45-9000AA6889FA}" type="presOf" srcId="{DB146B97-90AA-1C46-A189-1E7C52B6EBB2}" destId="{B1ACBD5A-A8F5-4D4F-A021-4997F3015FD8}" srcOrd="0" destOrd="0" presId="urn:microsoft.com/office/officeart/2005/8/layout/radial1"/>
    <dgm:cxn modelId="{C8AC5884-3216-483D-AFCC-BD9BC339D3D7}" type="presOf" srcId="{4755AA4C-662F-BD49-8C35-4B0EDD0C5948}" destId="{0CFA571E-3E7B-AE4C-A350-404C3B1CD797}" srcOrd="0" destOrd="0" presId="urn:microsoft.com/office/officeart/2005/8/layout/radial1"/>
    <dgm:cxn modelId="{8F16D58D-7F92-4DDA-B790-E9B65CC270E4}" type="presOf" srcId="{2BDD11A1-89EB-6D4F-A1E9-9B7F616B3788}" destId="{6D8A6050-F5C2-354F-B3D2-52E6091FECF3}" srcOrd="0" destOrd="0" presId="urn:microsoft.com/office/officeart/2005/8/layout/radial1"/>
    <dgm:cxn modelId="{2319CAEB-7A84-4336-BB1F-660F4DFFB23D}" type="presOf" srcId="{B907010D-5D6A-E64A-83F4-D64DA90FF28E}" destId="{333C7B3C-0F2E-0349-BBE8-4FC22FFBF37F}" srcOrd="0" destOrd="0" presId="urn:microsoft.com/office/officeart/2005/8/layout/radial1"/>
    <dgm:cxn modelId="{7EE3A527-FE9F-4DA7-A927-D61EF8A150D0}" type="presOf" srcId="{5A54297D-8078-EE40-9A88-19A46D3D8598}" destId="{7173A7B2-75F5-C74A-A92D-E689C4CBBEBC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A8DB51C6-9120-45B7-9090-E5343B57AB2B}" type="presOf" srcId="{EFB4C49E-E2F1-0648-AB05-436099A282BE}" destId="{FC1618A3-CC1C-784D-B017-1FA605A4A6EA}" srcOrd="0" destOrd="0" presId="urn:microsoft.com/office/officeart/2005/8/layout/radial1"/>
    <dgm:cxn modelId="{B384CAE8-7828-2F4E-8161-070A77DE1663}" srcId="{D38404C7-84A1-8B4E-AB60-72773CCDECB9}" destId="{42583BD4-7C72-2649-80EB-3200A4FCE88D}" srcOrd="2" destOrd="0" parTransId="{A5491DDB-C68E-0A40-ACF4-636F064196AC}" sibTransId="{6540C741-2046-344A-AB66-45D960FD774E}"/>
    <dgm:cxn modelId="{037AAE8D-C5DE-4E79-BB3D-0EE8F990FFA0}" type="presOf" srcId="{557B345D-271F-9240-9100-1D08C56B5038}" destId="{C0273337-D3FC-CF4F-B67B-D37F97BD2BCE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FC2678F1-7F75-4338-94DB-A7CBD85B55DE}" type="presParOf" srcId="{0CFA571E-3E7B-AE4C-A350-404C3B1CD797}" destId="{1FA2E41E-A94F-114D-819C-49465E42D5B6}" srcOrd="0" destOrd="0" presId="urn:microsoft.com/office/officeart/2005/8/layout/radial1"/>
    <dgm:cxn modelId="{5B479A07-DDE4-44A6-BA71-EA205979883D}" type="presParOf" srcId="{0CFA571E-3E7B-AE4C-A350-404C3B1CD797}" destId="{333C7B3C-0F2E-0349-BBE8-4FC22FFBF37F}" srcOrd="1" destOrd="0" presId="urn:microsoft.com/office/officeart/2005/8/layout/radial1"/>
    <dgm:cxn modelId="{582D0973-B763-4675-B00A-692235BD3F42}" type="presParOf" srcId="{333C7B3C-0F2E-0349-BBE8-4FC22FFBF37F}" destId="{B7F811AC-77D5-5E42-A71D-EB4AB08D53CB}" srcOrd="0" destOrd="0" presId="urn:microsoft.com/office/officeart/2005/8/layout/radial1"/>
    <dgm:cxn modelId="{66F2F7F4-AE14-4707-8277-1CB2C47600F1}" type="presParOf" srcId="{0CFA571E-3E7B-AE4C-A350-404C3B1CD797}" destId="{6D8A6050-F5C2-354F-B3D2-52E6091FECF3}" srcOrd="2" destOrd="0" presId="urn:microsoft.com/office/officeart/2005/8/layout/radial1"/>
    <dgm:cxn modelId="{E2D50A41-D5F1-43C4-89CC-AAE0C1336740}" type="presParOf" srcId="{0CFA571E-3E7B-AE4C-A350-404C3B1CD797}" destId="{7173A7B2-75F5-C74A-A92D-E689C4CBBEBC}" srcOrd="3" destOrd="0" presId="urn:microsoft.com/office/officeart/2005/8/layout/radial1"/>
    <dgm:cxn modelId="{2EE4395E-636D-4823-82FD-F892150984FA}" type="presParOf" srcId="{7173A7B2-75F5-C74A-A92D-E689C4CBBEBC}" destId="{0A4CE849-DE3D-6B41-B7BF-8D69A71415E7}" srcOrd="0" destOrd="0" presId="urn:microsoft.com/office/officeart/2005/8/layout/radial1"/>
    <dgm:cxn modelId="{3E0B4A90-3FA8-4FC5-A917-9926F3BBF457}" type="presParOf" srcId="{0CFA571E-3E7B-AE4C-A350-404C3B1CD797}" destId="{7A3F91E7-960B-1F44-BA4F-6E46CB8561A5}" srcOrd="4" destOrd="0" presId="urn:microsoft.com/office/officeart/2005/8/layout/radial1"/>
    <dgm:cxn modelId="{0BFA585F-BEDB-415C-BFD5-FA8695480FAC}" type="presParOf" srcId="{0CFA571E-3E7B-AE4C-A350-404C3B1CD797}" destId="{B543D19D-01CA-3D4A-BE49-B99690F05631}" srcOrd="5" destOrd="0" presId="urn:microsoft.com/office/officeart/2005/8/layout/radial1"/>
    <dgm:cxn modelId="{CB294017-576A-4FBA-AC27-F2A7DFEC0DC3}" type="presParOf" srcId="{B543D19D-01CA-3D4A-BE49-B99690F05631}" destId="{1D4DB8B2-F24E-F041-BC54-C934804A9330}" srcOrd="0" destOrd="0" presId="urn:microsoft.com/office/officeart/2005/8/layout/radial1"/>
    <dgm:cxn modelId="{845781D3-AB8C-43E8-A805-86F6386F8286}" type="presParOf" srcId="{0CFA571E-3E7B-AE4C-A350-404C3B1CD797}" destId="{4E22B235-8AFC-EE48-ACBA-4D2406F39DBF}" srcOrd="6" destOrd="0" presId="urn:microsoft.com/office/officeart/2005/8/layout/radial1"/>
    <dgm:cxn modelId="{44B271DB-E3DF-47BD-8ED5-0D78ED9EA89E}" type="presParOf" srcId="{0CFA571E-3E7B-AE4C-A350-404C3B1CD797}" destId="{406B3FF9-B7BF-1648-B41A-120739188CFC}" srcOrd="7" destOrd="0" presId="urn:microsoft.com/office/officeart/2005/8/layout/radial1"/>
    <dgm:cxn modelId="{D1EB8D2C-0C1E-47F5-BB56-9D795EE75140}" type="presParOf" srcId="{406B3FF9-B7BF-1648-B41A-120739188CFC}" destId="{744026A7-19E7-464E-AE5F-55978A49C27A}" srcOrd="0" destOrd="0" presId="urn:microsoft.com/office/officeart/2005/8/layout/radial1"/>
    <dgm:cxn modelId="{D6E70139-9B89-47A8-B4B8-18129F04CAA9}" type="presParOf" srcId="{0CFA571E-3E7B-AE4C-A350-404C3B1CD797}" destId="{C0273337-D3FC-CF4F-B67B-D37F97BD2BCE}" srcOrd="8" destOrd="0" presId="urn:microsoft.com/office/officeart/2005/8/layout/radial1"/>
    <dgm:cxn modelId="{A1D75410-883C-4231-B907-0F96E6856730}" type="presParOf" srcId="{0CFA571E-3E7B-AE4C-A350-404C3B1CD797}" destId="{FC1618A3-CC1C-784D-B017-1FA605A4A6EA}" srcOrd="9" destOrd="0" presId="urn:microsoft.com/office/officeart/2005/8/layout/radial1"/>
    <dgm:cxn modelId="{69E5B53F-60D7-401D-90DF-70534B00342F}" type="presParOf" srcId="{FC1618A3-CC1C-784D-B017-1FA605A4A6EA}" destId="{4CC292A6-4121-BD4C-97C9-7E2D5F91A446}" srcOrd="0" destOrd="0" presId="urn:microsoft.com/office/officeart/2005/8/layout/radial1"/>
    <dgm:cxn modelId="{5BE4A814-8289-4660-8892-A750EC8858E8}" type="presParOf" srcId="{0CFA571E-3E7B-AE4C-A350-404C3B1CD797}" destId="{B1ACBD5A-A8F5-4D4F-A021-4997F3015FD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24A087A-4808-424E-A51D-11B85ADEAAE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45B9BC-A163-5942-8CA1-9412BBA27249}">
      <dgm:prSet/>
      <dgm:spPr/>
      <dgm:t>
        <a:bodyPr/>
        <a:lstStyle/>
        <a:p>
          <a:pPr rtl="0"/>
          <a:r>
            <a:rPr lang="en-US" dirty="0" smtClean="0"/>
            <a:t>Defines specific business activities which enable to sustain success of company both in the presence and in the future</a:t>
          </a:r>
          <a:endParaRPr lang="en-US" dirty="0"/>
        </a:p>
      </dgm:t>
    </dgm:pt>
    <dgm:pt modelId="{847C244D-378D-1644-ADC7-E94FFC26A993}" type="parTrans" cxnId="{09CE49C0-4F53-3840-B798-B419D801B9BB}">
      <dgm:prSet/>
      <dgm:spPr/>
      <dgm:t>
        <a:bodyPr/>
        <a:lstStyle/>
        <a:p>
          <a:endParaRPr lang="en-US"/>
        </a:p>
      </dgm:t>
    </dgm:pt>
    <dgm:pt modelId="{8367D4E6-179B-0543-AC67-8D2E89A412DB}" type="sibTrans" cxnId="{09CE49C0-4F53-3840-B798-B419D801B9BB}">
      <dgm:prSet/>
      <dgm:spPr/>
      <dgm:t>
        <a:bodyPr/>
        <a:lstStyle/>
        <a:p>
          <a:endParaRPr lang="en-US"/>
        </a:p>
      </dgm:t>
    </dgm:pt>
    <dgm:pt modelId="{C5AD58AF-8F66-F24A-8E6F-C612AD3BB889}">
      <dgm:prSet/>
      <dgm:spPr/>
      <dgm:t>
        <a:bodyPr/>
        <a:lstStyle/>
        <a:p>
          <a:pPr rtl="0"/>
          <a:r>
            <a:rPr lang="en-US" dirty="0" smtClean="0"/>
            <a:t>markets to operate on, customers and clients to serve, competitive advantage to gain</a:t>
          </a:r>
          <a:endParaRPr lang="en-US" dirty="0"/>
        </a:p>
      </dgm:t>
    </dgm:pt>
    <dgm:pt modelId="{0C42C7CA-A75A-2343-B61C-7D24519B5A97}" type="parTrans" cxnId="{59654707-4CA0-EF4A-88ED-00B3056712D3}">
      <dgm:prSet/>
      <dgm:spPr/>
      <dgm:t>
        <a:bodyPr/>
        <a:lstStyle/>
        <a:p>
          <a:endParaRPr lang="en-US"/>
        </a:p>
      </dgm:t>
    </dgm:pt>
    <dgm:pt modelId="{4E6D65A3-D061-2F44-A0C1-0CCEF6AAD292}" type="sibTrans" cxnId="{59654707-4CA0-EF4A-88ED-00B3056712D3}">
      <dgm:prSet/>
      <dgm:spPr/>
      <dgm:t>
        <a:bodyPr/>
        <a:lstStyle/>
        <a:p>
          <a:endParaRPr lang="en-US"/>
        </a:p>
      </dgm:t>
    </dgm:pt>
    <dgm:pt modelId="{00A45DD2-1C39-6249-A6F0-55EDDB2C0819}">
      <dgm:prSet/>
      <dgm:spPr/>
      <dgm:t>
        <a:bodyPr/>
        <a:lstStyle/>
        <a:p>
          <a:pPr rtl="0"/>
          <a:r>
            <a:rPr lang="en-US" dirty="0" smtClean="0"/>
            <a:t>The parts of the strategy focused on the presence and on the future have to be clearly distinguished</a:t>
          </a:r>
          <a:endParaRPr lang="en-US" dirty="0"/>
        </a:p>
      </dgm:t>
    </dgm:pt>
    <dgm:pt modelId="{48486E16-E208-FC4F-A0F8-FEC6B95C1031}" type="parTrans" cxnId="{B6945940-4E19-1D4D-B1C5-3E227F4C6403}">
      <dgm:prSet/>
      <dgm:spPr/>
      <dgm:t>
        <a:bodyPr/>
        <a:lstStyle/>
        <a:p>
          <a:endParaRPr lang="en-US"/>
        </a:p>
      </dgm:t>
    </dgm:pt>
    <dgm:pt modelId="{6DB5E8AC-2A52-8147-9196-028745A480BC}" type="sibTrans" cxnId="{B6945940-4E19-1D4D-B1C5-3E227F4C6403}">
      <dgm:prSet/>
      <dgm:spPr/>
      <dgm:t>
        <a:bodyPr/>
        <a:lstStyle/>
        <a:p>
          <a:endParaRPr lang="en-US"/>
        </a:p>
      </dgm:t>
    </dgm:pt>
    <dgm:pt modelId="{EDBB25C0-B8ED-ED4C-BF2B-05A9E304082C}">
      <dgm:prSet/>
      <dgm:spPr/>
      <dgm:t>
        <a:bodyPr/>
        <a:lstStyle/>
        <a:p>
          <a:pPr rtl="0"/>
          <a:r>
            <a:rPr lang="en-US" dirty="0" smtClean="0"/>
            <a:t>to avoid confusion of managers</a:t>
          </a:r>
          <a:endParaRPr lang="en-US" dirty="0"/>
        </a:p>
      </dgm:t>
    </dgm:pt>
    <dgm:pt modelId="{58BB548B-E80B-C744-A87A-05FE17756B08}" type="parTrans" cxnId="{6071F101-929A-D444-BE05-06A0A1437BA9}">
      <dgm:prSet/>
      <dgm:spPr/>
      <dgm:t>
        <a:bodyPr/>
        <a:lstStyle/>
        <a:p>
          <a:endParaRPr lang="en-US"/>
        </a:p>
      </dgm:t>
    </dgm:pt>
    <dgm:pt modelId="{F83EFD7E-0920-AB48-BDBA-1E867C3D4FBC}" type="sibTrans" cxnId="{6071F101-929A-D444-BE05-06A0A1437BA9}">
      <dgm:prSet/>
      <dgm:spPr/>
      <dgm:t>
        <a:bodyPr/>
        <a:lstStyle/>
        <a:p>
          <a:endParaRPr lang="en-US"/>
        </a:p>
      </dgm:t>
    </dgm:pt>
    <dgm:pt modelId="{B3E44EA6-C948-1549-BA77-F3CC9A9DE197}">
      <dgm:prSet/>
      <dgm:spPr/>
      <dgm:t>
        <a:bodyPr/>
        <a:lstStyle/>
        <a:p>
          <a:pPr rtl="0"/>
          <a:r>
            <a:rPr lang="en-US" dirty="0" smtClean="0"/>
            <a:t>to prepare step changes to surprise both clients and competitors</a:t>
          </a:r>
          <a:endParaRPr lang="en-US" dirty="0"/>
        </a:p>
      </dgm:t>
    </dgm:pt>
    <dgm:pt modelId="{BFEAFF2B-5898-D448-B8C9-94ECEB66FA3E}" type="parTrans" cxnId="{6F7DA534-E887-0245-ACD4-1BC7C8C1FAF1}">
      <dgm:prSet/>
      <dgm:spPr/>
      <dgm:t>
        <a:bodyPr/>
        <a:lstStyle/>
        <a:p>
          <a:endParaRPr lang="en-US"/>
        </a:p>
      </dgm:t>
    </dgm:pt>
    <dgm:pt modelId="{71BB98D8-5F58-984C-85BC-C205B2E259F8}" type="sibTrans" cxnId="{6F7DA534-E887-0245-ACD4-1BC7C8C1FAF1}">
      <dgm:prSet/>
      <dgm:spPr/>
      <dgm:t>
        <a:bodyPr/>
        <a:lstStyle/>
        <a:p>
          <a:endParaRPr lang="en-US"/>
        </a:p>
      </dgm:t>
    </dgm:pt>
    <dgm:pt modelId="{D1CECBBA-DB20-8F47-9848-5DB2D5780FEE}" type="pres">
      <dgm:prSet presAssocID="{924A087A-4808-424E-A51D-11B85ADEAA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1C869D-FED1-3A4F-BD35-7625C3A712CD}" type="pres">
      <dgm:prSet presAssocID="{F545B9BC-A163-5942-8CA1-9412BBA2724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12267-E021-5E4E-99A8-3375B43C7C2D}" type="pres">
      <dgm:prSet presAssocID="{F545B9BC-A163-5942-8CA1-9412BBA2724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6A8515-7C26-404C-B2DE-2B7F5B931ED1}" type="pres">
      <dgm:prSet presAssocID="{00A45DD2-1C39-6249-A6F0-55EDDB2C081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ABB59-F0D0-F443-9B8C-435621C12057}" type="pres">
      <dgm:prSet presAssocID="{00A45DD2-1C39-6249-A6F0-55EDDB2C081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D3BE14-331A-4BCB-8D7B-716640AC8BE8}" type="presOf" srcId="{00A45DD2-1C39-6249-A6F0-55EDDB2C0819}" destId="{C86A8515-7C26-404C-B2DE-2B7F5B931ED1}" srcOrd="0" destOrd="0" presId="urn:microsoft.com/office/officeart/2005/8/layout/vList2"/>
    <dgm:cxn modelId="{7E580814-6A8B-4F14-A782-EA2407E936FC}" type="presOf" srcId="{924A087A-4808-424E-A51D-11B85ADEAAE5}" destId="{D1CECBBA-DB20-8F47-9848-5DB2D5780FEE}" srcOrd="0" destOrd="0" presId="urn:microsoft.com/office/officeart/2005/8/layout/vList2"/>
    <dgm:cxn modelId="{6071F101-929A-D444-BE05-06A0A1437BA9}" srcId="{00A45DD2-1C39-6249-A6F0-55EDDB2C0819}" destId="{EDBB25C0-B8ED-ED4C-BF2B-05A9E304082C}" srcOrd="0" destOrd="0" parTransId="{58BB548B-E80B-C744-A87A-05FE17756B08}" sibTransId="{F83EFD7E-0920-AB48-BDBA-1E867C3D4FBC}"/>
    <dgm:cxn modelId="{609F89F6-3035-4257-A9B4-D1D2B396FF17}" type="presOf" srcId="{B3E44EA6-C948-1549-BA77-F3CC9A9DE197}" destId="{6C4ABB59-F0D0-F443-9B8C-435621C12057}" srcOrd="0" destOrd="1" presId="urn:microsoft.com/office/officeart/2005/8/layout/vList2"/>
    <dgm:cxn modelId="{31A4AFD6-8C55-4447-BB8C-66F8681832AB}" type="presOf" srcId="{C5AD58AF-8F66-F24A-8E6F-C612AD3BB889}" destId="{93112267-E021-5E4E-99A8-3375B43C7C2D}" srcOrd="0" destOrd="0" presId="urn:microsoft.com/office/officeart/2005/8/layout/vList2"/>
    <dgm:cxn modelId="{59654707-4CA0-EF4A-88ED-00B3056712D3}" srcId="{F545B9BC-A163-5942-8CA1-9412BBA27249}" destId="{C5AD58AF-8F66-F24A-8E6F-C612AD3BB889}" srcOrd="0" destOrd="0" parTransId="{0C42C7CA-A75A-2343-B61C-7D24519B5A97}" sibTransId="{4E6D65A3-D061-2F44-A0C1-0CCEF6AAD292}"/>
    <dgm:cxn modelId="{6F7DA534-E887-0245-ACD4-1BC7C8C1FAF1}" srcId="{00A45DD2-1C39-6249-A6F0-55EDDB2C0819}" destId="{B3E44EA6-C948-1549-BA77-F3CC9A9DE197}" srcOrd="1" destOrd="0" parTransId="{BFEAFF2B-5898-D448-B8C9-94ECEB66FA3E}" sibTransId="{71BB98D8-5F58-984C-85BC-C205B2E259F8}"/>
    <dgm:cxn modelId="{09CE49C0-4F53-3840-B798-B419D801B9BB}" srcId="{924A087A-4808-424E-A51D-11B85ADEAAE5}" destId="{F545B9BC-A163-5942-8CA1-9412BBA27249}" srcOrd="0" destOrd="0" parTransId="{847C244D-378D-1644-ADC7-E94FFC26A993}" sibTransId="{8367D4E6-179B-0543-AC67-8D2E89A412DB}"/>
    <dgm:cxn modelId="{F3F25C84-CEB8-42AE-8204-ED52EDF810A6}" type="presOf" srcId="{EDBB25C0-B8ED-ED4C-BF2B-05A9E304082C}" destId="{6C4ABB59-F0D0-F443-9B8C-435621C12057}" srcOrd="0" destOrd="0" presId="urn:microsoft.com/office/officeart/2005/8/layout/vList2"/>
    <dgm:cxn modelId="{6A201384-CE46-474B-BA84-30A2D8F9089A}" type="presOf" srcId="{F545B9BC-A163-5942-8CA1-9412BBA27249}" destId="{AD1C869D-FED1-3A4F-BD35-7625C3A712CD}" srcOrd="0" destOrd="0" presId="urn:microsoft.com/office/officeart/2005/8/layout/vList2"/>
    <dgm:cxn modelId="{B6945940-4E19-1D4D-B1C5-3E227F4C6403}" srcId="{924A087A-4808-424E-A51D-11B85ADEAAE5}" destId="{00A45DD2-1C39-6249-A6F0-55EDDB2C0819}" srcOrd="1" destOrd="0" parTransId="{48486E16-E208-FC4F-A0F8-FEC6B95C1031}" sibTransId="{6DB5E8AC-2A52-8147-9196-028745A480BC}"/>
    <dgm:cxn modelId="{42B8353F-7216-41A9-9586-C0FE48DF6E30}" type="presParOf" srcId="{D1CECBBA-DB20-8F47-9848-5DB2D5780FEE}" destId="{AD1C869D-FED1-3A4F-BD35-7625C3A712CD}" srcOrd="0" destOrd="0" presId="urn:microsoft.com/office/officeart/2005/8/layout/vList2"/>
    <dgm:cxn modelId="{8DD32653-C230-4A36-87F9-D801F11239C0}" type="presParOf" srcId="{D1CECBBA-DB20-8F47-9848-5DB2D5780FEE}" destId="{93112267-E021-5E4E-99A8-3375B43C7C2D}" srcOrd="1" destOrd="0" presId="urn:microsoft.com/office/officeart/2005/8/layout/vList2"/>
    <dgm:cxn modelId="{4F10F2F6-15DF-4BAC-AEDF-4C1ED80598BB}" type="presParOf" srcId="{D1CECBBA-DB20-8F47-9848-5DB2D5780FEE}" destId="{C86A8515-7C26-404C-B2DE-2B7F5B931ED1}" srcOrd="2" destOrd="0" presId="urn:microsoft.com/office/officeart/2005/8/layout/vList2"/>
    <dgm:cxn modelId="{FBF4322F-16F1-4C51-A9E4-5E86473C0BC5}" type="presParOf" srcId="{D1CECBBA-DB20-8F47-9848-5DB2D5780FEE}" destId="{6C4ABB59-F0D0-F443-9B8C-435621C120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DE4192-AFFA-443C-960D-8F4E5A68894D}" type="presOf" srcId="{06179A3E-D021-A74D-A80B-10985AD59869}" destId="{45DCA0BC-7ED8-6E44-B19E-F1B5B16E4703}" srcOrd="0" destOrd="0" presId="urn:microsoft.com/office/officeart/2005/8/layout/radial1"/>
    <dgm:cxn modelId="{543EA749-324A-4781-BB4D-EF94066CC54F}" type="presOf" srcId="{2BDD11A1-89EB-6D4F-A1E9-9B7F616B3788}" destId="{6D8A6050-F5C2-354F-B3D2-52E6091FECF3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2109AF9A-732C-4F8F-A235-D6509744FBF4}" type="presOf" srcId="{4755AA4C-662F-BD49-8C35-4B0EDD0C5948}" destId="{0CFA571E-3E7B-AE4C-A350-404C3B1CD797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7874F330-2B02-4E95-BD34-B36D37574683}" type="presOf" srcId="{B907010D-5D6A-E64A-83F4-D64DA90FF28E}" destId="{B7F811AC-77D5-5E42-A71D-EB4AB08D53CB}" srcOrd="1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7FFD816A-D696-461D-A3D5-73A0E884A7B9}" type="presOf" srcId="{DBA3ADE8-EF24-5C46-A850-C69377EC523D}" destId="{B28F79B6-CDD2-EA42-8C3C-509AE1059AF7}" srcOrd="0" destOrd="0" presId="urn:microsoft.com/office/officeart/2005/8/layout/radial1"/>
    <dgm:cxn modelId="{B79AFCFC-C8FA-48A3-B6ED-CA5714B07FC3}" type="presOf" srcId="{6E009C3F-466C-5E41-9F59-E75EE2FDEF12}" destId="{586C0CCB-84B5-F54A-B82D-0177C64ABD0C}" srcOrd="1" destOrd="0" presId="urn:microsoft.com/office/officeart/2005/8/layout/radial1"/>
    <dgm:cxn modelId="{0E3C9DCF-68E8-4CD5-9C28-EC83F5359FE1}" type="presOf" srcId="{6A5D5110-7643-DA40-81E8-28E1A33C0C81}" destId="{81DADF80-BD04-D549-8EE9-2D43FBB08251}" srcOrd="0" destOrd="0" presId="urn:microsoft.com/office/officeart/2005/8/layout/radial1"/>
    <dgm:cxn modelId="{2B47172A-BC32-403A-A8CF-F53B13F136C4}" type="presOf" srcId="{5A54297D-8078-EE40-9A88-19A46D3D8598}" destId="{7173A7B2-75F5-C74A-A92D-E689C4CBBEBC}" srcOrd="0" destOrd="0" presId="urn:microsoft.com/office/officeart/2005/8/layout/radial1"/>
    <dgm:cxn modelId="{1CDD07C4-5983-4236-8792-9CA03279E3B2}" type="presOf" srcId="{00E17448-3880-3D48-9B15-C372BA15348A}" destId="{89510FC7-8D0A-6743-B68D-431044089796}" srcOrd="0" destOrd="0" presId="urn:microsoft.com/office/officeart/2005/8/layout/radial1"/>
    <dgm:cxn modelId="{1D51EFC6-F03E-4C03-AA68-C7EC5E8459D0}" type="presOf" srcId="{6E009C3F-466C-5E41-9F59-E75EE2FDEF12}" destId="{E56D8B82-C824-CD46-A211-8D1B0360D71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E5C0FEE1-F357-4D9D-8CC0-EAAF3FCCD1AA}" type="presOf" srcId="{B0DA38C5-CCC7-8044-A29E-8EDD773CB454}" destId="{7A3F91E7-960B-1F44-BA4F-6E46CB8561A5}" srcOrd="0" destOrd="0" presId="urn:microsoft.com/office/officeart/2005/8/layout/radial1"/>
    <dgm:cxn modelId="{942A0BA6-BF69-41CC-AC1A-EE413DFD5F66}" type="presOf" srcId="{D38404C7-84A1-8B4E-AB60-72773CCDECB9}" destId="{1FA2E41E-A94F-114D-819C-49465E42D5B6}" srcOrd="0" destOrd="0" presId="urn:microsoft.com/office/officeart/2005/8/layout/radial1"/>
    <dgm:cxn modelId="{360C3D40-970C-4BA2-911F-60A5D3C69E36}" type="presOf" srcId="{06179A3E-D021-A74D-A80B-10985AD59869}" destId="{57AA3AAE-AFDC-8E4D-8FDB-7A820EF5BEE9}" srcOrd="1" destOrd="0" presId="urn:microsoft.com/office/officeart/2005/8/layout/radial1"/>
    <dgm:cxn modelId="{71207104-D495-4881-BB20-C131441DCF74}" type="presOf" srcId="{6D0734E5-8E2F-7446-BF1B-F8DB68EFDC1A}" destId="{BCBC3178-6590-AE48-9232-93F09B4C8EE9}" srcOrd="1" destOrd="0" presId="urn:microsoft.com/office/officeart/2005/8/layout/radial1"/>
    <dgm:cxn modelId="{48E7E8C3-48F0-48A0-A523-337DD36ACD6F}" type="presOf" srcId="{6D0734E5-8E2F-7446-BF1B-F8DB68EFDC1A}" destId="{D4643700-110C-9A4C-B6B7-950B64573578}" srcOrd="0" destOrd="0" presId="urn:microsoft.com/office/officeart/2005/8/layout/radial1"/>
    <dgm:cxn modelId="{171A7387-96C5-408C-BDE7-605DF64F0D2F}" type="presOf" srcId="{B907010D-5D6A-E64A-83F4-D64DA90FF28E}" destId="{333C7B3C-0F2E-0349-BBE8-4FC22FFBF37F}" srcOrd="0" destOrd="0" presId="urn:microsoft.com/office/officeart/2005/8/layout/radial1"/>
    <dgm:cxn modelId="{1D87E568-AF91-4040-905F-7AAC5BB9C9B4}" type="presOf" srcId="{5A54297D-8078-EE40-9A88-19A46D3D8598}" destId="{0A4CE849-DE3D-6B41-B7BF-8D69A71415E7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5807A2A-14CF-443C-BC61-28B123118D59}" type="presParOf" srcId="{0CFA571E-3E7B-AE4C-A350-404C3B1CD797}" destId="{1FA2E41E-A94F-114D-819C-49465E42D5B6}" srcOrd="0" destOrd="0" presId="urn:microsoft.com/office/officeart/2005/8/layout/radial1"/>
    <dgm:cxn modelId="{A7AFFB90-D6AF-4698-A6BE-97AF64328D8F}" type="presParOf" srcId="{0CFA571E-3E7B-AE4C-A350-404C3B1CD797}" destId="{333C7B3C-0F2E-0349-BBE8-4FC22FFBF37F}" srcOrd="1" destOrd="0" presId="urn:microsoft.com/office/officeart/2005/8/layout/radial1"/>
    <dgm:cxn modelId="{67C0DAB4-8E1A-4EA4-AD51-EE49A5C435E9}" type="presParOf" srcId="{333C7B3C-0F2E-0349-BBE8-4FC22FFBF37F}" destId="{B7F811AC-77D5-5E42-A71D-EB4AB08D53CB}" srcOrd="0" destOrd="0" presId="urn:microsoft.com/office/officeart/2005/8/layout/radial1"/>
    <dgm:cxn modelId="{7CF62D99-7EF2-45FA-918E-BBB4623A1D41}" type="presParOf" srcId="{0CFA571E-3E7B-AE4C-A350-404C3B1CD797}" destId="{6D8A6050-F5C2-354F-B3D2-52E6091FECF3}" srcOrd="2" destOrd="0" presId="urn:microsoft.com/office/officeart/2005/8/layout/radial1"/>
    <dgm:cxn modelId="{D14D9C96-A54E-45D6-AF8D-7C4B7076555C}" type="presParOf" srcId="{0CFA571E-3E7B-AE4C-A350-404C3B1CD797}" destId="{7173A7B2-75F5-C74A-A92D-E689C4CBBEBC}" srcOrd="3" destOrd="0" presId="urn:microsoft.com/office/officeart/2005/8/layout/radial1"/>
    <dgm:cxn modelId="{CF845CD5-BB45-4D1C-9C7B-F2A0A1C549DE}" type="presParOf" srcId="{7173A7B2-75F5-C74A-A92D-E689C4CBBEBC}" destId="{0A4CE849-DE3D-6B41-B7BF-8D69A71415E7}" srcOrd="0" destOrd="0" presId="urn:microsoft.com/office/officeart/2005/8/layout/radial1"/>
    <dgm:cxn modelId="{7B4CC0BE-9245-4F7A-AA46-9D3F026106B8}" type="presParOf" srcId="{0CFA571E-3E7B-AE4C-A350-404C3B1CD797}" destId="{7A3F91E7-960B-1F44-BA4F-6E46CB8561A5}" srcOrd="4" destOrd="0" presId="urn:microsoft.com/office/officeart/2005/8/layout/radial1"/>
    <dgm:cxn modelId="{B4227679-64C8-400C-A358-4E901238B745}" type="presParOf" srcId="{0CFA571E-3E7B-AE4C-A350-404C3B1CD797}" destId="{E56D8B82-C824-CD46-A211-8D1B0360D713}" srcOrd="5" destOrd="0" presId="urn:microsoft.com/office/officeart/2005/8/layout/radial1"/>
    <dgm:cxn modelId="{8E7AA399-D60A-468C-B946-70EF64DF468E}" type="presParOf" srcId="{E56D8B82-C824-CD46-A211-8D1B0360D713}" destId="{586C0CCB-84B5-F54A-B82D-0177C64ABD0C}" srcOrd="0" destOrd="0" presId="urn:microsoft.com/office/officeart/2005/8/layout/radial1"/>
    <dgm:cxn modelId="{A3DE1C1F-6A04-489F-9CF1-C4B1DA55C3A0}" type="presParOf" srcId="{0CFA571E-3E7B-AE4C-A350-404C3B1CD797}" destId="{89510FC7-8D0A-6743-B68D-431044089796}" srcOrd="6" destOrd="0" presId="urn:microsoft.com/office/officeart/2005/8/layout/radial1"/>
    <dgm:cxn modelId="{33E7AF0D-9516-4259-A4D6-8BE868DFC85E}" type="presParOf" srcId="{0CFA571E-3E7B-AE4C-A350-404C3B1CD797}" destId="{D4643700-110C-9A4C-B6B7-950B64573578}" srcOrd="7" destOrd="0" presId="urn:microsoft.com/office/officeart/2005/8/layout/radial1"/>
    <dgm:cxn modelId="{2354FBBF-E87A-485A-9129-194B0F51EC90}" type="presParOf" srcId="{D4643700-110C-9A4C-B6B7-950B64573578}" destId="{BCBC3178-6590-AE48-9232-93F09B4C8EE9}" srcOrd="0" destOrd="0" presId="urn:microsoft.com/office/officeart/2005/8/layout/radial1"/>
    <dgm:cxn modelId="{85BE07A6-9FB0-47A0-8FCA-0A928A502AD4}" type="presParOf" srcId="{0CFA571E-3E7B-AE4C-A350-404C3B1CD797}" destId="{81DADF80-BD04-D549-8EE9-2D43FBB08251}" srcOrd="8" destOrd="0" presId="urn:microsoft.com/office/officeart/2005/8/layout/radial1"/>
    <dgm:cxn modelId="{9E0282BF-D172-45B2-8B23-9A6336D4E9CF}" type="presParOf" srcId="{0CFA571E-3E7B-AE4C-A350-404C3B1CD797}" destId="{45DCA0BC-7ED8-6E44-B19E-F1B5B16E4703}" srcOrd="9" destOrd="0" presId="urn:microsoft.com/office/officeart/2005/8/layout/radial1"/>
    <dgm:cxn modelId="{92FC385C-84C0-44B9-BEED-829765B3950B}" type="presParOf" srcId="{45DCA0BC-7ED8-6E44-B19E-F1B5B16E4703}" destId="{57AA3AAE-AFDC-8E4D-8FDB-7A820EF5BEE9}" srcOrd="0" destOrd="0" presId="urn:microsoft.com/office/officeart/2005/8/layout/radial1"/>
    <dgm:cxn modelId="{0986DEFC-C95B-461B-8D1B-AEAAB71C14A8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447D86-8676-EC45-B83F-FBD6EC95E43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2A7CF8-EF8B-D94C-A00C-F9D00A42B7DE}">
      <dgm:prSet/>
      <dgm:spPr/>
      <dgm:t>
        <a:bodyPr/>
        <a:lstStyle/>
        <a:p>
          <a:pPr rtl="0"/>
          <a:r>
            <a:rPr lang="en-US" dirty="0" smtClean="0"/>
            <a:t>Gains trust of investors, owners, managers, workers</a:t>
          </a:r>
          <a:endParaRPr lang="en-US" dirty="0"/>
        </a:p>
      </dgm:t>
    </dgm:pt>
    <dgm:pt modelId="{14BEA2C6-38CD-3D46-929E-3FDEF29C8536}" type="parTrans" cxnId="{460076E5-0727-904F-9F69-45AF59D042D1}">
      <dgm:prSet/>
      <dgm:spPr/>
      <dgm:t>
        <a:bodyPr/>
        <a:lstStyle/>
        <a:p>
          <a:endParaRPr lang="en-US"/>
        </a:p>
      </dgm:t>
    </dgm:pt>
    <dgm:pt modelId="{ABF8F0B3-7C65-5549-9334-944DA086A387}" type="sibTrans" cxnId="{460076E5-0727-904F-9F69-45AF59D042D1}">
      <dgm:prSet/>
      <dgm:spPr/>
      <dgm:t>
        <a:bodyPr/>
        <a:lstStyle/>
        <a:p>
          <a:endParaRPr lang="en-US"/>
        </a:p>
      </dgm:t>
    </dgm:pt>
    <dgm:pt modelId="{D81413B9-0666-8C48-A07E-99C57D4DF0A3}">
      <dgm:prSet/>
      <dgm:spPr/>
      <dgm:t>
        <a:bodyPr/>
        <a:lstStyle/>
        <a:p>
          <a:pPr rtl="0"/>
          <a:r>
            <a:rPr lang="en-US" dirty="0" smtClean="0"/>
            <a:t>Identifies business opportunities in surrounding environment</a:t>
          </a:r>
          <a:endParaRPr lang="en-US" dirty="0"/>
        </a:p>
      </dgm:t>
    </dgm:pt>
    <dgm:pt modelId="{DA386932-89B7-844B-8819-275DFB07F538}" type="parTrans" cxnId="{BECAC6DB-94EF-1045-BB85-B0BDC777CAF5}">
      <dgm:prSet/>
      <dgm:spPr/>
      <dgm:t>
        <a:bodyPr/>
        <a:lstStyle/>
        <a:p>
          <a:endParaRPr lang="en-US"/>
        </a:p>
      </dgm:t>
    </dgm:pt>
    <dgm:pt modelId="{4D2EB730-5465-7C41-B6E9-96FBC056D58A}" type="sibTrans" cxnId="{BECAC6DB-94EF-1045-BB85-B0BDC777CAF5}">
      <dgm:prSet/>
      <dgm:spPr/>
      <dgm:t>
        <a:bodyPr/>
        <a:lstStyle/>
        <a:p>
          <a:endParaRPr lang="en-US"/>
        </a:p>
      </dgm:t>
    </dgm:pt>
    <dgm:pt modelId="{91FEA7F5-065D-F945-B020-329F1B0330B7}">
      <dgm:prSet/>
      <dgm:spPr/>
      <dgm:t>
        <a:bodyPr/>
        <a:lstStyle/>
        <a:p>
          <a:pPr rtl="0"/>
          <a:r>
            <a:rPr lang="en-US" dirty="0" smtClean="0"/>
            <a:t>Clarifies why intended business will generate sufficient income to sustain itself in the future</a:t>
          </a:r>
          <a:endParaRPr lang="en-US" dirty="0"/>
        </a:p>
      </dgm:t>
    </dgm:pt>
    <dgm:pt modelId="{429B8C36-2384-C344-9C2A-DF70EF5E5F2B}" type="parTrans" cxnId="{4C682CC5-FF5A-FA42-ACA7-18D662298732}">
      <dgm:prSet/>
      <dgm:spPr/>
      <dgm:t>
        <a:bodyPr/>
        <a:lstStyle/>
        <a:p>
          <a:endParaRPr lang="en-US"/>
        </a:p>
      </dgm:t>
    </dgm:pt>
    <dgm:pt modelId="{D1E4F11B-8483-A443-A7AC-F35C4E136C93}" type="sibTrans" cxnId="{4C682CC5-FF5A-FA42-ACA7-18D662298732}">
      <dgm:prSet/>
      <dgm:spPr/>
      <dgm:t>
        <a:bodyPr/>
        <a:lstStyle/>
        <a:p>
          <a:endParaRPr lang="en-US"/>
        </a:p>
      </dgm:t>
    </dgm:pt>
    <dgm:pt modelId="{76BC8A13-8897-E042-ACC1-96A6CCE01F6B}">
      <dgm:prSet/>
      <dgm:spPr/>
      <dgm:t>
        <a:bodyPr/>
        <a:lstStyle/>
        <a:p>
          <a:pPr rtl="0"/>
          <a:r>
            <a:rPr lang="en-US" dirty="0" smtClean="0"/>
            <a:t>Includes trend estimations of target customers behavior and other subjects considering development in environment</a:t>
          </a:r>
          <a:endParaRPr lang="en-US" dirty="0"/>
        </a:p>
      </dgm:t>
    </dgm:pt>
    <dgm:pt modelId="{7A56B579-A148-2F4A-9DC4-63CA7CCCC0DD}" type="parTrans" cxnId="{D4A3B503-1F42-874D-94C1-C2D66FDA6D5A}">
      <dgm:prSet/>
      <dgm:spPr/>
      <dgm:t>
        <a:bodyPr/>
        <a:lstStyle/>
        <a:p>
          <a:endParaRPr lang="en-US"/>
        </a:p>
      </dgm:t>
    </dgm:pt>
    <dgm:pt modelId="{25A3FB29-7636-FD42-9201-7B684A1B7095}" type="sibTrans" cxnId="{D4A3B503-1F42-874D-94C1-C2D66FDA6D5A}">
      <dgm:prSet/>
      <dgm:spPr/>
      <dgm:t>
        <a:bodyPr/>
        <a:lstStyle/>
        <a:p>
          <a:endParaRPr lang="en-US"/>
        </a:p>
      </dgm:t>
    </dgm:pt>
    <dgm:pt modelId="{00C90655-72F1-A643-974B-67BAD4EEB539}">
      <dgm:prSet/>
      <dgm:spPr/>
      <dgm:t>
        <a:bodyPr/>
        <a:lstStyle/>
        <a:p>
          <a:pPr rtl="0"/>
          <a:r>
            <a:rPr lang="en-US" dirty="0" smtClean="0"/>
            <a:t>Delimits a space where the company will operate and describes the position which company want to fill</a:t>
          </a:r>
          <a:endParaRPr lang="en-US" dirty="0"/>
        </a:p>
      </dgm:t>
    </dgm:pt>
    <dgm:pt modelId="{14F1231D-E0E6-6545-A083-33F19BE3E9C4}" type="parTrans" cxnId="{4F3BA15E-ECC6-D24D-AEB3-67FB322195FE}">
      <dgm:prSet/>
      <dgm:spPr/>
      <dgm:t>
        <a:bodyPr/>
        <a:lstStyle/>
        <a:p>
          <a:endParaRPr lang="en-US"/>
        </a:p>
      </dgm:t>
    </dgm:pt>
    <dgm:pt modelId="{425FB89C-F9DC-1F49-973A-4F8F0B33933A}" type="sibTrans" cxnId="{4F3BA15E-ECC6-D24D-AEB3-67FB322195FE}">
      <dgm:prSet/>
      <dgm:spPr/>
      <dgm:t>
        <a:bodyPr/>
        <a:lstStyle/>
        <a:p>
          <a:endParaRPr lang="en-US"/>
        </a:p>
      </dgm:t>
    </dgm:pt>
    <dgm:pt modelId="{434F6C61-1DE8-7E4B-9F5B-868DC5EA8526}">
      <dgm:prSet/>
      <dgm:spPr/>
      <dgm:t>
        <a:bodyPr/>
        <a:lstStyle/>
        <a:p>
          <a:pPr rtl="0"/>
          <a:r>
            <a:rPr lang="en-US" dirty="0" smtClean="0"/>
            <a:t>business, market, political, technological, economical, ecological and social</a:t>
          </a:r>
          <a:endParaRPr lang="en-US" dirty="0"/>
        </a:p>
      </dgm:t>
    </dgm:pt>
    <dgm:pt modelId="{C7EAA93A-BF1E-614D-AC90-42C81CB2B8B7}" type="parTrans" cxnId="{1150945C-D6E5-DE49-88A0-D172DE850F8E}">
      <dgm:prSet/>
      <dgm:spPr/>
      <dgm:t>
        <a:bodyPr/>
        <a:lstStyle/>
        <a:p>
          <a:endParaRPr lang="en-US"/>
        </a:p>
      </dgm:t>
    </dgm:pt>
    <dgm:pt modelId="{065C25FC-005E-DD4A-9F80-01C15D50B1B0}" type="sibTrans" cxnId="{1150945C-D6E5-DE49-88A0-D172DE850F8E}">
      <dgm:prSet/>
      <dgm:spPr/>
      <dgm:t>
        <a:bodyPr/>
        <a:lstStyle/>
        <a:p>
          <a:endParaRPr lang="en-US"/>
        </a:p>
      </dgm:t>
    </dgm:pt>
    <dgm:pt modelId="{8CA4FB6D-D919-A246-9768-993D623D45B8}" type="pres">
      <dgm:prSet presAssocID="{EB447D86-8676-EC45-B83F-FBD6EC95E4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38621F-F8AC-7A45-8677-9573A7E60FA9}" type="pres">
      <dgm:prSet presAssocID="{D22A7CF8-EF8B-D94C-A00C-F9D00A42B7D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38D8D7-F48C-E040-85A4-38135C611DAF}" type="pres">
      <dgm:prSet presAssocID="{ABF8F0B3-7C65-5549-9334-944DA086A387}" presName="spacer" presStyleCnt="0"/>
      <dgm:spPr/>
    </dgm:pt>
    <dgm:pt modelId="{B99FB95C-5841-394B-A44B-DF3039EB7A5B}" type="pres">
      <dgm:prSet presAssocID="{D81413B9-0666-8C48-A07E-99C57D4DF0A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0464A-17D7-384F-AF2C-8D932763D837}" type="pres">
      <dgm:prSet presAssocID="{4D2EB730-5465-7C41-B6E9-96FBC056D58A}" presName="spacer" presStyleCnt="0"/>
      <dgm:spPr/>
    </dgm:pt>
    <dgm:pt modelId="{48753FA8-D549-E44F-BBCB-12C35618C2E9}" type="pres">
      <dgm:prSet presAssocID="{91FEA7F5-065D-F945-B020-329F1B0330B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A2D565-073E-B540-9759-6392A87C309E}" type="pres">
      <dgm:prSet presAssocID="{D1E4F11B-8483-A443-A7AC-F35C4E136C93}" presName="spacer" presStyleCnt="0"/>
      <dgm:spPr/>
    </dgm:pt>
    <dgm:pt modelId="{57C29010-E6FB-844E-BAE5-59D0CB34D8F8}" type="pres">
      <dgm:prSet presAssocID="{76BC8A13-8897-E042-ACC1-96A6CCE01F6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C5B5D-E931-F246-9B3A-F6A5CBD1F2F8}" type="pres">
      <dgm:prSet presAssocID="{76BC8A13-8897-E042-ACC1-96A6CCE01F6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A4111-86E0-8F47-8F55-12E7788E06B5}" type="pres">
      <dgm:prSet presAssocID="{00C90655-72F1-A643-974B-67BAD4EEB53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E2A586-0D16-4825-B882-4A6415D040C5}" type="presOf" srcId="{434F6C61-1DE8-7E4B-9F5B-868DC5EA8526}" destId="{687C5B5D-E931-F246-9B3A-F6A5CBD1F2F8}" srcOrd="0" destOrd="0" presId="urn:microsoft.com/office/officeart/2005/8/layout/vList2"/>
    <dgm:cxn modelId="{4C682CC5-FF5A-FA42-ACA7-18D662298732}" srcId="{EB447D86-8676-EC45-B83F-FBD6EC95E43E}" destId="{91FEA7F5-065D-F945-B020-329F1B0330B7}" srcOrd="2" destOrd="0" parTransId="{429B8C36-2384-C344-9C2A-DF70EF5E5F2B}" sibTransId="{D1E4F11B-8483-A443-A7AC-F35C4E136C93}"/>
    <dgm:cxn modelId="{D7D0213B-7DDC-42D2-97D7-3FC5EF12AA6F}" type="presOf" srcId="{D22A7CF8-EF8B-D94C-A00C-F9D00A42B7DE}" destId="{EE38621F-F8AC-7A45-8677-9573A7E60FA9}" srcOrd="0" destOrd="0" presId="urn:microsoft.com/office/officeart/2005/8/layout/vList2"/>
    <dgm:cxn modelId="{BECAC6DB-94EF-1045-BB85-B0BDC777CAF5}" srcId="{EB447D86-8676-EC45-B83F-FBD6EC95E43E}" destId="{D81413B9-0666-8C48-A07E-99C57D4DF0A3}" srcOrd="1" destOrd="0" parTransId="{DA386932-89B7-844B-8819-275DFB07F538}" sibTransId="{4D2EB730-5465-7C41-B6E9-96FBC056D58A}"/>
    <dgm:cxn modelId="{D4A3B503-1F42-874D-94C1-C2D66FDA6D5A}" srcId="{EB447D86-8676-EC45-B83F-FBD6EC95E43E}" destId="{76BC8A13-8897-E042-ACC1-96A6CCE01F6B}" srcOrd="3" destOrd="0" parTransId="{7A56B579-A148-2F4A-9DC4-63CA7CCCC0DD}" sibTransId="{25A3FB29-7636-FD42-9201-7B684A1B7095}"/>
    <dgm:cxn modelId="{4F3BA15E-ECC6-D24D-AEB3-67FB322195FE}" srcId="{EB447D86-8676-EC45-B83F-FBD6EC95E43E}" destId="{00C90655-72F1-A643-974B-67BAD4EEB539}" srcOrd="4" destOrd="0" parTransId="{14F1231D-E0E6-6545-A083-33F19BE3E9C4}" sibTransId="{425FB89C-F9DC-1F49-973A-4F8F0B33933A}"/>
    <dgm:cxn modelId="{1150945C-D6E5-DE49-88A0-D172DE850F8E}" srcId="{76BC8A13-8897-E042-ACC1-96A6CCE01F6B}" destId="{434F6C61-1DE8-7E4B-9F5B-868DC5EA8526}" srcOrd="0" destOrd="0" parTransId="{C7EAA93A-BF1E-614D-AC90-42C81CB2B8B7}" sibTransId="{065C25FC-005E-DD4A-9F80-01C15D50B1B0}"/>
    <dgm:cxn modelId="{55767F37-90E8-4E6F-A4D9-A9628FD12BB3}" type="presOf" srcId="{00C90655-72F1-A643-974B-67BAD4EEB539}" destId="{A1AA4111-86E0-8F47-8F55-12E7788E06B5}" srcOrd="0" destOrd="0" presId="urn:microsoft.com/office/officeart/2005/8/layout/vList2"/>
    <dgm:cxn modelId="{8B5FD317-7036-4E42-843E-C6E7CEFED265}" type="presOf" srcId="{EB447D86-8676-EC45-B83F-FBD6EC95E43E}" destId="{8CA4FB6D-D919-A246-9768-993D623D45B8}" srcOrd="0" destOrd="0" presId="urn:microsoft.com/office/officeart/2005/8/layout/vList2"/>
    <dgm:cxn modelId="{38ED01B5-DFE9-4D90-9724-C1D61484EAE1}" type="presOf" srcId="{91FEA7F5-065D-F945-B020-329F1B0330B7}" destId="{48753FA8-D549-E44F-BBCB-12C35618C2E9}" srcOrd="0" destOrd="0" presId="urn:microsoft.com/office/officeart/2005/8/layout/vList2"/>
    <dgm:cxn modelId="{460076E5-0727-904F-9F69-45AF59D042D1}" srcId="{EB447D86-8676-EC45-B83F-FBD6EC95E43E}" destId="{D22A7CF8-EF8B-D94C-A00C-F9D00A42B7DE}" srcOrd="0" destOrd="0" parTransId="{14BEA2C6-38CD-3D46-929E-3FDEF29C8536}" sibTransId="{ABF8F0B3-7C65-5549-9334-944DA086A387}"/>
    <dgm:cxn modelId="{1B76E7CB-BDA1-4411-9473-E70119638EB1}" type="presOf" srcId="{76BC8A13-8897-E042-ACC1-96A6CCE01F6B}" destId="{57C29010-E6FB-844E-BAE5-59D0CB34D8F8}" srcOrd="0" destOrd="0" presId="urn:microsoft.com/office/officeart/2005/8/layout/vList2"/>
    <dgm:cxn modelId="{B5CF1439-2A1E-49A2-B6F0-328FB888A92D}" type="presOf" srcId="{D81413B9-0666-8C48-A07E-99C57D4DF0A3}" destId="{B99FB95C-5841-394B-A44B-DF3039EB7A5B}" srcOrd="0" destOrd="0" presId="urn:microsoft.com/office/officeart/2005/8/layout/vList2"/>
    <dgm:cxn modelId="{7D86BC0B-8B72-4A1F-9C15-4E141EDE1858}" type="presParOf" srcId="{8CA4FB6D-D919-A246-9768-993D623D45B8}" destId="{EE38621F-F8AC-7A45-8677-9573A7E60FA9}" srcOrd="0" destOrd="0" presId="urn:microsoft.com/office/officeart/2005/8/layout/vList2"/>
    <dgm:cxn modelId="{235CA211-F228-4466-BAA7-82F36A3F5D82}" type="presParOf" srcId="{8CA4FB6D-D919-A246-9768-993D623D45B8}" destId="{3138D8D7-F48C-E040-85A4-38135C611DAF}" srcOrd="1" destOrd="0" presId="urn:microsoft.com/office/officeart/2005/8/layout/vList2"/>
    <dgm:cxn modelId="{DBCFBB73-63D7-47C7-9130-8E4FB212D663}" type="presParOf" srcId="{8CA4FB6D-D919-A246-9768-993D623D45B8}" destId="{B99FB95C-5841-394B-A44B-DF3039EB7A5B}" srcOrd="2" destOrd="0" presId="urn:microsoft.com/office/officeart/2005/8/layout/vList2"/>
    <dgm:cxn modelId="{4E27CD8A-913D-4889-8A60-F43CE6DA431C}" type="presParOf" srcId="{8CA4FB6D-D919-A246-9768-993D623D45B8}" destId="{6070464A-17D7-384F-AF2C-8D932763D837}" srcOrd="3" destOrd="0" presId="urn:microsoft.com/office/officeart/2005/8/layout/vList2"/>
    <dgm:cxn modelId="{31422C0B-55B7-4DC3-86C5-FC76E26AEEFC}" type="presParOf" srcId="{8CA4FB6D-D919-A246-9768-993D623D45B8}" destId="{48753FA8-D549-E44F-BBCB-12C35618C2E9}" srcOrd="4" destOrd="0" presId="urn:microsoft.com/office/officeart/2005/8/layout/vList2"/>
    <dgm:cxn modelId="{409E4FFE-04F3-4875-A048-06F10AAA28E6}" type="presParOf" srcId="{8CA4FB6D-D919-A246-9768-993D623D45B8}" destId="{03A2D565-073E-B540-9759-6392A87C309E}" srcOrd="5" destOrd="0" presId="urn:microsoft.com/office/officeart/2005/8/layout/vList2"/>
    <dgm:cxn modelId="{F401FF88-0672-4821-B9BE-92C2CC6BFC6A}" type="presParOf" srcId="{8CA4FB6D-D919-A246-9768-993D623D45B8}" destId="{57C29010-E6FB-844E-BAE5-59D0CB34D8F8}" srcOrd="6" destOrd="0" presId="urn:microsoft.com/office/officeart/2005/8/layout/vList2"/>
    <dgm:cxn modelId="{E26F5FA6-F1CA-4D30-B8BB-4A582AFEE789}" type="presParOf" srcId="{8CA4FB6D-D919-A246-9768-993D623D45B8}" destId="{687C5B5D-E931-F246-9B3A-F6A5CBD1F2F8}" srcOrd="7" destOrd="0" presId="urn:microsoft.com/office/officeart/2005/8/layout/vList2"/>
    <dgm:cxn modelId="{06780F26-6F9E-4C2E-A2DB-F73E4D445400}" type="presParOf" srcId="{8CA4FB6D-D919-A246-9768-993D623D45B8}" destId="{A1AA4111-86E0-8F47-8F55-12E7788E06B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EEC6DF9D-D338-7E4C-860E-A43717512A3C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261CEB3D-2866-714B-A309-53E8974C55E9}" type="parTrans" cxnId="{5CB9FF19-B0D9-FA41-A4C3-30993A7F8534}">
      <dgm:prSet custT="1"/>
      <dgm:spPr/>
      <dgm:t>
        <a:bodyPr/>
        <a:lstStyle/>
        <a:p>
          <a:endParaRPr lang="en-US" sz="400"/>
        </a:p>
      </dgm:t>
    </dgm:pt>
    <dgm:pt modelId="{AA306972-03F9-4B4E-B6F0-544659904F96}" type="sibTrans" cxnId="{5CB9FF19-B0D9-FA41-A4C3-30993A7F8534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557B345D-271F-9240-9100-1D08C56B5038}">
      <dgm:prSet phldrT="[Text]" custT="1"/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30535995-FA57-1D4A-B98A-C30645DD798B}" type="parTrans" cxnId="{BB7C6AC4-9BED-7541-A911-7D720A520088}">
      <dgm:prSet custT="1"/>
      <dgm:spPr/>
      <dgm:t>
        <a:bodyPr/>
        <a:lstStyle/>
        <a:p>
          <a:endParaRPr lang="en-US" sz="400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 sz="1800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8F348-8526-AC41-BEE1-E8502E7F2F6D}" type="pres">
      <dgm:prSet presAssocID="{261CEB3D-2866-714B-A309-53E8974C55E9}" presName="Name9" presStyleLbl="parChTrans1D2" presStyleIdx="1" presStyleCnt="5"/>
      <dgm:spPr/>
      <dgm:t>
        <a:bodyPr/>
        <a:lstStyle/>
        <a:p>
          <a:endParaRPr lang="en-US"/>
        </a:p>
      </dgm:t>
    </dgm:pt>
    <dgm:pt modelId="{8FD1863E-670E-4942-AC99-B7A25ECCB905}" type="pres">
      <dgm:prSet presAssocID="{261CEB3D-2866-714B-A309-53E8974C55E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6043AD49-2007-3A42-AB4B-FD19A60736AB}" type="pres">
      <dgm:prSet presAssocID="{EEC6DF9D-D338-7E4C-860E-A43717512A3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2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3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4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A03E5B-8331-4753-9B41-0D0864C38A9D}" type="presOf" srcId="{06179A3E-D021-A74D-A80B-10985AD59869}" destId="{57AA3AAE-AFDC-8E4D-8FDB-7A820EF5BEE9}" srcOrd="1" destOrd="0" presId="urn:microsoft.com/office/officeart/2005/8/layout/radial1"/>
    <dgm:cxn modelId="{E9F2BF22-07A6-4087-BDF8-8710A106DF1A}" type="presOf" srcId="{2BDD11A1-89EB-6D4F-A1E9-9B7F616B3788}" destId="{6D8A6050-F5C2-354F-B3D2-52E6091FECF3}" srcOrd="0" destOrd="0" presId="urn:microsoft.com/office/officeart/2005/8/layout/radial1"/>
    <dgm:cxn modelId="{BC4D01FF-557C-48FC-84A1-E214700048AF}" type="presOf" srcId="{06179A3E-D021-A74D-A80B-10985AD59869}" destId="{45DCA0BC-7ED8-6E44-B19E-F1B5B16E4703}" srcOrd="0" destOrd="0" presId="urn:microsoft.com/office/officeart/2005/8/layout/radial1"/>
    <dgm:cxn modelId="{8CB7F08C-3441-B34F-B002-76907F2EC8E9}" srcId="{D38404C7-84A1-8B4E-AB60-72773CCDECB9}" destId="{DBA3ADE8-EF24-5C46-A850-C69377EC523D}" srcOrd="3" destOrd="0" parTransId="{06179A3E-D021-A74D-A80B-10985AD59869}" sibTransId="{826ABAD1-66B3-E44D-9848-4D569F2F2E31}"/>
    <dgm:cxn modelId="{677DDF87-A938-42AC-B54A-DD003103E128}" type="presOf" srcId="{4755AA4C-662F-BD49-8C35-4B0EDD0C5948}" destId="{0CFA571E-3E7B-AE4C-A350-404C3B1CD797}" srcOrd="0" destOrd="0" presId="urn:microsoft.com/office/officeart/2005/8/layout/radial1"/>
    <dgm:cxn modelId="{604F95CB-56C6-40DE-8AC9-701123999EC7}" type="presOf" srcId="{B0DA38C5-CCC7-8044-A29E-8EDD773CB454}" destId="{7A3F91E7-960B-1F44-BA4F-6E46CB8561A5}" srcOrd="0" destOrd="0" presId="urn:microsoft.com/office/officeart/2005/8/layout/radial1"/>
    <dgm:cxn modelId="{5A945F9E-FE30-46FF-BB1E-D302045A555B}" type="presOf" srcId="{557B345D-271F-9240-9100-1D08C56B5038}" destId="{C0273337-D3FC-CF4F-B67B-D37F97BD2BCE}" srcOrd="0" destOrd="0" presId="urn:microsoft.com/office/officeart/2005/8/layout/radial1"/>
    <dgm:cxn modelId="{BB7C6AC4-9BED-7541-A911-7D720A520088}" srcId="{D38404C7-84A1-8B4E-AB60-72773CCDECB9}" destId="{557B345D-271F-9240-9100-1D08C56B5038}" srcOrd="4" destOrd="0" parTransId="{30535995-FA57-1D4A-B98A-C30645DD798B}" sibTransId="{CD5934E8-7360-4948-9285-B816C0BE8A41}"/>
    <dgm:cxn modelId="{2E1EABDD-22F9-4CFA-8D8C-688A2A5A33A5}" type="presOf" srcId="{DBA3ADE8-EF24-5C46-A850-C69377EC523D}" destId="{B28F79B6-CDD2-EA42-8C3C-509AE1059AF7}" srcOrd="0" destOrd="0" presId="urn:microsoft.com/office/officeart/2005/8/layout/radial1"/>
    <dgm:cxn modelId="{D2535E32-97B8-471E-9324-2FA47D4D399C}" type="presOf" srcId="{B907010D-5D6A-E64A-83F4-D64DA90FF28E}" destId="{B7F811AC-77D5-5E42-A71D-EB4AB08D53CB}" srcOrd="1" destOrd="0" presId="urn:microsoft.com/office/officeart/2005/8/layout/radial1"/>
    <dgm:cxn modelId="{244B469B-EFBC-4ADA-87B3-FC544C4C51BD}" type="presOf" srcId="{30535995-FA57-1D4A-B98A-C30645DD798B}" destId="{406B3FF9-B7BF-1648-B41A-120739188CFC}" srcOrd="0" destOrd="0" presId="urn:microsoft.com/office/officeart/2005/8/layout/radial1"/>
    <dgm:cxn modelId="{896A2FEB-98C8-4DA6-936E-253E290D8AA9}" type="presOf" srcId="{261CEB3D-2866-714B-A309-53E8974C55E9}" destId="{8FD1863E-670E-4942-AC99-B7A25ECCB905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C54F5E65-D11E-4C88-AEEA-833224A69784}" type="presOf" srcId="{5A54297D-8078-EE40-9A88-19A46D3D8598}" destId="{7173A7B2-75F5-C74A-A92D-E689C4CBBEBC}" srcOrd="0" destOrd="0" presId="urn:microsoft.com/office/officeart/2005/8/layout/radial1"/>
    <dgm:cxn modelId="{AF951DA0-E2BF-41D0-B341-58D0FEDAC0B1}" type="presOf" srcId="{B907010D-5D6A-E64A-83F4-D64DA90FF28E}" destId="{333C7B3C-0F2E-0349-BBE8-4FC22FFBF37F}" srcOrd="0" destOrd="0" presId="urn:microsoft.com/office/officeart/2005/8/layout/radial1"/>
    <dgm:cxn modelId="{59905B06-C3E6-45D3-B2FB-1419EB1FCCCF}" type="presOf" srcId="{EEC6DF9D-D338-7E4C-860E-A43717512A3C}" destId="{6043AD49-2007-3A42-AB4B-FD19A60736AB}" srcOrd="0" destOrd="0" presId="urn:microsoft.com/office/officeart/2005/8/layout/radial1"/>
    <dgm:cxn modelId="{777586E1-F5AD-4565-99B3-14BD43F73A91}" type="presOf" srcId="{5A54297D-8078-EE40-9A88-19A46D3D8598}" destId="{0A4CE849-DE3D-6B41-B7BF-8D69A71415E7}" srcOrd="1" destOrd="0" presId="urn:microsoft.com/office/officeart/2005/8/layout/radial1"/>
    <dgm:cxn modelId="{F92A58B8-BA8A-4B81-9CBB-391E2D0B48C8}" type="presOf" srcId="{D38404C7-84A1-8B4E-AB60-72773CCDECB9}" destId="{1FA2E41E-A94F-114D-819C-49465E42D5B6}" srcOrd="0" destOrd="0" presId="urn:microsoft.com/office/officeart/2005/8/layout/radial1"/>
    <dgm:cxn modelId="{8ED371CF-45CA-4522-BF27-74AA44E4C177}" type="presOf" srcId="{261CEB3D-2866-714B-A309-53E8974C55E9}" destId="{4328F348-8526-AC41-BEE1-E8502E7F2F6D}" srcOrd="0" destOrd="0" presId="urn:microsoft.com/office/officeart/2005/8/layout/radial1"/>
    <dgm:cxn modelId="{5CB9FF19-B0D9-FA41-A4C3-30993A7F8534}" srcId="{D38404C7-84A1-8B4E-AB60-72773CCDECB9}" destId="{EEC6DF9D-D338-7E4C-860E-A43717512A3C}" srcOrd="1" destOrd="0" parTransId="{261CEB3D-2866-714B-A309-53E8974C55E9}" sibTransId="{AA306972-03F9-4B4E-B6F0-544659904F96}"/>
    <dgm:cxn modelId="{41C79106-099C-442E-B34D-406D3A99534E}" type="presOf" srcId="{30535995-FA57-1D4A-B98A-C30645DD798B}" destId="{744026A7-19E7-464E-AE5F-55978A49C27A}" srcOrd="1" destOrd="0" presId="urn:microsoft.com/office/officeart/2005/8/layout/radial1"/>
    <dgm:cxn modelId="{8C0E12C3-7C31-8C49-A068-CA63DDA5631B}" srcId="{D38404C7-84A1-8B4E-AB60-72773CCDECB9}" destId="{B0DA38C5-CCC7-8044-A29E-8EDD773CB454}" srcOrd="2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4FE84799-7DF8-44D1-888E-D48EACBD0B29}" type="presParOf" srcId="{0CFA571E-3E7B-AE4C-A350-404C3B1CD797}" destId="{1FA2E41E-A94F-114D-819C-49465E42D5B6}" srcOrd="0" destOrd="0" presId="urn:microsoft.com/office/officeart/2005/8/layout/radial1"/>
    <dgm:cxn modelId="{34116E79-5738-4AB0-93A9-6F8F1AA3A02B}" type="presParOf" srcId="{0CFA571E-3E7B-AE4C-A350-404C3B1CD797}" destId="{333C7B3C-0F2E-0349-BBE8-4FC22FFBF37F}" srcOrd="1" destOrd="0" presId="urn:microsoft.com/office/officeart/2005/8/layout/radial1"/>
    <dgm:cxn modelId="{DE196900-EBA5-45BB-B926-6341667C2F1D}" type="presParOf" srcId="{333C7B3C-0F2E-0349-BBE8-4FC22FFBF37F}" destId="{B7F811AC-77D5-5E42-A71D-EB4AB08D53CB}" srcOrd="0" destOrd="0" presId="urn:microsoft.com/office/officeart/2005/8/layout/radial1"/>
    <dgm:cxn modelId="{A3C7516C-BC20-4C4B-AE44-D4C2A4124F7D}" type="presParOf" srcId="{0CFA571E-3E7B-AE4C-A350-404C3B1CD797}" destId="{6D8A6050-F5C2-354F-B3D2-52E6091FECF3}" srcOrd="2" destOrd="0" presId="urn:microsoft.com/office/officeart/2005/8/layout/radial1"/>
    <dgm:cxn modelId="{0EB492D9-4C01-49EE-B5B3-2C6428C55D27}" type="presParOf" srcId="{0CFA571E-3E7B-AE4C-A350-404C3B1CD797}" destId="{4328F348-8526-AC41-BEE1-E8502E7F2F6D}" srcOrd="3" destOrd="0" presId="urn:microsoft.com/office/officeart/2005/8/layout/radial1"/>
    <dgm:cxn modelId="{79ECE2DC-B69B-4A03-8E89-5E839538D42F}" type="presParOf" srcId="{4328F348-8526-AC41-BEE1-E8502E7F2F6D}" destId="{8FD1863E-670E-4942-AC99-B7A25ECCB905}" srcOrd="0" destOrd="0" presId="urn:microsoft.com/office/officeart/2005/8/layout/radial1"/>
    <dgm:cxn modelId="{C350E3D6-EBA1-4E11-AA53-0653F717E032}" type="presParOf" srcId="{0CFA571E-3E7B-AE4C-A350-404C3B1CD797}" destId="{6043AD49-2007-3A42-AB4B-FD19A60736AB}" srcOrd="4" destOrd="0" presId="urn:microsoft.com/office/officeart/2005/8/layout/radial1"/>
    <dgm:cxn modelId="{00E965A5-481D-476D-83A3-F920B9A0218C}" type="presParOf" srcId="{0CFA571E-3E7B-AE4C-A350-404C3B1CD797}" destId="{7173A7B2-75F5-C74A-A92D-E689C4CBBEBC}" srcOrd="5" destOrd="0" presId="urn:microsoft.com/office/officeart/2005/8/layout/radial1"/>
    <dgm:cxn modelId="{CF8F0FA7-23DA-40E6-A025-3CBE3DFA7C82}" type="presParOf" srcId="{7173A7B2-75F5-C74A-A92D-E689C4CBBEBC}" destId="{0A4CE849-DE3D-6B41-B7BF-8D69A71415E7}" srcOrd="0" destOrd="0" presId="urn:microsoft.com/office/officeart/2005/8/layout/radial1"/>
    <dgm:cxn modelId="{6AD75C9E-E134-452F-89F8-D5B4FA172258}" type="presParOf" srcId="{0CFA571E-3E7B-AE4C-A350-404C3B1CD797}" destId="{7A3F91E7-960B-1F44-BA4F-6E46CB8561A5}" srcOrd="6" destOrd="0" presId="urn:microsoft.com/office/officeart/2005/8/layout/radial1"/>
    <dgm:cxn modelId="{4F0B0888-02D0-44B0-B3E9-8483F36BA24C}" type="presParOf" srcId="{0CFA571E-3E7B-AE4C-A350-404C3B1CD797}" destId="{45DCA0BC-7ED8-6E44-B19E-F1B5B16E4703}" srcOrd="7" destOrd="0" presId="urn:microsoft.com/office/officeart/2005/8/layout/radial1"/>
    <dgm:cxn modelId="{EFD066C3-E832-43E5-BF67-5816843AB822}" type="presParOf" srcId="{45DCA0BC-7ED8-6E44-B19E-F1B5B16E4703}" destId="{57AA3AAE-AFDC-8E4D-8FDB-7A820EF5BEE9}" srcOrd="0" destOrd="0" presId="urn:microsoft.com/office/officeart/2005/8/layout/radial1"/>
    <dgm:cxn modelId="{03814BFF-12E3-48A0-AE8B-67B7840E2D72}" type="presParOf" srcId="{0CFA571E-3E7B-AE4C-A350-404C3B1CD797}" destId="{B28F79B6-CDD2-EA42-8C3C-509AE1059AF7}" srcOrd="8" destOrd="0" presId="urn:microsoft.com/office/officeart/2005/8/layout/radial1"/>
    <dgm:cxn modelId="{DE7DA6E1-7954-45BB-B5D8-C2214C2B07AE}" type="presParOf" srcId="{0CFA571E-3E7B-AE4C-A350-404C3B1CD797}" destId="{406B3FF9-B7BF-1648-B41A-120739188CFC}" srcOrd="9" destOrd="0" presId="urn:microsoft.com/office/officeart/2005/8/layout/radial1"/>
    <dgm:cxn modelId="{B31F38BA-9912-48B6-9209-821ED4F1BD41}" type="presParOf" srcId="{406B3FF9-B7BF-1648-B41A-120739188CFC}" destId="{744026A7-19E7-464E-AE5F-55978A49C27A}" srcOrd="0" destOrd="0" presId="urn:microsoft.com/office/officeart/2005/8/layout/radial1"/>
    <dgm:cxn modelId="{8A3ADCD0-7563-4502-9EE0-73AC41A27535}" type="presParOf" srcId="{0CFA571E-3E7B-AE4C-A350-404C3B1CD797}" destId="{C0273337-D3FC-CF4F-B67B-D37F97BD2B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A0FE38-0D3B-7B41-9765-12633CF463F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81DDDE-61EA-2B42-878B-C46F0FF0D0FA}">
      <dgm:prSet custT="1"/>
      <dgm:spPr/>
      <dgm:t>
        <a:bodyPr/>
        <a:lstStyle/>
        <a:p>
          <a:pPr rtl="0"/>
          <a:r>
            <a:rPr lang="en-US" sz="2800" dirty="0" smtClean="0"/>
            <a:t>Answers the question: What the business and company will look like in a distant future?</a:t>
          </a:r>
          <a:endParaRPr lang="en-US" sz="2800" dirty="0"/>
        </a:p>
      </dgm:t>
    </dgm:pt>
    <dgm:pt modelId="{9AF1549C-D30C-7C46-819C-A5186536B7A1}" type="parTrans" cxnId="{2B347391-95B4-D549-BDC3-79EB39A219FE}">
      <dgm:prSet/>
      <dgm:spPr/>
      <dgm:t>
        <a:bodyPr/>
        <a:lstStyle/>
        <a:p>
          <a:endParaRPr lang="en-US"/>
        </a:p>
      </dgm:t>
    </dgm:pt>
    <dgm:pt modelId="{253C728D-3A9D-D342-B481-A601E9820D89}" type="sibTrans" cxnId="{2B347391-95B4-D549-BDC3-79EB39A219FE}">
      <dgm:prSet/>
      <dgm:spPr/>
      <dgm:t>
        <a:bodyPr/>
        <a:lstStyle/>
        <a:p>
          <a:endParaRPr lang="en-US"/>
        </a:p>
      </dgm:t>
    </dgm:pt>
    <dgm:pt modelId="{DF97CF13-24FF-7E42-9874-BF8AED5851C9}">
      <dgm:prSet custT="1"/>
      <dgm:spPr/>
      <dgm:t>
        <a:bodyPr/>
        <a:lstStyle/>
        <a:p>
          <a:pPr rtl="0"/>
          <a:r>
            <a:rPr lang="en-US" sz="2600" dirty="0" smtClean="0"/>
            <a:t>Reflects feelings and ideas of leaders</a:t>
          </a:r>
        </a:p>
        <a:p>
          <a:pPr rtl="0"/>
          <a:r>
            <a:rPr lang="en-US" sz="2000" dirty="0" smtClean="0"/>
            <a:t>(emotional perspective)</a:t>
          </a:r>
          <a:endParaRPr lang="en-US" sz="2600" dirty="0"/>
        </a:p>
      </dgm:t>
    </dgm:pt>
    <dgm:pt modelId="{79B2E2C2-A137-3B45-834A-CC53835EA249}" type="parTrans" cxnId="{9B56A214-E3C0-5B4D-AEA9-B4BE1270C955}">
      <dgm:prSet/>
      <dgm:spPr/>
      <dgm:t>
        <a:bodyPr/>
        <a:lstStyle/>
        <a:p>
          <a:endParaRPr lang="en-US"/>
        </a:p>
      </dgm:t>
    </dgm:pt>
    <dgm:pt modelId="{F5ADFCB0-E4BC-AF4E-B58A-AD632635B98F}" type="sibTrans" cxnId="{9B56A214-E3C0-5B4D-AEA9-B4BE1270C955}">
      <dgm:prSet/>
      <dgm:spPr/>
      <dgm:t>
        <a:bodyPr/>
        <a:lstStyle/>
        <a:p>
          <a:endParaRPr lang="en-US"/>
        </a:p>
      </dgm:t>
    </dgm:pt>
    <dgm:pt modelId="{70A28503-76D2-E64D-83FE-73F2621C68D6}">
      <dgm:prSet custT="1"/>
      <dgm:spPr/>
      <dgm:t>
        <a:bodyPr/>
        <a:lstStyle/>
        <a:p>
          <a:pPr rtl="0"/>
          <a:r>
            <a:rPr lang="en-US" sz="2400" dirty="0" smtClean="0"/>
            <a:t>Includes measurable parameters and its values indicating achievement of vision </a:t>
          </a:r>
        </a:p>
        <a:p>
          <a:pPr rtl="0"/>
          <a:r>
            <a:rPr lang="en-US" sz="1800" dirty="0" smtClean="0"/>
            <a:t>(rational perspective)</a:t>
          </a:r>
          <a:endParaRPr lang="en-US" sz="1800" dirty="0"/>
        </a:p>
      </dgm:t>
    </dgm:pt>
    <dgm:pt modelId="{D5F255BC-BB47-9549-9219-5D7EBEE69453}" type="parTrans" cxnId="{FB5ED901-B5B0-0943-A42F-FCEBFA7644E1}">
      <dgm:prSet/>
      <dgm:spPr/>
      <dgm:t>
        <a:bodyPr/>
        <a:lstStyle/>
        <a:p>
          <a:endParaRPr lang="en-US"/>
        </a:p>
      </dgm:t>
    </dgm:pt>
    <dgm:pt modelId="{7492A3AF-1096-844C-A5E4-20B6FCCF6CDC}" type="sibTrans" cxnId="{FB5ED901-B5B0-0943-A42F-FCEBFA7644E1}">
      <dgm:prSet/>
      <dgm:spPr/>
      <dgm:t>
        <a:bodyPr/>
        <a:lstStyle/>
        <a:p>
          <a:endParaRPr lang="en-US"/>
        </a:p>
      </dgm:t>
    </dgm:pt>
    <dgm:pt modelId="{C7F74677-9C1A-8F4E-97C5-BA16925D76F5}" type="pres">
      <dgm:prSet presAssocID="{6BA0FE38-0D3B-7B41-9765-12633CF463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32E98A-8046-9B4B-92B9-5B0ECE291301}" type="pres">
      <dgm:prSet presAssocID="{7181DDDE-61EA-2B42-878B-C46F0FF0D0F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45A32-3CA6-3B40-9C8B-82C3E5C0B5F6}" type="pres">
      <dgm:prSet presAssocID="{253C728D-3A9D-D342-B481-A601E9820D89}" presName="spacer" presStyleCnt="0"/>
      <dgm:spPr/>
    </dgm:pt>
    <dgm:pt modelId="{7A98AF23-3BC2-5C4D-AA3D-6568FFD63126}" type="pres">
      <dgm:prSet presAssocID="{DF97CF13-24FF-7E42-9874-BF8AED5851C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064500-4E22-7C4D-96A2-7ED6CB7ACB12}" type="pres">
      <dgm:prSet presAssocID="{F5ADFCB0-E4BC-AF4E-B58A-AD632635B98F}" presName="spacer" presStyleCnt="0"/>
      <dgm:spPr/>
    </dgm:pt>
    <dgm:pt modelId="{2D34F967-6245-EA4F-993F-E443104802EA}" type="pres">
      <dgm:prSet presAssocID="{70A28503-76D2-E64D-83FE-73F2621C68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53F343-ABD3-47C7-A766-27C1CA737DD4}" type="presOf" srcId="{7181DDDE-61EA-2B42-878B-C46F0FF0D0FA}" destId="{0E32E98A-8046-9B4B-92B9-5B0ECE291301}" srcOrd="0" destOrd="0" presId="urn:microsoft.com/office/officeart/2005/8/layout/vList2"/>
    <dgm:cxn modelId="{C3B6B2F4-6F52-4775-8990-4A11928DEDB4}" type="presOf" srcId="{70A28503-76D2-E64D-83FE-73F2621C68D6}" destId="{2D34F967-6245-EA4F-993F-E443104802EA}" srcOrd="0" destOrd="0" presId="urn:microsoft.com/office/officeart/2005/8/layout/vList2"/>
    <dgm:cxn modelId="{2ECFF5B3-01E1-4AEE-BEF5-3750C6B58E81}" type="presOf" srcId="{6BA0FE38-0D3B-7B41-9765-12633CF463FA}" destId="{C7F74677-9C1A-8F4E-97C5-BA16925D76F5}" srcOrd="0" destOrd="0" presId="urn:microsoft.com/office/officeart/2005/8/layout/vList2"/>
    <dgm:cxn modelId="{FBE5F14D-05CD-44A9-9B4A-BCEF75E9477B}" type="presOf" srcId="{DF97CF13-24FF-7E42-9874-BF8AED5851C9}" destId="{7A98AF23-3BC2-5C4D-AA3D-6568FFD63126}" srcOrd="0" destOrd="0" presId="urn:microsoft.com/office/officeart/2005/8/layout/vList2"/>
    <dgm:cxn modelId="{2B347391-95B4-D549-BDC3-79EB39A219FE}" srcId="{6BA0FE38-0D3B-7B41-9765-12633CF463FA}" destId="{7181DDDE-61EA-2B42-878B-C46F0FF0D0FA}" srcOrd="0" destOrd="0" parTransId="{9AF1549C-D30C-7C46-819C-A5186536B7A1}" sibTransId="{253C728D-3A9D-D342-B481-A601E9820D89}"/>
    <dgm:cxn modelId="{FB5ED901-B5B0-0943-A42F-FCEBFA7644E1}" srcId="{6BA0FE38-0D3B-7B41-9765-12633CF463FA}" destId="{70A28503-76D2-E64D-83FE-73F2621C68D6}" srcOrd="2" destOrd="0" parTransId="{D5F255BC-BB47-9549-9219-5D7EBEE69453}" sibTransId="{7492A3AF-1096-844C-A5E4-20B6FCCF6CDC}"/>
    <dgm:cxn modelId="{9B56A214-E3C0-5B4D-AEA9-B4BE1270C955}" srcId="{6BA0FE38-0D3B-7B41-9765-12633CF463FA}" destId="{DF97CF13-24FF-7E42-9874-BF8AED5851C9}" srcOrd="1" destOrd="0" parTransId="{79B2E2C2-A137-3B45-834A-CC53835EA249}" sibTransId="{F5ADFCB0-E4BC-AF4E-B58A-AD632635B98F}"/>
    <dgm:cxn modelId="{28234208-61ED-47D3-8E58-E34E79984DEF}" type="presParOf" srcId="{C7F74677-9C1A-8F4E-97C5-BA16925D76F5}" destId="{0E32E98A-8046-9B4B-92B9-5B0ECE291301}" srcOrd="0" destOrd="0" presId="urn:microsoft.com/office/officeart/2005/8/layout/vList2"/>
    <dgm:cxn modelId="{4DB5655C-2A86-41AA-8C36-BB0A2EB02733}" type="presParOf" srcId="{C7F74677-9C1A-8F4E-97C5-BA16925D76F5}" destId="{23D45A32-3CA6-3B40-9C8B-82C3E5C0B5F6}" srcOrd="1" destOrd="0" presId="urn:microsoft.com/office/officeart/2005/8/layout/vList2"/>
    <dgm:cxn modelId="{DEDBB75C-7EDE-408B-AD0C-09B0DF718BF4}" type="presParOf" srcId="{C7F74677-9C1A-8F4E-97C5-BA16925D76F5}" destId="{7A98AF23-3BC2-5C4D-AA3D-6568FFD63126}" srcOrd="2" destOrd="0" presId="urn:microsoft.com/office/officeart/2005/8/layout/vList2"/>
    <dgm:cxn modelId="{6C207E87-C8CF-49D5-ABE1-901EDA1FBF32}" type="presParOf" srcId="{C7F74677-9C1A-8F4E-97C5-BA16925D76F5}" destId="{8D064500-4E22-7C4D-96A2-7ED6CB7ACB12}" srcOrd="3" destOrd="0" presId="urn:microsoft.com/office/officeart/2005/8/layout/vList2"/>
    <dgm:cxn modelId="{06E4B139-A4BD-46A5-A1AE-46565D6F6BB6}" type="presParOf" srcId="{C7F74677-9C1A-8F4E-97C5-BA16925D76F5}" destId="{2D34F967-6245-EA4F-993F-E443104802E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77BB36-00F5-42AC-96B4-78B7180DDCFB}" type="presOf" srcId="{6D0734E5-8E2F-7446-BF1B-F8DB68EFDC1A}" destId="{D4643700-110C-9A4C-B6B7-950B64573578}" srcOrd="0" destOrd="0" presId="urn:microsoft.com/office/officeart/2005/8/layout/radial1"/>
    <dgm:cxn modelId="{43FEC786-4E40-406B-8DA4-C23276E1B7D1}" type="presOf" srcId="{06179A3E-D021-A74D-A80B-10985AD59869}" destId="{57AA3AAE-AFDC-8E4D-8FDB-7A820EF5BEE9}" srcOrd="1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2D252245-3E3B-4B5E-8F35-43BE137C9A6D}" type="presOf" srcId="{2BDD11A1-89EB-6D4F-A1E9-9B7F616B3788}" destId="{6D8A6050-F5C2-354F-B3D2-52E6091FECF3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40CCC031-D894-4AE2-BC4A-383216DF0C49}" type="presOf" srcId="{D38404C7-84A1-8B4E-AB60-72773CCDECB9}" destId="{1FA2E41E-A94F-114D-819C-49465E42D5B6}" srcOrd="0" destOrd="0" presId="urn:microsoft.com/office/officeart/2005/8/layout/radial1"/>
    <dgm:cxn modelId="{F0DCF902-028F-4414-AB6C-7A96FF85F781}" type="presOf" srcId="{6E009C3F-466C-5E41-9F59-E75EE2FDEF12}" destId="{586C0CCB-84B5-F54A-B82D-0177C64ABD0C}" srcOrd="1" destOrd="0" presId="urn:microsoft.com/office/officeart/2005/8/layout/radial1"/>
    <dgm:cxn modelId="{4309386C-8607-40F0-9548-43A76A5C384C}" type="presOf" srcId="{6E009C3F-466C-5E41-9F59-E75EE2FDEF12}" destId="{E56D8B82-C824-CD46-A211-8D1B0360D713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1560BCAE-6887-43B5-9C1A-DB2D922F895E}" type="presOf" srcId="{6A5D5110-7643-DA40-81E8-28E1A33C0C81}" destId="{81DADF80-BD04-D549-8EE9-2D43FBB08251}" srcOrd="0" destOrd="0" presId="urn:microsoft.com/office/officeart/2005/8/layout/radial1"/>
    <dgm:cxn modelId="{4A74DAEB-75D5-4A2F-B691-48708361A840}" type="presOf" srcId="{DBA3ADE8-EF24-5C46-A850-C69377EC523D}" destId="{B28F79B6-CDD2-EA42-8C3C-509AE1059AF7}" srcOrd="0" destOrd="0" presId="urn:microsoft.com/office/officeart/2005/8/layout/radial1"/>
    <dgm:cxn modelId="{03861ED3-67B8-406C-A2A9-637B80FA1371}" type="presOf" srcId="{B907010D-5D6A-E64A-83F4-D64DA90FF28E}" destId="{B7F811AC-77D5-5E42-A71D-EB4AB08D53CB}" srcOrd="1" destOrd="0" presId="urn:microsoft.com/office/officeart/2005/8/layout/radial1"/>
    <dgm:cxn modelId="{D9C609AA-5109-4AE0-938D-FDEAFBDBA5F0}" type="presOf" srcId="{5A54297D-8078-EE40-9A88-19A46D3D8598}" destId="{0A4CE849-DE3D-6B41-B7BF-8D69A71415E7}" srcOrd="1" destOrd="0" presId="urn:microsoft.com/office/officeart/2005/8/layout/radial1"/>
    <dgm:cxn modelId="{73D85B86-F29F-4169-BD13-A198524BE190}" type="presOf" srcId="{06179A3E-D021-A74D-A80B-10985AD59869}" destId="{45DCA0BC-7ED8-6E44-B19E-F1B5B16E470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876A175A-8D7F-4E02-B603-6165EA1FEC33}" type="presOf" srcId="{B0DA38C5-CCC7-8044-A29E-8EDD773CB454}" destId="{7A3F91E7-960B-1F44-BA4F-6E46CB8561A5}" srcOrd="0" destOrd="0" presId="urn:microsoft.com/office/officeart/2005/8/layout/radial1"/>
    <dgm:cxn modelId="{1EF1B18A-14F8-48F9-AE72-7EE7397B73E7}" type="presOf" srcId="{4755AA4C-662F-BD49-8C35-4B0EDD0C5948}" destId="{0CFA571E-3E7B-AE4C-A350-404C3B1CD797}" srcOrd="0" destOrd="0" presId="urn:microsoft.com/office/officeart/2005/8/layout/radial1"/>
    <dgm:cxn modelId="{A6C3BEBE-A1E8-4CF0-B177-60A75D895BA9}" type="presOf" srcId="{5A54297D-8078-EE40-9A88-19A46D3D8598}" destId="{7173A7B2-75F5-C74A-A92D-E689C4CBBEBC}" srcOrd="0" destOrd="0" presId="urn:microsoft.com/office/officeart/2005/8/layout/radial1"/>
    <dgm:cxn modelId="{607891B9-BBF7-4A5D-AD0B-517858DF9697}" type="presOf" srcId="{B907010D-5D6A-E64A-83F4-D64DA90FF28E}" destId="{333C7B3C-0F2E-0349-BBE8-4FC22FFBF37F}" srcOrd="0" destOrd="0" presId="urn:microsoft.com/office/officeart/2005/8/layout/radial1"/>
    <dgm:cxn modelId="{FD747544-AC10-4A80-AE04-8238CA8493FF}" type="presOf" srcId="{00E17448-3880-3D48-9B15-C372BA15348A}" destId="{89510FC7-8D0A-6743-B68D-431044089796}" srcOrd="0" destOrd="0" presId="urn:microsoft.com/office/officeart/2005/8/layout/radial1"/>
    <dgm:cxn modelId="{07D17509-AB45-402F-9F65-34DF37077275}" type="presOf" srcId="{6D0734E5-8E2F-7446-BF1B-F8DB68EFDC1A}" destId="{BCBC3178-6590-AE48-9232-93F09B4C8EE9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24AAF30E-5913-4574-A222-ABCEA35B4FD9}" type="presParOf" srcId="{0CFA571E-3E7B-AE4C-A350-404C3B1CD797}" destId="{1FA2E41E-A94F-114D-819C-49465E42D5B6}" srcOrd="0" destOrd="0" presId="urn:microsoft.com/office/officeart/2005/8/layout/radial1"/>
    <dgm:cxn modelId="{0528D1E6-EA4B-4CFC-A895-49AB9322305B}" type="presParOf" srcId="{0CFA571E-3E7B-AE4C-A350-404C3B1CD797}" destId="{333C7B3C-0F2E-0349-BBE8-4FC22FFBF37F}" srcOrd="1" destOrd="0" presId="urn:microsoft.com/office/officeart/2005/8/layout/radial1"/>
    <dgm:cxn modelId="{343F8553-2B92-4E1E-B2A3-11BEA486C9AA}" type="presParOf" srcId="{333C7B3C-0F2E-0349-BBE8-4FC22FFBF37F}" destId="{B7F811AC-77D5-5E42-A71D-EB4AB08D53CB}" srcOrd="0" destOrd="0" presId="urn:microsoft.com/office/officeart/2005/8/layout/radial1"/>
    <dgm:cxn modelId="{69B4837B-717C-4FB0-BD7B-1EA2937C8A0C}" type="presParOf" srcId="{0CFA571E-3E7B-AE4C-A350-404C3B1CD797}" destId="{6D8A6050-F5C2-354F-B3D2-52E6091FECF3}" srcOrd="2" destOrd="0" presId="urn:microsoft.com/office/officeart/2005/8/layout/radial1"/>
    <dgm:cxn modelId="{F303B2C9-B2A4-41F7-B747-15A0ECFDCE85}" type="presParOf" srcId="{0CFA571E-3E7B-AE4C-A350-404C3B1CD797}" destId="{7173A7B2-75F5-C74A-A92D-E689C4CBBEBC}" srcOrd="3" destOrd="0" presId="urn:microsoft.com/office/officeart/2005/8/layout/radial1"/>
    <dgm:cxn modelId="{3E0E62C0-50E3-4351-8F2C-B4A67CC20B77}" type="presParOf" srcId="{7173A7B2-75F5-C74A-A92D-E689C4CBBEBC}" destId="{0A4CE849-DE3D-6B41-B7BF-8D69A71415E7}" srcOrd="0" destOrd="0" presId="urn:microsoft.com/office/officeart/2005/8/layout/radial1"/>
    <dgm:cxn modelId="{428EE3A1-99FD-4267-A620-B7EAE868C658}" type="presParOf" srcId="{0CFA571E-3E7B-AE4C-A350-404C3B1CD797}" destId="{7A3F91E7-960B-1F44-BA4F-6E46CB8561A5}" srcOrd="4" destOrd="0" presId="urn:microsoft.com/office/officeart/2005/8/layout/radial1"/>
    <dgm:cxn modelId="{AE2C1157-4C4C-4D94-A537-2C0B63CA6F54}" type="presParOf" srcId="{0CFA571E-3E7B-AE4C-A350-404C3B1CD797}" destId="{E56D8B82-C824-CD46-A211-8D1B0360D713}" srcOrd="5" destOrd="0" presId="urn:microsoft.com/office/officeart/2005/8/layout/radial1"/>
    <dgm:cxn modelId="{172A8E48-9E6E-48B9-A717-AEC46E9D4B8A}" type="presParOf" srcId="{E56D8B82-C824-CD46-A211-8D1B0360D713}" destId="{586C0CCB-84B5-F54A-B82D-0177C64ABD0C}" srcOrd="0" destOrd="0" presId="urn:microsoft.com/office/officeart/2005/8/layout/radial1"/>
    <dgm:cxn modelId="{551BA7E1-F87C-4AEB-BB64-A0E9573A4402}" type="presParOf" srcId="{0CFA571E-3E7B-AE4C-A350-404C3B1CD797}" destId="{89510FC7-8D0A-6743-B68D-431044089796}" srcOrd="6" destOrd="0" presId="urn:microsoft.com/office/officeart/2005/8/layout/radial1"/>
    <dgm:cxn modelId="{602C56AA-A51B-46E1-B37D-A63F98B90E28}" type="presParOf" srcId="{0CFA571E-3E7B-AE4C-A350-404C3B1CD797}" destId="{D4643700-110C-9A4C-B6B7-950B64573578}" srcOrd="7" destOrd="0" presId="urn:microsoft.com/office/officeart/2005/8/layout/radial1"/>
    <dgm:cxn modelId="{08438B00-8FBE-4B33-BEED-CE60E4F2F289}" type="presParOf" srcId="{D4643700-110C-9A4C-B6B7-950B64573578}" destId="{BCBC3178-6590-AE48-9232-93F09B4C8EE9}" srcOrd="0" destOrd="0" presId="urn:microsoft.com/office/officeart/2005/8/layout/radial1"/>
    <dgm:cxn modelId="{963B8611-CFD6-457B-BCB4-084DE3663FDE}" type="presParOf" srcId="{0CFA571E-3E7B-AE4C-A350-404C3B1CD797}" destId="{81DADF80-BD04-D549-8EE9-2D43FBB08251}" srcOrd="8" destOrd="0" presId="urn:microsoft.com/office/officeart/2005/8/layout/radial1"/>
    <dgm:cxn modelId="{3725610F-BF97-47F7-80A8-E54CCE757EEF}" type="presParOf" srcId="{0CFA571E-3E7B-AE4C-A350-404C3B1CD797}" destId="{45DCA0BC-7ED8-6E44-B19E-F1B5B16E4703}" srcOrd="9" destOrd="0" presId="urn:microsoft.com/office/officeart/2005/8/layout/radial1"/>
    <dgm:cxn modelId="{304F42EF-B210-4936-BD5B-255355923AB1}" type="presParOf" srcId="{45DCA0BC-7ED8-6E44-B19E-F1B5B16E4703}" destId="{57AA3AAE-AFDC-8E4D-8FDB-7A820EF5BEE9}" srcOrd="0" destOrd="0" presId="urn:microsoft.com/office/officeart/2005/8/layout/radial1"/>
    <dgm:cxn modelId="{66AFA3D5-3593-46DE-A94C-18A878560880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250017-CB24-9442-A157-B0B25151F3C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959DAC-E0D1-194F-8150-E284F89D95D1}">
      <dgm:prSet phldrT="[Text]"/>
      <dgm:spPr/>
      <dgm:t>
        <a:bodyPr/>
        <a:lstStyle/>
        <a:p>
          <a:r>
            <a:rPr lang="en-US" dirty="0" smtClean="0"/>
            <a:t>Indicates the benefits for customers, suppliers, employees</a:t>
          </a:r>
          <a:endParaRPr lang="en-US" dirty="0"/>
        </a:p>
      </dgm:t>
    </dgm:pt>
    <dgm:pt modelId="{9FDAED5F-9309-4C4F-8975-AB69907C5F71}" type="parTrans" cxnId="{7D2DE30D-6B0D-4E45-8E01-429F0193FCE5}">
      <dgm:prSet/>
      <dgm:spPr/>
      <dgm:t>
        <a:bodyPr/>
        <a:lstStyle/>
        <a:p>
          <a:endParaRPr lang="en-US"/>
        </a:p>
      </dgm:t>
    </dgm:pt>
    <dgm:pt modelId="{696B95D5-B2F2-3943-958F-2C945A95E10B}" type="sibTrans" cxnId="{7D2DE30D-6B0D-4E45-8E01-429F0193FCE5}">
      <dgm:prSet/>
      <dgm:spPr/>
      <dgm:t>
        <a:bodyPr/>
        <a:lstStyle/>
        <a:p>
          <a:endParaRPr lang="en-US"/>
        </a:p>
      </dgm:t>
    </dgm:pt>
    <dgm:pt modelId="{7C04D9A2-B677-274D-B8C4-516243177A08}">
      <dgm:prSet phldrT="[Text]"/>
      <dgm:spPr/>
      <dgm:t>
        <a:bodyPr/>
        <a:lstStyle/>
        <a:p>
          <a:r>
            <a:rPr lang="en-US" dirty="0" smtClean="0"/>
            <a:t>Offers products and services to satisfy needs of the subjects</a:t>
          </a:r>
          <a:endParaRPr lang="en-US" dirty="0"/>
        </a:p>
      </dgm:t>
    </dgm:pt>
    <dgm:pt modelId="{461468E8-9298-0842-B8D5-024C18148789}" type="parTrans" cxnId="{032CE81E-58C2-F941-B7AF-2126ADAC554D}">
      <dgm:prSet/>
      <dgm:spPr/>
      <dgm:t>
        <a:bodyPr/>
        <a:lstStyle/>
        <a:p>
          <a:endParaRPr lang="en-US"/>
        </a:p>
      </dgm:t>
    </dgm:pt>
    <dgm:pt modelId="{5EDEBC23-0B5A-2340-BF11-29FD11BD139B}" type="sibTrans" cxnId="{032CE81E-58C2-F941-B7AF-2126ADAC554D}">
      <dgm:prSet/>
      <dgm:spPr/>
      <dgm:t>
        <a:bodyPr/>
        <a:lstStyle/>
        <a:p>
          <a:endParaRPr lang="en-US"/>
        </a:p>
      </dgm:t>
    </dgm:pt>
    <dgm:pt modelId="{8111CB87-5BF7-304C-A3F6-C0A7B1F2E1F5}">
      <dgm:prSet phldrT="[Text]"/>
      <dgm:spPr/>
      <dgm:t>
        <a:bodyPr/>
        <a:lstStyle/>
        <a:p>
          <a:r>
            <a:rPr lang="en-US" dirty="0" smtClean="0"/>
            <a:t>Appeals to wider customer groups</a:t>
          </a:r>
          <a:endParaRPr lang="en-US" dirty="0"/>
        </a:p>
      </dgm:t>
    </dgm:pt>
    <dgm:pt modelId="{4BD7E804-975E-F14D-B2E2-1C43D1E7CD91}" type="parTrans" cxnId="{665AB296-DEEC-6B42-9CC6-37CF05F9B657}">
      <dgm:prSet/>
      <dgm:spPr/>
      <dgm:t>
        <a:bodyPr/>
        <a:lstStyle/>
        <a:p>
          <a:endParaRPr lang="en-US"/>
        </a:p>
      </dgm:t>
    </dgm:pt>
    <dgm:pt modelId="{0AD5E2A9-DAE7-7F48-B3A2-68F5232995BE}" type="sibTrans" cxnId="{665AB296-DEEC-6B42-9CC6-37CF05F9B657}">
      <dgm:prSet/>
      <dgm:spPr/>
      <dgm:t>
        <a:bodyPr/>
        <a:lstStyle/>
        <a:p>
          <a:endParaRPr lang="en-US"/>
        </a:p>
      </dgm:t>
    </dgm:pt>
    <dgm:pt modelId="{FA192D4A-AD26-4840-918E-D5AA35439D4F}">
      <dgm:prSet phldrT="[Text]"/>
      <dgm:spPr/>
      <dgm:t>
        <a:bodyPr/>
        <a:lstStyle/>
        <a:p>
          <a:r>
            <a:rPr lang="en-US" dirty="0" smtClean="0"/>
            <a:t>Attracts attention rather than explain usefulness exactly</a:t>
          </a:r>
          <a:endParaRPr lang="en-US" dirty="0"/>
        </a:p>
      </dgm:t>
    </dgm:pt>
    <dgm:pt modelId="{21D07AA4-FAC7-0146-92D1-CB1D6D5ECCDE}" type="parTrans" cxnId="{6347F29B-BC51-DD45-87A8-C781407EEECF}">
      <dgm:prSet/>
      <dgm:spPr/>
      <dgm:t>
        <a:bodyPr/>
        <a:lstStyle/>
        <a:p>
          <a:endParaRPr lang="en-US"/>
        </a:p>
      </dgm:t>
    </dgm:pt>
    <dgm:pt modelId="{BDB13BA1-FE7F-7E4F-BA3F-762715B9558C}" type="sibTrans" cxnId="{6347F29B-BC51-DD45-87A8-C781407EEECF}">
      <dgm:prSet/>
      <dgm:spPr/>
      <dgm:t>
        <a:bodyPr/>
        <a:lstStyle/>
        <a:p>
          <a:endParaRPr lang="en-US"/>
        </a:p>
      </dgm:t>
    </dgm:pt>
    <dgm:pt modelId="{3566C0B4-F9B7-0042-9DB9-17E4F4C95219}" type="pres">
      <dgm:prSet presAssocID="{28250017-CB24-9442-A157-B0B25151F3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90C316-B932-1644-9E5A-85CF345D5FA0}" type="pres">
      <dgm:prSet presAssocID="{AD959DAC-E0D1-194F-8150-E284F89D95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D83631-DAA5-A14F-AE9E-D4EEB784F0AA}" type="pres">
      <dgm:prSet presAssocID="{696B95D5-B2F2-3943-958F-2C945A95E10B}" presName="spacer" presStyleCnt="0"/>
      <dgm:spPr/>
    </dgm:pt>
    <dgm:pt modelId="{FECE648E-828F-EF49-8BE6-37E350F53870}" type="pres">
      <dgm:prSet presAssocID="{7C04D9A2-B677-274D-B8C4-516243177A0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97C6F-4034-CB41-868E-434FEFD952A4}" type="pres">
      <dgm:prSet presAssocID="{5EDEBC23-0B5A-2340-BF11-29FD11BD139B}" presName="spacer" presStyleCnt="0"/>
      <dgm:spPr/>
    </dgm:pt>
    <dgm:pt modelId="{E4670E08-01D4-9242-9D7B-7858A64628C3}" type="pres">
      <dgm:prSet presAssocID="{8111CB87-5BF7-304C-A3F6-C0A7B1F2E1F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63EFD0-9773-204C-9A75-E257BAA60CA7}" type="pres">
      <dgm:prSet presAssocID="{0AD5E2A9-DAE7-7F48-B3A2-68F5232995BE}" presName="spacer" presStyleCnt="0"/>
      <dgm:spPr/>
    </dgm:pt>
    <dgm:pt modelId="{8C66B23C-5ACB-904E-ABB7-344274110DF3}" type="pres">
      <dgm:prSet presAssocID="{FA192D4A-AD26-4840-918E-D5AA35439D4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2CE81E-58C2-F941-B7AF-2126ADAC554D}" srcId="{28250017-CB24-9442-A157-B0B25151F3CA}" destId="{7C04D9A2-B677-274D-B8C4-516243177A08}" srcOrd="1" destOrd="0" parTransId="{461468E8-9298-0842-B8D5-024C18148789}" sibTransId="{5EDEBC23-0B5A-2340-BF11-29FD11BD139B}"/>
    <dgm:cxn modelId="{6347F29B-BC51-DD45-87A8-C781407EEECF}" srcId="{28250017-CB24-9442-A157-B0B25151F3CA}" destId="{FA192D4A-AD26-4840-918E-D5AA35439D4F}" srcOrd="3" destOrd="0" parTransId="{21D07AA4-FAC7-0146-92D1-CB1D6D5ECCDE}" sibTransId="{BDB13BA1-FE7F-7E4F-BA3F-762715B9558C}"/>
    <dgm:cxn modelId="{02F0F747-4ACB-463A-AD0C-299728920B35}" type="presOf" srcId="{7C04D9A2-B677-274D-B8C4-516243177A08}" destId="{FECE648E-828F-EF49-8BE6-37E350F53870}" srcOrd="0" destOrd="0" presId="urn:microsoft.com/office/officeart/2005/8/layout/vList2"/>
    <dgm:cxn modelId="{BBEF2322-205A-406F-AE68-CFD138EC4B9A}" type="presOf" srcId="{28250017-CB24-9442-A157-B0B25151F3CA}" destId="{3566C0B4-F9B7-0042-9DB9-17E4F4C95219}" srcOrd="0" destOrd="0" presId="urn:microsoft.com/office/officeart/2005/8/layout/vList2"/>
    <dgm:cxn modelId="{AAF47486-DCAC-4CDA-B529-3CD34201D41A}" type="presOf" srcId="{FA192D4A-AD26-4840-918E-D5AA35439D4F}" destId="{8C66B23C-5ACB-904E-ABB7-344274110DF3}" srcOrd="0" destOrd="0" presId="urn:microsoft.com/office/officeart/2005/8/layout/vList2"/>
    <dgm:cxn modelId="{7D2DE30D-6B0D-4E45-8E01-429F0193FCE5}" srcId="{28250017-CB24-9442-A157-B0B25151F3CA}" destId="{AD959DAC-E0D1-194F-8150-E284F89D95D1}" srcOrd="0" destOrd="0" parTransId="{9FDAED5F-9309-4C4F-8975-AB69907C5F71}" sibTransId="{696B95D5-B2F2-3943-958F-2C945A95E10B}"/>
    <dgm:cxn modelId="{665AB296-DEEC-6B42-9CC6-37CF05F9B657}" srcId="{28250017-CB24-9442-A157-B0B25151F3CA}" destId="{8111CB87-5BF7-304C-A3F6-C0A7B1F2E1F5}" srcOrd="2" destOrd="0" parTransId="{4BD7E804-975E-F14D-B2E2-1C43D1E7CD91}" sibTransId="{0AD5E2A9-DAE7-7F48-B3A2-68F5232995BE}"/>
    <dgm:cxn modelId="{B4776288-53CF-4494-ABF8-EA0AD1D41916}" type="presOf" srcId="{AD959DAC-E0D1-194F-8150-E284F89D95D1}" destId="{3F90C316-B932-1644-9E5A-85CF345D5FA0}" srcOrd="0" destOrd="0" presId="urn:microsoft.com/office/officeart/2005/8/layout/vList2"/>
    <dgm:cxn modelId="{7D15ABCD-AB21-4F96-870D-69D0474AEBF4}" type="presOf" srcId="{8111CB87-5BF7-304C-A3F6-C0A7B1F2E1F5}" destId="{E4670E08-01D4-9242-9D7B-7858A64628C3}" srcOrd="0" destOrd="0" presId="urn:microsoft.com/office/officeart/2005/8/layout/vList2"/>
    <dgm:cxn modelId="{D7476F98-7617-43D4-8FF4-B2199D0664C2}" type="presParOf" srcId="{3566C0B4-F9B7-0042-9DB9-17E4F4C95219}" destId="{3F90C316-B932-1644-9E5A-85CF345D5FA0}" srcOrd="0" destOrd="0" presId="urn:microsoft.com/office/officeart/2005/8/layout/vList2"/>
    <dgm:cxn modelId="{79D5A9A3-66EF-4360-B92C-164E07D0D9AD}" type="presParOf" srcId="{3566C0B4-F9B7-0042-9DB9-17E4F4C95219}" destId="{EFD83631-DAA5-A14F-AE9E-D4EEB784F0AA}" srcOrd="1" destOrd="0" presId="urn:microsoft.com/office/officeart/2005/8/layout/vList2"/>
    <dgm:cxn modelId="{A97A2920-005A-4FE1-9B2B-5988AE2E8565}" type="presParOf" srcId="{3566C0B4-F9B7-0042-9DB9-17E4F4C95219}" destId="{FECE648E-828F-EF49-8BE6-37E350F53870}" srcOrd="2" destOrd="0" presId="urn:microsoft.com/office/officeart/2005/8/layout/vList2"/>
    <dgm:cxn modelId="{CE7E8E37-CCD9-4025-844C-E84822B44876}" type="presParOf" srcId="{3566C0B4-F9B7-0042-9DB9-17E4F4C95219}" destId="{2D297C6F-4034-CB41-868E-434FEFD952A4}" srcOrd="3" destOrd="0" presId="urn:microsoft.com/office/officeart/2005/8/layout/vList2"/>
    <dgm:cxn modelId="{54FBDFD1-748B-44A1-ABC9-BFC1F311E641}" type="presParOf" srcId="{3566C0B4-F9B7-0042-9DB9-17E4F4C95219}" destId="{E4670E08-01D4-9242-9D7B-7858A64628C3}" srcOrd="4" destOrd="0" presId="urn:microsoft.com/office/officeart/2005/8/layout/vList2"/>
    <dgm:cxn modelId="{B217ACD7-85D7-4152-BC9E-2CE6D5AACF51}" type="presParOf" srcId="{3566C0B4-F9B7-0042-9DB9-17E4F4C95219}" destId="{4563EFD0-9773-204C-9A75-E257BAA60CA7}" srcOrd="5" destOrd="0" presId="urn:microsoft.com/office/officeart/2005/8/layout/vList2"/>
    <dgm:cxn modelId="{0F51A111-971F-45DA-B3CA-B122AD138839}" type="presParOf" srcId="{3566C0B4-F9B7-0042-9DB9-17E4F4C95219}" destId="{8C66B23C-5ACB-904E-ABB7-344274110DF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AD95AB-B7AA-4DD8-B0E2-005144F187E4}" type="presOf" srcId="{B907010D-5D6A-E64A-83F4-D64DA90FF28E}" destId="{333C7B3C-0F2E-0349-BBE8-4FC22FFBF37F}" srcOrd="0" destOrd="0" presId="urn:microsoft.com/office/officeart/2005/8/layout/radial1"/>
    <dgm:cxn modelId="{CA6F7AB5-75E1-464A-B9AE-4576CA926566}" type="presOf" srcId="{B0DA38C5-CCC7-8044-A29E-8EDD773CB454}" destId="{7A3F91E7-960B-1F44-BA4F-6E46CB8561A5}" srcOrd="0" destOrd="0" presId="urn:microsoft.com/office/officeart/2005/8/layout/radial1"/>
    <dgm:cxn modelId="{6D83021C-7E23-4892-879B-EE378897ED75}" type="presOf" srcId="{6D0734E5-8E2F-7446-BF1B-F8DB68EFDC1A}" destId="{D4643700-110C-9A4C-B6B7-950B64573578}" srcOrd="0" destOrd="0" presId="urn:microsoft.com/office/officeart/2005/8/layout/radial1"/>
    <dgm:cxn modelId="{8C01197A-4CD1-4BB4-8FC5-062CCE8B0E58}" type="presOf" srcId="{06179A3E-D021-A74D-A80B-10985AD59869}" destId="{45DCA0BC-7ED8-6E44-B19E-F1B5B16E4703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0E899968-95B4-4BED-83AC-B8AB410860A9}" type="presOf" srcId="{6E009C3F-466C-5E41-9F59-E75EE2FDEF12}" destId="{586C0CCB-84B5-F54A-B82D-0177C64ABD0C}" srcOrd="1" destOrd="0" presId="urn:microsoft.com/office/officeart/2005/8/layout/radial1"/>
    <dgm:cxn modelId="{FD3BDF52-A98F-4C01-85A7-7C4344E746FF}" type="presOf" srcId="{5A54297D-8078-EE40-9A88-19A46D3D8598}" destId="{7173A7B2-75F5-C74A-A92D-E689C4CBBEBC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52D66249-7151-403E-94E6-DC133B1891A7}" type="presOf" srcId="{06179A3E-D021-A74D-A80B-10985AD59869}" destId="{57AA3AAE-AFDC-8E4D-8FDB-7A820EF5BEE9}" srcOrd="1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A43AA624-DD25-464F-AEF8-B596239C7DB5}" type="presOf" srcId="{4755AA4C-662F-BD49-8C35-4B0EDD0C5948}" destId="{0CFA571E-3E7B-AE4C-A350-404C3B1CD797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DBB57367-5B8F-4149-B998-464328E44815}" type="presOf" srcId="{5A54297D-8078-EE40-9A88-19A46D3D8598}" destId="{0A4CE849-DE3D-6B41-B7BF-8D69A71415E7}" srcOrd="1" destOrd="0" presId="urn:microsoft.com/office/officeart/2005/8/layout/radial1"/>
    <dgm:cxn modelId="{57E25A25-230D-409C-B741-0F37040DDA30}" type="presOf" srcId="{DBA3ADE8-EF24-5C46-A850-C69377EC523D}" destId="{B28F79B6-CDD2-EA42-8C3C-509AE1059AF7}" srcOrd="0" destOrd="0" presId="urn:microsoft.com/office/officeart/2005/8/layout/radial1"/>
    <dgm:cxn modelId="{5D5C454F-6D07-494C-9D5C-15A05C0C3E7E}" type="presOf" srcId="{6D0734E5-8E2F-7446-BF1B-F8DB68EFDC1A}" destId="{BCBC3178-6590-AE48-9232-93F09B4C8EE9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3B3CD23F-EEC8-4C5C-88CD-7F8276D85CFE}" type="presOf" srcId="{6A5D5110-7643-DA40-81E8-28E1A33C0C81}" destId="{81DADF80-BD04-D549-8EE9-2D43FBB08251}" srcOrd="0" destOrd="0" presId="urn:microsoft.com/office/officeart/2005/8/layout/radial1"/>
    <dgm:cxn modelId="{6E9C78C0-38E4-48C3-A039-04012739A98C}" type="presOf" srcId="{2BDD11A1-89EB-6D4F-A1E9-9B7F616B3788}" destId="{6D8A6050-F5C2-354F-B3D2-52E6091FECF3}" srcOrd="0" destOrd="0" presId="urn:microsoft.com/office/officeart/2005/8/layout/radial1"/>
    <dgm:cxn modelId="{CA30244A-4757-47F2-BD13-20716994C6E8}" type="presOf" srcId="{6E009C3F-466C-5E41-9F59-E75EE2FDEF12}" destId="{E56D8B82-C824-CD46-A211-8D1B0360D713}" srcOrd="0" destOrd="0" presId="urn:microsoft.com/office/officeart/2005/8/layout/radial1"/>
    <dgm:cxn modelId="{DC5A1386-1EF7-42E2-8A0E-BB4CF339C689}" type="presOf" srcId="{D38404C7-84A1-8B4E-AB60-72773CCDECB9}" destId="{1FA2E41E-A94F-114D-819C-49465E42D5B6}" srcOrd="0" destOrd="0" presId="urn:microsoft.com/office/officeart/2005/8/layout/radial1"/>
    <dgm:cxn modelId="{08C6502C-B53C-4148-8326-80AE9A5A2773}" type="presOf" srcId="{00E17448-3880-3D48-9B15-C372BA15348A}" destId="{89510FC7-8D0A-6743-B68D-431044089796}" srcOrd="0" destOrd="0" presId="urn:microsoft.com/office/officeart/2005/8/layout/radial1"/>
    <dgm:cxn modelId="{E3808E98-C41F-41D5-918B-1883C340B4E5}" type="presOf" srcId="{B907010D-5D6A-E64A-83F4-D64DA90FF28E}" destId="{B7F811AC-77D5-5E42-A71D-EB4AB08D53CB}" srcOrd="1" destOrd="0" presId="urn:microsoft.com/office/officeart/2005/8/layout/radial1"/>
    <dgm:cxn modelId="{16222561-85CD-4035-848A-F0417E9003E4}" type="presParOf" srcId="{0CFA571E-3E7B-AE4C-A350-404C3B1CD797}" destId="{1FA2E41E-A94F-114D-819C-49465E42D5B6}" srcOrd="0" destOrd="0" presId="urn:microsoft.com/office/officeart/2005/8/layout/radial1"/>
    <dgm:cxn modelId="{0FAAE1AE-884F-4CA9-9CC5-1E63738A16E8}" type="presParOf" srcId="{0CFA571E-3E7B-AE4C-A350-404C3B1CD797}" destId="{333C7B3C-0F2E-0349-BBE8-4FC22FFBF37F}" srcOrd="1" destOrd="0" presId="urn:microsoft.com/office/officeart/2005/8/layout/radial1"/>
    <dgm:cxn modelId="{0EABBA7F-FA70-4FC5-A0D8-3F7AC26E50DE}" type="presParOf" srcId="{333C7B3C-0F2E-0349-BBE8-4FC22FFBF37F}" destId="{B7F811AC-77D5-5E42-A71D-EB4AB08D53CB}" srcOrd="0" destOrd="0" presId="urn:microsoft.com/office/officeart/2005/8/layout/radial1"/>
    <dgm:cxn modelId="{93620D56-5DB6-4BFC-9B74-94E6B4E2EB92}" type="presParOf" srcId="{0CFA571E-3E7B-AE4C-A350-404C3B1CD797}" destId="{6D8A6050-F5C2-354F-B3D2-52E6091FECF3}" srcOrd="2" destOrd="0" presId="urn:microsoft.com/office/officeart/2005/8/layout/radial1"/>
    <dgm:cxn modelId="{AB07C39E-F244-444B-87F0-5C02E4FFC534}" type="presParOf" srcId="{0CFA571E-3E7B-AE4C-A350-404C3B1CD797}" destId="{7173A7B2-75F5-C74A-A92D-E689C4CBBEBC}" srcOrd="3" destOrd="0" presId="urn:microsoft.com/office/officeart/2005/8/layout/radial1"/>
    <dgm:cxn modelId="{C56CBE62-73C6-4924-A095-C849F7727017}" type="presParOf" srcId="{7173A7B2-75F5-C74A-A92D-E689C4CBBEBC}" destId="{0A4CE849-DE3D-6B41-B7BF-8D69A71415E7}" srcOrd="0" destOrd="0" presId="urn:microsoft.com/office/officeart/2005/8/layout/radial1"/>
    <dgm:cxn modelId="{027A2429-0E67-4509-A972-E7ADB06A8FFA}" type="presParOf" srcId="{0CFA571E-3E7B-AE4C-A350-404C3B1CD797}" destId="{7A3F91E7-960B-1F44-BA4F-6E46CB8561A5}" srcOrd="4" destOrd="0" presId="urn:microsoft.com/office/officeart/2005/8/layout/radial1"/>
    <dgm:cxn modelId="{CED8F0F5-A25D-4C9C-8C49-3E24CE9924DF}" type="presParOf" srcId="{0CFA571E-3E7B-AE4C-A350-404C3B1CD797}" destId="{E56D8B82-C824-CD46-A211-8D1B0360D713}" srcOrd="5" destOrd="0" presId="urn:microsoft.com/office/officeart/2005/8/layout/radial1"/>
    <dgm:cxn modelId="{2F7E34E6-8237-449E-BE4C-1AC2E518ED2C}" type="presParOf" srcId="{E56D8B82-C824-CD46-A211-8D1B0360D713}" destId="{586C0CCB-84B5-F54A-B82D-0177C64ABD0C}" srcOrd="0" destOrd="0" presId="urn:microsoft.com/office/officeart/2005/8/layout/radial1"/>
    <dgm:cxn modelId="{CEFC9068-42F6-4915-A91C-7FFC74D94A33}" type="presParOf" srcId="{0CFA571E-3E7B-AE4C-A350-404C3B1CD797}" destId="{89510FC7-8D0A-6743-B68D-431044089796}" srcOrd="6" destOrd="0" presId="urn:microsoft.com/office/officeart/2005/8/layout/radial1"/>
    <dgm:cxn modelId="{B48C6320-1211-48C6-A068-BBEB265F3528}" type="presParOf" srcId="{0CFA571E-3E7B-AE4C-A350-404C3B1CD797}" destId="{D4643700-110C-9A4C-B6B7-950B64573578}" srcOrd="7" destOrd="0" presId="urn:microsoft.com/office/officeart/2005/8/layout/radial1"/>
    <dgm:cxn modelId="{19C1CD80-A33E-401A-832C-734038F8D702}" type="presParOf" srcId="{D4643700-110C-9A4C-B6B7-950B64573578}" destId="{BCBC3178-6590-AE48-9232-93F09B4C8EE9}" srcOrd="0" destOrd="0" presId="urn:microsoft.com/office/officeart/2005/8/layout/radial1"/>
    <dgm:cxn modelId="{54AA387E-91FC-4851-AF38-405B1C99062E}" type="presParOf" srcId="{0CFA571E-3E7B-AE4C-A350-404C3B1CD797}" destId="{81DADF80-BD04-D549-8EE9-2D43FBB08251}" srcOrd="8" destOrd="0" presId="urn:microsoft.com/office/officeart/2005/8/layout/radial1"/>
    <dgm:cxn modelId="{592B3462-EDF6-4706-9669-02BB3BC07435}" type="presParOf" srcId="{0CFA571E-3E7B-AE4C-A350-404C3B1CD797}" destId="{45DCA0BC-7ED8-6E44-B19E-F1B5B16E4703}" srcOrd="9" destOrd="0" presId="urn:microsoft.com/office/officeart/2005/8/layout/radial1"/>
    <dgm:cxn modelId="{1EE57226-960E-45E6-B367-52761EB3FF9E}" type="presParOf" srcId="{45DCA0BC-7ED8-6E44-B19E-F1B5B16E4703}" destId="{57AA3AAE-AFDC-8E4D-8FDB-7A820EF5BEE9}" srcOrd="0" destOrd="0" presId="urn:microsoft.com/office/officeart/2005/8/layout/radial1"/>
    <dgm:cxn modelId="{DBA3DC21-5A3C-4B67-9060-BC9268A7B865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46086F-2362-2A42-9DB4-86B6CBC575E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F23493-2E0D-6543-A035-6FA05B5646DB}">
      <dgm:prSet/>
      <dgm:spPr/>
      <dgm:t>
        <a:bodyPr/>
        <a:lstStyle/>
        <a:p>
          <a:pPr rtl="0"/>
          <a:r>
            <a:rPr lang="en-US" dirty="0" smtClean="0"/>
            <a:t>Focus on potential ways leading to achievement of goals outlined in vision</a:t>
          </a:r>
          <a:endParaRPr lang="en-US" dirty="0"/>
        </a:p>
      </dgm:t>
    </dgm:pt>
    <dgm:pt modelId="{688D85E4-6D84-A341-BA36-8270F91D89B4}" type="parTrans" cxnId="{F9130610-3B46-9544-8B85-7A0EA10FE71E}">
      <dgm:prSet/>
      <dgm:spPr/>
      <dgm:t>
        <a:bodyPr/>
        <a:lstStyle/>
        <a:p>
          <a:endParaRPr lang="en-US"/>
        </a:p>
      </dgm:t>
    </dgm:pt>
    <dgm:pt modelId="{7696D89F-3DCD-734A-9532-07C5A8A9AAF2}" type="sibTrans" cxnId="{F9130610-3B46-9544-8B85-7A0EA10FE71E}">
      <dgm:prSet/>
      <dgm:spPr/>
      <dgm:t>
        <a:bodyPr/>
        <a:lstStyle/>
        <a:p>
          <a:endParaRPr lang="en-US"/>
        </a:p>
      </dgm:t>
    </dgm:pt>
    <dgm:pt modelId="{5DF167C2-3ABE-C541-BC90-AC9E797E44D6}">
      <dgm:prSet/>
      <dgm:spPr/>
      <dgm:t>
        <a:bodyPr/>
        <a:lstStyle/>
        <a:p>
          <a:pPr rtl="0"/>
          <a:r>
            <a:rPr lang="en-US" dirty="0" smtClean="0"/>
            <a:t>Emotionally, it is a set of shared and felt values which company ought to obey when realizing the vision</a:t>
          </a:r>
          <a:endParaRPr lang="en-US" dirty="0"/>
        </a:p>
      </dgm:t>
    </dgm:pt>
    <dgm:pt modelId="{480723D7-672A-4B49-8B11-A8EBB62AECCE}" type="parTrans" cxnId="{1D6B73AB-D59D-E841-A6DD-AF377C9B8CC0}">
      <dgm:prSet/>
      <dgm:spPr/>
      <dgm:t>
        <a:bodyPr/>
        <a:lstStyle/>
        <a:p>
          <a:endParaRPr lang="en-US"/>
        </a:p>
      </dgm:t>
    </dgm:pt>
    <dgm:pt modelId="{E319D94B-DCAE-134D-87E8-AB1F9BCD2E4A}" type="sibTrans" cxnId="{1D6B73AB-D59D-E841-A6DD-AF377C9B8CC0}">
      <dgm:prSet/>
      <dgm:spPr/>
      <dgm:t>
        <a:bodyPr/>
        <a:lstStyle/>
        <a:p>
          <a:endParaRPr lang="en-US"/>
        </a:p>
      </dgm:t>
    </dgm:pt>
    <dgm:pt modelId="{291A7822-6C4A-8947-ABDF-B3171E2DB08E}">
      <dgm:prSet/>
      <dgm:spPr/>
      <dgm:t>
        <a:bodyPr/>
        <a:lstStyle/>
        <a:p>
          <a:pPr rtl="0"/>
          <a:r>
            <a:rPr lang="en-US" dirty="0" smtClean="0"/>
            <a:t>examples: Give-Take Matrix compliance, exploit any flaw in law at all costs</a:t>
          </a:r>
          <a:endParaRPr lang="en-US" dirty="0"/>
        </a:p>
      </dgm:t>
    </dgm:pt>
    <dgm:pt modelId="{7807D0CA-196A-5C49-AB1A-56A3C7A55751}" type="parTrans" cxnId="{FC9C73FA-B7CD-E244-B89C-A347879891C1}">
      <dgm:prSet/>
      <dgm:spPr/>
      <dgm:t>
        <a:bodyPr/>
        <a:lstStyle/>
        <a:p>
          <a:endParaRPr lang="en-US"/>
        </a:p>
      </dgm:t>
    </dgm:pt>
    <dgm:pt modelId="{C91AB9B1-6F07-5146-94C8-926DCA8B5C1B}" type="sibTrans" cxnId="{FC9C73FA-B7CD-E244-B89C-A347879891C1}">
      <dgm:prSet/>
      <dgm:spPr/>
      <dgm:t>
        <a:bodyPr/>
        <a:lstStyle/>
        <a:p>
          <a:endParaRPr lang="en-US"/>
        </a:p>
      </dgm:t>
    </dgm:pt>
    <dgm:pt modelId="{ABD615A0-784A-3547-819E-F0A8B68A6B0C}">
      <dgm:prSet/>
      <dgm:spPr/>
      <dgm:t>
        <a:bodyPr/>
        <a:lstStyle/>
        <a:p>
          <a:pPr rtl="0"/>
          <a:r>
            <a:rPr lang="en-US" dirty="0" smtClean="0"/>
            <a:t>Shared values are rationalized into the set of clear rules which observance is measurable</a:t>
          </a:r>
          <a:endParaRPr lang="en-US" dirty="0"/>
        </a:p>
      </dgm:t>
    </dgm:pt>
    <dgm:pt modelId="{249550FE-642D-F14A-9B83-A376E810D467}" type="parTrans" cxnId="{92A3AD35-5840-B043-A5A0-759D91FF2856}">
      <dgm:prSet/>
      <dgm:spPr/>
      <dgm:t>
        <a:bodyPr/>
        <a:lstStyle/>
        <a:p>
          <a:endParaRPr lang="en-US"/>
        </a:p>
      </dgm:t>
    </dgm:pt>
    <dgm:pt modelId="{4E771014-EC19-8F41-9FD2-DCAEFA611C9D}" type="sibTrans" cxnId="{92A3AD35-5840-B043-A5A0-759D91FF2856}">
      <dgm:prSet/>
      <dgm:spPr/>
      <dgm:t>
        <a:bodyPr/>
        <a:lstStyle/>
        <a:p>
          <a:endParaRPr lang="en-US"/>
        </a:p>
      </dgm:t>
    </dgm:pt>
    <dgm:pt modelId="{B5810F27-142E-AB4E-ABD8-308205018A80}">
      <dgm:prSet/>
      <dgm:spPr/>
      <dgm:t>
        <a:bodyPr/>
        <a:lstStyle/>
        <a:p>
          <a:pPr rtl="0"/>
          <a:r>
            <a:rPr lang="en-US" dirty="0" smtClean="0"/>
            <a:t>example: every contract must be revised by XY from the perspective of Give-Take Matrix compliance</a:t>
          </a:r>
          <a:endParaRPr lang="en-US" dirty="0"/>
        </a:p>
      </dgm:t>
    </dgm:pt>
    <dgm:pt modelId="{E54FB417-3D4D-674E-956D-0792755926F9}" type="parTrans" cxnId="{CE90ED02-F164-B44F-836F-E52201473167}">
      <dgm:prSet/>
      <dgm:spPr/>
      <dgm:t>
        <a:bodyPr/>
        <a:lstStyle/>
        <a:p>
          <a:endParaRPr lang="en-US"/>
        </a:p>
      </dgm:t>
    </dgm:pt>
    <dgm:pt modelId="{135351DC-3AE2-A94E-9158-3AEBC8059DD9}" type="sibTrans" cxnId="{CE90ED02-F164-B44F-836F-E52201473167}">
      <dgm:prSet/>
      <dgm:spPr/>
      <dgm:t>
        <a:bodyPr/>
        <a:lstStyle/>
        <a:p>
          <a:endParaRPr lang="en-US"/>
        </a:p>
      </dgm:t>
    </dgm:pt>
    <dgm:pt modelId="{06E6CDB8-AA68-7840-A647-14B8A874D121}" type="pres">
      <dgm:prSet presAssocID="{FA46086F-2362-2A42-9DB4-86B6CBC575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E8DE7A-B4B9-2C4B-AB5C-9B4071EF5DF1}" type="pres">
      <dgm:prSet presAssocID="{BAF23493-2E0D-6543-A035-6FA05B5646D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7C635-94E5-7F42-B6F5-BEF10199E4DE}" type="pres">
      <dgm:prSet presAssocID="{7696D89F-3DCD-734A-9532-07C5A8A9AAF2}" presName="spacer" presStyleCnt="0"/>
      <dgm:spPr/>
    </dgm:pt>
    <dgm:pt modelId="{86986F44-8944-CE46-AF76-DBB038809190}" type="pres">
      <dgm:prSet presAssocID="{5DF167C2-3ABE-C541-BC90-AC9E797E44D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9BCEA-D5AD-2749-9FAC-920AB404E006}" type="pres">
      <dgm:prSet presAssocID="{5DF167C2-3ABE-C541-BC90-AC9E797E44D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C0751-411C-7940-9BF8-2ED7E3C3018D}" type="pres">
      <dgm:prSet presAssocID="{ABD615A0-784A-3547-819E-F0A8B68A6B0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DEC522-864A-A140-AA6A-CD1139782B59}" type="pres">
      <dgm:prSet presAssocID="{ABD615A0-784A-3547-819E-F0A8B68A6B0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9C73FA-B7CD-E244-B89C-A347879891C1}" srcId="{5DF167C2-3ABE-C541-BC90-AC9E797E44D6}" destId="{291A7822-6C4A-8947-ABDF-B3171E2DB08E}" srcOrd="0" destOrd="0" parTransId="{7807D0CA-196A-5C49-AB1A-56A3C7A55751}" sibTransId="{C91AB9B1-6F07-5146-94C8-926DCA8B5C1B}"/>
    <dgm:cxn modelId="{688C93EB-C6D0-4D5A-9798-DF179FEA9630}" type="presOf" srcId="{FA46086F-2362-2A42-9DB4-86B6CBC575EA}" destId="{06E6CDB8-AA68-7840-A647-14B8A874D121}" srcOrd="0" destOrd="0" presId="urn:microsoft.com/office/officeart/2005/8/layout/vList2"/>
    <dgm:cxn modelId="{92A3AD35-5840-B043-A5A0-759D91FF2856}" srcId="{FA46086F-2362-2A42-9DB4-86B6CBC575EA}" destId="{ABD615A0-784A-3547-819E-F0A8B68A6B0C}" srcOrd="2" destOrd="0" parTransId="{249550FE-642D-F14A-9B83-A376E810D467}" sibTransId="{4E771014-EC19-8F41-9FD2-DCAEFA611C9D}"/>
    <dgm:cxn modelId="{E155C639-00F5-42F6-A50B-26D99430CF1D}" type="presOf" srcId="{291A7822-6C4A-8947-ABDF-B3171E2DB08E}" destId="{DFE9BCEA-D5AD-2749-9FAC-920AB404E006}" srcOrd="0" destOrd="0" presId="urn:microsoft.com/office/officeart/2005/8/layout/vList2"/>
    <dgm:cxn modelId="{1D6B73AB-D59D-E841-A6DD-AF377C9B8CC0}" srcId="{FA46086F-2362-2A42-9DB4-86B6CBC575EA}" destId="{5DF167C2-3ABE-C541-BC90-AC9E797E44D6}" srcOrd="1" destOrd="0" parTransId="{480723D7-672A-4B49-8B11-A8EBB62AECCE}" sibTransId="{E319D94B-DCAE-134D-87E8-AB1F9BCD2E4A}"/>
    <dgm:cxn modelId="{B2BA81F7-E533-4D9D-B02F-A1C3E1448430}" type="presOf" srcId="{5DF167C2-3ABE-C541-BC90-AC9E797E44D6}" destId="{86986F44-8944-CE46-AF76-DBB038809190}" srcOrd="0" destOrd="0" presId="urn:microsoft.com/office/officeart/2005/8/layout/vList2"/>
    <dgm:cxn modelId="{CE90ED02-F164-B44F-836F-E52201473167}" srcId="{ABD615A0-784A-3547-819E-F0A8B68A6B0C}" destId="{B5810F27-142E-AB4E-ABD8-308205018A80}" srcOrd="0" destOrd="0" parTransId="{E54FB417-3D4D-674E-956D-0792755926F9}" sibTransId="{135351DC-3AE2-A94E-9158-3AEBC8059DD9}"/>
    <dgm:cxn modelId="{24D67B9A-7A7E-48FD-8177-9E00CD310FDE}" type="presOf" srcId="{B5810F27-142E-AB4E-ABD8-308205018A80}" destId="{77DEC522-864A-A140-AA6A-CD1139782B59}" srcOrd="0" destOrd="0" presId="urn:microsoft.com/office/officeart/2005/8/layout/vList2"/>
    <dgm:cxn modelId="{F9130610-3B46-9544-8B85-7A0EA10FE71E}" srcId="{FA46086F-2362-2A42-9DB4-86B6CBC575EA}" destId="{BAF23493-2E0D-6543-A035-6FA05B5646DB}" srcOrd="0" destOrd="0" parTransId="{688D85E4-6D84-A341-BA36-8270F91D89B4}" sibTransId="{7696D89F-3DCD-734A-9532-07C5A8A9AAF2}"/>
    <dgm:cxn modelId="{B5C28AF4-B822-4D65-90B1-9422E485C2AF}" type="presOf" srcId="{BAF23493-2E0D-6543-A035-6FA05B5646DB}" destId="{72E8DE7A-B4B9-2C4B-AB5C-9B4071EF5DF1}" srcOrd="0" destOrd="0" presId="urn:microsoft.com/office/officeart/2005/8/layout/vList2"/>
    <dgm:cxn modelId="{476CDDCA-A863-4435-AC9B-13D714A3262D}" type="presOf" srcId="{ABD615A0-784A-3547-819E-F0A8B68A6B0C}" destId="{EF7C0751-411C-7940-9BF8-2ED7E3C3018D}" srcOrd="0" destOrd="0" presId="urn:microsoft.com/office/officeart/2005/8/layout/vList2"/>
    <dgm:cxn modelId="{22C7FC42-7CF3-48AF-AF66-356B4632571A}" type="presParOf" srcId="{06E6CDB8-AA68-7840-A647-14B8A874D121}" destId="{72E8DE7A-B4B9-2C4B-AB5C-9B4071EF5DF1}" srcOrd="0" destOrd="0" presId="urn:microsoft.com/office/officeart/2005/8/layout/vList2"/>
    <dgm:cxn modelId="{384099D5-CE75-4FB3-921F-7B5CAFB83796}" type="presParOf" srcId="{06E6CDB8-AA68-7840-A647-14B8A874D121}" destId="{2F67C635-94E5-7F42-B6F5-BEF10199E4DE}" srcOrd="1" destOrd="0" presId="urn:microsoft.com/office/officeart/2005/8/layout/vList2"/>
    <dgm:cxn modelId="{B08CB68D-9E3E-4877-830D-4A6A8A55ACD3}" type="presParOf" srcId="{06E6CDB8-AA68-7840-A647-14B8A874D121}" destId="{86986F44-8944-CE46-AF76-DBB038809190}" srcOrd="2" destOrd="0" presId="urn:microsoft.com/office/officeart/2005/8/layout/vList2"/>
    <dgm:cxn modelId="{0E65A6B1-FB49-4ED4-B3BC-54F75D07A9E5}" type="presParOf" srcId="{06E6CDB8-AA68-7840-A647-14B8A874D121}" destId="{DFE9BCEA-D5AD-2749-9FAC-920AB404E006}" srcOrd="3" destOrd="0" presId="urn:microsoft.com/office/officeart/2005/8/layout/vList2"/>
    <dgm:cxn modelId="{463A9798-6AE4-4D69-8DD6-C100248AE5AE}" type="presParOf" srcId="{06E6CDB8-AA68-7840-A647-14B8A874D121}" destId="{EF7C0751-411C-7940-9BF8-2ED7E3C3018D}" srcOrd="4" destOrd="0" presId="urn:microsoft.com/office/officeart/2005/8/layout/vList2"/>
    <dgm:cxn modelId="{BA34ED73-3ADD-4C8F-94A3-15351BFFBEE5}" type="presParOf" srcId="{06E6CDB8-AA68-7840-A647-14B8A874D121}" destId="{77DEC522-864A-A140-AA6A-CD1139782B5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CB41B638-3824-4AAB-B08C-89432F97B430}" type="presOf" srcId="{D38404C7-84A1-8B4E-AB60-72773CCDECB9}" destId="{1FA2E41E-A94F-114D-819C-49465E42D5B6}" srcOrd="0" destOrd="0" presId="urn:microsoft.com/office/officeart/2005/8/layout/radial1"/>
    <dgm:cxn modelId="{5A587F1B-A1F0-487E-90CC-5EB09438C12C}" type="presOf" srcId="{B907010D-5D6A-E64A-83F4-D64DA90FF28E}" destId="{333C7B3C-0F2E-0349-BBE8-4FC22FFBF37F}" srcOrd="0" destOrd="0" presId="urn:microsoft.com/office/officeart/2005/8/layout/radial1"/>
    <dgm:cxn modelId="{1B489365-F9BF-426B-A54D-C3905C94EE74}" type="presOf" srcId="{5A54297D-8078-EE40-9A88-19A46D3D8598}" destId="{7173A7B2-75F5-C74A-A92D-E689C4CBBEBC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D0B36BB6-4420-456E-81E9-1001C14A68FE}" type="presOf" srcId="{06179A3E-D021-A74D-A80B-10985AD59869}" destId="{45DCA0BC-7ED8-6E44-B19E-F1B5B16E4703}" srcOrd="0" destOrd="0" presId="urn:microsoft.com/office/officeart/2005/8/layout/radial1"/>
    <dgm:cxn modelId="{C99B3DAE-AB50-4392-8E34-A3F948F34C9E}" type="presOf" srcId="{B907010D-5D6A-E64A-83F4-D64DA90FF28E}" destId="{B7F811AC-77D5-5E42-A71D-EB4AB08D53CB}" srcOrd="1" destOrd="0" presId="urn:microsoft.com/office/officeart/2005/8/layout/radial1"/>
    <dgm:cxn modelId="{D5BD637E-DB39-4508-BED8-78296B6BB672}" type="presOf" srcId="{B0DA38C5-CCC7-8044-A29E-8EDD773CB454}" destId="{7A3F91E7-960B-1F44-BA4F-6E46CB8561A5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16A5907C-EE03-4723-9DAE-1BE0B9831987}" type="presOf" srcId="{5A54297D-8078-EE40-9A88-19A46D3D8598}" destId="{0A4CE849-DE3D-6B41-B7BF-8D69A71415E7}" srcOrd="1" destOrd="0" presId="urn:microsoft.com/office/officeart/2005/8/layout/radial1"/>
    <dgm:cxn modelId="{8FAD901D-D66E-4102-B770-437A315BF195}" type="presOf" srcId="{6E009C3F-466C-5E41-9F59-E75EE2FDEF12}" destId="{E56D8B82-C824-CD46-A211-8D1B0360D713}" srcOrd="0" destOrd="0" presId="urn:microsoft.com/office/officeart/2005/8/layout/radial1"/>
    <dgm:cxn modelId="{CA0D00D0-CBC4-4AA8-928E-8AD98B9520DD}" type="presOf" srcId="{6A5D5110-7643-DA40-81E8-28E1A33C0C81}" destId="{81DADF80-BD04-D549-8EE9-2D43FBB08251}" srcOrd="0" destOrd="0" presId="urn:microsoft.com/office/officeart/2005/8/layout/radial1"/>
    <dgm:cxn modelId="{83C20D6A-06C6-4D5F-B817-FCB4F9CA76BC}" type="presOf" srcId="{00E17448-3880-3D48-9B15-C372BA15348A}" destId="{89510FC7-8D0A-6743-B68D-431044089796}" srcOrd="0" destOrd="0" presId="urn:microsoft.com/office/officeart/2005/8/layout/radial1"/>
    <dgm:cxn modelId="{F3AA4B40-2C93-45F8-9687-85EACA46F266}" type="presOf" srcId="{6D0734E5-8E2F-7446-BF1B-F8DB68EFDC1A}" destId="{BCBC3178-6590-AE48-9232-93F09B4C8EE9}" srcOrd="1" destOrd="0" presId="urn:microsoft.com/office/officeart/2005/8/layout/radial1"/>
    <dgm:cxn modelId="{22F78100-ED20-419A-AD75-9DCF99466E2E}" type="presOf" srcId="{06179A3E-D021-A74D-A80B-10985AD59869}" destId="{57AA3AAE-AFDC-8E4D-8FDB-7A820EF5BEE9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8D33E019-DDF7-4455-B3E1-5F3A5A3C4226}" type="presOf" srcId="{DBA3ADE8-EF24-5C46-A850-C69377EC523D}" destId="{B28F79B6-CDD2-EA42-8C3C-509AE1059AF7}" srcOrd="0" destOrd="0" presId="urn:microsoft.com/office/officeart/2005/8/layout/radial1"/>
    <dgm:cxn modelId="{50B1C63B-03B4-41D7-AB0F-C6D7658EB523}" type="presOf" srcId="{6D0734E5-8E2F-7446-BF1B-F8DB68EFDC1A}" destId="{D4643700-110C-9A4C-B6B7-950B64573578}" srcOrd="0" destOrd="0" presId="urn:microsoft.com/office/officeart/2005/8/layout/radial1"/>
    <dgm:cxn modelId="{3D417E57-9218-4F1B-A20C-4C9897BBBFBD}" type="presOf" srcId="{6E009C3F-466C-5E41-9F59-E75EE2FDEF12}" destId="{586C0CCB-84B5-F54A-B82D-0177C64ABD0C}" srcOrd="1" destOrd="0" presId="urn:microsoft.com/office/officeart/2005/8/layout/radial1"/>
    <dgm:cxn modelId="{379E6229-CE28-49F7-B9D9-E54746D75CEF}" type="presOf" srcId="{4755AA4C-662F-BD49-8C35-4B0EDD0C5948}" destId="{0CFA571E-3E7B-AE4C-A350-404C3B1CD797}" srcOrd="0" destOrd="0" presId="urn:microsoft.com/office/officeart/2005/8/layout/radial1"/>
    <dgm:cxn modelId="{3898BE82-9B4F-42E6-9030-596B2D84E20C}" type="presOf" srcId="{2BDD11A1-89EB-6D4F-A1E9-9B7F616B3788}" destId="{6D8A6050-F5C2-354F-B3D2-52E6091FECF3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9C9BE7C7-4E01-4F5A-85E2-93FDD6FB9643}" type="presParOf" srcId="{0CFA571E-3E7B-AE4C-A350-404C3B1CD797}" destId="{1FA2E41E-A94F-114D-819C-49465E42D5B6}" srcOrd="0" destOrd="0" presId="urn:microsoft.com/office/officeart/2005/8/layout/radial1"/>
    <dgm:cxn modelId="{DDED0EAA-BB85-40A4-B6C6-C6A01F649C6E}" type="presParOf" srcId="{0CFA571E-3E7B-AE4C-A350-404C3B1CD797}" destId="{333C7B3C-0F2E-0349-BBE8-4FC22FFBF37F}" srcOrd="1" destOrd="0" presId="urn:microsoft.com/office/officeart/2005/8/layout/radial1"/>
    <dgm:cxn modelId="{B68C03F7-DAEE-479E-B1DF-2E14F59F628D}" type="presParOf" srcId="{333C7B3C-0F2E-0349-BBE8-4FC22FFBF37F}" destId="{B7F811AC-77D5-5E42-A71D-EB4AB08D53CB}" srcOrd="0" destOrd="0" presId="urn:microsoft.com/office/officeart/2005/8/layout/radial1"/>
    <dgm:cxn modelId="{A2D4B2A5-E113-479C-BAEB-D6BF18E731B2}" type="presParOf" srcId="{0CFA571E-3E7B-AE4C-A350-404C3B1CD797}" destId="{6D8A6050-F5C2-354F-B3D2-52E6091FECF3}" srcOrd="2" destOrd="0" presId="urn:microsoft.com/office/officeart/2005/8/layout/radial1"/>
    <dgm:cxn modelId="{645C3E15-3BE1-4399-B5F1-C35CD8719718}" type="presParOf" srcId="{0CFA571E-3E7B-AE4C-A350-404C3B1CD797}" destId="{7173A7B2-75F5-C74A-A92D-E689C4CBBEBC}" srcOrd="3" destOrd="0" presId="urn:microsoft.com/office/officeart/2005/8/layout/radial1"/>
    <dgm:cxn modelId="{AE8B818D-C0C6-4E33-A9BF-45BCACEBF41E}" type="presParOf" srcId="{7173A7B2-75F5-C74A-A92D-E689C4CBBEBC}" destId="{0A4CE849-DE3D-6B41-B7BF-8D69A71415E7}" srcOrd="0" destOrd="0" presId="urn:microsoft.com/office/officeart/2005/8/layout/radial1"/>
    <dgm:cxn modelId="{AD14446C-2CDD-415B-830C-36517F9EDC3C}" type="presParOf" srcId="{0CFA571E-3E7B-AE4C-A350-404C3B1CD797}" destId="{7A3F91E7-960B-1F44-BA4F-6E46CB8561A5}" srcOrd="4" destOrd="0" presId="urn:microsoft.com/office/officeart/2005/8/layout/radial1"/>
    <dgm:cxn modelId="{8763C895-DE79-435C-B377-6BC2F509AA76}" type="presParOf" srcId="{0CFA571E-3E7B-AE4C-A350-404C3B1CD797}" destId="{E56D8B82-C824-CD46-A211-8D1B0360D713}" srcOrd="5" destOrd="0" presId="urn:microsoft.com/office/officeart/2005/8/layout/radial1"/>
    <dgm:cxn modelId="{19D56A45-0E9A-41EA-B181-019CABADF656}" type="presParOf" srcId="{E56D8B82-C824-CD46-A211-8D1B0360D713}" destId="{586C0CCB-84B5-F54A-B82D-0177C64ABD0C}" srcOrd="0" destOrd="0" presId="urn:microsoft.com/office/officeart/2005/8/layout/radial1"/>
    <dgm:cxn modelId="{BA75E55A-1D6E-4BBC-A62F-AA9677838BB2}" type="presParOf" srcId="{0CFA571E-3E7B-AE4C-A350-404C3B1CD797}" destId="{89510FC7-8D0A-6743-B68D-431044089796}" srcOrd="6" destOrd="0" presId="urn:microsoft.com/office/officeart/2005/8/layout/radial1"/>
    <dgm:cxn modelId="{401D9779-AA1A-4F17-B220-65C69E9B018D}" type="presParOf" srcId="{0CFA571E-3E7B-AE4C-A350-404C3B1CD797}" destId="{D4643700-110C-9A4C-B6B7-950B64573578}" srcOrd="7" destOrd="0" presId="urn:microsoft.com/office/officeart/2005/8/layout/radial1"/>
    <dgm:cxn modelId="{D41EF399-5836-4184-BB35-B109CBE40414}" type="presParOf" srcId="{D4643700-110C-9A4C-B6B7-950B64573578}" destId="{BCBC3178-6590-AE48-9232-93F09B4C8EE9}" srcOrd="0" destOrd="0" presId="urn:microsoft.com/office/officeart/2005/8/layout/radial1"/>
    <dgm:cxn modelId="{F2811411-FC22-4AF6-B7C9-00ECA09B284F}" type="presParOf" srcId="{0CFA571E-3E7B-AE4C-A350-404C3B1CD797}" destId="{81DADF80-BD04-D549-8EE9-2D43FBB08251}" srcOrd="8" destOrd="0" presId="urn:microsoft.com/office/officeart/2005/8/layout/radial1"/>
    <dgm:cxn modelId="{E000ECAA-EF87-4EF9-ADBC-C74566DF5A9F}" type="presParOf" srcId="{0CFA571E-3E7B-AE4C-A350-404C3B1CD797}" destId="{45DCA0BC-7ED8-6E44-B19E-F1B5B16E4703}" srcOrd="9" destOrd="0" presId="urn:microsoft.com/office/officeart/2005/8/layout/radial1"/>
    <dgm:cxn modelId="{454E844D-D46A-42A6-9996-44CD68FFBD2E}" type="presParOf" srcId="{45DCA0BC-7ED8-6E44-B19E-F1B5B16E4703}" destId="{57AA3AAE-AFDC-8E4D-8FDB-7A820EF5BEE9}" srcOrd="0" destOrd="0" presId="urn:microsoft.com/office/officeart/2005/8/layout/radial1"/>
    <dgm:cxn modelId="{2876A2C3-58A4-4CA8-B01B-BC9894202E3C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3440720" y="1756353"/>
          <a:ext cx="1348159" cy="1348159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Strategic frame</a:t>
          </a:r>
          <a:endParaRPr lang="en-US" sz="1700" kern="1200" dirty="0"/>
        </a:p>
      </dsp:txBody>
      <dsp:txXfrm>
        <a:off x="3638153" y="1953786"/>
        <a:ext cx="953293" cy="953293"/>
      </dsp:txXfrm>
    </dsp:sp>
    <dsp:sp modelId="{333C7B3C-0F2E-0349-BBE8-4FC22FFBF37F}">
      <dsp:nvSpPr>
        <dsp:cNvPr id="0" name=""/>
        <dsp:cNvSpPr/>
      </dsp:nvSpPr>
      <dsp:spPr>
        <a:xfrm rot="16200000">
          <a:off x="3912093" y="1538902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4664" y="1543511"/>
        <a:ext cx="20270" cy="20270"/>
      </dsp:txXfrm>
    </dsp:sp>
    <dsp:sp modelId="{6D8A6050-F5C2-354F-B3D2-52E6091FECF3}">
      <dsp:nvSpPr>
        <dsp:cNvPr id="0" name=""/>
        <dsp:cNvSpPr/>
      </dsp:nvSpPr>
      <dsp:spPr>
        <a:xfrm>
          <a:off x="3440720" y="2780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hypothesis</a:t>
          </a:r>
          <a:endParaRPr lang="en-US" sz="1400" kern="1200" dirty="0"/>
        </a:p>
      </dsp:txBody>
      <dsp:txXfrm>
        <a:off x="3638153" y="200213"/>
        <a:ext cx="953293" cy="953293"/>
      </dsp:txXfrm>
    </dsp:sp>
    <dsp:sp modelId="{7173A7B2-75F5-C74A-A92D-E689C4CBBEBC}">
      <dsp:nvSpPr>
        <dsp:cNvPr id="0" name=""/>
        <dsp:cNvSpPr/>
      </dsp:nvSpPr>
      <dsp:spPr>
        <a:xfrm rot="20520000">
          <a:off x="4745966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8538" y="2149355"/>
        <a:ext cx="20270" cy="20270"/>
      </dsp:txXfrm>
    </dsp:sp>
    <dsp:sp modelId="{7A3F91E7-960B-1F44-BA4F-6E46CB8561A5}">
      <dsp:nvSpPr>
        <dsp:cNvPr id="0" name=""/>
        <dsp:cNvSpPr/>
      </dsp:nvSpPr>
      <dsp:spPr>
        <a:xfrm>
          <a:off x="5108466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Mission</a:t>
          </a:r>
          <a:endParaRPr lang="en-US" sz="1400" kern="1200" dirty="0"/>
        </a:p>
      </dsp:txBody>
      <dsp:txXfrm>
        <a:off x="5305899" y="1411902"/>
        <a:ext cx="953293" cy="953293"/>
      </dsp:txXfrm>
    </dsp:sp>
    <dsp:sp modelId="{B543D19D-01CA-3D4A-BE49-B99690F05631}">
      <dsp:nvSpPr>
        <dsp:cNvPr id="0" name=""/>
        <dsp:cNvSpPr/>
      </dsp:nvSpPr>
      <dsp:spPr>
        <a:xfrm rot="3240000">
          <a:off x="4427455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20026" y="3129632"/>
        <a:ext cx="20270" cy="20270"/>
      </dsp:txXfrm>
    </dsp:sp>
    <dsp:sp modelId="{4E22B235-8AFC-EE48-ACBA-4D2406F39DBF}">
      <dsp:nvSpPr>
        <dsp:cNvPr id="0" name=""/>
        <dsp:cNvSpPr/>
      </dsp:nvSpPr>
      <dsp:spPr>
        <a:xfrm>
          <a:off x="4471444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Vision</a:t>
          </a:r>
          <a:endParaRPr lang="en-US" sz="1400" kern="1200" dirty="0"/>
        </a:p>
      </dsp:txBody>
      <dsp:txXfrm>
        <a:off x="4668877" y="3372456"/>
        <a:ext cx="953293" cy="953293"/>
      </dsp:txXfrm>
    </dsp:sp>
    <dsp:sp modelId="{406B3FF9-B7BF-1648-B41A-120739188CFC}">
      <dsp:nvSpPr>
        <dsp:cNvPr id="0" name=""/>
        <dsp:cNvSpPr/>
      </dsp:nvSpPr>
      <dsp:spPr>
        <a:xfrm rot="7560000">
          <a:off x="3396731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89302" y="3129632"/>
        <a:ext cx="20270" cy="20270"/>
      </dsp:txXfrm>
    </dsp:sp>
    <dsp:sp modelId="{C0273337-D3FC-CF4F-B67B-D37F97BD2BCE}">
      <dsp:nvSpPr>
        <dsp:cNvPr id="0" name=""/>
        <dsp:cNvSpPr/>
      </dsp:nvSpPr>
      <dsp:spPr>
        <a:xfrm>
          <a:off x="2409996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Strategy</a:t>
          </a:r>
          <a:endParaRPr lang="en-US" sz="1400" kern="1200" dirty="0"/>
        </a:p>
      </dsp:txBody>
      <dsp:txXfrm>
        <a:off x="2607429" y="3372456"/>
        <a:ext cx="953293" cy="953293"/>
      </dsp:txXfrm>
    </dsp:sp>
    <dsp:sp modelId="{FC1618A3-CC1C-784D-B017-1FA605A4A6EA}">
      <dsp:nvSpPr>
        <dsp:cNvPr id="0" name=""/>
        <dsp:cNvSpPr/>
      </dsp:nvSpPr>
      <dsp:spPr>
        <a:xfrm rot="11880000">
          <a:off x="3078220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70791" y="2149355"/>
        <a:ext cx="20270" cy="20270"/>
      </dsp:txXfrm>
    </dsp:sp>
    <dsp:sp modelId="{B1ACBD5A-A8F5-4D4F-A021-4997F3015FD8}">
      <dsp:nvSpPr>
        <dsp:cNvPr id="0" name=""/>
        <dsp:cNvSpPr/>
      </dsp:nvSpPr>
      <dsp:spPr>
        <a:xfrm>
          <a:off x="1772973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Values and Rules</a:t>
          </a:r>
          <a:endParaRPr lang="en-US" sz="1400" kern="1200" dirty="0"/>
        </a:p>
      </dsp:txBody>
      <dsp:txXfrm>
        <a:off x="1970406" y="1411902"/>
        <a:ext cx="953293" cy="95329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C869D-FED1-3A4F-BD35-7625C3A712CD}">
      <dsp:nvSpPr>
        <dsp:cNvPr id="0" name=""/>
        <dsp:cNvSpPr/>
      </dsp:nvSpPr>
      <dsp:spPr>
        <a:xfrm>
          <a:off x="0" y="75576"/>
          <a:ext cx="8229600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Defines specific business activities which enable to sustain success of company both in the presence and in the future</a:t>
          </a:r>
          <a:endParaRPr lang="en-US" sz="2200" kern="1200" dirty="0"/>
        </a:p>
      </dsp:txBody>
      <dsp:txXfrm>
        <a:off x="72878" y="148454"/>
        <a:ext cx="8083844" cy="1347164"/>
      </dsp:txXfrm>
    </dsp:sp>
    <dsp:sp modelId="{93112267-E021-5E4E-99A8-3375B43C7C2D}">
      <dsp:nvSpPr>
        <dsp:cNvPr id="0" name=""/>
        <dsp:cNvSpPr/>
      </dsp:nvSpPr>
      <dsp:spPr>
        <a:xfrm>
          <a:off x="0" y="1568496"/>
          <a:ext cx="8229600" cy="660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markets to operate on, customers and clients to serve, competitive advantage to gain</a:t>
          </a:r>
          <a:endParaRPr lang="en-US" sz="1700" kern="1200" dirty="0"/>
        </a:p>
      </dsp:txBody>
      <dsp:txXfrm>
        <a:off x="0" y="1568496"/>
        <a:ext cx="8229600" cy="660330"/>
      </dsp:txXfrm>
    </dsp:sp>
    <dsp:sp modelId="{C86A8515-7C26-404C-B2DE-2B7F5B931ED1}">
      <dsp:nvSpPr>
        <dsp:cNvPr id="0" name=""/>
        <dsp:cNvSpPr/>
      </dsp:nvSpPr>
      <dsp:spPr>
        <a:xfrm>
          <a:off x="0" y="2228826"/>
          <a:ext cx="8229600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 parts of the strategy focused on the presence and on the future have to be clearly distinguished</a:t>
          </a:r>
          <a:endParaRPr lang="en-US" sz="2200" kern="1200" dirty="0"/>
        </a:p>
      </dsp:txBody>
      <dsp:txXfrm>
        <a:off x="72878" y="2301704"/>
        <a:ext cx="8083844" cy="1347164"/>
      </dsp:txXfrm>
    </dsp:sp>
    <dsp:sp modelId="{6C4ABB59-F0D0-F443-9B8C-435621C12057}">
      <dsp:nvSpPr>
        <dsp:cNvPr id="0" name=""/>
        <dsp:cNvSpPr/>
      </dsp:nvSpPr>
      <dsp:spPr>
        <a:xfrm>
          <a:off x="0" y="3721746"/>
          <a:ext cx="8229600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to avoid confusion of managers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to prepare step changes to surprise both clients and competitors</a:t>
          </a:r>
          <a:endParaRPr lang="en-US" sz="1700" kern="1200" dirty="0"/>
        </a:p>
      </dsp:txBody>
      <dsp:txXfrm>
        <a:off x="0" y="3721746"/>
        <a:ext cx="8229600" cy="7286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8621F-F8AC-7A45-8677-9573A7E60FA9}">
      <dsp:nvSpPr>
        <dsp:cNvPr id="0" name=""/>
        <dsp:cNvSpPr/>
      </dsp:nvSpPr>
      <dsp:spPr>
        <a:xfrm>
          <a:off x="0" y="10444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Gains trust of investors, owners, managers, workers</a:t>
          </a:r>
          <a:endParaRPr lang="en-US" sz="1700" kern="1200" dirty="0"/>
        </a:p>
      </dsp:txBody>
      <dsp:txXfrm>
        <a:off x="39801" y="50245"/>
        <a:ext cx="8149998" cy="735732"/>
      </dsp:txXfrm>
    </dsp:sp>
    <dsp:sp modelId="{B99FB95C-5841-394B-A44B-DF3039EB7A5B}">
      <dsp:nvSpPr>
        <dsp:cNvPr id="0" name=""/>
        <dsp:cNvSpPr/>
      </dsp:nvSpPr>
      <dsp:spPr>
        <a:xfrm>
          <a:off x="0" y="874739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Identifies business opportunities in surrounding environment</a:t>
          </a:r>
          <a:endParaRPr lang="en-US" sz="1700" kern="1200" dirty="0"/>
        </a:p>
      </dsp:txBody>
      <dsp:txXfrm>
        <a:off x="39801" y="914540"/>
        <a:ext cx="8149998" cy="735732"/>
      </dsp:txXfrm>
    </dsp:sp>
    <dsp:sp modelId="{48753FA8-D549-E44F-BBCB-12C35618C2E9}">
      <dsp:nvSpPr>
        <dsp:cNvPr id="0" name=""/>
        <dsp:cNvSpPr/>
      </dsp:nvSpPr>
      <dsp:spPr>
        <a:xfrm>
          <a:off x="0" y="1739034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Clarifies why intended business will generate sufficient income to sustain itself in the future</a:t>
          </a:r>
          <a:endParaRPr lang="en-US" sz="1700" kern="1200" dirty="0"/>
        </a:p>
      </dsp:txBody>
      <dsp:txXfrm>
        <a:off x="39801" y="1778835"/>
        <a:ext cx="8149998" cy="735732"/>
      </dsp:txXfrm>
    </dsp:sp>
    <dsp:sp modelId="{57C29010-E6FB-844E-BAE5-59D0CB34D8F8}">
      <dsp:nvSpPr>
        <dsp:cNvPr id="0" name=""/>
        <dsp:cNvSpPr/>
      </dsp:nvSpPr>
      <dsp:spPr>
        <a:xfrm>
          <a:off x="0" y="2603328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Includes trend estimations of target customers behavior and other subjects considering development in environment</a:t>
          </a:r>
          <a:endParaRPr lang="en-US" sz="1700" kern="1200" dirty="0"/>
        </a:p>
      </dsp:txBody>
      <dsp:txXfrm>
        <a:off x="39801" y="2643129"/>
        <a:ext cx="8149998" cy="735732"/>
      </dsp:txXfrm>
    </dsp:sp>
    <dsp:sp modelId="{687C5B5D-E931-F246-9B3A-F6A5CBD1F2F8}">
      <dsp:nvSpPr>
        <dsp:cNvPr id="0" name=""/>
        <dsp:cNvSpPr/>
      </dsp:nvSpPr>
      <dsp:spPr>
        <a:xfrm>
          <a:off x="0" y="3418663"/>
          <a:ext cx="82296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300" kern="1200" dirty="0" smtClean="0"/>
            <a:t>business, market, political, technological, economical, ecological and social</a:t>
          </a:r>
          <a:endParaRPr lang="en-US" sz="1300" kern="1200" dirty="0"/>
        </a:p>
      </dsp:txBody>
      <dsp:txXfrm>
        <a:off x="0" y="3418663"/>
        <a:ext cx="8229600" cy="281520"/>
      </dsp:txXfrm>
    </dsp:sp>
    <dsp:sp modelId="{A1AA4111-86E0-8F47-8F55-12E7788E06B5}">
      <dsp:nvSpPr>
        <dsp:cNvPr id="0" name=""/>
        <dsp:cNvSpPr/>
      </dsp:nvSpPr>
      <dsp:spPr>
        <a:xfrm>
          <a:off x="0" y="3700183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Delimits a space where the company will operate and describes the position which company want to fill</a:t>
          </a:r>
          <a:endParaRPr lang="en-US" sz="1700" kern="1200" dirty="0"/>
        </a:p>
      </dsp:txBody>
      <dsp:txXfrm>
        <a:off x="39801" y="3739984"/>
        <a:ext cx="8149998" cy="735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4328F348-8526-AC41-BEE1-E8502E7F2F6D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6043AD49-2007-3A42-AB4B-FD19A60736AB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7173A7B2-75F5-C74A-A92D-E689C4CBBEBC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980106" y="812482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713629" y="812482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06B3FF9-B7BF-1648-B41A-120739188CFC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C0273337-D3FC-CF4F-B67B-D37F97BD2BCE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2E98A-8046-9B4B-92B9-5B0ECE291301}">
      <dsp:nvSpPr>
        <dsp:cNvPr id="0" name=""/>
        <dsp:cNvSpPr/>
      </dsp:nvSpPr>
      <dsp:spPr>
        <a:xfrm>
          <a:off x="0" y="1310"/>
          <a:ext cx="8229600" cy="163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Answers the question: What the business and company will look like in a distant future?</a:t>
          </a:r>
          <a:endParaRPr lang="en-US" sz="2800" kern="1200" dirty="0"/>
        </a:p>
      </dsp:txBody>
      <dsp:txXfrm>
        <a:off x="79676" y="80986"/>
        <a:ext cx="8070248" cy="1472810"/>
      </dsp:txXfrm>
    </dsp:sp>
    <dsp:sp modelId="{7A98AF23-3BC2-5C4D-AA3D-6568FFD63126}">
      <dsp:nvSpPr>
        <dsp:cNvPr id="0" name=""/>
        <dsp:cNvSpPr/>
      </dsp:nvSpPr>
      <dsp:spPr>
        <a:xfrm>
          <a:off x="0" y="1647226"/>
          <a:ext cx="8229600" cy="163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Reflects feelings and ideas of leaders</a:t>
          </a:r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(emotional perspective)</a:t>
          </a:r>
          <a:endParaRPr lang="en-US" sz="2600" kern="1200" dirty="0"/>
        </a:p>
      </dsp:txBody>
      <dsp:txXfrm>
        <a:off x="79676" y="1726902"/>
        <a:ext cx="8070248" cy="1472810"/>
      </dsp:txXfrm>
    </dsp:sp>
    <dsp:sp modelId="{2D34F967-6245-EA4F-993F-E443104802EA}">
      <dsp:nvSpPr>
        <dsp:cNvPr id="0" name=""/>
        <dsp:cNvSpPr/>
      </dsp:nvSpPr>
      <dsp:spPr>
        <a:xfrm>
          <a:off x="0" y="3293142"/>
          <a:ext cx="8229600" cy="163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Includes measurable parameters and its values indicating achievement of vision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(rational perspective)</a:t>
          </a:r>
          <a:endParaRPr lang="en-US" sz="1800" kern="1200" dirty="0"/>
        </a:p>
      </dsp:txBody>
      <dsp:txXfrm>
        <a:off x="79676" y="3372818"/>
        <a:ext cx="8070248" cy="14728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0C316-B932-1644-9E5A-85CF345D5FA0}">
      <dsp:nvSpPr>
        <dsp:cNvPr id="0" name=""/>
        <dsp:cNvSpPr/>
      </dsp:nvSpPr>
      <dsp:spPr>
        <a:xfrm>
          <a:off x="0" y="83000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Indicates the benefits for customers, suppliers, employees</a:t>
          </a:r>
          <a:endParaRPr lang="en-US" sz="2200" kern="1200" dirty="0"/>
        </a:p>
      </dsp:txBody>
      <dsp:txXfrm>
        <a:off x="50889" y="133889"/>
        <a:ext cx="8127822" cy="940692"/>
      </dsp:txXfrm>
    </dsp:sp>
    <dsp:sp modelId="{FECE648E-828F-EF49-8BE6-37E350F53870}">
      <dsp:nvSpPr>
        <dsp:cNvPr id="0" name=""/>
        <dsp:cNvSpPr/>
      </dsp:nvSpPr>
      <dsp:spPr>
        <a:xfrm>
          <a:off x="0" y="1188830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Offers products and services to satisfy needs of the subjects</a:t>
          </a:r>
          <a:endParaRPr lang="en-US" sz="2200" kern="1200" dirty="0"/>
        </a:p>
      </dsp:txBody>
      <dsp:txXfrm>
        <a:off x="50889" y="1239719"/>
        <a:ext cx="8127822" cy="940692"/>
      </dsp:txXfrm>
    </dsp:sp>
    <dsp:sp modelId="{E4670E08-01D4-9242-9D7B-7858A64628C3}">
      <dsp:nvSpPr>
        <dsp:cNvPr id="0" name=""/>
        <dsp:cNvSpPr/>
      </dsp:nvSpPr>
      <dsp:spPr>
        <a:xfrm>
          <a:off x="0" y="2294660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Appeals to wider customer groups</a:t>
          </a:r>
          <a:endParaRPr lang="en-US" sz="2200" kern="1200" dirty="0"/>
        </a:p>
      </dsp:txBody>
      <dsp:txXfrm>
        <a:off x="50889" y="2345549"/>
        <a:ext cx="8127822" cy="940692"/>
      </dsp:txXfrm>
    </dsp:sp>
    <dsp:sp modelId="{8C66B23C-5ACB-904E-ABB7-344274110DF3}">
      <dsp:nvSpPr>
        <dsp:cNvPr id="0" name=""/>
        <dsp:cNvSpPr/>
      </dsp:nvSpPr>
      <dsp:spPr>
        <a:xfrm>
          <a:off x="0" y="3400491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Attracts attention rather than explain usefulness exactly</a:t>
          </a:r>
          <a:endParaRPr lang="en-US" sz="2200" kern="1200" dirty="0"/>
        </a:p>
      </dsp:txBody>
      <dsp:txXfrm>
        <a:off x="50889" y="3451380"/>
        <a:ext cx="8127822" cy="9406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8DE7A-B4B9-2C4B-AB5C-9B4071EF5DF1}">
      <dsp:nvSpPr>
        <dsp:cNvPr id="0" name=""/>
        <dsp:cNvSpPr/>
      </dsp:nvSpPr>
      <dsp:spPr>
        <a:xfrm>
          <a:off x="0" y="238082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Focus on potential ways leading to achievement of goals outlined in vision</a:t>
          </a:r>
          <a:endParaRPr lang="en-US" sz="2100" kern="1200" dirty="0"/>
        </a:p>
      </dsp:txBody>
      <dsp:txXfrm>
        <a:off x="49176" y="287258"/>
        <a:ext cx="8131248" cy="909018"/>
      </dsp:txXfrm>
    </dsp:sp>
    <dsp:sp modelId="{86986F44-8944-CE46-AF76-DBB038809190}">
      <dsp:nvSpPr>
        <dsp:cNvPr id="0" name=""/>
        <dsp:cNvSpPr/>
      </dsp:nvSpPr>
      <dsp:spPr>
        <a:xfrm>
          <a:off x="0" y="1305932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Emotionally, it is a set of shared and felt values which company ought to obey when realizing the vision</a:t>
          </a:r>
          <a:endParaRPr lang="en-US" sz="2100" kern="1200" dirty="0"/>
        </a:p>
      </dsp:txBody>
      <dsp:txXfrm>
        <a:off x="49176" y="1355108"/>
        <a:ext cx="8131248" cy="909018"/>
      </dsp:txXfrm>
    </dsp:sp>
    <dsp:sp modelId="{DFE9BCEA-D5AD-2749-9FAC-920AB404E006}">
      <dsp:nvSpPr>
        <dsp:cNvPr id="0" name=""/>
        <dsp:cNvSpPr/>
      </dsp:nvSpPr>
      <dsp:spPr>
        <a:xfrm>
          <a:off x="0" y="2313302"/>
          <a:ext cx="8229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examples: Give-Take Matrix compliance, exploit any flaw in law at all costs</a:t>
          </a:r>
          <a:endParaRPr lang="en-US" sz="1600" kern="1200" dirty="0"/>
        </a:p>
      </dsp:txBody>
      <dsp:txXfrm>
        <a:off x="0" y="2313302"/>
        <a:ext cx="8229600" cy="347760"/>
      </dsp:txXfrm>
    </dsp:sp>
    <dsp:sp modelId="{EF7C0751-411C-7940-9BF8-2ED7E3C3018D}">
      <dsp:nvSpPr>
        <dsp:cNvPr id="0" name=""/>
        <dsp:cNvSpPr/>
      </dsp:nvSpPr>
      <dsp:spPr>
        <a:xfrm>
          <a:off x="0" y="2661062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Shared values are rationalized into the set of clear rules which observance is measurable</a:t>
          </a:r>
          <a:endParaRPr lang="en-US" sz="2100" kern="1200" dirty="0"/>
        </a:p>
      </dsp:txBody>
      <dsp:txXfrm>
        <a:off x="49176" y="2710238"/>
        <a:ext cx="8131248" cy="909018"/>
      </dsp:txXfrm>
    </dsp:sp>
    <dsp:sp modelId="{77DEC522-864A-A140-AA6A-CD1139782B59}">
      <dsp:nvSpPr>
        <dsp:cNvPr id="0" name=""/>
        <dsp:cNvSpPr/>
      </dsp:nvSpPr>
      <dsp:spPr>
        <a:xfrm>
          <a:off x="0" y="3668432"/>
          <a:ext cx="8229600" cy="61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example: every contract must be revised by XY from the perspective of Give-Take Matrix compliance</a:t>
          </a:r>
          <a:endParaRPr lang="en-US" sz="1600" kern="1200" dirty="0"/>
        </a:p>
      </dsp:txBody>
      <dsp:txXfrm>
        <a:off x="0" y="3668432"/>
        <a:ext cx="8229600" cy="6194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62F42-A860-44AA-8299-2D8B35AB4176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9EF1C-5DA8-473C-A6B5-5157921DF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FAD78B44-5831-4593-97F9-776786E3FC70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31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2991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F90C316-B932-1644-9E5A-85CF345D5F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3F90C316-B932-1644-9E5A-85CF345D5F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ECE648E-828F-EF49-8BE6-37E350F53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FECE648E-828F-EF49-8BE6-37E350F53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4670E08-01D4-9242-9D7B-7858A64628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E4670E08-01D4-9242-9D7B-7858A64628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66B23C-5ACB-904E-ABB7-344274110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8C66B23C-5ACB-904E-ABB7-344274110D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interconnect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and </a:t>
            </a:r>
            <a:r>
              <a:rPr lang="cs-CZ" dirty="0" err="1" smtClean="0"/>
              <a:t>nature</a:t>
            </a:r>
            <a:endParaRPr lang="cs-CZ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93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55753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and Rules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4854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2E8DE7A-B4B9-2C4B-AB5C-9B4071EF5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72E8DE7A-B4B9-2C4B-AB5C-9B4071EF5D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6986F44-8944-CE46-AF76-DBB038809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86986F44-8944-CE46-AF76-DBB038809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FE9BCEA-D5AD-2749-9FAC-920AB404E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DFE9BCEA-D5AD-2749-9FAC-920AB404E0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F7C0751-411C-7940-9BF8-2ED7E3C30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graphicEl>
                                              <a:dgm id="{EF7C0751-411C-7940-9BF8-2ED7E3C301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7DEC522-864A-A140-AA6A-CD1139782B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dgm id="{77DEC522-864A-A140-AA6A-CD1139782B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Values</a:t>
            </a:r>
            <a:endParaRPr lang="cs-CZ" dirty="0" smtClean="0"/>
          </a:p>
          <a:p>
            <a:pPr lvl="1"/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endParaRPr lang="cs-CZ" dirty="0" smtClean="0"/>
          </a:p>
          <a:p>
            <a:pPr lvl="2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and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pPr lvl="2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endParaRPr lang="cs-CZ" dirty="0" smtClean="0"/>
          </a:p>
          <a:p>
            <a:pPr lvl="1"/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produce</a:t>
            </a:r>
            <a:r>
              <a:rPr lang="cs-CZ" dirty="0" smtClean="0"/>
              <a:t> in a </a:t>
            </a:r>
            <a:r>
              <a:rPr lang="cs-CZ" dirty="0" err="1" smtClean="0"/>
              <a:t>harmony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, not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chemicals</a:t>
            </a:r>
            <a:endParaRPr lang="cs-CZ" dirty="0" smtClean="0"/>
          </a:p>
          <a:p>
            <a:r>
              <a:rPr lang="cs-CZ" dirty="0" err="1" smtClean="0"/>
              <a:t>Rules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Values</a:t>
            </a:r>
            <a:r>
              <a:rPr lang="cs-CZ" dirty="0" smtClean="0"/>
              <a:t> and </a:t>
            </a:r>
            <a:r>
              <a:rPr lang="cs-CZ" dirty="0" err="1" smtClean="0"/>
              <a:t>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59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750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D1C869D-FED1-3A4F-BD35-7625C3A712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AD1C869D-FED1-3A4F-BD35-7625C3A712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3112267-E021-5E4E-99A8-3375B43C7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93112267-E021-5E4E-99A8-3375B43C7C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6A8515-7C26-404C-B2DE-2B7F5B931E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C86A8515-7C26-404C-B2DE-2B7F5B931E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C4ABB59-F0D0-F443-9B8C-435621C12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6C4ABB59-F0D0-F443-9B8C-435621C12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Use SWOT </a:t>
            </a:r>
            <a:r>
              <a:rPr lang="cs-CZ" dirty="0" err="1" smtClean="0"/>
              <a:t>strategies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a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endParaRPr lang="cs-CZ" dirty="0" smtClean="0"/>
          </a:p>
          <a:p>
            <a:r>
              <a:rPr lang="cs-CZ" dirty="0" err="1" smtClean="0"/>
              <a:t>Describe</a:t>
            </a:r>
            <a:endParaRPr lang="cs-CZ" dirty="0" smtClean="0"/>
          </a:p>
          <a:p>
            <a:pPr lvl="1"/>
            <a:r>
              <a:rPr lang="cs-CZ" dirty="0" err="1" smtClean="0"/>
              <a:t>Markets</a:t>
            </a:r>
            <a:endParaRPr lang="cs-CZ" dirty="0" smtClean="0"/>
          </a:p>
          <a:p>
            <a:pPr lvl="1"/>
            <a:r>
              <a:rPr lang="cs-CZ" dirty="0" err="1" smtClean="0"/>
              <a:t>Customers</a:t>
            </a:r>
            <a:endParaRPr lang="cs-CZ" dirty="0" smtClean="0"/>
          </a:p>
          <a:p>
            <a:pPr lvl="1"/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advantages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4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Wine company, operating in the market since 1992, producing 20,000 liters of wine, of which approx. 5000 bottles of wine per year. It produces classic varieties of wine made ​​from grapes from their own vineyards. Family firm in nature, are mainly employed family members. Everything is family caters only for seasonal work hires temporary workers.</a:t>
            </a:r>
            <a:endParaRPr lang="cs-CZ" dirty="0"/>
          </a:p>
          <a:p>
            <a:r>
              <a:rPr lang="en-US" dirty="0"/>
              <a:t>Part of the processing is automated, the value of machines is approx. 3 million. Advertising is going through brochures and presentations on selected events and exhibitions. Web pages are made ​​by professional companies, provides a simple order form on the wine, it is clear that this is not about e-shop. The company does not provide delivering of wine.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Example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3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4"/>
          <p:cNvGraphicFramePr>
            <a:graphicFrameLocks/>
          </p:cNvGraphicFramePr>
          <p:nvPr/>
        </p:nvGraphicFramePr>
        <p:xfrm>
          <a:off x="500034" y="142852"/>
          <a:ext cx="8229600" cy="329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Strengths: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Weaknesses: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44256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Established family business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Long-term clients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The vineyard property we do not depend on the purchase price of grapes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We are watching high-quality grapes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The mechanization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Quality website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No built e-store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boost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new varieties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complexive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communication with the customer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We are able to ensure delivery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The traditional varieties we have to chemically treat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/>
        </p:nvGraphicFramePr>
        <p:xfrm>
          <a:off x="500034" y="3286124"/>
          <a:ext cx="8229600" cy="3566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Opportunities: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Threats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/>
                </a:tc>
              </a:tr>
              <a:tr h="244256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Subsidies from the EU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Cooperation with the Wine Fund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Wine Routes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St. Martin or similar campaign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Cooperation with universities or professional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Cooperation in the micro - Wine Exchange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Establishing cooperation with selected shop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Taxation of wine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New, attractive varieties - </a:t>
                      </a:r>
                      <a:r>
                        <a:rPr lang="cs-CZ" dirty="0" err="1" smtClean="0"/>
                        <a:t>resistents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Imports of wine from abroad (Slovakia, Austria, Hungary)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Owners of other alcoholic beverages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Promotions,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exhorting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consume beverages other than wine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46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709786"/>
              </p:ext>
            </p:extLst>
          </p:nvPr>
        </p:nvGraphicFramePr>
        <p:xfrm>
          <a:off x="457200" y="428604"/>
          <a:ext cx="8115328" cy="6680990"/>
        </p:xfrm>
        <a:graphic>
          <a:graphicData uri="http://schemas.openxmlformats.org/drawingml/2006/table">
            <a:tbl>
              <a:tblPr/>
              <a:tblGrid>
                <a:gridCol w="614338"/>
                <a:gridCol w="1000132"/>
                <a:gridCol w="3643338"/>
                <a:gridCol w="2857520"/>
              </a:tblGrid>
              <a:tr h="422041">
                <a:tc rowSpan="2" gridSpan="2">
                  <a:txBody>
                    <a:bodyPr/>
                    <a:lstStyle/>
                    <a:p>
                      <a:r>
                        <a:rPr lang="en-US" sz="1600" noProof="0" dirty="0" smtClean="0"/>
                        <a:t>SWOT – analysis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Internal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204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Strengths</a:t>
                      </a:r>
                      <a:endParaRPr lang="en-US" sz="1600" b="1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Weaknesses</a:t>
                      </a:r>
                      <a:endParaRPr lang="en-US" sz="1600" b="1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08487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External</a:t>
                      </a:r>
                      <a:endParaRPr lang="en-US" sz="1600" noProof="0" dirty="0"/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Opportunities</a:t>
                      </a:r>
                      <a:endParaRPr lang="en-US" sz="1600" b="1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i="1" noProof="0" dirty="0" smtClean="0"/>
                        <a:t>S-O-Strategy</a:t>
                      </a:r>
                      <a:r>
                        <a:rPr lang="cs-CZ" sz="1600" b="1" i="1" baseline="0" noProof="0" dirty="0" smtClean="0"/>
                        <a:t> = Maxi </a:t>
                      </a:r>
                      <a:r>
                        <a:rPr lang="cs-CZ" sz="1600" b="1" i="1" baseline="0" noProof="0" dirty="0" err="1" smtClean="0"/>
                        <a:t>Maxi</a:t>
                      </a:r>
                      <a:endParaRPr lang="cs-CZ" sz="1600" b="1" i="1" baseline="0" noProof="0" dirty="0" smtClean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Subsidies from the EU to the reconstruction of old vineyards and new machinery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 Fund for the expansion of wine websites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range of quality wines in the St. Martin's Wine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Thanks to the wine trails we will increase our turnover by long-term customers - are known to come round and thus become better known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i="1" noProof="0" dirty="0" smtClean="0"/>
                        <a:t>W-O-Strategy</a:t>
                      </a:r>
                      <a:r>
                        <a:rPr lang="cs-CZ" sz="1600" b="1" i="1" baseline="0" noProof="0" dirty="0" smtClean="0"/>
                        <a:t> = Mini Maxi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Subsidies from the EU to build e-shop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Wine of the fund may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dotated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introduction of new varieties - also leads to the elimination of spraying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Entering analysis of improved communication as a student project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 working with a wine cellar wine improves delivery to customers</a:t>
                      </a:r>
                      <a:endParaRPr lang="en-US" sz="1400" noProof="0" dirty="0" smtClean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5322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/>
                        <a:t>Threatens</a:t>
                      </a:r>
                      <a:endParaRPr lang="en-US" sz="1600" b="1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i="1" noProof="0" dirty="0" smtClean="0"/>
                        <a:t>S-T-Strategy</a:t>
                      </a:r>
                      <a:r>
                        <a:rPr lang="cs-CZ" sz="1600" b="1" i="1" baseline="0" noProof="0" dirty="0" smtClean="0"/>
                        <a:t> = Maxi Mini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quality of the websites we are able to partially counter campaigns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exhorting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drink other beverages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quality of our wines protects us against competition from abroad, it is necessary to emphasize quality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Thanks to its own vineyards, the employment of family members and paid mechanization we are better able to withstand the pressure on the price of wine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sz="1600" b="1" i="1" noProof="0" dirty="0" smtClean="0"/>
                        <a:t>W-T-Strategy</a:t>
                      </a:r>
                      <a:r>
                        <a:rPr lang="cs-CZ" sz="1600" b="1" i="1" baseline="0" noProof="0" dirty="0" smtClean="0"/>
                        <a:t> = Mini </a:t>
                      </a:r>
                      <a:r>
                        <a:rPr lang="cs-CZ" sz="1600" b="1" i="1" baseline="0" noProof="0" dirty="0" err="1" smtClean="0"/>
                        <a:t>Mini</a:t>
                      </a:r>
                      <a:endParaRPr lang="cs-CZ" sz="1600" b="1" i="1" baseline="0" noProof="0" dirty="0" smtClean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6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ntroduction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new resistant varieties will keep on top of production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 improving communication with customers while maintaining customers that drinking wine is the best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Thanks for building e-shop, we will increase turnover and so we better face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theeffects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taxation on wine</a:t>
                      </a:r>
                    </a:p>
                    <a:p>
                      <a:pPr algn="l"/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57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Elements of Strategic Frame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65478" y="600729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91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Hypothesis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686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1462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E38621F-F8AC-7A45-8677-9573A7E60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EE38621F-F8AC-7A45-8677-9573A7E60F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99FB95C-5841-394B-A44B-DF3039EB7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B99FB95C-5841-394B-A44B-DF3039EB7A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8753FA8-D549-E44F-BBCB-12C35618C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48753FA8-D549-E44F-BBCB-12C35618C2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C29010-E6FB-844E-BAE5-59D0CB34D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C29010-E6FB-844E-BAE5-59D0CB34D8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7C5B5D-E931-F246-9B3A-F6A5CBD1F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7C5B5D-E931-F246-9B3A-F6A5CBD1F2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1AA4111-86E0-8F47-8F55-12E7788E0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A1AA4111-86E0-8F47-8F55-12E7788E06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company can multiple its income twice</a:t>
            </a:r>
          </a:p>
          <a:p>
            <a:pPr lvl="1"/>
            <a:r>
              <a:rPr lang="en-US" dirty="0" smtClean="0"/>
              <a:t>The interest of quality and bio wine is growing</a:t>
            </a:r>
          </a:p>
          <a:p>
            <a:pPr lvl="1"/>
            <a:r>
              <a:rPr lang="en-US" dirty="0" smtClean="0"/>
              <a:t>The communication channels are able to multiply the ways of communication</a:t>
            </a:r>
          </a:p>
          <a:p>
            <a:pPr lvl="1"/>
            <a:r>
              <a:rPr lang="en-US" dirty="0" smtClean="0"/>
              <a:t>The business of the company is stable 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</a:t>
            </a:r>
            <a:r>
              <a:rPr lang="cs-CZ" dirty="0" err="1" smtClean="0"/>
              <a:t>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8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429842"/>
              </p:ext>
            </p:extLst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6235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E32E98A-8046-9B4B-92B9-5B0ECE291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0E32E98A-8046-9B4B-92B9-5B0ECE2913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A98AF23-3BC2-5C4D-AA3D-6568FFD63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7A98AF23-3BC2-5C4D-AA3D-6568FFD631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D34F967-6245-EA4F-993F-E443104802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2D34F967-6245-EA4F-993F-E443104802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After</a:t>
            </a:r>
            <a:r>
              <a:rPr lang="cs-CZ" dirty="0" smtClean="0"/>
              <a:t> 5 </a:t>
            </a:r>
            <a:r>
              <a:rPr lang="cs-CZ" dirty="0" err="1" smtClean="0"/>
              <a:t>years</a:t>
            </a:r>
            <a:endParaRPr lang="cs-CZ" dirty="0"/>
          </a:p>
          <a:p>
            <a:pPr lvl="1"/>
            <a:r>
              <a:rPr lang="cs-CZ" dirty="0" smtClean="0"/>
              <a:t>2 x more </a:t>
            </a:r>
            <a:r>
              <a:rPr lang="cs-CZ" dirty="0" err="1" smtClean="0"/>
              <a:t>stabile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endParaRPr lang="cs-CZ" dirty="0" smtClean="0"/>
          </a:p>
          <a:p>
            <a:pPr lvl="1"/>
            <a:r>
              <a:rPr lang="cs-CZ" dirty="0" err="1" smtClean="0"/>
              <a:t>Established</a:t>
            </a:r>
            <a:r>
              <a:rPr lang="cs-CZ" dirty="0" smtClean="0"/>
              <a:t> IT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chanells</a:t>
            </a:r>
            <a:endParaRPr lang="cs-CZ" dirty="0" smtClean="0"/>
          </a:p>
          <a:p>
            <a:pPr lvl="1"/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a leader /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producers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bio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04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23</TotalTime>
  <Words>1060</Words>
  <Application>Microsoft Office PowerPoint</Application>
  <PresentationFormat>Předvádění na obrazovce (4:3)</PresentationFormat>
  <Paragraphs>164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Motiv_MbC</vt:lpstr>
      <vt:lpstr>Seminar work</vt:lpstr>
      <vt:lpstr>Example </vt:lpstr>
      <vt:lpstr>Prezentace aplikace PowerPoint</vt:lpstr>
      <vt:lpstr>Prezentace aplikace PowerPoint</vt:lpstr>
      <vt:lpstr>The Elements of Strategic Frame</vt:lpstr>
      <vt:lpstr>Business Hypothesis</vt:lpstr>
      <vt:lpstr>Business Hypothesis</vt:lpstr>
      <vt:lpstr>Vision</vt:lpstr>
      <vt:lpstr>Vision</vt:lpstr>
      <vt:lpstr>Mission</vt:lpstr>
      <vt:lpstr>Mission</vt:lpstr>
      <vt:lpstr>Values and Rules</vt:lpstr>
      <vt:lpstr>Values and rules</vt:lpstr>
      <vt:lpstr>Strategy</vt:lpstr>
      <vt:lpstr>Strategy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leonard</dc:creator>
  <cp:lastModifiedBy>leonard</cp:lastModifiedBy>
  <cp:revision>3</cp:revision>
  <dcterms:created xsi:type="dcterms:W3CDTF">2014-04-29T07:36:49Z</dcterms:created>
  <dcterms:modified xsi:type="dcterms:W3CDTF">2014-04-29T08:00:04Z</dcterms:modified>
</cp:coreProperties>
</file>