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28F-6B95-41D6-8CA4-0CD23BA381F8}" type="datetimeFigureOut">
              <a:rPr lang="sk-SK" smtClean="0"/>
              <a:t>5.3.2015</a:t>
            </a:fld>
            <a:endParaRPr lang="sk-SK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00A6-2477-45CD-B4D0-AC62383E9E3A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28F-6B95-41D6-8CA4-0CD23BA381F8}" type="datetimeFigureOut">
              <a:rPr lang="sk-SK" smtClean="0"/>
              <a:t>5.3.2015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00A6-2477-45CD-B4D0-AC62383E9E3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28F-6B95-41D6-8CA4-0CD23BA381F8}" type="datetimeFigureOut">
              <a:rPr lang="sk-SK" smtClean="0"/>
              <a:t>5.3.2015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00A6-2477-45CD-B4D0-AC62383E9E3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28F-6B95-41D6-8CA4-0CD23BA381F8}" type="datetimeFigureOut">
              <a:rPr lang="sk-SK" smtClean="0"/>
              <a:t>5.3.2015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00A6-2477-45CD-B4D0-AC62383E9E3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28F-6B95-41D6-8CA4-0CD23BA381F8}" type="datetimeFigureOut">
              <a:rPr lang="sk-SK" smtClean="0"/>
              <a:t>5.3.2015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00A6-2477-45CD-B4D0-AC62383E9E3A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28F-6B95-41D6-8CA4-0CD23BA381F8}" type="datetimeFigureOut">
              <a:rPr lang="sk-SK" smtClean="0"/>
              <a:t>5.3.2015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00A6-2477-45CD-B4D0-AC62383E9E3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28F-6B95-41D6-8CA4-0CD23BA381F8}" type="datetimeFigureOut">
              <a:rPr lang="sk-SK" smtClean="0"/>
              <a:t>5.3.2015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00A6-2477-45CD-B4D0-AC62383E9E3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28F-6B95-41D6-8CA4-0CD23BA381F8}" type="datetimeFigureOut">
              <a:rPr lang="sk-SK" smtClean="0"/>
              <a:t>5.3.2015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00A6-2477-45CD-B4D0-AC62383E9E3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28F-6B95-41D6-8CA4-0CD23BA381F8}" type="datetimeFigureOut">
              <a:rPr lang="sk-SK" smtClean="0"/>
              <a:t>5.3.2015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00A6-2477-45CD-B4D0-AC62383E9E3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28F-6B95-41D6-8CA4-0CD23BA381F8}" type="datetimeFigureOut">
              <a:rPr lang="sk-SK" smtClean="0"/>
              <a:t>5.3.2015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00A6-2477-45CD-B4D0-AC62383E9E3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28F-6B95-41D6-8CA4-0CD23BA381F8}" type="datetimeFigureOut">
              <a:rPr lang="sk-SK" smtClean="0"/>
              <a:t>5.3.2015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A7400A6-2477-45CD-B4D0-AC62383E9E3A}" type="slidenum">
              <a:rPr lang="sk-SK" smtClean="0"/>
              <a:t>‹#›</a:t>
            </a:fld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39728F-6B95-41D6-8CA4-0CD23BA381F8}" type="datetimeFigureOut">
              <a:rPr lang="sk-SK" smtClean="0"/>
              <a:t>5.3.2015</a:t>
            </a:fld>
            <a:endParaRPr lang="sk-SK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7400A6-2477-45CD-B4D0-AC62383E9E3A}" type="slidenum">
              <a:rPr lang="sk-SK" smtClean="0"/>
              <a:t>‹#›</a:t>
            </a:fld>
            <a:endParaRPr lang="sk-SK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1428728" y="1214422"/>
            <a:ext cx="6190393" cy="4929222"/>
            <a:chOff x="1400592" y="785794"/>
            <a:chExt cx="5261699" cy="3930629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928926" y="785794"/>
              <a:ext cx="2643206" cy="451830"/>
            </a:xfrm>
            <a:prstGeom prst="rect">
              <a:avLst/>
            </a:prstGeom>
            <a:noFill/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14546" y="1428736"/>
              <a:ext cx="4447745" cy="661990"/>
            </a:xfrm>
            <a:prstGeom prst="rect">
              <a:avLst/>
            </a:prstGeom>
            <a:noFill/>
          </p:spPr>
        </p:pic>
        <p:pic>
          <p:nvPicPr>
            <p:cNvPr id="1034" name="Picture 10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28728" y="3357562"/>
              <a:ext cx="5143536" cy="421601"/>
            </a:xfrm>
            <a:prstGeom prst="rect">
              <a:avLst/>
            </a:prstGeom>
            <a:noFill/>
          </p:spPr>
        </p:pic>
        <p:pic>
          <p:nvPicPr>
            <p:cNvPr id="1037" name="Picture 13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00166" y="2786058"/>
              <a:ext cx="4929222" cy="404035"/>
            </a:xfrm>
            <a:prstGeom prst="rect">
              <a:avLst/>
            </a:prstGeom>
            <a:noFill/>
          </p:spPr>
        </p:pic>
        <p:pic>
          <p:nvPicPr>
            <p:cNvPr id="1040" name="Picture 16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28728" y="3857628"/>
              <a:ext cx="5072098" cy="405768"/>
            </a:xfrm>
            <a:prstGeom prst="rect">
              <a:avLst/>
            </a:prstGeom>
            <a:noFill/>
          </p:spPr>
        </p:pic>
        <p:pic>
          <p:nvPicPr>
            <p:cNvPr id="1043" name="Picture 19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00592" y="4299225"/>
              <a:ext cx="5214974" cy="417198"/>
            </a:xfrm>
            <a:prstGeom prst="rect">
              <a:avLst/>
            </a:prstGeom>
            <a:noFill/>
          </p:spPr>
        </p:pic>
        <p:pic>
          <p:nvPicPr>
            <p:cNvPr id="1046" name="Picture 22"/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670" y="2071678"/>
              <a:ext cx="4586181" cy="685784"/>
            </a:xfrm>
            <a:prstGeom prst="rect">
              <a:avLst/>
            </a:prstGeom>
            <a:noFill/>
          </p:spPr>
        </p:pic>
      </p:grp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Goniometrické funkcie</dc:title>
  <dc:creator>Gocko</dc:creator>
  <cp:lastModifiedBy>Gocko</cp:lastModifiedBy>
  <cp:revision>4</cp:revision>
  <dcterms:created xsi:type="dcterms:W3CDTF">2015-03-05T18:57:36Z</dcterms:created>
  <dcterms:modified xsi:type="dcterms:W3CDTF">2015-03-05T19:36:21Z</dcterms:modified>
</cp:coreProperties>
</file>