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sldIdLst>
    <p:sldId id="256" r:id="rId2"/>
    <p:sldId id="257" r:id="rId3"/>
    <p:sldId id="258" r:id="rId4"/>
    <p:sldId id="259" r:id="rId5"/>
    <p:sldId id="266" r:id="rId6"/>
    <p:sldId id="267" r:id="rId7"/>
    <p:sldId id="268" r:id="rId8"/>
    <p:sldId id="271" r:id="rId9"/>
    <p:sldId id="269" r:id="rId10"/>
    <p:sldId id="270" r:id="rId11"/>
    <p:sldId id="272" r:id="rId12"/>
    <p:sldId id="261" r:id="rId13"/>
    <p:sldId id="262" r:id="rId14"/>
    <p:sldId id="26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5" d="100"/>
          <a:sy n="125" d="100"/>
        </p:scale>
        <p:origin x="-12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Relationship Id="rId2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Relationship Id="rId2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05.03.15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05.03.15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05.03.15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05.03.15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05.03.15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05.03.15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05.03.15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05.03.15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05.03.15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05.03.15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05.03.15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1F9CA3-105E-4857-9057-6DB6197DA786}" type="datetimeFigureOut">
              <a:rPr lang="en-US" smtClean="0"/>
              <a:t>05.03.15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18.e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19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20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jpg"/><Relationship Id="rId5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3.emf"/><Relationship Id="rId8" Type="http://schemas.openxmlformats.org/officeDocument/2006/relationships/image" Target="../media/image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6.e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7.emf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153919"/>
          </a:xfrm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chemeClr val="accent1">
                    <a:lumMod val="75000"/>
                  </a:schemeClr>
                </a:solidFill>
              </a:rPr>
              <a:t>Hyperbolické Funkce</a:t>
            </a:r>
            <a:endParaRPr lang="en-US" sz="6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37960" y="4292600"/>
            <a:ext cx="1920240" cy="2209800"/>
          </a:xfrm>
        </p:spPr>
        <p:txBody>
          <a:bodyPr>
            <a:normAutofit/>
          </a:bodyPr>
          <a:lstStyle/>
          <a:p>
            <a:r>
              <a:rPr lang="en-US" smtClean="0"/>
              <a:t>MB</a:t>
            </a:r>
            <a:r>
              <a:rPr lang="en-US" smtClean="0"/>
              <a:t>202</a:t>
            </a:r>
            <a:endParaRPr lang="en-US" dirty="0" smtClean="0"/>
          </a:p>
          <a:p>
            <a:r>
              <a:rPr lang="en-US" dirty="0" smtClean="0"/>
              <a:t>Jaro 2015</a:t>
            </a:r>
          </a:p>
          <a:p>
            <a:r>
              <a:rPr lang="en-US" dirty="0" smtClean="0"/>
              <a:t>433670</a:t>
            </a:r>
          </a:p>
          <a:p>
            <a:r>
              <a:rPr lang="en-US" dirty="0" smtClean="0"/>
              <a:t>433418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9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1116" y="1398197"/>
            <a:ext cx="6781767" cy="43306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3200"/>
            <a:ext cx="8229600" cy="1051560"/>
          </a:xfrm>
        </p:spPr>
        <p:txBody>
          <a:bodyPr/>
          <a:lstStyle/>
          <a:p>
            <a:r>
              <a:rPr lang="cs-CZ" dirty="0" err="1" smtClean="0"/>
              <a:t>coth</a:t>
            </a:r>
            <a:r>
              <a:rPr lang="cs-CZ" dirty="0" smtClean="0"/>
              <a:t>(x)  </a:t>
            </a:r>
            <a:r>
              <a:rPr lang="cs-CZ" dirty="0" err="1" smtClean="0"/>
              <a:t>argcoth</a:t>
            </a:r>
            <a:r>
              <a:rPr lang="cs-CZ" dirty="0" smtClean="0"/>
              <a:t>(x)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44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4125" y="1398197"/>
            <a:ext cx="6715748" cy="43306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3200"/>
            <a:ext cx="8229600" cy="1051560"/>
          </a:xfrm>
        </p:spPr>
        <p:txBody>
          <a:bodyPr/>
          <a:lstStyle/>
          <a:p>
            <a:r>
              <a:rPr lang="cs-CZ" dirty="0" err="1" smtClean="0"/>
              <a:t>argcoth</a:t>
            </a:r>
            <a:r>
              <a:rPr lang="cs-CZ" dirty="0" smtClean="0"/>
              <a:t>(</a:t>
            </a:r>
            <a:r>
              <a:rPr lang="cs-CZ" dirty="0" err="1" smtClean="0"/>
              <a:t>coth</a:t>
            </a:r>
            <a:r>
              <a:rPr lang="cs-CZ" dirty="0" smtClean="0"/>
              <a:t>(x))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654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3200"/>
            <a:ext cx="8229600" cy="1051560"/>
          </a:xfrm>
        </p:spPr>
        <p:txBody>
          <a:bodyPr/>
          <a:lstStyle/>
          <a:p>
            <a:pPr algn="l"/>
            <a:r>
              <a:rPr lang="en-US" dirty="0" smtClean="0"/>
              <a:t>vzorečky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174329"/>
              </p:ext>
            </p:extLst>
          </p:nvPr>
        </p:nvGraphicFramePr>
        <p:xfrm>
          <a:off x="457200" y="1254125"/>
          <a:ext cx="5305425" cy="371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1" name="Rovnice" r:id="rId3" imgW="2794000" imgH="1955800" progId="Equation.3">
                  <p:embed/>
                </p:oleObj>
              </mc:Choice>
              <mc:Fallback>
                <p:oleObj name="Rovnice" r:id="rId3" imgW="2794000" imgH="1955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1254125"/>
                        <a:ext cx="5305425" cy="3714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4091424"/>
              </p:ext>
            </p:extLst>
          </p:nvPr>
        </p:nvGraphicFramePr>
        <p:xfrm>
          <a:off x="4677410" y="4182110"/>
          <a:ext cx="3796336" cy="2299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2" name="Equation" r:id="rId5" imgW="1739900" imgH="1054100" progId="Equation.3">
                  <p:embed/>
                </p:oleObj>
              </mc:Choice>
              <mc:Fallback>
                <p:oleObj name="Equation" r:id="rId5" imgW="1739900" imgH="1054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77410" y="4182110"/>
                        <a:ext cx="3796336" cy="22999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9361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4960"/>
            <a:ext cx="8229600" cy="939800"/>
          </a:xfrm>
        </p:spPr>
        <p:txBody>
          <a:bodyPr/>
          <a:lstStyle/>
          <a:p>
            <a:pPr algn="l"/>
            <a:r>
              <a:rPr lang="en-US" dirty="0" smtClean="0"/>
              <a:t>vztah k sin/cos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6454212"/>
              </p:ext>
            </p:extLst>
          </p:nvPr>
        </p:nvGraphicFramePr>
        <p:xfrm>
          <a:off x="457200" y="1609089"/>
          <a:ext cx="2853690" cy="216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Equation" r:id="rId3" imgW="1155700" imgH="876300" progId="Equation.3">
                  <p:embed/>
                </p:oleObj>
              </mc:Choice>
              <mc:Fallback>
                <p:oleObj name="Equation" r:id="rId3" imgW="1155700" imgH="876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1609089"/>
                        <a:ext cx="2853690" cy="2163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8267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10920"/>
          </a:xfrm>
        </p:spPr>
        <p:txBody>
          <a:bodyPr/>
          <a:lstStyle/>
          <a:p>
            <a:pPr algn="l"/>
            <a:r>
              <a:rPr lang="en-US" dirty="0" smtClean="0"/>
              <a:t>užití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 Math"/>
                <a:cs typeface="Cambria Math"/>
              </a:rPr>
              <a:t>řetězovka</a:t>
            </a:r>
          </a:p>
          <a:p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 Math"/>
                <a:cs typeface="Cambria Math"/>
              </a:rPr>
              <a:t>fyzika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Cambria Math"/>
              <a:cs typeface="Cambria Math"/>
            </a:endParaRPr>
          </a:p>
          <a:p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 Math"/>
                <a:cs typeface="Cambria Math"/>
              </a:rPr>
              <a:t>tractrix</a:t>
            </a:r>
            <a:endParaRPr lang="en-US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Cambria Math"/>
              <a:cs typeface="Cambria Math"/>
            </a:endParaRPr>
          </a:p>
          <a:p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Cambria Math"/>
              <a:cs typeface="Cambria Math"/>
            </a:endParaRPr>
          </a:p>
        </p:txBody>
      </p:sp>
      <p:pic>
        <p:nvPicPr>
          <p:cNvPr id="4" name="Picture 3" descr="retez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002" y="367264"/>
            <a:ext cx="4039132" cy="3029349"/>
          </a:xfrm>
          <a:prstGeom prst="rect">
            <a:avLst/>
          </a:prstGeom>
        </p:spPr>
      </p:pic>
      <p:pic>
        <p:nvPicPr>
          <p:cNvPr id="5" name="Picture 4" descr="472px-Budapest_Keleti_teto_2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142" y="171285"/>
            <a:ext cx="6583871" cy="4268357"/>
          </a:xfrm>
          <a:prstGeom prst="rect">
            <a:avLst/>
          </a:prstGeom>
        </p:spPr>
      </p:pic>
      <p:pic>
        <p:nvPicPr>
          <p:cNvPr id="6" name="Picture 5" descr="Gateway_Arch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765" y="171285"/>
            <a:ext cx="3570675" cy="4761829"/>
          </a:xfrm>
          <a:prstGeom prst="rect">
            <a:avLst/>
          </a:prstGeom>
        </p:spPr>
      </p:pic>
      <p:pic>
        <p:nvPicPr>
          <p:cNvPr id="7" name="Picture 6" descr="Tractrixtry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754" y="4259462"/>
            <a:ext cx="5850495" cy="20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981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2" name="Picture 48" descr="H:\Skola\02Semestr14-15Jaro\MB202\Prezentace\WolframGrafy\Sinh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527" y="848360"/>
            <a:ext cx="5033677" cy="32143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6928816"/>
              </p:ext>
            </p:extLst>
          </p:nvPr>
        </p:nvGraphicFramePr>
        <p:xfrm>
          <a:off x="457199" y="1414462"/>
          <a:ext cx="3314258" cy="203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" name="Equation" r:id="rId4" imgW="1625600" imgH="1054100" progId="Equation.3">
                  <p:embed/>
                </p:oleObj>
              </mc:Choice>
              <mc:Fallback>
                <p:oleObj name="Equation" r:id="rId4" imgW="1625600" imgH="1054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199" y="1414462"/>
                        <a:ext cx="3314258" cy="2039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>
          <a:xfrm>
            <a:off x="457198" y="375920"/>
            <a:ext cx="2848226" cy="9448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/>
              <a:t>s</a:t>
            </a:r>
            <a:r>
              <a:rPr lang="en-US" sz="4800" dirty="0" smtClean="0"/>
              <a:t>inh(x)</a:t>
            </a:r>
            <a:endParaRPr lang="en-US" sz="4800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5078429"/>
              </p:ext>
            </p:extLst>
          </p:nvPr>
        </p:nvGraphicFramePr>
        <p:xfrm>
          <a:off x="457199" y="4062730"/>
          <a:ext cx="3667761" cy="1560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" name="Equation" r:id="rId6" imgW="1701800" imgH="723900" progId="Equation.3">
                  <p:embed/>
                </p:oleObj>
              </mc:Choice>
              <mc:Fallback>
                <p:oleObj name="Equation" r:id="rId6" imgW="1701800" imgH="723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7199" y="4062730"/>
                        <a:ext cx="3667761" cy="15601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itle 1"/>
          <p:cNvSpPr txBox="1">
            <a:spLocks/>
          </p:cNvSpPr>
          <p:nvPr/>
        </p:nvSpPr>
        <p:spPr>
          <a:xfrm>
            <a:off x="457198" y="3117850"/>
            <a:ext cx="3667762" cy="9448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smtClean="0"/>
              <a:t>argsinh(x)</a:t>
            </a:r>
            <a:endParaRPr lang="en-US" sz="4800" dirty="0"/>
          </a:p>
        </p:txBody>
      </p:sp>
      <p:pic>
        <p:nvPicPr>
          <p:cNvPr id="8" name="Picture 48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1457" y="848360"/>
            <a:ext cx="5158879" cy="32943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35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198" y="375920"/>
            <a:ext cx="2848226" cy="9448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smtClean="0"/>
              <a:t>cosh(x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4293942"/>
              </p:ext>
            </p:extLst>
          </p:nvPr>
        </p:nvGraphicFramePr>
        <p:xfrm>
          <a:off x="457197" y="1443990"/>
          <a:ext cx="3253167" cy="1776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" name="Equation" r:id="rId3" imgW="1651000" imgH="901700" progId="Equation.3">
                  <p:embed/>
                </p:oleObj>
              </mc:Choice>
              <mc:Fallback>
                <p:oleObj name="Equation" r:id="rId3" imgW="1651000" imgH="901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197" y="1443990"/>
                        <a:ext cx="3253167" cy="17767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457198" y="3342640"/>
            <a:ext cx="3677264" cy="9448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smtClean="0"/>
              <a:t>argcosh(x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3065621"/>
              </p:ext>
            </p:extLst>
          </p:nvPr>
        </p:nvGraphicFramePr>
        <p:xfrm>
          <a:off x="457197" y="4368800"/>
          <a:ext cx="3677265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" name="Equation" r:id="rId5" imgW="1727200" imgH="787400" progId="Equation.3">
                  <p:embed/>
                </p:oleObj>
              </mc:Choice>
              <mc:Fallback>
                <p:oleObj name="Equation" r:id="rId5" imgW="1727200" imgH="787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7197" y="4368800"/>
                        <a:ext cx="3677265" cy="167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80" name="Picture 32" descr="H:\Skola\02Semestr14-15Jaro\MB202\Prezentace\WolframGrafy\Cosh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364" y="724645"/>
            <a:ext cx="5367500" cy="34275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10364" y="724645"/>
            <a:ext cx="5367498" cy="34275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92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4123" y="1398196"/>
            <a:ext cx="6715754" cy="43306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3200"/>
            <a:ext cx="8229600" cy="1051560"/>
          </a:xfrm>
        </p:spPr>
        <p:txBody>
          <a:bodyPr/>
          <a:lstStyle/>
          <a:p>
            <a:r>
              <a:rPr lang="cs-CZ" dirty="0" err="1" smtClean="0"/>
              <a:t>argsinh</a:t>
            </a:r>
            <a:r>
              <a:rPr lang="cs-CZ" dirty="0" smtClean="0"/>
              <a:t>(</a:t>
            </a:r>
            <a:r>
              <a:rPr lang="cs-CZ" dirty="0" err="1" smtClean="0"/>
              <a:t>sinh</a:t>
            </a:r>
            <a:r>
              <a:rPr lang="cs-CZ" dirty="0" smtClean="0"/>
              <a:t>(x))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717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4123" y="1398196"/>
            <a:ext cx="6715754" cy="43306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3200"/>
            <a:ext cx="8229600" cy="1051560"/>
          </a:xfrm>
        </p:spPr>
        <p:txBody>
          <a:bodyPr/>
          <a:lstStyle/>
          <a:p>
            <a:r>
              <a:rPr lang="cs-CZ" dirty="0" err="1" smtClean="0"/>
              <a:t>argcosh</a:t>
            </a:r>
            <a:r>
              <a:rPr lang="cs-CZ" dirty="0" smtClean="0"/>
              <a:t>(</a:t>
            </a:r>
            <a:r>
              <a:rPr lang="cs-CZ" dirty="0" err="1" smtClean="0"/>
              <a:t>cosh</a:t>
            </a:r>
            <a:r>
              <a:rPr lang="cs-CZ" dirty="0" smtClean="0"/>
              <a:t>(x))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189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1116" y="1398197"/>
            <a:ext cx="6781768" cy="43306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3200"/>
            <a:ext cx="8229600" cy="1051560"/>
          </a:xfrm>
        </p:spPr>
        <p:txBody>
          <a:bodyPr/>
          <a:lstStyle/>
          <a:p>
            <a:r>
              <a:rPr lang="cs-CZ" dirty="0" err="1" smtClean="0"/>
              <a:t>tgh</a:t>
            </a:r>
            <a:r>
              <a:rPr lang="cs-CZ" dirty="0" smtClean="0"/>
              <a:t>(x)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066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1116" y="1398197"/>
            <a:ext cx="6781768" cy="4330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3200"/>
            <a:ext cx="8229600" cy="1051560"/>
          </a:xfrm>
        </p:spPr>
        <p:txBody>
          <a:bodyPr/>
          <a:lstStyle/>
          <a:p>
            <a:r>
              <a:rPr lang="cs-CZ" dirty="0" err="1" smtClean="0"/>
              <a:t>tgh</a:t>
            </a:r>
            <a:r>
              <a:rPr lang="cs-CZ" dirty="0" smtClean="0"/>
              <a:t>(x)	   </a:t>
            </a:r>
            <a:r>
              <a:rPr lang="cs-CZ" dirty="0" err="1" smtClean="0"/>
              <a:t>argtgh</a:t>
            </a:r>
            <a:r>
              <a:rPr lang="cs-CZ" dirty="0" smtClean="0"/>
              <a:t>(x)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495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4125" y="1398197"/>
            <a:ext cx="6715748" cy="43306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3200"/>
            <a:ext cx="8229600" cy="1051560"/>
          </a:xfrm>
        </p:spPr>
        <p:txBody>
          <a:bodyPr/>
          <a:lstStyle/>
          <a:p>
            <a:r>
              <a:rPr lang="cs-CZ" dirty="0" err="1" smtClean="0"/>
              <a:t>argtgh</a:t>
            </a:r>
            <a:r>
              <a:rPr lang="cs-CZ" dirty="0" smtClean="0"/>
              <a:t>(</a:t>
            </a:r>
            <a:r>
              <a:rPr lang="cs-CZ" dirty="0" err="1" smtClean="0"/>
              <a:t>tgh</a:t>
            </a:r>
            <a:r>
              <a:rPr lang="cs-CZ" dirty="0" smtClean="0"/>
              <a:t>(x))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614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1116" y="1398197"/>
            <a:ext cx="6781767" cy="4330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3200"/>
            <a:ext cx="8229600" cy="1051560"/>
          </a:xfrm>
        </p:spPr>
        <p:txBody>
          <a:bodyPr/>
          <a:lstStyle/>
          <a:p>
            <a:r>
              <a:rPr lang="cs-CZ" dirty="0" err="1" smtClean="0"/>
              <a:t>coth</a:t>
            </a:r>
            <a:r>
              <a:rPr lang="cs-CZ" dirty="0" smtClean="0"/>
              <a:t>(x)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25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470</TotalTime>
  <Words>81</Words>
  <Application>Microsoft Macintosh PowerPoint</Application>
  <PresentationFormat>On-screen Show (4:3)</PresentationFormat>
  <Paragraphs>23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Executive</vt:lpstr>
      <vt:lpstr>Equation</vt:lpstr>
      <vt:lpstr>Rovnice</vt:lpstr>
      <vt:lpstr>Hyperbolické Funkce</vt:lpstr>
      <vt:lpstr>PowerPoint Presentation</vt:lpstr>
      <vt:lpstr>PowerPoint Presentation</vt:lpstr>
      <vt:lpstr>argsinh(sinh(x))</vt:lpstr>
      <vt:lpstr>argcosh(cosh(x))</vt:lpstr>
      <vt:lpstr>tgh(x)</vt:lpstr>
      <vt:lpstr>tgh(x)    argtgh(x)</vt:lpstr>
      <vt:lpstr>argtgh(tgh(x))</vt:lpstr>
      <vt:lpstr>coth(x)</vt:lpstr>
      <vt:lpstr>coth(x)  argcoth(x)</vt:lpstr>
      <vt:lpstr>argcoth(coth(x))</vt:lpstr>
      <vt:lpstr>vzorečky</vt:lpstr>
      <vt:lpstr>vztah k sin/cos</vt:lpstr>
      <vt:lpstr>užití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Oldřich Konečný</dc:creator>
  <cp:lastModifiedBy>Oldřich Konečný</cp:lastModifiedBy>
  <cp:revision>33</cp:revision>
  <dcterms:created xsi:type="dcterms:W3CDTF">2015-03-05T11:44:54Z</dcterms:created>
  <dcterms:modified xsi:type="dcterms:W3CDTF">2015-03-05T21:44:04Z</dcterms:modified>
</cp:coreProperties>
</file>