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2" r:id="rId1"/>
    <p:sldMasterId id="2147483779" r:id="rId2"/>
  </p:sldMasterIdLst>
  <p:notesMasterIdLst>
    <p:notesMasterId r:id="rId32"/>
  </p:notesMasterIdLst>
  <p:handoutMasterIdLst>
    <p:handoutMasterId r:id="rId33"/>
  </p:handoutMasterIdLst>
  <p:sldIdLst>
    <p:sldId id="549" r:id="rId3"/>
    <p:sldId id="1047" r:id="rId4"/>
    <p:sldId id="884" r:id="rId5"/>
    <p:sldId id="1130" r:id="rId6"/>
    <p:sldId id="1131" r:id="rId7"/>
    <p:sldId id="1137" r:id="rId8"/>
    <p:sldId id="956" r:id="rId9"/>
    <p:sldId id="1036" r:id="rId10"/>
    <p:sldId id="958" r:id="rId11"/>
    <p:sldId id="1077" r:id="rId12"/>
    <p:sldId id="1078" r:id="rId13"/>
    <p:sldId id="1071" r:id="rId14"/>
    <p:sldId id="1108" r:id="rId15"/>
    <p:sldId id="960" r:id="rId16"/>
    <p:sldId id="1033" r:id="rId17"/>
    <p:sldId id="1034" r:id="rId18"/>
    <p:sldId id="1037" r:id="rId19"/>
    <p:sldId id="1053" r:id="rId20"/>
    <p:sldId id="959" r:id="rId21"/>
    <p:sldId id="1065" r:id="rId22"/>
    <p:sldId id="1063" r:id="rId23"/>
    <p:sldId id="1068" r:id="rId24"/>
    <p:sldId id="1064" r:id="rId25"/>
    <p:sldId id="1066" r:id="rId26"/>
    <p:sldId id="1076" r:id="rId27"/>
    <p:sldId id="1105" r:id="rId28"/>
    <p:sldId id="1106" r:id="rId29"/>
    <p:sldId id="885" r:id="rId30"/>
    <p:sldId id="1107" r:id="rId31"/>
  </p:sldIdLst>
  <p:sldSz cx="9144000" cy="6858000" type="screen4x3"/>
  <p:notesSz cx="6946900" cy="9271000"/>
  <p:custDataLst>
    <p:tags r:id="rId34"/>
  </p:custDataLst>
  <p:defaultTextStyle>
    <a:defPPr>
      <a:defRPr lang="en-US"/>
    </a:defPPr>
    <a:lvl1pPr algn="ctr" rtl="0" fontAlgn="base">
      <a:lnSpc>
        <a:spcPct val="90000"/>
      </a:lnSpc>
      <a:spcBef>
        <a:spcPct val="0"/>
      </a:spcBef>
      <a:spcAft>
        <a:spcPct val="0"/>
      </a:spcAft>
      <a:defRPr sz="2200" kern="1200">
        <a:solidFill>
          <a:schemeClr val="hlink"/>
        </a:solidFill>
        <a:latin typeface="Arial" charset="0"/>
        <a:ea typeface="MS PGothic" pitchFamily="34" charset="-128"/>
        <a:cs typeface="+mn-cs"/>
      </a:defRPr>
    </a:lvl1pPr>
    <a:lvl2pPr marL="457200" algn="ctr" rtl="0" fontAlgn="base">
      <a:lnSpc>
        <a:spcPct val="90000"/>
      </a:lnSpc>
      <a:spcBef>
        <a:spcPct val="0"/>
      </a:spcBef>
      <a:spcAft>
        <a:spcPct val="0"/>
      </a:spcAft>
      <a:defRPr sz="2200" kern="1200">
        <a:solidFill>
          <a:schemeClr val="hlink"/>
        </a:solidFill>
        <a:latin typeface="Arial" charset="0"/>
        <a:ea typeface="MS PGothic" pitchFamily="34" charset="-128"/>
        <a:cs typeface="+mn-cs"/>
      </a:defRPr>
    </a:lvl2pPr>
    <a:lvl3pPr marL="914400" algn="ctr" rtl="0" fontAlgn="base">
      <a:lnSpc>
        <a:spcPct val="90000"/>
      </a:lnSpc>
      <a:spcBef>
        <a:spcPct val="0"/>
      </a:spcBef>
      <a:spcAft>
        <a:spcPct val="0"/>
      </a:spcAft>
      <a:defRPr sz="2200" kern="1200">
        <a:solidFill>
          <a:schemeClr val="hlink"/>
        </a:solidFill>
        <a:latin typeface="Arial" charset="0"/>
        <a:ea typeface="MS PGothic" pitchFamily="34" charset="-128"/>
        <a:cs typeface="+mn-cs"/>
      </a:defRPr>
    </a:lvl3pPr>
    <a:lvl4pPr marL="1371600" algn="ctr" rtl="0" fontAlgn="base">
      <a:lnSpc>
        <a:spcPct val="90000"/>
      </a:lnSpc>
      <a:spcBef>
        <a:spcPct val="0"/>
      </a:spcBef>
      <a:spcAft>
        <a:spcPct val="0"/>
      </a:spcAft>
      <a:defRPr sz="2200" kern="1200">
        <a:solidFill>
          <a:schemeClr val="hlink"/>
        </a:solidFill>
        <a:latin typeface="Arial" charset="0"/>
        <a:ea typeface="MS PGothic" pitchFamily="34" charset="-128"/>
        <a:cs typeface="+mn-cs"/>
      </a:defRPr>
    </a:lvl4pPr>
    <a:lvl5pPr marL="1828800" algn="ctr" rtl="0" fontAlgn="base">
      <a:lnSpc>
        <a:spcPct val="90000"/>
      </a:lnSpc>
      <a:spcBef>
        <a:spcPct val="0"/>
      </a:spcBef>
      <a:spcAft>
        <a:spcPct val="0"/>
      </a:spcAft>
      <a:defRPr sz="2200" kern="1200">
        <a:solidFill>
          <a:schemeClr val="hlink"/>
        </a:solidFill>
        <a:latin typeface="Arial" charset="0"/>
        <a:ea typeface="MS PGothic" pitchFamily="34" charset="-128"/>
        <a:cs typeface="+mn-cs"/>
      </a:defRPr>
    </a:lvl5pPr>
    <a:lvl6pPr marL="2286000" algn="l" defTabSz="914400" rtl="0" eaLnBrk="1" latinLnBrk="0" hangingPunct="1">
      <a:defRPr sz="2200" kern="1200">
        <a:solidFill>
          <a:schemeClr val="hlink"/>
        </a:solidFill>
        <a:latin typeface="Arial" charset="0"/>
        <a:ea typeface="MS PGothic" pitchFamily="34" charset="-128"/>
        <a:cs typeface="+mn-cs"/>
      </a:defRPr>
    </a:lvl6pPr>
    <a:lvl7pPr marL="2743200" algn="l" defTabSz="914400" rtl="0" eaLnBrk="1" latinLnBrk="0" hangingPunct="1">
      <a:defRPr sz="2200" kern="1200">
        <a:solidFill>
          <a:schemeClr val="hlink"/>
        </a:solidFill>
        <a:latin typeface="Arial" charset="0"/>
        <a:ea typeface="MS PGothic" pitchFamily="34" charset="-128"/>
        <a:cs typeface="+mn-cs"/>
      </a:defRPr>
    </a:lvl7pPr>
    <a:lvl8pPr marL="3200400" algn="l" defTabSz="914400" rtl="0" eaLnBrk="1" latinLnBrk="0" hangingPunct="1">
      <a:defRPr sz="2200" kern="1200">
        <a:solidFill>
          <a:schemeClr val="hlink"/>
        </a:solidFill>
        <a:latin typeface="Arial" charset="0"/>
        <a:ea typeface="MS PGothic" pitchFamily="34" charset="-128"/>
        <a:cs typeface="+mn-cs"/>
      </a:defRPr>
    </a:lvl8pPr>
    <a:lvl9pPr marL="3657600" algn="l" defTabSz="914400" rtl="0" eaLnBrk="1" latinLnBrk="0" hangingPunct="1">
      <a:defRPr sz="2200" kern="1200">
        <a:solidFill>
          <a:schemeClr val="hlink"/>
        </a:solidFill>
        <a:latin typeface="Arial" charset="0"/>
        <a:ea typeface="MS PGothic" pitchFamily="34" charset="-128"/>
        <a:cs typeface="+mn-cs"/>
      </a:defRPr>
    </a:lvl9pPr>
  </p:defaultTextStyle>
  <p:extLst>
    <p:ext uri="{EFAFB233-063F-42B5-8137-9DF3F51BA10A}">
      <p15:sldGuideLst xmlns:p15="http://schemas.microsoft.com/office/powerpoint/2012/main">
        <p15:guide id="1" orient="horz" pos="1238">
          <p15:clr>
            <a:srgbClr val="A4A3A4"/>
          </p15:clr>
        </p15:guide>
        <p15:guide id="2" pos="2880">
          <p15:clr>
            <a:srgbClr val="A4A3A4"/>
          </p15:clr>
        </p15:guide>
      </p15:sldGuideLst>
    </p:ext>
    <p:ext uri="{2D200454-40CA-4A62-9FC3-DE9A4176ACB9}">
      <p15:notesGuideLst xmlns:p15="http://schemas.microsoft.com/office/powerpoint/2012/main">
        <p15:guide id="1" orient="horz" pos="2920">
          <p15:clr>
            <a:srgbClr val="A4A3A4"/>
          </p15:clr>
        </p15:guide>
        <p15:guide id="2" pos="218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8080"/>
    <a:srgbClr val="B52844"/>
    <a:srgbClr val="969696"/>
    <a:srgbClr val="B2B2B2"/>
    <a:srgbClr val="EA6B0C"/>
    <a:srgbClr val="66FF33"/>
    <a:srgbClr val="EEEFF0"/>
    <a:srgbClr val="DFE0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40" autoAdjust="0"/>
    <p:restoredTop sz="79857" autoAdjust="0"/>
  </p:normalViewPr>
  <p:slideViewPr>
    <p:cSldViewPr>
      <p:cViewPr varScale="1">
        <p:scale>
          <a:sx n="75" d="100"/>
          <a:sy n="75" d="100"/>
        </p:scale>
        <p:origin x="1884" y="54"/>
      </p:cViewPr>
      <p:guideLst>
        <p:guide orient="horz" pos="1238"/>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2082" y="24"/>
      </p:cViewPr>
      <p:guideLst>
        <p:guide orient="horz" pos="2920"/>
        <p:guide pos="2188"/>
      </p:guideLst>
    </p:cSldViewPr>
  </p:notesViewPr>
  <p:gridSpacing cx="45720" cy="4572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8514" name="Rectangle 2"/>
          <p:cNvSpPr>
            <a:spLocks noGrp="1" noChangeArrowheads="1"/>
          </p:cNvSpPr>
          <p:nvPr>
            <p:ph type="hdr" sz="quarter"/>
          </p:nvPr>
        </p:nvSpPr>
        <p:spPr bwMode="auto">
          <a:xfrm>
            <a:off x="0" y="0"/>
            <a:ext cx="3009900" cy="463550"/>
          </a:xfrm>
          <a:prstGeom prst="rect">
            <a:avLst/>
          </a:prstGeom>
          <a:noFill/>
          <a:ln w="9525">
            <a:noFill/>
            <a:miter lim="800000"/>
            <a:headEnd/>
            <a:tailEnd/>
          </a:ln>
        </p:spPr>
        <p:txBody>
          <a:bodyPr vert="horz" wrap="square" lIns="93040" tIns="46520" rIns="93040" bIns="46520" numCol="1" anchor="t" anchorCtr="0" compatLnSpc="1">
            <a:prstTxWarp prst="textNoShape">
              <a:avLst/>
            </a:prstTxWarp>
          </a:bodyPr>
          <a:lstStyle>
            <a:lvl1pPr algn="l" defTabSz="930275" eaLnBrk="0" hangingPunct="0">
              <a:defRPr sz="1200">
                <a:latin typeface="Arial" pitchFamily="34" charset="0"/>
                <a:ea typeface="ＭＳ Ｐゴシック" pitchFamily="34" charset="-128"/>
                <a:cs typeface="+mn-cs"/>
              </a:defRPr>
            </a:lvl1pPr>
          </a:lstStyle>
          <a:p>
            <a:pPr>
              <a:defRPr/>
            </a:pPr>
            <a:endParaRPr lang="en-US"/>
          </a:p>
        </p:txBody>
      </p:sp>
      <p:sp>
        <p:nvSpPr>
          <p:cNvPr id="448515" name="Rectangle 3"/>
          <p:cNvSpPr>
            <a:spLocks noGrp="1" noChangeArrowheads="1"/>
          </p:cNvSpPr>
          <p:nvPr>
            <p:ph type="dt" sz="quarter" idx="1"/>
          </p:nvPr>
        </p:nvSpPr>
        <p:spPr bwMode="auto">
          <a:xfrm>
            <a:off x="3935413" y="0"/>
            <a:ext cx="3009900" cy="463550"/>
          </a:xfrm>
          <a:prstGeom prst="rect">
            <a:avLst/>
          </a:prstGeom>
          <a:noFill/>
          <a:ln w="9525">
            <a:noFill/>
            <a:miter lim="800000"/>
            <a:headEnd/>
            <a:tailEnd/>
          </a:ln>
        </p:spPr>
        <p:txBody>
          <a:bodyPr vert="horz" wrap="square" lIns="93040" tIns="46520" rIns="93040" bIns="46520" numCol="1" anchor="t" anchorCtr="0" compatLnSpc="1">
            <a:prstTxWarp prst="textNoShape">
              <a:avLst/>
            </a:prstTxWarp>
          </a:bodyPr>
          <a:lstStyle>
            <a:lvl1pPr algn="r" defTabSz="930275" eaLnBrk="0" hangingPunct="0">
              <a:defRPr sz="1200">
                <a:latin typeface="Arial" pitchFamily="34" charset="0"/>
                <a:ea typeface="ＭＳ Ｐゴシック" pitchFamily="34" charset="-128"/>
              </a:defRPr>
            </a:lvl1pPr>
          </a:lstStyle>
          <a:p>
            <a:pPr>
              <a:defRPr/>
            </a:pPr>
            <a:fld id="{5B2925B6-B112-4F07-8FA5-05635F7FB32D}" type="datetime1">
              <a:rPr lang="en-US"/>
              <a:pPr>
                <a:defRPr/>
              </a:pPr>
              <a:t>12-Jul-15</a:t>
            </a:fld>
            <a:endParaRPr lang="en-US"/>
          </a:p>
        </p:txBody>
      </p:sp>
      <p:sp>
        <p:nvSpPr>
          <p:cNvPr id="448516" name="Rectangle 4"/>
          <p:cNvSpPr>
            <a:spLocks noGrp="1" noChangeArrowheads="1"/>
          </p:cNvSpPr>
          <p:nvPr>
            <p:ph type="ftr" sz="quarter" idx="2"/>
          </p:nvPr>
        </p:nvSpPr>
        <p:spPr bwMode="auto">
          <a:xfrm>
            <a:off x="0" y="8805863"/>
            <a:ext cx="3009900" cy="463550"/>
          </a:xfrm>
          <a:prstGeom prst="rect">
            <a:avLst/>
          </a:prstGeom>
          <a:noFill/>
          <a:ln w="9525">
            <a:noFill/>
            <a:miter lim="800000"/>
            <a:headEnd/>
            <a:tailEnd/>
          </a:ln>
        </p:spPr>
        <p:txBody>
          <a:bodyPr vert="horz" wrap="square" lIns="93040" tIns="46520" rIns="93040" bIns="46520" numCol="1" anchor="b" anchorCtr="0" compatLnSpc="1">
            <a:prstTxWarp prst="textNoShape">
              <a:avLst/>
            </a:prstTxWarp>
          </a:bodyPr>
          <a:lstStyle>
            <a:lvl1pPr algn="l" defTabSz="930275" eaLnBrk="0" hangingPunct="0">
              <a:defRPr sz="1200">
                <a:latin typeface="Arial" pitchFamily="34" charset="0"/>
                <a:ea typeface="ＭＳ Ｐゴシック" pitchFamily="34" charset="-128"/>
                <a:cs typeface="+mn-cs"/>
              </a:defRPr>
            </a:lvl1pPr>
          </a:lstStyle>
          <a:p>
            <a:pPr>
              <a:defRPr/>
            </a:pPr>
            <a:endParaRPr lang="en-US"/>
          </a:p>
        </p:txBody>
      </p:sp>
      <p:sp>
        <p:nvSpPr>
          <p:cNvPr id="448517" name="Rectangle 5"/>
          <p:cNvSpPr>
            <a:spLocks noGrp="1" noChangeArrowheads="1"/>
          </p:cNvSpPr>
          <p:nvPr>
            <p:ph type="sldNum" sz="quarter" idx="3"/>
          </p:nvPr>
        </p:nvSpPr>
        <p:spPr bwMode="auto">
          <a:xfrm>
            <a:off x="3935413" y="8805863"/>
            <a:ext cx="3009900" cy="463550"/>
          </a:xfrm>
          <a:prstGeom prst="rect">
            <a:avLst/>
          </a:prstGeom>
          <a:noFill/>
          <a:ln w="9525">
            <a:noFill/>
            <a:miter lim="800000"/>
            <a:headEnd/>
            <a:tailEnd/>
          </a:ln>
        </p:spPr>
        <p:txBody>
          <a:bodyPr vert="horz" wrap="square" lIns="93040" tIns="46520" rIns="93040" bIns="46520" numCol="1" anchor="b" anchorCtr="0" compatLnSpc="1">
            <a:prstTxWarp prst="textNoShape">
              <a:avLst/>
            </a:prstTxWarp>
          </a:bodyPr>
          <a:lstStyle>
            <a:lvl1pPr algn="r" defTabSz="930275" eaLnBrk="0" hangingPunct="0">
              <a:defRPr sz="1200">
                <a:latin typeface="Arial" pitchFamily="34" charset="0"/>
                <a:ea typeface="ＭＳ Ｐゴシック" pitchFamily="34" charset="-128"/>
              </a:defRPr>
            </a:lvl1pPr>
          </a:lstStyle>
          <a:p>
            <a:pPr>
              <a:defRPr/>
            </a:pPr>
            <a:fld id="{9E223D55-005B-43DB-A59F-629EA520DD74}" type="slidenum">
              <a:rPr lang="en-US"/>
              <a:pPr>
                <a:defRPr/>
              </a:pPr>
              <a:t>‹#›</a:t>
            </a:fld>
            <a:endParaRPr lang="en-US"/>
          </a:p>
        </p:txBody>
      </p:sp>
    </p:spTree>
    <p:extLst>
      <p:ext uri="{BB962C8B-B14F-4D97-AF65-F5344CB8AC3E}">
        <p14:creationId xmlns:p14="http://schemas.microsoft.com/office/powerpoint/2010/main" val="376647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09900" cy="463550"/>
          </a:xfrm>
          <a:prstGeom prst="rect">
            <a:avLst/>
          </a:prstGeom>
          <a:noFill/>
          <a:ln w="9525">
            <a:noFill/>
            <a:miter lim="800000"/>
            <a:headEnd/>
            <a:tailEnd/>
          </a:ln>
        </p:spPr>
        <p:txBody>
          <a:bodyPr vert="horz" wrap="square" lIns="93040" tIns="46520" rIns="93040" bIns="46520" numCol="1" anchor="t" anchorCtr="0" compatLnSpc="1">
            <a:prstTxWarp prst="textNoShape">
              <a:avLst/>
            </a:prstTxWarp>
          </a:bodyPr>
          <a:lstStyle>
            <a:lvl1pPr algn="l" defTabSz="930275">
              <a:lnSpc>
                <a:spcPct val="100000"/>
              </a:lnSpc>
              <a:defRPr sz="1200">
                <a:solidFill>
                  <a:schemeClr val="tx1"/>
                </a:solidFill>
                <a:latin typeface="Arial" pitchFamily="34" charset="0"/>
                <a:ea typeface="ＭＳ Ｐゴシック" pitchFamily="34" charset="-128"/>
                <a:cs typeface="+mn-cs"/>
              </a:defRPr>
            </a:lvl1pPr>
          </a:lstStyle>
          <a:p>
            <a:pPr>
              <a:defRPr/>
            </a:pPr>
            <a:endParaRPr lang="en-US"/>
          </a:p>
        </p:txBody>
      </p:sp>
      <p:sp>
        <p:nvSpPr>
          <p:cNvPr id="8195" name="Rectangle 3"/>
          <p:cNvSpPr>
            <a:spLocks noGrp="1" noChangeArrowheads="1"/>
          </p:cNvSpPr>
          <p:nvPr>
            <p:ph type="dt" idx="1"/>
          </p:nvPr>
        </p:nvSpPr>
        <p:spPr bwMode="auto">
          <a:xfrm>
            <a:off x="3935413" y="0"/>
            <a:ext cx="3009900" cy="463550"/>
          </a:xfrm>
          <a:prstGeom prst="rect">
            <a:avLst/>
          </a:prstGeom>
          <a:noFill/>
          <a:ln w="9525">
            <a:noFill/>
            <a:miter lim="800000"/>
            <a:headEnd/>
            <a:tailEnd/>
          </a:ln>
        </p:spPr>
        <p:txBody>
          <a:bodyPr vert="horz" wrap="square" lIns="93040" tIns="46520" rIns="93040" bIns="46520" numCol="1" anchor="t" anchorCtr="0" compatLnSpc="1">
            <a:prstTxWarp prst="textNoShape">
              <a:avLst/>
            </a:prstTxWarp>
          </a:bodyPr>
          <a:lstStyle>
            <a:lvl1pPr algn="r" defTabSz="930275">
              <a:lnSpc>
                <a:spcPct val="100000"/>
              </a:lnSpc>
              <a:defRPr sz="1200">
                <a:solidFill>
                  <a:schemeClr val="tx1"/>
                </a:solidFill>
                <a:latin typeface="Arial" pitchFamily="34" charset="0"/>
                <a:ea typeface="ＭＳ Ｐゴシック" pitchFamily="34" charset="-128"/>
                <a:cs typeface="+mn-cs"/>
              </a:defRPr>
            </a:lvl1pPr>
          </a:lstStyle>
          <a:p>
            <a:pPr>
              <a:defRPr/>
            </a:pPr>
            <a:endParaRPr lang="en-US"/>
          </a:p>
        </p:txBody>
      </p:sp>
      <p:sp>
        <p:nvSpPr>
          <p:cNvPr id="29700" name="Rectangle 4"/>
          <p:cNvSpPr>
            <a:spLocks noGrp="1" noRot="1" noChangeAspect="1" noChangeArrowheads="1" noTextEdit="1"/>
          </p:cNvSpPr>
          <p:nvPr>
            <p:ph type="sldImg" idx="2"/>
          </p:nvPr>
        </p:nvSpPr>
        <p:spPr bwMode="auto">
          <a:xfrm>
            <a:off x="1155700" y="695325"/>
            <a:ext cx="4635500" cy="3476625"/>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95325" y="4403725"/>
            <a:ext cx="5556250" cy="4171950"/>
          </a:xfrm>
          <a:prstGeom prst="rect">
            <a:avLst/>
          </a:prstGeom>
          <a:noFill/>
          <a:ln w="9525">
            <a:noFill/>
            <a:miter lim="800000"/>
            <a:headEnd/>
            <a:tailEnd/>
          </a:ln>
        </p:spPr>
        <p:txBody>
          <a:bodyPr vert="horz" wrap="square" lIns="93040" tIns="46520" rIns="93040" bIns="465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8805863"/>
            <a:ext cx="3009900" cy="463550"/>
          </a:xfrm>
          <a:prstGeom prst="rect">
            <a:avLst/>
          </a:prstGeom>
          <a:noFill/>
          <a:ln w="9525">
            <a:noFill/>
            <a:miter lim="800000"/>
            <a:headEnd/>
            <a:tailEnd/>
          </a:ln>
        </p:spPr>
        <p:txBody>
          <a:bodyPr vert="horz" wrap="square" lIns="93040" tIns="46520" rIns="93040" bIns="46520" numCol="1" anchor="b" anchorCtr="0" compatLnSpc="1">
            <a:prstTxWarp prst="textNoShape">
              <a:avLst/>
            </a:prstTxWarp>
          </a:bodyPr>
          <a:lstStyle>
            <a:lvl1pPr algn="l" defTabSz="930275">
              <a:lnSpc>
                <a:spcPct val="100000"/>
              </a:lnSpc>
              <a:defRPr sz="1200">
                <a:solidFill>
                  <a:schemeClr val="tx1"/>
                </a:solidFill>
                <a:latin typeface="Arial" pitchFamily="34" charset="0"/>
                <a:ea typeface="ＭＳ Ｐゴシック" pitchFamily="34" charset="-128"/>
                <a:cs typeface="+mn-cs"/>
              </a:defRPr>
            </a:lvl1pPr>
          </a:lstStyle>
          <a:p>
            <a:pPr>
              <a:defRPr/>
            </a:pPr>
            <a:endParaRPr lang="en-US"/>
          </a:p>
        </p:txBody>
      </p:sp>
      <p:sp>
        <p:nvSpPr>
          <p:cNvPr id="8199" name="Rectangle 7"/>
          <p:cNvSpPr>
            <a:spLocks noGrp="1" noChangeArrowheads="1"/>
          </p:cNvSpPr>
          <p:nvPr>
            <p:ph type="sldNum" sz="quarter" idx="5"/>
          </p:nvPr>
        </p:nvSpPr>
        <p:spPr bwMode="auto">
          <a:xfrm>
            <a:off x="3935413" y="8805863"/>
            <a:ext cx="3009900" cy="463550"/>
          </a:xfrm>
          <a:prstGeom prst="rect">
            <a:avLst/>
          </a:prstGeom>
          <a:noFill/>
          <a:ln w="9525">
            <a:noFill/>
            <a:miter lim="800000"/>
            <a:headEnd/>
            <a:tailEnd/>
          </a:ln>
        </p:spPr>
        <p:txBody>
          <a:bodyPr vert="horz" wrap="square" lIns="93040" tIns="46520" rIns="93040" bIns="46520" numCol="1" anchor="b" anchorCtr="0" compatLnSpc="1">
            <a:prstTxWarp prst="textNoShape">
              <a:avLst/>
            </a:prstTxWarp>
          </a:bodyPr>
          <a:lstStyle>
            <a:lvl1pPr algn="r" defTabSz="930275">
              <a:lnSpc>
                <a:spcPct val="100000"/>
              </a:lnSpc>
              <a:defRPr sz="1200">
                <a:solidFill>
                  <a:schemeClr val="tx1"/>
                </a:solidFill>
                <a:latin typeface="Arial" pitchFamily="34" charset="0"/>
                <a:ea typeface="ＭＳ Ｐゴシック" pitchFamily="34" charset="-128"/>
              </a:defRPr>
            </a:lvl1pPr>
          </a:lstStyle>
          <a:p>
            <a:pPr>
              <a:defRPr/>
            </a:pPr>
            <a:fld id="{899F5545-D38D-4612-AA31-835BC2BAC409}" type="slidenum">
              <a:rPr lang="en-US"/>
              <a:pPr>
                <a:defRPr/>
              </a:pPr>
              <a:t>‹#›</a:t>
            </a:fld>
            <a:endParaRPr lang="en-US"/>
          </a:p>
        </p:txBody>
      </p:sp>
    </p:spTree>
    <p:extLst>
      <p:ext uri="{BB962C8B-B14F-4D97-AF65-F5344CB8AC3E}">
        <p14:creationId xmlns:p14="http://schemas.microsoft.com/office/powerpoint/2010/main" val="27652737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noFill/>
          <a:ln/>
        </p:spPr>
        <p:txBody>
          <a:bodyPr/>
          <a:lstStyle/>
          <a:p>
            <a:endParaRPr lang="nl-NL" dirty="0" smtClean="0"/>
          </a:p>
        </p:txBody>
      </p:sp>
    </p:spTree>
    <p:extLst>
      <p:ext uri="{BB962C8B-B14F-4D97-AF65-F5344CB8AC3E}">
        <p14:creationId xmlns:p14="http://schemas.microsoft.com/office/powerpoint/2010/main" val="2127857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899F5545-D38D-4612-AA31-835BC2BAC409}" type="slidenum">
              <a:rPr lang="en-US" smtClean="0"/>
              <a:pPr>
                <a:defRPr/>
              </a:pPr>
              <a:t>4</a:t>
            </a:fld>
            <a:endParaRPr lang="en-US"/>
          </a:p>
        </p:txBody>
      </p:sp>
    </p:spTree>
    <p:extLst>
      <p:ext uri="{BB962C8B-B14F-4D97-AF65-F5344CB8AC3E}">
        <p14:creationId xmlns:p14="http://schemas.microsoft.com/office/powerpoint/2010/main" val="25109111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3.png"/><Relationship Id="rId4" Type="http://schemas.openxmlformats.org/officeDocument/2006/relationships/image" Target="../media/image6.jpe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33" descr="Orgami3-cropped"/>
          <p:cNvPicPr>
            <a:picLocks noChangeAspect="1" noChangeArrowheads="1"/>
          </p:cNvPicPr>
          <p:nvPr userDrawn="1"/>
        </p:nvPicPr>
        <p:blipFill>
          <a:blip r:embed="rId2"/>
          <a:srcRect r="33287"/>
          <a:stretch>
            <a:fillRect/>
          </a:stretch>
        </p:blipFill>
        <p:spPr bwMode="auto">
          <a:xfrm>
            <a:off x="0" y="0"/>
            <a:ext cx="9144000" cy="6886575"/>
          </a:xfrm>
          <a:prstGeom prst="rect">
            <a:avLst/>
          </a:prstGeom>
          <a:noFill/>
          <a:ln w="9525">
            <a:noFill/>
            <a:miter lim="800000"/>
            <a:headEnd/>
            <a:tailEnd/>
          </a:ln>
        </p:spPr>
      </p:pic>
      <p:pic>
        <p:nvPicPr>
          <p:cNvPr id="3" name="Picture 31"/>
          <p:cNvPicPr>
            <a:picLocks noChangeAspect="1" noChangeArrowheads="1"/>
          </p:cNvPicPr>
          <p:nvPr userDrawn="1"/>
        </p:nvPicPr>
        <p:blipFill>
          <a:blip r:embed="rId3"/>
          <a:srcRect/>
          <a:stretch>
            <a:fillRect/>
          </a:stretch>
        </p:blipFill>
        <p:spPr bwMode="auto">
          <a:xfrm>
            <a:off x="7680325" y="320675"/>
            <a:ext cx="1238250" cy="514350"/>
          </a:xfrm>
          <a:prstGeom prst="rect">
            <a:avLst/>
          </a:prstGeom>
          <a:noFill/>
          <a:ln w="28575">
            <a:noFill/>
            <a:miter lim="800000"/>
            <a:headEnd/>
            <a:tailEnd/>
          </a:ln>
        </p:spPr>
      </p:pic>
      <p:sp>
        <p:nvSpPr>
          <p:cNvPr id="4" name="Rectangle 7"/>
          <p:cNvSpPr>
            <a:spLocks noGrp="1" noChangeArrowheads="1"/>
          </p:cNvSpPr>
          <p:nvPr>
            <p:ph type="dt" sz="half" idx="10"/>
          </p:nvPr>
        </p:nvSpPr>
        <p:spPr>
          <a:xfrm>
            <a:off x="457200" y="6245225"/>
            <a:ext cx="2133600" cy="476250"/>
          </a:xfrm>
        </p:spPr>
        <p:txBody>
          <a:bodyPr/>
          <a:lstStyle>
            <a:lvl1pPr>
              <a:defRPr/>
            </a:lvl1pPr>
          </a:lstStyle>
          <a:p>
            <a:pPr>
              <a:defRPr/>
            </a:pPr>
            <a:fld id="{DE89EAF8-B262-4D85-996E-62B077443648}" type="datetime1">
              <a:rPr lang="en-US"/>
              <a:pPr>
                <a:defRPr/>
              </a:pPr>
              <a:t>12-Jul-15</a:t>
            </a:fld>
            <a:endParaRPr lang="en-US"/>
          </a:p>
        </p:txBody>
      </p:sp>
    </p:spTree>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7"/>
          <p:cNvSpPr>
            <a:spLocks noGrp="1" noChangeArrowheads="1"/>
          </p:cNvSpPr>
          <p:nvPr>
            <p:ph type="dt" sz="half" idx="10"/>
          </p:nvPr>
        </p:nvSpPr>
        <p:spPr>
          <a:ln/>
        </p:spPr>
        <p:txBody>
          <a:bodyPr/>
          <a:lstStyle>
            <a:lvl1pPr>
              <a:defRPr/>
            </a:lvl1pPr>
          </a:lstStyle>
          <a:p>
            <a:pPr>
              <a:defRPr/>
            </a:pPr>
            <a:fld id="{65F3B6B4-625A-4B3F-BB9C-6092C7D7B8FB}" type="datetime1">
              <a:rPr lang="en-US"/>
              <a:pPr>
                <a:defRPr/>
              </a:pPr>
              <a:t>12-Jul-15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1230D1DF-EAC0-4692-8C1B-671F4A8B094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97663" y="593725"/>
            <a:ext cx="2171700" cy="5761038"/>
          </a:xfrm>
        </p:spPr>
        <p:txBody>
          <a:bodyPr vert="eaVert"/>
          <a:lstStyle/>
          <a:p>
            <a:r>
              <a:rPr lang="nl-NL" smtClean="0"/>
              <a:t>Titelstijl van model bewerken</a:t>
            </a:r>
            <a:endParaRPr lang="nl-NL"/>
          </a:p>
        </p:txBody>
      </p:sp>
      <p:sp>
        <p:nvSpPr>
          <p:cNvPr id="3" name="Tijdelijke aanduiding voor verticale tekst 2"/>
          <p:cNvSpPr>
            <a:spLocks noGrp="1"/>
          </p:cNvSpPr>
          <p:nvPr>
            <p:ph type="body" orient="vert" idx="1"/>
          </p:nvPr>
        </p:nvSpPr>
        <p:spPr>
          <a:xfrm>
            <a:off x="182563" y="593725"/>
            <a:ext cx="6362700" cy="5761038"/>
          </a:xfrm>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7"/>
          <p:cNvSpPr>
            <a:spLocks noGrp="1" noChangeArrowheads="1"/>
          </p:cNvSpPr>
          <p:nvPr>
            <p:ph type="dt" sz="half" idx="10"/>
          </p:nvPr>
        </p:nvSpPr>
        <p:spPr>
          <a:ln/>
        </p:spPr>
        <p:txBody>
          <a:bodyPr/>
          <a:lstStyle>
            <a:lvl1pPr>
              <a:defRPr/>
            </a:lvl1pPr>
          </a:lstStyle>
          <a:p>
            <a:pPr>
              <a:defRPr/>
            </a:pPr>
            <a:fld id="{FA84CD8C-EBF3-4327-BB77-495532EC73FC}" type="datetime1">
              <a:rPr lang="en-US"/>
              <a:pPr>
                <a:defRPr/>
              </a:pPr>
              <a:t>12-Jul-15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D98DDBBB-211E-40B1-925E-2B520E9D65A5}"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el en tabel">
    <p:spTree>
      <p:nvGrpSpPr>
        <p:cNvPr id="1" name=""/>
        <p:cNvGrpSpPr/>
        <p:nvPr/>
      </p:nvGrpSpPr>
      <p:grpSpPr>
        <a:xfrm>
          <a:off x="0" y="0"/>
          <a:ext cx="0" cy="0"/>
          <a:chOff x="0" y="0"/>
          <a:chExt cx="0" cy="0"/>
        </a:xfrm>
      </p:grpSpPr>
      <p:sp>
        <p:nvSpPr>
          <p:cNvPr id="2" name="Titel 1"/>
          <p:cNvSpPr>
            <a:spLocks noGrp="1"/>
          </p:cNvSpPr>
          <p:nvPr>
            <p:ph type="title"/>
          </p:nvPr>
        </p:nvSpPr>
        <p:spPr>
          <a:xfrm>
            <a:off x="182563" y="593725"/>
            <a:ext cx="8686800" cy="639763"/>
          </a:xfrm>
        </p:spPr>
        <p:txBody>
          <a:bodyPr/>
          <a:lstStyle/>
          <a:p>
            <a:r>
              <a:rPr lang="nl-NL" smtClean="0"/>
              <a:t>Titelstijl van model bewerken</a:t>
            </a:r>
            <a:endParaRPr lang="nl-NL"/>
          </a:p>
        </p:txBody>
      </p:sp>
      <p:sp>
        <p:nvSpPr>
          <p:cNvPr id="3" name="Tijdelijke aanduiding voor tabel 2"/>
          <p:cNvSpPr>
            <a:spLocks noGrp="1"/>
          </p:cNvSpPr>
          <p:nvPr>
            <p:ph type="tbl" idx="1"/>
          </p:nvPr>
        </p:nvSpPr>
        <p:spPr>
          <a:xfrm>
            <a:off x="182563" y="1874838"/>
            <a:ext cx="8686800" cy="4479925"/>
          </a:xfrm>
        </p:spPr>
        <p:txBody>
          <a:bodyPr/>
          <a:lstStyle/>
          <a:p>
            <a:pPr lvl="0"/>
            <a:endParaRPr lang="nl-NL" noProof="0" smtClean="0"/>
          </a:p>
        </p:txBody>
      </p:sp>
      <p:sp>
        <p:nvSpPr>
          <p:cNvPr id="4" name="Rectangle 7"/>
          <p:cNvSpPr>
            <a:spLocks noGrp="1" noChangeArrowheads="1"/>
          </p:cNvSpPr>
          <p:nvPr>
            <p:ph type="dt" sz="half" idx="10"/>
          </p:nvPr>
        </p:nvSpPr>
        <p:spPr>
          <a:ln/>
        </p:spPr>
        <p:txBody>
          <a:bodyPr/>
          <a:lstStyle>
            <a:lvl1pPr>
              <a:defRPr/>
            </a:lvl1pPr>
          </a:lstStyle>
          <a:p>
            <a:pPr>
              <a:defRPr/>
            </a:pPr>
            <a:fld id="{FA1AB5A4-B890-400C-9A57-CEDE8E62A676}" type="datetime1">
              <a:rPr lang="en-US"/>
              <a:pPr>
                <a:defRPr/>
              </a:pPr>
              <a:t>12-Jul-15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FD39D3B9-D8CC-40EB-866D-D12CE212E3D3}"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itel en grafiek">
    <p:spTree>
      <p:nvGrpSpPr>
        <p:cNvPr id="1" name=""/>
        <p:cNvGrpSpPr/>
        <p:nvPr/>
      </p:nvGrpSpPr>
      <p:grpSpPr>
        <a:xfrm>
          <a:off x="0" y="0"/>
          <a:ext cx="0" cy="0"/>
          <a:chOff x="0" y="0"/>
          <a:chExt cx="0" cy="0"/>
        </a:xfrm>
      </p:grpSpPr>
      <p:sp>
        <p:nvSpPr>
          <p:cNvPr id="2" name="Titel 1"/>
          <p:cNvSpPr>
            <a:spLocks noGrp="1"/>
          </p:cNvSpPr>
          <p:nvPr>
            <p:ph type="title"/>
          </p:nvPr>
        </p:nvSpPr>
        <p:spPr>
          <a:xfrm>
            <a:off x="182563" y="593725"/>
            <a:ext cx="8686800" cy="639763"/>
          </a:xfrm>
        </p:spPr>
        <p:txBody>
          <a:bodyPr/>
          <a:lstStyle/>
          <a:p>
            <a:r>
              <a:rPr lang="nl-NL" smtClean="0"/>
              <a:t>Titelstijl van model bewerken</a:t>
            </a:r>
            <a:endParaRPr lang="nl-NL"/>
          </a:p>
        </p:txBody>
      </p:sp>
      <p:sp>
        <p:nvSpPr>
          <p:cNvPr id="3" name="Tijdelijke aanduiding voor grafiek 2"/>
          <p:cNvSpPr>
            <a:spLocks noGrp="1"/>
          </p:cNvSpPr>
          <p:nvPr>
            <p:ph type="chart" idx="1"/>
          </p:nvPr>
        </p:nvSpPr>
        <p:spPr>
          <a:xfrm>
            <a:off x="182563" y="1874838"/>
            <a:ext cx="8686800" cy="4479925"/>
          </a:xfrm>
        </p:spPr>
        <p:txBody>
          <a:bodyPr/>
          <a:lstStyle/>
          <a:p>
            <a:pPr lvl="0"/>
            <a:endParaRPr lang="nl-NL" noProof="0" smtClean="0"/>
          </a:p>
        </p:txBody>
      </p:sp>
      <p:sp>
        <p:nvSpPr>
          <p:cNvPr id="4" name="Rectangle 7"/>
          <p:cNvSpPr>
            <a:spLocks noGrp="1" noChangeArrowheads="1"/>
          </p:cNvSpPr>
          <p:nvPr>
            <p:ph type="dt" sz="half" idx="10"/>
          </p:nvPr>
        </p:nvSpPr>
        <p:spPr>
          <a:ln/>
        </p:spPr>
        <p:txBody>
          <a:bodyPr/>
          <a:lstStyle>
            <a:lvl1pPr>
              <a:defRPr/>
            </a:lvl1pPr>
          </a:lstStyle>
          <a:p>
            <a:pPr>
              <a:defRPr/>
            </a:pPr>
            <a:fld id="{3C3202DA-BB96-4DF6-B39F-831A3CC78F14}" type="datetime1">
              <a:rPr lang="en-US"/>
              <a:pPr>
                <a:defRPr/>
              </a:pPr>
              <a:t>12-Jul-15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E00FD75F-8731-46D3-8EFF-8F19FBBE2FA6}"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82563" y="593725"/>
            <a:ext cx="8686800" cy="63976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82563" y="1874838"/>
            <a:ext cx="4289425" cy="4479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24388" y="1874838"/>
            <a:ext cx="4291012" cy="21637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24388" y="4191000"/>
            <a:ext cx="4291012" cy="2163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7"/>
          <p:cNvSpPr>
            <a:spLocks noGrp="1" noChangeArrowheads="1"/>
          </p:cNvSpPr>
          <p:nvPr>
            <p:ph type="dt" sz="half" idx="10"/>
          </p:nvPr>
        </p:nvSpPr>
        <p:spPr>
          <a:ln/>
        </p:spPr>
        <p:txBody>
          <a:bodyPr/>
          <a:lstStyle>
            <a:lvl1pPr>
              <a:defRPr/>
            </a:lvl1pPr>
          </a:lstStyle>
          <a:p>
            <a:pPr>
              <a:defRPr/>
            </a:pPr>
            <a:fld id="{27CD7019-11EE-4A21-88EF-94880BF7C35E}" type="datetime1">
              <a:rPr lang="en-US"/>
              <a:pPr>
                <a:defRPr/>
              </a:pPr>
              <a:t>12-Jul-15</a:t>
            </a:fld>
            <a:endParaRPr lang="en-US"/>
          </a:p>
        </p:txBody>
      </p:sp>
      <p:sp>
        <p:nvSpPr>
          <p:cNvPr id="7" name="Rectangle 5"/>
          <p:cNvSpPr>
            <a:spLocks noGrp="1" noChangeArrowheads="1"/>
          </p:cNvSpPr>
          <p:nvPr>
            <p:ph type="sldNum" sz="quarter" idx="11"/>
          </p:nvPr>
        </p:nvSpPr>
        <p:spPr>
          <a:ln/>
        </p:spPr>
        <p:txBody>
          <a:bodyPr/>
          <a:lstStyle>
            <a:lvl1pPr>
              <a:defRPr/>
            </a:lvl1pPr>
          </a:lstStyle>
          <a:p>
            <a:pPr>
              <a:defRPr/>
            </a:pPr>
            <a:fld id="{6FED5075-C1A4-43F4-A6D1-68ADBC35EA89}"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563" y="593725"/>
            <a:ext cx="8686800" cy="63976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82563" y="1874838"/>
            <a:ext cx="4289425" cy="4479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4388" y="1874838"/>
            <a:ext cx="4291012" cy="4479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dt" sz="half" idx="10"/>
          </p:nvPr>
        </p:nvSpPr>
        <p:spPr>
          <a:ln/>
        </p:spPr>
        <p:txBody>
          <a:bodyPr/>
          <a:lstStyle>
            <a:lvl1pPr>
              <a:defRPr/>
            </a:lvl1pPr>
          </a:lstStyle>
          <a:p>
            <a:pPr>
              <a:defRPr/>
            </a:pPr>
            <a:fld id="{80FDA479-A6F4-498B-9A89-6BA5CD78222A}" type="datetime1">
              <a:rPr lang="en-US"/>
              <a:pPr>
                <a:defRPr/>
              </a:pPr>
              <a:t>12-Jul-15</a:t>
            </a:fld>
            <a:endParaRPr lang="en-US"/>
          </a:p>
        </p:txBody>
      </p:sp>
      <p:sp>
        <p:nvSpPr>
          <p:cNvPr id="6" name="Rectangle 5"/>
          <p:cNvSpPr>
            <a:spLocks noGrp="1" noChangeArrowheads="1"/>
          </p:cNvSpPr>
          <p:nvPr>
            <p:ph type="sldNum" sz="quarter" idx="11"/>
          </p:nvPr>
        </p:nvSpPr>
        <p:spPr>
          <a:ln/>
        </p:spPr>
        <p:txBody>
          <a:bodyPr/>
          <a:lstStyle>
            <a:lvl1pPr>
              <a:defRPr/>
            </a:lvl1pPr>
          </a:lstStyle>
          <a:p>
            <a:pPr>
              <a:defRPr/>
            </a:pPr>
            <a:fld id="{543E7462-499E-43C6-96FD-4C37DE60B296}"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3"/>
          <p:cNvPicPr>
            <a:picLocks noChangeAspect="1" noChangeArrowheads="1"/>
          </p:cNvPicPr>
          <p:nvPr userDrawn="1"/>
        </p:nvPicPr>
        <p:blipFill>
          <a:blip r:embed="rId2"/>
          <a:srcRect/>
          <a:stretch>
            <a:fillRect/>
          </a:stretch>
        </p:blipFill>
        <p:spPr bwMode="auto">
          <a:xfrm>
            <a:off x="7772400" y="6172200"/>
            <a:ext cx="1238250" cy="514350"/>
          </a:xfrm>
          <a:prstGeom prst="rect">
            <a:avLst/>
          </a:prstGeom>
          <a:noFill/>
          <a:ln w="28575">
            <a:noFill/>
            <a:miter lim="800000"/>
            <a:headEnd/>
            <a:tailEnd/>
          </a:ln>
        </p:spPr>
      </p:pic>
      <p:pic>
        <p:nvPicPr>
          <p:cNvPr id="3" name="Picture 6" descr="Orgami3"/>
          <p:cNvPicPr>
            <a:picLocks noChangeAspect="1" noChangeArrowheads="1"/>
          </p:cNvPicPr>
          <p:nvPr userDrawn="1"/>
        </p:nvPicPr>
        <p:blipFill>
          <a:blip r:embed="rId3"/>
          <a:srcRect l="11766" t="11765" r="29411"/>
          <a:stretch>
            <a:fillRect/>
          </a:stretch>
        </p:blipFill>
        <p:spPr bwMode="auto">
          <a:xfrm>
            <a:off x="0" y="0"/>
            <a:ext cx="9144000" cy="6858000"/>
          </a:xfrm>
          <a:prstGeom prst="rect">
            <a:avLst/>
          </a:prstGeom>
          <a:noFill/>
          <a:ln w="9525">
            <a:noFill/>
            <a:miter lim="800000"/>
            <a:headEnd/>
            <a:tailEnd/>
          </a:ln>
        </p:spPr>
      </p:pic>
      <p:sp>
        <p:nvSpPr>
          <p:cNvPr id="4" name="Rectangle 7"/>
          <p:cNvSpPr>
            <a:spLocks noChangeArrowheads="1"/>
          </p:cNvSpPr>
          <p:nvPr userDrawn="1"/>
        </p:nvSpPr>
        <p:spPr bwMode="auto">
          <a:xfrm>
            <a:off x="0" y="0"/>
            <a:ext cx="9144000" cy="6858000"/>
          </a:xfrm>
          <a:prstGeom prst="rect">
            <a:avLst/>
          </a:prstGeom>
          <a:noFill/>
          <a:ln w="28575">
            <a:solidFill>
              <a:schemeClr val="tx1"/>
            </a:solidFill>
            <a:miter lim="800000"/>
            <a:headEnd/>
            <a:tailEnd/>
          </a:ln>
        </p:spPr>
        <p:txBody>
          <a:bodyPr wrap="none" anchor="ctr"/>
          <a:lstStyle/>
          <a:p>
            <a:pPr>
              <a:defRPr/>
            </a:pPr>
            <a:endParaRPr lang="en-US">
              <a:latin typeface="Arial" pitchFamily="34" charset="0"/>
              <a:ea typeface="ＭＳ Ｐゴシック" pitchFamily="34" charset="-128"/>
            </a:endParaRPr>
          </a:p>
        </p:txBody>
      </p:sp>
      <p:pic>
        <p:nvPicPr>
          <p:cNvPr id="5" name="Picture 8" descr="CoverType"/>
          <p:cNvPicPr>
            <a:picLocks noChangeAspect="1" noChangeArrowheads="1"/>
          </p:cNvPicPr>
          <p:nvPr userDrawn="1"/>
        </p:nvPicPr>
        <p:blipFill>
          <a:blip r:embed="rId4"/>
          <a:srcRect/>
          <a:stretch>
            <a:fillRect/>
          </a:stretch>
        </p:blipFill>
        <p:spPr bwMode="auto">
          <a:xfrm>
            <a:off x="5121275" y="3521075"/>
            <a:ext cx="3748088" cy="1698625"/>
          </a:xfrm>
          <a:prstGeom prst="rect">
            <a:avLst/>
          </a:prstGeom>
          <a:noFill/>
          <a:ln w="9525">
            <a:noFill/>
            <a:miter lim="800000"/>
            <a:headEnd/>
            <a:tailEnd/>
          </a:ln>
        </p:spPr>
      </p:pic>
      <p:pic>
        <p:nvPicPr>
          <p:cNvPr id="6" name="Picture 9"/>
          <p:cNvPicPr>
            <a:picLocks noChangeAspect="1" noChangeArrowheads="1"/>
          </p:cNvPicPr>
          <p:nvPr userDrawn="1"/>
        </p:nvPicPr>
        <p:blipFill>
          <a:blip r:embed="rId5"/>
          <a:srcRect/>
          <a:stretch>
            <a:fillRect/>
          </a:stretch>
        </p:blipFill>
        <p:spPr bwMode="auto">
          <a:xfrm>
            <a:off x="7680325" y="320675"/>
            <a:ext cx="1238250" cy="514350"/>
          </a:xfrm>
          <a:prstGeom prst="rect">
            <a:avLst/>
          </a:prstGeom>
          <a:noFill/>
          <a:ln w="28575">
            <a:noFill/>
            <a:miter lim="800000"/>
            <a:headEnd/>
            <a:tailEnd/>
          </a:ln>
        </p:spPr>
      </p:pic>
      <p:sp>
        <p:nvSpPr>
          <p:cNvPr id="7" name="Rectangle 7"/>
          <p:cNvSpPr>
            <a:spLocks noGrp="1" noChangeArrowheads="1"/>
          </p:cNvSpPr>
          <p:nvPr>
            <p:ph type="dt" sz="half" idx="10"/>
          </p:nvPr>
        </p:nvSpPr>
        <p:spPr>
          <a:xfrm>
            <a:off x="457200" y="6245225"/>
            <a:ext cx="2133600" cy="476250"/>
          </a:xfrm>
        </p:spPr>
        <p:txBody>
          <a:bodyPr/>
          <a:lstStyle>
            <a:lvl1pPr>
              <a:defRPr/>
            </a:lvl1pPr>
          </a:lstStyle>
          <a:p>
            <a:pPr>
              <a:defRPr/>
            </a:pPr>
            <a:fld id="{55AE96F9-BFAA-433A-9784-78C3AA34C31F}" type="datetime1">
              <a:rPr lang="en-US"/>
              <a:pPr>
                <a:defRPr/>
              </a:pPr>
              <a:t>12-Jul-15</a:t>
            </a:fld>
            <a:endParaRPr lang="en-US"/>
          </a:p>
        </p:txBody>
      </p:sp>
    </p:spTree>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fld id="{F68563E9-BCBF-40F8-8648-74037C6E6F79}" type="datetime1">
              <a:rPr lang="en-US"/>
              <a:pPr>
                <a:defRPr/>
              </a:pPr>
              <a:t>12-Jul-15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558941E3-CBBF-4A3A-B813-DFA0268DED0E}"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fld id="{6731CB39-9B66-4306-B338-C0D7C9AF2A9A}" type="datetime1">
              <a:rPr lang="en-US"/>
              <a:pPr>
                <a:defRPr/>
              </a:pPr>
              <a:t>12-Jul-15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D7104059-7B5B-4CC1-8AEB-FF895396DCFF}"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82563" y="1874838"/>
            <a:ext cx="4289425" cy="4479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4388" y="1874838"/>
            <a:ext cx="4291012" cy="4479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dt" sz="half" idx="10"/>
          </p:nvPr>
        </p:nvSpPr>
        <p:spPr>
          <a:ln/>
        </p:spPr>
        <p:txBody>
          <a:bodyPr/>
          <a:lstStyle>
            <a:lvl1pPr>
              <a:defRPr/>
            </a:lvl1pPr>
          </a:lstStyle>
          <a:p>
            <a:pPr>
              <a:defRPr/>
            </a:pPr>
            <a:fld id="{87D05D4D-B172-4250-9290-49D0480FD1E2}" type="datetime1">
              <a:rPr lang="en-US"/>
              <a:pPr>
                <a:defRPr/>
              </a:pPr>
              <a:t>12-Jul-15</a:t>
            </a:fld>
            <a:endParaRPr lang="en-US"/>
          </a:p>
        </p:txBody>
      </p:sp>
      <p:sp>
        <p:nvSpPr>
          <p:cNvPr id="6" name="Rectangle 5"/>
          <p:cNvSpPr>
            <a:spLocks noGrp="1" noChangeArrowheads="1"/>
          </p:cNvSpPr>
          <p:nvPr>
            <p:ph type="sldNum" sz="quarter" idx="11"/>
          </p:nvPr>
        </p:nvSpPr>
        <p:spPr>
          <a:ln/>
        </p:spPr>
        <p:txBody>
          <a:bodyPr/>
          <a:lstStyle>
            <a:lvl1pPr>
              <a:defRPr/>
            </a:lvl1pPr>
          </a:lstStyle>
          <a:p>
            <a:pPr>
              <a:defRPr/>
            </a:pPr>
            <a:fld id="{CFDF2A27-7F1D-4994-84A7-CEBBE09C484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inhoud 2"/>
          <p:cNvSpPr>
            <a:spLocks noGrp="1"/>
          </p:cNvSpPr>
          <p:nvPr>
            <p:ph idx="1"/>
          </p:nvPr>
        </p:nvSpPr>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7"/>
          <p:cNvSpPr>
            <a:spLocks noGrp="1" noChangeArrowheads="1"/>
          </p:cNvSpPr>
          <p:nvPr>
            <p:ph type="dt" sz="half" idx="10"/>
          </p:nvPr>
        </p:nvSpPr>
        <p:spPr>
          <a:ln/>
        </p:spPr>
        <p:txBody>
          <a:bodyPr/>
          <a:lstStyle>
            <a:lvl1pPr>
              <a:defRPr/>
            </a:lvl1pPr>
          </a:lstStyle>
          <a:p>
            <a:pPr>
              <a:defRPr/>
            </a:pPr>
            <a:fld id="{55603CD7-2F9D-4AA1-9754-26FCD8C03974}" type="datetime1">
              <a:rPr lang="en-US"/>
              <a:pPr>
                <a:defRPr/>
              </a:pPr>
              <a:t>12-Jul-15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5FF9BC84-E776-4A6C-ACC6-12755BCAFA89}"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7"/>
          <p:cNvSpPr>
            <a:spLocks noGrp="1" noChangeArrowheads="1"/>
          </p:cNvSpPr>
          <p:nvPr>
            <p:ph type="dt" sz="half" idx="10"/>
          </p:nvPr>
        </p:nvSpPr>
        <p:spPr>
          <a:ln/>
        </p:spPr>
        <p:txBody>
          <a:bodyPr/>
          <a:lstStyle>
            <a:lvl1pPr>
              <a:defRPr/>
            </a:lvl1pPr>
          </a:lstStyle>
          <a:p>
            <a:pPr>
              <a:defRPr/>
            </a:pPr>
            <a:fld id="{5C67C49E-A8C9-4D91-8C7F-58133CA3D867}" type="datetime1">
              <a:rPr lang="en-US"/>
              <a:pPr>
                <a:defRPr/>
              </a:pPr>
              <a:t>12-Jul-15</a:t>
            </a:fld>
            <a:endParaRPr lang="en-US"/>
          </a:p>
        </p:txBody>
      </p:sp>
      <p:sp>
        <p:nvSpPr>
          <p:cNvPr id="8" name="Rectangle 5"/>
          <p:cNvSpPr>
            <a:spLocks noGrp="1" noChangeArrowheads="1"/>
          </p:cNvSpPr>
          <p:nvPr>
            <p:ph type="sldNum" sz="quarter" idx="11"/>
          </p:nvPr>
        </p:nvSpPr>
        <p:spPr>
          <a:ln/>
        </p:spPr>
        <p:txBody>
          <a:bodyPr/>
          <a:lstStyle>
            <a:lvl1pPr>
              <a:defRPr/>
            </a:lvl1pPr>
          </a:lstStyle>
          <a:p>
            <a:pPr>
              <a:defRPr/>
            </a:pPr>
            <a:fld id="{84DF1D88-6746-4595-9410-484FB6C38706}"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7"/>
          <p:cNvSpPr>
            <a:spLocks noGrp="1" noChangeArrowheads="1"/>
          </p:cNvSpPr>
          <p:nvPr>
            <p:ph type="dt" sz="half" idx="10"/>
          </p:nvPr>
        </p:nvSpPr>
        <p:spPr>
          <a:ln/>
        </p:spPr>
        <p:txBody>
          <a:bodyPr/>
          <a:lstStyle>
            <a:lvl1pPr>
              <a:defRPr/>
            </a:lvl1pPr>
          </a:lstStyle>
          <a:p>
            <a:pPr>
              <a:defRPr/>
            </a:pPr>
            <a:fld id="{9D78627F-77FE-46DD-B1C1-AD1F105E4061}" type="datetime1">
              <a:rPr lang="en-US"/>
              <a:pPr>
                <a:defRPr/>
              </a:pPr>
              <a:t>12-Jul-15</a:t>
            </a:fld>
            <a:endParaRPr lang="en-US"/>
          </a:p>
        </p:txBody>
      </p:sp>
      <p:sp>
        <p:nvSpPr>
          <p:cNvPr id="4" name="Rectangle 5"/>
          <p:cNvSpPr>
            <a:spLocks noGrp="1" noChangeArrowheads="1"/>
          </p:cNvSpPr>
          <p:nvPr>
            <p:ph type="sldNum" sz="quarter" idx="11"/>
          </p:nvPr>
        </p:nvSpPr>
        <p:spPr>
          <a:ln/>
        </p:spPr>
        <p:txBody>
          <a:bodyPr/>
          <a:lstStyle>
            <a:lvl1pPr>
              <a:defRPr/>
            </a:lvl1pPr>
          </a:lstStyle>
          <a:p>
            <a:pPr>
              <a:defRPr/>
            </a:pPr>
            <a:fld id="{650DEEAF-BC95-42D0-BCCD-4DF97BB684F1}"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fld id="{91D2A231-97DC-439B-973D-18BB2080C9D7}" type="datetime1">
              <a:rPr lang="en-US"/>
              <a:pPr>
                <a:defRPr/>
              </a:pPr>
              <a:t>12-Jul-15</a:t>
            </a:fld>
            <a:endParaRPr lang="en-US"/>
          </a:p>
        </p:txBody>
      </p:sp>
      <p:sp>
        <p:nvSpPr>
          <p:cNvPr id="3" name="Rectangle 5"/>
          <p:cNvSpPr>
            <a:spLocks noGrp="1" noChangeArrowheads="1"/>
          </p:cNvSpPr>
          <p:nvPr>
            <p:ph type="sldNum" sz="quarter" idx="11"/>
          </p:nvPr>
        </p:nvSpPr>
        <p:spPr>
          <a:ln/>
        </p:spPr>
        <p:txBody>
          <a:bodyPr/>
          <a:lstStyle>
            <a:lvl1pPr>
              <a:defRPr/>
            </a:lvl1pPr>
          </a:lstStyle>
          <a:p>
            <a:pPr>
              <a:defRPr/>
            </a:pPr>
            <a:fld id="{208E13C9-5625-46C0-A817-68E24555593F}"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fld id="{33A13267-635B-4B5F-9525-9377B3AFCB0B}" type="datetime1">
              <a:rPr lang="en-US"/>
              <a:pPr>
                <a:defRPr/>
              </a:pPr>
              <a:t>12-Jul-15</a:t>
            </a:fld>
            <a:endParaRPr lang="en-US"/>
          </a:p>
        </p:txBody>
      </p:sp>
      <p:sp>
        <p:nvSpPr>
          <p:cNvPr id="6" name="Rectangle 5"/>
          <p:cNvSpPr>
            <a:spLocks noGrp="1" noChangeArrowheads="1"/>
          </p:cNvSpPr>
          <p:nvPr>
            <p:ph type="sldNum" sz="quarter" idx="11"/>
          </p:nvPr>
        </p:nvSpPr>
        <p:spPr>
          <a:ln/>
        </p:spPr>
        <p:txBody>
          <a:bodyPr/>
          <a:lstStyle>
            <a:lvl1pPr>
              <a:defRPr/>
            </a:lvl1pPr>
          </a:lstStyle>
          <a:p>
            <a:pPr>
              <a:defRPr/>
            </a:pPr>
            <a:fld id="{908F9794-79CD-4154-AB0B-441A9F1DDD65}"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fld id="{29FD7369-6B5A-461B-8538-441737F30C46}" type="datetime1">
              <a:rPr lang="en-US"/>
              <a:pPr>
                <a:defRPr/>
              </a:pPr>
              <a:t>12-Jul-15</a:t>
            </a:fld>
            <a:endParaRPr lang="en-US"/>
          </a:p>
        </p:txBody>
      </p:sp>
      <p:sp>
        <p:nvSpPr>
          <p:cNvPr id="6" name="Rectangle 5"/>
          <p:cNvSpPr>
            <a:spLocks noGrp="1" noChangeArrowheads="1"/>
          </p:cNvSpPr>
          <p:nvPr>
            <p:ph type="sldNum" sz="quarter" idx="11"/>
          </p:nvPr>
        </p:nvSpPr>
        <p:spPr>
          <a:ln/>
        </p:spPr>
        <p:txBody>
          <a:bodyPr/>
          <a:lstStyle>
            <a:lvl1pPr>
              <a:defRPr/>
            </a:lvl1pPr>
          </a:lstStyle>
          <a:p>
            <a:pPr>
              <a:defRPr/>
            </a:pPr>
            <a:fld id="{EDEEF26E-85E4-437A-8059-41BC4C6CFEC6}"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fld id="{4A7181A8-E954-4553-8874-E5AC5DFAC28F}" type="datetime1">
              <a:rPr lang="en-US"/>
              <a:pPr>
                <a:defRPr/>
              </a:pPr>
              <a:t>12-Jul-15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E3165C1F-09CF-4B19-B72C-C345DA82421F}" type="slidenum">
              <a:rPr lang="en-US"/>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2588" y="593725"/>
            <a:ext cx="2182812" cy="57610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2563" y="593725"/>
            <a:ext cx="6397625" cy="57610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fld id="{5CF473D3-BF58-4B6D-A579-F2ACAF5DC7D2}" type="datetime1">
              <a:rPr lang="en-US"/>
              <a:pPr>
                <a:defRPr/>
              </a:pPr>
              <a:t>12-Jul-15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3FECE0ED-85F1-42D9-B0A5-459681B2B0B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nl-NL" smtClean="0"/>
              <a:t>Titelstijl van model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tekststijl van het model te bewerken</a:t>
            </a:r>
          </a:p>
        </p:txBody>
      </p:sp>
      <p:sp>
        <p:nvSpPr>
          <p:cNvPr id="4" name="Rectangle 7"/>
          <p:cNvSpPr>
            <a:spLocks noGrp="1" noChangeArrowheads="1"/>
          </p:cNvSpPr>
          <p:nvPr>
            <p:ph type="dt" sz="half" idx="10"/>
          </p:nvPr>
        </p:nvSpPr>
        <p:spPr>
          <a:ln/>
        </p:spPr>
        <p:txBody>
          <a:bodyPr/>
          <a:lstStyle>
            <a:lvl1pPr>
              <a:defRPr/>
            </a:lvl1pPr>
          </a:lstStyle>
          <a:p>
            <a:pPr>
              <a:defRPr/>
            </a:pPr>
            <a:fld id="{EF4DA0D7-8692-4036-97CE-8725ABB12A1A}" type="datetime1">
              <a:rPr lang="en-US"/>
              <a:pPr>
                <a:defRPr/>
              </a:pPr>
              <a:t>12-Jul-15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C3777C01-AA87-44E8-B737-19902160122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inhoud 2"/>
          <p:cNvSpPr>
            <a:spLocks noGrp="1"/>
          </p:cNvSpPr>
          <p:nvPr>
            <p:ph sz="half" idx="1"/>
          </p:nvPr>
        </p:nvSpPr>
        <p:spPr>
          <a:xfrm>
            <a:off x="182563" y="1874838"/>
            <a:ext cx="4267200" cy="4479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02163" y="1874838"/>
            <a:ext cx="4267200" cy="4479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Rectangle 7"/>
          <p:cNvSpPr>
            <a:spLocks noGrp="1" noChangeArrowheads="1"/>
          </p:cNvSpPr>
          <p:nvPr>
            <p:ph type="dt" sz="half" idx="10"/>
          </p:nvPr>
        </p:nvSpPr>
        <p:spPr>
          <a:ln/>
        </p:spPr>
        <p:txBody>
          <a:bodyPr/>
          <a:lstStyle>
            <a:lvl1pPr>
              <a:defRPr/>
            </a:lvl1pPr>
          </a:lstStyle>
          <a:p>
            <a:pPr>
              <a:defRPr/>
            </a:pPr>
            <a:fld id="{635717D8-F50C-438E-A520-386FFC579F6D}" type="datetime1">
              <a:rPr lang="en-US"/>
              <a:pPr>
                <a:defRPr/>
              </a:pPr>
              <a:t>12-Jul-15</a:t>
            </a:fld>
            <a:endParaRPr lang="en-US"/>
          </a:p>
        </p:txBody>
      </p:sp>
      <p:sp>
        <p:nvSpPr>
          <p:cNvPr id="6" name="Rectangle 5"/>
          <p:cNvSpPr>
            <a:spLocks noGrp="1" noChangeArrowheads="1"/>
          </p:cNvSpPr>
          <p:nvPr>
            <p:ph type="sldNum" sz="quarter" idx="11"/>
          </p:nvPr>
        </p:nvSpPr>
        <p:spPr>
          <a:ln/>
        </p:spPr>
        <p:txBody>
          <a:bodyPr/>
          <a:lstStyle>
            <a:lvl1pPr>
              <a:defRPr/>
            </a:lvl1pPr>
          </a:lstStyle>
          <a:p>
            <a:pPr>
              <a:defRPr/>
            </a:pPr>
            <a:fld id="{32595308-AB59-4751-89DD-ACB379A252F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Titelstijl van model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Rectangle 7"/>
          <p:cNvSpPr>
            <a:spLocks noGrp="1" noChangeArrowheads="1"/>
          </p:cNvSpPr>
          <p:nvPr>
            <p:ph type="dt" sz="half" idx="10"/>
          </p:nvPr>
        </p:nvSpPr>
        <p:spPr>
          <a:ln/>
        </p:spPr>
        <p:txBody>
          <a:bodyPr/>
          <a:lstStyle>
            <a:lvl1pPr>
              <a:defRPr/>
            </a:lvl1pPr>
          </a:lstStyle>
          <a:p>
            <a:pPr>
              <a:defRPr/>
            </a:pPr>
            <a:fld id="{419F3784-1C0E-43ED-A04A-90E9AB8F6565}" type="datetime1">
              <a:rPr lang="en-US"/>
              <a:pPr>
                <a:defRPr/>
              </a:pPr>
              <a:t>12-Jul-15</a:t>
            </a:fld>
            <a:endParaRPr lang="en-US"/>
          </a:p>
        </p:txBody>
      </p:sp>
      <p:sp>
        <p:nvSpPr>
          <p:cNvPr id="8" name="Rectangle 5"/>
          <p:cNvSpPr>
            <a:spLocks noGrp="1" noChangeArrowheads="1"/>
          </p:cNvSpPr>
          <p:nvPr>
            <p:ph type="sldNum" sz="quarter" idx="11"/>
          </p:nvPr>
        </p:nvSpPr>
        <p:spPr>
          <a:ln/>
        </p:spPr>
        <p:txBody>
          <a:bodyPr/>
          <a:lstStyle>
            <a:lvl1pPr>
              <a:defRPr/>
            </a:lvl1pPr>
          </a:lstStyle>
          <a:p>
            <a:pPr>
              <a:defRPr/>
            </a:pPr>
            <a:fld id="{9EF691FE-A3FE-4043-B27F-0B9D2420DBA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Rectangle 7"/>
          <p:cNvSpPr>
            <a:spLocks noGrp="1" noChangeArrowheads="1"/>
          </p:cNvSpPr>
          <p:nvPr>
            <p:ph type="dt" sz="half" idx="10"/>
          </p:nvPr>
        </p:nvSpPr>
        <p:spPr>
          <a:ln/>
        </p:spPr>
        <p:txBody>
          <a:bodyPr/>
          <a:lstStyle>
            <a:lvl1pPr>
              <a:defRPr/>
            </a:lvl1pPr>
          </a:lstStyle>
          <a:p>
            <a:pPr>
              <a:defRPr/>
            </a:pPr>
            <a:fld id="{1CAF2903-AE6E-4F34-AFEF-68EC76CF2D2E}" type="datetime1">
              <a:rPr lang="en-US"/>
              <a:pPr>
                <a:defRPr/>
              </a:pPr>
              <a:t>12-Jul-15</a:t>
            </a:fld>
            <a:endParaRPr lang="en-US"/>
          </a:p>
        </p:txBody>
      </p:sp>
      <p:sp>
        <p:nvSpPr>
          <p:cNvPr id="4" name="Rectangle 5"/>
          <p:cNvSpPr>
            <a:spLocks noGrp="1" noChangeArrowheads="1"/>
          </p:cNvSpPr>
          <p:nvPr>
            <p:ph type="sldNum" sz="quarter" idx="11"/>
          </p:nvPr>
        </p:nvSpPr>
        <p:spPr>
          <a:ln/>
        </p:spPr>
        <p:txBody>
          <a:bodyPr/>
          <a:lstStyle>
            <a:lvl1pPr>
              <a:defRPr/>
            </a:lvl1pPr>
          </a:lstStyle>
          <a:p>
            <a:pPr>
              <a:defRPr/>
            </a:pPr>
            <a:fld id="{7759C7FE-BE6B-403C-A13B-DB95E1BBB64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fld id="{B86BF4E9-F6DA-4679-B020-990571EB93C5}" type="datetime1">
              <a:rPr lang="en-US"/>
              <a:pPr>
                <a:defRPr/>
              </a:pPr>
              <a:t>12-Jul-15</a:t>
            </a:fld>
            <a:endParaRPr lang="en-US"/>
          </a:p>
        </p:txBody>
      </p:sp>
      <p:sp>
        <p:nvSpPr>
          <p:cNvPr id="3" name="Rectangle 5"/>
          <p:cNvSpPr>
            <a:spLocks noGrp="1" noChangeArrowheads="1"/>
          </p:cNvSpPr>
          <p:nvPr>
            <p:ph type="sldNum" sz="quarter" idx="11"/>
          </p:nvPr>
        </p:nvSpPr>
        <p:spPr>
          <a:ln/>
        </p:spPr>
        <p:txBody>
          <a:bodyPr/>
          <a:lstStyle>
            <a:lvl1pPr>
              <a:defRPr/>
            </a:lvl1pPr>
          </a:lstStyle>
          <a:p>
            <a:pPr>
              <a:defRPr/>
            </a:pPr>
            <a:fld id="{DBD8D3B4-AE13-4CCB-9CB2-F0FBA626072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Titelstijl van model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5" name="Rectangle 7"/>
          <p:cNvSpPr>
            <a:spLocks noGrp="1" noChangeArrowheads="1"/>
          </p:cNvSpPr>
          <p:nvPr>
            <p:ph type="dt" sz="half" idx="10"/>
          </p:nvPr>
        </p:nvSpPr>
        <p:spPr>
          <a:ln/>
        </p:spPr>
        <p:txBody>
          <a:bodyPr/>
          <a:lstStyle>
            <a:lvl1pPr>
              <a:defRPr/>
            </a:lvl1pPr>
          </a:lstStyle>
          <a:p>
            <a:pPr>
              <a:defRPr/>
            </a:pPr>
            <a:fld id="{EF97DCC0-0009-4489-95B1-DBE1513B4FBF}" type="datetime1">
              <a:rPr lang="en-US"/>
              <a:pPr>
                <a:defRPr/>
              </a:pPr>
              <a:t>12-Jul-15</a:t>
            </a:fld>
            <a:endParaRPr lang="en-US"/>
          </a:p>
        </p:txBody>
      </p:sp>
      <p:sp>
        <p:nvSpPr>
          <p:cNvPr id="6" name="Rectangle 5"/>
          <p:cNvSpPr>
            <a:spLocks noGrp="1" noChangeArrowheads="1"/>
          </p:cNvSpPr>
          <p:nvPr>
            <p:ph type="sldNum" sz="quarter" idx="11"/>
          </p:nvPr>
        </p:nvSpPr>
        <p:spPr>
          <a:ln/>
        </p:spPr>
        <p:txBody>
          <a:bodyPr/>
          <a:lstStyle>
            <a:lvl1pPr>
              <a:defRPr/>
            </a:lvl1pPr>
          </a:lstStyle>
          <a:p>
            <a:pPr>
              <a:defRPr/>
            </a:pPr>
            <a:fld id="{2ABEE75F-C2AF-41B8-B4D6-DD168A1BD37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Titelstijl van model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5" name="Rectangle 7"/>
          <p:cNvSpPr>
            <a:spLocks noGrp="1" noChangeArrowheads="1"/>
          </p:cNvSpPr>
          <p:nvPr>
            <p:ph type="dt" sz="half" idx="10"/>
          </p:nvPr>
        </p:nvSpPr>
        <p:spPr>
          <a:ln/>
        </p:spPr>
        <p:txBody>
          <a:bodyPr/>
          <a:lstStyle>
            <a:lvl1pPr>
              <a:defRPr/>
            </a:lvl1pPr>
          </a:lstStyle>
          <a:p>
            <a:pPr>
              <a:defRPr/>
            </a:pPr>
            <a:fld id="{9F9C3383-DE7A-4604-8BB0-2598A49DC2A9}" type="datetime1">
              <a:rPr lang="en-US"/>
              <a:pPr>
                <a:defRPr/>
              </a:pPr>
              <a:t>12-Jul-15</a:t>
            </a:fld>
            <a:endParaRPr lang="en-US"/>
          </a:p>
        </p:txBody>
      </p:sp>
      <p:sp>
        <p:nvSpPr>
          <p:cNvPr id="6" name="Rectangle 5"/>
          <p:cNvSpPr>
            <a:spLocks noGrp="1" noChangeArrowheads="1"/>
          </p:cNvSpPr>
          <p:nvPr>
            <p:ph type="sldNum" sz="quarter" idx="11"/>
          </p:nvPr>
        </p:nvSpPr>
        <p:spPr>
          <a:ln/>
        </p:spPr>
        <p:txBody>
          <a:bodyPr/>
          <a:lstStyle>
            <a:lvl1pPr>
              <a:defRPr/>
            </a:lvl1pPr>
          </a:lstStyle>
          <a:p>
            <a:pPr>
              <a:defRPr/>
            </a:pPr>
            <a:fld id="{001AE021-1DB0-4744-A82D-1921A958E90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1.pn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body" idx="1"/>
          </p:nvPr>
        </p:nvSpPr>
        <p:spPr bwMode="auto">
          <a:xfrm>
            <a:off x="182563" y="1874838"/>
            <a:ext cx="8732837" cy="4479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6147" name="Rectangle 10"/>
          <p:cNvSpPr>
            <a:spLocks noGrp="1" noChangeArrowheads="1"/>
          </p:cNvSpPr>
          <p:nvPr>
            <p:ph type="title"/>
          </p:nvPr>
        </p:nvSpPr>
        <p:spPr bwMode="auto">
          <a:xfrm>
            <a:off x="182563" y="593725"/>
            <a:ext cx="8686800" cy="6397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8" name="Line 3"/>
          <p:cNvSpPr>
            <a:spLocks noChangeShapeType="1"/>
          </p:cNvSpPr>
          <p:nvPr/>
        </p:nvSpPr>
        <p:spPr bwMode="auto">
          <a:xfrm flipV="1">
            <a:off x="274638" y="549275"/>
            <a:ext cx="8594725" cy="0"/>
          </a:xfrm>
          <a:prstGeom prst="line">
            <a:avLst/>
          </a:prstGeom>
          <a:noFill/>
          <a:ln w="9525">
            <a:solidFill>
              <a:schemeClr val="tx1"/>
            </a:solidFill>
            <a:round/>
            <a:headEnd/>
            <a:tailEnd/>
          </a:ln>
        </p:spPr>
        <p:txBody>
          <a:bodyPr/>
          <a:lstStyle/>
          <a:p>
            <a:pPr>
              <a:defRPr/>
            </a:pPr>
            <a:endParaRPr lang="en-US">
              <a:latin typeface="Arial" pitchFamily="34" charset="0"/>
              <a:ea typeface="ＭＳ Ｐゴシック" pitchFamily="34" charset="-128"/>
            </a:endParaRPr>
          </a:p>
        </p:txBody>
      </p:sp>
      <p:sp>
        <p:nvSpPr>
          <p:cNvPr id="1029" name="Rectangle 6"/>
          <p:cNvSpPr>
            <a:spLocks noChangeArrowheads="1"/>
          </p:cNvSpPr>
          <p:nvPr/>
        </p:nvSpPr>
        <p:spPr bwMode="black">
          <a:xfrm>
            <a:off x="7589838" y="6537325"/>
            <a:ext cx="1371600" cy="184150"/>
          </a:xfrm>
          <a:prstGeom prst="rect">
            <a:avLst/>
          </a:prstGeom>
          <a:noFill/>
          <a:ln w="9525">
            <a:noFill/>
            <a:miter lim="800000"/>
            <a:headEnd/>
            <a:tailEnd/>
          </a:ln>
        </p:spPr>
        <p:txBody>
          <a:bodyPr lIns="92075" tIns="46038" rIns="92075" bIns="46038"/>
          <a:lstStyle/>
          <a:p>
            <a:pPr algn="r">
              <a:lnSpc>
                <a:spcPct val="100000"/>
              </a:lnSpc>
              <a:defRPr/>
            </a:pPr>
            <a:r>
              <a:rPr lang="en-US" sz="800" dirty="0">
                <a:solidFill>
                  <a:schemeClr val="tx1"/>
                </a:solidFill>
              </a:rPr>
              <a:t>© </a:t>
            </a:r>
            <a:r>
              <a:rPr lang="en-US" sz="800" dirty="0" smtClean="0">
                <a:solidFill>
                  <a:schemeClr val="tx1"/>
                </a:solidFill>
              </a:rPr>
              <a:t>2014 </a:t>
            </a:r>
            <a:r>
              <a:rPr lang="en-US" sz="800" dirty="0">
                <a:solidFill>
                  <a:schemeClr val="tx1"/>
                </a:solidFill>
              </a:rPr>
              <a:t>IBM Corporation</a:t>
            </a:r>
            <a:endParaRPr lang="en-US" sz="1800" dirty="0">
              <a:solidFill>
                <a:schemeClr val="tx1"/>
              </a:solidFill>
            </a:endParaRPr>
          </a:p>
        </p:txBody>
      </p:sp>
      <p:sp>
        <p:nvSpPr>
          <p:cNvPr id="260103" name="Rectangle 7"/>
          <p:cNvSpPr>
            <a:spLocks noGrp="1" noChangeArrowheads="1"/>
          </p:cNvSpPr>
          <p:nvPr>
            <p:ph type="dt" sz="half" idx="2"/>
          </p:nvPr>
        </p:nvSpPr>
        <p:spPr bwMode="auto">
          <a:xfrm>
            <a:off x="549275" y="6537325"/>
            <a:ext cx="1004888" cy="184150"/>
          </a:xfrm>
          <a:prstGeom prst="rect">
            <a:avLst/>
          </a:prstGeom>
          <a:noFill/>
          <a:ln>
            <a:noFill/>
          </a:ln>
          <a:effectLst/>
          <a:extLst/>
        </p:spPr>
        <p:txBody>
          <a:bodyPr vert="horz" wrap="square" lIns="92075" tIns="46038" rIns="92075" bIns="46038" numCol="1" anchor="t" anchorCtr="0" compatLnSpc="1">
            <a:prstTxWarp prst="textNoShape">
              <a:avLst/>
            </a:prstTxWarp>
          </a:bodyPr>
          <a:lstStyle>
            <a:lvl1pPr algn="l">
              <a:lnSpc>
                <a:spcPct val="100000"/>
              </a:lnSpc>
              <a:defRPr sz="800">
                <a:solidFill>
                  <a:schemeClr val="tx1"/>
                </a:solidFill>
                <a:latin typeface="Arial" pitchFamily="34" charset="0"/>
                <a:ea typeface="ＭＳ Ｐゴシック" pitchFamily="34" charset="-128"/>
                <a:cs typeface="Arial" pitchFamily="34" charset="0"/>
              </a:defRPr>
            </a:lvl1pPr>
          </a:lstStyle>
          <a:p>
            <a:pPr>
              <a:defRPr/>
            </a:pPr>
            <a:fld id="{7390AC8C-0E8C-4E84-BBCA-097F777BD9B7}" type="datetime1">
              <a:rPr lang="en-US"/>
              <a:pPr>
                <a:defRPr/>
              </a:pPr>
              <a:t>12-Jul-15</a:t>
            </a:fld>
            <a:endParaRPr lang="en-US"/>
          </a:p>
        </p:txBody>
      </p:sp>
      <p:pic>
        <p:nvPicPr>
          <p:cNvPr id="6151" name="Picture 8" descr="R120_G137_B251-200"/>
          <p:cNvPicPr>
            <a:picLocks noChangeAspect="1" noChangeArrowheads="1"/>
          </p:cNvPicPr>
          <p:nvPr/>
        </p:nvPicPr>
        <p:blipFill>
          <a:blip r:embed="rId17"/>
          <a:srcRect/>
          <a:stretch>
            <a:fillRect/>
          </a:stretch>
        </p:blipFill>
        <p:spPr bwMode="auto">
          <a:xfrm>
            <a:off x="8280400" y="227013"/>
            <a:ext cx="588963" cy="236537"/>
          </a:xfrm>
          <a:prstGeom prst="rect">
            <a:avLst/>
          </a:prstGeom>
          <a:noFill/>
          <a:ln w="9525">
            <a:noFill/>
            <a:miter lim="800000"/>
            <a:headEnd/>
            <a:tailEnd/>
          </a:ln>
        </p:spPr>
      </p:pic>
      <p:pic>
        <p:nvPicPr>
          <p:cNvPr id="6152" name="Picture 9" descr="Blue IBM logo"/>
          <p:cNvPicPr>
            <a:picLocks noChangeAspect="1" noChangeArrowheads="1"/>
          </p:cNvPicPr>
          <p:nvPr/>
        </p:nvPicPr>
        <p:blipFill>
          <a:blip r:embed="rId17"/>
          <a:srcRect/>
          <a:stretch>
            <a:fillRect/>
          </a:stretch>
        </p:blipFill>
        <p:spPr bwMode="auto">
          <a:xfrm>
            <a:off x="8280400" y="227013"/>
            <a:ext cx="588963" cy="236537"/>
          </a:xfrm>
          <a:prstGeom prst="rect">
            <a:avLst/>
          </a:prstGeom>
          <a:noFill/>
          <a:ln w="9525">
            <a:noFill/>
            <a:miter lim="800000"/>
            <a:headEnd/>
            <a:tailEnd/>
          </a:ln>
        </p:spPr>
      </p:pic>
      <p:sp>
        <p:nvSpPr>
          <p:cNvPr id="260101" name="Rectangle 5"/>
          <p:cNvSpPr>
            <a:spLocks noGrp="1" noChangeArrowheads="1"/>
          </p:cNvSpPr>
          <p:nvPr>
            <p:ph type="sldNum" sz="quarter" idx="4"/>
          </p:nvPr>
        </p:nvSpPr>
        <p:spPr bwMode="black">
          <a:xfrm>
            <a:off x="182563" y="6537325"/>
            <a:ext cx="366712"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l">
              <a:lnSpc>
                <a:spcPct val="100000"/>
              </a:lnSpc>
              <a:defRPr sz="800">
                <a:solidFill>
                  <a:srgbClr val="000000"/>
                </a:solidFill>
                <a:latin typeface="Arial" pitchFamily="34" charset="0"/>
                <a:ea typeface="ＭＳ Ｐゴシック" pitchFamily="34" charset="-128"/>
                <a:cs typeface="Arial" pitchFamily="34" charset="0"/>
              </a:defRPr>
            </a:lvl1pPr>
          </a:lstStyle>
          <a:p>
            <a:pPr>
              <a:defRPr/>
            </a:pPr>
            <a:fld id="{10062D49-39B2-4AA3-8F3D-CD7D639C238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268" r:id="rId1"/>
    <p:sldLayoutId id="2147484244" r:id="rId2"/>
    <p:sldLayoutId id="2147484245" r:id="rId3"/>
    <p:sldLayoutId id="2147484246" r:id="rId4"/>
    <p:sldLayoutId id="2147484247" r:id="rId5"/>
    <p:sldLayoutId id="2147484248" r:id="rId6"/>
    <p:sldLayoutId id="2147484249" r:id="rId7"/>
    <p:sldLayoutId id="2147484250" r:id="rId8"/>
    <p:sldLayoutId id="2147484251" r:id="rId9"/>
    <p:sldLayoutId id="2147484252" r:id="rId10"/>
    <p:sldLayoutId id="2147484253" r:id="rId11"/>
    <p:sldLayoutId id="2147484254" r:id="rId12"/>
    <p:sldLayoutId id="2147484255" r:id="rId13"/>
    <p:sldLayoutId id="2147484256" r:id="rId14"/>
    <p:sldLayoutId id="2147484257" r:id="rId15"/>
  </p:sldLayoutIdLst>
  <p:timing>
    <p:tnLst>
      <p:par>
        <p:cTn id="1" dur="indefinite" restart="never" nodeType="tmRoot"/>
      </p:par>
    </p:tnLst>
  </p:timing>
  <p:hf hdr="0" dt="0"/>
  <p:txStyles>
    <p:titleStyle>
      <a:lvl1pPr algn="l" rtl="0" eaLnBrk="0" fontAlgn="base" hangingPunct="0">
        <a:lnSpc>
          <a:spcPct val="90000"/>
        </a:lnSpc>
        <a:spcBef>
          <a:spcPct val="0"/>
        </a:spcBef>
        <a:spcAft>
          <a:spcPct val="0"/>
        </a:spcAft>
        <a:defRPr sz="2200">
          <a:solidFill>
            <a:schemeClr val="hlink"/>
          </a:solidFill>
          <a:latin typeface="+mj-lt"/>
          <a:ea typeface="MS PGothic" pitchFamily="34" charset="-128"/>
          <a:cs typeface="ＭＳ Ｐゴシック" charset="0"/>
        </a:defRPr>
      </a:lvl1pPr>
      <a:lvl2pPr algn="l" rtl="0" eaLnBrk="0" fontAlgn="base" hangingPunct="0">
        <a:lnSpc>
          <a:spcPct val="90000"/>
        </a:lnSpc>
        <a:spcBef>
          <a:spcPct val="0"/>
        </a:spcBef>
        <a:spcAft>
          <a:spcPct val="0"/>
        </a:spcAft>
        <a:defRPr sz="2200">
          <a:solidFill>
            <a:schemeClr val="hlink"/>
          </a:solidFill>
          <a:latin typeface="Arial" charset="0"/>
          <a:ea typeface="MS PGothic" pitchFamily="34" charset="-128"/>
          <a:cs typeface="ＭＳ Ｐゴシック" charset="0"/>
        </a:defRPr>
      </a:lvl2pPr>
      <a:lvl3pPr algn="l" rtl="0" eaLnBrk="0" fontAlgn="base" hangingPunct="0">
        <a:lnSpc>
          <a:spcPct val="90000"/>
        </a:lnSpc>
        <a:spcBef>
          <a:spcPct val="0"/>
        </a:spcBef>
        <a:spcAft>
          <a:spcPct val="0"/>
        </a:spcAft>
        <a:defRPr sz="2200">
          <a:solidFill>
            <a:schemeClr val="hlink"/>
          </a:solidFill>
          <a:latin typeface="Arial" charset="0"/>
          <a:ea typeface="MS PGothic" pitchFamily="34" charset="-128"/>
          <a:cs typeface="ＭＳ Ｐゴシック" charset="0"/>
        </a:defRPr>
      </a:lvl3pPr>
      <a:lvl4pPr algn="l" rtl="0" eaLnBrk="0" fontAlgn="base" hangingPunct="0">
        <a:lnSpc>
          <a:spcPct val="90000"/>
        </a:lnSpc>
        <a:spcBef>
          <a:spcPct val="0"/>
        </a:spcBef>
        <a:spcAft>
          <a:spcPct val="0"/>
        </a:spcAft>
        <a:defRPr sz="2200">
          <a:solidFill>
            <a:schemeClr val="hlink"/>
          </a:solidFill>
          <a:latin typeface="Arial" charset="0"/>
          <a:ea typeface="MS PGothic" pitchFamily="34" charset="-128"/>
          <a:cs typeface="ＭＳ Ｐゴシック" charset="0"/>
        </a:defRPr>
      </a:lvl4pPr>
      <a:lvl5pPr algn="l" rtl="0" eaLnBrk="0" fontAlgn="base" hangingPunct="0">
        <a:lnSpc>
          <a:spcPct val="90000"/>
        </a:lnSpc>
        <a:spcBef>
          <a:spcPct val="0"/>
        </a:spcBef>
        <a:spcAft>
          <a:spcPct val="0"/>
        </a:spcAft>
        <a:defRPr sz="2200">
          <a:solidFill>
            <a:schemeClr val="hlink"/>
          </a:solidFill>
          <a:latin typeface="Arial" charset="0"/>
          <a:ea typeface="MS PGothic" pitchFamily="34" charset="-128"/>
          <a:cs typeface="ＭＳ Ｐゴシック" charset="0"/>
        </a:defRPr>
      </a:lvl5pPr>
      <a:lvl6pPr marL="457200" algn="l" rtl="0" fontAlgn="base">
        <a:lnSpc>
          <a:spcPct val="90000"/>
        </a:lnSpc>
        <a:spcBef>
          <a:spcPct val="0"/>
        </a:spcBef>
        <a:spcAft>
          <a:spcPct val="0"/>
        </a:spcAft>
        <a:defRPr sz="2200">
          <a:solidFill>
            <a:schemeClr val="hlink"/>
          </a:solidFill>
          <a:latin typeface="Arial" charset="0"/>
          <a:ea typeface="ＭＳ Ｐゴシック" charset="0"/>
        </a:defRPr>
      </a:lvl6pPr>
      <a:lvl7pPr marL="914400" algn="l" rtl="0" fontAlgn="base">
        <a:lnSpc>
          <a:spcPct val="90000"/>
        </a:lnSpc>
        <a:spcBef>
          <a:spcPct val="0"/>
        </a:spcBef>
        <a:spcAft>
          <a:spcPct val="0"/>
        </a:spcAft>
        <a:defRPr sz="2200">
          <a:solidFill>
            <a:schemeClr val="hlink"/>
          </a:solidFill>
          <a:latin typeface="Arial" charset="0"/>
          <a:ea typeface="ＭＳ Ｐゴシック" charset="0"/>
        </a:defRPr>
      </a:lvl7pPr>
      <a:lvl8pPr marL="1371600" algn="l" rtl="0" fontAlgn="base">
        <a:lnSpc>
          <a:spcPct val="90000"/>
        </a:lnSpc>
        <a:spcBef>
          <a:spcPct val="0"/>
        </a:spcBef>
        <a:spcAft>
          <a:spcPct val="0"/>
        </a:spcAft>
        <a:defRPr sz="2200">
          <a:solidFill>
            <a:schemeClr val="hlink"/>
          </a:solidFill>
          <a:latin typeface="Arial" charset="0"/>
          <a:ea typeface="ＭＳ Ｐゴシック" charset="0"/>
        </a:defRPr>
      </a:lvl8pPr>
      <a:lvl9pPr marL="1828800" algn="l" rtl="0" fontAlgn="base">
        <a:lnSpc>
          <a:spcPct val="90000"/>
        </a:lnSpc>
        <a:spcBef>
          <a:spcPct val="0"/>
        </a:spcBef>
        <a:spcAft>
          <a:spcPct val="0"/>
        </a:spcAft>
        <a:defRPr sz="2200">
          <a:solidFill>
            <a:schemeClr val="hlink"/>
          </a:solidFill>
          <a:latin typeface="Arial" charset="0"/>
          <a:ea typeface="ＭＳ Ｐゴシック" charset="0"/>
        </a:defRPr>
      </a:lvl9pPr>
    </p:titleStyle>
    <p:bodyStyle>
      <a:lvl1pPr marL="173038" indent="-173038" algn="l" rtl="0" eaLnBrk="0" fontAlgn="base" hangingPunct="0">
        <a:spcBef>
          <a:spcPct val="50000"/>
        </a:spcBef>
        <a:spcAft>
          <a:spcPct val="0"/>
        </a:spcAft>
        <a:buClr>
          <a:schemeClr val="tx1"/>
        </a:buClr>
        <a:buFont typeface="Wingdings" pitchFamily="2" charset="2"/>
        <a:buChar char="§"/>
        <a:defRPr sz="1600">
          <a:solidFill>
            <a:schemeClr val="tx1"/>
          </a:solidFill>
          <a:latin typeface="+mn-lt"/>
          <a:ea typeface="MS PGothic" pitchFamily="34" charset="-128"/>
          <a:cs typeface="ＭＳ Ｐゴシック" charset="0"/>
        </a:defRPr>
      </a:lvl1pPr>
      <a:lvl2pPr marL="509588" indent="-163513" algn="l" rtl="0" eaLnBrk="0" fontAlgn="base" hangingPunct="0">
        <a:spcBef>
          <a:spcPct val="0"/>
        </a:spcBef>
        <a:spcAft>
          <a:spcPct val="0"/>
        </a:spcAft>
        <a:buClr>
          <a:schemeClr val="tx1"/>
        </a:buClr>
        <a:buFont typeface="Arial" charset="0"/>
        <a:buChar char="–"/>
        <a:defRPr sz="1600">
          <a:solidFill>
            <a:schemeClr val="tx1"/>
          </a:solidFill>
          <a:latin typeface="+mn-lt"/>
          <a:ea typeface="MS PGothic" pitchFamily="34" charset="-128"/>
        </a:defRPr>
      </a:lvl2pPr>
      <a:lvl3pPr marL="855663" indent="-173038" algn="l" rtl="0" eaLnBrk="0" fontAlgn="base" hangingPunct="0">
        <a:spcBef>
          <a:spcPct val="0"/>
        </a:spcBef>
        <a:spcAft>
          <a:spcPct val="0"/>
        </a:spcAft>
        <a:buClr>
          <a:schemeClr val="tx1"/>
        </a:buClr>
        <a:buChar char="•"/>
        <a:defRPr sz="1600">
          <a:solidFill>
            <a:schemeClr val="tx1"/>
          </a:solidFill>
          <a:latin typeface="+mn-lt"/>
          <a:ea typeface="MS PGothic" pitchFamily="34" charset="-128"/>
        </a:defRPr>
      </a:lvl3pPr>
      <a:lvl4pPr marL="1203325" indent="-173038" algn="l" rtl="0" eaLnBrk="0" fontAlgn="base" hangingPunct="0">
        <a:spcBef>
          <a:spcPct val="20000"/>
        </a:spcBef>
        <a:spcAft>
          <a:spcPct val="0"/>
        </a:spcAft>
        <a:buClr>
          <a:schemeClr val="bg1"/>
        </a:buClr>
        <a:buChar char="–"/>
        <a:defRPr sz="1600">
          <a:solidFill>
            <a:schemeClr val="bg1"/>
          </a:solidFill>
          <a:latin typeface="+mn-lt"/>
          <a:ea typeface="MS PGothic" pitchFamily="34" charset="-128"/>
        </a:defRPr>
      </a:lvl4pPr>
      <a:lvl5pPr marL="1539875" indent="-163513" algn="l" rtl="0" eaLnBrk="0" fontAlgn="base" hangingPunct="0">
        <a:spcBef>
          <a:spcPct val="20000"/>
        </a:spcBef>
        <a:spcAft>
          <a:spcPct val="0"/>
        </a:spcAft>
        <a:buClr>
          <a:schemeClr val="bg1"/>
        </a:buClr>
        <a:buChar char="»"/>
        <a:defRPr sz="1600">
          <a:solidFill>
            <a:schemeClr val="bg1"/>
          </a:solidFill>
          <a:latin typeface="+mn-lt"/>
          <a:ea typeface="MS PGothic" pitchFamily="34" charset="-128"/>
        </a:defRPr>
      </a:lvl5pPr>
      <a:lvl6pPr marL="1997075" indent="-163513" algn="l" rtl="0" fontAlgn="base">
        <a:spcBef>
          <a:spcPct val="20000"/>
        </a:spcBef>
        <a:spcAft>
          <a:spcPct val="0"/>
        </a:spcAft>
        <a:buClr>
          <a:schemeClr val="bg1"/>
        </a:buClr>
        <a:buChar char="»"/>
        <a:defRPr sz="1600">
          <a:solidFill>
            <a:schemeClr val="bg1"/>
          </a:solidFill>
          <a:latin typeface="+mn-lt"/>
          <a:ea typeface="+mn-ea"/>
        </a:defRPr>
      </a:lvl6pPr>
      <a:lvl7pPr marL="2454275" indent="-163513" algn="l" rtl="0" fontAlgn="base">
        <a:spcBef>
          <a:spcPct val="20000"/>
        </a:spcBef>
        <a:spcAft>
          <a:spcPct val="0"/>
        </a:spcAft>
        <a:buClr>
          <a:schemeClr val="bg1"/>
        </a:buClr>
        <a:buChar char="»"/>
        <a:defRPr sz="1600">
          <a:solidFill>
            <a:schemeClr val="bg1"/>
          </a:solidFill>
          <a:latin typeface="+mn-lt"/>
          <a:ea typeface="+mn-ea"/>
        </a:defRPr>
      </a:lvl7pPr>
      <a:lvl8pPr marL="2911475" indent="-163513" algn="l" rtl="0" fontAlgn="base">
        <a:spcBef>
          <a:spcPct val="20000"/>
        </a:spcBef>
        <a:spcAft>
          <a:spcPct val="0"/>
        </a:spcAft>
        <a:buClr>
          <a:schemeClr val="bg1"/>
        </a:buClr>
        <a:buChar char="»"/>
        <a:defRPr sz="1600">
          <a:solidFill>
            <a:schemeClr val="bg1"/>
          </a:solidFill>
          <a:latin typeface="+mn-lt"/>
          <a:ea typeface="+mn-ea"/>
        </a:defRPr>
      </a:lvl8pPr>
      <a:lvl9pPr marL="3368675" indent="-163513" algn="l" rtl="0" fontAlgn="base">
        <a:spcBef>
          <a:spcPct val="20000"/>
        </a:spcBef>
        <a:spcAft>
          <a:spcPct val="0"/>
        </a:spcAft>
        <a:buClr>
          <a:schemeClr val="bg1"/>
        </a:buClr>
        <a:buChar char="»"/>
        <a:defRPr sz="1600">
          <a:solidFill>
            <a:schemeClr val="bg1"/>
          </a:solidFill>
          <a:latin typeface="+mn-lt"/>
          <a:ea typeface="+mn-ea"/>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body" idx="1"/>
          </p:nvPr>
        </p:nvSpPr>
        <p:spPr bwMode="auto">
          <a:xfrm>
            <a:off x="182563" y="1874838"/>
            <a:ext cx="8732837" cy="4479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7171" name="Rectangle 10"/>
          <p:cNvSpPr>
            <a:spLocks noGrp="1" noChangeArrowheads="1"/>
          </p:cNvSpPr>
          <p:nvPr>
            <p:ph type="title"/>
          </p:nvPr>
        </p:nvSpPr>
        <p:spPr bwMode="auto">
          <a:xfrm>
            <a:off x="182563" y="593725"/>
            <a:ext cx="8686800" cy="6397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6388" name="Line 3"/>
          <p:cNvSpPr>
            <a:spLocks noChangeShapeType="1"/>
          </p:cNvSpPr>
          <p:nvPr/>
        </p:nvSpPr>
        <p:spPr bwMode="auto">
          <a:xfrm flipV="1">
            <a:off x="274638" y="549275"/>
            <a:ext cx="8594725" cy="0"/>
          </a:xfrm>
          <a:prstGeom prst="line">
            <a:avLst/>
          </a:prstGeom>
          <a:noFill/>
          <a:ln w="9525">
            <a:solidFill>
              <a:schemeClr val="tx1"/>
            </a:solidFill>
            <a:round/>
            <a:headEnd/>
            <a:tailEnd/>
          </a:ln>
        </p:spPr>
        <p:txBody>
          <a:bodyPr/>
          <a:lstStyle/>
          <a:p>
            <a:pPr>
              <a:defRPr/>
            </a:pPr>
            <a:endParaRPr lang="en-US">
              <a:latin typeface="Arial" pitchFamily="34" charset="0"/>
              <a:ea typeface="ＭＳ Ｐゴシック" pitchFamily="34" charset="-128"/>
            </a:endParaRPr>
          </a:p>
        </p:txBody>
      </p:sp>
      <p:sp>
        <p:nvSpPr>
          <p:cNvPr id="16389" name="Rectangle 6"/>
          <p:cNvSpPr>
            <a:spLocks noChangeArrowheads="1"/>
          </p:cNvSpPr>
          <p:nvPr/>
        </p:nvSpPr>
        <p:spPr bwMode="black">
          <a:xfrm>
            <a:off x="7589838" y="6537325"/>
            <a:ext cx="1371600" cy="184150"/>
          </a:xfrm>
          <a:prstGeom prst="rect">
            <a:avLst/>
          </a:prstGeom>
          <a:noFill/>
          <a:ln w="9525">
            <a:noFill/>
            <a:miter lim="800000"/>
            <a:headEnd/>
            <a:tailEnd/>
          </a:ln>
        </p:spPr>
        <p:txBody>
          <a:bodyPr lIns="92075" tIns="46038" rIns="92075" bIns="46038"/>
          <a:lstStyle/>
          <a:p>
            <a:pPr algn="r">
              <a:lnSpc>
                <a:spcPct val="100000"/>
              </a:lnSpc>
              <a:defRPr/>
            </a:pPr>
            <a:r>
              <a:rPr lang="en-US" sz="800" dirty="0">
                <a:solidFill>
                  <a:schemeClr val="tx1"/>
                </a:solidFill>
                <a:latin typeface="Arial" pitchFamily="34" charset="0"/>
                <a:ea typeface="ＭＳ Ｐゴシック" pitchFamily="34" charset="-128"/>
              </a:rPr>
              <a:t>© </a:t>
            </a:r>
            <a:r>
              <a:rPr lang="en-US" sz="800" dirty="0" smtClean="0">
                <a:solidFill>
                  <a:schemeClr val="tx1"/>
                </a:solidFill>
                <a:latin typeface="Arial" pitchFamily="34" charset="0"/>
                <a:ea typeface="ＭＳ Ｐゴシック" pitchFamily="34" charset="-128"/>
              </a:rPr>
              <a:t>2014 </a:t>
            </a:r>
            <a:r>
              <a:rPr lang="en-US" sz="800" dirty="0">
                <a:solidFill>
                  <a:schemeClr val="tx1"/>
                </a:solidFill>
                <a:latin typeface="Arial" pitchFamily="34" charset="0"/>
                <a:ea typeface="ＭＳ Ｐゴシック" pitchFamily="34" charset="-128"/>
              </a:rPr>
              <a:t>IBM Corporation</a:t>
            </a:r>
            <a:endParaRPr lang="en-US" sz="1800" dirty="0">
              <a:solidFill>
                <a:schemeClr val="tx1"/>
              </a:solidFill>
              <a:latin typeface="Arial" pitchFamily="34" charset="0"/>
              <a:ea typeface="ＭＳ Ｐゴシック" pitchFamily="34" charset="-128"/>
            </a:endParaRPr>
          </a:p>
        </p:txBody>
      </p:sp>
      <p:sp>
        <p:nvSpPr>
          <p:cNvPr id="260103" name="Rectangle 7"/>
          <p:cNvSpPr>
            <a:spLocks noGrp="1" noChangeArrowheads="1"/>
          </p:cNvSpPr>
          <p:nvPr>
            <p:ph type="dt" sz="half" idx="2"/>
          </p:nvPr>
        </p:nvSpPr>
        <p:spPr bwMode="auto">
          <a:xfrm>
            <a:off x="549275" y="6537325"/>
            <a:ext cx="1004888" cy="184150"/>
          </a:xfrm>
          <a:prstGeom prst="rect">
            <a:avLst/>
          </a:prstGeom>
          <a:noFill/>
          <a:ln>
            <a:noFill/>
          </a:ln>
          <a:effectLst/>
          <a:extLst/>
        </p:spPr>
        <p:txBody>
          <a:bodyPr vert="horz" wrap="square" lIns="92075" tIns="46038" rIns="92075" bIns="46038" numCol="1" anchor="t" anchorCtr="0" compatLnSpc="1">
            <a:prstTxWarp prst="textNoShape">
              <a:avLst/>
            </a:prstTxWarp>
          </a:bodyPr>
          <a:lstStyle>
            <a:lvl1pPr algn="l">
              <a:lnSpc>
                <a:spcPct val="100000"/>
              </a:lnSpc>
              <a:defRPr sz="800">
                <a:solidFill>
                  <a:schemeClr val="tx1"/>
                </a:solidFill>
                <a:latin typeface="Arial" pitchFamily="34" charset="0"/>
                <a:ea typeface="ＭＳ Ｐゴシック" pitchFamily="34" charset="-128"/>
                <a:cs typeface="Arial" pitchFamily="34" charset="0"/>
              </a:defRPr>
            </a:lvl1pPr>
          </a:lstStyle>
          <a:p>
            <a:pPr>
              <a:defRPr/>
            </a:pPr>
            <a:fld id="{C8CB0201-0063-4496-85A8-593B7C042DBD}" type="datetime1">
              <a:rPr lang="en-US"/>
              <a:pPr>
                <a:defRPr/>
              </a:pPr>
              <a:t>12-Jul-15</a:t>
            </a:fld>
            <a:endParaRPr lang="en-US"/>
          </a:p>
        </p:txBody>
      </p:sp>
      <p:pic>
        <p:nvPicPr>
          <p:cNvPr id="7175" name="Picture 8" descr="R120_G137_B251-200"/>
          <p:cNvPicPr>
            <a:picLocks noChangeAspect="1" noChangeArrowheads="1"/>
          </p:cNvPicPr>
          <p:nvPr/>
        </p:nvPicPr>
        <p:blipFill>
          <a:blip r:embed="rId13"/>
          <a:srcRect/>
          <a:stretch>
            <a:fillRect/>
          </a:stretch>
        </p:blipFill>
        <p:spPr bwMode="auto">
          <a:xfrm>
            <a:off x="8280400" y="227013"/>
            <a:ext cx="588963" cy="236537"/>
          </a:xfrm>
          <a:prstGeom prst="rect">
            <a:avLst/>
          </a:prstGeom>
          <a:noFill/>
          <a:ln w="9525">
            <a:noFill/>
            <a:miter lim="800000"/>
            <a:headEnd/>
            <a:tailEnd/>
          </a:ln>
        </p:spPr>
      </p:pic>
      <p:pic>
        <p:nvPicPr>
          <p:cNvPr id="7176" name="Picture 9" descr="Blue IBM logo"/>
          <p:cNvPicPr>
            <a:picLocks noChangeAspect="1" noChangeArrowheads="1"/>
          </p:cNvPicPr>
          <p:nvPr/>
        </p:nvPicPr>
        <p:blipFill>
          <a:blip r:embed="rId13"/>
          <a:srcRect/>
          <a:stretch>
            <a:fillRect/>
          </a:stretch>
        </p:blipFill>
        <p:spPr bwMode="auto">
          <a:xfrm>
            <a:off x="8280400" y="227013"/>
            <a:ext cx="588963" cy="236537"/>
          </a:xfrm>
          <a:prstGeom prst="rect">
            <a:avLst/>
          </a:prstGeom>
          <a:noFill/>
          <a:ln w="9525">
            <a:noFill/>
            <a:miter lim="800000"/>
            <a:headEnd/>
            <a:tailEnd/>
          </a:ln>
        </p:spPr>
      </p:pic>
      <p:sp>
        <p:nvSpPr>
          <p:cNvPr id="260101" name="Rectangle 5"/>
          <p:cNvSpPr>
            <a:spLocks noGrp="1" noChangeArrowheads="1"/>
          </p:cNvSpPr>
          <p:nvPr>
            <p:ph type="sldNum" sz="quarter" idx="4"/>
          </p:nvPr>
        </p:nvSpPr>
        <p:spPr bwMode="black">
          <a:xfrm>
            <a:off x="182563" y="6537325"/>
            <a:ext cx="366712"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l">
              <a:lnSpc>
                <a:spcPct val="100000"/>
              </a:lnSpc>
              <a:defRPr sz="800">
                <a:solidFill>
                  <a:srgbClr val="000000"/>
                </a:solidFill>
                <a:latin typeface="Arial" pitchFamily="34" charset="0"/>
                <a:ea typeface="ＭＳ Ｐゴシック" pitchFamily="34" charset="-128"/>
                <a:cs typeface="Arial" pitchFamily="34" charset="0"/>
              </a:defRPr>
            </a:lvl1pPr>
          </a:lstStyle>
          <a:p>
            <a:pPr>
              <a:defRPr/>
            </a:pPr>
            <a:fld id="{9997FB21-6CA1-45E8-BAFF-D74EAE2CB91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269" r:id="rId1"/>
    <p:sldLayoutId id="2147484258" r:id="rId2"/>
    <p:sldLayoutId id="2147484259" r:id="rId3"/>
    <p:sldLayoutId id="2147484260" r:id="rId4"/>
    <p:sldLayoutId id="2147484261" r:id="rId5"/>
    <p:sldLayoutId id="2147484262" r:id="rId6"/>
    <p:sldLayoutId id="2147484263" r:id="rId7"/>
    <p:sldLayoutId id="2147484264" r:id="rId8"/>
    <p:sldLayoutId id="2147484265" r:id="rId9"/>
    <p:sldLayoutId id="2147484266" r:id="rId10"/>
    <p:sldLayoutId id="2147484267" r:id="rId11"/>
  </p:sldLayoutIdLst>
  <p:timing>
    <p:tnLst>
      <p:par>
        <p:cTn id="1" dur="indefinite" restart="never" nodeType="tmRoot"/>
      </p:par>
    </p:tnLst>
  </p:timing>
  <p:hf hdr="0" dt="0"/>
  <p:txStyles>
    <p:titleStyle>
      <a:lvl1pPr algn="l" rtl="0" eaLnBrk="0" fontAlgn="base" hangingPunct="0">
        <a:lnSpc>
          <a:spcPct val="90000"/>
        </a:lnSpc>
        <a:spcBef>
          <a:spcPct val="0"/>
        </a:spcBef>
        <a:spcAft>
          <a:spcPct val="0"/>
        </a:spcAft>
        <a:defRPr sz="2200">
          <a:solidFill>
            <a:schemeClr val="hlink"/>
          </a:solidFill>
          <a:latin typeface="+mj-lt"/>
          <a:ea typeface="MS PGothic" pitchFamily="34" charset="-128"/>
          <a:cs typeface="ＭＳ Ｐゴシック" charset="0"/>
        </a:defRPr>
      </a:lvl1pPr>
      <a:lvl2pPr algn="l" rtl="0" eaLnBrk="0" fontAlgn="base" hangingPunct="0">
        <a:lnSpc>
          <a:spcPct val="90000"/>
        </a:lnSpc>
        <a:spcBef>
          <a:spcPct val="0"/>
        </a:spcBef>
        <a:spcAft>
          <a:spcPct val="0"/>
        </a:spcAft>
        <a:defRPr sz="2200">
          <a:solidFill>
            <a:schemeClr val="hlink"/>
          </a:solidFill>
          <a:latin typeface="Arial" charset="0"/>
          <a:ea typeface="MS PGothic" pitchFamily="34" charset="-128"/>
          <a:cs typeface="ＭＳ Ｐゴシック" charset="0"/>
        </a:defRPr>
      </a:lvl2pPr>
      <a:lvl3pPr algn="l" rtl="0" eaLnBrk="0" fontAlgn="base" hangingPunct="0">
        <a:lnSpc>
          <a:spcPct val="90000"/>
        </a:lnSpc>
        <a:spcBef>
          <a:spcPct val="0"/>
        </a:spcBef>
        <a:spcAft>
          <a:spcPct val="0"/>
        </a:spcAft>
        <a:defRPr sz="2200">
          <a:solidFill>
            <a:schemeClr val="hlink"/>
          </a:solidFill>
          <a:latin typeface="Arial" charset="0"/>
          <a:ea typeface="MS PGothic" pitchFamily="34" charset="-128"/>
          <a:cs typeface="ＭＳ Ｐゴシック" charset="0"/>
        </a:defRPr>
      </a:lvl3pPr>
      <a:lvl4pPr algn="l" rtl="0" eaLnBrk="0" fontAlgn="base" hangingPunct="0">
        <a:lnSpc>
          <a:spcPct val="90000"/>
        </a:lnSpc>
        <a:spcBef>
          <a:spcPct val="0"/>
        </a:spcBef>
        <a:spcAft>
          <a:spcPct val="0"/>
        </a:spcAft>
        <a:defRPr sz="2200">
          <a:solidFill>
            <a:schemeClr val="hlink"/>
          </a:solidFill>
          <a:latin typeface="Arial" charset="0"/>
          <a:ea typeface="MS PGothic" pitchFamily="34" charset="-128"/>
          <a:cs typeface="ＭＳ Ｐゴシック" charset="0"/>
        </a:defRPr>
      </a:lvl4pPr>
      <a:lvl5pPr algn="l" rtl="0" eaLnBrk="0" fontAlgn="base" hangingPunct="0">
        <a:lnSpc>
          <a:spcPct val="90000"/>
        </a:lnSpc>
        <a:spcBef>
          <a:spcPct val="0"/>
        </a:spcBef>
        <a:spcAft>
          <a:spcPct val="0"/>
        </a:spcAft>
        <a:defRPr sz="2200">
          <a:solidFill>
            <a:schemeClr val="hlink"/>
          </a:solidFill>
          <a:latin typeface="Arial" charset="0"/>
          <a:ea typeface="MS PGothic" pitchFamily="34" charset="-128"/>
          <a:cs typeface="ＭＳ Ｐゴシック" charset="0"/>
        </a:defRPr>
      </a:lvl5pPr>
      <a:lvl6pPr marL="457200" algn="l" rtl="0" eaLnBrk="0" fontAlgn="base" hangingPunct="0">
        <a:lnSpc>
          <a:spcPct val="90000"/>
        </a:lnSpc>
        <a:spcBef>
          <a:spcPct val="0"/>
        </a:spcBef>
        <a:spcAft>
          <a:spcPct val="0"/>
        </a:spcAft>
        <a:defRPr sz="2200">
          <a:solidFill>
            <a:schemeClr val="hlink"/>
          </a:solidFill>
          <a:latin typeface="Arial" charset="0"/>
          <a:ea typeface="ＭＳ Ｐゴシック" pitchFamily="34" charset="-128"/>
        </a:defRPr>
      </a:lvl6pPr>
      <a:lvl7pPr marL="914400" algn="l" rtl="0" eaLnBrk="0" fontAlgn="base" hangingPunct="0">
        <a:lnSpc>
          <a:spcPct val="90000"/>
        </a:lnSpc>
        <a:spcBef>
          <a:spcPct val="0"/>
        </a:spcBef>
        <a:spcAft>
          <a:spcPct val="0"/>
        </a:spcAft>
        <a:defRPr sz="2200">
          <a:solidFill>
            <a:schemeClr val="hlink"/>
          </a:solidFill>
          <a:latin typeface="Arial" charset="0"/>
          <a:ea typeface="ＭＳ Ｐゴシック" pitchFamily="34" charset="-128"/>
        </a:defRPr>
      </a:lvl7pPr>
      <a:lvl8pPr marL="1371600" algn="l" rtl="0" eaLnBrk="0" fontAlgn="base" hangingPunct="0">
        <a:lnSpc>
          <a:spcPct val="90000"/>
        </a:lnSpc>
        <a:spcBef>
          <a:spcPct val="0"/>
        </a:spcBef>
        <a:spcAft>
          <a:spcPct val="0"/>
        </a:spcAft>
        <a:defRPr sz="2200">
          <a:solidFill>
            <a:schemeClr val="hlink"/>
          </a:solidFill>
          <a:latin typeface="Arial" charset="0"/>
          <a:ea typeface="ＭＳ Ｐゴシック" pitchFamily="34" charset="-128"/>
        </a:defRPr>
      </a:lvl8pPr>
      <a:lvl9pPr marL="1828800" algn="l" rtl="0" eaLnBrk="0" fontAlgn="base" hangingPunct="0">
        <a:lnSpc>
          <a:spcPct val="90000"/>
        </a:lnSpc>
        <a:spcBef>
          <a:spcPct val="0"/>
        </a:spcBef>
        <a:spcAft>
          <a:spcPct val="0"/>
        </a:spcAft>
        <a:defRPr sz="2200">
          <a:solidFill>
            <a:schemeClr val="hlink"/>
          </a:solidFill>
          <a:latin typeface="Arial" charset="0"/>
          <a:ea typeface="ＭＳ Ｐゴシック" pitchFamily="34" charset="-128"/>
        </a:defRPr>
      </a:lvl9pPr>
    </p:titleStyle>
    <p:bodyStyle>
      <a:lvl1pPr marL="173038" indent="-173038" algn="l" rtl="0" eaLnBrk="0" fontAlgn="base" hangingPunct="0">
        <a:spcBef>
          <a:spcPct val="50000"/>
        </a:spcBef>
        <a:spcAft>
          <a:spcPct val="0"/>
        </a:spcAft>
        <a:buClr>
          <a:schemeClr val="tx1"/>
        </a:buClr>
        <a:buFont typeface="Wingdings" pitchFamily="2" charset="2"/>
        <a:buChar char="§"/>
        <a:defRPr sz="1600">
          <a:solidFill>
            <a:schemeClr val="tx1"/>
          </a:solidFill>
          <a:latin typeface="+mn-lt"/>
          <a:ea typeface="MS PGothic" pitchFamily="34" charset="-128"/>
          <a:cs typeface="ＭＳ Ｐゴシック" charset="0"/>
        </a:defRPr>
      </a:lvl1pPr>
      <a:lvl2pPr marL="509588" indent="-163513" algn="l" rtl="0" eaLnBrk="0" fontAlgn="base" hangingPunct="0">
        <a:spcBef>
          <a:spcPct val="0"/>
        </a:spcBef>
        <a:spcAft>
          <a:spcPct val="0"/>
        </a:spcAft>
        <a:buClr>
          <a:schemeClr val="tx1"/>
        </a:buClr>
        <a:buFont typeface="Arial" charset="0"/>
        <a:buChar char="–"/>
        <a:defRPr sz="1600">
          <a:solidFill>
            <a:schemeClr val="tx1"/>
          </a:solidFill>
          <a:latin typeface="+mn-lt"/>
          <a:ea typeface="MS PGothic" pitchFamily="34" charset="-128"/>
        </a:defRPr>
      </a:lvl2pPr>
      <a:lvl3pPr marL="855663" indent="-173038" algn="l" rtl="0" eaLnBrk="0" fontAlgn="base" hangingPunct="0">
        <a:spcBef>
          <a:spcPct val="0"/>
        </a:spcBef>
        <a:spcAft>
          <a:spcPct val="0"/>
        </a:spcAft>
        <a:buClr>
          <a:schemeClr val="tx1"/>
        </a:buClr>
        <a:buChar char="•"/>
        <a:defRPr sz="1600">
          <a:solidFill>
            <a:schemeClr val="tx1"/>
          </a:solidFill>
          <a:latin typeface="+mn-lt"/>
          <a:ea typeface="MS PGothic" pitchFamily="34" charset="-128"/>
        </a:defRPr>
      </a:lvl3pPr>
      <a:lvl4pPr marL="1203325" indent="-173038" algn="l" rtl="0" eaLnBrk="0" fontAlgn="base" hangingPunct="0">
        <a:spcBef>
          <a:spcPct val="20000"/>
        </a:spcBef>
        <a:spcAft>
          <a:spcPct val="0"/>
        </a:spcAft>
        <a:buClr>
          <a:schemeClr val="bg1"/>
        </a:buClr>
        <a:buChar char="–"/>
        <a:defRPr sz="1600">
          <a:solidFill>
            <a:schemeClr val="bg1"/>
          </a:solidFill>
          <a:latin typeface="+mn-lt"/>
          <a:ea typeface="MS PGothic" pitchFamily="34" charset="-128"/>
        </a:defRPr>
      </a:lvl4pPr>
      <a:lvl5pPr marL="1539875" indent="-163513" algn="l" rtl="0" eaLnBrk="0" fontAlgn="base" hangingPunct="0">
        <a:spcBef>
          <a:spcPct val="20000"/>
        </a:spcBef>
        <a:spcAft>
          <a:spcPct val="0"/>
        </a:spcAft>
        <a:buClr>
          <a:schemeClr val="bg1"/>
        </a:buClr>
        <a:buChar char="»"/>
        <a:defRPr sz="1600">
          <a:solidFill>
            <a:schemeClr val="bg1"/>
          </a:solidFill>
          <a:latin typeface="+mn-lt"/>
          <a:ea typeface="MS PGothic" pitchFamily="34" charset="-128"/>
        </a:defRPr>
      </a:lvl5pPr>
      <a:lvl6pPr marL="1997075" indent="-163513" algn="l" rtl="0" eaLnBrk="0" fontAlgn="base" hangingPunct="0">
        <a:spcBef>
          <a:spcPct val="20000"/>
        </a:spcBef>
        <a:spcAft>
          <a:spcPct val="0"/>
        </a:spcAft>
        <a:buClr>
          <a:schemeClr val="bg1"/>
        </a:buClr>
        <a:buChar char="»"/>
        <a:defRPr sz="1600">
          <a:solidFill>
            <a:schemeClr val="bg1"/>
          </a:solidFill>
          <a:latin typeface="+mn-lt"/>
          <a:ea typeface="+mn-ea"/>
        </a:defRPr>
      </a:lvl6pPr>
      <a:lvl7pPr marL="2454275" indent="-163513" algn="l" rtl="0" eaLnBrk="0" fontAlgn="base" hangingPunct="0">
        <a:spcBef>
          <a:spcPct val="20000"/>
        </a:spcBef>
        <a:spcAft>
          <a:spcPct val="0"/>
        </a:spcAft>
        <a:buClr>
          <a:schemeClr val="bg1"/>
        </a:buClr>
        <a:buChar char="»"/>
        <a:defRPr sz="1600">
          <a:solidFill>
            <a:schemeClr val="bg1"/>
          </a:solidFill>
          <a:latin typeface="+mn-lt"/>
          <a:ea typeface="+mn-ea"/>
        </a:defRPr>
      </a:lvl7pPr>
      <a:lvl8pPr marL="2911475" indent="-163513" algn="l" rtl="0" eaLnBrk="0" fontAlgn="base" hangingPunct="0">
        <a:spcBef>
          <a:spcPct val="20000"/>
        </a:spcBef>
        <a:spcAft>
          <a:spcPct val="0"/>
        </a:spcAft>
        <a:buClr>
          <a:schemeClr val="bg1"/>
        </a:buClr>
        <a:buChar char="»"/>
        <a:defRPr sz="1600">
          <a:solidFill>
            <a:schemeClr val="bg1"/>
          </a:solidFill>
          <a:latin typeface="+mn-lt"/>
          <a:ea typeface="+mn-ea"/>
        </a:defRPr>
      </a:lvl8pPr>
      <a:lvl9pPr marL="3368675" indent="-163513" algn="l" rtl="0" eaLnBrk="0" fontAlgn="base" hangingPunct="0">
        <a:spcBef>
          <a:spcPct val="20000"/>
        </a:spcBef>
        <a:spcAft>
          <a:spcPct val="0"/>
        </a:spcAft>
        <a:buClr>
          <a:schemeClr val="bg1"/>
        </a:buClr>
        <a:buChar char="»"/>
        <a:defRPr sz="1600">
          <a:solidFill>
            <a:schemeClr val="bg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hyperlink" Target="ftp://service.boulder.ibm.com/software/au/downloads/Cloud_Computing_Payback_Explained.pdf"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hyperlink" Target="ftp://service.boulder.ibm.com/software/au/downloads/Cloud_Computing_Payback_Explained.pdf" TargetMode="External"/><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8" Type="http://schemas.openxmlformats.org/officeDocument/2006/relationships/hyperlink" Target="https://www-304.ibm.com/events/wwe/grp/grp004.nsf/vLookupPDFs/FINAL--Demystifying%20Cloud--Defining%20a%20Path%20Forward/$file/FINAL--Demystifying%20Cloud--Defining%20a%20Path%20Forward.pdf" TargetMode="External"/><Relationship Id="rId3" Type="http://schemas.openxmlformats.org/officeDocument/2006/relationships/hyperlink" Target="ftp://service.boulder.ibm.com/software/au/downloads/Cloud_Computing_Payback_Explained.pdf" TargetMode="External"/><Relationship Id="rId7" Type="http://schemas.openxmlformats.org/officeDocument/2006/relationships/hyperlink" Target="https://www-304.ibm.com/easyaccess3/fileserve?contentid=215289" TargetMode="External"/><Relationship Id="rId12" Type="http://schemas.openxmlformats.org/officeDocument/2006/relationships/hyperlink" Target="http://www.ibm.com/developerworks/cloud/library/cl-wr1migrateappstocloud/" TargetMode="External"/><Relationship Id="rId2" Type="http://schemas.openxmlformats.org/officeDocument/2006/relationships/hyperlink" Target="http://www.cloudstandardscustomercouncil.org/security-d.htm" TargetMode="External"/><Relationship Id="rId1" Type="http://schemas.openxmlformats.org/officeDocument/2006/relationships/slideLayout" Target="../slideLayouts/slideLayout6.xml"/><Relationship Id="rId6" Type="http://schemas.openxmlformats.org/officeDocument/2006/relationships/hyperlink" Target="https://www-950.ibm.com/events/wwe/ca/canada.nsf/vLookupPDFs/developing_a_cloud_roadmap_with_a_workload_oriented_approach_-_micheal_daniels_-_montreal/$file/Developing%20a%20Cloud%20Roadmap%20with%20a%20Workload%20Oriented%20Approach%20-%20Micheal%20Daniel" TargetMode="External"/><Relationship Id="rId11" Type="http://schemas.openxmlformats.org/officeDocument/2006/relationships/hyperlink" Target="http://www-01.ibm.com/common/ssi/cgi-bin/ssialias?subtype=WH&amp;infotype=SA&amp;appname=GTSE_SS_UF_USEN&amp;htmlfid=SSW03009USEN&amp;attachment=SSW03009USEN.PDF" TargetMode="External"/><Relationship Id="rId5" Type="http://schemas.openxmlformats.org/officeDocument/2006/relationships/hyperlink" Target="http://www.ibm.com/developerworks/cloud/library/cl-assessport/cl-assessport-pdf.pdf" TargetMode="External"/><Relationship Id="rId10" Type="http://schemas.openxmlformats.org/officeDocument/2006/relationships/hyperlink" Target="https://www.ibm.com/developerworks/cloud/library/cl-wr1migrateappstocloud/" TargetMode="External"/><Relationship Id="rId4" Type="http://schemas.openxmlformats.org/officeDocument/2006/relationships/hyperlink" Target="http://www-935.ibm.com/services/us/cio/itxpo/4_defining-a-framework-for-cloud-adoptionciw03067usen.pdf" TargetMode="External"/><Relationship Id="rId9" Type="http://schemas.openxmlformats.org/officeDocument/2006/relationships/hyperlink" Target="https://www-950.ibm.com/events/wwe/grp/grp011.nsf/vLookupPDFs/Migration%20to%20Cloud%20-%20Tomlinson/$file/Migration%20to%20Cloud%20-%20Tomlinson.pdf"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www.cloudstandardscustomercouncil.org/2011_Practical_Guide_to_Cloud%20Computing.pdf" TargetMode="External"/><Relationship Id="rId7" Type="http://schemas.openxmlformats.org/officeDocument/2006/relationships/hyperlink" Target="http://www.ibm.com/kr/event/download/200706_245_biggreen/s245_biggreen01.pdf" TargetMode="External"/><Relationship Id="rId2" Type="http://schemas.openxmlformats.org/officeDocument/2006/relationships/hyperlink" Target="https://www.ibm.com/ibm/files/K640311W72867H78/12Capturing_the_Potential_of_Cloud_1_5MB.pdf" TargetMode="External"/><Relationship Id="rId1" Type="http://schemas.openxmlformats.org/officeDocument/2006/relationships/slideLayout" Target="../slideLayouts/slideLayout6.xml"/><Relationship Id="rId6" Type="http://schemas.openxmlformats.org/officeDocument/2006/relationships/hyperlink" Target="http://www-935.ibm.com/services/us/its/flash/cloud-strategy_wat.swf" TargetMode="External"/><Relationship Id="rId5" Type="http://schemas.openxmlformats.org/officeDocument/2006/relationships/hyperlink" Target="http://www.cloudstandardscustomercouncil.org/whitepaper-movingtothecloud.htmhttp:/www.cloudstandardscustomercouncil.org/whitepaper-movingtothecloud.htm" TargetMode="External"/><Relationship Id="rId4" Type="http://schemas.openxmlformats.org/officeDocument/2006/relationships/hyperlink" Target="http://www.cloudstandardscustomercouncil.org/Migrating-Apps-to-the-Cloud-Final.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2"/>
          <p:cNvSpPr>
            <a:spLocks noGrp="1" noChangeArrowheads="1"/>
          </p:cNvSpPr>
          <p:nvPr>
            <p:ph type="ctrTitle" idx="4294967295"/>
          </p:nvPr>
        </p:nvSpPr>
        <p:spPr>
          <a:xfrm>
            <a:off x="685800" y="2130425"/>
            <a:ext cx="7772400" cy="1470025"/>
          </a:xfrm>
          <a:noFill/>
        </p:spPr>
        <p:txBody>
          <a:bodyPr/>
          <a:lstStyle/>
          <a:p>
            <a:r>
              <a:rPr lang="en-US" b="1" smtClean="0">
                <a:solidFill>
                  <a:schemeClr val="tx1"/>
                </a:solidFill>
              </a:rPr>
              <a:t> </a:t>
            </a:r>
          </a:p>
        </p:txBody>
      </p:sp>
      <p:sp>
        <p:nvSpPr>
          <p:cNvPr id="10243" name="Rectangle 13"/>
          <p:cNvSpPr>
            <a:spLocks noGrp="1" noChangeArrowheads="1"/>
          </p:cNvSpPr>
          <p:nvPr>
            <p:ph type="subTitle" idx="4294967295"/>
          </p:nvPr>
        </p:nvSpPr>
        <p:spPr>
          <a:xfrm>
            <a:off x="1371600" y="3886200"/>
            <a:ext cx="6400800" cy="1752600"/>
          </a:xfrm>
          <a:noFill/>
        </p:spPr>
        <p:txBody>
          <a:bodyPr/>
          <a:lstStyle/>
          <a:p>
            <a:pPr marL="0" indent="0">
              <a:spcBef>
                <a:spcPct val="25000"/>
              </a:spcBef>
              <a:buFont typeface="Wingdings" pitchFamily="2" charset="2"/>
              <a:buNone/>
            </a:pPr>
            <a:r>
              <a:rPr lang="en-US" sz="1000" smtClean="0"/>
              <a:t> </a:t>
            </a:r>
          </a:p>
        </p:txBody>
      </p:sp>
      <p:sp>
        <p:nvSpPr>
          <p:cNvPr id="10247" name="Text Box 9"/>
          <p:cNvSpPr txBox="1">
            <a:spLocks noChangeArrowheads="1"/>
          </p:cNvSpPr>
          <p:nvPr/>
        </p:nvSpPr>
        <p:spPr bwMode="auto">
          <a:xfrm>
            <a:off x="274638" y="5851525"/>
            <a:ext cx="4381500" cy="593112"/>
          </a:xfrm>
          <a:prstGeom prst="rect">
            <a:avLst/>
          </a:prstGeom>
          <a:noFill/>
          <a:ln w="9525">
            <a:noFill/>
            <a:round/>
            <a:headEnd/>
            <a:tailEnd/>
          </a:ln>
        </p:spPr>
        <p:txBody>
          <a:bodyPr lIns="90000" tIns="46800" rIns="90000" bIns="46800">
            <a:spAutoFit/>
          </a:bodyPr>
          <a:lstStyle/>
          <a:p>
            <a:pPr algn="l" defTabSz="457200">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200" b="1" dirty="0" err="1">
                <a:solidFill>
                  <a:schemeClr val="accent2"/>
                </a:solidFill>
                <a:latin typeface="Verdana" pitchFamily="34" charset="0"/>
              </a:rPr>
              <a:t>Petr</a:t>
            </a:r>
            <a:r>
              <a:rPr lang="en-US" sz="1200" b="1" dirty="0">
                <a:solidFill>
                  <a:schemeClr val="accent2"/>
                </a:solidFill>
                <a:latin typeface="Verdana" pitchFamily="34" charset="0"/>
              </a:rPr>
              <a:t> </a:t>
            </a:r>
            <a:r>
              <a:rPr lang="en-US" sz="1200" b="1" dirty="0" err="1">
                <a:solidFill>
                  <a:schemeClr val="accent2"/>
                </a:solidFill>
                <a:latin typeface="Verdana" pitchFamily="34" charset="0"/>
              </a:rPr>
              <a:t>Vlach</a:t>
            </a:r>
            <a:r>
              <a:rPr lang="en-US" sz="1200" b="1" dirty="0">
                <a:solidFill>
                  <a:schemeClr val="accent2"/>
                </a:solidFill>
                <a:latin typeface="Verdana" pitchFamily="34" charset="0"/>
              </a:rPr>
              <a:t>, PMP®</a:t>
            </a:r>
          </a:p>
          <a:p>
            <a:pPr algn="l" defTabSz="457200">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200" dirty="0" smtClean="0">
                <a:solidFill>
                  <a:schemeClr val="accent2"/>
                </a:solidFill>
                <a:latin typeface="Verdana" pitchFamily="34" charset="0"/>
              </a:rPr>
              <a:t>IBM </a:t>
            </a:r>
            <a:r>
              <a:rPr lang="en-US" sz="1200" dirty="0">
                <a:solidFill>
                  <a:schemeClr val="accent2"/>
                </a:solidFill>
                <a:latin typeface="Verdana" pitchFamily="34" charset="0"/>
              </a:rPr>
              <a:t>Cloud Computing Professional</a:t>
            </a:r>
            <a:r>
              <a:rPr lang="en-US" sz="1200" b="1" dirty="0">
                <a:solidFill>
                  <a:schemeClr val="accent2"/>
                </a:solidFill>
                <a:latin typeface="Verdana" pitchFamily="34" charset="0"/>
              </a:rPr>
              <a:t>|</a:t>
            </a:r>
            <a:r>
              <a:rPr lang="en-US" sz="1200" dirty="0">
                <a:solidFill>
                  <a:schemeClr val="accent2"/>
                </a:solidFill>
                <a:latin typeface="Verdana" pitchFamily="34" charset="0"/>
              </a:rPr>
              <a:t> Czech Republic</a:t>
            </a:r>
            <a:br>
              <a:rPr lang="en-US" sz="1200" dirty="0">
                <a:solidFill>
                  <a:schemeClr val="accent2"/>
                </a:solidFill>
                <a:latin typeface="Verdana" pitchFamily="34" charset="0"/>
              </a:rPr>
            </a:br>
            <a:r>
              <a:rPr lang="en-US" sz="1200" dirty="0">
                <a:solidFill>
                  <a:schemeClr val="accent2"/>
                </a:solidFill>
                <a:latin typeface="Verdana" pitchFamily="34" charset="0"/>
              </a:rPr>
              <a:t>email:   petr.vlach@cz.ibm.com</a:t>
            </a:r>
          </a:p>
        </p:txBody>
      </p:sp>
      <p:sp>
        <p:nvSpPr>
          <p:cNvPr id="8" name="TextBox 7"/>
          <p:cNvSpPr txBox="1"/>
          <p:nvPr/>
        </p:nvSpPr>
        <p:spPr>
          <a:xfrm>
            <a:off x="4892040" y="4251960"/>
            <a:ext cx="4069080" cy="590931"/>
          </a:xfrm>
          <a:prstGeom prst="rect">
            <a:avLst/>
          </a:prstGeom>
          <a:noFill/>
        </p:spPr>
        <p:txBody>
          <a:bodyPr wrap="square" rtlCol="0">
            <a:spAutoFit/>
          </a:bodyPr>
          <a:lstStyle/>
          <a:p>
            <a:r>
              <a:rPr lang="en-US" sz="3600" dirty="0" smtClean="0">
                <a:solidFill>
                  <a:schemeClr val="tx1"/>
                </a:solidFill>
              </a:rPr>
              <a:t>Cloud Computing</a:t>
            </a:r>
            <a:endParaRPr lang="en-US" sz="3600"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 Cloud migration topics to consider</a:t>
            </a:r>
            <a:r>
              <a:rPr lang="en-US" b="1" dirty="0" smtClean="0"/>
              <a:t/>
            </a:r>
            <a:br>
              <a:rPr lang="en-US" b="1" dirty="0" smtClean="0"/>
            </a:b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10</a:t>
            </a:fld>
            <a:endParaRPr lang="en-US"/>
          </a:p>
        </p:txBody>
      </p:sp>
      <p:sp>
        <p:nvSpPr>
          <p:cNvPr id="4" name="Rectangle 3"/>
          <p:cNvSpPr/>
          <p:nvPr/>
        </p:nvSpPr>
        <p:spPr>
          <a:xfrm>
            <a:off x="182880" y="1096869"/>
            <a:ext cx="8412480" cy="5715411"/>
          </a:xfrm>
          <a:prstGeom prst="rect">
            <a:avLst/>
          </a:prstGeom>
        </p:spPr>
        <p:txBody>
          <a:bodyPr wrap="square">
            <a:spAutoFit/>
          </a:bodyPr>
          <a:lstStyle/>
          <a:p>
            <a:pPr marL="342900" indent="-342900" algn="just">
              <a:buFont typeface="+mj-lt"/>
              <a:buAutoNum type="arabicPeriod"/>
            </a:pPr>
            <a:r>
              <a:rPr lang="en-US" sz="1400" dirty="0" smtClean="0">
                <a:solidFill>
                  <a:schemeClr val="tx1"/>
                </a:solidFill>
              </a:rPr>
              <a:t>Sources of workload – consider:</a:t>
            </a:r>
          </a:p>
          <a:p>
            <a:pPr marL="800100" lvl="1" indent="-342900" algn="just">
              <a:buFont typeface="Arial" pitchFamily="34" charset="0"/>
              <a:buChar char="•"/>
            </a:pPr>
            <a:r>
              <a:rPr lang="en-US" sz="1400" dirty="0" smtClean="0">
                <a:solidFill>
                  <a:schemeClr val="tx1"/>
                </a:solidFill>
              </a:rPr>
              <a:t>Internal applications, batch processing, Managing customer data like medical records,…</a:t>
            </a:r>
          </a:p>
          <a:p>
            <a:pPr marL="342900" indent="-342900" algn="just">
              <a:buFont typeface="+mj-lt"/>
              <a:buAutoNum type="arabicPeriod"/>
            </a:pPr>
            <a:r>
              <a:rPr lang="en-US" sz="1400" dirty="0" smtClean="0">
                <a:solidFill>
                  <a:schemeClr val="tx1"/>
                </a:solidFill>
              </a:rPr>
              <a:t>Cloud types – consider:</a:t>
            </a:r>
          </a:p>
          <a:p>
            <a:pPr marL="800100" lvl="1" indent="-342900" algn="just">
              <a:buFont typeface="Arial" pitchFamily="34" charset="0"/>
              <a:buChar char="•"/>
            </a:pPr>
            <a:r>
              <a:rPr lang="en-US" sz="1400" dirty="0" smtClean="0">
                <a:solidFill>
                  <a:schemeClr val="tx1"/>
                </a:solidFill>
              </a:rPr>
              <a:t>Alignment to requirements which drives the level of security needed</a:t>
            </a:r>
          </a:p>
          <a:p>
            <a:pPr marL="800100" lvl="1" indent="-342900" algn="just">
              <a:buFont typeface="Arial" pitchFamily="34" charset="0"/>
              <a:buChar char="•"/>
            </a:pPr>
            <a:r>
              <a:rPr lang="en-US" sz="1400" dirty="0" smtClean="0">
                <a:solidFill>
                  <a:schemeClr val="tx1"/>
                </a:solidFill>
              </a:rPr>
              <a:t>Mapping cloud requirements to security, availability, accessibility, etc.</a:t>
            </a:r>
          </a:p>
          <a:p>
            <a:pPr marL="342900" indent="-342900" algn="just">
              <a:buFont typeface="+mj-lt"/>
              <a:buAutoNum type="arabicPeriod"/>
            </a:pPr>
            <a:r>
              <a:rPr lang="en-US" sz="1400" dirty="0" smtClean="0">
                <a:solidFill>
                  <a:schemeClr val="tx1"/>
                </a:solidFill>
              </a:rPr>
              <a:t>Regulatory (legal) concerns – consider:</a:t>
            </a:r>
          </a:p>
          <a:p>
            <a:pPr marL="800100" lvl="1" indent="-342900" algn="just">
              <a:buFont typeface="Arial" pitchFamily="34" charset="0"/>
              <a:buChar char="•"/>
            </a:pPr>
            <a:r>
              <a:rPr lang="en-US" sz="1400" dirty="0" smtClean="0">
                <a:solidFill>
                  <a:schemeClr val="tx1"/>
                </a:solidFill>
              </a:rPr>
              <a:t>HIPAA, SOX, GLBA, Patriot ACT</a:t>
            </a:r>
          </a:p>
          <a:p>
            <a:pPr marL="800100" lvl="1" indent="-342900" algn="just">
              <a:buFont typeface="Arial" pitchFamily="34" charset="0"/>
              <a:buChar char="•"/>
            </a:pPr>
            <a:r>
              <a:rPr lang="en-US" sz="1400" dirty="0" smtClean="0">
                <a:solidFill>
                  <a:schemeClr val="tx1"/>
                </a:solidFill>
              </a:rPr>
              <a:t>Industry Standards Organizations standards, etc.</a:t>
            </a:r>
          </a:p>
          <a:p>
            <a:pPr marL="800100" lvl="1" indent="-342900" algn="just">
              <a:buFont typeface="Arial" pitchFamily="34" charset="0"/>
              <a:buChar char="•"/>
            </a:pPr>
            <a:r>
              <a:rPr lang="en-US" sz="1400" dirty="0" smtClean="0">
                <a:solidFill>
                  <a:schemeClr val="tx1"/>
                </a:solidFill>
              </a:rPr>
              <a:t>Location of data aligns with government requirements</a:t>
            </a:r>
          </a:p>
          <a:p>
            <a:pPr marL="342900" indent="-342900" algn="just">
              <a:buFont typeface="+mj-lt"/>
              <a:buAutoNum type="arabicPeriod"/>
            </a:pPr>
            <a:r>
              <a:rPr lang="en-US" sz="1400" dirty="0" smtClean="0">
                <a:solidFill>
                  <a:schemeClr val="tx1"/>
                </a:solidFill>
              </a:rPr>
              <a:t>Cloud uses – consider:</a:t>
            </a:r>
          </a:p>
          <a:p>
            <a:pPr marL="800100" lvl="1" indent="-342900" algn="just">
              <a:buFont typeface="Arial" pitchFamily="34" charset="0"/>
              <a:buChar char="•"/>
            </a:pPr>
            <a:r>
              <a:rPr lang="en-US" sz="1400" dirty="0" smtClean="0">
                <a:solidFill>
                  <a:schemeClr val="tx1"/>
                </a:solidFill>
              </a:rPr>
              <a:t>Development of new applications</a:t>
            </a:r>
          </a:p>
          <a:p>
            <a:pPr marL="800100" lvl="1" indent="-342900" algn="just">
              <a:buFont typeface="Arial" pitchFamily="34" charset="0"/>
              <a:buChar char="•"/>
            </a:pPr>
            <a:r>
              <a:rPr lang="en-US" sz="1400" dirty="0" smtClean="0">
                <a:solidFill>
                  <a:schemeClr val="tx1"/>
                </a:solidFill>
              </a:rPr>
              <a:t>Testing of new applications and existing applications</a:t>
            </a:r>
          </a:p>
          <a:p>
            <a:pPr marL="800100" lvl="1" indent="-342900" algn="just">
              <a:buFont typeface="Arial" pitchFamily="34" charset="0"/>
              <a:buChar char="•"/>
            </a:pPr>
            <a:r>
              <a:rPr lang="en-US" sz="1400" dirty="0" smtClean="0">
                <a:solidFill>
                  <a:schemeClr val="tx1"/>
                </a:solidFill>
              </a:rPr>
              <a:t>Production running of existing applications (consider that migration requires true </a:t>
            </a:r>
            <a:r>
              <a:rPr lang="en-US" sz="1400" dirty="0" err="1" smtClean="0">
                <a:solidFill>
                  <a:schemeClr val="tx1"/>
                </a:solidFill>
              </a:rPr>
              <a:t>IaaS</a:t>
            </a:r>
            <a:r>
              <a:rPr lang="en-US" sz="1400" dirty="0" smtClean="0">
                <a:solidFill>
                  <a:schemeClr val="tx1"/>
                </a:solidFill>
              </a:rPr>
              <a:t>; </a:t>
            </a:r>
            <a:r>
              <a:rPr lang="en-US" sz="1400" dirty="0" err="1" smtClean="0">
                <a:solidFill>
                  <a:schemeClr val="tx1"/>
                </a:solidFill>
              </a:rPr>
              <a:t>PaaS</a:t>
            </a:r>
            <a:r>
              <a:rPr lang="en-US" sz="1400" dirty="0" smtClean="0">
                <a:solidFill>
                  <a:schemeClr val="tx1"/>
                </a:solidFill>
              </a:rPr>
              <a:t> alone may be insufficient)</a:t>
            </a:r>
          </a:p>
          <a:p>
            <a:pPr marL="342900" indent="-342900" algn="just">
              <a:buFont typeface="+mj-lt"/>
              <a:buAutoNum type="arabicPeriod"/>
            </a:pPr>
            <a:r>
              <a:rPr lang="en-US" sz="1400" dirty="0" smtClean="0">
                <a:solidFill>
                  <a:schemeClr val="tx1"/>
                </a:solidFill>
              </a:rPr>
              <a:t>Availability, reliability – consider:</a:t>
            </a:r>
          </a:p>
          <a:p>
            <a:pPr marL="800100" lvl="1" indent="-342900" algn="just">
              <a:buFont typeface="Arial" pitchFamily="34" charset="0"/>
              <a:buChar char="•"/>
            </a:pPr>
            <a:r>
              <a:rPr lang="en-US" sz="1400" dirty="0" smtClean="0">
                <a:solidFill>
                  <a:schemeClr val="tx1"/>
                </a:solidFill>
              </a:rPr>
              <a:t>the service level agreements</a:t>
            </a:r>
          </a:p>
          <a:p>
            <a:pPr marL="342900" indent="-342900" algn="just">
              <a:buFont typeface="+mj-lt"/>
              <a:buAutoNum type="arabicPeriod"/>
            </a:pPr>
            <a:r>
              <a:rPr lang="en-US" sz="1400" dirty="0" smtClean="0">
                <a:solidFill>
                  <a:schemeClr val="tx1"/>
                </a:solidFill>
              </a:rPr>
              <a:t>Portability – consider:</a:t>
            </a:r>
          </a:p>
          <a:p>
            <a:pPr marL="800100" lvl="1" indent="-342900" algn="just">
              <a:buFont typeface="Arial" pitchFamily="34" charset="0"/>
              <a:buChar char="•"/>
            </a:pPr>
            <a:r>
              <a:rPr lang="en-US" sz="1400" dirty="0" smtClean="0">
                <a:solidFill>
                  <a:schemeClr val="tx1"/>
                </a:solidFill>
              </a:rPr>
              <a:t>Portability from the IT environment to the cloud provider</a:t>
            </a:r>
          </a:p>
          <a:p>
            <a:pPr marL="800100" lvl="1" indent="-342900" algn="just">
              <a:buFont typeface="Arial" pitchFamily="34" charset="0"/>
              <a:buChar char="•"/>
            </a:pPr>
            <a:r>
              <a:rPr lang="en-US" sz="1400" dirty="0" smtClean="0">
                <a:solidFill>
                  <a:schemeClr val="tx1"/>
                </a:solidFill>
              </a:rPr>
              <a:t>Portability from cloud provider A to cloud provider B</a:t>
            </a:r>
          </a:p>
          <a:p>
            <a:pPr marL="800100" lvl="1" indent="-342900" algn="just">
              <a:buFont typeface="Arial" pitchFamily="34" charset="0"/>
              <a:buChar char="•"/>
            </a:pPr>
            <a:r>
              <a:rPr lang="en-US" sz="1400" dirty="0" smtClean="0">
                <a:solidFill>
                  <a:schemeClr val="tx1"/>
                </a:solidFill>
              </a:rPr>
              <a:t>Portability from the cloud Provider to the IT environment</a:t>
            </a:r>
          </a:p>
          <a:p>
            <a:pPr marL="342900" indent="-342900" algn="just">
              <a:buFont typeface="+mj-lt"/>
              <a:buAutoNum type="arabicPeriod"/>
            </a:pPr>
            <a:r>
              <a:rPr lang="en-US" sz="1400" dirty="0" smtClean="0">
                <a:solidFill>
                  <a:schemeClr val="tx1"/>
                </a:solidFill>
              </a:rPr>
              <a:t>Performance and workload – consider:</a:t>
            </a:r>
          </a:p>
          <a:p>
            <a:pPr marL="800100" lvl="1" indent="-342900" algn="just">
              <a:buFont typeface="Arial" pitchFamily="34" charset="0"/>
              <a:buChar char="•"/>
            </a:pPr>
            <a:r>
              <a:rPr lang="en-US" sz="1400" dirty="0" smtClean="0">
                <a:solidFill>
                  <a:schemeClr val="tx1"/>
                </a:solidFill>
              </a:rPr>
              <a:t>Understanding the volumes of data to be transferred and accessed, User traffic</a:t>
            </a:r>
          </a:p>
          <a:p>
            <a:pPr marL="800100" lvl="1" indent="-342900" algn="just">
              <a:buFont typeface="Arial" pitchFamily="34" charset="0"/>
              <a:buChar char="•"/>
            </a:pPr>
            <a:r>
              <a:rPr lang="en-US" sz="1400" dirty="0" smtClean="0">
                <a:solidFill>
                  <a:schemeClr val="tx1"/>
                </a:solidFill>
              </a:rPr>
              <a:t>Workload optimization: How we can dynamically assess and optimize the resourcing and placement of workloads</a:t>
            </a:r>
          </a:p>
          <a:p>
            <a:pPr marL="342900" indent="-342900" algn="just">
              <a:buFont typeface="+mj-lt"/>
              <a:buAutoNum type="arabicPeriod"/>
            </a:pPr>
            <a:r>
              <a:rPr lang="en-US" sz="1400" dirty="0" smtClean="0">
                <a:solidFill>
                  <a:schemeClr val="tx1"/>
                </a:solidFill>
              </a:rPr>
              <a:t>Disaster recovery – consider:</a:t>
            </a:r>
          </a:p>
          <a:p>
            <a:pPr marL="800100" lvl="1" indent="-342900" algn="just">
              <a:buFont typeface="Arial" pitchFamily="34" charset="0"/>
              <a:buChar char="•"/>
            </a:pPr>
            <a:r>
              <a:rPr lang="en-US" sz="1400" dirty="0" smtClean="0">
                <a:solidFill>
                  <a:schemeClr val="tx1"/>
                </a:solidFill>
              </a:rPr>
              <a:t>Is the cloud an alternative for disaster recovery?</a:t>
            </a:r>
          </a:p>
          <a:p>
            <a:pPr marL="800100" lvl="1" indent="-342900" algn="just">
              <a:buFont typeface="Arial" pitchFamily="34" charset="0"/>
              <a:buChar char="•"/>
            </a:pPr>
            <a:r>
              <a:rPr lang="en-US" sz="1400" dirty="0" smtClean="0">
                <a:solidFill>
                  <a:schemeClr val="tx1"/>
                </a:solidFill>
              </a:rPr>
              <a:t>If the cloud provider fails, what are the considerations?</a:t>
            </a:r>
          </a:p>
          <a:p>
            <a:pPr marL="342900" indent="-342900" algn="just"/>
            <a:endParaRPr lang="en-US" sz="1400" dirty="0" smtClean="0">
              <a:solidFill>
                <a:schemeClr val="tx1"/>
              </a:solidFill>
            </a:endParaRPr>
          </a:p>
          <a:p>
            <a:pPr algn="just"/>
            <a:endParaRPr lang="en-US" sz="1400" b="1" dirty="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 Cloud migration topics to consider</a:t>
            </a:r>
            <a:r>
              <a:rPr lang="en-US" b="1" dirty="0" smtClean="0"/>
              <a:t/>
            </a:r>
            <a:br>
              <a:rPr lang="en-US" b="1" dirty="0" smtClean="0"/>
            </a:br>
            <a:r>
              <a:rPr lang="en-US" b="1" dirty="0" smtClean="0"/>
              <a:t> </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11</a:t>
            </a:fld>
            <a:endParaRPr lang="en-US"/>
          </a:p>
        </p:txBody>
      </p:sp>
      <p:sp>
        <p:nvSpPr>
          <p:cNvPr id="4" name="Rectangle 3"/>
          <p:cNvSpPr/>
          <p:nvPr/>
        </p:nvSpPr>
        <p:spPr>
          <a:xfrm>
            <a:off x="182880" y="1097280"/>
            <a:ext cx="8412480" cy="5272213"/>
          </a:xfrm>
          <a:prstGeom prst="rect">
            <a:avLst/>
          </a:prstGeom>
        </p:spPr>
        <p:txBody>
          <a:bodyPr wrap="square">
            <a:spAutoFit/>
          </a:bodyPr>
          <a:lstStyle/>
          <a:p>
            <a:pPr marL="342900" indent="-342900" algn="just">
              <a:buFont typeface="+mj-lt"/>
              <a:buAutoNum type="arabicPeriod" startAt="9"/>
            </a:pPr>
            <a:r>
              <a:rPr lang="en-US" sz="1400" dirty="0" smtClean="0">
                <a:solidFill>
                  <a:schemeClr val="tx1"/>
                </a:solidFill>
              </a:rPr>
              <a:t>Migration modes – consider:</a:t>
            </a:r>
          </a:p>
          <a:p>
            <a:pPr marL="800100" lvl="1" indent="-342900" algn="just">
              <a:buFont typeface="Arial" pitchFamily="34" charset="0"/>
              <a:buChar char="•"/>
            </a:pPr>
            <a:r>
              <a:rPr lang="en-US" sz="1400" dirty="0" smtClean="0">
                <a:solidFill>
                  <a:schemeClr val="tx1"/>
                </a:solidFill>
              </a:rPr>
              <a:t>Accessibility of data (we must consider issues of data synchronization and cross-site trusts)</a:t>
            </a:r>
          </a:p>
          <a:p>
            <a:pPr marL="342900" indent="-342900" algn="just">
              <a:buFont typeface="+mj-lt"/>
              <a:buAutoNum type="arabicPeriod" startAt="9"/>
            </a:pPr>
            <a:r>
              <a:rPr lang="en-US" sz="1400" dirty="0" smtClean="0">
                <a:solidFill>
                  <a:schemeClr val="tx1"/>
                </a:solidFill>
              </a:rPr>
              <a:t>Service dev &amp; test – consider:</a:t>
            </a:r>
            <a:endParaRPr lang="en-US" sz="1400" b="1" dirty="0" smtClean="0">
              <a:solidFill>
                <a:schemeClr val="tx1"/>
              </a:solidFill>
            </a:endParaRPr>
          </a:p>
          <a:p>
            <a:pPr marL="800100" lvl="1" indent="-342900" algn="just">
              <a:buFont typeface="Arial" pitchFamily="34" charset="0"/>
              <a:buChar char="•"/>
            </a:pPr>
            <a:r>
              <a:rPr lang="en-US" sz="1400" dirty="0" smtClean="0">
                <a:solidFill>
                  <a:schemeClr val="tx1"/>
                </a:solidFill>
              </a:rPr>
              <a:t>Using a cloud environment to offload main site workloads</a:t>
            </a:r>
            <a:endParaRPr lang="en-US" sz="1400" b="1" dirty="0" smtClean="0">
              <a:solidFill>
                <a:schemeClr val="tx1"/>
              </a:solidFill>
            </a:endParaRPr>
          </a:p>
          <a:p>
            <a:pPr marL="342900" indent="-342900" algn="just">
              <a:buFont typeface="+mj-lt"/>
              <a:buAutoNum type="arabicPeriod" startAt="9"/>
            </a:pPr>
            <a:r>
              <a:rPr lang="en-US" sz="1400" dirty="0" smtClean="0">
                <a:solidFill>
                  <a:schemeClr val="tx1"/>
                </a:solidFill>
              </a:rPr>
              <a:t>Business cases and models – consider:</a:t>
            </a:r>
          </a:p>
          <a:p>
            <a:pPr marL="800100" lvl="1" indent="-342900" algn="just">
              <a:buFont typeface="Arial" pitchFamily="34" charset="0"/>
              <a:buChar char="•"/>
            </a:pPr>
            <a:r>
              <a:rPr lang="en-US" sz="1400" dirty="0" smtClean="0">
                <a:solidFill>
                  <a:schemeClr val="tx1"/>
                </a:solidFill>
              </a:rPr>
              <a:t>Where is my market?</a:t>
            </a:r>
          </a:p>
          <a:p>
            <a:pPr marL="800100" lvl="1" indent="-342900" algn="just">
              <a:buFont typeface="Arial" pitchFamily="34" charset="0"/>
              <a:buChar char="•"/>
            </a:pPr>
            <a:r>
              <a:rPr lang="en-US" sz="1400" dirty="0" smtClean="0">
                <a:solidFill>
                  <a:schemeClr val="tx1"/>
                </a:solidFill>
              </a:rPr>
              <a:t>Which aspects are important to my customers?</a:t>
            </a:r>
          </a:p>
          <a:p>
            <a:pPr marL="800100" lvl="1" indent="-342900" algn="just">
              <a:buFont typeface="Arial" pitchFamily="34" charset="0"/>
              <a:buChar char="•"/>
            </a:pPr>
            <a:r>
              <a:rPr lang="en-US" sz="1400" dirty="0" smtClean="0">
                <a:solidFill>
                  <a:schemeClr val="tx1"/>
                </a:solidFill>
              </a:rPr>
              <a:t>Benefits of cloud computing compared with on-premise installations and other alternatives</a:t>
            </a:r>
          </a:p>
          <a:p>
            <a:pPr marL="800100" lvl="1" indent="-342900" algn="just">
              <a:buFont typeface="Arial" pitchFamily="34" charset="0"/>
              <a:buChar char="•"/>
            </a:pPr>
            <a:r>
              <a:rPr lang="en-US" sz="1400" dirty="0" smtClean="0">
                <a:solidFill>
                  <a:schemeClr val="tx1"/>
                </a:solidFill>
              </a:rPr>
              <a:t>Do I need to offload work from existing IT environment?</a:t>
            </a:r>
          </a:p>
          <a:p>
            <a:pPr marL="800100" lvl="1" indent="-342900" algn="just">
              <a:buFont typeface="Arial" pitchFamily="34" charset="0"/>
              <a:buChar char="•"/>
            </a:pPr>
            <a:r>
              <a:rPr lang="en-US" sz="1400" dirty="0" smtClean="0">
                <a:solidFill>
                  <a:schemeClr val="tx1"/>
                </a:solidFill>
              </a:rPr>
              <a:t>Do I need to increase flexibility to handle fluctuating volumes?</a:t>
            </a:r>
            <a:endParaRPr lang="en-US" sz="2400" dirty="0" smtClean="0"/>
          </a:p>
          <a:p>
            <a:pPr marL="800100" lvl="1" indent="-342900" algn="just">
              <a:buFont typeface="Arial" pitchFamily="34" charset="0"/>
              <a:buChar char="•"/>
            </a:pPr>
            <a:r>
              <a:rPr lang="en-US" sz="1400" dirty="0" smtClean="0">
                <a:solidFill>
                  <a:schemeClr val="tx1"/>
                </a:solidFill>
              </a:rPr>
              <a:t>The cost of doing business in the cloud based on data volumes and risk management  (No financial surprises at the end the month or quarter)</a:t>
            </a:r>
          </a:p>
          <a:p>
            <a:pPr marL="342900" indent="-342900" algn="just">
              <a:buFont typeface="+mj-lt"/>
              <a:buAutoNum type="arabicPeriod" startAt="9"/>
            </a:pPr>
            <a:r>
              <a:rPr lang="en-US" sz="1400" dirty="0" smtClean="0">
                <a:solidFill>
                  <a:schemeClr val="tx1"/>
                </a:solidFill>
              </a:rPr>
              <a:t>Authentication, authorization, audit – consider:</a:t>
            </a:r>
          </a:p>
          <a:p>
            <a:pPr marL="800100" lvl="1" indent="-342900" algn="just">
              <a:buFont typeface="Arial" pitchFamily="34" charset="0"/>
              <a:buChar char="•"/>
            </a:pPr>
            <a:r>
              <a:rPr lang="en-US" sz="1400" dirty="0" smtClean="0">
                <a:solidFill>
                  <a:schemeClr val="tx1"/>
                </a:solidFill>
              </a:rPr>
              <a:t>The question of federated identity: Which is best to follow ... SAML or </a:t>
            </a:r>
            <a:r>
              <a:rPr lang="en-US" sz="1400" dirty="0" err="1" smtClean="0">
                <a:solidFill>
                  <a:schemeClr val="tx1"/>
                </a:solidFill>
              </a:rPr>
              <a:t>OpenID</a:t>
            </a:r>
            <a:r>
              <a:rPr lang="en-US" sz="1400" dirty="0" smtClean="0">
                <a:solidFill>
                  <a:schemeClr val="tx1"/>
                </a:solidFill>
              </a:rPr>
              <a:t>?</a:t>
            </a:r>
            <a:endParaRPr lang="en-US" sz="1400" b="1" dirty="0" smtClean="0">
              <a:solidFill>
                <a:schemeClr val="tx1"/>
              </a:solidFill>
            </a:endParaRPr>
          </a:p>
          <a:p>
            <a:pPr marL="342900" indent="-342900" algn="just">
              <a:buFont typeface="+mj-lt"/>
              <a:buAutoNum type="arabicPeriod" startAt="9"/>
            </a:pPr>
            <a:r>
              <a:rPr lang="en-US" sz="1400" dirty="0" smtClean="0">
                <a:solidFill>
                  <a:schemeClr val="tx1"/>
                </a:solidFill>
              </a:rPr>
              <a:t>Privacy, Security, SLAs, Identity</a:t>
            </a:r>
          </a:p>
          <a:p>
            <a:pPr marL="342900" indent="-342900" algn="just">
              <a:buFont typeface="+mj-lt"/>
              <a:buAutoNum type="arabicPeriod" startAt="9"/>
            </a:pPr>
            <a:r>
              <a:rPr lang="en-US" sz="1400" dirty="0" smtClean="0">
                <a:solidFill>
                  <a:schemeClr val="tx1"/>
                </a:solidFill>
              </a:rPr>
              <a:t>Data migration – consider:</a:t>
            </a:r>
          </a:p>
          <a:p>
            <a:pPr marL="800100" lvl="1" indent="-342900" algn="just">
              <a:buFont typeface="Arial" pitchFamily="34" charset="0"/>
              <a:buChar char="•"/>
            </a:pPr>
            <a:r>
              <a:rPr lang="en-US" sz="1400" dirty="0" smtClean="0">
                <a:solidFill>
                  <a:schemeClr val="tx1"/>
                </a:solidFill>
              </a:rPr>
              <a:t>What is the format in which the data will be stored?</a:t>
            </a:r>
          </a:p>
          <a:p>
            <a:pPr marL="800100" lvl="1" indent="-342900" algn="just">
              <a:buFont typeface="Arial" pitchFamily="34" charset="0"/>
              <a:buChar char="•"/>
            </a:pPr>
            <a:r>
              <a:rPr lang="en-US" sz="1400" dirty="0" smtClean="0">
                <a:solidFill>
                  <a:schemeClr val="tx1"/>
                </a:solidFill>
              </a:rPr>
              <a:t>Will the choice lock the consumer into the provider's format?</a:t>
            </a:r>
          </a:p>
          <a:p>
            <a:pPr marL="800100" lvl="1" indent="-342900" algn="just">
              <a:buFont typeface="Arial" pitchFamily="34" charset="0"/>
              <a:buChar char="•"/>
            </a:pPr>
            <a:r>
              <a:rPr lang="en-US" sz="1400" dirty="0" smtClean="0">
                <a:solidFill>
                  <a:schemeClr val="tx1"/>
                </a:solidFill>
              </a:rPr>
              <a:t>What is the ability to migrate to another provider?</a:t>
            </a:r>
          </a:p>
          <a:p>
            <a:pPr marL="800100" lvl="1" indent="-342900" algn="just">
              <a:buFont typeface="Arial" pitchFamily="34" charset="0"/>
              <a:buChar char="•"/>
            </a:pPr>
            <a:r>
              <a:rPr lang="en-US" sz="1400" dirty="0" smtClean="0">
                <a:solidFill>
                  <a:schemeClr val="tx1"/>
                </a:solidFill>
              </a:rPr>
              <a:t>Is there any migration support available should the consumer choose to move their services from one provider to another?</a:t>
            </a:r>
            <a:endParaRPr lang="en-US" sz="1400" b="1" dirty="0" smtClean="0">
              <a:solidFill>
                <a:schemeClr val="tx1"/>
              </a:solidFill>
            </a:endParaRPr>
          </a:p>
          <a:p>
            <a:pPr marL="342900" indent="-342900" algn="just">
              <a:buFont typeface="+mj-lt"/>
              <a:buAutoNum type="arabicPeriod" startAt="9"/>
            </a:pPr>
            <a:endParaRPr lang="en-US" sz="1400" b="1" dirty="0" smtClean="0"/>
          </a:p>
          <a:p>
            <a:pPr marL="342900" indent="-342900" algn="just"/>
            <a:endParaRPr lang="en-US" sz="1400" b="1" dirty="0" smtClean="0"/>
          </a:p>
          <a:p>
            <a:pPr marL="342900" indent="-342900" algn="just">
              <a:buFont typeface="+mj-lt"/>
              <a:buAutoNum type="arabicPeriod" startAt="9"/>
            </a:pPr>
            <a:endParaRPr lang="en-US" sz="1400" b="1" dirty="0" smtClean="0"/>
          </a:p>
          <a:p>
            <a:pPr marL="342900" indent="-342900" algn="just"/>
            <a:endParaRPr lang="en-US" sz="1400" dirty="0" smtClean="0">
              <a:solidFill>
                <a:schemeClr val="tx1"/>
              </a:solidFill>
            </a:endParaRPr>
          </a:p>
          <a:p>
            <a:pPr algn="just"/>
            <a:endParaRPr lang="en-US" sz="1400" b="1"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 Workload migration</a:t>
            </a:r>
            <a:br>
              <a:rPr lang="en-US" dirty="0" smtClean="0"/>
            </a:br>
            <a:r>
              <a:rPr lang="en-US" sz="1600" dirty="0" smtClean="0"/>
              <a:t>One – size does not fit – all</a:t>
            </a:r>
            <a:endParaRPr lang="en-US" sz="1600"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12</a:t>
            </a:fld>
            <a:endParaRPr lang="en-US"/>
          </a:p>
        </p:txBody>
      </p:sp>
      <p:pic>
        <p:nvPicPr>
          <p:cNvPr id="54275" name="Picture 3"/>
          <p:cNvPicPr>
            <a:picLocks noChangeAspect="1" noChangeArrowheads="1"/>
          </p:cNvPicPr>
          <p:nvPr/>
        </p:nvPicPr>
        <p:blipFill>
          <a:blip r:embed="rId2"/>
          <a:srcRect/>
          <a:stretch>
            <a:fillRect/>
          </a:stretch>
        </p:blipFill>
        <p:spPr bwMode="auto">
          <a:xfrm>
            <a:off x="182880" y="1325880"/>
            <a:ext cx="7542089" cy="45262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 Workload consideration</a:t>
            </a:r>
            <a:br>
              <a:rPr lang="en-US" dirty="0" smtClean="0"/>
            </a:br>
            <a:r>
              <a:rPr lang="en-US" sz="1400" dirty="0" smtClean="0"/>
              <a:t>A representative sample of typical workload migration factors</a:t>
            </a:r>
            <a:endParaRPr lang="en-US" sz="1400"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13</a:t>
            </a:fld>
            <a:endParaRPr lang="en-US"/>
          </a:p>
        </p:txBody>
      </p:sp>
      <p:pic>
        <p:nvPicPr>
          <p:cNvPr id="67586" name="Picture 2"/>
          <p:cNvPicPr>
            <a:picLocks noChangeAspect="1" noChangeArrowheads="1"/>
          </p:cNvPicPr>
          <p:nvPr/>
        </p:nvPicPr>
        <p:blipFill>
          <a:blip r:embed="rId2"/>
          <a:srcRect/>
          <a:stretch>
            <a:fillRect/>
          </a:stretch>
        </p:blipFill>
        <p:spPr bwMode="auto">
          <a:xfrm>
            <a:off x="228600" y="1417320"/>
            <a:ext cx="8787765" cy="316568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 Workload migration</a:t>
            </a:r>
            <a:br>
              <a:rPr lang="en-US" dirty="0" smtClean="0"/>
            </a:br>
            <a:r>
              <a:rPr lang="en-US" sz="1600" dirty="0" smtClean="0"/>
              <a:t>Clients will adopt cloud computing based on workload affinity</a:t>
            </a:r>
            <a:endParaRPr lang="en-US" sz="1600"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14</a:t>
            </a:fld>
            <a:endParaRPr lang="en-US"/>
          </a:p>
        </p:txBody>
      </p:sp>
      <p:pic>
        <p:nvPicPr>
          <p:cNvPr id="11266" name="Picture 2"/>
          <p:cNvPicPr>
            <a:picLocks noChangeAspect="1" noChangeArrowheads="1"/>
          </p:cNvPicPr>
          <p:nvPr/>
        </p:nvPicPr>
        <p:blipFill>
          <a:blip r:embed="rId2"/>
          <a:srcRect/>
          <a:stretch>
            <a:fillRect/>
          </a:stretch>
        </p:blipFill>
        <p:spPr bwMode="auto">
          <a:xfrm>
            <a:off x="320040" y="1371600"/>
            <a:ext cx="8473022" cy="5079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 Cloud migration analyses – selecting cloud subtype delivery model</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15</a:t>
            </a:fld>
            <a:endParaRPr lang="en-US"/>
          </a:p>
        </p:txBody>
      </p:sp>
      <p:pic>
        <p:nvPicPr>
          <p:cNvPr id="30722" name="Picture 2"/>
          <p:cNvPicPr>
            <a:picLocks noChangeAspect="1" noChangeArrowheads="1"/>
          </p:cNvPicPr>
          <p:nvPr/>
        </p:nvPicPr>
        <p:blipFill>
          <a:blip r:embed="rId2"/>
          <a:srcRect/>
          <a:stretch>
            <a:fillRect/>
          </a:stretch>
        </p:blipFill>
        <p:spPr bwMode="auto">
          <a:xfrm>
            <a:off x="1645920" y="1554480"/>
            <a:ext cx="6162675" cy="4924425"/>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 Cloud computing delivery models</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16</a:t>
            </a:fld>
            <a:endParaRPr lang="en-US"/>
          </a:p>
        </p:txBody>
      </p:sp>
      <p:pic>
        <p:nvPicPr>
          <p:cNvPr id="31746" name="Picture 2"/>
          <p:cNvPicPr>
            <a:picLocks noChangeAspect="1" noChangeArrowheads="1"/>
          </p:cNvPicPr>
          <p:nvPr/>
        </p:nvPicPr>
        <p:blipFill>
          <a:blip r:embed="rId2"/>
          <a:srcRect/>
          <a:stretch>
            <a:fillRect/>
          </a:stretch>
        </p:blipFill>
        <p:spPr bwMode="auto">
          <a:xfrm>
            <a:off x="1234440" y="1268124"/>
            <a:ext cx="6621145" cy="4812636"/>
          </a:xfrm>
          <a:prstGeom prst="rect">
            <a:avLst/>
          </a:prstGeom>
          <a:noFill/>
          <a:ln w="9525">
            <a:noFill/>
            <a:miter lim="800000"/>
            <a:headEnd/>
            <a:tailEnd/>
          </a:ln>
        </p:spPr>
      </p:pic>
      <p:sp>
        <p:nvSpPr>
          <p:cNvPr id="5" name="Rectangle 4"/>
          <p:cNvSpPr/>
          <p:nvPr/>
        </p:nvSpPr>
        <p:spPr>
          <a:xfrm>
            <a:off x="320040" y="6080760"/>
            <a:ext cx="8229600" cy="480131"/>
          </a:xfrm>
          <a:prstGeom prst="rect">
            <a:avLst/>
          </a:prstGeom>
        </p:spPr>
        <p:txBody>
          <a:bodyPr wrap="square">
            <a:spAutoFit/>
          </a:bodyPr>
          <a:lstStyle/>
          <a:p>
            <a:r>
              <a:rPr lang="en-US" sz="1400" i="1" dirty="0" smtClean="0">
                <a:solidFill>
                  <a:schemeClr val="tx1"/>
                </a:solidFill>
              </a:rPr>
              <a:t>Cloud service types. Each type of service represents an increasing level of structure and standards, with business process cloud services requiring the most. </a:t>
            </a:r>
            <a:endParaRPr lang="en-US" sz="1400" dirty="0">
              <a:solidFill>
                <a:schemeClr val="tx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 Business consideration – ROI for cloud computing environment</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17</a:t>
            </a:fld>
            <a:endParaRPr lang="en-US"/>
          </a:p>
        </p:txBody>
      </p:sp>
      <p:sp>
        <p:nvSpPr>
          <p:cNvPr id="4" name="TextBox 3"/>
          <p:cNvSpPr txBox="1"/>
          <p:nvPr/>
        </p:nvSpPr>
        <p:spPr>
          <a:xfrm>
            <a:off x="228600" y="1188720"/>
            <a:ext cx="7772400" cy="1421928"/>
          </a:xfrm>
          <a:prstGeom prst="rect">
            <a:avLst/>
          </a:prstGeom>
          <a:noFill/>
        </p:spPr>
        <p:txBody>
          <a:bodyPr wrap="square" rtlCol="0">
            <a:spAutoFit/>
          </a:bodyPr>
          <a:lstStyle/>
          <a:p>
            <a:pPr algn="just"/>
            <a:r>
              <a:rPr lang="en-US" sz="1600" b="1" dirty="0" smtClean="0">
                <a:solidFill>
                  <a:schemeClr val="tx1"/>
                </a:solidFill>
              </a:rPr>
              <a:t>5 Key areas when calculating ROI for potential cloud computing environment</a:t>
            </a:r>
            <a:r>
              <a:rPr lang="en-US" sz="1600" dirty="0" smtClean="0">
                <a:solidFill>
                  <a:schemeClr val="tx1"/>
                </a:solidFill>
              </a:rPr>
              <a:t>.</a:t>
            </a:r>
          </a:p>
          <a:p>
            <a:pPr algn="just">
              <a:buFont typeface="Arial" pitchFamily="34" charset="0"/>
              <a:buChar char="•"/>
            </a:pPr>
            <a:r>
              <a:rPr lang="en-US" sz="1600" dirty="0" smtClean="0">
                <a:solidFill>
                  <a:schemeClr val="tx1"/>
                </a:solidFill>
              </a:rPr>
              <a:t>HW</a:t>
            </a:r>
          </a:p>
          <a:p>
            <a:pPr algn="just">
              <a:buFont typeface="Arial" pitchFamily="34" charset="0"/>
              <a:buChar char="•"/>
            </a:pPr>
            <a:r>
              <a:rPr lang="en-US" sz="1600" dirty="0" smtClean="0">
                <a:solidFill>
                  <a:schemeClr val="tx1"/>
                </a:solidFill>
              </a:rPr>
              <a:t>SW</a:t>
            </a:r>
          </a:p>
          <a:p>
            <a:pPr algn="just">
              <a:buFont typeface="Arial" pitchFamily="34" charset="0"/>
              <a:buChar char="•"/>
            </a:pPr>
            <a:r>
              <a:rPr lang="en-US" sz="1600" dirty="0" smtClean="0">
                <a:solidFill>
                  <a:schemeClr val="tx1"/>
                </a:solidFill>
              </a:rPr>
              <a:t>Automated provisioning</a:t>
            </a:r>
          </a:p>
          <a:p>
            <a:pPr algn="just">
              <a:buFont typeface="Arial" pitchFamily="34" charset="0"/>
              <a:buChar char="•"/>
            </a:pPr>
            <a:r>
              <a:rPr lang="en-US" sz="1600" dirty="0" smtClean="0">
                <a:solidFill>
                  <a:schemeClr val="tx1"/>
                </a:solidFill>
              </a:rPr>
              <a:t>Productivity improvement</a:t>
            </a:r>
          </a:p>
          <a:p>
            <a:pPr algn="just">
              <a:buFont typeface="Arial" pitchFamily="34" charset="0"/>
              <a:buChar char="•"/>
            </a:pPr>
            <a:r>
              <a:rPr lang="en-US" sz="1600" dirty="0" smtClean="0">
                <a:solidFill>
                  <a:schemeClr val="tx1"/>
                </a:solidFill>
              </a:rPr>
              <a:t>System administration</a:t>
            </a:r>
            <a:endParaRPr lang="en-US" sz="1600" dirty="0">
              <a:solidFill>
                <a:schemeClr val="tx1"/>
              </a:solidFill>
            </a:endParaRPr>
          </a:p>
        </p:txBody>
      </p:sp>
      <p:sp>
        <p:nvSpPr>
          <p:cNvPr id="5" name="Rectangle 4"/>
          <p:cNvSpPr/>
          <p:nvPr/>
        </p:nvSpPr>
        <p:spPr>
          <a:xfrm>
            <a:off x="228600" y="6309360"/>
            <a:ext cx="8549640" cy="230832"/>
          </a:xfrm>
          <a:prstGeom prst="rect">
            <a:avLst/>
          </a:prstGeom>
        </p:spPr>
        <p:txBody>
          <a:bodyPr wrap="square">
            <a:spAutoFit/>
          </a:bodyPr>
          <a:lstStyle/>
          <a:p>
            <a:pPr algn="l"/>
            <a:r>
              <a:rPr lang="en-US" sz="1000" dirty="0" smtClean="0">
                <a:hlinkClick r:id="rId2"/>
              </a:rPr>
              <a:t>Source and other details : ftp://service.boulder.ibm.com/software/au/downloads/Cloud_Computing_Payback_Explained.pdf</a:t>
            </a:r>
            <a:endParaRPr lang="en-US" sz="10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 Summary of system savings and costs</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18</a:t>
            </a:fld>
            <a:endParaRPr lang="en-US"/>
          </a:p>
        </p:txBody>
      </p:sp>
      <p:pic>
        <p:nvPicPr>
          <p:cNvPr id="45058" name="Picture 2"/>
          <p:cNvPicPr>
            <a:picLocks noChangeAspect="1" noChangeArrowheads="1"/>
          </p:cNvPicPr>
          <p:nvPr/>
        </p:nvPicPr>
        <p:blipFill>
          <a:blip r:embed="rId2"/>
          <a:srcRect/>
          <a:stretch>
            <a:fillRect/>
          </a:stretch>
        </p:blipFill>
        <p:spPr bwMode="auto">
          <a:xfrm>
            <a:off x="182880" y="1143000"/>
            <a:ext cx="6694487" cy="5191125"/>
          </a:xfrm>
          <a:prstGeom prst="rect">
            <a:avLst/>
          </a:prstGeom>
          <a:noFill/>
          <a:ln w="9525">
            <a:noFill/>
            <a:miter lim="800000"/>
            <a:headEnd/>
            <a:tailEnd/>
          </a:ln>
        </p:spPr>
      </p:pic>
      <p:sp>
        <p:nvSpPr>
          <p:cNvPr id="5" name="Rectangle 4"/>
          <p:cNvSpPr/>
          <p:nvPr/>
        </p:nvSpPr>
        <p:spPr>
          <a:xfrm>
            <a:off x="228600" y="6309360"/>
            <a:ext cx="8549640" cy="230832"/>
          </a:xfrm>
          <a:prstGeom prst="rect">
            <a:avLst/>
          </a:prstGeom>
        </p:spPr>
        <p:txBody>
          <a:bodyPr wrap="square">
            <a:spAutoFit/>
          </a:bodyPr>
          <a:lstStyle/>
          <a:p>
            <a:pPr algn="l"/>
            <a:r>
              <a:rPr lang="en-US" sz="1000" dirty="0" smtClean="0">
                <a:hlinkClick r:id="rId3"/>
              </a:rPr>
              <a:t>Source and other details : ftp://service.boulder.ibm.com/software/au/downloads/Cloud_Computing_Payback_Explained.pdf</a:t>
            </a:r>
            <a:endParaRPr lang="en-US" sz="1000"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 IT Transformation Roadmap towards Cloud</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19</a:t>
            </a:fld>
            <a:endParaRPr lang="en-US"/>
          </a:p>
        </p:txBody>
      </p:sp>
      <p:pic>
        <p:nvPicPr>
          <p:cNvPr id="10242" name="Picture 2"/>
          <p:cNvPicPr>
            <a:picLocks noChangeAspect="1" noChangeArrowheads="1"/>
          </p:cNvPicPr>
          <p:nvPr/>
        </p:nvPicPr>
        <p:blipFill>
          <a:blip r:embed="rId2"/>
          <a:srcRect/>
          <a:stretch>
            <a:fillRect/>
          </a:stretch>
        </p:blipFill>
        <p:spPr bwMode="auto">
          <a:xfrm>
            <a:off x="411480" y="1325880"/>
            <a:ext cx="8425815" cy="462220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None/>
            </a:pPr>
            <a:r>
              <a:rPr lang="en-US" sz="2800" dirty="0" smtClean="0"/>
              <a:t>	All material that is being shared via this education session has been obtained from freely available materials of IBM company and IBM University Initiative sources unless specifically mentioned otherwise.</a:t>
            </a:r>
          </a:p>
          <a:p>
            <a:pPr algn="ctr">
              <a:buNone/>
            </a:pPr>
            <a:r>
              <a:rPr lang="en-US" sz="2800" dirty="0" smtClean="0"/>
              <a:t>(links to materials are listed at the end of each chapter)</a:t>
            </a:r>
            <a:endParaRPr lang="en-US" sz="2800" dirty="0"/>
          </a:p>
        </p:txBody>
      </p:sp>
      <p:sp>
        <p:nvSpPr>
          <p:cNvPr id="4" name="Slide Number Placeholder 3"/>
          <p:cNvSpPr>
            <a:spLocks noGrp="1"/>
          </p:cNvSpPr>
          <p:nvPr>
            <p:ph type="sldNum" sz="quarter" idx="11"/>
          </p:nvPr>
        </p:nvSpPr>
        <p:spPr/>
        <p:txBody>
          <a:bodyPr/>
          <a:lstStyle/>
          <a:p>
            <a:pPr>
              <a:defRPr/>
            </a:pPr>
            <a:fld id="{5FF9BC84-E776-4A6C-ACC6-12755BCAFA89}"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Many challenges ahead – financial and culture challenges</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20</a:t>
            </a:fld>
            <a:endParaRPr lang="en-US"/>
          </a:p>
        </p:txBody>
      </p:sp>
      <p:pic>
        <p:nvPicPr>
          <p:cNvPr id="50178" name="Picture 2"/>
          <p:cNvPicPr>
            <a:picLocks noChangeAspect="1" noChangeArrowheads="1"/>
          </p:cNvPicPr>
          <p:nvPr/>
        </p:nvPicPr>
        <p:blipFill>
          <a:blip r:embed="rId2"/>
          <a:srcRect/>
          <a:stretch>
            <a:fillRect/>
          </a:stretch>
        </p:blipFill>
        <p:spPr bwMode="auto">
          <a:xfrm>
            <a:off x="137160" y="1188720"/>
            <a:ext cx="6732587" cy="3838575"/>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Inhibitors to cloud computing</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21</a:t>
            </a:fld>
            <a:endParaRPr lang="en-US"/>
          </a:p>
        </p:txBody>
      </p:sp>
      <p:pic>
        <p:nvPicPr>
          <p:cNvPr id="48130" name="Picture 2"/>
          <p:cNvPicPr>
            <a:picLocks noChangeAspect="1" noChangeArrowheads="1"/>
          </p:cNvPicPr>
          <p:nvPr/>
        </p:nvPicPr>
        <p:blipFill>
          <a:blip r:embed="rId2"/>
          <a:srcRect/>
          <a:stretch>
            <a:fillRect/>
          </a:stretch>
        </p:blipFill>
        <p:spPr bwMode="auto">
          <a:xfrm>
            <a:off x="640080" y="1188720"/>
            <a:ext cx="7904163" cy="3190875"/>
          </a:xfrm>
          <a:prstGeom prst="rect">
            <a:avLst/>
          </a:prstGeom>
          <a:noFill/>
          <a:ln w="9525">
            <a:noFill/>
            <a:miter lim="800000"/>
            <a:headEnd/>
            <a:tailEnd/>
          </a:ln>
        </p:spPr>
      </p:pic>
      <p:sp>
        <p:nvSpPr>
          <p:cNvPr id="5" name="Rectangle 4"/>
          <p:cNvSpPr/>
          <p:nvPr/>
        </p:nvSpPr>
        <p:spPr>
          <a:xfrm>
            <a:off x="228600" y="4480560"/>
            <a:ext cx="8503920" cy="1643527"/>
          </a:xfrm>
          <a:prstGeom prst="rect">
            <a:avLst/>
          </a:prstGeom>
        </p:spPr>
        <p:txBody>
          <a:bodyPr wrap="square">
            <a:spAutoFit/>
          </a:bodyPr>
          <a:lstStyle/>
          <a:p>
            <a:pPr algn="just"/>
            <a:r>
              <a:rPr lang="en-US" sz="1400" b="1" dirty="0" smtClean="0">
                <a:solidFill>
                  <a:schemeClr val="tx1"/>
                </a:solidFill>
              </a:rPr>
              <a:t>Security </a:t>
            </a:r>
            <a:r>
              <a:rPr lang="en-US" sz="1400" i="1" dirty="0" smtClean="0">
                <a:solidFill>
                  <a:schemeClr val="tx1"/>
                </a:solidFill>
              </a:rPr>
              <a:t>- is a critical issue largely in public or shared environments, where the cloud provider needs to make sure that data privacy and compliance is guaranteed. Secure and efficient data exchange across the enterprise and clouds, as well as secure application connectivity are the major security concerns. Image management is important both in private and public clouds, as images are fast becoming the core object for deployment in data centers as a way to bypass installation problems. In this context, organizations need a way to organize, secure, manage and deploy images to the various virtualized platforms in a scalable manner. Once deployed, organizations need a way to manage the virtual images, which includes monitoring, updating, tracking, change management and auditing.</a:t>
            </a:r>
            <a:endParaRPr lang="en-US" sz="1400" dirty="0">
              <a:solidFill>
                <a:schemeClr val="tx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Categories for cloud computing risks</a:t>
            </a:r>
            <a:br>
              <a:rPr lang="en-US" dirty="0" smtClean="0"/>
            </a:b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22</a:t>
            </a:fld>
            <a:endParaRPr lang="en-US"/>
          </a:p>
        </p:txBody>
      </p:sp>
      <p:pic>
        <p:nvPicPr>
          <p:cNvPr id="53250" name="Picture 2"/>
          <p:cNvPicPr>
            <a:picLocks noChangeAspect="1" noChangeArrowheads="1"/>
          </p:cNvPicPr>
          <p:nvPr/>
        </p:nvPicPr>
        <p:blipFill>
          <a:blip r:embed="rId2"/>
          <a:srcRect/>
          <a:stretch>
            <a:fillRect/>
          </a:stretch>
        </p:blipFill>
        <p:spPr bwMode="auto">
          <a:xfrm>
            <a:off x="685800" y="1417320"/>
            <a:ext cx="7749857" cy="447165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Computing risk - example</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23</a:t>
            </a:fld>
            <a:endParaRPr lang="en-US"/>
          </a:p>
        </p:txBody>
      </p:sp>
      <p:pic>
        <p:nvPicPr>
          <p:cNvPr id="49155" name="Picture 3"/>
          <p:cNvPicPr>
            <a:picLocks noChangeAspect="1" noChangeArrowheads="1"/>
          </p:cNvPicPr>
          <p:nvPr/>
        </p:nvPicPr>
        <p:blipFill>
          <a:blip r:embed="rId2"/>
          <a:srcRect/>
          <a:stretch>
            <a:fillRect/>
          </a:stretch>
        </p:blipFill>
        <p:spPr bwMode="auto">
          <a:xfrm>
            <a:off x="914400" y="1662113"/>
            <a:ext cx="7313613" cy="3533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IBM recommends a practical approach to cloud computing</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24</a:t>
            </a:fld>
            <a:endParaRPr lang="en-US"/>
          </a:p>
        </p:txBody>
      </p:sp>
      <p:pic>
        <p:nvPicPr>
          <p:cNvPr id="51202" name="Picture 2"/>
          <p:cNvPicPr>
            <a:picLocks noChangeAspect="1" noChangeArrowheads="1"/>
          </p:cNvPicPr>
          <p:nvPr/>
        </p:nvPicPr>
        <p:blipFill>
          <a:blip r:embed="rId2"/>
          <a:srcRect/>
          <a:stretch>
            <a:fillRect/>
          </a:stretch>
        </p:blipFill>
        <p:spPr bwMode="auto">
          <a:xfrm>
            <a:off x="1188720" y="1371600"/>
            <a:ext cx="7075487" cy="42226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IBM’s cloud strategy framework is organized around four key dimensions for cloud adoption</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25</a:t>
            </a:fld>
            <a:endParaRPr lang="en-US"/>
          </a:p>
        </p:txBody>
      </p:sp>
      <p:pic>
        <p:nvPicPr>
          <p:cNvPr id="55298" name="Picture 2"/>
          <p:cNvPicPr>
            <a:picLocks noChangeAspect="1" noChangeArrowheads="1"/>
          </p:cNvPicPr>
          <p:nvPr/>
        </p:nvPicPr>
        <p:blipFill>
          <a:blip r:embed="rId2"/>
          <a:srcRect/>
          <a:stretch>
            <a:fillRect/>
          </a:stretch>
        </p:blipFill>
        <p:spPr bwMode="auto">
          <a:xfrm>
            <a:off x="228600" y="1463040"/>
            <a:ext cx="7031859" cy="436530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adoption approach – assessment example</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26</a:t>
            </a:fld>
            <a:endParaRPr lang="en-US"/>
          </a:p>
        </p:txBody>
      </p:sp>
      <p:pic>
        <p:nvPicPr>
          <p:cNvPr id="66562" name="Picture 2"/>
          <p:cNvPicPr>
            <a:picLocks noChangeAspect="1" noChangeArrowheads="1"/>
          </p:cNvPicPr>
          <p:nvPr/>
        </p:nvPicPr>
        <p:blipFill>
          <a:blip r:embed="rId2"/>
          <a:srcRect/>
          <a:stretch>
            <a:fillRect/>
          </a:stretch>
        </p:blipFill>
        <p:spPr bwMode="auto">
          <a:xfrm>
            <a:off x="0" y="1408748"/>
            <a:ext cx="9028431" cy="41690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adoption approach – assessment example</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27</a:t>
            </a:fld>
            <a:endParaRPr lang="en-US"/>
          </a:p>
        </p:txBody>
      </p:sp>
      <p:sp>
        <p:nvSpPr>
          <p:cNvPr id="5" name="Rectangle 4"/>
          <p:cNvSpPr/>
          <p:nvPr/>
        </p:nvSpPr>
        <p:spPr>
          <a:xfrm>
            <a:off x="228600" y="1097280"/>
            <a:ext cx="8275320" cy="4302716"/>
          </a:xfrm>
          <a:prstGeom prst="rect">
            <a:avLst/>
          </a:prstGeom>
        </p:spPr>
        <p:txBody>
          <a:bodyPr wrap="square">
            <a:spAutoFit/>
          </a:bodyPr>
          <a:lstStyle/>
          <a:p>
            <a:pPr algn="just"/>
            <a:r>
              <a:rPr lang="en-US" sz="1600" b="1" dirty="0" smtClean="0">
                <a:solidFill>
                  <a:schemeClr val="tx1"/>
                </a:solidFill>
              </a:rPr>
              <a:t>Analysis and Vision</a:t>
            </a:r>
          </a:p>
          <a:p>
            <a:pPr algn="just"/>
            <a:r>
              <a:rPr lang="en-US" sz="1600" dirty="0" smtClean="0">
                <a:solidFill>
                  <a:schemeClr val="tx1"/>
                </a:solidFill>
              </a:rPr>
              <a:t>In the initial phase, readiness analysis uses business and IT imperatives, gaps and cloud value drivers to show the enterprise which areas are possible for cloud adoption. A business value analysis is performed that prioritizes the cloud adoption areas. The visioning during this stage may result in new business models and opportunities that could result in dramatic changes to operating models. The readiness assessment also enables clients to quickly understand and gain insight into their IT organizational design, including resources and skills, systems and technology, service and IT management.</a:t>
            </a:r>
          </a:p>
          <a:p>
            <a:pPr algn="just"/>
            <a:endParaRPr lang="en-US" sz="1600" dirty="0" smtClean="0">
              <a:solidFill>
                <a:schemeClr val="tx1"/>
              </a:solidFill>
            </a:endParaRPr>
          </a:p>
          <a:p>
            <a:pPr algn="just"/>
            <a:r>
              <a:rPr lang="en-US" sz="1600" b="1" dirty="0" smtClean="0">
                <a:solidFill>
                  <a:schemeClr val="tx1"/>
                </a:solidFill>
              </a:rPr>
              <a:t>Strategy Design</a:t>
            </a:r>
          </a:p>
          <a:p>
            <a:pPr algn="just"/>
            <a:r>
              <a:rPr lang="en-US" sz="1600" dirty="0" smtClean="0">
                <a:solidFill>
                  <a:schemeClr val="tx1"/>
                </a:solidFill>
              </a:rPr>
              <a:t>This phase designs the cloud IT strategy and the associated change strategy, as well as delivers a cost-benefit analysis that can help with application prioritization.</a:t>
            </a:r>
          </a:p>
          <a:p>
            <a:pPr algn="just"/>
            <a:endParaRPr lang="en-US" sz="1600" dirty="0" smtClean="0">
              <a:solidFill>
                <a:schemeClr val="tx1"/>
              </a:solidFill>
            </a:endParaRPr>
          </a:p>
          <a:p>
            <a:pPr algn="just"/>
            <a:r>
              <a:rPr lang="en-US" sz="1600" b="1" dirty="0" smtClean="0">
                <a:solidFill>
                  <a:schemeClr val="tx1"/>
                </a:solidFill>
              </a:rPr>
              <a:t>Strategic Roadmap</a:t>
            </a:r>
          </a:p>
          <a:p>
            <a:pPr algn="just"/>
            <a:r>
              <a:rPr lang="en-US" sz="1600" dirty="0" smtClean="0">
                <a:solidFill>
                  <a:schemeClr val="tx1"/>
                </a:solidFill>
              </a:rPr>
              <a:t>This phase builds the strategic roadmap and is focused on getting started with cloud by prioritizing workloads to target for pilots and determining the actions needed to execute them. The strategic roadmap would include the implementation roadmap that has prioritized initiatives including the pilots, required investments and the desired benefits realization.</a:t>
            </a:r>
            <a:endParaRPr lang="en-US" sz="1600" dirty="0">
              <a:solidFill>
                <a:schemeClr val="tx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 and related study material</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28</a:t>
            </a:fld>
            <a:endParaRPr lang="en-US"/>
          </a:p>
        </p:txBody>
      </p:sp>
      <p:sp>
        <p:nvSpPr>
          <p:cNvPr id="4" name="Rectangle 3"/>
          <p:cNvSpPr/>
          <p:nvPr/>
        </p:nvSpPr>
        <p:spPr>
          <a:xfrm>
            <a:off x="228600" y="1280160"/>
            <a:ext cx="8001000" cy="5937010"/>
          </a:xfrm>
          <a:prstGeom prst="rect">
            <a:avLst/>
          </a:prstGeom>
        </p:spPr>
        <p:txBody>
          <a:bodyPr wrap="square">
            <a:spAutoFit/>
          </a:bodyPr>
          <a:lstStyle/>
          <a:p>
            <a:pPr algn="l">
              <a:buFont typeface="Arial" pitchFamily="34" charset="0"/>
              <a:buChar char="•"/>
            </a:pPr>
            <a:r>
              <a:rPr lang="en-US" sz="1200" dirty="0" smtClean="0">
                <a:solidFill>
                  <a:schemeClr val="tx1"/>
                </a:solidFill>
              </a:rPr>
              <a:t> Security for cloud computing</a:t>
            </a:r>
          </a:p>
          <a:p>
            <a:pPr algn="l"/>
            <a:r>
              <a:rPr lang="en-US" sz="800" dirty="0" smtClean="0">
                <a:hlinkClick r:id="rId2"/>
              </a:rPr>
              <a:t>http://www.cloudstandardscustomercouncil.org/security-d.htm</a:t>
            </a:r>
            <a:endParaRPr lang="en-US" sz="800" dirty="0" smtClean="0"/>
          </a:p>
          <a:p>
            <a:pPr algn="l"/>
            <a:endParaRPr lang="en-US" sz="1200" dirty="0" smtClean="0"/>
          </a:p>
          <a:p>
            <a:pPr algn="l">
              <a:buFont typeface="Arial" pitchFamily="34" charset="0"/>
              <a:buChar char="•"/>
            </a:pPr>
            <a:r>
              <a:rPr lang="en-US" sz="1200" dirty="0" smtClean="0">
                <a:solidFill>
                  <a:schemeClr val="tx1"/>
                </a:solidFill>
              </a:rPr>
              <a:t> Cloud Computing and Service Management (CLD01) - Cloud_Computing_CustExp_CloudSvcImpl_20100309</a:t>
            </a:r>
          </a:p>
          <a:p>
            <a:pPr algn="l"/>
            <a:endParaRPr lang="en-US" sz="1200" dirty="0" smtClean="0"/>
          </a:p>
          <a:p>
            <a:pPr algn="l">
              <a:buFont typeface="Arial" pitchFamily="34" charset="0"/>
              <a:buChar char="•"/>
            </a:pPr>
            <a:r>
              <a:rPr lang="en-US" sz="1200" dirty="0" smtClean="0">
                <a:solidFill>
                  <a:schemeClr val="tx1"/>
                </a:solidFill>
              </a:rPr>
              <a:t> Cloud Computing Payback - </a:t>
            </a:r>
          </a:p>
          <a:p>
            <a:pPr algn="l"/>
            <a:r>
              <a:rPr lang="en-US" sz="800" dirty="0" smtClean="0">
                <a:hlinkClick r:id="rId3"/>
              </a:rPr>
              <a:t>ftp://service.boulder.ibm.com/software/au/downloads/Cloud_Computing_Payback_Explained.pdf</a:t>
            </a:r>
            <a:endParaRPr lang="en-US" sz="800" dirty="0" smtClean="0"/>
          </a:p>
          <a:p>
            <a:pPr algn="l"/>
            <a:endParaRPr lang="en-US" sz="1200" dirty="0" smtClean="0"/>
          </a:p>
          <a:p>
            <a:pPr algn="l">
              <a:buFont typeface="Arial" pitchFamily="34" charset="0"/>
              <a:buChar char="•"/>
            </a:pPr>
            <a:r>
              <a:rPr lang="en-US" sz="1200" dirty="0" smtClean="0">
                <a:solidFill>
                  <a:schemeClr val="tx1"/>
                </a:solidFill>
              </a:rPr>
              <a:t> Defining a framework for cloud adoption</a:t>
            </a:r>
          </a:p>
          <a:p>
            <a:pPr algn="l"/>
            <a:r>
              <a:rPr lang="en-US" sz="800" dirty="0" smtClean="0">
                <a:hlinkClick r:id="rId4"/>
              </a:rPr>
              <a:t>http://www-935.ibm.com/services/us/cio/itxpo/4_defining-a-framework-for-cloud-adoptionciw03067usen.pdf</a:t>
            </a:r>
            <a:endParaRPr lang="en-US" sz="800" dirty="0" smtClean="0"/>
          </a:p>
          <a:p>
            <a:endParaRPr lang="en-US" sz="1200" dirty="0" smtClean="0"/>
          </a:p>
          <a:p>
            <a:pPr algn="just">
              <a:buFont typeface="Arial" pitchFamily="34" charset="0"/>
              <a:buChar char="•"/>
            </a:pPr>
            <a:r>
              <a:rPr lang="en-US" sz="1200" dirty="0" smtClean="0">
                <a:solidFill>
                  <a:schemeClr val="tx1"/>
                </a:solidFill>
              </a:rPr>
              <a:t> Assess enterprise applications for cloud migration</a:t>
            </a:r>
          </a:p>
          <a:p>
            <a:pPr algn="l"/>
            <a:r>
              <a:rPr lang="en-US" sz="800" dirty="0" smtClean="0">
                <a:hlinkClick r:id="rId5"/>
              </a:rPr>
              <a:t>http://www.ibm.com/developerworks/cloud/library/cl-assessport/cl-assessport-pdf.pdf</a:t>
            </a:r>
            <a:endParaRPr lang="en-US" sz="800" dirty="0" smtClean="0"/>
          </a:p>
          <a:p>
            <a:pPr algn="l"/>
            <a:endParaRPr lang="en-US" sz="1200" dirty="0" smtClean="0"/>
          </a:p>
          <a:p>
            <a:pPr algn="just">
              <a:buFont typeface="Arial" pitchFamily="34" charset="0"/>
              <a:buChar char="•"/>
            </a:pPr>
            <a:r>
              <a:rPr lang="en-US" sz="1200" dirty="0" smtClean="0">
                <a:solidFill>
                  <a:schemeClr val="tx1"/>
                </a:solidFill>
              </a:rPr>
              <a:t> Developing a Cloud Roadmap with a Workload Oriented Approach</a:t>
            </a:r>
            <a:endParaRPr lang="en-US" sz="1200" dirty="0" smtClean="0">
              <a:solidFill>
                <a:schemeClr val="tx1"/>
              </a:solidFill>
              <a:hlinkClick r:id="rId6"/>
            </a:endParaRPr>
          </a:p>
          <a:p>
            <a:pPr algn="l"/>
            <a:r>
              <a:rPr lang="en-US" sz="800" dirty="0" smtClean="0">
                <a:hlinkClick r:id="rId6"/>
              </a:rPr>
              <a:t>https://www-950.ibm.com/events/wwe/ca/canada.nsf/vLookupPDFs/developing_a_cloud_roadmap_with_a_workload_oriented_approach_-_micheal_daniels_-_montreal/$file/Developing%20a%20Cloud%20Roadmap%20with%20a%20Workload%20Oriented%20Approach%20-%20Micheal%20Daniels%20-%20Montreal.pdf</a:t>
            </a:r>
            <a:endParaRPr lang="en-US" sz="800" dirty="0" smtClean="0"/>
          </a:p>
          <a:p>
            <a:pPr algn="l"/>
            <a:endParaRPr lang="en-US" sz="800" dirty="0" smtClean="0"/>
          </a:p>
          <a:p>
            <a:pPr algn="just">
              <a:buFont typeface="Arial" pitchFamily="34" charset="0"/>
              <a:buChar char="•"/>
            </a:pPr>
            <a:r>
              <a:rPr lang="en-US" sz="1200" dirty="0" smtClean="0">
                <a:solidFill>
                  <a:schemeClr val="tx1"/>
                </a:solidFill>
              </a:rPr>
              <a:t> Cloud computing insights from110 implementation projects</a:t>
            </a:r>
          </a:p>
          <a:p>
            <a:pPr algn="l"/>
            <a:r>
              <a:rPr lang="en-US" sz="800" dirty="0" smtClean="0">
                <a:hlinkClick r:id="rId7"/>
              </a:rPr>
              <a:t>https://www-304.ibm.com/easyaccess3/fileserve?contentid=215289</a:t>
            </a:r>
            <a:endParaRPr lang="en-US" sz="800" dirty="0" smtClean="0"/>
          </a:p>
          <a:p>
            <a:pPr algn="l"/>
            <a:endParaRPr lang="en-US" sz="800" dirty="0" smtClean="0"/>
          </a:p>
          <a:p>
            <a:pPr algn="l"/>
            <a:endParaRPr lang="en-US" sz="800" dirty="0" smtClean="0"/>
          </a:p>
          <a:p>
            <a:pPr algn="just">
              <a:buFont typeface="Arial" pitchFamily="34" charset="0"/>
              <a:buChar char="•"/>
            </a:pPr>
            <a:r>
              <a:rPr lang="en-US" sz="1200" b="1" dirty="0" smtClean="0">
                <a:solidFill>
                  <a:schemeClr val="tx1"/>
                </a:solidFill>
              </a:rPr>
              <a:t> </a:t>
            </a:r>
            <a:r>
              <a:rPr lang="en-US" sz="1200" dirty="0" smtClean="0">
                <a:solidFill>
                  <a:schemeClr val="tx1"/>
                </a:solidFill>
              </a:rPr>
              <a:t>Demystifying the cloud: The new economics of cloud computing</a:t>
            </a:r>
          </a:p>
          <a:p>
            <a:pPr algn="l"/>
            <a:r>
              <a:rPr lang="en-US" sz="800" dirty="0" smtClean="0">
                <a:hlinkClick r:id="rId8"/>
              </a:rPr>
              <a:t>https://www-304.ibm.com/events/wwe/grp/grp004.nsf/vLookupPDFs/FINAL--Demystifying%20Cloud--Defining%20a%20Path%20Forward/$file/FINAL--Demystifying%20Cloud--Defining%20a%20Path%20Forward.pdf</a:t>
            </a:r>
            <a:endParaRPr lang="en-US" sz="800" dirty="0" smtClean="0"/>
          </a:p>
          <a:p>
            <a:pPr algn="l">
              <a:buFont typeface="Arial" pitchFamily="34" charset="0"/>
              <a:buChar char="•"/>
            </a:pPr>
            <a:endParaRPr lang="en-US" sz="1200" dirty="0" smtClean="0"/>
          </a:p>
          <a:p>
            <a:pPr algn="l">
              <a:buFont typeface="Arial" pitchFamily="34" charset="0"/>
              <a:buChar char="•"/>
            </a:pPr>
            <a:r>
              <a:rPr lang="en-US" sz="1200" dirty="0" smtClean="0">
                <a:solidFill>
                  <a:schemeClr val="tx1"/>
                </a:solidFill>
              </a:rPr>
              <a:t> Migration to Cloud</a:t>
            </a:r>
          </a:p>
          <a:p>
            <a:pPr algn="l">
              <a:buFont typeface="Arial" pitchFamily="34" charset="0"/>
              <a:buChar char="•"/>
            </a:pPr>
            <a:r>
              <a:rPr lang="en-US" sz="800" dirty="0" smtClean="0">
                <a:hlinkClick r:id="rId9"/>
              </a:rPr>
              <a:t>https://www-950.ibm.com/events/wwe/grp/grp011.nsf/vLookupPDFs/Migration%20to%20Cloud%20-%20Tomlinson/$file/Migration%20to%20Cloud%20-%20Tomlinson.pdf</a:t>
            </a:r>
            <a:endParaRPr lang="en-US" sz="800" dirty="0" smtClean="0"/>
          </a:p>
          <a:p>
            <a:pPr algn="l">
              <a:buFont typeface="Arial" pitchFamily="34" charset="0"/>
              <a:buChar char="•"/>
            </a:pPr>
            <a:endParaRPr lang="en-US" sz="1200" dirty="0" smtClean="0"/>
          </a:p>
          <a:p>
            <a:pPr algn="l">
              <a:buFont typeface="Arial" pitchFamily="34" charset="0"/>
              <a:buChar char="•"/>
            </a:pPr>
            <a:r>
              <a:rPr lang="en-US" sz="1200" dirty="0" smtClean="0">
                <a:solidFill>
                  <a:schemeClr val="tx1"/>
                </a:solidFill>
              </a:rPr>
              <a:t> Weather report: Considerations for migrating to the cloud</a:t>
            </a:r>
          </a:p>
          <a:p>
            <a:pPr algn="l"/>
            <a:r>
              <a:rPr lang="en-US" sz="800" dirty="0" smtClean="0">
                <a:solidFill>
                  <a:schemeClr val="tx1"/>
                </a:solidFill>
                <a:hlinkClick r:id="rId10"/>
              </a:rPr>
              <a:t>https://www.ibm.com/developerworks/cloud/library/cl-wr1migrateappstocloud/</a:t>
            </a:r>
            <a:endParaRPr lang="en-US" sz="800" dirty="0" smtClean="0">
              <a:solidFill>
                <a:schemeClr val="tx1"/>
              </a:solidFill>
            </a:endParaRPr>
          </a:p>
          <a:p>
            <a:pPr algn="l"/>
            <a:endParaRPr lang="en-US" sz="800" b="1" dirty="0" smtClean="0">
              <a:solidFill>
                <a:schemeClr val="tx1"/>
              </a:solidFill>
            </a:endParaRPr>
          </a:p>
          <a:p>
            <a:pPr algn="just">
              <a:buFont typeface="Arial" pitchFamily="34" charset="0"/>
              <a:buChar char="•"/>
            </a:pPr>
            <a:r>
              <a:rPr lang="en-US" sz="1200" dirty="0" smtClean="0">
                <a:solidFill>
                  <a:schemeClr val="tx1"/>
                </a:solidFill>
              </a:rPr>
              <a:t> Choosing a partner for enterprise cloud production workloads</a:t>
            </a:r>
          </a:p>
          <a:p>
            <a:pPr algn="l"/>
            <a:r>
              <a:rPr lang="en-US" sz="800" dirty="0" smtClean="0">
                <a:solidFill>
                  <a:schemeClr val="tx1"/>
                </a:solidFill>
                <a:hlinkClick r:id="rId11"/>
              </a:rPr>
              <a:t>http://www-01.ibm.com/common/ssi/cgi-bin/ssialias?subtype=WH&amp;infotype=SA&amp;appname=GTSE_SS_UF_USEN&amp;htmlfid=SSW03009USEN&amp;attachment=SSW03009USEN.PDF</a:t>
            </a:r>
            <a:endParaRPr lang="en-US" sz="800" dirty="0" smtClean="0">
              <a:solidFill>
                <a:schemeClr val="tx1"/>
              </a:solidFill>
            </a:endParaRPr>
          </a:p>
          <a:p>
            <a:endParaRPr lang="en-US" sz="1200" dirty="0" smtClean="0">
              <a:solidFill>
                <a:schemeClr val="tx1"/>
              </a:solidFill>
            </a:endParaRPr>
          </a:p>
          <a:p>
            <a:pPr algn="just">
              <a:buFont typeface="Arial" pitchFamily="34" charset="0"/>
              <a:buChar char="•"/>
            </a:pPr>
            <a:r>
              <a:rPr lang="en-US" sz="1200" dirty="0" smtClean="0">
                <a:solidFill>
                  <a:schemeClr val="tx1"/>
                </a:solidFill>
              </a:rPr>
              <a:t> Considerations for migrating to </a:t>
            </a:r>
            <a:r>
              <a:rPr lang="en-US" sz="1200" dirty="0" err="1" smtClean="0">
                <a:solidFill>
                  <a:schemeClr val="tx1"/>
                </a:solidFill>
              </a:rPr>
              <a:t>thecloud</a:t>
            </a:r>
            <a:endParaRPr lang="en-US" sz="1200" dirty="0" smtClean="0">
              <a:solidFill>
                <a:schemeClr val="tx1"/>
              </a:solidFill>
            </a:endParaRPr>
          </a:p>
          <a:p>
            <a:pPr algn="l"/>
            <a:r>
              <a:rPr lang="en-US" sz="800" dirty="0" smtClean="0">
                <a:solidFill>
                  <a:schemeClr val="tx1"/>
                </a:solidFill>
                <a:hlinkClick r:id="rId12"/>
              </a:rPr>
              <a:t>http://www.ibm.com/developerworks/cloud/library/cl-wr1migrateappstocloud</a:t>
            </a:r>
            <a:r>
              <a:rPr lang="en-US" sz="800" b="1" dirty="0" smtClean="0">
                <a:solidFill>
                  <a:schemeClr val="tx1"/>
                </a:solidFill>
                <a:hlinkClick r:id="rId12"/>
              </a:rPr>
              <a:t>/</a:t>
            </a:r>
            <a:endParaRPr lang="en-US" sz="800" b="1" dirty="0" smtClean="0">
              <a:solidFill>
                <a:schemeClr val="tx1"/>
              </a:solidFill>
            </a:endParaRPr>
          </a:p>
          <a:p>
            <a:pPr algn="l">
              <a:buFont typeface="Arial" pitchFamily="34" charset="0"/>
              <a:buChar char="•"/>
            </a:pPr>
            <a:endParaRPr lang="en-US" sz="800" dirty="0"/>
          </a:p>
          <a:p>
            <a:pPr algn="l">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 and related study material</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29</a:t>
            </a:fld>
            <a:endParaRPr lang="en-US"/>
          </a:p>
        </p:txBody>
      </p:sp>
      <p:sp>
        <p:nvSpPr>
          <p:cNvPr id="4" name="Rectangle 3"/>
          <p:cNvSpPr/>
          <p:nvPr/>
        </p:nvSpPr>
        <p:spPr>
          <a:xfrm>
            <a:off x="228600" y="1280160"/>
            <a:ext cx="8001000" cy="2308324"/>
          </a:xfrm>
          <a:prstGeom prst="rect">
            <a:avLst/>
          </a:prstGeom>
        </p:spPr>
        <p:txBody>
          <a:bodyPr wrap="square">
            <a:spAutoFit/>
          </a:bodyPr>
          <a:lstStyle/>
          <a:p>
            <a:pPr algn="l">
              <a:buFont typeface="Arial" pitchFamily="34" charset="0"/>
              <a:buChar char="•"/>
            </a:pPr>
            <a:r>
              <a:rPr lang="en-US" sz="1200" dirty="0" smtClean="0">
                <a:solidFill>
                  <a:schemeClr val="tx1"/>
                </a:solidFill>
              </a:rPr>
              <a:t> Capturing the Potential of Cloud</a:t>
            </a:r>
          </a:p>
          <a:p>
            <a:pPr algn="l"/>
            <a:r>
              <a:rPr lang="en-US" sz="800" dirty="0" smtClean="0">
                <a:hlinkClick r:id="rId2"/>
              </a:rPr>
              <a:t>https://www.ibm.com/ibm/files/K640311W72867H78/12Capturing_the_Potential_of_Cloud_1_5MB.pdf</a:t>
            </a:r>
            <a:endParaRPr lang="en-US" sz="800" dirty="0" smtClean="0"/>
          </a:p>
          <a:p>
            <a:pPr algn="l"/>
            <a:endParaRPr lang="en-US" sz="800" dirty="0" smtClean="0"/>
          </a:p>
          <a:p>
            <a:pPr algn="l">
              <a:buFont typeface="Arial" pitchFamily="34" charset="0"/>
              <a:buChar char="•"/>
            </a:pPr>
            <a:r>
              <a:rPr lang="en-US" sz="1200" dirty="0" smtClean="0">
                <a:solidFill>
                  <a:schemeClr val="tx1"/>
                </a:solidFill>
              </a:rPr>
              <a:t> Practical guide to cloud computing</a:t>
            </a:r>
          </a:p>
          <a:p>
            <a:pPr algn="l"/>
            <a:r>
              <a:rPr lang="en-US" sz="800" dirty="0" smtClean="0">
                <a:hlinkClick r:id="rId3"/>
              </a:rPr>
              <a:t>http://www.cloudstandardscustomercouncil.org/2011_Practical_Guide_to_Cloud%20Computing.pdf</a:t>
            </a:r>
            <a:endParaRPr lang="en-US" sz="800" dirty="0" smtClean="0"/>
          </a:p>
          <a:p>
            <a:endParaRPr lang="en-US" sz="800" dirty="0" smtClean="0"/>
          </a:p>
          <a:p>
            <a:pPr algn="just">
              <a:buFont typeface="Arial" pitchFamily="34" charset="0"/>
              <a:buChar char="•"/>
            </a:pPr>
            <a:r>
              <a:rPr lang="en-US" sz="1200" dirty="0" smtClean="0">
                <a:solidFill>
                  <a:schemeClr val="tx1"/>
                </a:solidFill>
              </a:rPr>
              <a:t> Migrating Applications to Public Cloud Services:  Roadmap for Success</a:t>
            </a:r>
          </a:p>
          <a:p>
            <a:pPr algn="l"/>
            <a:r>
              <a:rPr lang="en-US" sz="800" dirty="0" smtClean="0">
                <a:hlinkClick r:id="rId4"/>
              </a:rPr>
              <a:t>http://www.cloudstandardscustomercouncil.org/Migrating-Apps-to-the-Cloud-Final.pdf</a:t>
            </a:r>
            <a:endParaRPr lang="en-US" sz="800" dirty="0" smtClean="0"/>
          </a:p>
          <a:p>
            <a:pPr algn="l"/>
            <a:endParaRPr lang="en-US" sz="800" dirty="0" smtClean="0"/>
          </a:p>
          <a:p>
            <a:pPr algn="l">
              <a:buFont typeface="Arial" pitchFamily="34" charset="0"/>
              <a:buChar char="•"/>
            </a:pPr>
            <a:r>
              <a:rPr lang="en-US" sz="1200" dirty="0" smtClean="0">
                <a:solidFill>
                  <a:schemeClr val="tx1"/>
                </a:solidFill>
              </a:rPr>
              <a:t> Moving to Cloud</a:t>
            </a:r>
          </a:p>
          <a:p>
            <a:pPr algn="l"/>
            <a:r>
              <a:rPr lang="en-US" sz="800" dirty="0" smtClean="0">
                <a:hlinkClick r:id="rId5"/>
              </a:rPr>
              <a:t>http://www.cloudstandardscustomercouncil.org/whitepaper-movingtothecloud.htm</a:t>
            </a:r>
            <a:endParaRPr lang="en-US" sz="800" dirty="0" smtClean="0"/>
          </a:p>
          <a:p>
            <a:pPr algn="l"/>
            <a:endParaRPr lang="en-US" sz="800" dirty="0" smtClean="0"/>
          </a:p>
          <a:p>
            <a:pPr algn="l">
              <a:buFont typeface="Arial" pitchFamily="34" charset="0"/>
              <a:buChar char="•"/>
            </a:pPr>
            <a:r>
              <a:rPr lang="en-US" sz="1200" dirty="0" smtClean="0">
                <a:solidFill>
                  <a:schemeClr val="tx1"/>
                </a:solidFill>
              </a:rPr>
              <a:t> Cloud Strategy</a:t>
            </a:r>
            <a:endParaRPr lang="en-US" sz="1200" dirty="0" smtClean="0">
              <a:solidFill>
                <a:schemeClr val="tx1"/>
              </a:solidFill>
              <a:hlinkClick r:id="rId6"/>
            </a:endParaRPr>
          </a:p>
          <a:p>
            <a:pPr algn="l"/>
            <a:r>
              <a:rPr lang="en-US" sz="800" dirty="0" smtClean="0">
                <a:hlinkClick r:id="rId6"/>
              </a:rPr>
              <a:t>http://www-935.ibm.com/services/us/its/flash/cloud-strategy_wat.swf</a:t>
            </a:r>
            <a:endParaRPr lang="en-US" sz="800" dirty="0" smtClean="0"/>
          </a:p>
          <a:p>
            <a:pPr algn="l"/>
            <a:endParaRPr lang="en-US" sz="800" dirty="0" smtClean="0"/>
          </a:p>
          <a:p>
            <a:pPr algn="l">
              <a:buFont typeface="Arial" pitchFamily="34" charset="0"/>
              <a:buChar char="•"/>
            </a:pPr>
            <a:r>
              <a:rPr lang="en-US" sz="1200" dirty="0" smtClean="0">
                <a:solidFill>
                  <a:schemeClr val="tx1"/>
                </a:solidFill>
              </a:rPr>
              <a:t>The Impact of Power and Cooling on Data Center Infrastructure</a:t>
            </a:r>
          </a:p>
          <a:p>
            <a:pPr algn="l"/>
            <a:r>
              <a:rPr lang="en-US" sz="800" dirty="0" smtClean="0">
                <a:solidFill>
                  <a:schemeClr val="tx1"/>
                </a:solidFill>
                <a:hlinkClick r:id="rId7"/>
              </a:rPr>
              <a:t>www.ibm.com/kr/event/download/200706_245_biggreen/s245_biggreen01.pdf</a:t>
            </a:r>
            <a:endParaRPr lang="en-US" sz="800" dirty="0" smtClean="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563" y="3063557"/>
            <a:ext cx="8686800" cy="639763"/>
          </a:xfrm>
        </p:spPr>
        <p:txBody>
          <a:bodyPr/>
          <a:lstStyle/>
          <a:p>
            <a:pPr algn="ctr"/>
            <a:r>
              <a:rPr lang="en-US" sz="4000" dirty="0" smtClean="0">
                <a:solidFill>
                  <a:schemeClr val="tx1"/>
                </a:solidFill>
              </a:rPr>
              <a:t>Transition &amp; Migration to cloud computing environment</a:t>
            </a:r>
            <a:endParaRPr lang="en-US" sz="4000" dirty="0">
              <a:solidFill>
                <a:schemeClr val="tx1"/>
              </a:solidFill>
            </a:endParaRPr>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3</a:t>
            </a:fld>
            <a:endParaRPr lang="en-US"/>
          </a:p>
        </p:txBody>
      </p:sp>
      <p:pic>
        <p:nvPicPr>
          <p:cNvPr id="184322" name="Picture 2"/>
          <p:cNvPicPr>
            <a:picLocks noChangeAspect="1" noChangeArrowheads="1"/>
          </p:cNvPicPr>
          <p:nvPr/>
        </p:nvPicPr>
        <p:blipFill>
          <a:blip r:embed="rId2"/>
          <a:srcRect/>
          <a:stretch>
            <a:fillRect/>
          </a:stretch>
        </p:blipFill>
        <p:spPr bwMode="auto">
          <a:xfrm>
            <a:off x="548640" y="4471790"/>
            <a:ext cx="2697480" cy="1980846"/>
          </a:xfrm>
          <a:prstGeom prst="rect">
            <a:avLst/>
          </a:prstGeom>
          <a:noFill/>
          <a:ln w="9525">
            <a:noFill/>
            <a:miter lim="800000"/>
            <a:headEnd/>
            <a:tailEnd/>
          </a:ln>
        </p:spPr>
      </p:pic>
      <p:pic>
        <p:nvPicPr>
          <p:cNvPr id="184323" name="Picture 3"/>
          <p:cNvPicPr>
            <a:picLocks noChangeAspect="1" noChangeArrowheads="1"/>
          </p:cNvPicPr>
          <p:nvPr/>
        </p:nvPicPr>
        <p:blipFill>
          <a:blip r:embed="rId3"/>
          <a:srcRect/>
          <a:stretch>
            <a:fillRect/>
          </a:stretch>
        </p:blipFill>
        <p:spPr bwMode="auto">
          <a:xfrm>
            <a:off x="6343649" y="4526280"/>
            <a:ext cx="2434591" cy="182594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4</a:t>
            </a:fld>
            <a:endParaRPr lang="en-US"/>
          </a:p>
        </p:txBody>
      </p:sp>
      <p:sp>
        <p:nvSpPr>
          <p:cNvPr id="4" name="Rectangle 3"/>
          <p:cNvSpPr/>
          <p:nvPr/>
        </p:nvSpPr>
        <p:spPr>
          <a:xfrm>
            <a:off x="228600" y="1097280"/>
            <a:ext cx="8732520" cy="535531"/>
          </a:xfrm>
          <a:prstGeom prst="rect">
            <a:avLst/>
          </a:prstGeom>
        </p:spPr>
        <p:txBody>
          <a:bodyPr wrap="square">
            <a:spAutoFit/>
          </a:bodyPr>
          <a:lstStyle/>
          <a:p>
            <a:pPr algn="just"/>
            <a:r>
              <a:rPr lang="en-US" sz="1600" dirty="0" smtClean="0">
                <a:solidFill>
                  <a:schemeClr val="tx1"/>
                </a:solidFill>
              </a:rPr>
              <a:t>• 6 key steps when moving to cloud environment</a:t>
            </a:r>
          </a:p>
          <a:p>
            <a:pPr algn="just">
              <a:buFont typeface="Arial" pitchFamily="34" charset="0"/>
              <a:buChar char="•"/>
            </a:pPr>
            <a:r>
              <a:rPr lang="en-US" sz="1600" dirty="0" smtClean="0">
                <a:solidFill>
                  <a:schemeClr val="tx1"/>
                </a:solidFill>
              </a:rPr>
              <a:t> Inhibitors and risks to cloud computing</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and structure</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5</a:t>
            </a:fld>
            <a:endParaRPr lang="en-US"/>
          </a:p>
        </p:txBody>
      </p:sp>
      <p:sp>
        <p:nvSpPr>
          <p:cNvPr id="4" name="Rectangle 3"/>
          <p:cNvSpPr/>
          <p:nvPr/>
        </p:nvSpPr>
        <p:spPr>
          <a:xfrm>
            <a:off x="228600" y="1188720"/>
            <a:ext cx="8522694" cy="3111621"/>
          </a:xfrm>
          <a:prstGeom prst="rect">
            <a:avLst/>
          </a:prstGeom>
        </p:spPr>
        <p:txBody>
          <a:bodyPr wrap="square">
            <a:spAutoFit/>
          </a:bodyPr>
          <a:lstStyle/>
          <a:p>
            <a:pPr algn="l"/>
            <a:r>
              <a:rPr lang="en-US" sz="1400" b="1" dirty="0" smtClean="0">
                <a:solidFill>
                  <a:schemeClr val="tx1"/>
                </a:solidFill>
              </a:rPr>
              <a:t>Key presentation</a:t>
            </a:r>
          </a:p>
          <a:p>
            <a:pPr algn="l">
              <a:buFont typeface="Arial" pitchFamily="34" charset="0"/>
              <a:buChar char="•"/>
            </a:pPr>
            <a:endParaRPr lang="en-US" sz="1200" dirty="0" smtClean="0">
              <a:solidFill>
                <a:schemeClr val="tx1"/>
              </a:solidFill>
            </a:endParaRPr>
          </a:p>
          <a:p>
            <a:pPr algn="l">
              <a:buFont typeface="Arial" pitchFamily="34" charset="0"/>
              <a:buChar char="•"/>
            </a:pPr>
            <a:r>
              <a:rPr lang="en-US" sz="1200" dirty="0" smtClean="0">
                <a:solidFill>
                  <a:schemeClr val="tx1"/>
                </a:solidFill>
              </a:rPr>
              <a:t> File: Developing a Cloud Roadmap with a Workload Oriented Approach - </a:t>
            </a:r>
            <a:r>
              <a:rPr lang="en-US" sz="1200" dirty="0" err="1" smtClean="0">
                <a:solidFill>
                  <a:schemeClr val="tx1"/>
                </a:solidFill>
              </a:rPr>
              <a:t>Micheal</a:t>
            </a:r>
            <a:r>
              <a:rPr lang="en-US" sz="1200" dirty="0" smtClean="0">
                <a:solidFill>
                  <a:schemeClr val="tx1"/>
                </a:solidFill>
              </a:rPr>
              <a:t> Daniels – Montreal.pdf -&gt; </a:t>
            </a:r>
            <a:r>
              <a:rPr lang="en-US" sz="1200" b="1" dirty="0" smtClean="0">
                <a:solidFill>
                  <a:srgbClr val="FF0000"/>
                </a:solidFill>
              </a:rPr>
              <a:t>master file</a:t>
            </a:r>
          </a:p>
          <a:p>
            <a:pPr algn="l">
              <a:buFont typeface="Arial" pitchFamily="34" charset="0"/>
              <a:buChar char="•"/>
            </a:pPr>
            <a:endParaRPr lang="en-US" sz="1200" dirty="0" smtClean="0">
              <a:solidFill>
                <a:schemeClr val="tx1"/>
              </a:solidFill>
            </a:endParaRPr>
          </a:p>
          <a:p>
            <a:pPr algn="l">
              <a:buFont typeface="Arial" pitchFamily="34" charset="0"/>
              <a:buChar char="•"/>
            </a:pPr>
            <a:r>
              <a:rPr lang="en-US" sz="1200" dirty="0" smtClean="0">
                <a:solidFill>
                  <a:schemeClr val="tx1"/>
                </a:solidFill>
              </a:rPr>
              <a:t> File: This training material  -&gt; </a:t>
            </a:r>
            <a:r>
              <a:rPr lang="en-US" sz="1200" b="1" dirty="0" smtClean="0">
                <a:solidFill>
                  <a:srgbClr val="0070C0"/>
                </a:solidFill>
              </a:rPr>
              <a:t>supplement</a:t>
            </a:r>
          </a:p>
          <a:p>
            <a:pPr algn="l"/>
            <a:endParaRPr lang="en-US" sz="1200" dirty="0" smtClean="0">
              <a:solidFill>
                <a:schemeClr val="tx1"/>
              </a:solidFill>
            </a:endParaRPr>
          </a:p>
          <a:p>
            <a:pPr algn="l"/>
            <a:endParaRPr lang="en-US" sz="1400" dirty="0" smtClean="0">
              <a:solidFill>
                <a:schemeClr val="tx1"/>
              </a:solidFill>
            </a:endParaRPr>
          </a:p>
          <a:p>
            <a:pPr algn="l"/>
            <a:r>
              <a:rPr lang="en-US" sz="1400" b="1" dirty="0" smtClean="0">
                <a:solidFill>
                  <a:schemeClr val="tx1"/>
                </a:solidFill>
              </a:rPr>
              <a:t>Appendix</a:t>
            </a:r>
          </a:p>
          <a:p>
            <a:pPr algn="l"/>
            <a:endParaRPr lang="en-US" sz="1200" dirty="0" smtClean="0">
              <a:solidFill>
                <a:schemeClr val="tx1"/>
              </a:solidFill>
            </a:endParaRPr>
          </a:p>
          <a:p>
            <a:pPr algn="l"/>
            <a:endParaRPr lang="en-US" sz="1200" dirty="0" smtClean="0">
              <a:solidFill>
                <a:schemeClr val="tx1"/>
              </a:solidFill>
            </a:endParaRPr>
          </a:p>
          <a:p>
            <a:pPr algn="l"/>
            <a:endParaRPr lang="en-US" sz="1200" dirty="0" smtClean="0">
              <a:solidFill>
                <a:schemeClr val="tx1"/>
              </a:solidFill>
            </a:endParaRPr>
          </a:p>
          <a:p>
            <a:pPr algn="l"/>
            <a:endParaRPr lang="en-US" sz="1200" dirty="0" smtClean="0">
              <a:solidFill>
                <a:schemeClr val="tx1"/>
              </a:solidFill>
            </a:endParaRPr>
          </a:p>
          <a:p>
            <a:endParaRPr lang="en-US" sz="1400" dirty="0" smtClean="0">
              <a:solidFill>
                <a:schemeClr val="tx1"/>
              </a:solidFill>
            </a:endParaRPr>
          </a:p>
          <a:p>
            <a:endParaRPr lang="en-US" sz="1800" dirty="0" smtClean="0">
              <a:solidFill>
                <a:schemeClr val="tx1"/>
              </a:solidFill>
            </a:endParaRPr>
          </a:p>
          <a:p>
            <a:endParaRPr lang="en-US" sz="1800" dirty="0" smtClean="0">
              <a:solidFill>
                <a:schemeClr val="tx1"/>
              </a:solidFill>
            </a:endParaRPr>
          </a:p>
          <a:p>
            <a:endParaRPr lang="en-US" sz="1800"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6</a:t>
            </a:fld>
            <a:endParaRPr lang="en-US"/>
          </a:p>
        </p:txBody>
      </p:sp>
      <p:pic>
        <p:nvPicPr>
          <p:cNvPr id="176130" name="Picture 2"/>
          <p:cNvPicPr>
            <a:picLocks noChangeAspect="1" noChangeArrowheads="1"/>
          </p:cNvPicPr>
          <p:nvPr/>
        </p:nvPicPr>
        <p:blipFill>
          <a:blip r:embed="rId2"/>
          <a:srcRect/>
          <a:stretch>
            <a:fillRect/>
          </a:stretch>
        </p:blipFill>
        <p:spPr bwMode="auto">
          <a:xfrm>
            <a:off x="256199" y="594360"/>
            <a:ext cx="8430601" cy="5874284"/>
          </a:xfrm>
          <a:prstGeom prst="rect">
            <a:avLst/>
          </a:prstGeom>
          <a:noFill/>
          <a:ln w="9525">
            <a:noFill/>
            <a:miter lim="800000"/>
            <a:headEnd/>
            <a:tailEnd/>
          </a:ln>
        </p:spPr>
      </p:pic>
      <p:sp>
        <p:nvSpPr>
          <p:cNvPr id="5" name="Title 1"/>
          <p:cNvSpPr>
            <a:spLocks noGrp="1"/>
          </p:cNvSpPr>
          <p:nvPr>
            <p:ph type="title"/>
          </p:nvPr>
        </p:nvSpPr>
        <p:spPr>
          <a:xfrm>
            <a:off x="182563" y="91440"/>
            <a:ext cx="8686800" cy="639763"/>
          </a:xfrm>
        </p:spPr>
        <p:txBody>
          <a:bodyPr/>
          <a:lstStyle/>
          <a:p>
            <a:r>
              <a:rPr lang="en-US" dirty="0" smtClean="0"/>
              <a:t>Why companies may prefer to go for cloud computing?</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Six steps for cloud implementation</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7</a:t>
            </a:fld>
            <a:endParaRPr lang="en-US"/>
          </a:p>
        </p:txBody>
      </p:sp>
      <p:pic>
        <p:nvPicPr>
          <p:cNvPr id="6148" name="Picture 4"/>
          <p:cNvPicPr>
            <a:picLocks noChangeAspect="1" noChangeArrowheads="1"/>
          </p:cNvPicPr>
          <p:nvPr/>
        </p:nvPicPr>
        <p:blipFill>
          <a:blip r:embed="rId2"/>
          <a:srcRect/>
          <a:stretch>
            <a:fillRect/>
          </a:stretch>
        </p:blipFill>
        <p:spPr bwMode="auto">
          <a:xfrm>
            <a:off x="228600" y="1051560"/>
            <a:ext cx="8668703" cy="542123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 Criteria examples</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8</a:t>
            </a:fld>
            <a:endParaRPr lang="en-US"/>
          </a:p>
        </p:txBody>
      </p:sp>
      <p:pic>
        <p:nvPicPr>
          <p:cNvPr id="32770" name="Picture 2"/>
          <p:cNvPicPr>
            <a:picLocks noChangeAspect="1" noChangeArrowheads="1"/>
          </p:cNvPicPr>
          <p:nvPr/>
        </p:nvPicPr>
        <p:blipFill>
          <a:blip r:embed="rId2"/>
          <a:srcRect/>
          <a:stretch>
            <a:fillRect/>
          </a:stretch>
        </p:blipFill>
        <p:spPr bwMode="auto">
          <a:xfrm>
            <a:off x="1188720" y="1143000"/>
            <a:ext cx="6408737" cy="5467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2 - Cloud suitability</a:t>
            </a:r>
            <a:br>
              <a:rPr lang="en-US" dirty="0" smtClean="0"/>
            </a:br>
            <a:r>
              <a:rPr lang="en-US" sz="1600" dirty="0" smtClean="0"/>
              <a:t>What questions to ask to determine if Cloud is a good fit?</a:t>
            </a:r>
            <a:endParaRPr lang="en-US" sz="1600"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9</a:t>
            </a:fld>
            <a:endParaRPr lang="en-US"/>
          </a:p>
        </p:txBody>
      </p:sp>
      <p:pic>
        <p:nvPicPr>
          <p:cNvPr id="9218" name="Picture 2"/>
          <p:cNvPicPr>
            <a:picLocks noChangeAspect="1" noChangeArrowheads="1"/>
          </p:cNvPicPr>
          <p:nvPr/>
        </p:nvPicPr>
        <p:blipFill>
          <a:blip r:embed="rId2"/>
          <a:srcRect/>
          <a:stretch>
            <a:fillRect/>
          </a:stretch>
        </p:blipFill>
        <p:spPr bwMode="auto">
          <a:xfrm>
            <a:off x="228600" y="1331379"/>
            <a:ext cx="7954097" cy="42921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IBM WindEnergy White">
  <a:themeElements>
    <a:clrScheme name="IBM WindEnergy White 3">
      <a:dk1>
        <a:srgbClr val="000000"/>
      </a:dk1>
      <a:lt1>
        <a:srgbClr val="FFFFFF"/>
      </a:lt1>
      <a:dk2>
        <a:srgbClr val="DC9312"/>
      </a:dk2>
      <a:lt2>
        <a:srgbClr val="808080"/>
      </a:lt2>
      <a:accent1>
        <a:srgbClr val="D9182D"/>
      </a:accent1>
      <a:accent2>
        <a:srgbClr val="BA006E"/>
      </a:accent2>
      <a:accent3>
        <a:srgbClr val="FFFFFF"/>
      </a:accent3>
      <a:accent4>
        <a:srgbClr val="000000"/>
      </a:accent4>
      <a:accent5>
        <a:srgbClr val="E9ABAD"/>
      </a:accent5>
      <a:accent6>
        <a:srgbClr val="A80063"/>
      </a:accent6>
      <a:hlink>
        <a:srgbClr val="7889FB"/>
      </a:hlink>
      <a:folHlink>
        <a:srgbClr val="7F1C7D"/>
      </a:folHlink>
    </a:clrScheme>
    <a:fontScheme name="IBM WindEnergy Whit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en-US" sz="2200" b="0" i="0" u="none" strike="noStrike" cap="none" normalizeH="0" baseline="0">
            <a:ln>
              <a:noFill/>
            </a:ln>
            <a:solidFill>
              <a:schemeClr val="hlink"/>
            </a:solidFill>
            <a:effectLst/>
            <a:latin typeface="Arial" charset="0"/>
            <a:ea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en-US" sz="2200" b="0" i="0" u="none" strike="noStrike" cap="none" normalizeH="0" baseline="0">
            <a:ln>
              <a:noFill/>
            </a:ln>
            <a:solidFill>
              <a:schemeClr val="hlink"/>
            </a:solidFill>
            <a:effectLst/>
            <a:latin typeface="Arial" charset="0"/>
            <a:ea typeface="ＭＳ Ｐゴシック" charset="0"/>
          </a:defRPr>
        </a:defPPr>
      </a:lstStyle>
    </a:lnDef>
  </a:objectDefaults>
  <a:extraClrSchemeLst>
    <a:extraClrScheme>
      <a:clrScheme name="IBM WindEnergy White 1">
        <a:dk1>
          <a:srgbClr val="000000"/>
        </a:dk1>
        <a:lt1>
          <a:srgbClr val="FFFFFF"/>
        </a:lt1>
        <a:dk2>
          <a:srgbClr val="000000"/>
        </a:dk2>
        <a:lt2>
          <a:srgbClr val="808080"/>
        </a:lt2>
        <a:accent1>
          <a:srgbClr val="7889FB"/>
        </a:accent1>
        <a:accent2>
          <a:srgbClr val="009999"/>
        </a:accent2>
        <a:accent3>
          <a:srgbClr val="FFFFFF"/>
        </a:accent3>
        <a:accent4>
          <a:srgbClr val="000000"/>
        </a:accent4>
        <a:accent5>
          <a:srgbClr val="BEC4FD"/>
        </a:accent5>
        <a:accent6>
          <a:srgbClr val="008A8A"/>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IBM WindEnergy White 1">
        <a:dk1>
          <a:srgbClr val="000000"/>
        </a:dk1>
        <a:lt1>
          <a:srgbClr val="FFFFFF"/>
        </a:lt1>
        <a:dk2>
          <a:srgbClr val="000000"/>
        </a:dk2>
        <a:lt2>
          <a:srgbClr val="808080"/>
        </a:lt2>
        <a:accent1>
          <a:srgbClr val="7889FB"/>
        </a:accent1>
        <a:accent2>
          <a:srgbClr val="009999"/>
        </a:accent2>
        <a:accent3>
          <a:srgbClr val="FFFFFF"/>
        </a:accent3>
        <a:accent4>
          <a:srgbClr val="000000"/>
        </a:accent4>
        <a:accent5>
          <a:srgbClr val="BEC4FD"/>
        </a:accent5>
        <a:accent6>
          <a:srgbClr val="008A8A"/>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IBM WindEnergy White 2">
        <a:dk1>
          <a:srgbClr val="000000"/>
        </a:dk1>
        <a:lt1>
          <a:srgbClr val="FFFFFF"/>
        </a:lt1>
        <a:dk2>
          <a:srgbClr val="000000"/>
        </a:dk2>
        <a:lt2>
          <a:srgbClr val="808080"/>
        </a:lt2>
        <a:accent1>
          <a:srgbClr val="90E4B8"/>
        </a:accent1>
        <a:accent2>
          <a:srgbClr val="009999"/>
        </a:accent2>
        <a:accent3>
          <a:srgbClr val="FFFFFF"/>
        </a:accent3>
        <a:accent4>
          <a:srgbClr val="000000"/>
        </a:accent4>
        <a:accent5>
          <a:srgbClr val="C6EFD8"/>
        </a:accent5>
        <a:accent6>
          <a:srgbClr val="008A8A"/>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IBM WindEnergy White 3">
        <a:dk1>
          <a:srgbClr val="000000"/>
        </a:dk1>
        <a:lt1>
          <a:srgbClr val="FFFFFF"/>
        </a:lt1>
        <a:dk2>
          <a:srgbClr val="DC9312"/>
        </a:dk2>
        <a:lt2>
          <a:srgbClr val="808080"/>
        </a:lt2>
        <a:accent1>
          <a:srgbClr val="D9182D"/>
        </a:accent1>
        <a:accent2>
          <a:srgbClr val="BA006E"/>
        </a:accent2>
        <a:accent3>
          <a:srgbClr val="FFFFFF"/>
        </a:accent3>
        <a:accent4>
          <a:srgbClr val="000000"/>
        </a:accent4>
        <a:accent5>
          <a:srgbClr val="E9ABAD"/>
        </a:accent5>
        <a:accent6>
          <a:srgbClr val="A80063"/>
        </a:accent6>
        <a:hlink>
          <a:srgbClr val="7889FB"/>
        </a:hlink>
        <a:folHlink>
          <a:srgbClr val="7F1C7D"/>
        </a:folHlink>
      </a:clrScheme>
      <a:clrMap bg1="lt1" tx1="dk1" bg2="lt2" tx2="dk2" accent1="accent1" accent2="accent2" accent3="accent3" accent4="accent4" accent5="accent5" accent6="accent6" hlink="hlink" folHlink="folHlink"/>
    </a:extraClrScheme>
    <a:extraClrScheme>
      <a:clrScheme name="IBM WindEnergy White 4">
        <a:dk1>
          <a:srgbClr val="000000"/>
        </a:dk1>
        <a:lt1>
          <a:srgbClr val="FFFFFF"/>
        </a:lt1>
        <a:dk2>
          <a:srgbClr val="DC9312"/>
        </a:dk2>
        <a:lt2>
          <a:srgbClr val="38A4EE"/>
        </a:lt2>
        <a:accent1>
          <a:srgbClr val="D9182D"/>
        </a:accent1>
        <a:accent2>
          <a:srgbClr val="BA006E"/>
        </a:accent2>
        <a:accent3>
          <a:srgbClr val="FFFFFF"/>
        </a:accent3>
        <a:accent4>
          <a:srgbClr val="000000"/>
        </a:accent4>
        <a:accent5>
          <a:srgbClr val="E9ABAD"/>
        </a:accent5>
        <a:accent6>
          <a:srgbClr val="A80063"/>
        </a:accent6>
        <a:hlink>
          <a:srgbClr val="7889FB"/>
        </a:hlink>
        <a:folHlink>
          <a:srgbClr val="7F1C7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IBM WindEnergy White">
  <a:themeElements>
    <a:clrScheme name="2_IBM WindEnergy White 3">
      <a:dk1>
        <a:srgbClr val="000000"/>
      </a:dk1>
      <a:lt1>
        <a:srgbClr val="FFFFFF"/>
      </a:lt1>
      <a:dk2>
        <a:srgbClr val="DC9312"/>
      </a:dk2>
      <a:lt2>
        <a:srgbClr val="808080"/>
      </a:lt2>
      <a:accent1>
        <a:srgbClr val="D9182D"/>
      </a:accent1>
      <a:accent2>
        <a:srgbClr val="BA006E"/>
      </a:accent2>
      <a:accent3>
        <a:srgbClr val="FFFFFF"/>
      </a:accent3>
      <a:accent4>
        <a:srgbClr val="000000"/>
      </a:accent4>
      <a:accent5>
        <a:srgbClr val="E9ABAD"/>
      </a:accent5>
      <a:accent6>
        <a:srgbClr val="A80063"/>
      </a:accent6>
      <a:hlink>
        <a:srgbClr val="7889FB"/>
      </a:hlink>
      <a:folHlink>
        <a:srgbClr val="7F1C7D"/>
      </a:folHlink>
    </a:clrScheme>
    <a:fontScheme name="2_IBM WindEnergy Whit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IBM WindEnergy White 1">
        <a:dk1>
          <a:srgbClr val="000000"/>
        </a:dk1>
        <a:lt1>
          <a:srgbClr val="FFFFFF"/>
        </a:lt1>
        <a:dk2>
          <a:srgbClr val="000000"/>
        </a:dk2>
        <a:lt2>
          <a:srgbClr val="808080"/>
        </a:lt2>
        <a:accent1>
          <a:srgbClr val="7889FB"/>
        </a:accent1>
        <a:accent2>
          <a:srgbClr val="009999"/>
        </a:accent2>
        <a:accent3>
          <a:srgbClr val="FFFFFF"/>
        </a:accent3>
        <a:accent4>
          <a:srgbClr val="000000"/>
        </a:accent4>
        <a:accent5>
          <a:srgbClr val="BEC4FD"/>
        </a:accent5>
        <a:accent6>
          <a:srgbClr val="008A8A"/>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2_IBM WindEnergy White 2">
        <a:dk1>
          <a:srgbClr val="000000"/>
        </a:dk1>
        <a:lt1>
          <a:srgbClr val="FFFFFF"/>
        </a:lt1>
        <a:dk2>
          <a:srgbClr val="000000"/>
        </a:dk2>
        <a:lt2>
          <a:srgbClr val="808080"/>
        </a:lt2>
        <a:accent1>
          <a:srgbClr val="90E4B8"/>
        </a:accent1>
        <a:accent2>
          <a:srgbClr val="009999"/>
        </a:accent2>
        <a:accent3>
          <a:srgbClr val="FFFFFF"/>
        </a:accent3>
        <a:accent4>
          <a:srgbClr val="000000"/>
        </a:accent4>
        <a:accent5>
          <a:srgbClr val="C6EFD8"/>
        </a:accent5>
        <a:accent6>
          <a:srgbClr val="008A8A"/>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2_IBM WindEnergy White 3">
        <a:dk1>
          <a:srgbClr val="000000"/>
        </a:dk1>
        <a:lt1>
          <a:srgbClr val="FFFFFF"/>
        </a:lt1>
        <a:dk2>
          <a:srgbClr val="DC9312"/>
        </a:dk2>
        <a:lt2>
          <a:srgbClr val="808080"/>
        </a:lt2>
        <a:accent1>
          <a:srgbClr val="D9182D"/>
        </a:accent1>
        <a:accent2>
          <a:srgbClr val="BA006E"/>
        </a:accent2>
        <a:accent3>
          <a:srgbClr val="FFFFFF"/>
        </a:accent3>
        <a:accent4>
          <a:srgbClr val="000000"/>
        </a:accent4>
        <a:accent5>
          <a:srgbClr val="E9ABAD"/>
        </a:accent5>
        <a:accent6>
          <a:srgbClr val="A80063"/>
        </a:accent6>
        <a:hlink>
          <a:srgbClr val="7889FB"/>
        </a:hlink>
        <a:folHlink>
          <a:srgbClr val="7F1C7D"/>
        </a:folHlink>
      </a:clrScheme>
      <a:clrMap bg1="lt1" tx1="dk1" bg2="lt2" tx2="dk2" accent1="accent1" accent2="accent2" accent3="accent3" accent4="accent4" accent5="accent5" accent6="accent6" hlink="hlink" folHlink="folHlink"/>
    </a:extraClrScheme>
    <a:extraClrScheme>
      <a:clrScheme name="2_IBM WindEnergy White 4">
        <a:dk1>
          <a:srgbClr val="000000"/>
        </a:dk1>
        <a:lt1>
          <a:srgbClr val="FFFFFF"/>
        </a:lt1>
        <a:dk2>
          <a:srgbClr val="DC9312"/>
        </a:dk2>
        <a:lt2>
          <a:srgbClr val="38A4EE"/>
        </a:lt2>
        <a:accent1>
          <a:srgbClr val="D9182D"/>
        </a:accent1>
        <a:accent2>
          <a:srgbClr val="BA006E"/>
        </a:accent2>
        <a:accent3>
          <a:srgbClr val="FFFFFF"/>
        </a:accent3>
        <a:accent4>
          <a:srgbClr val="000000"/>
        </a:accent4>
        <a:accent5>
          <a:srgbClr val="E9ABAD"/>
        </a:accent5>
        <a:accent6>
          <a:srgbClr val="A80063"/>
        </a:accent6>
        <a:hlink>
          <a:srgbClr val="7889FB"/>
        </a:hlink>
        <a:folHlink>
          <a:srgbClr val="7F1C7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88349</TotalTime>
  <Words>1272</Words>
  <Application>Microsoft Office PowerPoint</Application>
  <PresentationFormat>On-screen Show (4:3)</PresentationFormat>
  <Paragraphs>196</Paragraphs>
  <Slides>29</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29</vt:i4>
      </vt:variant>
    </vt:vector>
  </HeadingPairs>
  <TitlesOfParts>
    <vt:vector size="36" baseType="lpstr">
      <vt:lpstr>ＭＳ Ｐゴシック</vt:lpstr>
      <vt:lpstr>ＭＳ Ｐゴシック</vt:lpstr>
      <vt:lpstr>Arial</vt:lpstr>
      <vt:lpstr>Verdana</vt:lpstr>
      <vt:lpstr>Wingdings</vt:lpstr>
      <vt:lpstr>IBM WindEnergy White</vt:lpstr>
      <vt:lpstr>2_IBM WindEnergy White</vt:lpstr>
      <vt:lpstr> </vt:lpstr>
      <vt:lpstr>PowerPoint Presentation</vt:lpstr>
      <vt:lpstr>Transition &amp; Migration to cloud computing environment</vt:lpstr>
      <vt:lpstr>Agenda</vt:lpstr>
      <vt:lpstr>Content and structure</vt:lpstr>
      <vt:lpstr>Why companies may prefer to go for cloud computing?</vt:lpstr>
      <vt:lpstr>Six steps for cloud implementation</vt:lpstr>
      <vt:lpstr>1 - Criteria examples</vt:lpstr>
      <vt:lpstr>1, 2 - Cloud suitability What questions to ask to determine if Cloud is a good fit?</vt:lpstr>
      <vt:lpstr>2 - Cloud migration topics to consider </vt:lpstr>
      <vt:lpstr>2 - Cloud migration topics to consider  </vt:lpstr>
      <vt:lpstr>2 - Workload migration One – size does not fit – all</vt:lpstr>
      <vt:lpstr>2 - Workload consideration A representative sample of typical workload migration factors</vt:lpstr>
      <vt:lpstr>2 - Workload migration Clients will adopt cloud computing based on workload affinity</vt:lpstr>
      <vt:lpstr>3 - Cloud migration analyses – selecting cloud subtype delivery model</vt:lpstr>
      <vt:lpstr>3 - Cloud computing delivery models</vt:lpstr>
      <vt:lpstr>5 - Business consideration – ROI for cloud computing environment</vt:lpstr>
      <vt:lpstr>5 - Summary of system savings and costs</vt:lpstr>
      <vt:lpstr>6 - IT Transformation Roadmap towards Cloud</vt:lpstr>
      <vt:lpstr>Many challenges ahead – financial and culture challenges</vt:lpstr>
      <vt:lpstr>Inhibitors to cloud computing</vt:lpstr>
      <vt:lpstr>Categories for cloud computing risks </vt:lpstr>
      <vt:lpstr>Cloud Computing risk - example</vt:lpstr>
      <vt:lpstr>IBM recommends a practical approach to cloud computing</vt:lpstr>
      <vt:lpstr>IBM’s cloud strategy framework is organized around four key dimensions for cloud adoption</vt:lpstr>
      <vt:lpstr>Cloud adoption approach – assessment example</vt:lpstr>
      <vt:lpstr>Cloud adoption approach – assessment example</vt:lpstr>
      <vt:lpstr>Links and related study material</vt:lpstr>
      <vt:lpstr>Links and related study material</vt:lpstr>
    </vt:vector>
  </TitlesOfParts>
  <Company>IBM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IBM Presentation Template</dc:title>
  <dc:creator>IBM IBV</dc:creator>
  <cp:lastModifiedBy>Petr Vlach</cp:lastModifiedBy>
  <cp:revision>1552</cp:revision>
  <dcterms:created xsi:type="dcterms:W3CDTF">2009-08-07T17:57:40Z</dcterms:created>
  <dcterms:modified xsi:type="dcterms:W3CDTF">2015-07-12T20:03:57Z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CMO Draft 0.98 2011Jun12 - IBM Confidential - Do NOT distribute - Embargoed till 11 Oct 2011</vt:lpwstr>
  </property>
  <property fmtid="{D5CDD505-2E9C-101B-9397-08002B2CF9AE}" pid="4" name="ArticulateGUID">
    <vt:lpwstr>2B4B96A6-4613-41BC-9E46-5472447969A5</vt:lpwstr>
  </property>
  <property fmtid="{D5CDD505-2E9C-101B-9397-08002B2CF9AE}" pid="5" name="ArticulateProjectFull">
    <vt:lpwstr>C:\Documents and Settings\Administrator\My Documents\CMO\PointofView\CMO Study_Comparative deck_2011August26_ Final_Template_Country.ppta</vt:lpwstr>
  </property>
</Properties>
</file>