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4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5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71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 smtClean="0"/>
            <a:t>Customers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 smtClean="0"/>
            <a:t>Employees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9ED5C898-45D2-4C62-A203-FCF77F3145F9}" type="presOf" srcId="{EADE2794-D5D9-453C-880E-2636699F8E01}" destId="{FBE694E7-71A1-4762-8A4E-88D80F64D201}" srcOrd="0" destOrd="0" presId="urn:microsoft.com/office/officeart/2005/8/layout/arrow3"/>
    <dgm:cxn modelId="{A96B128A-5772-486E-A52F-6169ADFDFC62}" type="presOf" srcId="{015DB02E-1169-4598-B4AE-C854004E6F18}" destId="{95F968DE-F691-459E-8A9A-535DCC99A55F}" srcOrd="0" destOrd="0" presId="urn:microsoft.com/office/officeart/2005/8/layout/arrow3"/>
    <dgm:cxn modelId="{6D592256-7CE0-4D51-A44B-597C59BD9B97}" type="presOf" srcId="{856C5171-4F20-4EE5-9593-CCB5A66B1DE5}" destId="{2D13085B-F063-4FEE-82AE-0BBCD88AF0A7}" srcOrd="0" destOrd="0" presId="urn:microsoft.com/office/officeart/2005/8/layout/arrow3"/>
    <dgm:cxn modelId="{2FB5632A-7A26-41CF-BC4A-863CBC78AC45}" type="presParOf" srcId="{2D13085B-F063-4FEE-82AE-0BBCD88AF0A7}" destId="{5174CE17-67FA-4F10-A087-F21D45B7CC14}" srcOrd="0" destOrd="0" presId="urn:microsoft.com/office/officeart/2005/8/layout/arrow3"/>
    <dgm:cxn modelId="{13848181-2652-4718-ACC1-7980E6814F66}" type="presParOf" srcId="{2D13085B-F063-4FEE-82AE-0BBCD88AF0A7}" destId="{836B2D93-8E0C-4EA4-B691-49548686F0CA}" srcOrd="1" destOrd="0" presId="urn:microsoft.com/office/officeart/2005/8/layout/arrow3"/>
    <dgm:cxn modelId="{D2B1B637-871A-4F28-8F31-AD9E586139D9}" type="presParOf" srcId="{2D13085B-F063-4FEE-82AE-0BBCD88AF0A7}" destId="{FBE694E7-71A1-4762-8A4E-88D80F64D201}" srcOrd="2" destOrd="0" presId="urn:microsoft.com/office/officeart/2005/8/layout/arrow3"/>
    <dgm:cxn modelId="{E7DD83C5-02DC-4384-A1F2-D6038E7A9FF1}" type="presParOf" srcId="{2D13085B-F063-4FEE-82AE-0BBCD88AF0A7}" destId="{9D9F645F-7529-4ABA-8944-51D1614DFCEA}" srcOrd="3" destOrd="0" presId="urn:microsoft.com/office/officeart/2005/8/layout/arrow3"/>
    <dgm:cxn modelId="{1D207CA8-37C0-41D0-8454-658488174FAF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 smtClean="0"/>
            <a:t>Owners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 smtClean="0"/>
            <a:t>Others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F20288C5-D227-4244-B187-5FA6783B3903}" type="presOf" srcId="{856C5171-4F20-4EE5-9593-CCB5A66B1DE5}" destId="{2D13085B-F063-4FEE-82AE-0BBCD88AF0A7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D4DEA630-07A3-43A7-928C-3A3D0393D6BD}" type="presOf" srcId="{015DB02E-1169-4598-B4AE-C854004E6F18}" destId="{95F968DE-F691-459E-8A9A-535DCC99A55F}" srcOrd="0" destOrd="0" presId="urn:microsoft.com/office/officeart/2005/8/layout/arrow3"/>
    <dgm:cxn modelId="{923F9C19-0A49-4B97-87CB-508BA1E5322F}" type="presOf" srcId="{EADE2794-D5D9-453C-880E-2636699F8E01}" destId="{FBE694E7-71A1-4762-8A4E-88D80F64D201}" srcOrd="0" destOrd="0" presId="urn:microsoft.com/office/officeart/2005/8/layout/arrow3"/>
    <dgm:cxn modelId="{392A78D7-8B73-4DA9-B580-3328B365DFAC}" type="presParOf" srcId="{2D13085B-F063-4FEE-82AE-0BBCD88AF0A7}" destId="{5174CE17-67FA-4F10-A087-F21D45B7CC14}" srcOrd="0" destOrd="0" presId="urn:microsoft.com/office/officeart/2005/8/layout/arrow3"/>
    <dgm:cxn modelId="{F336F705-747A-4BCA-B55B-84B8068B0908}" type="presParOf" srcId="{2D13085B-F063-4FEE-82AE-0BBCD88AF0A7}" destId="{836B2D93-8E0C-4EA4-B691-49548686F0CA}" srcOrd="1" destOrd="0" presId="urn:microsoft.com/office/officeart/2005/8/layout/arrow3"/>
    <dgm:cxn modelId="{7934ECE1-3F6D-4FAA-8864-94A3B854BF98}" type="presParOf" srcId="{2D13085B-F063-4FEE-82AE-0BBCD88AF0A7}" destId="{FBE694E7-71A1-4762-8A4E-88D80F64D201}" srcOrd="2" destOrd="0" presId="urn:microsoft.com/office/officeart/2005/8/layout/arrow3"/>
    <dgm:cxn modelId="{76DD3E18-EB49-4D7C-B056-F3038B403DE6}" type="presParOf" srcId="{2D13085B-F063-4FEE-82AE-0BBCD88AF0A7}" destId="{9D9F645F-7529-4ABA-8944-51D1614DFCEA}" srcOrd="3" destOrd="0" presId="urn:microsoft.com/office/officeart/2005/8/layout/arrow3"/>
    <dgm:cxn modelId="{AED12961-80F1-446E-9EF7-0DF15DBCD938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4CB94-3704-4FBC-BCFD-D160A341618E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277F34E-4821-4BDF-BE9A-9E55ABDCBF1E}">
      <dgm:prSet phldrT="[Text]"/>
      <dgm:spPr/>
      <dgm:t>
        <a:bodyPr/>
        <a:lstStyle/>
        <a:p>
          <a:r>
            <a:rPr lang="en-US" smtClean="0"/>
            <a:t>Outer environment</a:t>
          </a:r>
          <a:endParaRPr lang="cs-CZ" dirty="0"/>
        </a:p>
      </dgm:t>
    </dgm:pt>
    <dgm:pt modelId="{EB1A0F17-5443-44B9-85BA-EF47B6F79029}" type="parTrans" cxnId="{9CA6C598-34C3-404C-83A1-DEFA449AADC7}">
      <dgm:prSet/>
      <dgm:spPr/>
      <dgm:t>
        <a:bodyPr/>
        <a:lstStyle/>
        <a:p>
          <a:endParaRPr lang="cs-CZ"/>
        </a:p>
      </dgm:t>
    </dgm:pt>
    <dgm:pt modelId="{9D05F569-5832-43C6-9102-D572B8227BEE}" type="sibTrans" cxnId="{9CA6C598-34C3-404C-83A1-DEFA449AADC7}">
      <dgm:prSet/>
      <dgm:spPr/>
      <dgm:t>
        <a:bodyPr/>
        <a:lstStyle/>
        <a:p>
          <a:endParaRPr lang="cs-CZ"/>
        </a:p>
      </dgm:t>
    </dgm:pt>
    <dgm:pt modelId="{B703ACC2-399F-4426-8CB4-D3DC6B5964FA}">
      <dgm:prSet/>
      <dgm:spPr/>
      <dgm:t>
        <a:bodyPr/>
        <a:lstStyle/>
        <a:p>
          <a:r>
            <a:rPr lang="en-US" smtClean="0"/>
            <a:t>Macro environment</a:t>
          </a:r>
          <a:endParaRPr lang="en-US" dirty="0" smtClean="0"/>
        </a:p>
      </dgm:t>
    </dgm:pt>
    <dgm:pt modelId="{8CBA1630-28D1-460D-8513-6D1B7FCC7F69}" type="parTrans" cxnId="{7000C6D4-16C1-45C6-8A92-63B50AB23AD2}">
      <dgm:prSet/>
      <dgm:spPr/>
      <dgm:t>
        <a:bodyPr/>
        <a:lstStyle/>
        <a:p>
          <a:endParaRPr lang="cs-CZ"/>
        </a:p>
      </dgm:t>
    </dgm:pt>
    <dgm:pt modelId="{88AFC94E-8900-4CEB-80EC-66BA48444322}" type="sibTrans" cxnId="{7000C6D4-16C1-45C6-8A92-63B50AB23AD2}">
      <dgm:prSet/>
      <dgm:spPr/>
      <dgm:t>
        <a:bodyPr/>
        <a:lstStyle/>
        <a:p>
          <a:endParaRPr lang="cs-CZ"/>
        </a:p>
      </dgm:t>
    </dgm:pt>
    <dgm:pt modelId="{C9E90B3E-4AE4-400E-8556-0EA388C0FA1B}">
      <dgm:prSet/>
      <dgm:spPr/>
      <dgm:t>
        <a:bodyPr/>
        <a:lstStyle/>
        <a:p>
          <a:r>
            <a:rPr lang="en-US" smtClean="0"/>
            <a:t>International</a:t>
          </a:r>
          <a:endParaRPr lang="en-US" dirty="0" smtClean="0"/>
        </a:p>
      </dgm:t>
    </dgm:pt>
    <dgm:pt modelId="{5AA98635-B612-49B3-8358-DEE0F0C1B5A3}" type="parTrans" cxnId="{81E44C53-DCE2-453A-96E9-3571A8AD179C}">
      <dgm:prSet/>
      <dgm:spPr/>
      <dgm:t>
        <a:bodyPr/>
        <a:lstStyle/>
        <a:p>
          <a:endParaRPr lang="cs-CZ"/>
        </a:p>
      </dgm:t>
    </dgm:pt>
    <dgm:pt modelId="{D55A273F-9055-4FBD-8987-97240FE372DD}" type="sibTrans" cxnId="{81E44C53-DCE2-453A-96E9-3571A8AD179C}">
      <dgm:prSet/>
      <dgm:spPr/>
      <dgm:t>
        <a:bodyPr/>
        <a:lstStyle/>
        <a:p>
          <a:endParaRPr lang="cs-CZ"/>
        </a:p>
      </dgm:t>
    </dgm:pt>
    <dgm:pt modelId="{96594339-ED04-432A-84A5-299A5A48A094}">
      <dgm:prSet/>
      <dgm:spPr/>
      <dgm:t>
        <a:bodyPr/>
        <a:lstStyle/>
        <a:p>
          <a:r>
            <a:rPr lang="en-US" smtClean="0"/>
            <a:t>National</a:t>
          </a:r>
          <a:endParaRPr lang="en-US" dirty="0" smtClean="0"/>
        </a:p>
      </dgm:t>
    </dgm:pt>
    <dgm:pt modelId="{08DD9E26-35DF-4A9B-B9DD-1D4BE3003EA8}" type="parTrans" cxnId="{CD164C45-34B0-4F21-8666-475B0874D263}">
      <dgm:prSet/>
      <dgm:spPr/>
      <dgm:t>
        <a:bodyPr/>
        <a:lstStyle/>
        <a:p>
          <a:endParaRPr lang="cs-CZ"/>
        </a:p>
      </dgm:t>
    </dgm:pt>
    <dgm:pt modelId="{5C671176-C314-4B0A-931B-5BFC3A10C37E}" type="sibTrans" cxnId="{CD164C45-34B0-4F21-8666-475B0874D263}">
      <dgm:prSet/>
      <dgm:spPr/>
      <dgm:t>
        <a:bodyPr/>
        <a:lstStyle/>
        <a:p>
          <a:endParaRPr lang="cs-CZ"/>
        </a:p>
      </dgm:t>
    </dgm:pt>
    <dgm:pt modelId="{52BB7545-BB29-4D8E-BBC4-8E44038389FE}">
      <dgm:prSet/>
      <dgm:spPr/>
      <dgm:t>
        <a:bodyPr/>
        <a:lstStyle/>
        <a:p>
          <a:r>
            <a:rPr lang="en-US" smtClean="0"/>
            <a:t>Regional</a:t>
          </a:r>
          <a:endParaRPr lang="en-US" dirty="0" smtClean="0"/>
        </a:p>
      </dgm:t>
    </dgm:pt>
    <dgm:pt modelId="{C912DBE8-EC42-49E3-BC52-5FB4E8CBF262}" type="parTrans" cxnId="{E1A5F082-BB4B-4AC7-A8AF-75D21A29BB69}">
      <dgm:prSet/>
      <dgm:spPr/>
      <dgm:t>
        <a:bodyPr/>
        <a:lstStyle/>
        <a:p>
          <a:endParaRPr lang="cs-CZ"/>
        </a:p>
      </dgm:t>
    </dgm:pt>
    <dgm:pt modelId="{3C35F528-786D-404B-91D3-E3542A831C19}" type="sibTrans" cxnId="{E1A5F082-BB4B-4AC7-A8AF-75D21A29BB69}">
      <dgm:prSet/>
      <dgm:spPr/>
      <dgm:t>
        <a:bodyPr/>
        <a:lstStyle/>
        <a:p>
          <a:endParaRPr lang="cs-CZ"/>
        </a:p>
      </dgm:t>
    </dgm:pt>
    <dgm:pt modelId="{CB06E891-1E0B-473D-A950-D440A272CBB5}">
      <dgm:prSet/>
      <dgm:spPr/>
      <dgm:t>
        <a:bodyPr/>
        <a:lstStyle/>
        <a:p>
          <a:r>
            <a:rPr lang="en-US" smtClean="0"/>
            <a:t>Trade environment</a:t>
          </a:r>
          <a:endParaRPr lang="en-US" dirty="0" smtClean="0"/>
        </a:p>
      </dgm:t>
    </dgm:pt>
    <dgm:pt modelId="{5C2409D4-A5E2-4AC5-9931-C5B05D340DAE}" type="parTrans" cxnId="{06A89F84-8A01-4ADA-827A-8D3E4DDA8D6C}">
      <dgm:prSet/>
      <dgm:spPr/>
      <dgm:t>
        <a:bodyPr/>
        <a:lstStyle/>
        <a:p>
          <a:endParaRPr lang="cs-CZ"/>
        </a:p>
      </dgm:t>
    </dgm:pt>
    <dgm:pt modelId="{C47C6EB5-6136-47A7-B2D8-DFCB85007DCD}" type="sibTrans" cxnId="{06A89F84-8A01-4ADA-827A-8D3E4DDA8D6C}">
      <dgm:prSet/>
      <dgm:spPr/>
      <dgm:t>
        <a:bodyPr/>
        <a:lstStyle/>
        <a:p>
          <a:endParaRPr lang="cs-CZ"/>
        </a:p>
      </dgm:t>
    </dgm:pt>
    <dgm:pt modelId="{ED01AB45-56BC-4298-AEDF-31C2A6B2C545}">
      <dgm:prSet/>
      <dgm:spPr/>
      <dgm:t>
        <a:bodyPr/>
        <a:lstStyle/>
        <a:p>
          <a:r>
            <a:rPr lang="en-US" smtClean="0"/>
            <a:t>Inner environment</a:t>
          </a:r>
          <a:endParaRPr lang="en-US" dirty="0" smtClean="0"/>
        </a:p>
      </dgm:t>
    </dgm:pt>
    <dgm:pt modelId="{53170E24-7DF1-4E2F-B2DF-EB0924E1BB1A}" type="parTrans" cxnId="{1CB611F6-7320-4E47-B63C-2E1594DAC3B2}">
      <dgm:prSet/>
      <dgm:spPr/>
      <dgm:t>
        <a:bodyPr/>
        <a:lstStyle/>
        <a:p>
          <a:endParaRPr lang="cs-CZ"/>
        </a:p>
      </dgm:t>
    </dgm:pt>
    <dgm:pt modelId="{CA52B871-3CB3-45DB-B67B-B76FB8358BE2}" type="sibTrans" cxnId="{1CB611F6-7320-4E47-B63C-2E1594DAC3B2}">
      <dgm:prSet/>
      <dgm:spPr/>
      <dgm:t>
        <a:bodyPr/>
        <a:lstStyle/>
        <a:p>
          <a:endParaRPr lang="cs-CZ"/>
        </a:p>
      </dgm:t>
    </dgm:pt>
    <dgm:pt modelId="{312BC267-4A8D-4EFB-83D8-F73133A8B152}">
      <dgm:prSet/>
      <dgm:spPr/>
      <dgm:t>
        <a:bodyPr/>
        <a:lstStyle/>
        <a:p>
          <a:r>
            <a:rPr lang="en-US" smtClean="0"/>
            <a:t>Weak sides</a:t>
          </a:r>
          <a:endParaRPr lang="en-US" dirty="0" smtClean="0"/>
        </a:p>
      </dgm:t>
    </dgm:pt>
    <dgm:pt modelId="{61C6E1D1-48DC-419B-BA65-F03732AB9413}" type="parTrans" cxnId="{7C88A90C-B0E6-4A32-BB44-29414F12778F}">
      <dgm:prSet/>
      <dgm:spPr/>
      <dgm:t>
        <a:bodyPr/>
        <a:lstStyle/>
        <a:p>
          <a:endParaRPr lang="cs-CZ"/>
        </a:p>
      </dgm:t>
    </dgm:pt>
    <dgm:pt modelId="{6371BD06-D440-4B9D-A673-4B06191C3FF5}" type="sibTrans" cxnId="{7C88A90C-B0E6-4A32-BB44-29414F12778F}">
      <dgm:prSet/>
      <dgm:spPr/>
      <dgm:t>
        <a:bodyPr/>
        <a:lstStyle/>
        <a:p>
          <a:endParaRPr lang="cs-CZ"/>
        </a:p>
      </dgm:t>
    </dgm:pt>
    <dgm:pt modelId="{E8E0A593-0049-4A4A-B607-5C15FED8D1E8}">
      <dgm:prSet/>
      <dgm:spPr/>
      <dgm:t>
        <a:bodyPr/>
        <a:lstStyle/>
        <a:p>
          <a:r>
            <a:rPr lang="en-US" smtClean="0"/>
            <a:t>Strong sides</a:t>
          </a:r>
          <a:endParaRPr lang="cs-CZ" dirty="0"/>
        </a:p>
      </dgm:t>
    </dgm:pt>
    <dgm:pt modelId="{D1644CCD-24AA-4F80-8711-7DFA15BC4CC6}" type="parTrans" cxnId="{08A8B40B-6B47-4F26-99D0-1966CE525C14}">
      <dgm:prSet/>
      <dgm:spPr/>
      <dgm:t>
        <a:bodyPr/>
        <a:lstStyle/>
        <a:p>
          <a:endParaRPr lang="cs-CZ"/>
        </a:p>
      </dgm:t>
    </dgm:pt>
    <dgm:pt modelId="{7E593EE5-ACC1-4A39-A343-32676B8276EC}" type="sibTrans" cxnId="{08A8B40B-6B47-4F26-99D0-1966CE525C14}">
      <dgm:prSet/>
      <dgm:spPr/>
      <dgm:t>
        <a:bodyPr/>
        <a:lstStyle/>
        <a:p>
          <a:endParaRPr lang="cs-CZ"/>
        </a:p>
      </dgm:t>
    </dgm:pt>
    <dgm:pt modelId="{02CD0C58-B2FF-4318-BD77-FC40333ED1DC}" type="pres">
      <dgm:prSet presAssocID="{AE44CB94-3704-4FBC-BCFD-D160A34161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3D25EC-C931-4C2E-8479-DF8AF6733570}" type="pres">
      <dgm:prSet presAssocID="{6277F34E-4821-4BDF-BE9A-9E55ABDCBF1E}" presName="root1" presStyleCnt="0"/>
      <dgm:spPr/>
    </dgm:pt>
    <dgm:pt modelId="{EAB5FA7D-455D-4258-B119-E26F3C9AFE33}" type="pres">
      <dgm:prSet presAssocID="{6277F34E-4821-4BDF-BE9A-9E55ABDCBF1E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725A5B-3DBE-4AA0-989E-54EDB3C9DAE9}" type="pres">
      <dgm:prSet presAssocID="{6277F34E-4821-4BDF-BE9A-9E55ABDCBF1E}" presName="level2hierChild" presStyleCnt="0"/>
      <dgm:spPr/>
    </dgm:pt>
    <dgm:pt modelId="{5DC914FC-DDE4-482E-BBCB-C8726A3943D4}" type="pres">
      <dgm:prSet presAssocID="{8CBA1630-28D1-460D-8513-6D1B7FCC7F69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D1156B5A-2313-47D0-B5B2-D8512BEF16F5}" type="pres">
      <dgm:prSet presAssocID="{8CBA1630-28D1-460D-8513-6D1B7FCC7F69}" presName="connTx" presStyleLbl="parChTrans1D2" presStyleIdx="0" presStyleCnt="4"/>
      <dgm:spPr/>
      <dgm:t>
        <a:bodyPr/>
        <a:lstStyle/>
        <a:p>
          <a:endParaRPr lang="en-US"/>
        </a:p>
      </dgm:t>
    </dgm:pt>
    <dgm:pt modelId="{8D84FF8B-5AF5-403F-8491-B41A0BFE98AC}" type="pres">
      <dgm:prSet presAssocID="{B703ACC2-399F-4426-8CB4-D3DC6B5964FA}" presName="root2" presStyleCnt="0"/>
      <dgm:spPr/>
    </dgm:pt>
    <dgm:pt modelId="{7F9BD552-FA99-4814-A679-31DA3F6DB156}" type="pres">
      <dgm:prSet presAssocID="{B703ACC2-399F-4426-8CB4-D3DC6B5964FA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FDC93-D5B0-454C-B431-FA8073CA2FDB}" type="pres">
      <dgm:prSet presAssocID="{B703ACC2-399F-4426-8CB4-D3DC6B5964FA}" presName="level3hierChild" presStyleCnt="0"/>
      <dgm:spPr/>
    </dgm:pt>
    <dgm:pt modelId="{038FADF5-CF31-4D53-B5E1-DAB4D2D4BE25}" type="pres">
      <dgm:prSet presAssocID="{5AA98635-B612-49B3-8358-DEE0F0C1B5A3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1C2B6DF-C622-4EA0-9D8E-7D57BEEAC331}" type="pres">
      <dgm:prSet presAssocID="{5AA98635-B612-49B3-8358-DEE0F0C1B5A3}" presName="connTx" presStyleLbl="parChTrans1D3" presStyleIdx="0" presStyleCnt="3"/>
      <dgm:spPr/>
      <dgm:t>
        <a:bodyPr/>
        <a:lstStyle/>
        <a:p>
          <a:endParaRPr lang="en-US"/>
        </a:p>
      </dgm:t>
    </dgm:pt>
    <dgm:pt modelId="{0F9CAE81-52E1-4779-9E2F-A37DDDCDC032}" type="pres">
      <dgm:prSet presAssocID="{C9E90B3E-4AE4-400E-8556-0EA388C0FA1B}" presName="root2" presStyleCnt="0"/>
      <dgm:spPr/>
    </dgm:pt>
    <dgm:pt modelId="{B107D0C3-7158-4D84-A214-4D1D7DE8446D}" type="pres">
      <dgm:prSet presAssocID="{C9E90B3E-4AE4-400E-8556-0EA388C0FA1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3FDDC1-3A19-4361-97D6-3231FFD14576}" type="pres">
      <dgm:prSet presAssocID="{C9E90B3E-4AE4-400E-8556-0EA388C0FA1B}" presName="level3hierChild" presStyleCnt="0"/>
      <dgm:spPr/>
    </dgm:pt>
    <dgm:pt modelId="{A315ADD8-42F7-496D-BF7A-335E9932D899}" type="pres">
      <dgm:prSet presAssocID="{08DD9E26-35DF-4A9B-B9DD-1D4BE3003EA8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80E0B6E9-4E5A-4F43-BC1C-D610D03A5F8C}" type="pres">
      <dgm:prSet presAssocID="{08DD9E26-35DF-4A9B-B9DD-1D4BE3003EA8}" presName="connTx" presStyleLbl="parChTrans1D3" presStyleIdx="1" presStyleCnt="3"/>
      <dgm:spPr/>
      <dgm:t>
        <a:bodyPr/>
        <a:lstStyle/>
        <a:p>
          <a:endParaRPr lang="en-US"/>
        </a:p>
      </dgm:t>
    </dgm:pt>
    <dgm:pt modelId="{C24F9E9E-7280-4159-8675-E6F9971EDCDE}" type="pres">
      <dgm:prSet presAssocID="{96594339-ED04-432A-84A5-299A5A48A094}" presName="root2" presStyleCnt="0"/>
      <dgm:spPr/>
    </dgm:pt>
    <dgm:pt modelId="{FB2951A3-B1E0-457D-A6B7-B4904189BF6A}" type="pres">
      <dgm:prSet presAssocID="{96594339-ED04-432A-84A5-299A5A48A09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A4BA96-B3D4-431E-A21F-D3C5D62C9781}" type="pres">
      <dgm:prSet presAssocID="{96594339-ED04-432A-84A5-299A5A48A094}" presName="level3hierChild" presStyleCnt="0"/>
      <dgm:spPr/>
    </dgm:pt>
    <dgm:pt modelId="{CB64631D-CD2E-4A7C-9D6C-71549B68BEF1}" type="pres">
      <dgm:prSet presAssocID="{C912DBE8-EC42-49E3-BC52-5FB4E8CBF262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47A00615-5EAB-4E92-8662-63DF5EAB5F72}" type="pres">
      <dgm:prSet presAssocID="{C912DBE8-EC42-49E3-BC52-5FB4E8CBF262}" presName="connTx" presStyleLbl="parChTrans1D3" presStyleIdx="2" presStyleCnt="3"/>
      <dgm:spPr/>
      <dgm:t>
        <a:bodyPr/>
        <a:lstStyle/>
        <a:p>
          <a:endParaRPr lang="en-US"/>
        </a:p>
      </dgm:t>
    </dgm:pt>
    <dgm:pt modelId="{4AA283D8-EC36-4BD2-9BC1-8745CBBB706F}" type="pres">
      <dgm:prSet presAssocID="{52BB7545-BB29-4D8E-BBC4-8E44038389FE}" presName="root2" presStyleCnt="0"/>
      <dgm:spPr/>
    </dgm:pt>
    <dgm:pt modelId="{BDF29EB9-8E09-45DA-8E99-C15C0F8EC502}" type="pres">
      <dgm:prSet presAssocID="{52BB7545-BB29-4D8E-BBC4-8E44038389F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1D4C17-8763-48C7-A6F6-17CB508A5C78}" type="pres">
      <dgm:prSet presAssocID="{52BB7545-BB29-4D8E-BBC4-8E44038389FE}" presName="level3hierChild" presStyleCnt="0"/>
      <dgm:spPr/>
    </dgm:pt>
    <dgm:pt modelId="{FAE6EFB0-A911-4AAE-8E6D-7571812BD136}" type="pres">
      <dgm:prSet presAssocID="{5C2409D4-A5E2-4AC5-9931-C5B05D340DAE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EFD6E81D-D985-4E40-820E-E693D82AB77A}" type="pres">
      <dgm:prSet presAssocID="{5C2409D4-A5E2-4AC5-9931-C5B05D340DA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87713EE-1B9A-4371-B02F-FE1A9C5159F7}" type="pres">
      <dgm:prSet presAssocID="{CB06E891-1E0B-473D-A950-D440A272CBB5}" presName="root2" presStyleCnt="0"/>
      <dgm:spPr/>
    </dgm:pt>
    <dgm:pt modelId="{A1003DFA-1828-443F-AB65-2579AF7BEB83}" type="pres">
      <dgm:prSet presAssocID="{CB06E891-1E0B-473D-A950-D440A272CBB5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353210-28FA-44BA-B9D7-614B99264D0B}" type="pres">
      <dgm:prSet presAssocID="{CB06E891-1E0B-473D-A950-D440A272CBB5}" presName="level3hierChild" presStyleCnt="0"/>
      <dgm:spPr/>
    </dgm:pt>
    <dgm:pt modelId="{1BE0F05A-BC58-4BD4-A59D-EBBB8002871B}" type="pres">
      <dgm:prSet presAssocID="{ED01AB45-56BC-4298-AEDF-31C2A6B2C545}" presName="root1" presStyleCnt="0"/>
      <dgm:spPr/>
    </dgm:pt>
    <dgm:pt modelId="{E8A0E042-4A41-4114-91A2-B447BECECC10}" type="pres">
      <dgm:prSet presAssocID="{ED01AB45-56BC-4298-AEDF-31C2A6B2C545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1B06C9-D16B-48D6-A499-C79D2D2E75B5}" type="pres">
      <dgm:prSet presAssocID="{ED01AB45-56BC-4298-AEDF-31C2A6B2C545}" presName="level2hierChild" presStyleCnt="0"/>
      <dgm:spPr/>
    </dgm:pt>
    <dgm:pt modelId="{0DDF95FB-4F84-462F-A536-71F6F5EF3659}" type="pres">
      <dgm:prSet presAssocID="{61C6E1D1-48DC-419B-BA65-F03732AB9413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8281AD6-A731-40C7-B9C2-7D321DA420E8}" type="pres">
      <dgm:prSet presAssocID="{61C6E1D1-48DC-419B-BA65-F03732AB9413}" presName="connTx" presStyleLbl="parChTrans1D2" presStyleIdx="2" presStyleCnt="4"/>
      <dgm:spPr/>
      <dgm:t>
        <a:bodyPr/>
        <a:lstStyle/>
        <a:p>
          <a:endParaRPr lang="en-US"/>
        </a:p>
      </dgm:t>
    </dgm:pt>
    <dgm:pt modelId="{8E2D6BC4-9CA2-474C-9D90-0520ABF552A9}" type="pres">
      <dgm:prSet presAssocID="{312BC267-4A8D-4EFB-83D8-F73133A8B152}" presName="root2" presStyleCnt="0"/>
      <dgm:spPr/>
    </dgm:pt>
    <dgm:pt modelId="{CE9EE5DA-A667-426C-BDF1-8CBAE85A9BB4}" type="pres">
      <dgm:prSet presAssocID="{312BC267-4A8D-4EFB-83D8-F73133A8B152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BA08C7-D141-4549-84D3-FAF4F0F444C0}" type="pres">
      <dgm:prSet presAssocID="{312BC267-4A8D-4EFB-83D8-F73133A8B152}" presName="level3hierChild" presStyleCnt="0"/>
      <dgm:spPr/>
    </dgm:pt>
    <dgm:pt modelId="{FAC622EF-E64E-4D7D-B190-A9CCF14C5053}" type="pres">
      <dgm:prSet presAssocID="{D1644CCD-24AA-4F80-8711-7DFA15BC4CC6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D648F2FE-F3E5-4300-B497-15F78112F5C8}" type="pres">
      <dgm:prSet presAssocID="{D1644CCD-24AA-4F80-8711-7DFA15BC4CC6}" presName="connTx" presStyleLbl="parChTrans1D2" presStyleIdx="3" presStyleCnt="4"/>
      <dgm:spPr/>
      <dgm:t>
        <a:bodyPr/>
        <a:lstStyle/>
        <a:p>
          <a:endParaRPr lang="en-US"/>
        </a:p>
      </dgm:t>
    </dgm:pt>
    <dgm:pt modelId="{D705544E-F7F3-40B4-BCD4-E0BEB146EBDB}" type="pres">
      <dgm:prSet presAssocID="{E8E0A593-0049-4A4A-B607-5C15FED8D1E8}" presName="root2" presStyleCnt="0"/>
      <dgm:spPr/>
    </dgm:pt>
    <dgm:pt modelId="{60CB6E30-6416-4256-AB76-4E3506C938B3}" type="pres">
      <dgm:prSet presAssocID="{E8E0A593-0049-4A4A-B607-5C15FED8D1E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C7D993-6416-4A81-877B-E053E8484344}" type="pres">
      <dgm:prSet presAssocID="{E8E0A593-0049-4A4A-B607-5C15FED8D1E8}" presName="level3hierChild" presStyleCnt="0"/>
      <dgm:spPr/>
    </dgm:pt>
  </dgm:ptLst>
  <dgm:cxnLst>
    <dgm:cxn modelId="{957CFD14-F99B-4C98-83BE-7A88BCAF66FF}" type="presOf" srcId="{61C6E1D1-48DC-419B-BA65-F03732AB9413}" destId="{48281AD6-A731-40C7-B9C2-7D321DA420E8}" srcOrd="1" destOrd="0" presId="urn:microsoft.com/office/officeart/2005/8/layout/hierarchy2"/>
    <dgm:cxn modelId="{18276392-E509-471D-BA34-51C7D98009F2}" type="presOf" srcId="{61C6E1D1-48DC-419B-BA65-F03732AB9413}" destId="{0DDF95FB-4F84-462F-A536-71F6F5EF3659}" srcOrd="0" destOrd="0" presId="urn:microsoft.com/office/officeart/2005/8/layout/hierarchy2"/>
    <dgm:cxn modelId="{52D012EB-82B0-4A99-BED4-B6C1ADE9DF4C}" type="presOf" srcId="{8CBA1630-28D1-460D-8513-6D1B7FCC7F69}" destId="{D1156B5A-2313-47D0-B5B2-D8512BEF16F5}" srcOrd="1" destOrd="0" presId="urn:microsoft.com/office/officeart/2005/8/layout/hierarchy2"/>
    <dgm:cxn modelId="{E1A5F082-BB4B-4AC7-A8AF-75D21A29BB69}" srcId="{B703ACC2-399F-4426-8CB4-D3DC6B5964FA}" destId="{52BB7545-BB29-4D8E-BBC4-8E44038389FE}" srcOrd="2" destOrd="0" parTransId="{C912DBE8-EC42-49E3-BC52-5FB4E8CBF262}" sibTransId="{3C35F528-786D-404B-91D3-E3542A831C19}"/>
    <dgm:cxn modelId="{6DBB9F0C-0222-48E8-BD12-A0D2A0034A8B}" type="presOf" srcId="{5AA98635-B612-49B3-8358-DEE0F0C1B5A3}" destId="{21C2B6DF-C622-4EA0-9D8E-7D57BEEAC331}" srcOrd="1" destOrd="0" presId="urn:microsoft.com/office/officeart/2005/8/layout/hierarchy2"/>
    <dgm:cxn modelId="{B22E3FDA-9F11-48A1-B771-643058216713}" type="presOf" srcId="{C912DBE8-EC42-49E3-BC52-5FB4E8CBF262}" destId="{47A00615-5EAB-4E92-8662-63DF5EAB5F72}" srcOrd="1" destOrd="0" presId="urn:microsoft.com/office/officeart/2005/8/layout/hierarchy2"/>
    <dgm:cxn modelId="{5025F94D-BB9C-4759-A56C-C9C2289578EF}" type="presOf" srcId="{52BB7545-BB29-4D8E-BBC4-8E44038389FE}" destId="{BDF29EB9-8E09-45DA-8E99-C15C0F8EC502}" srcOrd="0" destOrd="0" presId="urn:microsoft.com/office/officeart/2005/8/layout/hierarchy2"/>
    <dgm:cxn modelId="{B0ADB34A-8DBF-40E2-8D45-39A545660F41}" type="presOf" srcId="{C912DBE8-EC42-49E3-BC52-5FB4E8CBF262}" destId="{CB64631D-CD2E-4A7C-9D6C-71549B68BEF1}" srcOrd="0" destOrd="0" presId="urn:microsoft.com/office/officeart/2005/8/layout/hierarchy2"/>
    <dgm:cxn modelId="{757044E9-642C-40D2-860D-BD57E799A709}" type="presOf" srcId="{B703ACC2-399F-4426-8CB4-D3DC6B5964FA}" destId="{7F9BD552-FA99-4814-A679-31DA3F6DB156}" srcOrd="0" destOrd="0" presId="urn:microsoft.com/office/officeart/2005/8/layout/hierarchy2"/>
    <dgm:cxn modelId="{CBC1911B-9C28-48A8-B00E-0EADFBB093A0}" type="presOf" srcId="{E8E0A593-0049-4A4A-B607-5C15FED8D1E8}" destId="{60CB6E30-6416-4256-AB76-4E3506C938B3}" srcOrd="0" destOrd="0" presId="urn:microsoft.com/office/officeart/2005/8/layout/hierarchy2"/>
    <dgm:cxn modelId="{5F89DD06-6709-455D-B85A-4819DAFE7D63}" type="presOf" srcId="{ED01AB45-56BC-4298-AEDF-31C2A6B2C545}" destId="{E8A0E042-4A41-4114-91A2-B447BECECC10}" srcOrd="0" destOrd="0" presId="urn:microsoft.com/office/officeart/2005/8/layout/hierarchy2"/>
    <dgm:cxn modelId="{81E44C53-DCE2-453A-96E9-3571A8AD179C}" srcId="{B703ACC2-399F-4426-8CB4-D3DC6B5964FA}" destId="{C9E90B3E-4AE4-400E-8556-0EA388C0FA1B}" srcOrd="0" destOrd="0" parTransId="{5AA98635-B612-49B3-8358-DEE0F0C1B5A3}" sibTransId="{D55A273F-9055-4FBD-8987-97240FE372DD}"/>
    <dgm:cxn modelId="{CD164C45-34B0-4F21-8666-475B0874D263}" srcId="{B703ACC2-399F-4426-8CB4-D3DC6B5964FA}" destId="{96594339-ED04-432A-84A5-299A5A48A094}" srcOrd="1" destOrd="0" parTransId="{08DD9E26-35DF-4A9B-B9DD-1D4BE3003EA8}" sibTransId="{5C671176-C314-4B0A-931B-5BFC3A10C37E}"/>
    <dgm:cxn modelId="{A8AADFF0-99BF-4CA0-BB2B-BA98DDFF233E}" type="presOf" srcId="{5AA98635-B612-49B3-8358-DEE0F0C1B5A3}" destId="{038FADF5-CF31-4D53-B5E1-DAB4D2D4BE25}" srcOrd="0" destOrd="0" presId="urn:microsoft.com/office/officeart/2005/8/layout/hierarchy2"/>
    <dgm:cxn modelId="{7C88A90C-B0E6-4A32-BB44-29414F12778F}" srcId="{ED01AB45-56BC-4298-AEDF-31C2A6B2C545}" destId="{312BC267-4A8D-4EFB-83D8-F73133A8B152}" srcOrd="0" destOrd="0" parTransId="{61C6E1D1-48DC-419B-BA65-F03732AB9413}" sibTransId="{6371BD06-D440-4B9D-A673-4B06191C3FF5}"/>
    <dgm:cxn modelId="{B6431CE6-3B9B-4997-B464-D376A82C5582}" type="presOf" srcId="{C9E90B3E-4AE4-400E-8556-0EA388C0FA1B}" destId="{B107D0C3-7158-4D84-A214-4D1D7DE8446D}" srcOrd="0" destOrd="0" presId="urn:microsoft.com/office/officeart/2005/8/layout/hierarchy2"/>
    <dgm:cxn modelId="{A86F1B64-A0CD-4BC5-900E-66F2F442373A}" type="presOf" srcId="{5C2409D4-A5E2-4AC5-9931-C5B05D340DAE}" destId="{FAE6EFB0-A911-4AAE-8E6D-7571812BD136}" srcOrd="0" destOrd="0" presId="urn:microsoft.com/office/officeart/2005/8/layout/hierarchy2"/>
    <dgm:cxn modelId="{9CA6C598-34C3-404C-83A1-DEFA449AADC7}" srcId="{AE44CB94-3704-4FBC-BCFD-D160A341618E}" destId="{6277F34E-4821-4BDF-BE9A-9E55ABDCBF1E}" srcOrd="0" destOrd="0" parTransId="{EB1A0F17-5443-44B9-85BA-EF47B6F79029}" sibTransId="{9D05F569-5832-43C6-9102-D572B8227BEE}"/>
    <dgm:cxn modelId="{F159290E-BED0-46FD-9F3D-ECF8B6DAC087}" type="presOf" srcId="{D1644CCD-24AA-4F80-8711-7DFA15BC4CC6}" destId="{D648F2FE-F3E5-4300-B497-15F78112F5C8}" srcOrd="1" destOrd="0" presId="urn:microsoft.com/office/officeart/2005/8/layout/hierarchy2"/>
    <dgm:cxn modelId="{4BE2F33B-2078-407D-AEDA-C5A802C297A6}" type="presOf" srcId="{8CBA1630-28D1-460D-8513-6D1B7FCC7F69}" destId="{5DC914FC-DDE4-482E-BBCB-C8726A3943D4}" srcOrd="0" destOrd="0" presId="urn:microsoft.com/office/officeart/2005/8/layout/hierarchy2"/>
    <dgm:cxn modelId="{BC6830CD-14AF-4A87-AF30-E741D22513A1}" type="presOf" srcId="{312BC267-4A8D-4EFB-83D8-F73133A8B152}" destId="{CE9EE5DA-A667-426C-BDF1-8CBAE85A9BB4}" srcOrd="0" destOrd="0" presId="urn:microsoft.com/office/officeart/2005/8/layout/hierarchy2"/>
    <dgm:cxn modelId="{C5FCEFF9-FF88-44C8-BB8D-92E4E69799C4}" type="presOf" srcId="{08DD9E26-35DF-4A9B-B9DD-1D4BE3003EA8}" destId="{A315ADD8-42F7-496D-BF7A-335E9932D899}" srcOrd="0" destOrd="0" presId="urn:microsoft.com/office/officeart/2005/8/layout/hierarchy2"/>
    <dgm:cxn modelId="{B8BFEFFD-3D98-4B9F-98DC-DE6CA6DEF29B}" type="presOf" srcId="{AE44CB94-3704-4FBC-BCFD-D160A341618E}" destId="{02CD0C58-B2FF-4318-BD77-FC40333ED1DC}" srcOrd="0" destOrd="0" presId="urn:microsoft.com/office/officeart/2005/8/layout/hierarchy2"/>
    <dgm:cxn modelId="{08A8B40B-6B47-4F26-99D0-1966CE525C14}" srcId="{ED01AB45-56BC-4298-AEDF-31C2A6B2C545}" destId="{E8E0A593-0049-4A4A-B607-5C15FED8D1E8}" srcOrd="1" destOrd="0" parTransId="{D1644CCD-24AA-4F80-8711-7DFA15BC4CC6}" sibTransId="{7E593EE5-ACC1-4A39-A343-32676B8276EC}"/>
    <dgm:cxn modelId="{5FA3A75E-EE9C-410F-85C9-BD44FC8C065B}" type="presOf" srcId="{6277F34E-4821-4BDF-BE9A-9E55ABDCBF1E}" destId="{EAB5FA7D-455D-4258-B119-E26F3C9AFE33}" srcOrd="0" destOrd="0" presId="urn:microsoft.com/office/officeart/2005/8/layout/hierarchy2"/>
    <dgm:cxn modelId="{07F0B513-C843-4B69-82E3-4F4EED5421BF}" type="presOf" srcId="{96594339-ED04-432A-84A5-299A5A48A094}" destId="{FB2951A3-B1E0-457D-A6B7-B4904189BF6A}" srcOrd="0" destOrd="0" presId="urn:microsoft.com/office/officeart/2005/8/layout/hierarchy2"/>
    <dgm:cxn modelId="{06A89F84-8A01-4ADA-827A-8D3E4DDA8D6C}" srcId="{6277F34E-4821-4BDF-BE9A-9E55ABDCBF1E}" destId="{CB06E891-1E0B-473D-A950-D440A272CBB5}" srcOrd="1" destOrd="0" parTransId="{5C2409D4-A5E2-4AC5-9931-C5B05D340DAE}" sibTransId="{C47C6EB5-6136-47A7-B2D8-DFCB85007DCD}"/>
    <dgm:cxn modelId="{7000C6D4-16C1-45C6-8A92-63B50AB23AD2}" srcId="{6277F34E-4821-4BDF-BE9A-9E55ABDCBF1E}" destId="{B703ACC2-399F-4426-8CB4-D3DC6B5964FA}" srcOrd="0" destOrd="0" parTransId="{8CBA1630-28D1-460D-8513-6D1B7FCC7F69}" sibTransId="{88AFC94E-8900-4CEB-80EC-66BA48444322}"/>
    <dgm:cxn modelId="{15DFA004-62C6-4788-BAC4-B95B531EFD1D}" type="presOf" srcId="{CB06E891-1E0B-473D-A950-D440A272CBB5}" destId="{A1003DFA-1828-443F-AB65-2579AF7BEB83}" srcOrd="0" destOrd="0" presId="urn:microsoft.com/office/officeart/2005/8/layout/hierarchy2"/>
    <dgm:cxn modelId="{21CCBD67-F418-44D1-9F24-13F35954B777}" type="presOf" srcId="{D1644CCD-24AA-4F80-8711-7DFA15BC4CC6}" destId="{FAC622EF-E64E-4D7D-B190-A9CCF14C5053}" srcOrd="0" destOrd="0" presId="urn:microsoft.com/office/officeart/2005/8/layout/hierarchy2"/>
    <dgm:cxn modelId="{F31B2F28-433A-4522-813F-DF08119E570D}" type="presOf" srcId="{5C2409D4-A5E2-4AC5-9931-C5B05D340DAE}" destId="{EFD6E81D-D985-4E40-820E-E693D82AB77A}" srcOrd="1" destOrd="0" presId="urn:microsoft.com/office/officeart/2005/8/layout/hierarchy2"/>
    <dgm:cxn modelId="{1CB611F6-7320-4E47-B63C-2E1594DAC3B2}" srcId="{AE44CB94-3704-4FBC-BCFD-D160A341618E}" destId="{ED01AB45-56BC-4298-AEDF-31C2A6B2C545}" srcOrd="1" destOrd="0" parTransId="{53170E24-7DF1-4E2F-B2DF-EB0924E1BB1A}" sibTransId="{CA52B871-3CB3-45DB-B67B-B76FB8358BE2}"/>
    <dgm:cxn modelId="{672E1F76-9D05-44B2-93F0-A3D706DC104E}" type="presOf" srcId="{08DD9E26-35DF-4A9B-B9DD-1D4BE3003EA8}" destId="{80E0B6E9-4E5A-4F43-BC1C-D610D03A5F8C}" srcOrd="1" destOrd="0" presId="urn:microsoft.com/office/officeart/2005/8/layout/hierarchy2"/>
    <dgm:cxn modelId="{02367109-08BD-4C33-A531-F20A262AB5B2}" type="presParOf" srcId="{02CD0C58-B2FF-4318-BD77-FC40333ED1DC}" destId="{753D25EC-C931-4C2E-8479-DF8AF6733570}" srcOrd="0" destOrd="0" presId="urn:microsoft.com/office/officeart/2005/8/layout/hierarchy2"/>
    <dgm:cxn modelId="{3F16DE22-5F88-4AE6-8B96-9FE53C90CE35}" type="presParOf" srcId="{753D25EC-C931-4C2E-8479-DF8AF6733570}" destId="{EAB5FA7D-455D-4258-B119-E26F3C9AFE33}" srcOrd="0" destOrd="0" presId="urn:microsoft.com/office/officeart/2005/8/layout/hierarchy2"/>
    <dgm:cxn modelId="{F7AC1821-DC11-4E5D-916F-040FDB5FA06A}" type="presParOf" srcId="{753D25EC-C931-4C2E-8479-DF8AF6733570}" destId="{08725A5B-3DBE-4AA0-989E-54EDB3C9DAE9}" srcOrd="1" destOrd="0" presId="urn:microsoft.com/office/officeart/2005/8/layout/hierarchy2"/>
    <dgm:cxn modelId="{1EC123D7-D56D-40F7-ABB9-A1821576ED92}" type="presParOf" srcId="{08725A5B-3DBE-4AA0-989E-54EDB3C9DAE9}" destId="{5DC914FC-DDE4-482E-BBCB-C8726A3943D4}" srcOrd="0" destOrd="0" presId="urn:microsoft.com/office/officeart/2005/8/layout/hierarchy2"/>
    <dgm:cxn modelId="{613C2E43-FC77-4E21-9A63-AA0F7F3322F7}" type="presParOf" srcId="{5DC914FC-DDE4-482E-BBCB-C8726A3943D4}" destId="{D1156B5A-2313-47D0-B5B2-D8512BEF16F5}" srcOrd="0" destOrd="0" presId="urn:microsoft.com/office/officeart/2005/8/layout/hierarchy2"/>
    <dgm:cxn modelId="{D962B016-7242-41DA-8AB2-CE326AE5FC10}" type="presParOf" srcId="{08725A5B-3DBE-4AA0-989E-54EDB3C9DAE9}" destId="{8D84FF8B-5AF5-403F-8491-B41A0BFE98AC}" srcOrd="1" destOrd="0" presId="urn:microsoft.com/office/officeart/2005/8/layout/hierarchy2"/>
    <dgm:cxn modelId="{7A484934-6F76-4E1A-BBDB-F5D1F9360AC2}" type="presParOf" srcId="{8D84FF8B-5AF5-403F-8491-B41A0BFE98AC}" destId="{7F9BD552-FA99-4814-A679-31DA3F6DB156}" srcOrd="0" destOrd="0" presId="urn:microsoft.com/office/officeart/2005/8/layout/hierarchy2"/>
    <dgm:cxn modelId="{A5326790-BD73-4598-AD1A-3D3FD17AF238}" type="presParOf" srcId="{8D84FF8B-5AF5-403F-8491-B41A0BFE98AC}" destId="{8ADFDC93-D5B0-454C-B431-FA8073CA2FDB}" srcOrd="1" destOrd="0" presId="urn:microsoft.com/office/officeart/2005/8/layout/hierarchy2"/>
    <dgm:cxn modelId="{2C42E242-9A77-48D7-A772-F227C76103DD}" type="presParOf" srcId="{8ADFDC93-D5B0-454C-B431-FA8073CA2FDB}" destId="{038FADF5-CF31-4D53-B5E1-DAB4D2D4BE25}" srcOrd="0" destOrd="0" presId="urn:microsoft.com/office/officeart/2005/8/layout/hierarchy2"/>
    <dgm:cxn modelId="{E6FA8D71-BD95-4064-85AC-E087331966F0}" type="presParOf" srcId="{038FADF5-CF31-4D53-B5E1-DAB4D2D4BE25}" destId="{21C2B6DF-C622-4EA0-9D8E-7D57BEEAC331}" srcOrd="0" destOrd="0" presId="urn:microsoft.com/office/officeart/2005/8/layout/hierarchy2"/>
    <dgm:cxn modelId="{883D0C33-7AA2-404F-B7D7-544BD004A05C}" type="presParOf" srcId="{8ADFDC93-D5B0-454C-B431-FA8073CA2FDB}" destId="{0F9CAE81-52E1-4779-9E2F-A37DDDCDC032}" srcOrd="1" destOrd="0" presId="urn:microsoft.com/office/officeart/2005/8/layout/hierarchy2"/>
    <dgm:cxn modelId="{6498A3BA-06DC-44F5-A18B-65D92286F7A1}" type="presParOf" srcId="{0F9CAE81-52E1-4779-9E2F-A37DDDCDC032}" destId="{B107D0C3-7158-4D84-A214-4D1D7DE8446D}" srcOrd="0" destOrd="0" presId="urn:microsoft.com/office/officeart/2005/8/layout/hierarchy2"/>
    <dgm:cxn modelId="{B58794CA-E8DD-4284-8942-19E6C8F90635}" type="presParOf" srcId="{0F9CAE81-52E1-4779-9E2F-A37DDDCDC032}" destId="{DE3FDDC1-3A19-4361-97D6-3231FFD14576}" srcOrd="1" destOrd="0" presId="urn:microsoft.com/office/officeart/2005/8/layout/hierarchy2"/>
    <dgm:cxn modelId="{255AB5DC-2555-47AE-8365-DA7F5E76A106}" type="presParOf" srcId="{8ADFDC93-D5B0-454C-B431-FA8073CA2FDB}" destId="{A315ADD8-42F7-496D-BF7A-335E9932D899}" srcOrd="2" destOrd="0" presId="urn:microsoft.com/office/officeart/2005/8/layout/hierarchy2"/>
    <dgm:cxn modelId="{3009C9F4-E94D-4F20-8237-4423AF6B26B8}" type="presParOf" srcId="{A315ADD8-42F7-496D-BF7A-335E9932D899}" destId="{80E0B6E9-4E5A-4F43-BC1C-D610D03A5F8C}" srcOrd="0" destOrd="0" presId="urn:microsoft.com/office/officeart/2005/8/layout/hierarchy2"/>
    <dgm:cxn modelId="{2178559D-E7F0-4AE8-AA3D-26F34F2C6D6D}" type="presParOf" srcId="{8ADFDC93-D5B0-454C-B431-FA8073CA2FDB}" destId="{C24F9E9E-7280-4159-8675-E6F9971EDCDE}" srcOrd="3" destOrd="0" presId="urn:microsoft.com/office/officeart/2005/8/layout/hierarchy2"/>
    <dgm:cxn modelId="{94438A91-B341-49A6-96DA-47DF9A9EBD90}" type="presParOf" srcId="{C24F9E9E-7280-4159-8675-E6F9971EDCDE}" destId="{FB2951A3-B1E0-457D-A6B7-B4904189BF6A}" srcOrd="0" destOrd="0" presId="urn:microsoft.com/office/officeart/2005/8/layout/hierarchy2"/>
    <dgm:cxn modelId="{68A12D0D-C7A4-4638-842D-950FACFEC017}" type="presParOf" srcId="{C24F9E9E-7280-4159-8675-E6F9971EDCDE}" destId="{D3A4BA96-B3D4-431E-A21F-D3C5D62C9781}" srcOrd="1" destOrd="0" presId="urn:microsoft.com/office/officeart/2005/8/layout/hierarchy2"/>
    <dgm:cxn modelId="{CB97952F-4BB3-4E53-B26D-0DCD3A5EE985}" type="presParOf" srcId="{8ADFDC93-D5B0-454C-B431-FA8073CA2FDB}" destId="{CB64631D-CD2E-4A7C-9D6C-71549B68BEF1}" srcOrd="4" destOrd="0" presId="urn:microsoft.com/office/officeart/2005/8/layout/hierarchy2"/>
    <dgm:cxn modelId="{D554E909-E420-4E93-948B-74354192555F}" type="presParOf" srcId="{CB64631D-CD2E-4A7C-9D6C-71549B68BEF1}" destId="{47A00615-5EAB-4E92-8662-63DF5EAB5F72}" srcOrd="0" destOrd="0" presId="urn:microsoft.com/office/officeart/2005/8/layout/hierarchy2"/>
    <dgm:cxn modelId="{E845933A-30E9-4772-B98E-1AD3C3100EE0}" type="presParOf" srcId="{8ADFDC93-D5B0-454C-B431-FA8073CA2FDB}" destId="{4AA283D8-EC36-4BD2-9BC1-8745CBBB706F}" srcOrd="5" destOrd="0" presId="urn:microsoft.com/office/officeart/2005/8/layout/hierarchy2"/>
    <dgm:cxn modelId="{725FDBA8-8C77-467F-9CD2-29D3FCA04897}" type="presParOf" srcId="{4AA283D8-EC36-4BD2-9BC1-8745CBBB706F}" destId="{BDF29EB9-8E09-45DA-8E99-C15C0F8EC502}" srcOrd="0" destOrd="0" presId="urn:microsoft.com/office/officeart/2005/8/layout/hierarchy2"/>
    <dgm:cxn modelId="{5305ECAF-48E7-4CFA-993A-F6262C9264E9}" type="presParOf" srcId="{4AA283D8-EC36-4BD2-9BC1-8745CBBB706F}" destId="{901D4C17-8763-48C7-A6F6-17CB508A5C78}" srcOrd="1" destOrd="0" presId="urn:microsoft.com/office/officeart/2005/8/layout/hierarchy2"/>
    <dgm:cxn modelId="{C5793AE4-7AE3-4F77-885C-72C325A88C52}" type="presParOf" srcId="{08725A5B-3DBE-4AA0-989E-54EDB3C9DAE9}" destId="{FAE6EFB0-A911-4AAE-8E6D-7571812BD136}" srcOrd="2" destOrd="0" presId="urn:microsoft.com/office/officeart/2005/8/layout/hierarchy2"/>
    <dgm:cxn modelId="{2109426E-8DCF-4D9B-80B4-E34E239C90A1}" type="presParOf" srcId="{FAE6EFB0-A911-4AAE-8E6D-7571812BD136}" destId="{EFD6E81D-D985-4E40-820E-E693D82AB77A}" srcOrd="0" destOrd="0" presId="urn:microsoft.com/office/officeart/2005/8/layout/hierarchy2"/>
    <dgm:cxn modelId="{6BE45658-9AC2-46E9-B3B5-0F4FA713D370}" type="presParOf" srcId="{08725A5B-3DBE-4AA0-989E-54EDB3C9DAE9}" destId="{887713EE-1B9A-4371-B02F-FE1A9C5159F7}" srcOrd="3" destOrd="0" presId="urn:microsoft.com/office/officeart/2005/8/layout/hierarchy2"/>
    <dgm:cxn modelId="{7BD36EBF-364B-4A3C-9BE5-3BC168D390BF}" type="presParOf" srcId="{887713EE-1B9A-4371-B02F-FE1A9C5159F7}" destId="{A1003DFA-1828-443F-AB65-2579AF7BEB83}" srcOrd="0" destOrd="0" presId="urn:microsoft.com/office/officeart/2005/8/layout/hierarchy2"/>
    <dgm:cxn modelId="{4CC9296E-A65F-46FB-8CAA-9ACEEF7E2833}" type="presParOf" srcId="{887713EE-1B9A-4371-B02F-FE1A9C5159F7}" destId="{B5353210-28FA-44BA-B9D7-614B99264D0B}" srcOrd="1" destOrd="0" presId="urn:microsoft.com/office/officeart/2005/8/layout/hierarchy2"/>
    <dgm:cxn modelId="{07DFA481-B2E2-4009-8F34-1E81DC33CB72}" type="presParOf" srcId="{02CD0C58-B2FF-4318-BD77-FC40333ED1DC}" destId="{1BE0F05A-BC58-4BD4-A59D-EBBB8002871B}" srcOrd="1" destOrd="0" presId="urn:microsoft.com/office/officeart/2005/8/layout/hierarchy2"/>
    <dgm:cxn modelId="{367594D2-648F-424E-AF7A-77650579A97A}" type="presParOf" srcId="{1BE0F05A-BC58-4BD4-A59D-EBBB8002871B}" destId="{E8A0E042-4A41-4114-91A2-B447BECECC10}" srcOrd="0" destOrd="0" presId="urn:microsoft.com/office/officeart/2005/8/layout/hierarchy2"/>
    <dgm:cxn modelId="{CE8D395C-0804-43BB-ADB2-C377D97B21B8}" type="presParOf" srcId="{1BE0F05A-BC58-4BD4-A59D-EBBB8002871B}" destId="{731B06C9-D16B-48D6-A499-C79D2D2E75B5}" srcOrd="1" destOrd="0" presId="urn:microsoft.com/office/officeart/2005/8/layout/hierarchy2"/>
    <dgm:cxn modelId="{86898A41-F34B-4053-A678-37137461C5E3}" type="presParOf" srcId="{731B06C9-D16B-48D6-A499-C79D2D2E75B5}" destId="{0DDF95FB-4F84-462F-A536-71F6F5EF3659}" srcOrd="0" destOrd="0" presId="urn:microsoft.com/office/officeart/2005/8/layout/hierarchy2"/>
    <dgm:cxn modelId="{BE892FFF-E5B3-4FD2-97FB-5C5A9E155995}" type="presParOf" srcId="{0DDF95FB-4F84-462F-A536-71F6F5EF3659}" destId="{48281AD6-A731-40C7-B9C2-7D321DA420E8}" srcOrd="0" destOrd="0" presId="urn:microsoft.com/office/officeart/2005/8/layout/hierarchy2"/>
    <dgm:cxn modelId="{C5FC0C93-3752-4C3C-84B8-9B5989802855}" type="presParOf" srcId="{731B06C9-D16B-48D6-A499-C79D2D2E75B5}" destId="{8E2D6BC4-9CA2-474C-9D90-0520ABF552A9}" srcOrd="1" destOrd="0" presId="urn:microsoft.com/office/officeart/2005/8/layout/hierarchy2"/>
    <dgm:cxn modelId="{9CC09BF8-4627-4621-A1ED-AC0104BD1A1F}" type="presParOf" srcId="{8E2D6BC4-9CA2-474C-9D90-0520ABF552A9}" destId="{CE9EE5DA-A667-426C-BDF1-8CBAE85A9BB4}" srcOrd="0" destOrd="0" presId="urn:microsoft.com/office/officeart/2005/8/layout/hierarchy2"/>
    <dgm:cxn modelId="{CF8E32BD-4BAB-4950-B14C-B1AF6C658BFF}" type="presParOf" srcId="{8E2D6BC4-9CA2-474C-9D90-0520ABF552A9}" destId="{6CBA08C7-D141-4549-84D3-FAF4F0F444C0}" srcOrd="1" destOrd="0" presId="urn:microsoft.com/office/officeart/2005/8/layout/hierarchy2"/>
    <dgm:cxn modelId="{6D59C833-CB84-4E05-947C-76F527833ECB}" type="presParOf" srcId="{731B06C9-D16B-48D6-A499-C79D2D2E75B5}" destId="{FAC622EF-E64E-4D7D-B190-A9CCF14C5053}" srcOrd="2" destOrd="0" presId="urn:microsoft.com/office/officeart/2005/8/layout/hierarchy2"/>
    <dgm:cxn modelId="{CD2AD3B3-1585-4964-91EF-A68A9FA11CD4}" type="presParOf" srcId="{FAC622EF-E64E-4D7D-B190-A9CCF14C5053}" destId="{D648F2FE-F3E5-4300-B497-15F78112F5C8}" srcOrd="0" destOrd="0" presId="urn:microsoft.com/office/officeart/2005/8/layout/hierarchy2"/>
    <dgm:cxn modelId="{849CDAFE-01A4-49B4-B163-DC938D0D98AC}" type="presParOf" srcId="{731B06C9-D16B-48D6-A499-C79D2D2E75B5}" destId="{D705544E-F7F3-40B4-BCD4-E0BEB146EBDB}" srcOrd="3" destOrd="0" presId="urn:microsoft.com/office/officeart/2005/8/layout/hierarchy2"/>
    <dgm:cxn modelId="{216A713E-2E6D-4D25-8C44-2ABEA59C4FC0}" type="presParOf" srcId="{D705544E-F7F3-40B4-BCD4-E0BEB146EBDB}" destId="{60CB6E30-6416-4256-AB76-4E3506C938B3}" srcOrd="0" destOrd="0" presId="urn:microsoft.com/office/officeart/2005/8/layout/hierarchy2"/>
    <dgm:cxn modelId="{68697033-9EA0-4E63-8309-AF90DF704CE9}" type="presParOf" srcId="{D705544E-F7F3-40B4-BCD4-E0BEB146EBDB}" destId="{F3C7D993-6416-4A81-877B-E053E84843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D88A09-DE94-4683-B680-E70169CE1CCB}" type="doc">
      <dgm:prSet loTypeId="urn:diagrams.loki3.com/BracketList+Icon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9FF4708-F7D2-4C1D-82E0-3604C3CF43A8}">
      <dgm:prSet phldrT="[Text]"/>
      <dgm:spPr/>
      <dgm:t>
        <a:bodyPr/>
        <a:lstStyle/>
        <a:p>
          <a:r>
            <a:rPr lang="en-US" dirty="0" smtClean="0"/>
            <a:t>Key actors (3C)</a:t>
          </a:r>
          <a:endParaRPr lang="cs-CZ" dirty="0"/>
        </a:p>
      </dgm:t>
    </dgm:pt>
    <dgm:pt modelId="{98FF0939-A50F-4E6C-9892-524B1FFC5E2E}" type="parTrans" cxnId="{713BF18B-B789-47A8-9596-772BD0144D25}">
      <dgm:prSet/>
      <dgm:spPr/>
      <dgm:t>
        <a:bodyPr/>
        <a:lstStyle/>
        <a:p>
          <a:endParaRPr lang="cs-CZ"/>
        </a:p>
      </dgm:t>
    </dgm:pt>
    <dgm:pt modelId="{2DC8627F-6C3F-4F6E-923B-29648A275B96}" type="sibTrans" cxnId="{713BF18B-B789-47A8-9596-772BD0144D25}">
      <dgm:prSet/>
      <dgm:spPr/>
      <dgm:t>
        <a:bodyPr/>
        <a:lstStyle/>
        <a:p>
          <a:endParaRPr lang="cs-CZ"/>
        </a:p>
      </dgm:t>
    </dgm:pt>
    <dgm:pt modelId="{F11F863E-F333-4C7E-BB9D-BE1E0E0F1F66}">
      <dgm:prSet phldrT="[Text]"/>
      <dgm:spPr/>
      <dgm:t>
        <a:bodyPr/>
        <a:lstStyle/>
        <a:p>
          <a:r>
            <a:rPr lang="en-US" smtClean="0"/>
            <a:t>Consumers</a:t>
          </a:r>
          <a:endParaRPr lang="cs-CZ" dirty="0"/>
        </a:p>
      </dgm:t>
    </dgm:pt>
    <dgm:pt modelId="{6588D85A-55AF-4181-92F8-BF8939554E56}" type="parTrans" cxnId="{03FE49CF-B736-4608-B504-501199C39E36}">
      <dgm:prSet/>
      <dgm:spPr/>
      <dgm:t>
        <a:bodyPr/>
        <a:lstStyle/>
        <a:p>
          <a:endParaRPr lang="cs-CZ"/>
        </a:p>
      </dgm:t>
    </dgm:pt>
    <dgm:pt modelId="{FDC5C2B2-77E6-41E1-A7D7-AE179B42B310}" type="sibTrans" cxnId="{03FE49CF-B736-4608-B504-501199C39E36}">
      <dgm:prSet/>
      <dgm:spPr/>
      <dgm:t>
        <a:bodyPr/>
        <a:lstStyle/>
        <a:p>
          <a:endParaRPr lang="cs-CZ"/>
        </a:p>
      </dgm:t>
    </dgm:pt>
    <dgm:pt modelId="{51216E0D-4735-4AE8-99ED-F380EE91FB67}">
      <dgm:prSet phldrT="[Text]"/>
      <dgm:spPr/>
      <dgm:t>
        <a:bodyPr/>
        <a:lstStyle/>
        <a:p>
          <a:r>
            <a:rPr lang="en-US" dirty="0" smtClean="0"/>
            <a:t>Key features</a:t>
          </a:r>
          <a:endParaRPr lang="cs-CZ" dirty="0"/>
        </a:p>
      </dgm:t>
    </dgm:pt>
    <dgm:pt modelId="{F30DA2D6-E109-44FB-B0E1-AD4A6213578D}" type="parTrans" cxnId="{7DEC5567-3EDF-4B15-9160-1EDB68ADE3DA}">
      <dgm:prSet/>
      <dgm:spPr/>
      <dgm:t>
        <a:bodyPr/>
        <a:lstStyle/>
        <a:p>
          <a:endParaRPr lang="cs-CZ"/>
        </a:p>
      </dgm:t>
    </dgm:pt>
    <dgm:pt modelId="{99B81DCE-6904-4302-AD3F-948EEE1DF0E8}" type="sibTrans" cxnId="{7DEC5567-3EDF-4B15-9160-1EDB68ADE3DA}">
      <dgm:prSet/>
      <dgm:spPr/>
      <dgm:t>
        <a:bodyPr/>
        <a:lstStyle/>
        <a:p>
          <a:endParaRPr lang="cs-CZ"/>
        </a:p>
      </dgm:t>
    </dgm:pt>
    <dgm:pt modelId="{05AC9F12-62AE-4DF9-90CC-D8FC22E99DEC}">
      <dgm:prSet phldrT="[Text]"/>
      <dgm:spPr/>
      <dgm:t>
        <a:bodyPr/>
        <a:lstStyle/>
        <a:p>
          <a:r>
            <a:rPr lang="en-US" dirty="0" smtClean="0"/>
            <a:t>Market size</a:t>
          </a:r>
          <a:endParaRPr lang="cs-CZ" dirty="0"/>
        </a:p>
      </dgm:t>
    </dgm:pt>
    <dgm:pt modelId="{4DC0B08E-2B14-4487-A816-0D8C777A304C}" type="parTrans" cxnId="{5D6211B7-3CA6-4E8E-A349-6C347BA68EDA}">
      <dgm:prSet/>
      <dgm:spPr/>
      <dgm:t>
        <a:bodyPr/>
        <a:lstStyle/>
        <a:p>
          <a:endParaRPr lang="cs-CZ"/>
        </a:p>
      </dgm:t>
    </dgm:pt>
    <dgm:pt modelId="{F575FCF4-6B73-41C8-BDBF-13109FB05C80}" type="sibTrans" cxnId="{5D6211B7-3CA6-4E8E-A349-6C347BA68EDA}">
      <dgm:prSet/>
      <dgm:spPr/>
      <dgm:t>
        <a:bodyPr/>
        <a:lstStyle/>
        <a:p>
          <a:endParaRPr lang="cs-CZ"/>
        </a:p>
      </dgm:t>
    </dgm:pt>
    <dgm:pt modelId="{9ACE9E0B-30A0-401B-A0B7-83B4C60CD78B}">
      <dgm:prSet/>
      <dgm:spPr/>
      <dgm:t>
        <a:bodyPr/>
        <a:lstStyle/>
        <a:p>
          <a:r>
            <a:rPr lang="en-US" smtClean="0"/>
            <a:t>Collaborators</a:t>
          </a:r>
          <a:endParaRPr lang="en-US" dirty="0"/>
        </a:p>
      </dgm:t>
    </dgm:pt>
    <dgm:pt modelId="{50C9000B-2A1D-4696-81BF-B172E304B1CB}" type="parTrans" cxnId="{A13F3E54-D5A1-485D-808D-BAAF1714CF1C}">
      <dgm:prSet/>
      <dgm:spPr/>
      <dgm:t>
        <a:bodyPr/>
        <a:lstStyle/>
        <a:p>
          <a:endParaRPr lang="cs-CZ"/>
        </a:p>
      </dgm:t>
    </dgm:pt>
    <dgm:pt modelId="{D364FCD8-F872-415C-8E8E-C4F87A9588B8}" type="sibTrans" cxnId="{A13F3E54-D5A1-485D-808D-BAAF1714CF1C}">
      <dgm:prSet/>
      <dgm:spPr/>
      <dgm:t>
        <a:bodyPr/>
        <a:lstStyle/>
        <a:p>
          <a:endParaRPr lang="cs-CZ"/>
        </a:p>
      </dgm:t>
    </dgm:pt>
    <dgm:pt modelId="{B6AC2039-BD91-4A32-827E-BBF270D4B42F}">
      <dgm:prSet/>
      <dgm:spPr/>
      <dgm:t>
        <a:bodyPr/>
        <a:lstStyle/>
        <a:p>
          <a:r>
            <a:rPr lang="en-US" smtClean="0"/>
            <a:t>Competitors</a:t>
          </a:r>
          <a:endParaRPr lang="en-US" dirty="0"/>
        </a:p>
      </dgm:t>
    </dgm:pt>
    <dgm:pt modelId="{2A2C7232-94CF-4BEE-BEE3-AB9D22E7CBBA}" type="parTrans" cxnId="{167C0925-6811-4428-A193-5C7A1F6F4026}">
      <dgm:prSet/>
      <dgm:spPr/>
      <dgm:t>
        <a:bodyPr/>
        <a:lstStyle/>
        <a:p>
          <a:endParaRPr lang="cs-CZ"/>
        </a:p>
      </dgm:t>
    </dgm:pt>
    <dgm:pt modelId="{00850A2D-1A1C-433E-ADEA-69226D7BD5F6}" type="sibTrans" cxnId="{167C0925-6811-4428-A193-5C7A1F6F4026}">
      <dgm:prSet/>
      <dgm:spPr/>
      <dgm:t>
        <a:bodyPr/>
        <a:lstStyle/>
        <a:p>
          <a:endParaRPr lang="cs-CZ"/>
        </a:p>
      </dgm:t>
    </dgm:pt>
    <dgm:pt modelId="{823ECF92-3527-4439-8CD5-A168BDF6A5DB}">
      <dgm:prSet/>
      <dgm:spPr/>
      <dgm:t>
        <a:bodyPr/>
        <a:lstStyle/>
        <a:p>
          <a:r>
            <a:rPr lang="en-US" smtClean="0"/>
            <a:t>Level of the branch</a:t>
          </a:r>
          <a:endParaRPr lang="en-US" dirty="0" smtClean="0"/>
        </a:p>
      </dgm:t>
    </dgm:pt>
    <dgm:pt modelId="{C3783366-87DF-4068-9F36-991E7033BDBE}" type="parTrans" cxnId="{FF42BB85-9ACC-4495-87A1-DFB9AEC92CB3}">
      <dgm:prSet/>
      <dgm:spPr/>
      <dgm:t>
        <a:bodyPr/>
        <a:lstStyle/>
        <a:p>
          <a:endParaRPr lang="cs-CZ"/>
        </a:p>
      </dgm:t>
    </dgm:pt>
    <dgm:pt modelId="{BB2C873D-B51C-4F68-80DA-2E04FD959709}" type="sibTrans" cxnId="{FF42BB85-9ACC-4495-87A1-DFB9AEC92CB3}">
      <dgm:prSet/>
      <dgm:spPr/>
      <dgm:t>
        <a:bodyPr/>
        <a:lstStyle/>
        <a:p>
          <a:endParaRPr lang="cs-CZ"/>
        </a:p>
      </dgm:t>
    </dgm:pt>
    <dgm:pt modelId="{AAAF0E6F-C569-445F-8383-93A282D76E34}">
      <dgm:prSet/>
      <dgm:spPr/>
      <dgm:t>
        <a:bodyPr/>
        <a:lstStyle/>
        <a:p>
          <a:r>
            <a:rPr lang="en-US" smtClean="0"/>
            <a:t>Life stadium</a:t>
          </a:r>
          <a:endParaRPr lang="en-US" dirty="0" smtClean="0"/>
        </a:p>
      </dgm:t>
    </dgm:pt>
    <dgm:pt modelId="{C767236A-4F35-4CC4-B33B-0FDD1A24A220}" type="parTrans" cxnId="{BFB76263-2AE6-4FF0-9051-9296CBAC88DC}">
      <dgm:prSet/>
      <dgm:spPr/>
      <dgm:t>
        <a:bodyPr/>
        <a:lstStyle/>
        <a:p>
          <a:endParaRPr lang="cs-CZ"/>
        </a:p>
      </dgm:t>
    </dgm:pt>
    <dgm:pt modelId="{BBD360E9-C59D-4822-A0A8-9AAA80A7D7CB}" type="sibTrans" cxnId="{BFB76263-2AE6-4FF0-9051-9296CBAC88DC}">
      <dgm:prSet/>
      <dgm:spPr/>
      <dgm:t>
        <a:bodyPr/>
        <a:lstStyle/>
        <a:p>
          <a:endParaRPr lang="cs-CZ"/>
        </a:p>
      </dgm:t>
    </dgm:pt>
    <dgm:pt modelId="{06E2E9EA-E05A-414B-ABD7-E8378461C2D4}">
      <dgm:prSet/>
      <dgm:spPr/>
      <dgm:t>
        <a:bodyPr/>
        <a:lstStyle/>
        <a:p>
          <a:r>
            <a:rPr lang="en-US" smtClean="0"/>
            <a:t>Competitors in the branch</a:t>
          </a:r>
          <a:endParaRPr lang="en-US" dirty="0" smtClean="0"/>
        </a:p>
      </dgm:t>
    </dgm:pt>
    <dgm:pt modelId="{4A407A91-5281-458E-923A-AF27CAA6CB3D}" type="parTrans" cxnId="{356ADB28-1703-4619-A2CC-D6C7A7E026C6}">
      <dgm:prSet/>
      <dgm:spPr/>
      <dgm:t>
        <a:bodyPr/>
        <a:lstStyle/>
        <a:p>
          <a:endParaRPr lang="cs-CZ"/>
        </a:p>
      </dgm:t>
    </dgm:pt>
    <dgm:pt modelId="{358FB843-6184-4FBC-A489-672853A50D6D}" type="sibTrans" cxnId="{356ADB28-1703-4619-A2CC-D6C7A7E026C6}">
      <dgm:prSet/>
      <dgm:spPr/>
      <dgm:t>
        <a:bodyPr/>
        <a:lstStyle/>
        <a:p>
          <a:endParaRPr lang="cs-CZ"/>
        </a:p>
      </dgm:t>
    </dgm:pt>
    <dgm:pt modelId="{D4D4DD42-D21B-402A-AC88-1085DA9CA4F0}">
      <dgm:prSet/>
      <dgm:spPr/>
      <dgm:t>
        <a:bodyPr/>
        <a:lstStyle/>
        <a:p>
          <a:r>
            <a:rPr lang="en-US" smtClean="0"/>
            <a:t>Dependence on </a:t>
          </a:r>
          <a:endParaRPr lang="en-US" dirty="0" smtClean="0"/>
        </a:p>
      </dgm:t>
    </dgm:pt>
    <dgm:pt modelId="{85C840D5-184A-476F-93D8-015EB07844C7}" type="parTrans" cxnId="{0F92C931-AA3A-4B33-97A7-8A85793588E7}">
      <dgm:prSet/>
      <dgm:spPr/>
      <dgm:t>
        <a:bodyPr/>
        <a:lstStyle/>
        <a:p>
          <a:endParaRPr lang="cs-CZ"/>
        </a:p>
      </dgm:t>
    </dgm:pt>
    <dgm:pt modelId="{6ED44550-9979-4F7F-9D5D-045A494A1F7E}" type="sibTrans" cxnId="{0F92C931-AA3A-4B33-97A7-8A85793588E7}">
      <dgm:prSet/>
      <dgm:spPr/>
      <dgm:t>
        <a:bodyPr/>
        <a:lstStyle/>
        <a:p>
          <a:endParaRPr lang="cs-CZ"/>
        </a:p>
      </dgm:t>
    </dgm:pt>
    <dgm:pt modelId="{C614691D-1D83-4311-8FED-0472BBE6FF6C}">
      <dgm:prSet/>
      <dgm:spPr/>
      <dgm:t>
        <a:bodyPr/>
        <a:lstStyle/>
        <a:p>
          <a:r>
            <a:rPr lang="en-US" smtClean="0"/>
            <a:t>Ecology</a:t>
          </a:r>
          <a:endParaRPr lang="en-US" dirty="0" smtClean="0"/>
        </a:p>
      </dgm:t>
    </dgm:pt>
    <dgm:pt modelId="{0CBB8D34-4D95-4B6E-92FE-3B9B4EC13016}" type="parTrans" cxnId="{0E82BE16-49CF-4810-A8C5-957E7949811D}">
      <dgm:prSet/>
      <dgm:spPr/>
      <dgm:t>
        <a:bodyPr/>
        <a:lstStyle/>
        <a:p>
          <a:endParaRPr lang="cs-CZ"/>
        </a:p>
      </dgm:t>
    </dgm:pt>
    <dgm:pt modelId="{0DE307CE-6F5B-4F44-9681-9501F7085BB4}" type="sibTrans" cxnId="{0E82BE16-49CF-4810-A8C5-957E7949811D}">
      <dgm:prSet/>
      <dgm:spPr/>
      <dgm:t>
        <a:bodyPr/>
        <a:lstStyle/>
        <a:p>
          <a:endParaRPr lang="cs-CZ"/>
        </a:p>
      </dgm:t>
    </dgm:pt>
    <dgm:pt modelId="{FED20ABF-9E24-4547-A075-FB936B1DD39E}">
      <dgm:prSet/>
      <dgm:spPr/>
      <dgm:t>
        <a:bodyPr/>
        <a:lstStyle/>
        <a:p>
          <a:r>
            <a:rPr lang="en-US" smtClean="0"/>
            <a:t>Politics</a:t>
          </a:r>
          <a:endParaRPr lang="en-US" dirty="0" smtClean="0"/>
        </a:p>
      </dgm:t>
    </dgm:pt>
    <dgm:pt modelId="{5CB776A1-97D5-4C89-9047-9E289C9FFF7E}" type="parTrans" cxnId="{A3DD0317-08D3-4949-87A8-843B04E682D7}">
      <dgm:prSet/>
      <dgm:spPr/>
      <dgm:t>
        <a:bodyPr/>
        <a:lstStyle/>
        <a:p>
          <a:endParaRPr lang="cs-CZ"/>
        </a:p>
      </dgm:t>
    </dgm:pt>
    <dgm:pt modelId="{0B72B51F-3690-45E8-B787-3F72F44C2B7F}" type="sibTrans" cxnId="{A3DD0317-08D3-4949-87A8-843B04E682D7}">
      <dgm:prSet/>
      <dgm:spPr/>
      <dgm:t>
        <a:bodyPr/>
        <a:lstStyle/>
        <a:p>
          <a:endParaRPr lang="cs-CZ"/>
        </a:p>
      </dgm:t>
    </dgm:pt>
    <dgm:pt modelId="{E63D4002-63A1-4889-A8EA-54C694002ED6}">
      <dgm:prSet/>
      <dgm:spPr/>
      <dgm:t>
        <a:bodyPr/>
        <a:lstStyle/>
        <a:p>
          <a:r>
            <a:rPr lang="en-US" dirty="0" smtClean="0"/>
            <a:t>Law</a:t>
          </a:r>
        </a:p>
      </dgm:t>
    </dgm:pt>
    <dgm:pt modelId="{6F3457A3-3CAC-4C36-95F0-0E36A5AB510E}" type="parTrans" cxnId="{17A37180-6CB8-44B1-8C81-EB567D691AAF}">
      <dgm:prSet/>
      <dgm:spPr/>
      <dgm:t>
        <a:bodyPr/>
        <a:lstStyle/>
        <a:p>
          <a:endParaRPr lang="cs-CZ"/>
        </a:p>
      </dgm:t>
    </dgm:pt>
    <dgm:pt modelId="{541EF19C-EE59-4B61-99BA-E634745C6F52}" type="sibTrans" cxnId="{17A37180-6CB8-44B1-8C81-EB567D691AAF}">
      <dgm:prSet/>
      <dgm:spPr/>
      <dgm:t>
        <a:bodyPr/>
        <a:lstStyle/>
        <a:p>
          <a:endParaRPr lang="cs-CZ"/>
        </a:p>
      </dgm:t>
    </dgm:pt>
    <dgm:pt modelId="{CD9950E6-2982-4A07-9D97-6E0CB538BE20}">
      <dgm:prSet/>
      <dgm:spPr/>
      <dgm:t>
        <a:bodyPr/>
        <a:lstStyle/>
        <a:p>
          <a:r>
            <a:rPr lang="en-US" smtClean="0"/>
            <a:t>Profitability</a:t>
          </a:r>
          <a:endParaRPr lang="cs-CZ" dirty="0"/>
        </a:p>
      </dgm:t>
    </dgm:pt>
    <dgm:pt modelId="{B5546325-AE89-479A-B060-535E676604BD}" type="parTrans" cxnId="{E1E09A5F-E355-4CC2-9CF1-DFA14A72E492}">
      <dgm:prSet/>
      <dgm:spPr/>
      <dgm:t>
        <a:bodyPr/>
        <a:lstStyle/>
        <a:p>
          <a:endParaRPr lang="cs-CZ"/>
        </a:p>
      </dgm:t>
    </dgm:pt>
    <dgm:pt modelId="{0B052363-88C7-4C95-BC6B-8564654C1FFF}" type="sibTrans" cxnId="{E1E09A5F-E355-4CC2-9CF1-DFA14A72E492}">
      <dgm:prSet/>
      <dgm:spPr/>
      <dgm:t>
        <a:bodyPr/>
        <a:lstStyle/>
        <a:p>
          <a:endParaRPr lang="cs-CZ"/>
        </a:p>
      </dgm:t>
    </dgm:pt>
    <dgm:pt modelId="{6C5F0C01-8CFC-444E-92B0-E6E206811FEB}" type="pres">
      <dgm:prSet presAssocID="{83D88A09-DE94-4683-B680-E70169CE1C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7F2322-2603-4D38-AC90-012AA524FC33}" type="pres">
      <dgm:prSet presAssocID="{79FF4708-F7D2-4C1D-82E0-3604C3CF43A8}" presName="linNode" presStyleCnt="0"/>
      <dgm:spPr/>
    </dgm:pt>
    <dgm:pt modelId="{E37E22D4-265F-429A-BA63-87035BAB8302}" type="pres">
      <dgm:prSet presAssocID="{79FF4708-F7D2-4C1D-82E0-3604C3CF43A8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35693-71F8-4BBF-99B6-5AE6F4F35C45}" type="pres">
      <dgm:prSet presAssocID="{79FF4708-F7D2-4C1D-82E0-3604C3CF43A8}" presName="bracket" presStyleLbl="parChTrans1D1" presStyleIdx="0" presStyleCnt="2"/>
      <dgm:spPr/>
    </dgm:pt>
    <dgm:pt modelId="{EAB21343-50E1-4CC5-BA2B-351D169FB269}" type="pres">
      <dgm:prSet presAssocID="{79FF4708-F7D2-4C1D-82E0-3604C3CF43A8}" presName="spH" presStyleCnt="0"/>
      <dgm:spPr/>
    </dgm:pt>
    <dgm:pt modelId="{EC654C4E-BAFD-431D-8DA8-D3ADFCB28095}" type="pres">
      <dgm:prSet presAssocID="{79FF4708-F7D2-4C1D-82E0-3604C3CF43A8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64135-7C9F-4B19-869D-0C599CE440A3}" type="pres">
      <dgm:prSet presAssocID="{2DC8627F-6C3F-4F6E-923B-29648A275B96}" presName="spV" presStyleCnt="0"/>
      <dgm:spPr/>
    </dgm:pt>
    <dgm:pt modelId="{AA0519E7-E835-4847-B5A1-EC6182ADC335}" type="pres">
      <dgm:prSet presAssocID="{51216E0D-4735-4AE8-99ED-F380EE91FB67}" presName="linNode" presStyleCnt="0"/>
      <dgm:spPr/>
    </dgm:pt>
    <dgm:pt modelId="{E83D45D4-84E6-4A05-9C1D-3A32806E7DDF}" type="pres">
      <dgm:prSet presAssocID="{51216E0D-4735-4AE8-99ED-F380EE91FB67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D3BF1-0013-492D-AC23-62C270E4D9C7}" type="pres">
      <dgm:prSet presAssocID="{51216E0D-4735-4AE8-99ED-F380EE91FB67}" presName="bracket" presStyleLbl="parChTrans1D1" presStyleIdx="1" presStyleCnt="2"/>
      <dgm:spPr/>
    </dgm:pt>
    <dgm:pt modelId="{4258974F-1F66-40D7-94A1-145230207FB9}" type="pres">
      <dgm:prSet presAssocID="{51216E0D-4735-4AE8-99ED-F380EE91FB67}" presName="spH" presStyleCnt="0"/>
      <dgm:spPr/>
    </dgm:pt>
    <dgm:pt modelId="{0DC51C0C-EFA3-4F9E-A2E5-625816C1EA96}" type="pres">
      <dgm:prSet presAssocID="{51216E0D-4735-4AE8-99ED-F380EE91FB67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44363A-2E92-4B9E-9DB4-4C4F52137651}" type="presOf" srcId="{83D88A09-DE94-4683-B680-E70169CE1CCB}" destId="{6C5F0C01-8CFC-444E-92B0-E6E206811FEB}" srcOrd="0" destOrd="0" presId="urn:diagrams.loki3.com/BracketList+Icon"/>
    <dgm:cxn modelId="{167C0925-6811-4428-A193-5C7A1F6F4026}" srcId="{79FF4708-F7D2-4C1D-82E0-3604C3CF43A8}" destId="{B6AC2039-BD91-4A32-827E-BBF270D4B42F}" srcOrd="2" destOrd="0" parTransId="{2A2C7232-94CF-4BEE-BEE3-AB9D22E7CBBA}" sibTransId="{00850A2D-1A1C-433E-ADEA-69226D7BD5F6}"/>
    <dgm:cxn modelId="{F3E5B682-9217-46F3-9DA4-29278B0DC678}" type="presOf" srcId="{B6AC2039-BD91-4A32-827E-BBF270D4B42F}" destId="{EC654C4E-BAFD-431D-8DA8-D3ADFCB28095}" srcOrd="0" destOrd="2" presId="urn:diagrams.loki3.com/BracketList+Icon"/>
    <dgm:cxn modelId="{5D6211B7-3CA6-4E8E-A349-6C347BA68EDA}" srcId="{51216E0D-4735-4AE8-99ED-F380EE91FB67}" destId="{05AC9F12-62AE-4DF9-90CC-D8FC22E99DEC}" srcOrd="0" destOrd="0" parTransId="{4DC0B08E-2B14-4487-A816-0D8C777A304C}" sibTransId="{F575FCF4-6B73-41C8-BDBF-13109FB05C80}"/>
    <dgm:cxn modelId="{E1E09A5F-E355-4CC2-9CF1-DFA14A72E492}" srcId="{51216E0D-4735-4AE8-99ED-F380EE91FB67}" destId="{CD9950E6-2982-4A07-9D97-6E0CB538BE20}" srcOrd="5" destOrd="0" parTransId="{B5546325-AE89-479A-B060-535E676604BD}" sibTransId="{0B052363-88C7-4C95-BC6B-8564654C1FFF}"/>
    <dgm:cxn modelId="{FF42BB85-9ACC-4495-87A1-DFB9AEC92CB3}" srcId="{51216E0D-4735-4AE8-99ED-F380EE91FB67}" destId="{823ECF92-3527-4439-8CD5-A168BDF6A5DB}" srcOrd="1" destOrd="0" parTransId="{C3783366-87DF-4068-9F36-991E7033BDBE}" sibTransId="{BB2C873D-B51C-4F68-80DA-2E04FD959709}"/>
    <dgm:cxn modelId="{B3C03CA1-74AC-4B01-826C-346F4A218B22}" type="presOf" srcId="{06E2E9EA-E05A-414B-ABD7-E8378461C2D4}" destId="{0DC51C0C-EFA3-4F9E-A2E5-625816C1EA96}" srcOrd="0" destOrd="3" presId="urn:diagrams.loki3.com/BracketList+Icon"/>
    <dgm:cxn modelId="{56994146-F907-4130-B390-BB1A7FBD4D4D}" type="presOf" srcId="{D4D4DD42-D21B-402A-AC88-1085DA9CA4F0}" destId="{0DC51C0C-EFA3-4F9E-A2E5-625816C1EA96}" srcOrd="0" destOrd="4" presId="urn:diagrams.loki3.com/BracketList+Icon"/>
    <dgm:cxn modelId="{8D975018-D8DE-4990-986D-14D4274DE08E}" type="presOf" srcId="{05AC9F12-62AE-4DF9-90CC-D8FC22E99DEC}" destId="{0DC51C0C-EFA3-4F9E-A2E5-625816C1EA96}" srcOrd="0" destOrd="0" presId="urn:diagrams.loki3.com/BracketList+Icon"/>
    <dgm:cxn modelId="{0E82BE16-49CF-4810-A8C5-957E7949811D}" srcId="{D4D4DD42-D21B-402A-AC88-1085DA9CA4F0}" destId="{C614691D-1D83-4311-8FED-0472BBE6FF6C}" srcOrd="0" destOrd="0" parTransId="{0CBB8D34-4D95-4B6E-92FE-3B9B4EC13016}" sibTransId="{0DE307CE-6F5B-4F44-9681-9501F7085BB4}"/>
    <dgm:cxn modelId="{603BBBE6-8CF4-445B-B3E9-750478B3AF22}" type="presOf" srcId="{F11F863E-F333-4C7E-BB9D-BE1E0E0F1F66}" destId="{EC654C4E-BAFD-431D-8DA8-D3ADFCB28095}" srcOrd="0" destOrd="0" presId="urn:diagrams.loki3.com/BracketList+Icon"/>
    <dgm:cxn modelId="{BB91932E-11A3-45D0-B3F4-E634D324D56A}" type="presOf" srcId="{51216E0D-4735-4AE8-99ED-F380EE91FB67}" destId="{E83D45D4-84E6-4A05-9C1D-3A32806E7DDF}" srcOrd="0" destOrd="0" presId="urn:diagrams.loki3.com/BracketList+Icon"/>
    <dgm:cxn modelId="{A19C7E2F-5D6F-4F27-994D-AE6415F4B123}" type="presOf" srcId="{823ECF92-3527-4439-8CD5-A168BDF6A5DB}" destId="{0DC51C0C-EFA3-4F9E-A2E5-625816C1EA96}" srcOrd="0" destOrd="1" presId="urn:diagrams.loki3.com/BracketList+Icon"/>
    <dgm:cxn modelId="{03FE49CF-B736-4608-B504-501199C39E36}" srcId="{79FF4708-F7D2-4C1D-82E0-3604C3CF43A8}" destId="{F11F863E-F333-4C7E-BB9D-BE1E0E0F1F66}" srcOrd="0" destOrd="0" parTransId="{6588D85A-55AF-4181-92F8-BF8939554E56}" sibTransId="{FDC5C2B2-77E6-41E1-A7D7-AE179B42B310}"/>
    <dgm:cxn modelId="{2E51BE23-8F4F-4DC1-81CB-BFE5790A389F}" type="presOf" srcId="{C614691D-1D83-4311-8FED-0472BBE6FF6C}" destId="{0DC51C0C-EFA3-4F9E-A2E5-625816C1EA96}" srcOrd="0" destOrd="5" presId="urn:diagrams.loki3.com/BracketList+Icon"/>
    <dgm:cxn modelId="{7567C3EE-032C-4FB0-95C5-95EBA0BFF8BC}" type="presOf" srcId="{9ACE9E0B-30A0-401B-A0B7-83B4C60CD78B}" destId="{EC654C4E-BAFD-431D-8DA8-D3ADFCB28095}" srcOrd="0" destOrd="1" presId="urn:diagrams.loki3.com/BracketList+Icon"/>
    <dgm:cxn modelId="{97DD40F2-3307-4410-A1DF-5B1424CD3837}" type="presOf" srcId="{79FF4708-F7D2-4C1D-82E0-3604C3CF43A8}" destId="{E37E22D4-265F-429A-BA63-87035BAB8302}" srcOrd="0" destOrd="0" presId="urn:diagrams.loki3.com/BracketList+Icon"/>
    <dgm:cxn modelId="{E7D9350A-F89D-4714-8903-F373A401C29B}" type="presOf" srcId="{FED20ABF-9E24-4547-A075-FB936B1DD39E}" destId="{0DC51C0C-EFA3-4F9E-A2E5-625816C1EA96}" srcOrd="0" destOrd="6" presId="urn:diagrams.loki3.com/BracketList+Icon"/>
    <dgm:cxn modelId="{356ADB28-1703-4619-A2CC-D6C7A7E026C6}" srcId="{51216E0D-4735-4AE8-99ED-F380EE91FB67}" destId="{06E2E9EA-E05A-414B-ABD7-E8378461C2D4}" srcOrd="3" destOrd="0" parTransId="{4A407A91-5281-458E-923A-AF27CAA6CB3D}" sibTransId="{358FB843-6184-4FBC-A489-672853A50D6D}"/>
    <dgm:cxn modelId="{713BF18B-B789-47A8-9596-772BD0144D25}" srcId="{83D88A09-DE94-4683-B680-E70169CE1CCB}" destId="{79FF4708-F7D2-4C1D-82E0-3604C3CF43A8}" srcOrd="0" destOrd="0" parTransId="{98FF0939-A50F-4E6C-9892-524B1FFC5E2E}" sibTransId="{2DC8627F-6C3F-4F6E-923B-29648A275B96}"/>
    <dgm:cxn modelId="{0F92C931-AA3A-4B33-97A7-8A85793588E7}" srcId="{51216E0D-4735-4AE8-99ED-F380EE91FB67}" destId="{D4D4DD42-D21B-402A-AC88-1085DA9CA4F0}" srcOrd="4" destOrd="0" parTransId="{85C840D5-184A-476F-93D8-015EB07844C7}" sibTransId="{6ED44550-9979-4F7F-9D5D-045A494A1F7E}"/>
    <dgm:cxn modelId="{A3DD0317-08D3-4949-87A8-843B04E682D7}" srcId="{D4D4DD42-D21B-402A-AC88-1085DA9CA4F0}" destId="{FED20ABF-9E24-4547-A075-FB936B1DD39E}" srcOrd="1" destOrd="0" parTransId="{5CB776A1-97D5-4C89-9047-9E289C9FFF7E}" sibTransId="{0B72B51F-3690-45E8-B787-3F72F44C2B7F}"/>
    <dgm:cxn modelId="{30D0D753-E695-441F-A584-33BF44135F94}" type="presOf" srcId="{AAAF0E6F-C569-445F-8383-93A282D76E34}" destId="{0DC51C0C-EFA3-4F9E-A2E5-625816C1EA96}" srcOrd="0" destOrd="2" presId="urn:diagrams.loki3.com/BracketList+Icon"/>
    <dgm:cxn modelId="{BFB76263-2AE6-4FF0-9051-9296CBAC88DC}" srcId="{51216E0D-4735-4AE8-99ED-F380EE91FB67}" destId="{AAAF0E6F-C569-445F-8383-93A282D76E34}" srcOrd="2" destOrd="0" parTransId="{C767236A-4F35-4CC4-B33B-0FDD1A24A220}" sibTransId="{BBD360E9-C59D-4822-A0A8-9AAA80A7D7CB}"/>
    <dgm:cxn modelId="{640BCA5B-405A-4AB7-8DC8-94AFBA17C9E2}" type="presOf" srcId="{E63D4002-63A1-4889-A8EA-54C694002ED6}" destId="{0DC51C0C-EFA3-4F9E-A2E5-625816C1EA96}" srcOrd="0" destOrd="7" presId="urn:diagrams.loki3.com/BracketList+Icon"/>
    <dgm:cxn modelId="{A13F3E54-D5A1-485D-808D-BAAF1714CF1C}" srcId="{79FF4708-F7D2-4C1D-82E0-3604C3CF43A8}" destId="{9ACE9E0B-30A0-401B-A0B7-83B4C60CD78B}" srcOrd="1" destOrd="0" parTransId="{50C9000B-2A1D-4696-81BF-B172E304B1CB}" sibTransId="{D364FCD8-F872-415C-8E8E-C4F87A9588B8}"/>
    <dgm:cxn modelId="{7DEC5567-3EDF-4B15-9160-1EDB68ADE3DA}" srcId="{83D88A09-DE94-4683-B680-E70169CE1CCB}" destId="{51216E0D-4735-4AE8-99ED-F380EE91FB67}" srcOrd="1" destOrd="0" parTransId="{F30DA2D6-E109-44FB-B0E1-AD4A6213578D}" sibTransId="{99B81DCE-6904-4302-AD3F-948EEE1DF0E8}"/>
    <dgm:cxn modelId="{6E338C2A-C282-426E-9C49-7BDF586B7884}" type="presOf" srcId="{CD9950E6-2982-4A07-9D97-6E0CB538BE20}" destId="{0DC51C0C-EFA3-4F9E-A2E5-625816C1EA96}" srcOrd="0" destOrd="8" presId="urn:diagrams.loki3.com/BracketList+Icon"/>
    <dgm:cxn modelId="{17A37180-6CB8-44B1-8C81-EB567D691AAF}" srcId="{D4D4DD42-D21B-402A-AC88-1085DA9CA4F0}" destId="{E63D4002-63A1-4889-A8EA-54C694002ED6}" srcOrd="2" destOrd="0" parTransId="{6F3457A3-3CAC-4C36-95F0-0E36A5AB510E}" sibTransId="{541EF19C-EE59-4B61-99BA-E634745C6F52}"/>
    <dgm:cxn modelId="{D531317D-161C-4C4A-8DAB-4F41887D725A}" type="presParOf" srcId="{6C5F0C01-8CFC-444E-92B0-E6E206811FEB}" destId="{E67F2322-2603-4D38-AC90-012AA524FC33}" srcOrd="0" destOrd="0" presId="urn:diagrams.loki3.com/BracketList+Icon"/>
    <dgm:cxn modelId="{91BCB8C6-CFDE-42BE-94B9-F7639E31600A}" type="presParOf" srcId="{E67F2322-2603-4D38-AC90-012AA524FC33}" destId="{E37E22D4-265F-429A-BA63-87035BAB8302}" srcOrd="0" destOrd="0" presId="urn:diagrams.loki3.com/BracketList+Icon"/>
    <dgm:cxn modelId="{A038457C-D1F0-4D73-AC15-0DBC2A54F547}" type="presParOf" srcId="{E67F2322-2603-4D38-AC90-012AA524FC33}" destId="{34435693-71F8-4BBF-99B6-5AE6F4F35C45}" srcOrd="1" destOrd="0" presId="urn:diagrams.loki3.com/BracketList+Icon"/>
    <dgm:cxn modelId="{B6B359DB-2CDA-405E-A6D3-FCA4087E80D5}" type="presParOf" srcId="{E67F2322-2603-4D38-AC90-012AA524FC33}" destId="{EAB21343-50E1-4CC5-BA2B-351D169FB269}" srcOrd="2" destOrd="0" presId="urn:diagrams.loki3.com/BracketList+Icon"/>
    <dgm:cxn modelId="{83D5BE90-72A3-4FD1-8124-167EE189BD0A}" type="presParOf" srcId="{E67F2322-2603-4D38-AC90-012AA524FC33}" destId="{EC654C4E-BAFD-431D-8DA8-D3ADFCB28095}" srcOrd="3" destOrd="0" presId="urn:diagrams.loki3.com/BracketList+Icon"/>
    <dgm:cxn modelId="{3328C0D1-3C1A-4AEC-BA8C-E92B41C81787}" type="presParOf" srcId="{6C5F0C01-8CFC-444E-92B0-E6E206811FEB}" destId="{42764135-7C9F-4B19-869D-0C599CE440A3}" srcOrd="1" destOrd="0" presId="urn:diagrams.loki3.com/BracketList+Icon"/>
    <dgm:cxn modelId="{03B98CCB-7EF0-4F1A-9C39-975C1A7338D2}" type="presParOf" srcId="{6C5F0C01-8CFC-444E-92B0-E6E206811FEB}" destId="{AA0519E7-E835-4847-B5A1-EC6182ADC335}" srcOrd="2" destOrd="0" presId="urn:diagrams.loki3.com/BracketList+Icon"/>
    <dgm:cxn modelId="{C159F849-C797-4680-B32C-0E480641C72F}" type="presParOf" srcId="{AA0519E7-E835-4847-B5A1-EC6182ADC335}" destId="{E83D45D4-84E6-4A05-9C1D-3A32806E7DDF}" srcOrd="0" destOrd="0" presId="urn:diagrams.loki3.com/BracketList+Icon"/>
    <dgm:cxn modelId="{513866A4-541F-4C67-AF42-0E9B2AA15224}" type="presParOf" srcId="{AA0519E7-E835-4847-B5A1-EC6182ADC335}" destId="{DF7D3BF1-0013-492D-AC23-62C270E4D9C7}" srcOrd="1" destOrd="0" presId="urn:diagrams.loki3.com/BracketList+Icon"/>
    <dgm:cxn modelId="{9361F6A8-D903-43EF-AB77-48BE475D2EDB}" type="presParOf" srcId="{AA0519E7-E835-4847-B5A1-EC6182ADC335}" destId="{4258974F-1F66-40D7-94A1-145230207FB9}" srcOrd="2" destOrd="0" presId="urn:diagrams.loki3.com/BracketList+Icon"/>
    <dgm:cxn modelId="{D3A2F2C0-8BFF-47E0-BF0F-683BAD1B5B64}" type="presParOf" srcId="{AA0519E7-E835-4847-B5A1-EC6182ADC335}" destId="{0DC51C0C-EFA3-4F9E-A2E5-625816C1EA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Customers</a:t>
          </a:r>
          <a:endParaRPr lang="cs-CZ" sz="17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Employees</a:t>
          </a:r>
          <a:endParaRPr lang="cs-CZ" sz="1700" kern="1200" dirty="0"/>
        </a:p>
      </dsp:txBody>
      <dsp:txXfrm>
        <a:off x="669674" y="1085880"/>
        <a:ext cx="1428638" cy="786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Owners</a:t>
          </a:r>
          <a:endParaRPr lang="cs-CZ" sz="23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Others</a:t>
          </a:r>
          <a:endParaRPr lang="cs-CZ" sz="2300" kern="1200" dirty="0"/>
        </a:p>
      </dsp:txBody>
      <dsp:txXfrm>
        <a:off x="669674" y="1085880"/>
        <a:ext cx="1428638" cy="786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5FA7D-455D-4258-B119-E26F3C9AFE33}">
      <dsp:nvSpPr>
        <dsp:cNvPr id="0" name=""/>
        <dsp:cNvSpPr/>
      </dsp:nvSpPr>
      <dsp:spPr>
        <a:xfrm>
          <a:off x="485371" y="146448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Outer environment</a:t>
          </a:r>
          <a:endParaRPr lang="cs-CZ" sz="2000" kern="1200" dirty="0"/>
        </a:p>
      </dsp:txBody>
      <dsp:txXfrm>
        <a:off x="510213" y="1489324"/>
        <a:ext cx="1646652" cy="798484"/>
      </dsp:txXfrm>
    </dsp:sp>
    <dsp:sp modelId="{5DC914FC-DDE4-482E-BBCB-C8726A3943D4}">
      <dsp:nvSpPr>
        <dsp:cNvPr id="0" name=""/>
        <dsp:cNvSpPr/>
      </dsp:nvSpPr>
      <dsp:spPr>
        <a:xfrm rot="19457599">
          <a:off x="2103167" y="1628656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1623828"/>
        <a:ext cx="41780" cy="41780"/>
      </dsp:txXfrm>
    </dsp:sp>
    <dsp:sp modelId="{7F9BD552-FA99-4814-A679-31DA3F6DB156}">
      <dsp:nvSpPr>
        <dsp:cNvPr id="0" name=""/>
        <dsp:cNvSpPr/>
      </dsp:nvSpPr>
      <dsp:spPr>
        <a:xfrm>
          <a:off x="2860243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Macro environment</a:t>
          </a:r>
          <a:endParaRPr lang="en-US" sz="2000" kern="1200" dirty="0" smtClean="0"/>
        </a:p>
      </dsp:txBody>
      <dsp:txXfrm>
        <a:off x="2885085" y="1001628"/>
        <a:ext cx="1646652" cy="798484"/>
      </dsp:txXfrm>
    </dsp:sp>
    <dsp:sp modelId="{038FADF5-CF31-4D53-B5E1-DAB4D2D4BE25}">
      <dsp:nvSpPr>
        <dsp:cNvPr id="0" name=""/>
        <dsp:cNvSpPr/>
      </dsp:nvSpPr>
      <dsp:spPr>
        <a:xfrm rot="18289469">
          <a:off x="4301751" y="897111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66143" y="883468"/>
        <a:ext cx="59409" cy="59409"/>
      </dsp:txXfrm>
    </dsp:sp>
    <dsp:sp modelId="{B107D0C3-7158-4D84-A214-4D1D7DE8446D}">
      <dsp:nvSpPr>
        <dsp:cNvPr id="0" name=""/>
        <dsp:cNvSpPr/>
      </dsp:nvSpPr>
      <dsp:spPr>
        <a:xfrm>
          <a:off x="5235115" y="139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International</a:t>
          </a:r>
          <a:endParaRPr lang="en-US" sz="2000" kern="1200" dirty="0" smtClean="0"/>
        </a:p>
      </dsp:txBody>
      <dsp:txXfrm>
        <a:off x="5259957" y="26234"/>
        <a:ext cx="1646652" cy="798484"/>
      </dsp:txXfrm>
    </dsp:sp>
    <dsp:sp modelId="{A315ADD8-42F7-496D-BF7A-335E9932D899}">
      <dsp:nvSpPr>
        <dsp:cNvPr id="0" name=""/>
        <dsp:cNvSpPr/>
      </dsp:nvSpPr>
      <dsp:spPr>
        <a:xfrm>
          <a:off x="4556580" y="1384808"/>
          <a:ext cx="6785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8534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78884" y="1383906"/>
        <a:ext cx="33926" cy="33926"/>
      </dsp:txXfrm>
    </dsp:sp>
    <dsp:sp modelId="{FB2951A3-B1E0-457D-A6B7-B4904189BF6A}">
      <dsp:nvSpPr>
        <dsp:cNvPr id="0" name=""/>
        <dsp:cNvSpPr/>
      </dsp:nvSpPr>
      <dsp:spPr>
        <a:xfrm>
          <a:off x="5235115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National</a:t>
          </a:r>
          <a:endParaRPr lang="en-US" sz="2000" kern="1200" dirty="0" smtClean="0"/>
        </a:p>
      </dsp:txBody>
      <dsp:txXfrm>
        <a:off x="5259957" y="1001628"/>
        <a:ext cx="1646652" cy="798484"/>
      </dsp:txXfrm>
    </dsp:sp>
    <dsp:sp modelId="{CB64631D-CD2E-4A7C-9D6C-71549B68BEF1}">
      <dsp:nvSpPr>
        <dsp:cNvPr id="0" name=""/>
        <dsp:cNvSpPr/>
      </dsp:nvSpPr>
      <dsp:spPr>
        <a:xfrm rot="3310531">
          <a:off x="4301751" y="1872505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866143" y="1858862"/>
        <a:ext cx="59409" cy="59409"/>
      </dsp:txXfrm>
    </dsp:sp>
    <dsp:sp modelId="{BDF29EB9-8E09-45DA-8E99-C15C0F8EC502}">
      <dsp:nvSpPr>
        <dsp:cNvPr id="0" name=""/>
        <dsp:cNvSpPr/>
      </dsp:nvSpPr>
      <dsp:spPr>
        <a:xfrm>
          <a:off x="5235115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Regional</a:t>
          </a:r>
          <a:endParaRPr lang="en-US" sz="2000" kern="1200" dirty="0" smtClean="0"/>
        </a:p>
      </dsp:txBody>
      <dsp:txXfrm>
        <a:off x="5259957" y="1977021"/>
        <a:ext cx="1646652" cy="798484"/>
      </dsp:txXfrm>
    </dsp:sp>
    <dsp:sp modelId="{FAE6EFB0-A911-4AAE-8E6D-7571812BD136}">
      <dsp:nvSpPr>
        <dsp:cNvPr id="0" name=""/>
        <dsp:cNvSpPr/>
      </dsp:nvSpPr>
      <dsp:spPr>
        <a:xfrm rot="2142401">
          <a:off x="2103167" y="2116353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2111525"/>
        <a:ext cx="41780" cy="41780"/>
      </dsp:txXfrm>
    </dsp:sp>
    <dsp:sp modelId="{A1003DFA-1828-443F-AB65-2579AF7BEB83}">
      <dsp:nvSpPr>
        <dsp:cNvPr id="0" name=""/>
        <dsp:cNvSpPr/>
      </dsp:nvSpPr>
      <dsp:spPr>
        <a:xfrm>
          <a:off x="2860243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Trade environment</a:t>
          </a:r>
          <a:endParaRPr lang="en-US" sz="2000" kern="1200" dirty="0" smtClean="0"/>
        </a:p>
      </dsp:txBody>
      <dsp:txXfrm>
        <a:off x="2885085" y="1977021"/>
        <a:ext cx="1646652" cy="798484"/>
      </dsp:txXfrm>
    </dsp:sp>
    <dsp:sp modelId="{E8A0E042-4A41-4114-91A2-B447BECECC10}">
      <dsp:nvSpPr>
        <dsp:cNvPr id="0" name=""/>
        <dsp:cNvSpPr/>
      </dsp:nvSpPr>
      <dsp:spPr>
        <a:xfrm>
          <a:off x="485371" y="3415270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Inner environment</a:t>
          </a:r>
          <a:endParaRPr lang="en-US" sz="2000" kern="1200" dirty="0" smtClean="0"/>
        </a:p>
      </dsp:txBody>
      <dsp:txXfrm>
        <a:off x="510213" y="3440112"/>
        <a:ext cx="1646652" cy="798484"/>
      </dsp:txXfrm>
    </dsp:sp>
    <dsp:sp modelId="{0DDF95FB-4F84-462F-A536-71F6F5EF3659}">
      <dsp:nvSpPr>
        <dsp:cNvPr id="0" name=""/>
        <dsp:cNvSpPr/>
      </dsp:nvSpPr>
      <dsp:spPr>
        <a:xfrm rot="19457599">
          <a:off x="2103167" y="3579444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3574615"/>
        <a:ext cx="41780" cy="41780"/>
      </dsp:txXfrm>
    </dsp:sp>
    <dsp:sp modelId="{CE9EE5DA-A667-426C-BDF1-8CBAE85A9BB4}">
      <dsp:nvSpPr>
        <dsp:cNvPr id="0" name=""/>
        <dsp:cNvSpPr/>
      </dsp:nvSpPr>
      <dsp:spPr>
        <a:xfrm>
          <a:off x="2860243" y="2927573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Weak sides</a:t>
          </a:r>
          <a:endParaRPr lang="en-US" sz="2000" kern="1200" dirty="0" smtClean="0"/>
        </a:p>
      </dsp:txBody>
      <dsp:txXfrm>
        <a:off x="2885085" y="2952415"/>
        <a:ext cx="1646652" cy="798484"/>
      </dsp:txXfrm>
    </dsp:sp>
    <dsp:sp modelId="{FAC622EF-E64E-4D7D-B190-A9CCF14C5053}">
      <dsp:nvSpPr>
        <dsp:cNvPr id="0" name=""/>
        <dsp:cNvSpPr/>
      </dsp:nvSpPr>
      <dsp:spPr>
        <a:xfrm rot="2142401">
          <a:off x="2103167" y="4067140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500085" y="4062312"/>
        <a:ext cx="41780" cy="41780"/>
      </dsp:txXfrm>
    </dsp:sp>
    <dsp:sp modelId="{60CB6E30-6416-4256-AB76-4E3506C938B3}">
      <dsp:nvSpPr>
        <dsp:cNvPr id="0" name=""/>
        <dsp:cNvSpPr/>
      </dsp:nvSpPr>
      <dsp:spPr>
        <a:xfrm>
          <a:off x="2860243" y="3902967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Strong sides</a:t>
          </a:r>
          <a:endParaRPr lang="cs-CZ" sz="2000" kern="1200" dirty="0"/>
        </a:p>
      </dsp:txBody>
      <dsp:txXfrm>
        <a:off x="2885085" y="3927809"/>
        <a:ext cx="1646652" cy="798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E22D4-265F-429A-BA63-87035BAB8302}">
      <dsp:nvSpPr>
        <dsp:cNvPr id="0" name=""/>
        <dsp:cNvSpPr/>
      </dsp:nvSpPr>
      <dsp:spPr>
        <a:xfrm>
          <a:off x="4043" y="455923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Key actors (3C)</a:t>
          </a:r>
          <a:endParaRPr lang="cs-CZ" sz="1900" kern="1200" dirty="0"/>
        </a:p>
      </dsp:txBody>
      <dsp:txXfrm>
        <a:off x="4043" y="455923"/>
        <a:ext cx="2068208" cy="434981"/>
      </dsp:txXfrm>
    </dsp:sp>
    <dsp:sp modelId="{34435693-71F8-4BBF-99B6-5AE6F4F35C45}">
      <dsp:nvSpPr>
        <dsp:cNvPr id="0" name=""/>
        <dsp:cNvSpPr/>
      </dsp:nvSpPr>
      <dsp:spPr>
        <a:xfrm>
          <a:off x="2072251" y="34534"/>
          <a:ext cx="413641" cy="1277757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54C4E-BAFD-431D-8DA8-D3ADFCB28095}">
      <dsp:nvSpPr>
        <dsp:cNvPr id="0" name=""/>
        <dsp:cNvSpPr/>
      </dsp:nvSpPr>
      <dsp:spPr>
        <a:xfrm>
          <a:off x="2651350" y="34534"/>
          <a:ext cx="5625526" cy="127775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Consumers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Collaborators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Competitors</a:t>
          </a:r>
          <a:endParaRPr lang="en-US" sz="1900" kern="1200" dirty="0"/>
        </a:p>
      </dsp:txBody>
      <dsp:txXfrm>
        <a:off x="2651350" y="34534"/>
        <a:ext cx="5625526" cy="1277757"/>
      </dsp:txXfrm>
    </dsp:sp>
    <dsp:sp modelId="{E83D45D4-84E6-4A05-9C1D-3A32806E7DDF}">
      <dsp:nvSpPr>
        <dsp:cNvPr id="0" name=""/>
        <dsp:cNvSpPr/>
      </dsp:nvSpPr>
      <dsp:spPr>
        <a:xfrm>
          <a:off x="4043" y="3011872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Key features</a:t>
          </a:r>
          <a:endParaRPr lang="cs-CZ" sz="1900" kern="1200" dirty="0"/>
        </a:p>
      </dsp:txBody>
      <dsp:txXfrm>
        <a:off x="4043" y="3011872"/>
        <a:ext cx="2068208" cy="434981"/>
      </dsp:txXfrm>
    </dsp:sp>
    <dsp:sp modelId="{DF7D3BF1-0013-492D-AC23-62C270E4D9C7}">
      <dsp:nvSpPr>
        <dsp:cNvPr id="0" name=""/>
        <dsp:cNvSpPr/>
      </dsp:nvSpPr>
      <dsp:spPr>
        <a:xfrm>
          <a:off x="2072251" y="1380692"/>
          <a:ext cx="413641" cy="3697340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51C0C-EFA3-4F9E-A2E5-625816C1EA96}">
      <dsp:nvSpPr>
        <dsp:cNvPr id="0" name=""/>
        <dsp:cNvSpPr/>
      </dsp:nvSpPr>
      <dsp:spPr>
        <a:xfrm>
          <a:off x="2651350" y="1380692"/>
          <a:ext cx="5625526" cy="3697340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Market size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Level of the branch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Life stadium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Competitors in the branch</a:t>
          </a:r>
          <a:endParaRPr lang="en-US" sz="1900" kern="1200" dirty="0" smtClean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Dependence on 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Ecology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Politics</a:t>
          </a:r>
          <a:endParaRPr lang="en-US" sz="1900" kern="1200" dirty="0" smtClean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Law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smtClean="0"/>
            <a:t>Profitability</a:t>
          </a:r>
          <a:endParaRPr lang="cs-CZ" sz="1900" kern="1200" dirty="0"/>
        </a:p>
      </dsp:txBody>
      <dsp:txXfrm>
        <a:off x="2651350" y="1380692"/>
        <a:ext cx="5625526" cy="3697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24.2.2015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by </a:t>
            </a:r>
            <a:r>
              <a:rPr lang="cs-CZ" dirty="0" err="1" smtClean="0"/>
              <a:t>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environment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8303797"/>
              </p:ext>
            </p:extLst>
          </p:nvPr>
        </p:nvGraphicFramePr>
        <p:xfrm>
          <a:off x="611560" y="1268760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of information and communication ecologies</a:t>
            </a:r>
          </a:p>
          <a:p>
            <a:r>
              <a:rPr lang="en-US" dirty="0" smtClean="0"/>
              <a:t>Increasing level of customer’s requests</a:t>
            </a:r>
          </a:p>
          <a:p>
            <a:r>
              <a:rPr lang="en-US" dirty="0" smtClean="0"/>
              <a:t>Increasing level of competitions</a:t>
            </a:r>
          </a:p>
          <a:p>
            <a:r>
              <a:rPr lang="en-US" dirty="0" smtClean="0"/>
              <a:t>Intensifies the market globalization and forms of business</a:t>
            </a:r>
          </a:p>
          <a:p>
            <a:r>
              <a:rPr lang="en-US" dirty="0" smtClean="0"/>
              <a:t>The influence of the government is limited</a:t>
            </a:r>
          </a:p>
          <a:p>
            <a:r>
              <a:rPr lang="en-US" dirty="0" smtClean="0"/>
              <a:t>Sectors and branches are getting closer</a:t>
            </a:r>
          </a:p>
          <a:p>
            <a:r>
              <a:rPr lang="en-US" dirty="0" smtClean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Outer environment – key features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outer environment</a:t>
            </a:r>
          </a:p>
          <a:p>
            <a:r>
              <a:rPr lang="en-US" dirty="0" smtClean="0"/>
              <a:t>Factors are based on international, national or regional environment</a:t>
            </a:r>
          </a:p>
          <a:p>
            <a:r>
              <a:rPr lang="en-US" dirty="0" smtClean="0"/>
              <a:t>Those factors touch the most of organization directly</a:t>
            </a:r>
          </a:p>
          <a:p>
            <a:r>
              <a:rPr lang="en-US" dirty="0" smtClean="0"/>
              <a:t>But to their product or services only vicariously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The level of society, social state</a:t>
            </a:r>
          </a:p>
          <a:p>
            <a:r>
              <a:rPr lang="en-US" dirty="0" smtClean="0"/>
              <a:t>Technics and technological</a:t>
            </a:r>
          </a:p>
          <a:p>
            <a:pPr lvl="1"/>
            <a:r>
              <a:rPr lang="en-US" dirty="0" smtClean="0"/>
              <a:t>Technological development, computer skills</a:t>
            </a:r>
          </a:p>
          <a:p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Tax rate, interest rate, wage level</a:t>
            </a:r>
          </a:p>
          <a:p>
            <a:r>
              <a:rPr lang="en-US" dirty="0" smtClean="0"/>
              <a:t>Political and law</a:t>
            </a:r>
          </a:p>
          <a:p>
            <a:pPr lvl="1"/>
            <a:r>
              <a:rPr lang="en-US" dirty="0" smtClean="0"/>
              <a:t>Stability, corruption, law enforcement</a:t>
            </a:r>
          </a:p>
          <a:p>
            <a:r>
              <a:rPr lang="en-US" dirty="0" smtClean="0"/>
              <a:t>Ecological</a:t>
            </a:r>
          </a:p>
          <a:p>
            <a:pPr lvl="1"/>
            <a:r>
              <a:rPr lang="en-US" dirty="0" smtClean="0"/>
              <a:t>Attitude to environment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STEPE (PESTE) analyses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 of the business</a:t>
            </a:r>
          </a:p>
          <a:p>
            <a:pPr lvl="1"/>
            <a:r>
              <a:rPr lang="en-US" dirty="0" smtClean="0"/>
              <a:t>National borders are not important</a:t>
            </a:r>
          </a:p>
          <a:p>
            <a:pPr lvl="1"/>
            <a:r>
              <a:rPr lang="en-US" dirty="0" smtClean="0"/>
              <a:t>The production is moving to the low costs</a:t>
            </a:r>
          </a:p>
          <a:p>
            <a:pPr lvl="1"/>
            <a:r>
              <a:rPr lang="en-US" dirty="0" smtClean="0"/>
              <a:t>Competition of the states is replaced by competition of the international companies</a:t>
            </a:r>
          </a:p>
          <a:p>
            <a:pPr lvl="1"/>
            <a:r>
              <a:rPr lang="en-US" dirty="0" smtClean="0"/>
              <a:t>The number of national and business restriction is reduces</a:t>
            </a:r>
          </a:p>
          <a:p>
            <a:r>
              <a:rPr lang="en-US" dirty="0" smtClean="0"/>
              <a:t>The world population is growing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influence to Czech republic</a:t>
            </a:r>
          </a:p>
          <a:p>
            <a:pPr lvl="1"/>
            <a:r>
              <a:rPr lang="en-US" dirty="0" smtClean="0"/>
              <a:t>Entry of international capital, founding of join ventures companies</a:t>
            </a:r>
          </a:p>
          <a:p>
            <a:pPr lvl="1"/>
            <a:r>
              <a:rPr lang="en-US" dirty="0" smtClean="0"/>
              <a:t>Membership of Czech republic in EU</a:t>
            </a:r>
          </a:p>
          <a:p>
            <a:pPr lvl="1"/>
            <a:r>
              <a:rPr lang="en-US" dirty="0" smtClean="0"/>
              <a:t>International tourism</a:t>
            </a:r>
          </a:p>
          <a:p>
            <a:pPr lvl="1"/>
            <a:r>
              <a:rPr lang="en-US" dirty="0" smtClean="0"/>
              <a:t>International mobility of manpower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culture</a:t>
            </a:r>
          </a:p>
          <a:p>
            <a:pPr lvl="1"/>
            <a:r>
              <a:rPr lang="en-US" dirty="0" smtClean="0"/>
              <a:t>Known behavior of the people</a:t>
            </a:r>
          </a:p>
          <a:p>
            <a:pPr lvl="1"/>
            <a:r>
              <a:rPr lang="en-US" dirty="0" smtClean="0"/>
              <a:t>Shared by all members of society</a:t>
            </a:r>
          </a:p>
          <a:p>
            <a:pPr lvl="1"/>
            <a:r>
              <a:rPr lang="en-US" dirty="0" smtClean="0"/>
              <a:t>Forming their ranking of values, life style</a:t>
            </a:r>
          </a:p>
          <a:p>
            <a:r>
              <a:rPr lang="en-US" dirty="0" smtClean="0"/>
              <a:t>Stakeholders</a:t>
            </a:r>
          </a:p>
          <a:p>
            <a:r>
              <a:rPr lang="en-US" dirty="0" smtClean="0"/>
              <a:t>Traffic, information and communication infrastructure</a:t>
            </a:r>
          </a:p>
          <a:p>
            <a:r>
              <a:rPr lang="en-US" dirty="0" smtClean="0"/>
              <a:t>Nature and resources</a:t>
            </a:r>
          </a:p>
          <a:p>
            <a:r>
              <a:rPr lang="en-US" dirty="0" smtClean="0"/>
              <a:t>Business conditions (6C)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5241752"/>
          </a:xfrm>
        </p:spPr>
        <p:txBody>
          <a:bodyPr>
            <a:normAutofit/>
          </a:bodyPr>
          <a:lstStyle/>
          <a:p>
            <a:r>
              <a:rPr lang="en-US" dirty="0" smtClean="0"/>
              <a:t>Country</a:t>
            </a:r>
          </a:p>
          <a:p>
            <a:pPr lvl="1"/>
            <a:r>
              <a:rPr lang="en-US" dirty="0" smtClean="0"/>
              <a:t>Taxes, specific law</a:t>
            </a:r>
          </a:p>
          <a:p>
            <a:r>
              <a:rPr lang="en-US" dirty="0" smtClean="0"/>
              <a:t>Corporations</a:t>
            </a:r>
          </a:p>
          <a:p>
            <a:pPr lvl="1"/>
            <a:r>
              <a:rPr lang="en-US" dirty="0" smtClean="0"/>
              <a:t>Forms of business companies</a:t>
            </a:r>
          </a:p>
          <a:p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How much, their purchasing power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What does influence costs?</a:t>
            </a:r>
          </a:p>
          <a:p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How many competitors are present in the country</a:t>
            </a:r>
          </a:p>
          <a:p>
            <a:r>
              <a:rPr lang="en-US" dirty="0" smtClean="0"/>
              <a:t>Currency</a:t>
            </a:r>
          </a:p>
          <a:p>
            <a:pPr lvl="1"/>
            <a:r>
              <a:rPr lang="en-US" dirty="0" smtClean="0"/>
              <a:t>Exchange rates, stability of the currency</a:t>
            </a:r>
          </a:p>
          <a:p>
            <a:endParaRPr lang="en-US" dirty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conditions (6C)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from the company’s neighborhood</a:t>
            </a:r>
          </a:p>
          <a:p>
            <a:r>
              <a:rPr lang="en-US" dirty="0" smtClean="0"/>
              <a:t>Very important for small companies </a:t>
            </a:r>
          </a:p>
          <a:p>
            <a:r>
              <a:rPr lang="en-US" dirty="0" smtClean="0"/>
              <a:t>Local advantages or disadvantages</a:t>
            </a:r>
          </a:p>
          <a:p>
            <a:r>
              <a:rPr lang="en-US" dirty="0" smtClean="0"/>
              <a:t>Local government fees and taxes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environment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5112396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goals?</a:t>
            </a:r>
          </a:p>
          <a:p>
            <a:r>
              <a:rPr lang="en-US" dirty="0" smtClean="0"/>
              <a:t>Who makes the decision?</a:t>
            </a:r>
          </a:p>
          <a:p>
            <a:r>
              <a:rPr lang="en-US" dirty="0" smtClean="0"/>
              <a:t>Who participate on the profit?</a:t>
            </a:r>
          </a:p>
          <a:p>
            <a:r>
              <a:rPr lang="en-US" dirty="0" smtClean="0"/>
              <a:t>Shareholders</a:t>
            </a:r>
          </a:p>
          <a:p>
            <a:pPr lvl="1"/>
            <a:r>
              <a:rPr lang="en-US" dirty="0" smtClean="0"/>
              <a:t>Are owners of the company</a:t>
            </a:r>
          </a:p>
          <a:p>
            <a:pPr lvl="1"/>
            <a:r>
              <a:rPr lang="en-US" dirty="0" smtClean="0"/>
              <a:t>They are unique decision making (or management, nominated by the owners)</a:t>
            </a:r>
          </a:p>
          <a:p>
            <a:pPr lvl="1"/>
            <a:r>
              <a:rPr lang="en-US" dirty="0" smtClean="0"/>
              <a:t>Profit belongs to owners</a:t>
            </a:r>
          </a:p>
          <a:p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All groups, who are interested in the company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</a:t>
            </a:r>
            <a:r>
              <a:rPr lang="cs-CZ" dirty="0" err="1" smtClean="0"/>
              <a:t>war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70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Pioneers, adventurers</a:t>
            </a:r>
          </a:p>
          <a:p>
            <a:r>
              <a:rPr lang="en-US" dirty="0" smtClean="0"/>
              <a:t>Growing up</a:t>
            </a:r>
          </a:p>
          <a:p>
            <a:pPr lvl="1"/>
            <a:r>
              <a:rPr lang="en-US" dirty="0" smtClean="0"/>
              <a:t>Serious companies</a:t>
            </a:r>
          </a:p>
          <a:p>
            <a:r>
              <a:rPr lang="en-US" dirty="0" smtClean="0"/>
              <a:t>Maturation</a:t>
            </a:r>
          </a:p>
          <a:p>
            <a:pPr lvl="1"/>
            <a:r>
              <a:rPr lang="en-US" dirty="0" smtClean="0"/>
              <a:t>Stabile situation</a:t>
            </a:r>
          </a:p>
          <a:p>
            <a:r>
              <a:rPr lang="en-US" dirty="0" smtClean="0"/>
              <a:t>Comedown</a:t>
            </a:r>
          </a:p>
          <a:p>
            <a:pPr lvl="1"/>
            <a:r>
              <a:rPr lang="en-US" dirty="0" smtClean="0"/>
              <a:t>Most companies are leaving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stadium of branch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parts</a:t>
            </a:r>
          </a:p>
          <a:p>
            <a:pPr lvl="1"/>
            <a:r>
              <a:rPr lang="en-US" dirty="0" smtClean="0"/>
              <a:t>What is our disadvantage?</a:t>
            </a:r>
          </a:p>
          <a:p>
            <a:pPr lvl="1"/>
            <a:r>
              <a:rPr lang="en-US" dirty="0" smtClean="0"/>
              <a:t>How can we be harmed?</a:t>
            </a:r>
          </a:p>
          <a:p>
            <a:r>
              <a:rPr lang="en-US" dirty="0" smtClean="0"/>
              <a:t>Strong parts</a:t>
            </a:r>
          </a:p>
          <a:p>
            <a:pPr lvl="1"/>
            <a:r>
              <a:rPr lang="en-US" dirty="0" smtClean="0"/>
              <a:t>Where are we unique?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environment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11751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Threatens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Can be used in any case that needs to be analyzed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Analyze new workflow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our advantage</a:t>
            </a:r>
          </a:p>
          <a:p>
            <a:r>
              <a:rPr lang="en-US" dirty="0" smtClean="0"/>
              <a:t>What is unique in our company</a:t>
            </a:r>
          </a:p>
          <a:p>
            <a:r>
              <a:rPr lang="en-US" dirty="0" smtClean="0"/>
              <a:t>Why we lead?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Experienced management </a:t>
            </a:r>
          </a:p>
          <a:p>
            <a:pPr lvl="1"/>
            <a:r>
              <a:rPr lang="en-US" dirty="0" smtClean="0"/>
              <a:t>Special know-how</a:t>
            </a:r>
          </a:p>
          <a:p>
            <a:pPr lvl="1"/>
            <a:r>
              <a:rPr lang="en-US" dirty="0" smtClean="0"/>
              <a:t>IT services or IS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9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do wrong?</a:t>
            </a:r>
          </a:p>
          <a:p>
            <a:r>
              <a:rPr lang="en-US" dirty="0" smtClean="0"/>
              <a:t>Where we lost money or good-will because of our own mistake?</a:t>
            </a:r>
          </a:p>
          <a:p>
            <a:r>
              <a:rPr lang="en-US" dirty="0" smtClean="0"/>
              <a:t>What was our last big inner problem?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Old technical equipment</a:t>
            </a:r>
          </a:p>
          <a:p>
            <a:pPr lvl="1"/>
            <a:r>
              <a:rPr lang="en-US" dirty="0" smtClean="0"/>
              <a:t>Bad behavior of employees</a:t>
            </a:r>
          </a:p>
          <a:p>
            <a:pPr lvl="1"/>
            <a:r>
              <a:rPr lang="en-US" dirty="0" smtClean="0"/>
              <a:t>Bad quality of IT services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9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a new impulse for the company?</a:t>
            </a:r>
          </a:p>
          <a:p>
            <a:r>
              <a:rPr lang="en-US" dirty="0" smtClean="0"/>
              <a:t>Where we can find a new sources?</a:t>
            </a:r>
          </a:p>
          <a:p>
            <a:r>
              <a:rPr lang="en-US" dirty="0" smtClean="0"/>
              <a:t>How we can improve our company?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Lower taxes</a:t>
            </a:r>
          </a:p>
          <a:p>
            <a:pPr lvl="1"/>
            <a:r>
              <a:rPr lang="en-US" dirty="0" smtClean="0"/>
              <a:t>Donations (EU/government/other organizations)</a:t>
            </a:r>
          </a:p>
          <a:p>
            <a:pPr lvl="1"/>
            <a:r>
              <a:rPr lang="en-US" dirty="0" smtClean="0"/>
              <a:t>New technologies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3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dangerous for our improvement?</a:t>
            </a:r>
          </a:p>
          <a:p>
            <a:r>
              <a:rPr lang="en-US" dirty="0" smtClean="0"/>
              <a:t>What kind of pressure we must cope with?</a:t>
            </a:r>
          </a:p>
          <a:p>
            <a:r>
              <a:rPr lang="en-US" dirty="0" smtClean="0"/>
              <a:t>What do our competitors plan?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Higher taxes</a:t>
            </a:r>
          </a:p>
          <a:p>
            <a:pPr lvl="1"/>
            <a:r>
              <a:rPr lang="en-US" dirty="0" smtClean="0"/>
              <a:t>Structure of unemployment</a:t>
            </a:r>
          </a:p>
          <a:p>
            <a:pPr lvl="1"/>
            <a:r>
              <a:rPr lang="en-US" dirty="0" smtClean="0"/>
              <a:t>Entrance of the new competitor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</a:t>
            </a:r>
            <a:r>
              <a:rPr lang="cs-CZ" dirty="0" err="1" smtClean="0"/>
              <a:t>Strategies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7871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/>
                <a:gridCol w="1368152"/>
                <a:gridCol w="2952328"/>
                <a:gridCol w="2475492"/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 smtClean="0"/>
                        <a:t>SWOT – analysis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Internal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Strengths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Weaknesses</a:t>
                      </a:r>
                      <a:endParaRPr lang="en-US" sz="1600" noProof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External</a:t>
                      </a:r>
                      <a:endParaRPr lang="en-US" sz="1600" noProof="0"/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/>
                        <a:t>Opportunities</a:t>
                      </a:r>
                      <a:endParaRPr lang="en-US" sz="1600" noProof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S-O-Strategy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the new methods,</a:t>
                      </a:r>
                      <a:r>
                        <a:rPr lang="en-US" sz="1600" baseline="0" noProof="0" dirty="0" smtClean="0"/>
                        <a:t> suitable for improving the strengths of the company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W-O-Strategy</a:t>
                      </a:r>
                      <a:r>
                        <a:rPr lang="en-US" sz="1600" noProof="0" dirty="0" smtClean="0"/>
                        <a:t>:</a:t>
                      </a:r>
                    </a:p>
                    <a:p>
                      <a:pPr algn="l"/>
                      <a:r>
                        <a:rPr lang="en-US" sz="1600" noProof="0" dirty="0" smtClean="0"/>
                        <a:t>Removing the weaknesses to found the new opportunities</a:t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Threatens</a:t>
                      </a:r>
                      <a:endParaRPr lang="en-US" sz="1600" noProof="0" dirty="0"/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S-T-Strategy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Using the strengths</a:t>
                      </a:r>
                      <a:r>
                        <a:rPr lang="en-US" sz="1600" baseline="0" noProof="0" dirty="0" smtClean="0"/>
                        <a:t> to eliminate the threatens</a:t>
                      </a:r>
                      <a:endParaRPr lang="en-US" sz="1600" noProof="0" dirty="0" smtClean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 smtClean="0"/>
                        <a:t>W-T-Strategy</a:t>
                      </a:r>
                      <a:r>
                        <a:rPr lang="en-US" sz="1600" noProof="0" dirty="0" smtClean="0"/>
                        <a:t>:</a:t>
                      </a:r>
                      <a:br>
                        <a:rPr lang="en-US" sz="1600" noProof="0" dirty="0" smtClean="0"/>
                      </a:br>
                      <a:r>
                        <a:rPr lang="en-US" sz="1600" noProof="0" dirty="0" smtClean="0"/>
                        <a:t>Developing strategies</a:t>
                      </a:r>
                      <a:r>
                        <a:rPr lang="en-US" sz="1600" baseline="0" noProof="0" dirty="0" smtClean="0"/>
                        <a:t> to eliminate the threatens, endangering our weaknesses.</a:t>
                      </a:r>
                      <a:r>
                        <a:rPr lang="en-US" sz="1600" noProof="0" dirty="0" smtClean="0"/>
                        <a:t/>
                      </a:r>
                      <a:br>
                        <a:rPr lang="en-US" sz="1600" noProof="0" dirty="0" smtClean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the new methods, suitable for improving the strengths of the </a:t>
            </a:r>
            <a:r>
              <a:rPr lang="en-US" dirty="0" smtClean="0"/>
              <a:t>company</a:t>
            </a:r>
          </a:p>
          <a:p>
            <a:r>
              <a:rPr lang="en-US" dirty="0" smtClean="0"/>
              <a:t>How we can use the opportunities to make our strengths stronger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Using donations from </a:t>
            </a:r>
            <a:r>
              <a:rPr lang="en-US" dirty="0" err="1" smtClean="0"/>
              <a:t>Czechinvest</a:t>
            </a:r>
            <a:r>
              <a:rPr lang="en-US" dirty="0" smtClean="0"/>
              <a:t> to teach the members of management</a:t>
            </a:r>
          </a:p>
          <a:p>
            <a:pPr lvl="1"/>
            <a:r>
              <a:rPr lang="en-US" dirty="0" smtClean="0"/>
              <a:t>Using favorable (low) interest rate to develop new methods from our know-how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– O Strategy (maxi 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strengths to eliminate the </a:t>
            </a:r>
            <a:r>
              <a:rPr lang="en-US" dirty="0" smtClean="0"/>
              <a:t>threatens</a:t>
            </a:r>
          </a:p>
          <a:p>
            <a:r>
              <a:rPr lang="en-US" dirty="0" smtClean="0"/>
              <a:t>How we can cope with the dangers from outside by our own?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our management experiences to optimize our processes and save money to face the higher taxes.</a:t>
            </a:r>
          </a:p>
          <a:p>
            <a:pPr lvl="1"/>
            <a:r>
              <a:rPr lang="en-US" dirty="0" smtClean="0"/>
              <a:t>Use IS with easy user interface to eliminate the number of training days for the new employees</a:t>
            </a:r>
          </a:p>
          <a:p>
            <a:pPr lvl="1"/>
            <a:endParaRPr lang="en-US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 – </a:t>
            </a:r>
            <a:r>
              <a:rPr lang="en-US" dirty="0" smtClean="0"/>
              <a:t>T </a:t>
            </a:r>
            <a:r>
              <a:rPr lang="en-US" dirty="0"/>
              <a:t>Strategy (maxi 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227157"/>
              </p:ext>
            </p:extLst>
          </p:nvPr>
        </p:nvGraphicFramePr>
        <p:xfrm>
          <a:off x="539552" y="1268760"/>
          <a:ext cx="8229600" cy="4861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42592"/>
                <a:gridCol w="3456384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Name of the group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Requirements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Benefits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Owners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Profit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Creditor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repayment and interest of the loan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Capital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Employees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Fair wage, motivation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Labor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Management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Reward,</a:t>
                      </a:r>
                      <a:r>
                        <a:rPr lang="en-US" baseline="0" noProof="0" smtClean="0"/>
                        <a:t> power, prestige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Leadership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Customers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Goods or services for the good price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Consumption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Suppliers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noProof="0" dirty="0" smtClean="0">
                          <a:effectLst/>
                        </a:rPr>
                        <a:t>reliable payment obligations, long-term profitable relationships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delivery of goods and services (of the</a:t>
                      </a:r>
                      <a:r>
                        <a:rPr lang="en-US" baseline="0" noProof="0" smtClean="0"/>
                        <a:t> best quality)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Public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Paying taxes, law enforcement, environmental behavior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infrastructure, rule of law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80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Removing the weaknesses to found the new </a:t>
            </a:r>
            <a:r>
              <a:rPr lang="en-US" dirty="0" smtClean="0"/>
              <a:t>opportunities</a:t>
            </a:r>
          </a:p>
          <a:p>
            <a:r>
              <a:rPr lang="en-US" dirty="0" smtClean="0"/>
              <a:t>How we can use opportunities to remove our weaknesses?</a:t>
            </a:r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Using donations from EU to buy / upgrade information </a:t>
            </a:r>
            <a:r>
              <a:rPr lang="en-US" dirty="0" smtClean="0"/>
              <a:t>system (if it is weak)</a:t>
            </a:r>
            <a:endParaRPr lang="en-US" dirty="0"/>
          </a:p>
          <a:p>
            <a:pPr lvl="1"/>
            <a:r>
              <a:rPr lang="en-US" dirty="0"/>
              <a:t>Using favorable (low) interest rate to take bank loan to buy new machines </a:t>
            </a:r>
            <a:r>
              <a:rPr lang="en-US" dirty="0" smtClean="0"/>
              <a:t>(if they are too old)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O Strategy </a:t>
            </a:r>
            <a:r>
              <a:rPr lang="en-US" dirty="0" smtClean="0"/>
              <a:t>(mini </a:t>
            </a:r>
            <a:r>
              <a:rPr lang="en-US" dirty="0"/>
              <a:t>– maxi)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Developing strategies to eliminate the threatens, endangering our weaknesses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hardest part of SWOT</a:t>
            </a:r>
          </a:p>
          <a:p>
            <a:r>
              <a:rPr lang="en-US" dirty="0" smtClean="0"/>
              <a:t>How we can eliminate our weaknesses in the way to not be endangered by threatens?</a:t>
            </a:r>
          </a:p>
          <a:p>
            <a:r>
              <a:rPr lang="en-US" dirty="0" smtClean="0"/>
              <a:t>How we can use our threatens as our benefit?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Use the higher unemployment to motivate our employees to behave in a better way</a:t>
            </a:r>
          </a:p>
          <a:p>
            <a:pPr lvl="1"/>
            <a:r>
              <a:rPr lang="en-US" dirty="0" smtClean="0"/>
              <a:t>Use the fact of the new competitor’s entrance to increase the pressure on quality of our IT services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 </a:t>
            </a:r>
            <a:r>
              <a:rPr lang="en-US" dirty="0"/>
              <a:t>– </a:t>
            </a:r>
            <a:r>
              <a:rPr lang="en-US" dirty="0" smtClean="0"/>
              <a:t>T </a:t>
            </a:r>
            <a:r>
              <a:rPr lang="en-US" dirty="0"/>
              <a:t>Strategy </a:t>
            </a:r>
            <a:r>
              <a:rPr lang="en-US" dirty="0" smtClean="0"/>
              <a:t>(mini </a:t>
            </a:r>
            <a:r>
              <a:rPr lang="en-US" dirty="0"/>
              <a:t>– </a:t>
            </a:r>
            <a:r>
              <a:rPr lang="en-US" dirty="0" smtClean="0"/>
              <a:t>mini)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environment</a:t>
            </a:r>
          </a:p>
          <a:p>
            <a:pPr lvl="1"/>
            <a:r>
              <a:rPr lang="en-US" dirty="0" smtClean="0"/>
              <a:t>Outer</a:t>
            </a:r>
          </a:p>
          <a:p>
            <a:pPr lvl="2"/>
            <a:r>
              <a:rPr lang="en-US" dirty="0" smtClean="0"/>
              <a:t>Macro x trade</a:t>
            </a:r>
          </a:p>
          <a:p>
            <a:pPr lvl="2"/>
            <a:r>
              <a:rPr lang="en-US" dirty="0" err="1" smtClean="0"/>
              <a:t>Analys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cs-CZ" dirty="0" smtClean="0"/>
              <a:t>– PESTE</a:t>
            </a:r>
          </a:p>
          <a:p>
            <a:pPr lvl="1"/>
            <a:r>
              <a:rPr lang="cs-CZ" dirty="0" err="1" smtClean="0"/>
              <a:t>Inner</a:t>
            </a:r>
            <a:endParaRPr lang="en-US" dirty="0" smtClean="0"/>
          </a:p>
          <a:p>
            <a:pPr lvl="2"/>
            <a:r>
              <a:rPr lang="en-US" dirty="0" smtClean="0"/>
              <a:t>Weak x Strong</a:t>
            </a:r>
            <a:endParaRPr lang="cs-CZ" dirty="0" smtClean="0"/>
          </a:p>
          <a:p>
            <a:r>
              <a:rPr lang="cs-CZ" dirty="0" smtClean="0"/>
              <a:t>SWOT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r>
              <a:rPr lang="cs-CZ" dirty="0" smtClean="0"/>
              <a:t>Data</a:t>
            </a:r>
          </a:p>
          <a:p>
            <a:pPr lvl="1"/>
            <a:r>
              <a:rPr lang="cs-CZ" dirty="0" err="1" smtClean="0"/>
              <a:t>Strategies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9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Contra</a:t>
            </a:r>
            <a:r>
              <a:rPr lang="cs-CZ" dirty="0" smtClean="0"/>
              <a:t> - </a:t>
            </a:r>
            <a:r>
              <a:rPr lang="cs-CZ" dirty="0" err="1" smtClean="0"/>
              <a:t>goals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1326329"/>
              </p:ext>
            </p:extLst>
          </p:nvPr>
        </p:nvGraphicFramePr>
        <p:xfrm>
          <a:off x="611560" y="1556792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9349540"/>
              </p:ext>
            </p:extLst>
          </p:nvPr>
        </p:nvGraphicFramePr>
        <p:xfrm>
          <a:off x="2415084" y="4293096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Čárový popisek 1 5"/>
          <p:cNvSpPr/>
          <p:nvPr/>
        </p:nvSpPr>
        <p:spPr>
          <a:xfrm>
            <a:off x="5652120" y="908720"/>
            <a:ext cx="2448272" cy="936104"/>
          </a:xfrm>
          <a:prstGeom prst="borderCallout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Customers want lower </a:t>
            </a:r>
            <a:r>
              <a:rPr lang="en-US" dirty="0" smtClean="0"/>
              <a:t>prices</a:t>
            </a:r>
            <a:endParaRPr lang="en-US" dirty="0"/>
          </a:p>
        </p:txBody>
      </p:sp>
      <p:sp>
        <p:nvSpPr>
          <p:cNvPr id="7" name="Čárový popisek 1 6"/>
          <p:cNvSpPr/>
          <p:nvPr/>
        </p:nvSpPr>
        <p:spPr>
          <a:xfrm>
            <a:off x="5508104" y="3469072"/>
            <a:ext cx="3240360" cy="648072"/>
          </a:xfrm>
          <a:prstGeom prst="borderCallout1">
            <a:avLst>
              <a:gd name="adj1" fmla="val 89298"/>
              <a:gd name="adj2" fmla="val -9117"/>
              <a:gd name="adj3" fmla="val -34474"/>
              <a:gd name="adj4" fmla="val -904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dirty="0"/>
              <a:t>Employees want secure the </a:t>
            </a:r>
            <a:r>
              <a:rPr lang="en-US" dirty="0" smtClean="0"/>
              <a:t>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main problem of the big companies</a:t>
            </a:r>
          </a:p>
          <a:p>
            <a:r>
              <a:rPr lang="en-US" dirty="0" smtClean="0"/>
              <a:t>The relationship between shareholders and managers</a:t>
            </a:r>
          </a:p>
          <a:p>
            <a:r>
              <a:rPr lang="en-US" dirty="0" smtClean="0"/>
              <a:t>Information asymmetry</a:t>
            </a:r>
          </a:p>
          <a:p>
            <a:pPr lvl="1"/>
            <a:r>
              <a:rPr lang="en-US" dirty="0" smtClean="0"/>
              <a:t>Shareholders cannot effectively control the board of directors</a:t>
            </a:r>
          </a:p>
          <a:p>
            <a:pPr lvl="1"/>
            <a:r>
              <a:rPr lang="en-US" dirty="0" smtClean="0"/>
              <a:t>Two marginal problems od </a:t>
            </a:r>
            <a:r>
              <a:rPr lang="en-US" dirty="0" err="1" smtClean="0"/>
              <a:t>BoD</a:t>
            </a:r>
            <a:r>
              <a:rPr lang="en-US" dirty="0"/>
              <a:t>:</a:t>
            </a:r>
            <a:endParaRPr lang="en-US" dirty="0" smtClean="0"/>
          </a:p>
          <a:p>
            <a:pPr lvl="2"/>
            <a:r>
              <a:rPr lang="en-US" dirty="0" smtClean="0"/>
              <a:t>They can have different goals (too smart)</a:t>
            </a:r>
          </a:p>
          <a:p>
            <a:pPr lvl="2"/>
            <a:r>
              <a:rPr lang="en-US" dirty="0" smtClean="0"/>
              <a:t>The are not able to do their job well (too stupid)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gavernance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23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goal: successful</a:t>
            </a:r>
            <a:r>
              <a:rPr lang="cs-CZ" dirty="0"/>
              <a:t> business </a:t>
            </a:r>
            <a:r>
              <a:rPr lang="cs-CZ" dirty="0" smtClean="0"/>
              <a:t>management</a:t>
            </a:r>
            <a:endParaRPr lang="en-US" dirty="0" smtClean="0"/>
          </a:p>
          <a:p>
            <a:r>
              <a:rPr lang="en-US" dirty="0" smtClean="0"/>
              <a:t>Three objectives:</a:t>
            </a:r>
          </a:p>
          <a:p>
            <a:pPr lvl="1"/>
            <a:r>
              <a:rPr lang="en-US" dirty="0" smtClean="0"/>
              <a:t>Organization structure, processes and people</a:t>
            </a:r>
          </a:p>
          <a:p>
            <a:pPr lvl="1"/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Control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Governance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5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Separation of powers</a:t>
            </a:r>
          </a:p>
          <a:p>
            <a:pPr lvl="1"/>
            <a:r>
              <a:rPr lang="en-US" dirty="0" smtClean="0"/>
              <a:t>Competencies are divided between more than 1 person</a:t>
            </a:r>
          </a:p>
          <a:p>
            <a:pPr lvl="1"/>
            <a:r>
              <a:rPr lang="en-US" dirty="0" smtClean="0"/>
              <a:t>Some decision of Board of Directors must be confirmed by Supervisory Board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Management is motivated to follow the owners goals (profit, no. of new business cases etc.)</a:t>
            </a:r>
          </a:p>
          <a:p>
            <a:pPr lvl="1"/>
            <a:r>
              <a:rPr lang="en-US" dirty="0" smtClean="0"/>
              <a:t>Eliminate the temptation of the management</a:t>
            </a:r>
          </a:p>
          <a:p>
            <a:r>
              <a:rPr lang="en-US" dirty="0" smtClean="0"/>
              <a:t>System of risk monitoring</a:t>
            </a:r>
          </a:p>
          <a:p>
            <a:pPr lvl="1"/>
            <a:r>
              <a:rPr lang="en-US" dirty="0" smtClean="0"/>
              <a:t>Information systems</a:t>
            </a:r>
          </a:p>
          <a:p>
            <a:pPr lvl="1"/>
            <a:r>
              <a:rPr lang="en-US" dirty="0" smtClean="0"/>
              <a:t>Necessary to have all information as soon as possible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structure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8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of moral hazard</a:t>
            </a:r>
          </a:p>
          <a:p>
            <a:pPr lvl="1"/>
            <a:r>
              <a:rPr lang="en-US" dirty="0"/>
              <a:t> a tendency to take undue risks because the costs are not borne by the party taking the </a:t>
            </a:r>
            <a:r>
              <a:rPr lang="en-US" dirty="0" smtClean="0"/>
              <a:t>risk</a:t>
            </a:r>
          </a:p>
          <a:p>
            <a:r>
              <a:rPr lang="en-US" dirty="0" smtClean="0"/>
              <a:t>The management is not giving the right information to the owners</a:t>
            </a:r>
          </a:p>
          <a:p>
            <a:r>
              <a:rPr lang="en-US" dirty="0" smtClean="0"/>
              <a:t>Tools to eliminate</a:t>
            </a:r>
          </a:p>
          <a:p>
            <a:pPr lvl="1"/>
            <a:r>
              <a:rPr lang="en-US" dirty="0" smtClean="0"/>
              <a:t>Obligation </a:t>
            </a:r>
            <a:r>
              <a:rPr lang="en-US" dirty="0"/>
              <a:t>to publish financial </a:t>
            </a:r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Rating agencies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76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process of decision making must be controlled</a:t>
            </a:r>
          </a:p>
          <a:p>
            <a:r>
              <a:rPr lang="en-US" dirty="0" smtClean="0"/>
              <a:t>Otherwise the decisions of the managers could be more risky</a:t>
            </a:r>
          </a:p>
          <a:p>
            <a:r>
              <a:rPr lang="en-US" dirty="0" smtClean="0"/>
              <a:t>Types of control</a:t>
            </a:r>
          </a:p>
          <a:p>
            <a:pPr lvl="1"/>
            <a:r>
              <a:rPr lang="en-US" dirty="0" smtClean="0"/>
              <a:t>Market</a:t>
            </a:r>
          </a:p>
          <a:p>
            <a:pPr lvl="2"/>
            <a:r>
              <a:rPr lang="en-US" dirty="0" smtClean="0"/>
              <a:t>Capital market</a:t>
            </a:r>
          </a:p>
          <a:p>
            <a:pPr lvl="1"/>
            <a:r>
              <a:rPr lang="en-US" dirty="0" smtClean="0"/>
              <a:t>Institutionalized</a:t>
            </a:r>
          </a:p>
          <a:p>
            <a:pPr lvl="2"/>
            <a:r>
              <a:rPr lang="en-US" dirty="0" smtClean="0"/>
              <a:t>Auditors</a:t>
            </a:r>
          </a:p>
          <a:p>
            <a:pPr lvl="2"/>
            <a:r>
              <a:rPr lang="en-US" dirty="0" smtClean="0"/>
              <a:t>Supervisory board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1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3622</TotalTime>
  <Words>1233</Words>
  <Application>Microsoft Office PowerPoint</Application>
  <PresentationFormat>Předvádění na obrazovce (4:3)</PresentationFormat>
  <Paragraphs>289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Motiv_MbC</vt:lpstr>
      <vt:lpstr>Management by competencies</vt:lpstr>
      <vt:lpstr>Management war</vt:lpstr>
      <vt:lpstr>The table of interests</vt:lpstr>
      <vt:lpstr>Contra - goals</vt:lpstr>
      <vt:lpstr>Corporate gavernance</vt:lpstr>
      <vt:lpstr>Corporate Governance</vt:lpstr>
      <vt:lpstr>Organization structure</vt:lpstr>
      <vt:lpstr>Transparency</vt:lpstr>
      <vt:lpstr>Control</vt:lpstr>
      <vt:lpstr>The company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branch</vt:lpstr>
      <vt:lpstr>Inner environment</vt:lpstr>
      <vt:lpstr>SWOT Data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</cp:lastModifiedBy>
  <cp:revision>18</cp:revision>
  <dcterms:created xsi:type="dcterms:W3CDTF">2012-03-04T09:50:15Z</dcterms:created>
  <dcterms:modified xsi:type="dcterms:W3CDTF">2015-02-24T09:02:51Z</dcterms:modified>
</cp:coreProperties>
</file>