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9"/>
  </p:notesMasterIdLst>
  <p:sldIdLst>
    <p:sldId id="256" r:id="rId2"/>
    <p:sldId id="261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9" r:id="rId15"/>
    <p:sldId id="280" r:id="rId16"/>
    <p:sldId id="281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8217C0-E97C-4845-BC0D-18D9040CB4B2}" type="doc">
      <dgm:prSet loTypeId="urn:microsoft.com/office/officeart/2005/8/layout/hierarchy4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901E3C42-6892-4F21-8000-017A1273B8FA}">
      <dgm:prSet phldrT="[Text]"/>
      <dgm:spPr/>
      <dgm:t>
        <a:bodyPr/>
        <a:lstStyle/>
        <a:p>
          <a:r>
            <a:rPr lang="en-US" noProof="0" dirty="0" smtClean="0"/>
            <a:t>Partner</a:t>
          </a:r>
          <a:endParaRPr lang="en-US" noProof="0" dirty="0"/>
        </a:p>
      </dgm:t>
    </dgm:pt>
    <dgm:pt modelId="{90214391-1091-4561-AB25-E3E6194EE3BA}" type="parTrans" cxnId="{903B500B-2410-4438-977C-2D78F4E5C26A}">
      <dgm:prSet/>
      <dgm:spPr/>
      <dgm:t>
        <a:bodyPr/>
        <a:lstStyle/>
        <a:p>
          <a:endParaRPr lang="cs-CZ"/>
        </a:p>
      </dgm:t>
    </dgm:pt>
    <dgm:pt modelId="{579C4C8A-BC74-46CD-915B-9DC02755FB74}" type="sibTrans" cxnId="{903B500B-2410-4438-977C-2D78F4E5C26A}">
      <dgm:prSet/>
      <dgm:spPr/>
      <dgm:t>
        <a:bodyPr/>
        <a:lstStyle/>
        <a:p>
          <a:endParaRPr lang="cs-CZ"/>
        </a:p>
      </dgm:t>
    </dgm:pt>
    <dgm:pt modelId="{8CD7547B-A929-4775-9902-4440502C8390}">
      <dgm:prSet phldrT="[Text]"/>
      <dgm:spPr/>
      <dgm:t>
        <a:bodyPr/>
        <a:lstStyle/>
        <a:p>
          <a:r>
            <a:rPr lang="en-US" noProof="0" dirty="0" smtClean="0"/>
            <a:t>Own</a:t>
          </a:r>
          <a:endParaRPr lang="en-US" noProof="0" dirty="0"/>
        </a:p>
      </dgm:t>
    </dgm:pt>
    <dgm:pt modelId="{B53A60D5-9C01-4949-B52E-2FE16ED0E9D5}" type="parTrans" cxnId="{473A3A98-214C-4EEF-89B7-9C00D65489C5}">
      <dgm:prSet/>
      <dgm:spPr/>
      <dgm:t>
        <a:bodyPr/>
        <a:lstStyle/>
        <a:p>
          <a:endParaRPr lang="cs-CZ"/>
        </a:p>
      </dgm:t>
    </dgm:pt>
    <dgm:pt modelId="{AE0238BF-F93F-4A00-AE43-CD13D0E1E7E5}" type="sibTrans" cxnId="{473A3A98-214C-4EEF-89B7-9C00D65489C5}">
      <dgm:prSet/>
      <dgm:spPr/>
      <dgm:t>
        <a:bodyPr/>
        <a:lstStyle/>
        <a:p>
          <a:endParaRPr lang="cs-CZ"/>
        </a:p>
      </dgm:t>
    </dgm:pt>
    <dgm:pt modelId="{81A0B25D-4888-4B12-8CE0-6C52D27B19EC}">
      <dgm:prSet phldrT="[Text]"/>
      <dgm:spPr/>
      <dgm:t>
        <a:bodyPr/>
        <a:lstStyle/>
        <a:p>
          <a:r>
            <a:rPr lang="en-US" noProof="0" dirty="0" smtClean="0"/>
            <a:t>Indirect</a:t>
          </a:r>
          <a:endParaRPr lang="en-US" noProof="0" dirty="0"/>
        </a:p>
      </dgm:t>
    </dgm:pt>
    <dgm:pt modelId="{E2C2A188-8029-4EE0-9B89-FAE5B5550E0A}" type="parTrans" cxnId="{9ECB2930-B97E-4D96-8E21-4C25EC328DED}">
      <dgm:prSet/>
      <dgm:spPr/>
      <dgm:t>
        <a:bodyPr/>
        <a:lstStyle/>
        <a:p>
          <a:endParaRPr lang="cs-CZ"/>
        </a:p>
      </dgm:t>
    </dgm:pt>
    <dgm:pt modelId="{26615225-EB0F-47B4-908E-CB829D1D5631}" type="sibTrans" cxnId="{9ECB2930-B97E-4D96-8E21-4C25EC328DED}">
      <dgm:prSet/>
      <dgm:spPr/>
      <dgm:t>
        <a:bodyPr/>
        <a:lstStyle/>
        <a:p>
          <a:endParaRPr lang="cs-CZ"/>
        </a:p>
      </dgm:t>
    </dgm:pt>
    <dgm:pt modelId="{EA73631B-CB18-4067-B123-2A4D2EDB0972}">
      <dgm:prSet phldrT="[Text]"/>
      <dgm:spPr/>
      <dgm:t>
        <a:bodyPr/>
        <a:lstStyle/>
        <a:p>
          <a:r>
            <a:rPr lang="en-US" noProof="0" dirty="0" smtClean="0"/>
            <a:t>Wholesaler</a:t>
          </a:r>
          <a:endParaRPr lang="en-US" noProof="0" dirty="0"/>
        </a:p>
      </dgm:t>
    </dgm:pt>
    <dgm:pt modelId="{A9E61A4A-ED0B-41FB-BD46-F226FA62EEE0}" type="parTrans" cxnId="{9B46AE72-2CBD-493C-B36D-FC2D37393C1B}">
      <dgm:prSet/>
      <dgm:spPr/>
      <dgm:t>
        <a:bodyPr/>
        <a:lstStyle/>
        <a:p>
          <a:endParaRPr lang="cs-CZ"/>
        </a:p>
      </dgm:t>
    </dgm:pt>
    <dgm:pt modelId="{079259D5-7A30-474D-9F02-5CA27AD6FA9E}" type="sibTrans" cxnId="{9B46AE72-2CBD-493C-B36D-FC2D37393C1B}">
      <dgm:prSet/>
      <dgm:spPr/>
      <dgm:t>
        <a:bodyPr/>
        <a:lstStyle/>
        <a:p>
          <a:endParaRPr lang="cs-CZ"/>
        </a:p>
      </dgm:t>
    </dgm:pt>
    <dgm:pt modelId="{5421ACF4-5C83-44C7-989E-E8B2D16748A9}">
      <dgm:prSet phldrT="[Text]"/>
      <dgm:spPr/>
      <dgm:t>
        <a:bodyPr/>
        <a:lstStyle/>
        <a:p>
          <a:r>
            <a:rPr lang="en-US" noProof="0" dirty="0" smtClean="0"/>
            <a:t>Partner Stores</a:t>
          </a:r>
          <a:endParaRPr lang="en-US" noProof="0" dirty="0"/>
        </a:p>
      </dgm:t>
    </dgm:pt>
    <dgm:pt modelId="{06837934-E8C2-46D1-93AD-8DDCE529E483}" type="parTrans" cxnId="{F4FBE6ED-3663-4AC6-B38C-B8D88BB0D5F8}">
      <dgm:prSet/>
      <dgm:spPr/>
      <dgm:t>
        <a:bodyPr/>
        <a:lstStyle/>
        <a:p>
          <a:endParaRPr lang="cs-CZ"/>
        </a:p>
      </dgm:t>
    </dgm:pt>
    <dgm:pt modelId="{DDF428C0-D60C-4DCF-96C0-BF376B5E4BDB}" type="sibTrans" cxnId="{F4FBE6ED-3663-4AC6-B38C-B8D88BB0D5F8}">
      <dgm:prSet/>
      <dgm:spPr/>
      <dgm:t>
        <a:bodyPr/>
        <a:lstStyle/>
        <a:p>
          <a:endParaRPr lang="cs-CZ"/>
        </a:p>
      </dgm:t>
    </dgm:pt>
    <dgm:pt modelId="{D608F8F4-9CC7-4420-9D97-AD260B037F44}">
      <dgm:prSet phldrT="[Text]"/>
      <dgm:spPr/>
      <dgm:t>
        <a:bodyPr/>
        <a:lstStyle/>
        <a:p>
          <a:r>
            <a:rPr lang="en-US" noProof="0" dirty="0" smtClean="0"/>
            <a:t>Own stores</a:t>
          </a:r>
          <a:endParaRPr lang="en-US" noProof="0" dirty="0"/>
        </a:p>
      </dgm:t>
    </dgm:pt>
    <dgm:pt modelId="{D4ADC3AF-8B7A-4064-8959-22DDB5F6C370}" type="parTrans" cxnId="{7976BF29-53E8-45AE-8C94-9E4DD067B9E1}">
      <dgm:prSet/>
      <dgm:spPr/>
      <dgm:t>
        <a:bodyPr/>
        <a:lstStyle/>
        <a:p>
          <a:endParaRPr lang="cs-CZ"/>
        </a:p>
      </dgm:t>
    </dgm:pt>
    <dgm:pt modelId="{234DBEB1-0C1F-49B1-879A-36CF786AC1B7}" type="sibTrans" cxnId="{7976BF29-53E8-45AE-8C94-9E4DD067B9E1}">
      <dgm:prSet/>
      <dgm:spPr/>
      <dgm:t>
        <a:bodyPr/>
        <a:lstStyle/>
        <a:p>
          <a:endParaRPr lang="cs-CZ"/>
        </a:p>
      </dgm:t>
    </dgm:pt>
    <dgm:pt modelId="{5DD5AFDC-432F-4866-9243-3FAD18F49E1E}">
      <dgm:prSet phldrT="[Text]"/>
      <dgm:spPr/>
      <dgm:t>
        <a:bodyPr/>
        <a:lstStyle/>
        <a:p>
          <a:r>
            <a:rPr lang="en-US" noProof="0" dirty="0" smtClean="0"/>
            <a:t>Direct</a:t>
          </a:r>
          <a:endParaRPr lang="en-US" noProof="0" dirty="0"/>
        </a:p>
      </dgm:t>
    </dgm:pt>
    <dgm:pt modelId="{0CE4CBDB-2F2D-495E-8B4E-69D30198B61E}" type="parTrans" cxnId="{041F1CD0-3F58-45B5-9781-96E8017D8746}">
      <dgm:prSet/>
      <dgm:spPr/>
      <dgm:t>
        <a:bodyPr/>
        <a:lstStyle/>
        <a:p>
          <a:endParaRPr lang="cs-CZ"/>
        </a:p>
      </dgm:t>
    </dgm:pt>
    <dgm:pt modelId="{AAF565F9-6D7A-48C3-A31D-78F2F7BBCB33}" type="sibTrans" cxnId="{041F1CD0-3F58-45B5-9781-96E8017D8746}">
      <dgm:prSet/>
      <dgm:spPr/>
      <dgm:t>
        <a:bodyPr/>
        <a:lstStyle/>
        <a:p>
          <a:endParaRPr lang="cs-CZ"/>
        </a:p>
      </dgm:t>
    </dgm:pt>
    <dgm:pt modelId="{85946835-2634-46AF-987B-2E00CFD199BE}">
      <dgm:prSet phldrT="[Text]"/>
      <dgm:spPr/>
      <dgm:t>
        <a:bodyPr/>
        <a:lstStyle/>
        <a:p>
          <a:r>
            <a:rPr lang="en-US" noProof="0" dirty="0" smtClean="0"/>
            <a:t>Sales Force</a:t>
          </a:r>
          <a:endParaRPr lang="en-US" noProof="0" dirty="0"/>
        </a:p>
      </dgm:t>
    </dgm:pt>
    <dgm:pt modelId="{5B4ABFC6-EF25-42D0-B477-E576352441FD}" type="parTrans" cxnId="{5A791370-2CCD-4DBE-B893-88C78CE0ADE6}">
      <dgm:prSet/>
      <dgm:spPr/>
      <dgm:t>
        <a:bodyPr/>
        <a:lstStyle/>
        <a:p>
          <a:endParaRPr lang="cs-CZ"/>
        </a:p>
      </dgm:t>
    </dgm:pt>
    <dgm:pt modelId="{CEB40E89-7733-4DB0-AC2E-673C9FF040EF}" type="sibTrans" cxnId="{5A791370-2CCD-4DBE-B893-88C78CE0ADE6}">
      <dgm:prSet/>
      <dgm:spPr/>
      <dgm:t>
        <a:bodyPr/>
        <a:lstStyle/>
        <a:p>
          <a:endParaRPr lang="cs-CZ"/>
        </a:p>
      </dgm:t>
    </dgm:pt>
    <dgm:pt modelId="{2CF27510-1F0B-4BC3-AB99-7E44E38B1E5C}">
      <dgm:prSet phldrT="[Text]"/>
      <dgm:spPr/>
      <dgm:t>
        <a:bodyPr/>
        <a:lstStyle/>
        <a:p>
          <a:r>
            <a:rPr lang="en-US" noProof="0" dirty="0" smtClean="0"/>
            <a:t>Web sales</a:t>
          </a:r>
          <a:endParaRPr lang="en-US" noProof="0" dirty="0"/>
        </a:p>
      </dgm:t>
    </dgm:pt>
    <dgm:pt modelId="{0BF48ECE-9556-4FD5-B438-DD222CEA3466}" type="parTrans" cxnId="{3E1C7191-ADA3-400B-91D7-60A792D76465}">
      <dgm:prSet/>
      <dgm:spPr/>
      <dgm:t>
        <a:bodyPr/>
        <a:lstStyle/>
        <a:p>
          <a:endParaRPr lang="cs-CZ"/>
        </a:p>
      </dgm:t>
    </dgm:pt>
    <dgm:pt modelId="{03642E3E-C67E-4490-A5E3-357A5FDD664F}" type="sibTrans" cxnId="{3E1C7191-ADA3-400B-91D7-60A792D76465}">
      <dgm:prSet/>
      <dgm:spPr/>
      <dgm:t>
        <a:bodyPr/>
        <a:lstStyle/>
        <a:p>
          <a:endParaRPr lang="cs-CZ"/>
        </a:p>
      </dgm:t>
    </dgm:pt>
    <dgm:pt modelId="{E471F939-4CD9-41DF-B9B6-B5FC9FD277B5}" type="pres">
      <dgm:prSet presAssocID="{6B8217C0-E97C-4845-BC0D-18D9040CB4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25A2B5-91E1-4B7D-B40A-6036B96A89F2}" type="pres">
      <dgm:prSet presAssocID="{901E3C42-6892-4F21-8000-017A1273B8FA}" presName="vertOne" presStyleCnt="0"/>
      <dgm:spPr/>
    </dgm:pt>
    <dgm:pt modelId="{D67F677E-A02D-4801-A740-8A1ED734C485}" type="pres">
      <dgm:prSet presAssocID="{901E3C42-6892-4F21-8000-017A1273B8FA}" presName="txOne" presStyleLbl="node0" presStyleIdx="0" presStyleCnt="2">
        <dgm:presLayoutVars>
          <dgm:chPref val="3"/>
        </dgm:presLayoutVars>
      </dgm:prSet>
      <dgm:spPr/>
    </dgm:pt>
    <dgm:pt modelId="{38A810B8-3A84-4C78-BDC4-7229CE49F437}" type="pres">
      <dgm:prSet presAssocID="{901E3C42-6892-4F21-8000-017A1273B8FA}" presName="parTransOne" presStyleCnt="0"/>
      <dgm:spPr/>
    </dgm:pt>
    <dgm:pt modelId="{C10C4E9B-F655-41E5-A033-8391A640A0B0}" type="pres">
      <dgm:prSet presAssocID="{901E3C42-6892-4F21-8000-017A1273B8FA}" presName="horzOne" presStyleCnt="0"/>
      <dgm:spPr/>
    </dgm:pt>
    <dgm:pt modelId="{8386665B-6AE6-44AC-8C2B-63B07BBE0BB9}" type="pres">
      <dgm:prSet presAssocID="{81A0B25D-4888-4B12-8CE0-6C52D27B19EC}" presName="vertTwo" presStyleCnt="0"/>
      <dgm:spPr/>
    </dgm:pt>
    <dgm:pt modelId="{C9EF6B8A-0270-4B18-8545-3E8E51760B88}" type="pres">
      <dgm:prSet presAssocID="{81A0B25D-4888-4B12-8CE0-6C52D27B19EC}" presName="txTwo" presStyleLbl="node2" presStyleIdx="0" presStyleCnt="2">
        <dgm:presLayoutVars>
          <dgm:chPref val="3"/>
        </dgm:presLayoutVars>
      </dgm:prSet>
      <dgm:spPr/>
    </dgm:pt>
    <dgm:pt modelId="{8C7B51EE-6CD1-487D-9C1E-D9E74F7DD75F}" type="pres">
      <dgm:prSet presAssocID="{81A0B25D-4888-4B12-8CE0-6C52D27B19EC}" presName="parTransTwo" presStyleCnt="0"/>
      <dgm:spPr/>
    </dgm:pt>
    <dgm:pt modelId="{CC1580EB-1D2D-477E-B42A-EE9E94F1E0A4}" type="pres">
      <dgm:prSet presAssocID="{81A0B25D-4888-4B12-8CE0-6C52D27B19EC}" presName="horzTwo" presStyleCnt="0"/>
      <dgm:spPr/>
    </dgm:pt>
    <dgm:pt modelId="{EE4B7739-0A39-40F5-AF46-2FD2C4F89796}" type="pres">
      <dgm:prSet presAssocID="{EA73631B-CB18-4067-B123-2A4D2EDB0972}" presName="vertThree" presStyleCnt="0"/>
      <dgm:spPr/>
    </dgm:pt>
    <dgm:pt modelId="{F9D8382F-E15B-49BE-BA07-04C41DF48A9C}" type="pres">
      <dgm:prSet presAssocID="{EA73631B-CB18-4067-B123-2A4D2EDB0972}" presName="txThree" presStyleLbl="node3" presStyleIdx="0" presStyleCnt="5">
        <dgm:presLayoutVars>
          <dgm:chPref val="3"/>
        </dgm:presLayoutVars>
      </dgm:prSet>
      <dgm:spPr/>
    </dgm:pt>
    <dgm:pt modelId="{6606D754-E934-40F9-A561-94088C37B3DF}" type="pres">
      <dgm:prSet presAssocID="{EA73631B-CB18-4067-B123-2A4D2EDB0972}" presName="horzThree" presStyleCnt="0"/>
      <dgm:spPr/>
    </dgm:pt>
    <dgm:pt modelId="{B0770E7D-7115-4C72-B075-476069053589}" type="pres">
      <dgm:prSet presAssocID="{079259D5-7A30-474D-9F02-5CA27AD6FA9E}" presName="sibSpaceThree" presStyleCnt="0"/>
      <dgm:spPr/>
    </dgm:pt>
    <dgm:pt modelId="{C68341B9-0B43-4297-B58D-D9D0CAD80F89}" type="pres">
      <dgm:prSet presAssocID="{5421ACF4-5C83-44C7-989E-E8B2D16748A9}" presName="vertThree" presStyleCnt="0"/>
      <dgm:spPr/>
    </dgm:pt>
    <dgm:pt modelId="{CA1F150B-742D-4A0C-9F81-826F7518D472}" type="pres">
      <dgm:prSet presAssocID="{5421ACF4-5C83-44C7-989E-E8B2D16748A9}" presName="txThree" presStyleLbl="node3" presStyleIdx="1" presStyleCnt="5">
        <dgm:presLayoutVars>
          <dgm:chPref val="3"/>
        </dgm:presLayoutVars>
      </dgm:prSet>
      <dgm:spPr/>
    </dgm:pt>
    <dgm:pt modelId="{E28C0B71-1B40-45BE-BC98-ABD04803EE8A}" type="pres">
      <dgm:prSet presAssocID="{5421ACF4-5C83-44C7-989E-E8B2D16748A9}" presName="horzThree" presStyleCnt="0"/>
      <dgm:spPr/>
    </dgm:pt>
    <dgm:pt modelId="{29376687-8A66-4508-A9CE-B8B5CA514CFD}" type="pres">
      <dgm:prSet presAssocID="{DDF428C0-D60C-4DCF-96C0-BF376B5E4BDB}" presName="sibSpaceThree" presStyleCnt="0"/>
      <dgm:spPr/>
    </dgm:pt>
    <dgm:pt modelId="{597E801E-A61F-4D7C-A7E6-1B9ED4F64D2F}" type="pres">
      <dgm:prSet presAssocID="{D608F8F4-9CC7-4420-9D97-AD260B037F44}" presName="vertThree" presStyleCnt="0"/>
      <dgm:spPr/>
    </dgm:pt>
    <dgm:pt modelId="{FD25EB9A-A625-4B05-BE07-42DC5351AE78}" type="pres">
      <dgm:prSet presAssocID="{D608F8F4-9CC7-4420-9D97-AD260B037F44}" presName="txThree" presStyleLbl="node3" presStyleIdx="2" presStyleCnt="5">
        <dgm:presLayoutVars>
          <dgm:chPref val="3"/>
        </dgm:presLayoutVars>
      </dgm:prSet>
      <dgm:spPr/>
    </dgm:pt>
    <dgm:pt modelId="{549BB37D-D7EB-42CC-9715-E6873FCA44FA}" type="pres">
      <dgm:prSet presAssocID="{D608F8F4-9CC7-4420-9D97-AD260B037F44}" presName="horzThree" presStyleCnt="0"/>
      <dgm:spPr/>
    </dgm:pt>
    <dgm:pt modelId="{D5C21A86-BE51-48D0-8650-27AD34543045}" type="pres">
      <dgm:prSet presAssocID="{579C4C8A-BC74-46CD-915B-9DC02755FB74}" presName="sibSpaceOne" presStyleCnt="0"/>
      <dgm:spPr/>
    </dgm:pt>
    <dgm:pt modelId="{EF956C0E-AF28-4384-A446-C0520899B119}" type="pres">
      <dgm:prSet presAssocID="{8CD7547B-A929-4775-9902-4440502C8390}" presName="vertOne" presStyleCnt="0"/>
      <dgm:spPr/>
    </dgm:pt>
    <dgm:pt modelId="{A1641D11-CE65-4C92-B3E0-E7EDB37F8011}" type="pres">
      <dgm:prSet presAssocID="{8CD7547B-A929-4775-9902-4440502C8390}" presName="txOne" presStyleLbl="node0" presStyleIdx="1" presStyleCnt="2">
        <dgm:presLayoutVars>
          <dgm:chPref val="3"/>
        </dgm:presLayoutVars>
      </dgm:prSet>
      <dgm:spPr/>
    </dgm:pt>
    <dgm:pt modelId="{4A9BE0E3-0F3B-4CE6-8688-092DE5F2F29B}" type="pres">
      <dgm:prSet presAssocID="{8CD7547B-A929-4775-9902-4440502C8390}" presName="parTransOne" presStyleCnt="0"/>
      <dgm:spPr/>
    </dgm:pt>
    <dgm:pt modelId="{258F6C3F-CE09-4FE7-88C0-2209276B8C51}" type="pres">
      <dgm:prSet presAssocID="{8CD7547B-A929-4775-9902-4440502C8390}" presName="horzOne" presStyleCnt="0"/>
      <dgm:spPr/>
    </dgm:pt>
    <dgm:pt modelId="{5806B184-2B68-4CDC-BD79-198D8AE21213}" type="pres">
      <dgm:prSet presAssocID="{5DD5AFDC-432F-4866-9243-3FAD18F49E1E}" presName="vertTwo" presStyleCnt="0"/>
      <dgm:spPr/>
    </dgm:pt>
    <dgm:pt modelId="{2EDD9068-ECAE-442D-A749-8079B0588B04}" type="pres">
      <dgm:prSet presAssocID="{5DD5AFDC-432F-4866-9243-3FAD18F49E1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F054800-9471-4D38-96E2-BBB515B8DB16}" type="pres">
      <dgm:prSet presAssocID="{5DD5AFDC-432F-4866-9243-3FAD18F49E1E}" presName="parTransTwo" presStyleCnt="0"/>
      <dgm:spPr/>
    </dgm:pt>
    <dgm:pt modelId="{23EB1761-3A64-481F-B81E-5E4ABAE18552}" type="pres">
      <dgm:prSet presAssocID="{5DD5AFDC-432F-4866-9243-3FAD18F49E1E}" presName="horzTwo" presStyleCnt="0"/>
      <dgm:spPr/>
    </dgm:pt>
    <dgm:pt modelId="{21FB34F7-0015-43BD-ACD2-F827BA2213D1}" type="pres">
      <dgm:prSet presAssocID="{85946835-2634-46AF-987B-2E00CFD199BE}" presName="vertThree" presStyleCnt="0"/>
      <dgm:spPr/>
    </dgm:pt>
    <dgm:pt modelId="{CCAF6B2C-E5A3-4BF3-88C0-626A4793CEE0}" type="pres">
      <dgm:prSet presAssocID="{85946835-2634-46AF-987B-2E00CFD199BE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A94954-FA19-401C-AE86-95C2ADD14C63}" type="pres">
      <dgm:prSet presAssocID="{85946835-2634-46AF-987B-2E00CFD199BE}" presName="horzThree" presStyleCnt="0"/>
      <dgm:spPr/>
    </dgm:pt>
    <dgm:pt modelId="{26722AE0-5AD2-485B-9224-96F49774521B}" type="pres">
      <dgm:prSet presAssocID="{CEB40E89-7733-4DB0-AC2E-673C9FF040EF}" presName="sibSpaceThree" presStyleCnt="0"/>
      <dgm:spPr/>
    </dgm:pt>
    <dgm:pt modelId="{387FDB04-069C-41D7-B5FD-58BB4CF59900}" type="pres">
      <dgm:prSet presAssocID="{2CF27510-1F0B-4BC3-AB99-7E44E38B1E5C}" presName="vertThree" presStyleCnt="0"/>
      <dgm:spPr/>
    </dgm:pt>
    <dgm:pt modelId="{26C6B550-794F-4FEB-9F9B-F7E05B80120E}" type="pres">
      <dgm:prSet presAssocID="{2CF27510-1F0B-4BC3-AB99-7E44E38B1E5C}" presName="txThree" presStyleLbl="node3" presStyleIdx="4" presStyleCnt="5">
        <dgm:presLayoutVars>
          <dgm:chPref val="3"/>
        </dgm:presLayoutVars>
      </dgm:prSet>
      <dgm:spPr/>
    </dgm:pt>
    <dgm:pt modelId="{C7F195D0-0A4A-4494-B336-1F590E8B95AA}" type="pres">
      <dgm:prSet presAssocID="{2CF27510-1F0B-4BC3-AB99-7E44E38B1E5C}" presName="horzThree" presStyleCnt="0"/>
      <dgm:spPr/>
    </dgm:pt>
  </dgm:ptLst>
  <dgm:cxnLst>
    <dgm:cxn modelId="{3E1C7191-ADA3-400B-91D7-60A792D76465}" srcId="{5DD5AFDC-432F-4866-9243-3FAD18F49E1E}" destId="{2CF27510-1F0B-4BC3-AB99-7E44E38B1E5C}" srcOrd="1" destOrd="0" parTransId="{0BF48ECE-9556-4FD5-B438-DD222CEA3466}" sibTransId="{03642E3E-C67E-4490-A5E3-357A5FDD664F}"/>
    <dgm:cxn modelId="{0F2230A5-E597-4E9D-92A9-4F2CE17F30DF}" type="presOf" srcId="{EA73631B-CB18-4067-B123-2A4D2EDB0972}" destId="{F9D8382F-E15B-49BE-BA07-04C41DF48A9C}" srcOrd="0" destOrd="0" presId="urn:microsoft.com/office/officeart/2005/8/layout/hierarchy4"/>
    <dgm:cxn modelId="{5A791370-2CCD-4DBE-B893-88C78CE0ADE6}" srcId="{5DD5AFDC-432F-4866-9243-3FAD18F49E1E}" destId="{85946835-2634-46AF-987B-2E00CFD199BE}" srcOrd="0" destOrd="0" parTransId="{5B4ABFC6-EF25-42D0-B477-E576352441FD}" sibTransId="{CEB40E89-7733-4DB0-AC2E-673C9FF040EF}"/>
    <dgm:cxn modelId="{F5421217-FCFE-4677-A5E2-CEBE3766D78C}" type="presOf" srcId="{85946835-2634-46AF-987B-2E00CFD199BE}" destId="{CCAF6B2C-E5A3-4BF3-88C0-626A4793CEE0}" srcOrd="0" destOrd="0" presId="urn:microsoft.com/office/officeart/2005/8/layout/hierarchy4"/>
    <dgm:cxn modelId="{5979A00F-9366-4C7F-8F3E-FF2919E7F6B4}" type="presOf" srcId="{901E3C42-6892-4F21-8000-017A1273B8FA}" destId="{D67F677E-A02D-4801-A740-8A1ED734C485}" srcOrd="0" destOrd="0" presId="urn:microsoft.com/office/officeart/2005/8/layout/hierarchy4"/>
    <dgm:cxn modelId="{37AC25B4-DFC8-4ADF-92FD-004D95A31343}" type="presOf" srcId="{6B8217C0-E97C-4845-BC0D-18D9040CB4B2}" destId="{E471F939-4CD9-41DF-B9B6-B5FC9FD277B5}" srcOrd="0" destOrd="0" presId="urn:microsoft.com/office/officeart/2005/8/layout/hierarchy4"/>
    <dgm:cxn modelId="{7976BF29-53E8-45AE-8C94-9E4DD067B9E1}" srcId="{81A0B25D-4888-4B12-8CE0-6C52D27B19EC}" destId="{D608F8F4-9CC7-4420-9D97-AD260B037F44}" srcOrd="2" destOrd="0" parTransId="{D4ADC3AF-8B7A-4064-8959-22DDB5F6C370}" sibTransId="{234DBEB1-0C1F-49B1-879A-36CF786AC1B7}"/>
    <dgm:cxn modelId="{473A3A98-214C-4EEF-89B7-9C00D65489C5}" srcId="{6B8217C0-E97C-4845-BC0D-18D9040CB4B2}" destId="{8CD7547B-A929-4775-9902-4440502C8390}" srcOrd="1" destOrd="0" parTransId="{B53A60D5-9C01-4949-B52E-2FE16ED0E9D5}" sibTransId="{AE0238BF-F93F-4A00-AE43-CD13D0E1E7E5}"/>
    <dgm:cxn modelId="{9B46AE72-2CBD-493C-B36D-FC2D37393C1B}" srcId="{81A0B25D-4888-4B12-8CE0-6C52D27B19EC}" destId="{EA73631B-CB18-4067-B123-2A4D2EDB0972}" srcOrd="0" destOrd="0" parTransId="{A9E61A4A-ED0B-41FB-BD46-F226FA62EEE0}" sibTransId="{079259D5-7A30-474D-9F02-5CA27AD6FA9E}"/>
    <dgm:cxn modelId="{676A09B3-5237-49BA-A7F7-401EE208CBD0}" type="presOf" srcId="{8CD7547B-A929-4775-9902-4440502C8390}" destId="{A1641D11-CE65-4C92-B3E0-E7EDB37F8011}" srcOrd="0" destOrd="0" presId="urn:microsoft.com/office/officeart/2005/8/layout/hierarchy4"/>
    <dgm:cxn modelId="{041F1CD0-3F58-45B5-9781-96E8017D8746}" srcId="{8CD7547B-A929-4775-9902-4440502C8390}" destId="{5DD5AFDC-432F-4866-9243-3FAD18F49E1E}" srcOrd="0" destOrd="0" parTransId="{0CE4CBDB-2F2D-495E-8B4E-69D30198B61E}" sibTransId="{AAF565F9-6D7A-48C3-A31D-78F2F7BBCB33}"/>
    <dgm:cxn modelId="{C9C0E8AA-DA9F-447D-8598-60A2FD685BFC}" type="presOf" srcId="{2CF27510-1F0B-4BC3-AB99-7E44E38B1E5C}" destId="{26C6B550-794F-4FEB-9F9B-F7E05B80120E}" srcOrd="0" destOrd="0" presId="urn:microsoft.com/office/officeart/2005/8/layout/hierarchy4"/>
    <dgm:cxn modelId="{7D3B4936-C1D0-4C67-86D6-6414FE278D4A}" type="presOf" srcId="{5421ACF4-5C83-44C7-989E-E8B2D16748A9}" destId="{CA1F150B-742D-4A0C-9F81-826F7518D472}" srcOrd="0" destOrd="0" presId="urn:microsoft.com/office/officeart/2005/8/layout/hierarchy4"/>
    <dgm:cxn modelId="{331DA0DF-D8AA-4832-937C-51744F5F1277}" type="presOf" srcId="{81A0B25D-4888-4B12-8CE0-6C52D27B19EC}" destId="{C9EF6B8A-0270-4B18-8545-3E8E51760B88}" srcOrd="0" destOrd="0" presId="urn:microsoft.com/office/officeart/2005/8/layout/hierarchy4"/>
    <dgm:cxn modelId="{9ECB2930-B97E-4D96-8E21-4C25EC328DED}" srcId="{901E3C42-6892-4F21-8000-017A1273B8FA}" destId="{81A0B25D-4888-4B12-8CE0-6C52D27B19EC}" srcOrd="0" destOrd="0" parTransId="{E2C2A188-8029-4EE0-9B89-FAE5B5550E0A}" sibTransId="{26615225-EB0F-47B4-908E-CB829D1D5631}"/>
    <dgm:cxn modelId="{91AF9821-8118-45EE-8618-F960889A0FB8}" type="presOf" srcId="{5DD5AFDC-432F-4866-9243-3FAD18F49E1E}" destId="{2EDD9068-ECAE-442D-A749-8079B0588B04}" srcOrd="0" destOrd="0" presId="urn:microsoft.com/office/officeart/2005/8/layout/hierarchy4"/>
    <dgm:cxn modelId="{903B500B-2410-4438-977C-2D78F4E5C26A}" srcId="{6B8217C0-E97C-4845-BC0D-18D9040CB4B2}" destId="{901E3C42-6892-4F21-8000-017A1273B8FA}" srcOrd="0" destOrd="0" parTransId="{90214391-1091-4561-AB25-E3E6194EE3BA}" sibTransId="{579C4C8A-BC74-46CD-915B-9DC02755FB74}"/>
    <dgm:cxn modelId="{A0FCE35B-E901-4620-8C94-2104B1BC68F9}" type="presOf" srcId="{D608F8F4-9CC7-4420-9D97-AD260B037F44}" destId="{FD25EB9A-A625-4B05-BE07-42DC5351AE78}" srcOrd="0" destOrd="0" presId="urn:microsoft.com/office/officeart/2005/8/layout/hierarchy4"/>
    <dgm:cxn modelId="{F4FBE6ED-3663-4AC6-B38C-B8D88BB0D5F8}" srcId="{81A0B25D-4888-4B12-8CE0-6C52D27B19EC}" destId="{5421ACF4-5C83-44C7-989E-E8B2D16748A9}" srcOrd="1" destOrd="0" parTransId="{06837934-E8C2-46D1-93AD-8DDCE529E483}" sibTransId="{DDF428C0-D60C-4DCF-96C0-BF376B5E4BDB}"/>
    <dgm:cxn modelId="{E6FAD29F-C8F6-467E-B063-8776B27DEFFE}" type="presParOf" srcId="{E471F939-4CD9-41DF-B9B6-B5FC9FD277B5}" destId="{1025A2B5-91E1-4B7D-B40A-6036B96A89F2}" srcOrd="0" destOrd="0" presId="urn:microsoft.com/office/officeart/2005/8/layout/hierarchy4"/>
    <dgm:cxn modelId="{2203ACA3-3590-444F-B131-1E092F3EDB34}" type="presParOf" srcId="{1025A2B5-91E1-4B7D-B40A-6036B96A89F2}" destId="{D67F677E-A02D-4801-A740-8A1ED734C485}" srcOrd="0" destOrd="0" presId="urn:microsoft.com/office/officeart/2005/8/layout/hierarchy4"/>
    <dgm:cxn modelId="{D7817FFE-72D2-4A35-9373-533410D20FC7}" type="presParOf" srcId="{1025A2B5-91E1-4B7D-B40A-6036B96A89F2}" destId="{38A810B8-3A84-4C78-BDC4-7229CE49F437}" srcOrd="1" destOrd="0" presId="urn:microsoft.com/office/officeart/2005/8/layout/hierarchy4"/>
    <dgm:cxn modelId="{0E6339AC-4986-4A53-8C53-72875FD73243}" type="presParOf" srcId="{1025A2B5-91E1-4B7D-B40A-6036B96A89F2}" destId="{C10C4E9B-F655-41E5-A033-8391A640A0B0}" srcOrd="2" destOrd="0" presId="urn:microsoft.com/office/officeart/2005/8/layout/hierarchy4"/>
    <dgm:cxn modelId="{1E25D364-E651-4DDB-8328-80B2A88C4829}" type="presParOf" srcId="{C10C4E9B-F655-41E5-A033-8391A640A0B0}" destId="{8386665B-6AE6-44AC-8C2B-63B07BBE0BB9}" srcOrd="0" destOrd="0" presId="urn:microsoft.com/office/officeart/2005/8/layout/hierarchy4"/>
    <dgm:cxn modelId="{78CFE0DC-AA20-4CDF-9B04-BAC11FC83AEF}" type="presParOf" srcId="{8386665B-6AE6-44AC-8C2B-63B07BBE0BB9}" destId="{C9EF6B8A-0270-4B18-8545-3E8E51760B88}" srcOrd="0" destOrd="0" presId="urn:microsoft.com/office/officeart/2005/8/layout/hierarchy4"/>
    <dgm:cxn modelId="{E8FE6DE1-BD9C-4B06-82AD-04A3E25ADDC4}" type="presParOf" srcId="{8386665B-6AE6-44AC-8C2B-63B07BBE0BB9}" destId="{8C7B51EE-6CD1-487D-9C1E-D9E74F7DD75F}" srcOrd="1" destOrd="0" presId="urn:microsoft.com/office/officeart/2005/8/layout/hierarchy4"/>
    <dgm:cxn modelId="{725E597A-39C3-4D41-AF01-12EE5717C7C6}" type="presParOf" srcId="{8386665B-6AE6-44AC-8C2B-63B07BBE0BB9}" destId="{CC1580EB-1D2D-477E-B42A-EE9E94F1E0A4}" srcOrd="2" destOrd="0" presId="urn:microsoft.com/office/officeart/2005/8/layout/hierarchy4"/>
    <dgm:cxn modelId="{753AA807-18BF-4C19-8081-29003B3D0C46}" type="presParOf" srcId="{CC1580EB-1D2D-477E-B42A-EE9E94F1E0A4}" destId="{EE4B7739-0A39-40F5-AF46-2FD2C4F89796}" srcOrd="0" destOrd="0" presId="urn:microsoft.com/office/officeart/2005/8/layout/hierarchy4"/>
    <dgm:cxn modelId="{23C60D9D-019C-483E-BBE7-785C26200272}" type="presParOf" srcId="{EE4B7739-0A39-40F5-AF46-2FD2C4F89796}" destId="{F9D8382F-E15B-49BE-BA07-04C41DF48A9C}" srcOrd="0" destOrd="0" presId="urn:microsoft.com/office/officeart/2005/8/layout/hierarchy4"/>
    <dgm:cxn modelId="{6E1690DC-1281-4C79-BACE-76AE5F024DAF}" type="presParOf" srcId="{EE4B7739-0A39-40F5-AF46-2FD2C4F89796}" destId="{6606D754-E934-40F9-A561-94088C37B3DF}" srcOrd="1" destOrd="0" presId="urn:microsoft.com/office/officeart/2005/8/layout/hierarchy4"/>
    <dgm:cxn modelId="{DC30C5B0-C305-410E-9679-62479666003C}" type="presParOf" srcId="{CC1580EB-1D2D-477E-B42A-EE9E94F1E0A4}" destId="{B0770E7D-7115-4C72-B075-476069053589}" srcOrd="1" destOrd="0" presId="urn:microsoft.com/office/officeart/2005/8/layout/hierarchy4"/>
    <dgm:cxn modelId="{9CF746EF-CEAA-4AA3-8E30-5CAC241DDA89}" type="presParOf" srcId="{CC1580EB-1D2D-477E-B42A-EE9E94F1E0A4}" destId="{C68341B9-0B43-4297-B58D-D9D0CAD80F89}" srcOrd="2" destOrd="0" presId="urn:microsoft.com/office/officeart/2005/8/layout/hierarchy4"/>
    <dgm:cxn modelId="{9470CFF7-56F7-4FC4-BC27-FFC9348E2DA5}" type="presParOf" srcId="{C68341B9-0B43-4297-B58D-D9D0CAD80F89}" destId="{CA1F150B-742D-4A0C-9F81-826F7518D472}" srcOrd="0" destOrd="0" presId="urn:microsoft.com/office/officeart/2005/8/layout/hierarchy4"/>
    <dgm:cxn modelId="{49FB249E-3B03-4639-9597-5787F4592BAA}" type="presParOf" srcId="{C68341B9-0B43-4297-B58D-D9D0CAD80F89}" destId="{E28C0B71-1B40-45BE-BC98-ABD04803EE8A}" srcOrd="1" destOrd="0" presId="urn:microsoft.com/office/officeart/2005/8/layout/hierarchy4"/>
    <dgm:cxn modelId="{840CF109-45BF-464E-83B0-5800FFE9F578}" type="presParOf" srcId="{CC1580EB-1D2D-477E-B42A-EE9E94F1E0A4}" destId="{29376687-8A66-4508-A9CE-B8B5CA514CFD}" srcOrd="3" destOrd="0" presId="urn:microsoft.com/office/officeart/2005/8/layout/hierarchy4"/>
    <dgm:cxn modelId="{4E09FF44-D8F0-4372-A0A8-09C98028119D}" type="presParOf" srcId="{CC1580EB-1D2D-477E-B42A-EE9E94F1E0A4}" destId="{597E801E-A61F-4D7C-A7E6-1B9ED4F64D2F}" srcOrd="4" destOrd="0" presId="urn:microsoft.com/office/officeart/2005/8/layout/hierarchy4"/>
    <dgm:cxn modelId="{7A248CC8-B410-44F9-ACF1-3666DE5226FB}" type="presParOf" srcId="{597E801E-A61F-4D7C-A7E6-1B9ED4F64D2F}" destId="{FD25EB9A-A625-4B05-BE07-42DC5351AE78}" srcOrd="0" destOrd="0" presId="urn:microsoft.com/office/officeart/2005/8/layout/hierarchy4"/>
    <dgm:cxn modelId="{65177A11-6461-4EC3-AF85-A6C1FFD5C74C}" type="presParOf" srcId="{597E801E-A61F-4D7C-A7E6-1B9ED4F64D2F}" destId="{549BB37D-D7EB-42CC-9715-E6873FCA44FA}" srcOrd="1" destOrd="0" presId="urn:microsoft.com/office/officeart/2005/8/layout/hierarchy4"/>
    <dgm:cxn modelId="{5662C48F-107F-4A6C-A985-ECAA928FBBB1}" type="presParOf" srcId="{E471F939-4CD9-41DF-B9B6-B5FC9FD277B5}" destId="{D5C21A86-BE51-48D0-8650-27AD34543045}" srcOrd="1" destOrd="0" presId="urn:microsoft.com/office/officeart/2005/8/layout/hierarchy4"/>
    <dgm:cxn modelId="{E5A9CA97-6219-4FC0-93EF-D01CF04BB252}" type="presParOf" srcId="{E471F939-4CD9-41DF-B9B6-B5FC9FD277B5}" destId="{EF956C0E-AF28-4384-A446-C0520899B119}" srcOrd="2" destOrd="0" presId="urn:microsoft.com/office/officeart/2005/8/layout/hierarchy4"/>
    <dgm:cxn modelId="{C46E41D9-8717-4D7F-A647-F8B2CB554C22}" type="presParOf" srcId="{EF956C0E-AF28-4384-A446-C0520899B119}" destId="{A1641D11-CE65-4C92-B3E0-E7EDB37F8011}" srcOrd="0" destOrd="0" presId="urn:microsoft.com/office/officeart/2005/8/layout/hierarchy4"/>
    <dgm:cxn modelId="{CAD2A7CD-D28F-4447-8BFF-5EF21B134B63}" type="presParOf" srcId="{EF956C0E-AF28-4384-A446-C0520899B119}" destId="{4A9BE0E3-0F3B-4CE6-8688-092DE5F2F29B}" srcOrd="1" destOrd="0" presId="urn:microsoft.com/office/officeart/2005/8/layout/hierarchy4"/>
    <dgm:cxn modelId="{D3DAD253-33E3-4B93-8340-E0553B78BD4E}" type="presParOf" srcId="{EF956C0E-AF28-4384-A446-C0520899B119}" destId="{258F6C3F-CE09-4FE7-88C0-2209276B8C51}" srcOrd="2" destOrd="0" presId="urn:microsoft.com/office/officeart/2005/8/layout/hierarchy4"/>
    <dgm:cxn modelId="{83AFCB77-43CB-43FA-9A0F-3637FDF1F8ED}" type="presParOf" srcId="{258F6C3F-CE09-4FE7-88C0-2209276B8C51}" destId="{5806B184-2B68-4CDC-BD79-198D8AE21213}" srcOrd="0" destOrd="0" presId="urn:microsoft.com/office/officeart/2005/8/layout/hierarchy4"/>
    <dgm:cxn modelId="{DA828FBA-DD7D-497A-B802-E3A695816007}" type="presParOf" srcId="{5806B184-2B68-4CDC-BD79-198D8AE21213}" destId="{2EDD9068-ECAE-442D-A749-8079B0588B04}" srcOrd="0" destOrd="0" presId="urn:microsoft.com/office/officeart/2005/8/layout/hierarchy4"/>
    <dgm:cxn modelId="{2C14B62C-11FD-4876-8F8D-D28DD9607386}" type="presParOf" srcId="{5806B184-2B68-4CDC-BD79-198D8AE21213}" destId="{AF054800-9471-4D38-96E2-BBB515B8DB16}" srcOrd="1" destOrd="0" presId="urn:microsoft.com/office/officeart/2005/8/layout/hierarchy4"/>
    <dgm:cxn modelId="{3A5FF684-C078-40DE-BB1A-97E1EB794F5D}" type="presParOf" srcId="{5806B184-2B68-4CDC-BD79-198D8AE21213}" destId="{23EB1761-3A64-481F-B81E-5E4ABAE18552}" srcOrd="2" destOrd="0" presId="urn:microsoft.com/office/officeart/2005/8/layout/hierarchy4"/>
    <dgm:cxn modelId="{8752B11E-2F7E-4101-9F9D-3388D51035E7}" type="presParOf" srcId="{23EB1761-3A64-481F-B81E-5E4ABAE18552}" destId="{21FB34F7-0015-43BD-ACD2-F827BA2213D1}" srcOrd="0" destOrd="0" presId="urn:microsoft.com/office/officeart/2005/8/layout/hierarchy4"/>
    <dgm:cxn modelId="{EB9F39F2-26E2-43A8-B779-A3DE3AA434BF}" type="presParOf" srcId="{21FB34F7-0015-43BD-ACD2-F827BA2213D1}" destId="{CCAF6B2C-E5A3-4BF3-88C0-626A4793CEE0}" srcOrd="0" destOrd="0" presId="urn:microsoft.com/office/officeart/2005/8/layout/hierarchy4"/>
    <dgm:cxn modelId="{173A18E5-04BD-49F7-A3F4-3BE62A628FA5}" type="presParOf" srcId="{21FB34F7-0015-43BD-ACD2-F827BA2213D1}" destId="{70A94954-FA19-401C-AE86-95C2ADD14C63}" srcOrd="1" destOrd="0" presId="urn:microsoft.com/office/officeart/2005/8/layout/hierarchy4"/>
    <dgm:cxn modelId="{AAD38C41-BB79-441B-B307-71D8536523F4}" type="presParOf" srcId="{23EB1761-3A64-481F-B81E-5E4ABAE18552}" destId="{26722AE0-5AD2-485B-9224-96F49774521B}" srcOrd="1" destOrd="0" presId="urn:microsoft.com/office/officeart/2005/8/layout/hierarchy4"/>
    <dgm:cxn modelId="{EBD774EB-A5FF-49AE-9574-DF0C76A82FDC}" type="presParOf" srcId="{23EB1761-3A64-481F-B81E-5E4ABAE18552}" destId="{387FDB04-069C-41D7-B5FD-58BB4CF59900}" srcOrd="2" destOrd="0" presId="urn:microsoft.com/office/officeart/2005/8/layout/hierarchy4"/>
    <dgm:cxn modelId="{48D42B59-CE34-4D0D-ACDE-C8D428466728}" type="presParOf" srcId="{387FDB04-069C-41D7-B5FD-58BB4CF59900}" destId="{26C6B550-794F-4FEB-9F9B-F7E05B80120E}" srcOrd="0" destOrd="0" presId="urn:microsoft.com/office/officeart/2005/8/layout/hierarchy4"/>
    <dgm:cxn modelId="{29013088-84E2-45E7-BFE2-7692A63AD1D3}" type="presParOf" srcId="{387FDB04-069C-41D7-B5FD-58BB4CF59900}" destId="{C7F195D0-0A4A-4494-B336-1F590E8B95A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C449BC-A726-4FB3-BDC0-5F096D63E396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4B755E3-C4FE-42C4-869B-8179EF935552}">
      <dgm:prSet phldrT="[Text]"/>
      <dgm:spPr/>
      <dgm:t>
        <a:bodyPr/>
        <a:lstStyle/>
        <a:p>
          <a:r>
            <a:rPr lang="en-US" noProof="0" dirty="0" smtClean="0"/>
            <a:t>Awareness</a:t>
          </a:r>
          <a:endParaRPr lang="en-US" noProof="0" dirty="0"/>
        </a:p>
      </dgm:t>
    </dgm:pt>
    <dgm:pt modelId="{E723D8F5-43FF-4260-AFE2-968895ABA789}" type="parTrans" cxnId="{30700E0B-4838-403E-BA1D-08FB135644FC}">
      <dgm:prSet/>
      <dgm:spPr/>
      <dgm:t>
        <a:bodyPr/>
        <a:lstStyle/>
        <a:p>
          <a:endParaRPr lang="cs-CZ"/>
        </a:p>
      </dgm:t>
    </dgm:pt>
    <dgm:pt modelId="{B3704658-C31F-426C-B373-DACA7D493371}" type="sibTrans" cxnId="{30700E0B-4838-403E-BA1D-08FB135644FC}">
      <dgm:prSet/>
      <dgm:spPr/>
      <dgm:t>
        <a:bodyPr/>
        <a:lstStyle/>
        <a:p>
          <a:endParaRPr lang="cs-CZ"/>
        </a:p>
      </dgm:t>
    </dgm:pt>
    <dgm:pt modelId="{FAA2FFA8-8D47-42AB-A878-F00B0A0A8572}">
      <dgm:prSet phldrT="[Text]"/>
      <dgm:spPr/>
      <dgm:t>
        <a:bodyPr/>
        <a:lstStyle/>
        <a:p>
          <a:r>
            <a:rPr lang="en-US" noProof="0" dirty="0" smtClean="0"/>
            <a:t>How do we raise awareness about our company´s products and services?</a:t>
          </a:r>
          <a:endParaRPr lang="en-US" noProof="0" dirty="0"/>
        </a:p>
      </dgm:t>
    </dgm:pt>
    <dgm:pt modelId="{EC8D336C-2225-4305-91AD-94C4F896998C}" type="parTrans" cxnId="{01889945-FCD3-4FAA-8F08-204FE325FCCD}">
      <dgm:prSet/>
      <dgm:spPr/>
      <dgm:t>
        <a:bodyPr/>
        <a:lstStyle/>
        <a:p>
          <a:endParaRPr lang="cs-CZ"/>
        </a:p>
      </dgm:t>
    </dgm:pt>
    <dgm:pt modelId="{A4D67B7B-19D4-4F03-9380-F0386BD3DB75}" type="sibTrans" cxnId="{01889945-FCD3-4FAA-8F08-204FE325FCCD}">
      <dgm:prSet/>
      <dgm:spPr/>
      <dgm:t>
        <a:bodyPr/>
        <a:lstStyle/>
        <a:p>
          <a:endParaRPr lang="cs-CZ"/>
        </a:p>
      </dgm:t>
    </dgm:pt>
    <dgm:pt modelId="{BD0C4C8D-EC71-428E-BE59-1DDCA1062334}">
      <dgm:prSet phldrT="[Text]"/>
      <dgm:spPr/>
      <dgm:t>
        <a:bodyPr/>
        <a:lstStyle/>
        <a:p>
          <a:r>
            <a:rPr lang="en-US" noProof="0" dirty="0" smtClean="0"/>
            <a:t>Evaluation</a:t>
          </a:r>
          <a:endParaRPr lang="en-US" noProof="0" dirty="0"/>
        </a:p>
      </dgm:t>
    </dgm:pt>
    <dgm:pt modelId="{792250F6-D4ED-456A-AA9E-1B243D7024DB}" type="parTrans" cxnId="{D665A468-E1CF-44FD-BFBB-E6DC567E7D0C}">
      <dgm:prSet/>
      <dgm:spPr/>
      <dgm:t>
        <a:bodyPr/>
        <a:lstStyle/>
        <a:p>
          <a:endParaRPr lang="cs-CZ"/>
        </a:p>
      </dgm:t>
    </dgm:pt>
    <dgm:pt modelId="{B7F28FDE-2096-4CCD-8B68-6045C8A36F69}" type="sibTrans" cxnId="{D665A468-E1CF-44FD-BFBB-E6DC567E7D0C}">
      <dgm:prSet/>
      <dgm:spPr/>
      <dgm:t>
        <a:bodyPr/>
        <a:lstStyle/>
        <a:p>
          <a:endParaRPr lang="cs-CZ"/>
        </a:p>
      </dgm:t>
    </dgm:pt>
    <dgm:pt modelId="{E39C32CD-EA01-4F7E-B57E-2800564C0EDE}">
      <dgm:prSet phldrT="[Text]"/>
      <dgm:spPr/>
      <dgm:t>
        <a:bodyPr/>
        <a:lstStyle/>
        <a:p>
          <a:r>
            <a:rPr lang="en-US" noProof="0" dirty="0" smtClean="0"/>
            <a:t>How do we help customers evaluate our organization Value Proposition?</a:t>
          </a:r>
          <a:endParaRPr lang="en-US" noProof="0" dirty="0"/>
        </a:p>
      </dgm:t>
    </dgm:pt>
    <dgm:pt modelId="{16385299-EFE8-4A60-B5ED-08D726B42614}" type="parTrans" cxnId="{8BA78642-961F-48BA-BA37-B93BABAC7468}">
      <dgm:prSet/>
      <dgm:spPr/>
      <dgm:t>
        <a:bodyPr/>
        <a:lstStyle/>
        <a:p>
          <a:endParaRPr lang="cs-CZ"/>
        </a:p>
      </dgm:t>
    </dgm:pt>
    <dgm:pt modelId="{E8C04539-491C-4033-97C2-D85B29323010}" type="sibTrans" cxnId="{8BA78642-961F-48BA-BA37-B93BABAC7468}">
      <dgm:prSet/>
      <dgm:spPr/>
      <dgm:t>
        <a:bodyPr/>
        <a:lstStyle/>
        <a:p>
          <a:endParaRPr lang="cs-CZ"/>
        </a:p>
      </dgm:t>
    </dgm:pt>
    <dgm:pt modelId="{3DAF163A-716A-4DA1-B1A2-C5AD9860460E}">
      <dgm:prSet phldrT="[Text]"/>
      <dgm:spPr/>
      <dgm:t>
        <a:bodyPr/>
        <a:lstStyle/>
        <a:p>
          <a:r>
            <a:rPr lang="en-US" noProof="0" dirty="0" smtClean="0"/>
            <a:t>Purchase</a:t>
          </a:r>
          <a:endParaRPr lang="en-US" noProof="0" dirty="0"/>
        </a:p>
      </dgm:t>
    </dgm:pt>
    <dgm:pt modelId="{F459D2DD-8BCA-4DA0-BF8A-93C79D45846E}" type="parTrans" cxnId="{3CC88276-02A5-45F5-8C44-033C93D84A9F}">
      <dgm:prSet/>
      <dgm:spPr/>
      <dgm:t>
        <a:bodyPr/>
        <a:lstStyle/>
        <a:p>
          <a:endParaRPr lang="cs-CZ"/>
        </a:p>
      </dgm:t>
    </dgm:pt>
    <dgm:pt modelId="{E7DF9ADB-7E6B-4F68-BD50-DE1150A6C349}" type="sibTrans" cxnId="{3CC88276-02A5-45F5-8C44-033C93D84A9F}">
      <dgm:prSet/>
      <dgm:spPr/>
      <dgm:t>
        <a:bodyPr/>
        <a:lstStyle/>
        <a:p>
          <a:endParaRPr lang="cs-CZ"/>
        </a:p>
      </dgm:t>
    </dgm:pt>
    <dgm:pt modelId="{01C76C98-1F28-4AE3-A828-D2453D314C01}">
      <dgm:prSet phldrT="[Text]"/>
      <dgm:spPr/>
      <dgm:t>
        <a:bodyPr/>
        <a:lstStyle/>
        <a:p>
          <a:r>
            <a:rPr lang="en-US" noProof="0" dirty="0" smtClean="0"/>
            <a:t>How do we allow customers to purchase?</a:t>
          </a:r>
          <a:endParaRPr lang="en-US" noProof="0" dirty="0"/>
        </a:p>
      </dgm:t>
    </dgm:pt>
    <dgm:pt modelId="{98BFCB14-C1C8-4F71-BF61-DA4F9F615825}" type="parTrans" cxnId="{F78B991A-2BD3-4CA2-8CB6-41CA0602D215}">
      <dgm:prSet/>
      <dgm:spPr/>
      <dgm:t>
        <a:bodyPr/>
        <a:lstStyle/>
        <a:p>
          <a:endParaRPr lang="cs-CZ"/>
        </a:p>
      </dgm:t>
    </dgm:pt>
    <dgm:pt modelId="{DE9E9C86-6FD3-46CA-8BB3-C3732B1B7F7A}" type="sibTrans" cxnId="{F78B991A-2BD3-4CA2-8CB6-41CA0602D215}">
      <dgm:prSet/>
      <dgm:spPr/>
      <dgm:t>
        <a:bodyPr/>
        <a:lstStyle/>
        <a:p>
          <a:endParaRPr lang="cs-CZ"/>
        </a:p>
      </dgm:t>
    </dgm:pt>
    <dgm:pt modelId="{ACB8CAEC-460E-4DB8-B2BF-D6A409DD7ED2}">
      <dgm:prSet phldrT="[Text]"/>
      <dgm:spPr/>
      <dgm:t>
        <a:bodyPr/>
        <a:lstStyle/>
        <a:p>
          <a:r>
            <a:rPr lang="en-US" noProof="0" dirty="0" smtClean="0"/>
            <a:t>Delivery</a:t>
          </a:r>
          <a:endParaRPr lang="en-US" noProof="0" dirty="0"/>
        </a:p>
      </dgm:t>
    </dgm:pt>
    <dgm:pt modelId="{2F4C44DE-5622-48C0-ACCB-9E8AFFB2F0A0}" type="parTrans" cxnId="{44974B69-8D4D-407A-962B-9AFC59B81605}">
      <dgm:prSet/>
      <dgm:spPr/>
      <dgm:t>
        <a:bodyPr/>
        <a:lstStyle/>
        <a:p>
          <a:endParaRPr lang="cs-CZ"/>
        </a:p>
      </dgm:t>
    </dgm:pt>
    <dgm:pt modelId="{40CA82A4-5955-4ACC-B086-FFFEADAA61A3}" type="sibTrans" cxnId="{44974B69-8D4D-407A-962B-9AFC59B81605}">
      <dgm:prSet/>
      <dgm:spPr/>
      <dgm:t>
        <a:bodyPr/>
        <a:lstStyle/>
        <a:p>
          <a:endParaRPr lang="cs-CZ"/>
        </a:p>
      </dgm:t>
    </dgm:pt>
    <dgm:pt modelId="{516ED811-EF9A-4048-ADFA-97690B06BE83}">
      <dgm:prSet phldrT="[Text]"/>
      <dgm:spPr/>
      <dgm:t>
        <a:bodyPr/>
        <a:lstStyle/>
        <a:p>
          <a:r>
            <a:rPr lang="en-US" noProof="0" dirty="0" smtClean="0"/>
            <a:t>How do we deliver a Value Proposition?</a:t>
          </a:r>
          <a:endParaRPr lang="en-US" noProof="0" dirty="0"/>
        </a:p>
      </dgm:t>
    </dgm:pt>
    <dgm:pt modelId="{CD810956-78FB-4F99-9F92-48E67FCE1A94}" type="parTrans" cxnId="{F7B46F03-4660-47F7-B42A-FFF3B5B32E68}">
      <dgm:prSet/>
      <dgm:spPr/>
    </dgm:pt>
    <dgm:pt modelId="{2D305189-E026-4444-9F4D-1152F653CA4F}" type="sibTrans" cxnId="{F7B46F03-4660-47F7-B42A-FFF3B5B32E68}">
      <dgm:prSet/>
      <dgm:spPr/>
    </dgm:pt>
    <dgm:pt modelId="{75E42245-B993-480E-8AC2-41933CED05DD}">
      <dgm:prSet phldrT="[Text]"/>
      <dgm:spPr/>
      <dgm:t>
        <a:bodyPr/>
        <a:lstStyle/>
        <a:p>
          <a:r>
            <a:rPr lang="en-US" noProof="0" dirty="0" smtClean="0"/>
            <a:t>After sales</a:t>
          </a:r>
          <a:endParaRPr lang="en-US" noProof="0" dirty="0"/>
        </a:p>
      </dgm:t>
    </dgm:pt>
    <dgm:pt modelId="{26395468-D0BF-426B-9F71-DA94485CEE8B}" type="parTrans" cxnId="{F12B8E20-9A63-4F44-B5D2-C30E3973A920}">
      <dgm:prSet/>
      <dgm:spPr/>
    </dgm:pt>
    <dgm:pt modelId="{088675FF-CA03-446A-85FF-FD19F7268DC2}" type="sibTrans" cxnId="{F12B8E20-9A63-4F44-B5D2-C30E3973A920}">
      <dgm:prSet/>
      <dgm:spPr/>
    </dgm:pt>
    <dgm:pt modelId="{1F486309-A2EC-4918-BC62-D7AB2C478B4C}">
      <dgm:prSet phldrT="[Text]"/>
      <dgm:spPr/>
      <dgm:t>
        <a:bodyPr/>
        <a:lstStyle/>
        <a:p>
          <a:r>
            <a:rPr lang="en-US" noProof="0" dirty="0" smtClean="0"/>
            <a:t>How do we provide post-purchase support?</a:t>
          </a:r>
          <a:endParaRPr lang="en-US" noProof="0" dirty="0"/>
        </a:p>
      </dgm:t>
    </dgm:pt>
    <dgm:pt modelId="{4BFF5B3C-6329-486D-9074-BAF42C884FB2}" type="parTrans" cxnId="{1B4B8377-FC7B-442B-B3DC-DDDB192CFD0D}">
      <dgm:prSet/>
      <dgm:spPr/>
    </dgm:pt>
    <dgm:pt modelId="{AB0E4B14-92E9-452E-ABD5-75031029EC22}" type="sibTrans" cxnId="{1B4B8377-FC7B-442B-B3DC-DDDB192CFD0D}">
      <dgm:prSet/>
      <dgm:spPr/>
    </dgm:pt>
    <dgm:pt modelId="{40E6307E-A2F5-4903-A691-0DB3781A7809}" type="pres">
      <dgm:prSet presAssocID="{89C449BC-A726-4FB3-BDC0-5F096D63E396}" presName="Name0" presStyleCnt="0">
        <dgm:presLayoutVars>
          <dgm:dir/>
          <dgm:resizeHandles val="exact"/>
        </dgm:presLayoutVars>
      </dgm:prSet>
      <dgm:spPr/>
    </dgm:pt>
    <dgm:pt modelId="{BF2D13F4-A4E1-4D41-8B9D-BF9CDEF8AD28}" type="pres">
      <dgm:prSet presAssocID="{89C449BC-A726-4FB3-BDC0-5F096D63E396}" presName="arrow" presStyleLbl="bgShp" presStyleIdx="0" presStyleCnt="1"/>
      <dgm:spPr/>
    </dgm:pt>
    <dgm:pt modelId="{707B410D-3A92-4AD8-BDE4-FD20B4E919E7}" type="pres">
      <dgm:prSet presAssocID="{89C449BC-A726-4FB3-BDC0-5F096D63E396}" presName="points" presStyleCnt="0"/>
      <dgm:spPr/>
    </dgm:pt>
    <dgm:pt modelId="{B977A1AB-B4DD-49EE-A88F-A813F8D5CF39}" type="pres">
      <dgm:prSet presAssocID="{74B755E3-C4FE-42C4-869B-8179EF935552}" presName="compositeA" presStyleCnt="0"/>
      <dgm:spPr/>
    </dgm:pt>
    <dgm:pt modelId="{7479666A-9F84-4628-94A4-CD335F6F823E}" type="pres">
      <dgm:prSet presAssocID="{74B755E3-C4FE-42C4-869B-8179EF935552}" presName="textA" presStyleLbl="revTx" presStyleIdx="0" presStyleCnt="5">
        <dgm:presLayoutVars>
          <dgm:bulletEnabled val="1"/>
        </dgm:presLayoutVars>
      </dgm:prSet>
      <dgm:spPr/>
    </dgm:pt>
    <dgm:pt modelId="{451AF0E9-6ACB-4B18-8039-6A1FCA94C496}" type="pres">
      <dgm:prSet presAssocID="{74B755E3-C4FE-42C4-869B-8179EF935552}" presName="circleA" presStyleLbl="node1" presStyleIdx="0" presStyleCnt="5"/>
      <dgm:spPr/>
    </dgm:pt>
    <dgm:pt modelId="{1F71EE42-1937-4504-A173-F0414A996DB1}" type="pres">
      <dgm:prSet presAssocID="{74B755E3-C4FE-42C4-869B-8179EF935552}" presName="spaceA" presStyleCnt="0"/>
      <dgm:spPr/>
    </dgm:pt>
    <dgm:pt modelId="{05769065-4DC4-4D13-BB19-DAE7E483C3CC}" type="pres">
      <dgm:prSet presAssocID="{B3704658-C31F-426C-B373-DACA7D493371}" presName="space" presStyleCnt="0"/>
      <dgm:spPr/>
    </dgm:pt>
    <dgm:pt modelId="{49B9B499-23E5-4751-B33C-8DFEC5646E92}" type="pres">
      <dgm:prSet presAssocID="{BD0C4C8D-EC71-428E-BE59-1DDCA1062334}" presName="compositeB" presStyleCnt="0"/>
      <dgm:spPr/>
    </dgm:pt>
    <dgm:pt modelId="{9F17EF38-ADBE-44EA-BE1F-5106FAFBF71D}" type="pres">
      <dgm:prSet presAssocID="{BD0C4C8D-EC71-428E-BE59-1DDCA1062334}" presName="textB" presStyleLbl="revTx" presStyleIdx="1" presStyleCnt="5">
        <dgm:presLayoutVars>
          <dgm:bulletEnabled val="1"/>
        </dgm:presLayoutVars>
      </dgm:prSet>
      <dgm:spPr/>
    </dgm:pt>
    <dgm:pt modelId="{C96705B0-E12F-4C2B-9C56-A91A0B4E9EB0}" type="pres">
      <dgm:prSet presAssocID="{BD0C4C8D-EC71-428E-BE59-1DDCA1062334}" presName="circleB" presStyleLbl="node1" presStyleIdx="1" presStyleCnt="5"/>
      <dgm:spPr/>
    </dgm:pt>
    <dgm:pt modelId="{57958BC0-E1E2-4977-8296-ACFCA41B6E8B}" type="pres">
      <dgm:prSet presAssocID="{BD0C4C8D-EC71-428E-BE59-1DDCA1062334}" presName="spaceB" presStyleCnt="0"/>
      <dgm:spPr/>
    </dgm:pt>
    <dgm:pt modelId="{DC81AA4A-15A6-4672-A125-C4D31B28B8FE}" type="pres">
      <dgm:prSet presAssocID="{B7F28FDE-2096-4CCD-8B68-6045C8A36F69}" presName="space" presStyleCnt="0"/>
      <dgm:spPr/>
    </dgm:pt>
    <dgm:pt modelId="{E768AF4B-A23E-435B-A8EF-25E644A2A1AD}" type="pres">
      <dgm:prSet presAssocID="{3DAF163A-716A-4DA1-B1A2-C5AD9860460E}" presName="compositeA" presStyleCnt="0"/>
      <dgm:spPr/>
    </dgm:pt>
    <dgm:pt modelId="{85C12013-4F45-4DA5-B3D3-8946424EFF29}" type="pres">
      <dgm:prSet presAssocID="{3DAF163A-716A-4DA1-B1A2-C5AD9860460E}" presName="textA" presStyleLbl="revTx" presStyleIdx="2" presStyleCnt="5">
        <dgm:presLayoutVars>
          <dgm:bulletEnabled val="1"/>
        </dgm:presLayoutVars>
      </dgm:prSet>
      <dgm:spPr/>
    </dgm:pt>
    <dgm:pt modelId="{15B6683B-2DDF-4D93-A462-531E7B6832D8}" type="pres">
      <dgm:prSet presAssocID="{3DAF163A-716A-4DA1-B1A2-C5AD9860460E}" presName="circleA" presStyleLbl="node1" presStyleIdx="2" presStyleCnt="5"/>
      <dgm:spPr/>
    </dgm:pt>
    <dgm:pt modelId="{F0EE22AA-8B14-49F5-BBCD-58853129D07A}" type="pres">
      <dgm:prSet presAssocID="{3DAF163A-716A-4DA1-B1A2-C5AD9860460E}" presName="spaceA" presStyleCnt="0"/>
      <dgm:spPr/>
    </dgm:pt>
    <dgm:pt modelId="{232DE352-379A-45B3-A709-CB809CB9CE8C}" type="pres">
      <dgm:prSet presAssocID="{E7DF9ADB-7E6B-4F68-BD50-DE1150A6C349}" presName="space" presStyleCnt="0"/>
      <dgm:spPr/>
    </dgm:pt>
    <dgm:pt modelId="{88592DE1-93FB-4BCF-8351-7E5F5875D678}" type="pres">
      <dgm:prSet presAssocID="{ACB8CAEC-460E-4DB8-B2BF-D6A409DD7ED2}" presName="compositeB" presStyleCnt="0"/>
      <dgm:spPr/>
    </dgm:pt>
    <dgm:pt modelId="{A93197DB-07DF-4761-AA7A-69FC2A3BBD58}" type="pres">
      <dgm:prSet presAssocID="{ACB8CAEC-460E-4DB8-B2BF-D6A409DD7ED2}" presName="textB" presStyleLbl="revTx" presStyleIdx="3" presStyleCnt="5">
        <dgm:presLayoutVars>
          <dgm:bulletEnabled val="1"/>
        </dgm:presLayoutVars>
      </dgm:prSet>
      <dgm:spPr/>
    </dgm:pt>
    <dgm:pt modelId="{BF2B2B20-D2E7-4752-A83B-245A189C04C5}" type="pres">
      <dgm:prSet presAssocID="{ACB8CAEC-460E-4DB8-B2BF-D6A409DD7ED2}" presName="circleB" presStyleLbl="node1" presStyleIdx="3" presStyleCnt="5"/>
      <dgm:spPr/>
    </dgm:pt>
    <dgm:pt modelId="{F11DB1E6-1489-4D92-8E64-3DF5A133CED1}" type="pres">
      <dgm:prSet presAssocID="{ACB8CAEC-460E-4DB8-B2BF-D6A409DD7ED2}" presName="spaceB" presStyleCnt="0"/>
      <dgm:spPr/>
    </dgm:pt>
    <dgm:pt modelId="{9F49DD2C-7F80-4D1C-9462-9E6281203C0E}" type="pres">
      <dgm:prSet presAssocID="{40CA82A4-5955-4ACC-B086-FFFEADAA61A3}" presName="space" presStyleCnt="0"/>
      <dgm:spPr/>
    </dgm:pt>
    <dgm:pt modelId="{0241BCEF-E2B3-4786-813E-382E40EACD1C}" type="pres">
      <dgm:prSet presAssocID="{75E42245-B993-480E-8AC2-41933CED05DD}" presName="compositeA" presStyleCnt="0"/>
      <dgm:spPr/>
    </dgm:pt>
    <dgm:pt modelId="{89CF6402-4EF9-4777-A82D-FBB5D0E47642}" type="pres">
      <dgm:prSet presAssocID="{75E42245-B993-480E-8AC2-41933CED05DD}" presName="textA" presStyleLbl="revTx" presStyleIdx="4" presStyleCnt="5">
        <dgm:presLayoutVars>
          <dgm:bulletEnabled val="1"/>
        </dgm:presLayoutVars>
      </dgm:prSet>
      <dgm:spPr/>
    </dgm:pt>
    <dgm:pt modelId="{8C9C19A0-FEA2-408B-90F8-37C7DDA3CCBB}" type="pres">
      <dgm:prSet presAssocID="{75E42245-B993-480E-8AC2-41933CED05DD}" presName="circleA" presStyleLbl="node1" presStyleIdx="4" presStyleCnt="5"/>
      <dgm:spPr/>
    </dgm:pt>
    <dgm:pt modelId="{5E2DE735-3098-49D8-970E-244C50F21A64}" type="pres">
      <dgm:prSet presAssocID="{75E42245-B993-480E-8AC2-41933CED05DD}" presName="spaceA" presStyleCnt="0"/>
      <dgm:spPr/>
    </dgm:pt>
  </dgm:ptLst>
  <dgm:cxnLst>
    <dgm:cxn modelId="{7AEFD2B9-B495-4EF0-9D7E-EAEEC9E2D023}" type="presOf" srcId="{3DAF163A-716A-4DA1-B1A2-C5AD9860460E}" destId="{85C12013-4F45-4DA5-B3D3-8946424EFF29}" srcOrd="0" destOrd="0" presId="urn:microsoft.com/office/officeart/2005/8/layout/hProcess11"/>
    <dgm:cxn modelId="{D665A468-E1CF-44FD-BFBB-E6DC567E7D0C}" srcId="{89C449BC-A726-4FB3-BDC0-5F096D63E396}" destId="{BD0C4C8D-EC71-428E-BE59-1DDCA1062334}" srcOrd="1" destOrd="0" parTransId="{792250F6-D4ED-456A-AA9E-1B243D7024DB}" sibTransId="{B7F28FDE-2096-4CCD-8B68-6045C8A36F69}"/>
    <dgm:cxn modelId="{1F1F22ED-C3B1-4ABB-B71F-DE9352E0588A}" type="presOf" srcId="{1F486309-A2EC-4918-BC62-D7AB2C478B4C}" destId="{89CF6402-4EF9-4777-A82D-FBB5D0E47642}" srcOrd="0" destOrd="1" presId="urn:microsoft.com/office/officeart/2005/8/layout/hProcess11"/>
    <dgm:cxn modelId="{ED6E0A51-A511-4881-AA05-BA8D7096ED09}" type="presOf" srcId="{BD0C4C8D-EC71-428E-BE59-1DDCA1062334}" destId="{9F17EF38-ADBE-44EA-BE1F-5106FAFBF71D}" srcOrd="0" destOrd="0" presId="urn:microsoft.com/office/officeart/2005/8/layout/hProcess11"/>
    <dgm:cxn modelId="{1D71B0F6-3ACB-495B-8BEB-05685EC2EAEB}" type="presOf" srcId="{FAA2FFA8-8D47-42AB-A878-F00B0A0A8572}" destId="{7479666A-9F84-4628-94A4-CD335F6F823E}" srcOrd="0" destOrd="1" presId="urn:microsoft.com/office/officeart/2005/8/layout/hProcess11"/>
    <dgm:cxn modelId="{F12B8E20-9A63-4F44-B5D2-C30E3973A920}" srcId="{89C449BC-A726-4FB3-BDC0-5F096D63E396}" destId="{75E42245-B993-480E-8AC2-41933CED05DD}" srcOrd="4" destOrd="0" parTransId="{26395468-D0BF-426B-9F71-DA94485CEE8B}" sibTransId="{088675FF-CA03-446A-85FF-FD19F7268DC2}"/>
    <dgm:cxn modelId="{EE155F19-9F4C-4367-82DA-E63D2D188F30}" type="presOf" srcId="{516ED811-EF9A-4048-ADFA-97690B06BE83}" destId="{A93197DB-07DF-4761-AA7A-69FC2A3BBD58}" srcOrd="0" destOrd="1" presId="urn:microsoft.com/office/officeart/2005/8/layout/hProcess11"/>
    <dgm:cxn modelId="{8BA78642-961F-48BA-BA37-B93BABAC7468}" srcId="{BD0C4C8D-EC71-428E-BE59-1DDCA1062334}" destId="{E39C32CD-EA01-4F7E-B57E-2800564C0EDE}" srcOrd="0" destOrd="0" parTransId="{16385299-EFE8-4A60-B5ED-08D726B42614}" sibTransId="{E8C04539-491C-4033-97C2-D85B29323010}"/>
    <dgm:cxn modelId="{F78B991A-2BD3-4CA2-8CB6-41CA0602D215}" srcId="{3DAF163A-716A-4DA1-B1A2-C5AD9860460E}" destId="{01C76C98-1F28-4AE3-A828-D2453D314C01}" srcOrd="0" destOrd="0" parTransId="{98BFCB14-C1C8-4F71-BF61-DA4F9F615825}" sibTransId="{DE9E9C86-6FD3-46CA-8BB3-C3732B1B7F7A}"/>
    <dgm:cxn modelId="{C0C42062-8DED-4301-A613-23565BC30E66}" type="presOf" srcId="{ACB8CAEC-460E-4DB8-B2BF-D6A409DD7ED2}" destId="{A93197DB-07DF-4761-AA7A-69FC2A3BBD58}" srcOrd="0" destOrd="0" presId="urn:microsoft.com/office/officeart/2005/8/layout/hProcess11"/>
    <dgm:cxn modelId="{A1B74263-D131-4168-A848-1F0830317ED5}" type="presOf" srcId="{01C76C98-1F28-4AE3-A828-D2453D314C01}" destId="{85C12013-4F45-4DA5-B3D3-8946424EFF29}" srcOrd="0" destOrd="1" presId="urn:microsoft.com/office/officeart/2005/8/layout/hProcess11"/>
    <dgm:cxn modelId="{44974B69-8D4D-407A-962B-9AFC59B81605}" srcId="{89C449BC-A726-4FB3-BDC0-5F096D63E396}" destId="{ACB8CAEC-460E-4DB8-B2BF-D6A409DD7ED2}" srcOrd="3" destOrd="0" parTransId="{2F4C44DE-5622-48C0-ACCB-9E8AFFB2F0A0}" sibTransId="{40CA82A4-5955-4ACC-B086-FFFEADAA61A3}"/>
    <dgm:cxn modelId="{D30BEBEB-E6EA-4966-B866-7C4A58561055}" type="presOf" srcId="{89C449BC-A726-4FB3-BDC0-5F096D63E396}" destId="{40E6307E-A2F5-4903-A691-0DB3781A7809}" srcOrd="0" destOrd="0" presId="urn:microsoft.com/office/officeart/2005/8/layout/hProcess11"/>
    <dgm:cxn modelId="{157F144C-A051-4500-822F-2E7F9A78208B}" type="presOf" srcId="{75E42245-B993-480E-8AC2-41933CED05DD}" destId="{89CF6402-4EF9-4777-A82D-FBB5D0E47642}" srcOrd="0" destOrd="0" presId="urn:microsoft.com/office/officeart/2005/8/layout/hProcess11"/>
    <dgm:cxn modelId="{F7B46F03-4660-47F7-B42A-FFF3B5B32E68}" srcId="{ACB8CAEC-460E-4DB8-B2BF-D6A409DD7ED2}" destId="{516ED811-EF9A-4048-ADFA-97690B06BE83}" srcOrd="0" destOrd="0" parTransId="{CD810956-78FB-4F99-9F92-48E67FCE1A94}" sibTransId="{2D305189-E026-4444-9F4D-1152F653CA4F}"/>
    <dgm:cxn modelId="{BDA4CAB7-B3FA-491F-A17F-93D10CF9E459}" type="presOf" srcId="{74B755E3-C4FE-42C4-869B-8179EF935552}" destId="{7479666A-9F84-4628-94A4-CD335F6F823E}" srcOrd="0" destOrd="0" presId="urn:microsoft.com/office/officeart/2005/8/layout/hProcess11"/>
    <dgm:cxn modelId="{3CC88276-02A5-45F5-8C44-033C93D84A9F}" srcId="{89C449BC-A726-4FB3-BDC0-5F096D63E396}" destId="{3DAF163A-716A-4DA1-B1A2-C5AD9860460E}" srcOrd="2" destOrd="0" parTransId="{F459D2DD-8BCA-4DA0-BF8A-93C79D45846E}" sibTransId="{E7DF9ADB-7E6B-4F68-BD50-DE1150A6C349}"/>
    <dgm:cxn modelId="{01889945-FCD3-4FAA-8F08-204FE325FCCD}" srcId="{74B755E3-C4FE-42C4-869B-8179EF935552}" destId="{FAA2FFA8-8D47-42AB-A878-F00B0A0A8572}" srcOrd="0" destOrd="0" parTransId="{EC8D336C-2225-4305-91AD-94C4F896998C}" sibTransId="{A4D67B7B-19D4-4F03-9380-F0386BD3DB75}"/>
    <dgm:cxn modelId="{30700E0B-4838-403E-BA1D-08FB135644FC}" srcId="{89C449BC-A726-4FB3-BDC0-5F096D63E396}" destId="{74B755E3-C4FE-42C4-869B-8179EF935552}" srcOrd="0" destOrd="0" parTransId="{E723D8F5-43FF-4260-AFE2-968895ABA789}" sibTransId="{B3704658-C31F-426C-B373-DACA7D493371}"/>
    <dgm:cxn modelId="{838B2ACA-BB40-450C-BE59-E38DA762B1FD}" type="presOf" srcId="{E39C32CD-EA01-4F7E-B57E-2800564C0EDE}" destId="{9F17EF38-ADBE-44EA-BE1F-5106FAFBF71D}" srcOrd="0" destOrd="1" presId="urn:microsoft.com/office/officeart/2005/8/layout/hProcess11"/>
    <dgm:cxn modelId="{1B4B8377-FC7B-442B-B3DC-DDDB192CFD0D}" srcId="{75E42245-B993-480E-8AC2-41933CED05DD}" destId="{1F486309-A2EC-4918-BC62-D7AB2C478B4C}" srcOrd="0" destOrd="0" parTransId="{4BFF5B3C-6329-486D-9074-BAF42C884FB2}" sibTransId="{AB0E4B14-92E9-452E-ABD5-75031029EC22}"/>
    <dgm:cxn modelId="{FF77B0B2-E39A-4858-9E1B-3B1399F5817D}" type="presParOf" srcId="{40E6307E-A2F5-4903-A691-0DB3781A7809}" destId="{BF2D13F4-A4E1-4D41-8B9D-BF9CDEF8AD28}" srcOrd="0" destOrd="0" presId="urn:microsoft.com/office/officeart/2005/8/layout/hProcess11"/>
    <dgm:cxn modelId="{15F22460-9A7D-4A0F-9CC7-DC4D8874AD51}" type="presParOf" srcId="{40E6307E-A2F5-4903-A691-0DB3781A7809}" destId="{707B410D-3A92-4AD8-BDE4-FD20B4E919E7}" srcOrd="1" destOrd="0" presId="urn:microsoft.com/office/officeart/2005/8/layout/hProcess11"/>
    <dgm:cxn modelId="{420ADBD4-7B0F-451D-9ABD-0F40AFA3A610}" type="presParOf" srcId="{707B410D-3A92-4AD8-BDE4-FD20B4E919E7}" destId="{B977A1AB-B4DD-49EE-A88F-A813F8D5CF39}" srcOrd="0" destOrd="0" presId="urn:microsoft.com/office/officeart/2005/8/layout/hProcess11"/>
    <dgm:cxn modelId="{E5BE5C1E-0F35-4EEF-BC1D-46589E539F51}" type="presParOf" srcId="{B977A1AB-B4DD-49EE-A88F-A813F8D5CF39}" destId="{7479666A-9F84-4628-94A4-CD335F6F823E}" srcOrd="0" destOrd="0" presId="urn:microsoft.com/office/officeart/2005/8/layout/hProcess11"/>
    <dgm:cxn modelId="{55BCCF72-D19D-4D54-8173-8AF9907DAE14}" type="presParOf" srcId="{B977A1AB-B4DD-49EE-A88F-A813F8D5CF39}" destId="{451AF0E9-6ACB-4B18-8039-6A1FCA94C496}" srcOrd="1" destOrd="0" presId="urn:microsoft.com/office/officeart/2005/8/layout/hProcess11"/>
    <dgm:cxn modelId="{1A5FE3BB-A72F-48EB-B8C0-CB877B53A9D6}" type="presParOf" srcId="{B977A1AB-B4DD-49EE-A88F-A813F8D5CF39}" destId="{1F71EE42-1937-4504-A173-F0414A996DB1}" srcOrd="2" destOrd="0" presId="urn:microsoft.com/office/officeart/2005/8/layout/hProcess11"/>
    <dgm:cxn modelId="{11018CDD-0CFE-4E38-82AF-026ED5D3E8FF}" type="presParOf" srcId="{707B410D-3A92-4AD8-BDE4-FD20B4E919E7}" destId="{05769065-4DC4-4D13-BB19-DAE7E483C3CC}" srcOrd="1" destOrd="0" presId="urn:microsoft.com/office/officeart/2005/8/layout/hProcess11"/>
    <dgm:cxn modelId="{DA4B31A9-D33F-4323-BE02-0CC0DD9E048C}" type="presParOf" srcId="{707B410D-3A92-4AD8-BDE4-FD20B4E919E7}" destId="{49B9B499-23E5-4751-B33C-8DFEC5646E92}" srcOrd="2" destOrd="0" presId="urn:microsoft.com/office/officeart/2005/8/layout/hProcess11"/>
    <dgm:cxn modelId="{D8423D5A-02D4-4034-A353-D34B20436502}" type="presParOf" srcId="{49B9B499-23E5-4751-B33C-8DFEC5646E92}" destId="{9F17EF38-ADBE-44EA-BE1F-5106FAFBF71D}" srcOrd="0" destOrd="0" presId="urn:microsoft.com/office/officeart/2005/8/layout/hProcess11"/>
    <dgm:cxn modelId="{B0D18A8E-8711-4C7A-A49D-EDF46EAA6784}" type="presParOf" srcId="{49B9B499-23E5-4751-B33C-8DFEC5646E92}" destId="{C96705B0-E12F-4C2B-9C56-A91A0B4E9EB0}" srcOrd="1" destOrd="0" presId="urn:microsoft.com/office/officeart/2005/8/layout/hProcess11"/>
    <dgm:cxn modelId="{8618807C-282E-45BB-8ADC-ADB2451AAA66}" type="presParOf" srcId="{49B9B499-23E5-4751-B33C-8DFEC5646E92}" destId="{57958BC0-E1E2-4977-8296-ACFCA41B6E8B}" srcOrd="2" destOrd="0" presId="urn:microsoft.com/office/officeart/2005/8/layout/hProcess11"/>
    <dgm:cxn modelId="{2FE3ED54-4C81-4792-B088-6D3DB5BB7482}" type="presParOf" srcId="{707B410D-3A92-4AD8-BDE4-FD20B4E919E7}" destId="{DC81AA4A-15A6-4672-A125-C4D31B28B8FE}" srcOrd="3" destOrd="0" presId="urn:microsoft.com/office/officeart/2005/8/layout/hProcess11"/>
    <dgm:cxn modelId="{B706778C-80CF-4A3D-B89C-8F3CF9724447}" type="presParOf" srcId="{707B410D-3A92-4AD8-BDE4-FD20B4E919E7}" destId="{E768AF4B-A23E-435B-A8EF-25E644A2A1AD}" srcOrd="4" destOrd="0" presId="urn:microsoft.com/office/officeart/2005/8/layout/hProcess11"/>
    <dgm:cxn modelId="{96786A50-F840-4560-93DE-CB31AC5BB97B}" type="presParOf" srcId="{E768AF4B-A23E-435B-A8EF-25E644A2A1AD}" destId="{85C12013-4F45-4DA5-B3D3-8946424EFF29}" srcOrd="0" destOrd="0" presId="urn:microsoft.com/office/officeart/2005/8/layout/hProcess11"/>
    <dgm:cxn modelId="{A74ED546-0D8B-4633-8120-98ACF4151AF0}" type="presParOf" srcId="{E768AF4B-A23E-435B-A8EF-25E644A2A1AD}" destId="{15B6683B-2DDF-4D93-A462-531E7B6832D8}" srcOrd="1" destOrd="0" presId="urn:microsoft.com/office/officeart/2005/8/layout/hProcess11"/>
    <dgm:cxn modelId="{787F30A8-3BF5-4377-B503-DBA8A24F72D3}" type="presParOf" srcId="{E768AF4B-A23E-435B-A8EF-25E644A2A1AD}" destId="{F0EE22AA-8B14-49F5-BBCD-58853129D07A}" srcOrd="2" destOrd="0" presId="urn:microsoft.com/office/officeart/2005/8/layout/hProcess11"/>
    <dgm:cxn modelId="{1705797E-082D-418B-8E8E-6AC6F34410C3}" type="presParOf" srcId="{707B410D-3A92-4AD8-BDE4-FD20B4E919E7}" destId="{232DE352-379A-45B3-A709-CB809CB9CE8C}" srcOrd="5" destOrd="0" presId="urn:microsoft.com/office/officeart/2005/8/layout/hProcess11"/>
    <dgm:cxn modelId="{ADA7338C-9FAF-4D9A-8FA5-8D3EEDC5FBC3}" type="presParOf" srcId="{707B410D-3A92-4AD8-BDE4-FD20B4E919E7}" destId="{88592DE1-93FB-4BCF-8351-7E5F5875D678}" srcOrd="6" destOrd="0" presId="urn:microsoft.com/office/officeart/2005/8/layout/hProcess11"/>
    <dgm:cxn modelId="{81604B09-530A-42A3-92CA-B1C905311DAA}" type="presParOf" srcId="{88592DE1-93FB-4BCF-8351-7E5F5875D678}" destId="{A93197DB-07DF-4761-AA7A-69FC2A3BBD58}" srcOrd="0" destOrd="0" presId="urn:microsoft.com/office/officeart/2005/8/layout/hProcess11"/>
    <dgm:cxn modelId="{8F16B47B-6CFD-4164-9BAF-96F2CF094CC8}" type="presParOf" srcId="{88592DE1-93FB-4BCF-8351-7E5F5875D678}" destId="{BF2B2B20-D2E7-4752-A83B-245A189C04C5}" srcOrd="1" destOrd="0" presId="urn:microsoft.com/office/officeart/2005/8/layout/hProcess11"/>
    <dgm:cxn modelId="{F16CAF57-2357-4ED1-9FBE-1776F5352DF2}" type="presParOf" srcId="{88592DE1-93FB-4BCF-8351-7E5F5875D678}" destId="{F11DB1E6-1489-4D92-8E64-3DF5A133CED1}" srcOrd="2" destOrd="0" presId="urn:microsoft.com/office/officeart/2005/8/layout/hProcess11"/>
    <dgm:cxn modelId="{39FC6DD4-DB7E-4287-9B1E-65B0E171F62E}" type="presParOf" srcId="{707B410D-3A92-4AD8-BDE4-FD20B4E919E7}" destId="{9F49DD2C-7F80-4D1C-9462-9E6281203C0E}" srcOrd="7" destOrd="0" presId="urn:microsoft.com/office/officeart/2005/8/layout/hProcess11"/>
    <dgm:cxn modelId="{91CCE417-AB75-459A-A546-3034811553C9}" type="presParOf" srcId="{707B410D-3A92-4AD8-BDE4-FD20B4E919E7}" destId="{0241BCEF-E2B3-4786-813E-382E40EACD1C}" srcOrd="8" destOrd="0" presId="urn:microsoft.com/office/officeart/2005/8/layout/hProcess11"/>
    <dgm:cxn modelId="{3534A799-D7FD-4526-BE89-5A896A4E198A}" type="presParOf" srcId="{0241BCEF-E2B3-4786-813E-382E40EACD1C}" destId="{89CF6402-4EF9-4777-A82D-FBB5D0E47642}" srcOrd="0" destOrd="0" presId="urn:microsoft.com/office/officeart/2005/8/layout/hProcess11"/>
    <dgm:cxn modelId="{D6B1A8CF-0BC6-43D7-9802-5A15B055ED84}" type="presParOf" srcId="{0241BCEF-E2B3-4786-813E-382E40EACD1C}" destId="{8C9C19A0-FEA2-408B-90F8-37C7DDA3CCBB}" srcOrd="1" destOrd="0" presId="urn:microsoft.com/office/officeart/2005/8/layout/hProcess11"/>
    <dgm:cxn modelId="{AFCC6EC0-9E73-4A02-82F8-5A4F0EE92786}" type="presParOf" srcId="{0241BCEF-E2B3-4786-813E-382E40EACD1C}" destId="{5E2DE735-3098-49D8-970E-244C50F21A6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83455B-856E-4017-A6D6-11FE25929315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F90CDAE0-E2CB-4679-B08B-022182CAFFFA}">
      <dgm:prSet phldrT="[Text]"/>
      <dgm:spPr/>
      <dgm:t>
        <a:bodyPr/>
        <a:lstStyle/>
        <a:p>
          <a:r>
            <a:rPr lang="en-US" noProof="0" dirty="0" smtClean="0"/>
            <a:t>Personal assistance</a:t>
          </a:r>
          <a:endParaRPr lang="en-US" noProof="0" dirty="0"/>
        </a:p>
      </dgm:t>
    </dgm:pt>
    <dgm:pt modelId="{60950E34-14B3-4033-95F6-E658A2785678}" type="parTrans" cxnId="{4ED4E9BD-9700-49C6-9739-62ADDBFC49D3}">
      <dgm:prSet/>
      <dgm:spPr/>
      <dgm:t>
        <a:bodyPr/>
        <a:lstStyle/>
        <a:p>
          <a:endParaRPr lang="cs-CZ"/>
        </a:p>
      </dgm:t>
    </dgm:pt>
    <dgm:pt modelId="{49647782-2B08-4042-8C40-4BA16CF90CA2}" type="sibTrans" cxnId="{4ED4E9BD-9700-49C6-9739-62ADDBFC49D3}">
      <dgm:prSet/>
      <dgm:spPr/>
      <dgm:t>
        <a:bodyPr/>
        <a:lstStyle/>
        <a:p>
          <a:endParaRPr lang="cs-CZ"/>
        </a:p>
      </dgm:t>
    </dgm:pt>
    <dgm:pt modelId="{4E660D4E-CE81-49F4-9D67-8DF232BAF4FE}">
      <dgm:prSet phldrT="[Text]"/>
      <dgm:spPr/>
      <dgm:t>
        <a:bodyPr/>
        <a:lstStyle/>
        <a:p>
          <a:r>
            <a:rPr lang="en-US" noProof="0" dirty="0" smtClean="0"/>
            <a:t>Dedicated personal assistance</a:t>
          </a:r>
          <a:endParaRPr lang="en-US" noProof="0" dirty="0"/>
        </a:p>
      </dgm:t>
    </dgm:pt>
    <dgm:pt modelId="{7D56F6C0-39EC-46CD-8F01-E02166E30395}" type="parTrans" cxnId="{BE91A659-B1EE-4CB6-ABF3-D0D5E0A228D2}">
      <dgm:prSet/>
      <dgm:spPr/>
      <dgm:t>
        <a:bodyPr/>
        <a:lstStyle/>
        <a:p>
          <a:endParaRPr lang="cs-CZ"/>
        </a:p>
      </dgm:t>
    </dgm:pt>
    <dgm:pt modelId="{0BFD434F-DBE6-4FA4-9378-6A3FFB78BDC1}" type="sibTrans" cxnId="{BE91A659-B1EE-4CB6-ABF3-D0D5E0A228D2}">
      <dgm:prSet/>
      <dgm:spPr/>
      <dgm:t>
        <a:bodyPr/>
        <a:lstStyle/>
        <a:p>
          <a:endParaRPr lang="cs-CZ"/>
        </a:p>
      </dgm:t>
    </dgm:pt>
    <dgm:pt modelId="{05FE73D1-E168-4F90-AD53-0B6F6BE14389}">
      <dgm:prSet phldrT="[Text]"/>
      <dgm:spPr/>
      <dgm:t>
        <a:bodyPr/>
        <a:lstStyle/>
        <a:p>
          <a:r>
            <a:rPr lang="en-US" noProof="0" dirty="0" smtClean="0"/>
            <a:t>Self service</a:t>
          </a:r>
          <a:endParaRPr lang="en-US" noProof="0" dirty="0"/>
        </a:p>
      </dgm:t>
    </dgm:pt>
    <dgm:pt modelId="{FC208320-7E74-40EC-A60E-830B213EE7F6}" type="parTrans" cxnId="{95FF0DB8-1001-4590-9C02-82CF013D33A2}">
      <dgm:prSet/>
      <dgm:spPr/>
      <dgm:t>
        <a:bodyPr/>
        <a:lstStyle/>
        <a:p>
          <a:endParaRPr lang="cs-CZ"/>
        </a:p>
      </dgm:t>
    </dgm:pt>
    <dgm:pt modelId="{1FC66812-852A-47E6-B641-CFD01150FF54}" type="sibTrans" cxnId="{95FF0DB8-1001-4590-9C02-82CF013D33A2}">
      <dgm:prSet/>
      <dgm:spPr/>
      <dgm:t>
        <a:bodyPr/>
        <a:lstStyle/>
        <a:p>
          <a:endParaRPr lang="cs-CZ"/>
        </a:p>
      </dgm:t>
    </dgm:pt>
    <dgm:pt modelId="{FF7EDD7A-6DBB-4B72-969D-402AE3045CE8}">
      <dgm:prSet phldrT="[Text]"/>
      <dgm:spPr/>
      <dgm:t>
        <a:bodyPr/>
        <a:lstStyle/>
        <a:p>
          <a:r>
            <a:rPr lang="en-US" noProof="0" dirty="0" smtClean="0"/>
            <a:t>Automated services</a:t>
          </a:r>
          <a:endParaRPr lang="en-US" noProof="0" dirty="0"/>
        </a:p>
      </dgm:t>
    </dgm:pt>
    <dgm:pt modelId="{47CE2D85-582B-4851-8D71-3EB6718C5D82}" type="parTrans" cxnId="{5AD53C1F-3B51-4088-8B0B-51EA59AE2B84}">
      <dgm:prSet/>
      <dgm:spPr/>
      <dgm:t>
        <a:bodyPr/>
        <a:lstStyle/>
        <a:p>
          <a:endParaRPr lang="cs-CZ"/>
        </a:p>
      </dgm:t>
    </dgm:pt>
    <dgm:pt modelId="{B157000E-D821-4F26-8431-460879AEEC4F}" type="sibTrans" cxnId="{5AD53C1F-3B51-4088-8B0B-51EA59AE2B84}">
      <dgm:prSet/>
      <dgm:spPr/>
      <dgm:t>
        <a:bodyPr/>
        <a:lstStyle/>
        <a:p>
          <a:endParaRPr lang="cs-CZ"/>
        </a:p>
      </dgm:t>
    </dgm:pt>
    <dgm:pt modelId="{CC90A30B-B7FC-440D-94CA-FC56079CFA3B}">
      <dgm:prSet phldrT="[Text]"/>
      <dgm:spPr/>
      <dgm:t>
        <a:bodyPr/>
        <a:lstStyle/>
        <a:p>
          <a:r>
            <a:rPr lang="en-US" noProof="0" dirty="0" smtClean="0"/>
            <a:t>Communities</a:t>
          </a:r>
          <a:endParaRPr lang="en-US" noProof="0" dirty="0"/>
        </a:p>
      </dgm:t>
    </dgm:pt>
    <dgm:pt modelId="{0B831CA2-B03B-46B0-8AC0-AB6E5A830040}" type="parTrans" cxnId="{BFCCDDFB-8A96-4E94-B353-E633B28180AC}">
      <dgm:prSet/>
      <dgm:spPr/>
      <dgm:t>
        <a:bodyPr/>
        <a:lstStyle/>
        <a:p>
          <a:endParaRPr lang="cs-CZ"/>
        </a:p>
      </dgm:t>
    </dgm:pt>
    <dgm:pt modelId="{CC9666D3-BBD2-4E41-956F-06FCA7ED5846}" type="sibTrans" cxnId="{BFCCDDFB-8A96-4E94-B353-E633B28180AC}">
      <dgm:prSet/>
      <dgm:spPr/>
      <dgm:t>
        <a:bodyPr/>
        <a:lstStyle/>
        <a:p>
          <a:endParaRPr lang="cs-CZ"/>
        </a:p>
      </dgm:t>
    </dgm:pt>
    <dgm:pt modelId="{CC7F0C77-3AA0-4336-81D5-AE8A174D8E22}">
      <dgm:prSet phldrT="[Text]"/>
      <dgm:spPr/>
      <dgm:t>
        <a:bodyPr/>
        <a:lstStyle/>
        <a:p>
          <a:r>
            <a:rPr lang="en-US" noProof="0" dirty="0" smtClean="0"/>
            <a:t>Co-creation</a:t>
          </a:r>
          <a:endParaRPr lang="en-US" noProof="0" dirty="0"/>
        </a:p>
      </dgm:t>
    </dgm:pt>
    <dgm:pt modelId="{CAF2F1A7-08D7-493A-AE55-37DB86E4F11B}" type="parTrans" cxnId="{91108A03-B852-419F-BBB4-A8191FF356E5}">
      <dgm:prSet/>
      <dgm:spPr/>
    </dgm:pt>
    <dgm:pt modelId="{C6381BEE-C469-4742-892C-9C1FE0A10E05}" type="sibTrans" cxnId="{91108A03-B852-419F-BBB4-A8191FF356E5}">
      <dgm:prSet/>
      <dgm:spPr/>
    </dgm:pt>
    <dgm:pt modelId="{53F57251-DA61-4168-9E77-555A3F710B4C}" type="pres">
      <dgm:prSet presAssocID="{0683455B-856E-4017-A6D6-11FE25929315}" presName="diagram" presStyleCnt="0">
        <dgm:presLayoutVars>
          <dgm:dir/>
          <dgm:resizeHandles val="exact"/>
        </dgm:presLayoutVars>
      </dgm:prSet>
      <dgm:spPr/>
    </dgm:pt>
    <dgm:pt modelId="{7058C6A4-32D2-4AFE-A4D6-72946556788F}" type="pres">
      <dgm:prSet presAssocID="{F90CDAE0-E2CB-4679-B08B-022182CAFFF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8AEC96-1BBA-4FF8-A3D8-97CE8BB14AE3}" type="pres">
      <dgm:prSet presAssocID="{49647782-2B08-4042-8C40-4BA16CF90CA2}" presName="sibTrans" presStyleCnt="0"/>
      <dgm:spPr/>
    </dgm:pt>
    <dgm:pt modelId="{28A5554D-9E0C-4A22-834F-987AC14BB0FE}" type="pres">
      <dgm:prSet presAssocID="{4E660D4E-CE81-49F4-9D67-8DF232BAF4FE}" presName="node" presStyleLbl="node1" presStyleIdx="1" presStyleCnt="6">
        <dgm:presLayoutVars>
          <dgm:bulletEnabled val="1"/>
        </dgm:presLayoutVars>
      </dgm:prSet>
      <dgm:spPr/>
    </dgm:pt>
    <dgm:pt modelId="{72AB6E58-2A7F-43F8-BB98-D560261F31AF}" type="pres">
      <dgm:prSet presAssocID="{0BFD434F-DBE6-4FA4-9378-6A3FFB78BDC1}" presName="sibTrans" presStyleCnt="0"/>
      <dgm:spPr/>
    </dgm:pt>
    <dgm:pt modelId="{625D423F-C412-46BF-A4AF-46EA60D1D65B}" type="pres">
      <dgm:prSet presAssocID="{05FE73D1-E168-4F90-AD53-0B6F6BE14389}" presName="node" presStyleLbl="node1" presStyleIdx="2" presStyleCnt="6">
        <dgm:presLayoutVars>
          <dgm:bulletEnabled val="1"/>
        </dgm:presLayoutVars>
      </dgm:prSet>
      <dgm:spPr/>
    </dgm:pt>
    <dgm:pt modelId="{DAD5C53F-BE06-45C5-9BAB-66F38405FED5}" type="pres">
      <dgm:prSet presAssocID="{1FC66812-852A-47E6-B641-CFD01150FF54}" presName="sibTrans" presStyleCnt="0"/>
      <dgm:spPr/>
    </dgm:pt>
    <dgm:pt modelId="{89E427FD-20C5-4654-A4FB-E1F19A8B8E79}" type="pres">
      <dgm:prSet presAssocID="{FF7EDD7A-6DBB-4B72-969D-402AE3045CE8}" presName="node" presStyleLbl="node1" presStyleIdx="3" presStyleCnt="6">
        <dgm:presLayoutVars>
          <dgm:bulletEnabled val="1"/>
        </dgm:presLayoutVars>
      </dgm:prSet>
      <dgm:spPr/>
    </dgm:pt>
    <dgm:pt modelId="{6BBAA54D-6054-49E1-8DB5-0EB29556ACFF}" type="pres">
      <dgm:prSet presAssocID="{B157000E-D821-4F26-8431-460879AEEC4F}" presName="sibTrans" presStyleCnt="0"/>
      <dgm:spPr/>
    </dgm:pt>
    <dgm:pt modelId="{9EAA3298-0E86-458D-9660-EE01DBA5C7A8}" type="pres">
      <dgm:prSet presAssocID="{CC90A30B-B7FC-440D-94CA-FC56079CFA3B}" presName="node" presStyleLbl="node1" presStyleIdx="4" presStyleCnt="6">
        <dgm:presLayoutVars>
          <dgm:bulletEnabled val="1"/>
        </dgm:presLayoutVars>
      </dgm:prSet>
      <dgm:spPr/>
    </dgm:pt>
    <dgm:pt modelId="{CED4155D-4096-4416-91EB-697C7521A03C}" type="pres">
      <dgm:prSet presAssocID="{CC9666D3-BBD2-4E41-956F-06FCA7ED5846}" presName="sibTrans" presStyleCnt="0"/>
      <dgm:spPr/>
    </dgm:pt>
    <dgm:pt modelId="{0A2AD796-1D7D-48CB-9D8E-3383322DB78E}" type="pres">
      <dgm:prSet presAssocID="{CC7F0C77-3AA0-4336-81D5-AE8A174D8E2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CCDDFB-8A96-4E94-B353-E633B28180AC}" srcId="{0683455B-856E-4017-A6D6-11FE25929315}" destId="{CC90A30B-B7FC-440D-94CA-FC56079CFA3B}" srcOrd="4" destOrd="0" parTransId="{0B831CA2-B03B-46B0-8AC0-AB6E5A830040}" sibTransId="{CC9666D3-BBD2-4E41-956F-06FCA7ED5846}"/>
    <dgm:cxn modelId="{5AD53C1F-3B51-4088-8B0B-51EA59AE2B84}" srcId="{0683455B-856E-4017-A6D6-11FE25929315}" destId="{FF7EDD7A-6DBB-4B72-969D-402AE3045CE8}" srcOrd="3" destOrd="0" parTransId="{47CE2D85-582B-4851-8D71-3EB6718C5D82}" sibTransId="{B157000E-D821-4F26-8431-460879AEEC4F}"/>
    <dgm:cxn modelId="{45F20ACF-A190-4D5C-BD90-9F06C86EC8DA}" type="presOf" srcId="{0683455B-856E-4017-A6D6-11FE25929315}" destId="{53F57251-DA61-4168-9E77-555A3F710B4C}" srcOrd="0" destOrd="0" presId="urn:microsoft.com/office/officeart/2005/8/layout/default"/>
    <dgm:cxn modelId="{91108A03-B852-419F-BBB4-A8191FF356E5}" srcId="{0683455B-856E-4017-A6D6-11FE25929315}" destId="{CC7F0C77-3AA0-4336-81D5-AE8A174D8E22}" srcOrd="5" destOrd="0" parTransId="{CAF2F1A7-08D7-493A-AE55-37DB86E4F11B}" sibTransId="{C6381BEE-C469-4742-892C-9C1FE0A10E05}"/>
    <dgm:cxn modelId="{BE91A659-B1EE-4CB6-ABF3-D0D5E0A228D2}" srcId="{0683455B-856E-4017-A6D6-11FE25929315}" destId="{4E660D4E-CE81-49F4-9D67-8DF232BAF4FE}" srcOrd="1" destOrd="0" parTransId="{7D56F6C0-39EC-46CD-8F01-E02166E30395}" sibTransId="{0BFD434F-DBE6-4FA4-9378-6A3FFB78BDC1}"/>
    <dgm:cxn modelId="{921B588D-8FF4-4C2D-B898-F0C79D72266A}" type="presOf" srcId="{CC7F0C77-3AA0-4336-81D5-AE8A174D8E22}" destId="{0A2AD796-1D7D-48CB-9D8E-3383322DB78E}" srcOrd="0" destOrd="0" presId="urn:microsoft.com/office/officeart/2005/8/layout/default"/>
    <dgm:cxn modelId="{24F0CC6A-239A-4F0F-A8AC-4FB7113AD0C8}" type="presOf" srcId="{CC90A30B-B7FC-440D-94CA-FC56079CFA3B}" destId="{9EAA3298-0E86-458D-9660-EE01DBA5C7A8}" srcOrd="0" destOrd="0" presId="urn:microsoft.com/office/officeart/2005/8/layout/default"/>
    <dgm:cxn modelId="{95FF0DB8-1001-4590-9C02-82CF013D33A2}" srcId="{0683455B-856E-4017-A6D6-11FE25929315}" destId="{05FE73D1-E168-4F90-AD53-0B6F6BE14389}" srcOrd="2" destOrd="0" parTransId="{FC208320-7E74-40EC-A60E-830B213EE7F6}" sibTransId="{1FC66812-852A-47E6-B641-CFD01150FF54}"/>
    <dgm:cxn modelId="{414D0BB3-0E3F-4EB7-9300-2AFA052F9AD9}" type="presOf" srcId="{4E660D4E-CE81-49F4-9D67-8DF232BAF4FE}" destId="{28A5554D-9E0C-4A22-834F-987AC14BB0FE}" srcOrd="0" destOrd="0" presId="urn:microsoft.com/office/officeart/2005/8/layout/default"/>
    <dgm:cxn modelId="{640256DD-9964-4E93-9A7E-D62BA41442FC}" type="presOf" srcId="{05FE73D1-E168-4F90-AD53-0B6F6BE14389}" destId="{625D423F-C412-46BF-A4AF-46EA60D1D65B}" srcOrd="0" destOrd="0" presId="urn:microsoft.com/office/officeart/2005/8/layout/default"/>
    <dgm:cxn modelId="{4ED4E9BD-9700-49C6-9739-62ADDBFC49D3}" srcId="{0683455B-856E-4017-A6D6-11FE25929315}" destId="{F90CDAE0-E2CB-4679-B08B-022182CAFFFA}" srcOrd="0" destOrd="0" parTransId="{60950E34-14B3-4033-95F6-E658A2785678}" sibTransId="{49647782-2B08-4042-8C40-4BA16CF90CA2}"/>
    <dgm:cxn modelId="{53B924A0-0B14-47DE-90B5-26B230A5D744}" type="presOf" srcId="{F90CDAE0-E2CB-4679-B08B-022182CAFFFA}" destId="{7058C6A4-32D2-4AFE-A4D6-72946556788F}" srcOrd="0" destOrd="0" presId="urn:microsoft.com/office/officeart/2005/8/layout/default"/>
    <dgm:cxn modelId="{7556635F-40F2-46AE-982F-C9AA8DB82EDA}" type="presOf" srcId="{FF7EDD7A-6DBB-4B72-969D-402AE3045CE8}" destId="{89E427FD-20C5-4654-A4FB-E1F19A8B8E79}" srcOrd="0" destOrd="0" presId="urn:microsoft.com/office/officeart/2005/8/layout/default"/>
    <dgm:cxn modelId="{9ABC37FB-4CC4-4BA5-B5EE-13DC5107B5A9}" type="presParOf" srcId="{53F57251-DA61-4168-9E77-555A3F710B4C}" destId="{7058C6A4-32D2-4AFE-A4D6-72946556788F}" srcOrd="0" destOrd="0" presId="urn:microsoft.com/office/officeart/2005/8/layout/default"/>
    <dgm:cxn modelId="{F09F3318-8E5C-4F8A-A273-5FEFE5C8E761}" type="presParOf" srcId="{53F57251-DA61-4168-9E77-555A3F710B4C}" destId="{2C8AEC96-1BBA-4FF8-A3D8-97CE8BB14AE3}" srcOrd="1" destOrd="0" presId="urn:microsoft.com/office/officeart/2005/8/layout/default"/>
    <dgm:cxn modelId="{D22D370E-1B81-4FF1-9C71-F00A7073B3CE}" type="presParOf" srcId="{53F57251-DA61-4168-9E77-555A3F710B4C}" destId="{28A5554D-9E0C-4A22-834F-987AC14BB0FE}" srcOrd="2" destOrd="0" presId="urn:microsoft.com/office/officeart/2005/8/layout/default"/>
    <dgm:cxn modelId="{90265ABD-8D4F-46D5-A00C-E72A1F22B4C6}" type="presParOf" srcId="{53F57251-DA61-4168-9E77-555A3F710B4C}" destId="{72AB6E58-2A7F-43F8-BB98-D560261F31AF}" srcOrd="3" destOrd="0" presId="urn:microsoft.com/office/officeart/2005/8/layout/default"/>
    <dgm:cxn modelId="{4C1E4BD5-6BAA-4ABF-B52F-E91A99674A6C}" type="presParOf" srcId="{53F57251-DA61-4168-9E77-555A3F710B4C}" destId="{625D423F-C412-46BF-A4AF-46EA60D1D65B}" srcOrd="4" destOrd="0" presId="urn:microsoft.com/office/officeart/2005/8/layout/default"/>
    <dgm:cxn modelId="{544C3D4C-47A5-42C0-83DF-8C2C3BFC1938}" type="presParOf" srcId="{53F57251-DA61-4168-9E77-555A3F710B4C}" destId="{DAD5C53F-BE06-45C5-9BAB-66F38405FED5}" srcOrd="5" destOrd="0" presId="urn:microsoft.com/office/officeart/2005/8/layout/default"/>
    <dgm:cxn modelId="{F2F5B6EC-5C01-4B94-8B9A-BD0734B86203}" type="presParOf" srcId="{53F57251-DA61-4168-9E77-555A3F710B4C}" destId="{89E427FD-20C5-4654-A4FB-E1F19A8B8E79}" srcOrd="6" destOrd="0" presId="urn:microsoft.com/office/officeart/2005/8/layout/default"/>
    <dgm:cxn modelId="{A78DCC84-9CAB-4A5D-ACD4-C626A8693551}" type="presParOf" srcId="{53F57251-DA61-4168-9E77-555A3F710B4C}" destId="{6BBAA54D-6054-49E1-8DB5-0EB29556ACFF}" srcOrd="7" destOrd="0" presId="urn:microsoft.com/office/officeart/2005/8/layout/default"/>
    <dgm:cxn modelId="{248DE115-D62D-4D6E-A704-7E901049132D}" type="presParOf" srcId="{53F57251-DA61-4168-9E77-555A3F710B4C}" destId="{9EAA3298-0E86-458D-9660-EE01DBA5C7A8}" srcOrd="8" destOrd="0" presId="urn:microsoft.com/office/officeart/2005/8/layout/default"/>
    <dgm:cxn modelId="{DCD8DC30-0766-4080-8F41-FE6DA438DEDA}" type="presParOf" srcId="{53F57251-DA61-4168-9E77-555A3F710B4C}" destId="{CED4155D-4096-4416-91EB-697C7521A03C}" srcOrd="9" destOrd="0" presId="urn:microsoft.com/office/officeart/2005/8/layout/default"/>
    <dgm:cxn modelId="{76F76574-2DBB-486F-A976-8E5EA89719E6}" type="presParOf" srcId="{53F57251-DA61-4168-9E77-555A3F710B4C}" destId="{0A2AD796-1D7D-48CB-9D8E-3383322DB78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040C9B-A02B-4DF9-B110-DB6BEA033E3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0C020C1-F249-4831-99B7-347427366F6D}">
      <dgm:prSet phldrT="[Text]"/>
      <dgm:spPr/>
      <dgm:t>
        <a:bodyPr/>
        <a:lstStyle/>
        <a:p>
          <a:r>
            <a:rPr lang="en-US" noProof="0" dirty="0" smtClean="0"/>
            <a:t>Asset sale</a:t>
          </a:r>
          <a:endParaRPr lang="en-US" noProof="0" dirty="0"/>
        </a:p>
      </dgm:t>
    </dgm:pt>
    <dgm:pt modelId="{BDA9C0D6-E936-44C5-BE62-B02F0C8E6C82}" type="parTrans" cxnId="{702430AB-9463-47AC-87B1-88043AFBC727}">
      <dgm:prSet/>
      <dgm:spPr/>
      <dgm:t>
        <a:bodyPr/>
        <a:lstStyle/>
        <a:p>
          <a:endParaRPr lang="cs-CZ"/>
        </a:p>
      </dgm:t>
    </dgm:pt>
    <dgm:pt modelId="{0E93F504-B9FF-4DB4-8455-F3A576D96173}" type="sibTrans" cxnId="{702430AB-9463-47AC-87B1-88043AFBC727}">
      <dgm:prSet/>
      <dgm:spPr/>
      <dgm:t>
        <a:bodyPr/>
        <a:lstStyle/>
        <a:p>
          <a:endParaRPr lang="cs-CZ"/>
        </a:p>
      </dgm:t>
    </dgm:pt>
    <dgm:pt modelId="{1695CFFD-8DB7-4A75-A6C0-0DB2EB73D04C}">
      <dgm:prSet phldrT="[Text]"/>
      <dgm:spPr/>
      <dgm:t>
        <a:bodyPr/>
        <a:lstStyle/>
        <a:p>
          <a:r>
            <a:rPr lang="en-US" noProof="0" dirty="0" smtClean="0"/>
            <a:t>Usage fee</a:t>
          </a:r>
          <a:endParaRPr lang="en-US" noProof="0" dirty="0"/>
        </a:p>
      </dgm:t>
    </dgm:pt>
    <dgm:pt modelId="{52F2C594-242C-41F3-94C6-2F6EA64735FC}" type="parTrans" cxnId="{3F4A5002-05BE-4B99-917C-6872E8896EF2}">
      <dgm:prSet/>
      <dgm:spPr/>
      <dgm:t>
        <a:bodyPr/>
        <a:lstStyle/>
        <a:p>
          <a:endParaRPr lang="cs-CZ"/>
        </a:p>
      </dgm:t>
    </dgm:pt>
    <dgm:pt modelId="{7E9DCB44-A546-490D-8DBE-CDA1D22A0ECC}" type="sibTrans" cxnId="{3F4A5002-05BE-4B99-917C-6872E8896EF2}">
      <dgm:prSet/>
      <dgm:spPr/>
      <dgm:t>
        <a:bodyPr/>
        <a:lstStyle/>
        <a:p>
          <a:endParaRPr lang="cs-CZ"/>
        </a:p>
      </dgm:t>
    </dgm:pt>
    <dgm:pt modelId="{9F57916F-CA0F-4B9F-B62D-674D6E9412C0}">
      <dgm:prSet phldrT="[Text]"/>
      <dgm:spPr/>
      <dgm:t>
        <a:bodyPr/>
        <a:lstStyle/>
        <a:p>
          <a:r>
            <a:rPr lang="en-US" noProof="0" dirty="0" smtClean="0"/>
            <a:t>Subscription fee</a:t>
          </a:r>
          <a:endParaRPr lang="en-US" noProof="0" dirty="0"/>
        </a:p>
      </dgm:t>
    </dgm:pt>
    <dgm:pt modelId="{EDC2A2D9-972C-4A33-9B1D-16D58678264D}" type="parTrans" cxnId="{F83CBA96-8039-45AA-9A85-FC551537581C}">
      <dgm:prSet/>
      <dgm:spPr/>
      <dgm:t>
        <a:bodyPr/>
        <a:lstStyle/>
        <a:p>
          <a:endParaRPr lang="cs-CZ"/>
        </a:p>
      </dgm:t>
    </dgm:pt>
    <dgm:pt modelId="{8C80AA92-3840-4BEB-9E13-AE0F1085EBA6}" type="sibTrans" cxnId="{F83CBA96-8039-45AA-9A85-FC551537581C}">
      <dgm:prSet/>
      <dgm:spPr/>
      <dgm:t>
        <a:bodyPr/>
        <a:lstStyle/>
        <a:p>
          <a:endParaRPr lang="cs-CZ"/>
        </a:p>
      </dgm:t>
    </dgm:pt>
    <dgm:pt modelId="{A0E5F17F-48A3-4AE9-9285-47C6EE85BD2A}">
      <dgm:prSet phldrT="[Text]"/>
      <dgm:spPr/>
      <dgm:t>
        <a:bodyPr/>
        <a:lstStyle/>
        <a:p>
          <a:r>
            <a:rPr lang="en-US" noProof="0" dirty="0" smtClean="0"/>
            <a:t>Lending/Renting/Leasing</a:t>
          </a:r>
          <a:endParaRPr lang="en-US" noProof="0" dirty="0"/>
        </a:p>
      </dgm:t>
    </dgm:pt>
    <dgm:pt modelId="{8E0193D1-FAA6-4419-A8B2-745204E99BC8}" type="parTrans" cxnId="{D7BE49B1-E03D-403F-90F0-CC24A3B5E857}">
      <dgm:prSet/>
      <dgm:spPr/>
      <dgm:t>
        <a:bodyPr/>
        <a:lstStyle/>
        <a:p>
          <a:endParaRPr lang="cs-CZ"/>
        </a:p>
      </dgm:t>
    </dgm:pt>
    <dgm:pt modelId="{B168A391-A72C-495B-A180-7BAE42AF5727}" type="sibTrans" cxnId="{D7BE49B1-E03D-403F-90F0-CC24A3B5E857}">
      <dgm:prSet/>
      <dgm:spPr/>
      <dgm:t>
        <a:bodyPr/>
        <a:lstStyle/>
        <a:p>
          <a:endParaRPr lang="cs-CZ"/>
        </a:p>
      </dgm:t>
    </dgm:pt>
    <dgm:pt modelId="{5CD0E2F0-F5EC-4A37-8496-264F31A39FF9}">
      <dgm:prSet phldrT="[Text]"/>
      <dgm:spPr/>
      <dgm:t>
        <a:bodyPr/>
        <a:lstStyle/>
        <a:p>
          <a:r>
            <a:rPr lang="en-US" noProof="0" dirty="0" smtClean="0"/>
            <a:t>Brokerage fee</a:t>
          </a:r>
          <a:endParaRPr lang="en-US" noProof="0" dirty="0"/>
        </a:p>
      </dgm:t>
    </dgm:pt>
    <dgm:pt modelId="{25D53D16-349F-4782-AE84-1EB2CE4F8CC9}" type="parTrans" cxnId="{E4A3B642-6A95-4EDC-B59A-35E47915A9D6}">
      <dgm:prSet/>
      <dgm:spPr/>
      <dgm:t>
        <a:bodyPr/>
        <a:lstStyle/>
        <a:p>
          <a:endParaRPr lang="cs-CZ"/>
        </a:p>
      </dgm:t>
    </dgm:pt>
    <dgm:pt modelId="{96313359-21F3-4AA4-A969-33DBC14B1A12}" type="sibTrans" cxnId="{E4A3B642-6A95-4EDC-B59A-35E47915A9D6}">
      <dgm:prSet/>
      <dgm:spPr/>
      <dgm:t>
        <a:bodyPr/>
        <a:lstStyle/>
        <a:p>
          <a:endParaRPr lang="cs-CZ"/>
        </a:p>
      </dgm:t>
    </dgm:pt>
    <dgm:pt modelId="{49E59382-A204-44F2-BCDC-18B8DFA61BF6}">
      <dgm:prSet phldrT="[Text]"/>
      <dgm:spPr/>
      <dgm:t>
        <a:bodyPr/>
        <a:lstStyle/>
        <a:p>
          <a:r>
            <a:rPr lang="en-US" noProof="0" dirty="0" smtClean="0"/>
            <a:t>Selling ownership rights to a physical product</a:t>
          </a:r>
          <a:endParaRPr lang="en-US" noProof="0" dirty="0"/>
        </a:p>
      </dgm:t>
    </dgm:pt>
    <dgm:pt modelId="{2D312369-ACDC-4E31-BC57-BA832D56057E}" type="parTrans" cxnId="{CAB7D4B4-F278-4BF2-8C7B-2930132115D7}">
      <dgm:prSet/>
      <dgm:spPr/>
    </dgm:pt>
    <dgm:pt modelId="{D0CCA0FA-FC80-4F09-8988-C4314660CBFA}" type="sibTrans" cxnId="{CAB7D4B4-F278-4BF2-8C7B-2930132115D7}">
      <dgm:prSet/>
      <dgm:spPr/>
    </dgm:pt>
    <dgm:pt modelId="{C9CEE9A8-DF45-4205-933E-949DB359E081}">
      <dgm:prSet phldrT="[Text]"/>
      <dgm:spPr/>
      <dgm:t>
        <a:bodyPr/>
        <a:lstStyle/>
        <a:p>
          <a:r>
            <a:rPr lang="en-US" noProof="0" dirty="0" smtClean="0"/>
            <a:t>Using of particular service</a:t>
          </a:r>
          <a:endParaRPr lang="en-US" noProof="0" dirty="0"/>
        </a:p>
      </dgm:t>
    </dgm:pt>
    <dgm:pt modelId="{523CB52E-8AD0-4A27-BA4A-A856DCD85633}" type="parTrans" cxnId="{3C053491-4006-47E6-9A8B-A7332BFE47E7}">
      <dgm:prSet/>
      <dgm:spPr/>
    </dgm:pt>
    <dgm:pt modelId="{58415AFE-EB97-4C55-AFCF-E9FF7F804654}" type="sibTrans" cxnId="{3C053491-4006-47E6-9A8B-A7332BFE47E7}">
      <dgm:prSet/>
      <dgm:spPr/>
    </dgm:pt>
    <dgm:pt modelId="{222193F6-6EF5-4C95-989D-7E266F2BAD46}">
      <dgm:prSet phldrT="[Text]"/>
      <dgm:spPr/>
      <dgm:t>
        <a:bodyPr/>
        <a:lstStyle/>
        <a:p>
          <a:r>
            <a:rPr lang="en-US" noProof="0" dirty="0" smtClean="0"/>
            <a:t>More of service is used, more customer pays</a:t>
          </a:r>
          <a:endParaRPr lang="en-US" noProof="0" dirty="0"/>
        </a:p>
      </dgm:t>
    </dgm:pt>
    <dgm:pt modelId="{291BEBC6-4AF2-4348-91E4-27604AE0EBA4}" type="parTrans" cxnId="{0BBCF71E-805F-4FD8-B4E6-0C52839880D4}">
      <dgm:prSet/>
      <dgm:spPr/>
    </dgm:pt>
    <dgm:pt modelId="{4A5FB907-1DA8-4F53-9CDF-26D81693C37B}" type="sibTrans" cxnId="{0BBCF71E-805F-4FD8-B4E6-0C52839880D4}">
      <dgm:prSet/>
      <dgm:spPr/>
    </dgm:pt>
    <dgm:pt modelId="{85751DF1-A7E6-4304-989B-36977C00ABC7}">
      <dgm:prSet phldrT="[Text]"/>
      <dgm:spPr/>
      <dgm:t>
        <a:bodyPr/>
        <a:lstStyle/>
        <a:p>
          <a:r>
            <a:rPr lang="en-US" noProof="0" dirty="0" smtClean="0"/>
            <a:t>Selling continuous access to a service</a:t>
          </a:r>
          <a:endParaRPr lang="en-US" noProof="0" dirty="0"/>
        </a:p>
      </dgm:t>
    </dgm:pt>
    <dgm:pt modelId="{D06496A8-9CE0-401C-A645-8245984D4081}" type="parTrans" cxnId="{FC991998-B56C-4883-AA5D-C1477E37EB55}">
      <dgm:prSet/>
      <dgm:spPr/>
    </dgm:pt>
    <dgm:pt modelId="{6196652C-AD0B-445B-A57F-B05BC3DC090D}" type="sibTrans" cxnId="{FC991998-B56C-4883-AA5D-C1477E37EB55}">
      <dgm:prSet/>
      <dgm:spPr/>
    </dgm:pt>
    <dgm:pt modelId="{74B9D76C-BDAF-46E6-8CED-3CA7824C7E5E}">
      <dgm:prSet phldrT="[Text]"/>
      <dgm:spPr/>
      <dgm:t>
        <a:bodyPr/>
        <a:lstStyle/>
        <a:p>
          <a:r>
            <a:rPr lang="en-US" noProof="0" dirty="0" smtClean="0"/>
            <a:t>On-line games</a:t>
          </a:r>
          <a:endParaRPr lang="en-US" noProof="0" dirty="0"/>
        </a:p>
      </dgm:t>
    </dgm:pt>
    <dgm:pt modelId="{EFCE6752-C1FB-43CF-9B8C-7498CC42E12A}" type="parTrans" cxnId="{22CFF2FC-09C4-4B50-A52A-7B41120227ED}">
      <dgm:prSet/>
      <dgm:spPr/>
    </dgm:pt>
    <dgm:pt modelId="{8300CB06-CC29-4325-A1F3-AA11B078A2EC}" type="sibTrans" cxnId="{22CFF2FC-09C4-4B50-A52A-7B41120227ED}">
      <dgm:prSet/>
      <dgm:spPr/>
    </dgm:pt>
    <dgm:pt modelId="{F1F94818-271F-4FC6-8CD3-77D89454E1AE}">
      <dgm:prSet phldrT="[Text]"/>
      <dgm:spPr/>
      <dgm:t>
        <a:bodyPr/>
        <a:lstStyle/>
        <a:p>
          <a:r>
            <a:rPr lang="en-US" noProof="0" dirty="0" smtClean="0"/>
            <a:t>Phone operators</a:t>
          </a:r>
          <a:endParaRPr lang="en-US" noProof="0" dirty="0"/>
        </a:p>
      </dgm:t>
    </dgm:pt>
    <dgm:pt modelId="{2444674D-9480-4D77-A240-7006FBEAF277}" type="parTrans" cxnId="{0108FFA5-01CC-42B2-9C7B-43E8341C05D4}">
      <dgm:prSet/>
      <dgm:spPr/>
    </dgm:pt>
    <dgm:pt modelId="{E68E552E-56B2-44E4-A39A-F4147C507AB7}" type="sibTrans" cxnId="{0108FFA5-01CC-42B2-9C7B-43E8341C05D4}">
      <dgm:prSet/>
      <dgm:spPr/>
    </dgm:pt>
    <dgm:pt modelId="{8EA4F5D3-8CBC-4774-99C8-C69503E123FE}">
      <dgm:prSet phldrT="[Text]"/>
      <dgm:spPr/>
      <dgm:t>
        <a:bodyPr/>
        <a:lstStyle/>
        <a:p>
          <a:r>
            <a:rPr lang="en-US" noProof="0" dirty="0" smtClean="0"/>
            <a:t>To have exclusive right to use a particular asset for a fixed period</a:t>
          </a:r>
          <a:endParaRPr lang="en-US" noProof="0" dirty="0"/>
        </a:p>
      </dgm:t>
    </dgm:pt>
    <dgm:pt modelId="{874A6F50-54FB-4EB4-B75D-FF91EE858E01}" type="parTrans" cxnId="{26104EA1-4CB8-4861-9436-0E459AD0F845}">
      <dgm:prSet/>
      <dgm:spPr/>
    </dgm:pt>
    <dgm:pt modelId="{97507C24-1A75-4367-A3CF-C95D5C2338D9}" type="sibTrans" cxnId="{26104EA1-4CB8-4861-9436-0E459AD0F845}">
      <dgm:prSet/>
      <dgm:spPr/>
    </dgm:pt>
    <dgm:pt modelId="{382660A3-8BCD-4044-971B-F73CCE83FFAB}">
      <dgm:prSet phldrT="[Text]"/>
      <dgm:spPr/>
      <dgm:t>
        <a:bodyPr/>
        <a:lstStyle/>
        <a:p>
          <a:r>
            <a:rPr lang="en-US" noProof="0" dirty="0" smtClean="0"/>
            <a:t>Licensing</a:t>
          </a:r>
          <a:endParaRPr lang="en-US" noProof="0" dirty="0"/>
        </a:p>
      </dgm:t>
    </dgm:pt>
    <dgm:pt modelId="{A80708FD-B4F6-4F53-8681-55A4F77F0EE7}" type="parTrans" cxnId="{B4D54EF8-2B12-46F2-BB30-E142881B05AA}">
      <dgm:prSet/>
      <dgm:spPr/>
    </dgm:pt>
    <dgm:pt modelId="{670B5F1A-1758-4CB4-8974-41C3FFA9D741}" type="sibTrans" cxnId="{B4D54EF8-2B12-46F2-BB30-E142881B05AA}">
      <dgm:prSet/>
      <dgm:spPr/>
    </dgm:pt>
    <dgm:pt modelId="{3FE43035-1C26-411D-9C2F-845815B96148}">
      <dgm:prSet phldrT="[Text]"/>
      <dgm:spPr/>
      <dgm:t>
        <a:bodyPr/>
        <a:lstStyle/>
        <a:p>
          <a:r>
            <a:rPr lang="en-US" noProof="0" dirty="0" smtClean="0"/>
            <a:t>To use protected intellectual property</a:t>
          </a:r>
          <a:endParaRPr lang="en-US" noProof="0" dirty="0"/>
        </a:p>
      </dgm:t>
    </dgm:pt>
    <dgm:pt modelId="{BF8ED503-0B8E-4BA3-A041-F90CB47431E5}" type="parTrans" cxnId="{F4F4300A-E3BB-450B-80EB-E30A5CF246A4}">
      <dgm:prSet/>
      <dgm:spPr/>
    </dgm:pt>
    <dgm:pt modelId="{AC30584B-E93E-4A5B-984A-BB7C72BBC072}" type="sibTrans" cxnId="{F4F4300A-E3BB-450B-80EB-E30A5CF246A4}">
      <dgm:prSet/>
      <dgm:spPr/>
    </dgm:pt>
    <dgm:pt modelId="{A72ACC83-86B1-43F4-A6DF-19BFEE928181}">
      <dgm:prSet phldrT="[Text]"/>
      <dgm:spPr/>
      <dgm:t>
        <a:bodyPr/>
        <a:lstStyle/>
        <a:p>
          <a:r>
            <a:rPr lang="en-US" noProof="0" dirty="0" smtClean="0"/>
            <a:t>Media industry</a:t>
          </a:r>
          <a:endParaRPr lang="en-US" noProof="0" dirty="0"/>
        </a:p>
      </dgm:t>
    </dgm:pt>
    <dgm:pt modelId="{99D6A1AA-FCCA-445E-9F65-2A732DD35B6D}" type="parTrans" cxnId="{4DADE818-61BF-46B9-A99E-EA882D5090D9}">
      <dgm:prSet/>
      <dgm:spPr/>
    </dgm:pt>
    <dgm:pt modelId="{BB6E75F1-0E23-426D-A259-83A0975ECA61}" type="sibTrans" cxnId="{4DADE818-61BF-46B9-A99E-EA882D5090D9}">
      <dgm:prSet/>
      <dgm:spPr/>
    </dgm:pt>
    <dgm:pt modelId="{E8A30A6B-0EDC-4BB7-BAC6-7A57248D59A9}">
      <dgm:prSet phldrT="[Text]"/>
      <dgm:spPr/>
      <dgm:t>
        <a:bodyPr/>
        <a:lstStyle/>
        <a:p>
          <a:r>
            <a:rPr lang="en-US" noProof="0" dirty="0" smtClean="0"/>
            <a:t>Rent a bike</a:t>
          </a:r>
          <a:endParaRPr lang="en-US" noProof="0" dirty="0"/>
        </a:p>
      </dgm:t>
    </dgm:pt>
    <dgm:pt modelId="{98D82855-3FC1-47E9-9DF1-1FEF2048538A}" type="parTrans" cxnId="{F60E643E-B3CF-4BC6-A4A4-92DE46D3A8E3}">
      <dgm:prSet/>
      <dgm:spPr/>
    </dgm:pt>
    <dgm:pt modelId="{964B3C95-FCFE-4075-8EAC-87969C61AE82}" type="sibTrans" cxnId="{F60E643E-B3CF-4BC6-A4A4-92DE46D3A8E3}">
      <dgm:prSet/>
      <dgm:spPr/>
    </dgm:pt>
    <dgm:pt modelId="{58C1ECE3-E5F1-42B1-B719-FC22065F517F}">
      <dgm:prSet phldrT="[Text]"/>
      <dgm:spPr/>
      <dgm:t>
        <a:bodyPr/>
        <a:lstStyle/>
        <a:p>
          <a:r>
            <a:rPr lang="en-US" noProof="0" dirty="0" smtClean="0"/>
            <a:t>Services performed on behalf two or more parties</a:t>
          </a:r>
          <a:endParaRPr lang="en-US" noProof="0" dirty="0"/>
        </a:p>
      </dgm:t>
    </dgm:pt>
    <dgm:pt modelId="{44A67FB8-9BBB-42AC-B1ED-4976E3A0B98B}" type="parTrans" cxnId="{13E87403-BF1F-4916-980F-94AC988DBC7C}">
      <dgm:prSet/>
      <dgm:spPr/>
    </dgm:pt>
    <dgm:pt modelId="{37F9695C-8437-4D66-837E-BF940080160B}" type="sibTrans" cxnId="{13E87403-BF1F-4916-980F-94AC988DBC7C}">
      <dgm:prSet/>
      <dgm:spPr/>
    </dgm:pt>
    <dgm:pt modelId="{3A867D50-9EA9-47A3-B7AC-32C6016EEE10}">
      <dgm:prSet phldrT="[Text]"/>
      <dgm:spPr/>
      <dgm:t>
        <a:bodyPr/>
        <a:lstStyle/>
        <a:p>
          <a:r>
            <a:rPr lang="en-US" noProof="0" dirty="0" smtClean="0"/>
            <a:t>Credit card providers</a:t>
          </a:r>
          <a:endParaRPr lang="en-US" noProof="0" dirty="0"/>
        </a:p>
      </dgm:t>
    </dgm:pt>
    <dgm:pt modelId="{5FDB43B3-FB70-475A-8FA2-F57EF056C1BB}" type="parTrans" cxnId="{1B99E516-02DD-4E07-97BB-263EE0205571}">
      <dgm:prSet/>
      <dgm:spPr/>
    </dgm:pt>
    <dgm:pt modelId="{C9169BD0-1605-4197-892D-D61ACAD61E54}" type="sibTrans" cxnId="{1B99E516-02DD-4E07-97BB-263EE0205571}">
      <dgm:prSet/>
      <dgm:spPr/>
    </dgm:pt>
    <dgm:pt modelId="{196C0572-27DC-4DAB-9A54-9E348FCA0858}">
      <dgm:prSet phldrT="[Text]"/>
      <dgm:spPr/>
      <dgm:t>
        <a:bodyPr/>
        <a:lstStyle/>
        <a:p>
          <a:r>
            <a:rPr lang="en-US" noProof="0" dirty="0" smtClean="0"/>
            <a:t>Advertising</a:t>
          </a:r>
          <a:endParaRPr lang="en-US" noProof="0" dirty="0"/>
        </a:p>
      </dgm:t>
    </dgm:pt>
    <dgm:pt modelId="{F52F7F22-520B-4680-8A25-C241360480DC}" type="parTrans" cxnId="{A2AE0254-567C-474B-85E4-66C7FB052CEB}">
      <dgm:prSet/>
      <dgm:spPr/>
    </dgm:pt>
    <dgm:pt modelId="{3EB64B5E-91FE-4C57-AF57-0E57CA859984}" type="sibTrans" cxnId="{A2AE0254-567C-474B-85E4-66C7FB052CEB}">
      <dgm:prSet/>
      <dgm:spPr/>
    </dgm:pt>
    <dgm:pt modelId="{8DCA39AB-8255-46FF-BE54-0BAD3AF1AC26}">
      <dgm:prSet phldrT="[Text]"/>
      <dgm:spPr/>
      <dgm:t>
        <a:bodyPr/>
        <a:lstStyle/>
        <a:p>
          <a:r>
            <a:rPr lang="en-US" noProof="0" dirty="0" smtClean="0"/>
            <a:t>Not product or service, but advertising is paid</a:t>
          </a:r>
          <a:endParaRPr lang="en-US" noProof="0" dirty="0"/>
        </a:p>
      </dgm:t>
    </dgm:pt>
    <dgm:pt modelId="{4CF6C1A2-4F92-4515-A189-1CB325045508}" type="parTrans" cxnId="{E930F551-BB30-4AD6-BDF3-705CC3E74042}">
      <dgm:prSet/>
      <dgm:spPr/>
    </dgm:pt>
    <dgm:pt modelId="{F81A6778-C401-4FB9-AF89-53073BD9E52B}" type="sibTrans" cxnId="{E930F551-BB30-4AD6-BDF3-705CC3E74042}">
      <dgm:prSet/>
      <dgm:spPr/>
    </dgm:pt>
    <dgm:pt modelId="{F96B2A9A-DD1C-406E-BA24-DAC0402F6E12}">
      <dgm:prSet phldrT="[Text]"/>
      <dgm:spPr/>
      <dgm:t>
        <a:bodyPr/>
        <a:lstStyle/>
        <a:p>
          <a:r>
            <a:rPr lang="en-US" noProof="0" dirty="0" smtClean="0"/>
            <a:t>TV broadcast, software</a:t>
          </a:r>
          <a:endParaRPr lang="en-US" noProof="0" dirty="0"/>
        </a:p>
      </dgm:t>
    </dgm:pt>
    <dgm:pt modelId="{17FEAA7A-72F0-44A2-81CB-51B8E59F7C9F}" type="parTrans" cxnId="{DECCDFBA-6F4D-459D-946E-E46A1E6E693E}">
      <dgm:prSet/>
      <dgm:spPr/>
    </dgm:pt>
    <dgm:pt modelId="{3ACBFC13-1ECF-428B-B471-76849C9CB4BD}" type="sibTrans" cxnId="{DECCDFBA-6F4D-459D-946E-E46A1E6E693E}">
      <dgm:prSet/>
      <dgm:spPr/>
    </dgm:pt>
    <dgm:pt modelId="{5FCE8E3A-B865-4AEE-8296-79D9AFFF9E03}" type="pres">
      <dgm:prSet presAssocID="{B9040C9B-A02B-4DF9-B110-DB6BEA033E36}" presName="diagram" presStyleCnt="0">
        <dgm:presLayoutVars>
          <dgm:dir/>
          <dgm:resizeHandles val="exact"/>
        </dgm:presLayoutVars>
      </dgm:prSet>
      <dgm:spPr/>
    </dgm:pt>
    <dgm:pt modelId="{54654EC4-1550-4DCF-9459-0F86588EEFA9}" type="pres">
      <dgm:prSet presAssocID="{20C020C1-F249-4831-99B7-347427366F6D}" presName="node" presStyleLbl="node1" presStyleIdx="0" presStyleCnt="7">
        <dgm:presLayoutVars>
          <dgm:bulletEnabled val="1"/>
        </dgm:presLayoutVars>
      </dgm:prSet>
      <dgm:spPr/>
    </dgm:pt>
    <dgm:pt modelId="{D9977EFB-81BD-4D94-A636-A49D8C973E97}" type="pres">
      <dgm:prSet presAssocID="{0E93F504-B9FF-4DB4-8455-F3A576D96173}" presName="sibTrans" presStyleCnt="0"/>
      <dgm:spPr/>
    </dgm:pt>
    <dgm:pt modelId="{BE1BC4F1-6311-4005-B096-EF7C21625A87}" type="pres">
      <dgm:prSet presAssocID="{1695CFFD-8DB7-4A75-A6C0-0DB2EB73D04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B5CB1A-38CF-4E3C-8D5C-0FC5096357BC}" type="pres">
      <dgm:prSet presAssocID="{7E9DCB44-A546-490D-8DBE-CDA1D22A0ECC}" presName="sibTrans" presStyleCnt="0"/>
      <dgm:spPr/>
    </dgm:pt>
    <dgm:pt modelId="{D2E831C6-6327-4329-AF26-46A3C82B853D}" type="pres">
      <dgm:prSet presAssocID="{9F57916F-CA0F-4B9F-B62D-674D6E9412C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DD8900-1C02-4C15-87EB-EAC1CAA98517}" type="pres">
      <dgm:prSet presAssocID="{8C80AA92-3840-4BEB-9E13-AE0F1085EBA6}" presName="sibTrans" presStyleCnt="0"/>
      <dgm:spPr/>
    </dgm:pt>
    <dgm:pt modelId="{4E64E7AC-0F4C-4ED2-8E46-54378ABAD90B}" type="pres">
      <dgm:prSet presAssocID="{A0E5F17F-48A3-4AE9-9285-47C6EE85BD2A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5FCD92-44E2-420B-8C47-118D3CAF5CBE}" type="pres">
      <dgm:prSet presAssocID="{B168A391-A72C-495B-A180-7BAE42AF5727}" presName="sibTrans" presStyleCnt="0"/>
      <dgm:spPr/>
    </dgm:pt>
    <dgm:pt modelId="{01C4CA00-0D75-4B07-A0FA-39C0860D3DDA}" type="pres">
      <dgm:prSet presAssocID="{382660A3-8BCD-4044-971B-F73CCE83FFA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507476-9B91-461A-9035-1F81C530B1D2}" type="pres">
      <dgm:prSet presAssocID="{670B5F1A-1758-4CB4-8974-41C3FFA9D741}" presName="sibTrans" presStyleCnt="0"/>
      <dgm:spPr/>
    </dgm:pt>
    <dgm:pt modelId="{F47E852A-8746-4408-840F-C59F71F7C70F}" type="pres">
      <dgm:prSet presAssocID="{5CD0E2F0-F5EC-4A37-8496-264F31A39FF9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8396B4-C2E2-4190-8083-7D863814BD8E}" type="pres">
      <dgm:prSet presAssocID="{96313359-21F3-4AA4-A969-33DBC14B1A12}" presName="sibTrans" presStyleCnt="0"/>
      <dgm:spPr/>
    </dgm:pt>
    <dgm:pt modelId="{494DC246-48A9-43C1-9A1E-4E977CC759E5}" type="pres">
      <dgm:prSet presAssocID="{196C0572-27DC-4DAB-9A54-9E348FCA085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DADE818-61BF-46B9-A99E-EA882D5090D9}" srcId="{382660A3-8BCD-4044-971B-F73CCE83FFAB}" destId="{A72ACC83-86B1-43F4-A6DF-19BFEE928181}" srcOrd="1" destOrd="0" parTransId="{99D6A1AA-FCCA-445E-9F65-2A732DD35B6D}" sibTransId="{BB6E75F1-0E23-426D-A259-83A0975ECA61}"/>
    <dgm:cxn modelId="{E930F551-BB30-4AD6-BDF3-705CC3E74042}" srcId="{196C0572-27DC-4DAB-9A54-9E348FCA0858}" destId="{8DCA39AB-8255-46FF-BE54-0BAD3AF1AC26}" srcOrd="0" destOrd="0" parTransId="{4CF6C1A2-4F92-4515-A189-1CB325045508}" sibTransId="{F81A6778-C401-4FB9-AF89-53073BD9E52B}"/>
    <dgm:cxn modelId="{9A660D08-8348-4542-B0FF-5538A578B2BA}" type="presOf" srcId="{A72ACC83-86B1-43F4-A6DF-19BFEE928181}" destId="{01C4CA00-0D75-4B07-A0FA-39C0860D3DDA}" srcOrd="0" destOrd="2" presId="urn:microsoft.com/office/officeart/2005/8/layout/default"/>
    <dgm:cxn modelId="{E4A3B642-6A95-4EDC-B59A-35E47915A9D6}" srcId="{B9040C9B-A02B-4DF9-B110-DB6BEA033E36}" destId="{5CD0E2F0-F5EC-4A37-8496-264F31A39FF9}" srcOrd="5" destOrd="0" parTransId="{25D53D16-349F-4782-AE84-1EB2CE4F8CC9}" sibTransId="{96313359-21F3-4AA4-A969-33DBC14B1A12}"/>
    <dgm:cxn modelId="{000F226B-3E4A-4F74-8B28-518C13DBF428}" type="presOf" srcId="{20C020C1-F249-4831-99B7-347427366F6D}" destId="{54654EC4-1550-4DCF-9459-0F86588EEFA9}" srcOrd="0" destOrd="0" presId="urn:microsoft.com/office/officeart/2005/8/layout/default"/>
    <dgm:cxn modelId="{18B9A6F0-6446-437C-A82D-E191AAA4A7C6}" type="presOf" srcId="{C9CEE9A8-DF45-4205-933E-949DB359E081}" destId="{BE1BC4F1-6311-4005-B096-EF7C21625A87}" srcOrd="0" destOrd="1" presId="urn:microsoft.com/office/officeart/2005/8/layout/default"/>
    <dgm:cxn modelId="{7611CDF0-D052-4C30-8E17-A7581DD45080}" type="presOf" srcId="{5CD0E2F0-F5EC-4A37-8496-264F31A39FF9}" destId="{F47E852A-8746-4408-840F-C59F71F7C70F}" srcOrd="0" destOrd="0" presId="urn:microsoft.com/office/officeart/2005/8/layout/default"/>
    <dgm:cxn modelId="{3F78D93D-2F7C-4EDD-9837-75AB6C9C3E24}" type="presOf" srcId="{74B9D76C-BDAF-46E6-8CED-3CA7824C7E5E}" destId="{D2E831C6-6327-4329-AF26-46A3C82B853D}" srcOrd="0" destOrd="2" presId="urn:microsoft.com/office/officeart/2005/8/layout/default"/>
    <dgm:cxn modelId="{26104EA1-4CB8-4861-9436-0E459AD0F845}" srcId="{A0E5F17F-48A3-4AE9-9285-47C6EE85BD2A}" destId="{8EA4F5D3-8CBC-4774-99C8-C69503E123FE}" srcOrd="0" destOrd="0" parTransId="{874A6F50-54FB-4EB4-B75D-FF91EE858E01}" sibTransId="{97507C24-1A75-4367-A3CF-C95D5C2338D9}"/>
    <dgm:cxn modelId="{0EFC6C5C-1D56-46D6-B9E1-3BCF2CD24CE8}" type="presOf" srcId="{F1F94818-271F-4FC6-8CD3-77D89454E1AE}" destId="{BE1BC4F1-6311-4005-B096-EF7C21625A87}" srcOrd="0" destOrd="3" presId="urn:microsoft.com/office/officeart/2005/8/layout/default"/>
    <dgm:cxn modelId="{F60E643E-B3CF-4BC6-A4A4-92DE46D3A8E3}" srcId="{A0E5F17F-48A3-4AE9-9285-47C6EE85BD2A}" destId="{E8A30A6B-0EDC-4BB7-BAC6-7A57248D59A9}" srcOrd="1" destOrd="0" parTransId="{98D82855-3FC1-47E9-9DF1-1FEF2048538A}" sibTransId="{964B3C95-FCFE-4075-8EAC-87969C61AE82}"/>
    <dgm:cxn modelId="{F5B00F8E-755A-472B-B652-99DAD38C1684}" type="presOf" srcId="{B9040C9B-A02B-4DF9-B110-DB6BEA033E36}" destId="{5FCE8E3A-B865-4AEE-8296-79D9AFFF9E03}" srcOrd="0" destOrd="0" presId="urn:microsoft.com/office/officeart/2005/8/layout/default"/>
    <dgm:cxn modelId="{3F4A5002-05BE-4B99-917C-6872E8896EF2}" srcId="{B9040C9B-A02B-4DF9-B110-DB6BEA033E36}" destId="{1695CFFD-8DB7-4A75-A6C0-0DB2EB73D04C}" srcOrd="1" destOrd="0" parTransId="{52F2C594-242C-41F3-94C6-2F6EA64735FC}" sibTransId="{7E9DCB44-A546-490D-8DBE-CDA1D22A0ECC}"/>
    <dgm:cxn modelId="{D02CDED2-E388-402B-8F86-8D222A8CA01D}" type="presOf" srcId="{8EA4F5D3-8CBC-4774-99C8-C69503E123FE}" destId="{4E64E7AC-0F4C-4ED2-8E46-54378ABAD90B}" srcOrd="0" destOrd="1" presId="urn:microsoft.com/office/officeart/2005/8/layout/default"/>
    <dgm:cxn modelId="{A4CF1DC1-F043-497A-A940-EC5935E42CDF}" type="presOf" srcId="{9F57916F-CA0F-4B9F-B62D-674D6E9412C0}" destId="{D2E831C6-6327-4329-AF26-46A3C82B853D}" srcOrd="0" destOrd="0" presId="urn:microsoft.com/office/officeart/2005/8/layout/default"/>
    <dgm:cxn modelId="{22CFF2FC-09C4-4B50-A52A-7B41120227ED}" srcId="{9F57916F-CA0F-4B9F-B62D-674D6E9412C0}" destId="{74B9D76C-BDAF-46E6-8CED-3CA7824C7E5E}" srcOrd="1" destOrd="0" parTransId="{EFCE6752-C1FB-43CF-9B8C-7498CC42E12A}" sibTransId="{8300CB06-CC29-4325-A1F3-AA11B078A2EC}"/>
    <dgm:cxn modelId="{D87DD5AA-ECE1-41C6-87DC-F6FEE5701EF6}" type="presOf" srcId="{1695CFFD-8DB7-4A75-A6C0-0DB2EB73D04C}" destId="{BE1BC4F1-6311-4005-B096-EF7C21625A87}" srcOrd="0" destOrd="0" presId="urn:microsoft.com/office/officeart/2005/8/layout/default"/>
    <dgm:cxn modelId="{3A35CC1B-C510-46A1-9A5A-56BE74AB441D}" type="presOf" srcId="{3FE43035-1C26-411D-9C2F-845815B96148}" destId="{01C4CA00-0D75-4B07-A0FA-39C0860D3DDA}" srcOrd="0" destOrd="1" presId="urn:microsoft.com/office/officeart/2005/8/layout/default"/>
    <dgm:cxn modelId="{B4D54EF8-2B12-46F2-BB30-E142881B05AA}" srcId="{B9040C9B-A02B-4DF9-B110-DB6BEA033E36}" destId="{382660A3-8BCD-4044-971B-F73CCE83FFAB}" srcOrd="4" destOrd="0" parTransId="{A80708FD-B4F6-4F53-8681-55A4F77F0EE7}" sibTransId="{670B5F1A-1758-4CB4-8974-41C3FFA9D741}"/>
    <dgm:cxn modelId="{702430AB-9463-47AC-87B1-88043AFBC727}" srcId="{B9040C9B-A02B-4DF9-B110-DB6BEA033E36}" destId="{20C020C1-F249-4831-99B7-347427366F6D}" srcOrd="0" destOrd="0" parTransId="{BDA9C0D6-E936-44C5-BE62-B02F0C8E6C82}" sibTransId="{0E93F504-B9FF-4DB4-8455-F3A576D96173}"/>
    <dgm:cxn modelId="{F4F4300A-E3BB-450B-80EB-E30A5CF246A4}" srcId="{382660A3-8BCD-4044-971B-F73CCE83FFAB}" destId="{3FE43035-1C26-411D-9C2F-845815B96148}" srcOrd="0" destOrd="0" parTransId="{BF8ED503-0B8E-4BA3-A041-F90CB47431E5}" sibTransId="{AC30584B-E93E-4A5B-984A-BB7C72BBC072}"/>
    <dgm:cxn modelId="{FC991998-B56C-4883-AA5D-C1477E37EB55}" srcId="{9F57916F-CA0F-4B9F-B62D-674D6E9412C0}" destId="{85751DF1-A7E6-4304-989B-36977C00ABC7}" srcOrd="0" destOrd="0" parTransId="{D06496A8-9CE0-401C-A645-8245984D4081}" sibTransId="{6196652C-AD0B-445B-A57F-B05BC3DC090D}"/>
    <dgm:cxn modelId="{C1F1F613-1E2A-46A5-A0A6-1973B0346F0B}" type="presOf" srcId="{F96B2A9A-DD1C-406E-BA24-DAC0402F6E12}" destId="{494DC246-48A9-43C1-9A1E-4E977CC759E5}" srcOrd="0" destOrd="2" presId="urn:microsoft.com/office/officeart/2005/8/layout/default"/>
    <dgm:cxn modelId="{DF89C040-E500-4F89-A9AF-C07A44FA628B}" type="presOf" srcId="{58C1ECE3-E5F1-42B1-B719-FC22065F517F}" destId="{F47E852A-8746-4408-840F-C59F71F7C70F}" srcOrd="0" destOrd="1" presId="urn:microsoft.com/office/officeart/2005/8/layout/default"/>
    <dgm:cxn modelId="{C0E63DE4-43EB-4A49-92C9-1169DED358B4}" type="presOf" srcId="{A0E5F17F-48A3-4AE9-9285-47C6EE85BD2A}" destId="{4E64E7AC-0F4C-4ED2-8E46-54378ABAD90B}" srcOrd="0" destOrd="0" presId="urn:microsoft.com/office/officeart/2005/8/layout/default"/>
    <dgm:cxn modelId="{3C053491-4006-47E6-9A8B-A7332BFE47E7}" srcId="{1695CFFD-8DB7-4A75-A6C0-0DB2EB73D04C}" destId="{C9CEE9A8-DF45-4205-933E-949DB359E081}" srcOrd="0" destOrd="0" parTransId="{523CB52E-8AD0-4A27-BA4A-A856DCD85633}" sibTransId="{58415AFE-EB97-4C55-AFCF-E9FF7F804654}"/>
    <dgm:cxn modelId="{453A3903-7584-472A-BAA5-2D6D959DC709}" type="presOf" srcId="{49E59382-A204-44F2-BCDC-18B8DFA61BF6}" destId="{54654EC4-1550-4DCF-9459-0F86588EEFA9}" srcOrd="0" destOrd="1" presId="urn:microsoft.com/office/officeart/2005/8/layout/default"/>
    <dgm:cxn modelId="{61EFCBDE-EB7C-4012-BEBA-A09A27642500}" type="presOf" srcId="{382660A3-8BCD-4044-971B-F73CCE83FFAB}" destId="{01C4CA00-0D75-4B07-A0FA-39C0860D3DDA}" srcOrd="0" destOrd="0" presId="urn:microsoft.com/office/officeart/2005/8/layout/default"/>
    <dgm:cxn modelId="{556A9E67-A1A4-452A-A258-12ED911D6B80}" type="presOf" srcId="{3A867D50-9EA9-47A3-B7AC-32C6016EEE10}" destId="{F47E852A-8746-4408-840F-C59F71F7C70F}" srcOrd="0" destOrd="2" presId="urn:microsoft.com/office/officeart/2005/8/layout/default"/>
    <dgm:cxn modelId="{70547614-8B6C-4761-94EF-B8314F51913F}" type="presOf" srcId="{8DCA39AB-8255-46FF-BE54-0BAD3AF1AC26}" destId="{494DC246-48A9-43C1-9A1E-4E977CC759E5}" srcOrd="0" destOrd="1" presId="urn:microsoft.com/office/officeart/2005/8/layout/default"/>
    <dgm:cxn modelId="{CAB7D4B4-F278-4BF2-8C7B-2930132115D7}" srcId="{20C020C1-F249-4831-99B7-347427366F6D}" destId="{49E59382-A204-44F2-BCDC-18B8DFA61BF6}" srcOrd="0" destOrd="0" parTransId="{2D312369-ACDC-4E31-BC57-BA832D56057E}" sibTransId="{D0CCA0FA-FC80-4F09-8988-C4314660CBFA}"/>
    <dgm:cxn modelId="{1B99E516-02DD-4E07-97BB-263EE0205571}" srcId="{5CD0E2F0-F5EC-4A37-8496-264F31A39FF9}" destId="{3A867D50-9EA9-47A3-B7AC-32C6016EEE10}" srcOrd="1" destOrd="0" parTransId="{5FDB43B3-FB70-475A-8FA2-F57EF056C1BB}" sibTransId="{C9169BD0-1605-4197-892D-D61ACAD61E54}"/>
    <dgm:cxn modelId="{13E87403-BF1F-4916-980F-94AC988DBC7C}" srcId="{5CD0E2F0-F5EC-4A37-8496-264F31A39FF9}" destId="{58C1ECE3-E5F1-42B1-B719-FC22065F517F}" srcOrd="0" destOrd="0" parTransId="{44A67FB8-9BBB-42AC-B1ED-4976E3A0B98B}" sibTransId="{37F9695C-8437-4D66-837E-BF940080160B}"/>
    <dgm:cxn modelId="{9CEEE3AE-1625-4C91-AFD4-4EB030662CD2}" type="presOf" srcId="{222193F6-6EF5-4C95-989D-7E266F2BAD46}" destId="{BE1BC4F1-6311-4005-B096-EF7C21625A87}" srcOrd="0" destOrd="2" presId="urn:microsoft.com/office/officeart/2005/8/layout/default"/>
    <dgm:cxn modelId="{D7C246C7-F9B1-41F7-B915-C3BEC5E00E8C}" type="presOf" srcId="{196C0572-27DC-4DAB-9A54-9E348FCA0858}" destId="{494DC246-48A9-43C1-9A1E-4E977CC759E5}" srcOrd="0" destOrd="0" presId="urn:microsoft.com/office/officeart/2005/8/layout/default"/>
    <dgm:cxn modelId="{0108FFA5-01CC-42B2-9C7B-43E8341C05D4}" srcId="{1695CFFD-8DB7-4A75-A6C0-0DB2EB73D04C}" destId="{F1F94818-271F-4FC6-8CD3-77D89454E1AE}" srcOrd="2" destOrd="0" parTransId="{2444674D-9480-4D77-A240-7006FBEAF277}" sibTransId="{E68E552E-56B2-44E4-A39A-F4147C507AB7}"/>
    <dgm:cxn modelId="{DECCDFBA-6F4D-459D-946E-E46A1E6E693E}" srcId="{196C0572-27DC-4DAB-9A54-9E348FCA0858}" destId="{F96B2A9A-DD1C-406E-BA24-DAC0402F6E12}" srcOrd="1" destOrd="0" parTransId="{17FEAA7A-72F0-44A2-81CB-51B8E59F7C9F}" sibTransId="{3ACBFC13-1ECF-428B-B471-76849C9CB4BD}"/>
    <dgm:cxn modelId="{F83CBA96-8039-45AA-9A85-FC551537581C}" srcId="{B9040C9B-A02B-4DF9-B110-DB6BEA033E36}" destId="{9F57916F-CA0F-4B9F-B62D-674D6E9412C0}" srcOrd="2" destOrd="0" parTransId="{EDC2A2D9-972C-4A33-9B1D-16D58678264D}" sibTransId="{8C80AA92-3840-4BEB-9E13-AE0F1085EBA6}"/>
    <dgm:cxn modelId="{4ACB0961-7C7E-4315-9933-A885950EA6FC}" type="presOf" srcId="{E8A30A6B-0EDC-4BB7-BAC6-7A57248D59A9}" destId="{4E64E7AC-0F4C-4ED2-8E46-54378ABAD90B}" srcOrd="0" destOrd="2" presId="urn:microsoft.com/office/officeart/2005/8/layout/default"/>
    <dgm:cxn modelId="{D7BE49B1-E03D-403F-90F0-CC24A3B5E857}" srcId="{B9040C9B-A02B-4DF9-B110-DB6BEA033E36}" destId="{A0E5F17F-48A3-4AE9-9285-47C6EE85BD2A}" srcOrd="3" destOrd="0" parTransId="{8E0193D1-FAA6-4419-A8B2-745204E99BC8}" sibTransId="{B168A391-A72C-495B-A180-7BAE42AF5727}"/>
    <dgm:cxn modelId="{0BBCF71E-805F-4FD8-B4E6-0C52839880D4}" srcId="{1695CFFD-8DB7-4A75-A6C0-0DB2EB73D04C}" destId="{222193F6-6EF5-4C95-989D-7E266F2BAD46}" srcOrd="1" destOrd="0" parTransId="{291BEBC6-4AF2-4348-91E4-27604AE0EBA4}" sibTransId="{4A5FB907-1DA8-4F53-9CDF-26D81693C37B}"/>
    <dgm:cxn modelId="{A2AE0254-567C-474B-85E4-66C7FB052CEB}" srcId="{B9040C9B-A02B-4DF9-B110-DB6BEA033E36}" destId="{196C0572-27DC-4DAB-9A54-9E348FCA0858}" srcOrd="6" destOrd="0" parTransId="{F52F7F22-520B-4680-8A25-C241360480DC}" sibTransId="{3EB64B5E-91FE-4C57-AF57-0E57CA859984}"/>
    <dgm:cxn modelId="{1AC32D85-D9A6-446E-AAF1-B3A5DBE1CE67}" type="presOf" srcId="{85751DF1-A7E6-4304-989B-36977C00ABC7}" destId="{D2E831C6-6327-4329-AF26-46A3C82B853D}" srcOrd="0" destOrd="1" presId="urn:microsoft.com/office/officeart/2005/8/layout/default"/>
    <dgm:cxn modelId="{643ED861-459C-430D-ADF4-8C32EF4DFA6D}" type="presParOf" srcId="{5FCE8E3A-B865-4AEE-8296-79D9AFFF9E03}" destId="{54654EC4-1550-4DCF-9459-0F86588EEFA9}" srcOrd="0" destOrd="0" presId="urn:microsoft.com/office/officeart/2005/8/layout/default"/>
    <dgm:cxn modelId="{BD879BC1-9CF0-4E69-9B23-085AF66EBA7B}" type="presParOf" srcId="{5FCE8E3A-B865-4AEE-8296-79D9AFFF9E03}" destId="{D9977EFB-81BD-4D94-A636-A49D8C973E97}" srcOrd="1" destOrd="0" presId="urn:microsoft.com/office/officeart/2005/8/layout/default"/>
    <dgm:cxn modelId="{988015D5-9565-47A1-8EC2-76FF1ADDAD5D}" type="presParOf" srcId="{5FCE8E3A-B865-4AEE-8296-79D9AFFF9E03}" destId="{BE1BC4F1-6311-4005-B096-EF7C21625A87}" srcOrd="2" destOrd="0" presId="urn:microsoft.com/office/officeart/2005/8/layout/default"/>
    <dgm:cxn modelId="{0230F47F-55AE-4AFD-9359-20206CFBB244}" type="presParOf" srcId="{5FCE8E3A-B865-4AEE-8296-79D9AFFF9E03}" destId="{70B5CB1A-38CF-4E3C-8D5C-0FC5096357BC}" srcOrd="3" destOrd="0" presId="urn:microsoft.com/office/officeart/2005/8/layout/default"/>
    <dgm:cxn modelId="{5F0F7CC6-B0B1-40AD-A335-9631D9F0FCFC}" type="presParOf" srcId="{5FCE8E3A-B865-4AEE-8296-79D9AFFF9E03}" destId="{D2E831C6-6327-4329-AF26-46A3C82B853D}" srcOrd="4" destOrd="0" presId="urn:microsoft.com/office/officeart/2005/8/layout/default"/>
    <dgm:cxn modelId="{6F1CE725-8BE9-4A2C-B5F1-80FF1B9EB737}" type="presParOf" srcId="{5FCE8E3A-B865-4AEE-8296-79D9AFFF9E03}" destId="{12DD8900-1C02-4C15-87EB-EAC1CAA98517}" srcOrd="5" destOrd="0" presId="urn:microsoft.com/office/officeart/2005/8/layout/default"/>
    <dgm:cxn modelId="{B62AAA7D-C23A-438B-A36C-826458410FDA}" type="presParOf" srcId="{5FCE8E3A-B865-4AEE-8296-79D9AFFF9E03}" destId="{4E64E7AC-0F4C-4ED2-8E46-54378ABAD90B}" srcOrd="6" destOrd="0" presId="urn:microsoft.com/office/officeart/2005/8/layout/default"/>
    <dgm:cxn modelId="{65E16ABC-258E-4ED8-8C26-96B987D5C8BD}" type="presParOf" srcId="{5FCE8E3A-B865-4AEE-8296-79D9AFFF9E03}" destId="{B45FCD92-44E2-420B-8C47-118D3CAF5CBE}" srcOrd="7" destOrd="0" presId="urn:microsoft.com/office/officeart/2005/8/layout/default"/>
    <dgm:cxn modelId="{1A2CA17E-820E-4380-9159-9FABE6F22BA9}" type="presParOf" srcId="{5FCE8E3A-B865-4AEE-8296-79D9AFFF9E03}" destId="{01C4CA00-0D75-4B07-A0FA-39C0860D3DDA}" srcOrd="8" destOrd="0" presId="urn:microsoft.com/office/officeart/2005/8/layout/default"/>
    <dgm:cxn modelId="{0E882A6D-7E5B-451B-849D-6AB0A3DAE06B}" type="presParOf" srcId="{5FCE8E3A-B865-4AEE-8296-79D9AFFF9E03}" destId="{88507476-9B91-461A-9035-1F81C530B1D2}" srcOrd="9" destOrd="0" presId="urn:microsoft.com/office/officeart/2005/8/layout/default"/>
    <dgm:cxn modelId="{86DB85F6-D3FC-4B7F-8F98-F677BBEA4A07}" type="presParOf" srcId="{5FCE8E3A-B865-4AEE-8296-79D9AFFF9E03}" destId="{F47E852A-8746-4408-840F-C59F71F7C70F}" srcOrd="10" destOrd="0" presId="urn:microsoft.com/office/officeart/2005/8/layout/default"/>
    <dgm:cxn modelId="{75B7A464-76FC-4939-B5A4-DB3780BD65D8}" type="presParOf" srcId="{5FCE8E3A-B865-4AEE-8296-79D9AFFF9E03}" destId="{AC8396B4-C2E2-4190-8083-7D863814BD8E}" srcOrd="11" destOrd="0" presId="urn:microsoft.com/office/officeart/2005/8/layout/default"/>
    <dgm:cxn modelId="{D245174C-0671-4E38-B755-DC191F187D43}" type="presParOf" srcId="{5FCE8E3A-B865-4AEE-8296-79D9AFFF9E03}" destId="{494DC246-48A9-43C1-9A1E-4E977CC759E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F68B6B-EC9B-4951-81C6-F01F2AEF0F05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F920244F-36D7-4C7B-BD54-99A721951F6C}">
      <dgm:prSet phldrT="[Text]"/>
      <dgm:spPr/>
      <dgm:t>
        <a:bodyPr/>
        <a:lstStyle/>
        <a:p>
          <a:r>
            <a:rPr lang="cs-CZ" dirty="0" err="1" smtClean="0"/>
            <a:t>Key</a:t>
          </a:r>
          <a:r>
            <a:rPr lang="cs-CZ" dirty="0" smtClean="0"/>
            <a:t> </a:t>
          </a:r>
          <a:r>
            <a:rPr lang="cs-CZ" dirty="0" err="1" smtClean="0"/>
            <a:t>resources</a:t>
          </a:r>
          <a:endParaRPr lang="cs-CZ" dirty="0"/>
        </a:p>
      </dgm:t>
    </dgm:pt>
    <dgm:pt modelId="{BF93A8D2-1446-4D56-BFDE-A0AD2E12C9E6}" type="parTrans" cxnId="{8EE26427-5C1D-4425-8F89-FBAFAC966815}">
      <dgm:prSet/>
      <dgm:spPr/>
      <dgm:t>
        <a:bodyPr/>
        <a:lstStyle/>
        <a:p>
          <a:endParaRPr lang="cs-CZ"/>
        </a:p>
      </dgm:t>
    </dgm:pt>
    <dgm:pt modelId="{104062C5-8B91-4D6B-B960-3FA58A0321A4}" type="sibTrans" cxnId="{8EE26427-5C1D-4425-8F89-FBAFAC966815}">
      <dgm:prSet/>
      <dgm:spPr/>
      <dgm:t>
        <a:bodyPr/>
        <a:lstStyle/>
        <a:p>
          <a:endParaRPr lang="cs-CZ"/>
        </a:p>
      </dgm:t>
    </dgm:pt>
    <dgm:pt modelId="{6827A8B0-E41C-4903-9CC1-7280F46FFCF7}">
      <dgm:prSet/>
      <dgm:spPr/>
      <dgm:t>
        <a:bodyPr/>
        <a:lstStyle/>
        <a:p>
          <a:r>
            <a:rPr lang="cs-CZ" smtClean="0"/>
            <a:t>Key activities</a:t>
          </a:r>
          <a:endParaRPr lang="cs-CZ" dirty="0" smtClean="0"/>
        </a:p>
      </dgm:t>
    </dgm:pt>
    <dgm:pt modelId="{7070C258-CE5B-4635-BC86-B72BB010B4FA}" type="parTrans" cxnId="{D33E63E0-35AE-47B3-9E4C-2215633A406D}">
      <dgm:prSet/>
      <dgm:spPr/>
      <dgm:t>
        <a:bodyPr/>
        <a:lstStyle/>
        <a:p>
          <a:endParaRPr lang="cs-CZ"/>
        </a:p>
      </dgm:t>
    </dgm:pt>
    <dgm:pt modelId="{3B04DFE4-16AC-4459-94B8-6B28B7688864}" type="sibTrans" cxnId="{D33E63E0-35AE-47B3-9E4C-2215633A406D}">
      <dgm:prSet/>
      <dgm:spPr/>
      <dgm:t>
        <a:bodyPr/>
        <a:lstStyle/>
        <a:p>
          <a:endParaRPr lang="cs-CZ"/>
        </a:p>
      </dgm:t>
    </dgm:pt>
    <dgm:pt modelId="{A439B2E5-BB84-482B-AF1F-E0759C3F8B4F}">
      <dgm:prSet/>
      <dgm:spPr/>
      <dgm:t>
        <a:bodyPr/>
        <a:lstStyle/>
        <a:p>
          <a:r>
            <a:rPr lang="cs-CZ" smtClean="0"/>
            <a:t>Key partnerships</a:t>
          </a:r>
          <a:endParaRPr lang="cs-CZ" dirty="0"/>
        </a:p>
      </dgm:t>
    </dgm:pt>
    <dgm:pt modelId="{51947536-0656-4D09-8649-4A43ACB95684}" type="parTrans" cxnId="{FC448C3C-A87C-42C2-95F1-013B8999363E}">
      <dgm:prSet/>
      <dgm:spPr/>
      <dgm:t>
        <a:bodyPr/>
        <a:lstStyle/>
        <a:p>
          <a:endParaRPr lang="cs-CZ"/>
        </a:p>
      </dgm:t>
    </dgm:pt>
    <dgm:pt modelId="{04806455-F9FB-4566-B8A3-330AD2126241}" type="sibTrans" cxnId="{FC448C3C-A87C-42C2-95F1-013B8999363E}">
      <dgm:prSet/>
      <dgm:spPr/>
      <dgm:t>
        <a:bodyPr/>
        <a:lstStyle/>
        <a:p>
          <a:endParaRPr lang="cs-CZ"/>
        </a:p>
      </dgm:t>
    </dgm:pt>
    <dgm:pt modelId="{A72049FF-6331-4F4D-BE3B-2C8F3CDAC55A}" type="pres">
      <dgm:prSet presAssocID="{9AF68B6B-EC9B-4951-81C6-F01F2AEF0F05}" presName="diagram" presStyleCnt="0">
        <dgm:presLayoutVars>
          <dgm:dir/>
          <dgm:resizeHandles val="exact"/>
        </dgm:presLayoutVars>
      </dgm:prSet>
      <dgm:spPr/>
    </dgm:pt>
    <dgm:pt modelId="{F674A65B-3DC0-4959-8287-8506CE3295B0}" type="pres">
      <dgm:prSet presAssocID="{F920244F-36D7-4C7B-BD54-99A721951F6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DAEABA-39A2-4953-84FF-592C56BB29C0}" type="pres">
      <dgm:prSet presAssocID="{104062C5-8B91-4D6B-B960-3FA58A0321A4}" presName="sibTrans" presStyleCnt="0"/>
      <dgm:spPr/>
    </dgm:pt>
    <dgm:pt modelId="{E5D5F420-4133-48B9-9390-158356FCBBC9}" type="pres">
      <dgm:prSet presAssocID="{6827A8B0-E41C-4903-9CC1-7280F46FFCF7}" presName="node" presStyleLbl="node1" presStyleIdx="1" presStyleCnt="3">
        <dgm:presLayoutVars>
          <dgm:bulletEnabled val="1"/>
        </dgm:presLayoutVars>
      </dgm:prSet>
      <dgm:spPr/>
    </dgm:pt>
    <dgm:pt modelId="{A9586A15-4778-49E9-A9E7-0BE39191A5B9}" type="pres">
      <dgm:prSet presAssocID="{3B04DFE4-16AC-4459-94B8-6B28B7688864}" presName="sibTrans" presStyleCnt="0"/>
      <dgm:spPr/>
    </dgm:pt>
    <dgm:pt modelId="{CEE826EC-B670-4D07-B273-D179AB4882B2}" type="pres">
      <dgm:prSet presAssocID="{A439B2E5-BB84-482B-AF1F-E0759C3F8B4F}" presName="node" presStyleLbl="node1" presStyleIdx="2" presStyleCnt="3">
        <dgm:presLayoutVars>
          <dgm:bulletEnabled val="1"/>
        </dgm:presLayoutVars>
      </dgm:prSet>
      <dgm:spPr/>
    </dgm:pt>
  </dgm:ptLst>
  <dgm:cxnLst>
    <dgm:cxn modelId="{807BA056-1FF0-4558-9256-D02F4B7B5DFB}" type="presOf" srcId="{6827A8B0-E41C-4903-9CC1-7280F46FFCF7}" destId="{E5D5F420-4133-48B9-9390-158356FCBBC9}" srcOrd="0" destOrd="0" presId="urn:microsoft.com/office/officeart/2005/8/layout/default"/>
    <dgm:cxn modelId="{FC448C3C-A87C-42C2-95F1-013B8999363E}" srcId="{9AF68B6B-EC9B-4951-81C6-F01F2AEF0F05}" destId="{A439B2E5-BB84-482B-AF1F-E0759C3F8B4F}" srcOrd="2" destOrd="0" parTransId="{51947536-0656-4D09-8649-4A43ACB95684}" sibTransId="{04806455-F9FB-4566-B8A3-330AD2126241}"/>
    <dgm:cxn modelId="{D33E63E0-35AE-47B3-9E4C-2215633A406D}" srcId="{9AF68B6B-EC9B-4951-81C6-F01F2AEF0F05}" destId="{6827A8B0-E41C-4903-9CC1-7280F46FFCF7}" srcOrd="1" destOrd="0" parTransId="{7070C258-CE5B-4635-BC86-B72BB010B4FA}" sibTransId="{3B04DFE4-16AC-4459-94B8-6B28B7688864}"/>
    <dgm:cxn modelId="{0CF4F3F1-F2BB-4694-803C-DD7E443F4ACA}" type="presOf" srcId="{A439B2E5-BB84-482B-AF1F-E0759C3F8B4F}" destId="{CEE826EC-B670-4D07-B273-D179AB4882B2}" srcOrd="0" destOrd="0" presId="urn:microsoft.com/office/officeart/2005/8/layout/default"/>
    <dgm:cxn modelId="{2B66B137-053F-4A83-86C5-1782025A037F}" type="presOf" srcId="{F920244F-36D7-4C7B-BD54-99A721951F6C}" destId="{F674A65B-3DC0-4959-8287-8506CE3295B0}" srcOrd="0" destOrd="0" presId="urn:microsoft.com/office/officeart/2005/8/layout/default"/>
    <dgm:cxn modelId="{8EE26427-5C1D-4425-8F89-FBAFAC966815}" srcId="{9AF68B6B-EC9B-4951-81C6-F01F2AEF0F05}" destId="{F920244F-36D7-4C7B-BD54-99A721951F6C}" srcOrd="0" destOrd="0" parTransId="{BF93A8D2-1446-4D56-BFDE-A0AD2E12C9E6}" sibTransId="{104062C5-8B91-4D6B-B960-3FA58A0321A4}"/>
    <dgm:cxn modelId="{746B01E1-AAC4-4C7E-A3DE-2D7A57449678}" type="presOf" srcId="{9AF68B6B-EC9B-4951-81C6-F01F2AEF0F05}" destId="{A72049FF-6331-4F4D-BE3B-2C8F3CDAC55A}" srcOrd="0" destOrd="0" presId="urn:microsoft.com/office/officeart/2005/8/layout/default"/>
    <dgm:cxn modelId="{0FFA6B34-5004-4812-9D58-BEFD257BC6BB}" type="presParOf" srcId="{A72049FF-6331-4F4D-BE3B-2C8F3CDAC55A}" destId="{F674A65B-3DC0-4959-8287-8506CE3295B0}" srcOrd="0" destOrd="0" presId="urn:microsoft.com/office/officeart/2005/8/layout/default"/>
    <dgm:cxn modelId="{C701B29D-BA33-48D6-9900-429E1B2B12DD}" type="presParOf" srcId="{A72049FF-6331-4F4D-BE3B-2C8F3CDAC55A}" destId="{4BDAEABA-39A2-4953-84FF-592C56BB29C0}" srcOrd="1" destOrd="0" presId="urn:microsoft.com/office/officeart/2005/8/layout/default"/>
    <dgm:cxn modelId="{546781F8-6E17-4862-9E7E-394F2042FE9B}" type="presParOf" srcId="{A72049FF-6331-4F4D-BE3B-2C8F3CDAC55A}" destId="{E5D5F420-4133-48B9-9390-158356FCBBC9}" srcOrd="2" destOrd="0" presId="urn:microsoft.com/office/officeart/2005/8/layout/default"/>
    <dgm:cxn modelId="{8A73DED2-5474-46B7-A5EE-2194A8CF2019}" type="presParOf" srcId="{A72049FF-6331-4F4D-BE3B-2C8F3CDAC55A}" destId="{A9586A15-4778-49E9-A9E7-0BE39191A5B9}" srcOrd="3" destOrd="0" presId="urn:microsoft.com/office/officeart/2005/8/layout/default"/>
    <dgm:cxn modelId="{0004D9D7-AA92-4F8C-9849-2EAE6D108F77}" type="presParOf" srcId="{A72049FF-6331-4F4D-BE3B-2C8F3CDAC55A}" destId="{CEE826EC-B670-4D07-B273-D179AB4882B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5AC7D4-F843-46B3-BDCC-9DD971A54F89}" type="doc">
      <dgm:prSet loTypeId="urn:microsoft.com/office/officeart/2005/8/layout/lProcess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95B22D80-13A5-4008-9F6F-2434B0A5D0DA}">
      <dgm:prSet phldrT="[Text]"/>
      <dgm:spPr/>
      <dgm:t>
        <a:bodyPr/>
        <a:lstStyle/>
        <a:p>
          <a:r>
            <a:rPr lang="en-US" noProof="0" dirty="0" smtClean="0"/>
            <a:t>Physical</a:t>
          </a:r>
          <a:endParaRPr lang="en-US" noProof="0" dirty="0"/>
        </a:p>
      </dgm:t>
    </dgm:pt>
    <dgm:pt modelId="{F4843DE5-C910-4C37-8798-6F88934214CA}" type="parTrans" cxnId="{2DBAD3C4-1B79-4217-AFD4-014B036F20CF}">
      <dgm:prSet/>
      <dgm:spPr/>
      <dgm:t>
        <a:bodyPr/>
        <a:lstStyle/>
        <a:p>
          <a:endParaRPr lang="cs-CZ"/>
        </a:p>
      </dgm:t>
    </dgm:pt>
    <dgm:pt modelId="{8A105811-20E2-4A92-9C88-893B6E0BF6D9}" type="sibTrans" cxnId="{2DBAD3C4-1B79-4217-AFD4-014B036F20CF}">
      <dgm:prSet/>
      <dgm:spPr/>
      <dgm:t>
        <a:bodyPr/>
        <a:lstStyle/>
        <a:p>
          <a:endParaRPr lang="cs-CZ"/>
        </a:p>
      </dgm:t>
    </dgm:pt>
    <dgm:pt modelId="{9C481286-5AE1-4766-BD75-CBE79B614E74}">
      <dgm:prSet phldrT="[Text]"/>
      <dgm:spPr/>
      <dgm:t>
        <a:bodyPr/>
        <a:lstStyle/>
        <a:p>
          <a:r>
            <a:rPr lang="en-US" noProof="0" dirty="0" err="1" smtClean="0"/>
            <a:t>Intelectual</a:t>
          </a:r>
          <a:endParaRPr lang="en-US" noProof="0" dirty="0"/>
        </a:p>
      </dgm:t>
    </dgm:pt>
    <dgm:pt modelId="{222EC614-DEC0-4A05-BFB8-812E107AF063}" type="parTrans" cxnId="{1A12A66E-22DB-4D53-90BF-B7471DC25569}">
      <dgm:prSet/>
      <dgm:spPr/>
      <dgm:t>
        <a:bodyPr/>
        <a:lstStyle/>
        <a:p>
          <a:endParaRPr lang="cs-CZ"/>
        </a:p>
      </dgm:t>
    </dgm:pt>
    <dgm:pt modelId="{A512E56B-881C-4DA9-8B10-F0EEECC6B417}" type="sibTrans" cxnId="{1A12A66E-22DB-4D53-90BF-B7471DC25569}">
      <dgm:prSet/>
      <dgm:spPr/>
      <dgm:t>
        <a:bodyPr/>
        <a:lstStyle/>
        <a:p>
          <a:endParaRPr lang="cs-CZ"/>
        </a:p>
      </dgm:t>
    </dgm:pt>
    <dgm:pt modelId="{2347794C-7068-4EE9-9376-804FC0F4273B}">
      <dgm:prSet phldrT="[Text]"/>
      <dgm:spPr/>
      <dgm:t>
        <a:bodyPr/>
        <a:lstStyle/>
        <a:p>
          <a:r>
            <a:rPr lang="en-US" noProof="0" dirty="0" smtClean="0"/>
            <a:t>Human</a:t>
          </a:r>
          <a:endParaRPr lang="en-US" noProof="0" dirty="0"/>
        </a:p>
      </dgm:t>
    </dgm:pt>
    <dgm:pt modelId="{0056ADDC-9F1D-4D25-9BAA-BF1CAD12C214}" type="parTrans" cxnId="{144FD38C-1DE4-4DE1-8613-2E26D7E2A6A1}">
      <dgm:prSet/>
      <dgm:spPr/>
      <dgm:t>
        <a:bodyPr/>
        <a:lstStyle/>
        <a:p>
          <a:endParaRPr lang="cs-CZ"/>
        </a:p>
      </dgm:t>
    </dgm:pt>
    <dgm:pt modelId="{F569055F-B6A3-4C99-996A-696EA9F386D6}" type="sibTrans" cxnId="{144FD38C-1DE4-4DE1-8613-2E26D7E2A6A1}">
      <dgm:prSet/>
      <dgm:spPr/>
      <dgm:t>
        <a:bodyPr/>
        <a:lstStyle/>
        <a:p>
          <a:endParaRPr lang="cs-CZ"/>
        </a:p>
      </dgm:t>
    </dgm:pt>
    <dgm:pt modelId="{64A7927B-EBA1-4159-9BE1-1DBACF72993D}">
      <dgm:prSet phldrT="[Text]"/>
      <dgm:spPr/>
      <dgm:t>
        <a:bodyPr/>
        <a:lstStyle/>
        <a:p>
          <a:r>
            <a:rPr lang="en-US" noProof="0" dirty="0" smtClean="0"/>
            <a:t>Financial</a:t>
          </a:r>
          <a:endParaRPr lang="en-US" noProof="0" dirty="0"/>
        </a:p>
      </dgm:t>
    </dgm:pt>
    <dgm:pt modelId="{2F456F99-C41F-439F-B89B-70B0FA1FC996}" type="parTrans" cxnId="{E5EDF740-F5BF-429B-B3C3-7574A360EBB8}">
      <dgm:prSet/>
      <dgm:spPr/>
      <dgm:t>
        <a:bodyPr/>
        <a:lstStyle/>
        <a:p>
          <a:endParaRPr lang="cs-CZ"/>
        </a:p>
      </dgm:t>
    </dgm:pt>
    <dgm:pt modelId="{71B526F5-386C-4AF1-904F-B299D3ADB638}" type="sibTrans" cxnId="{E5EDF740-F5BF-429B-B3C3-7574A360EBB8}">
      <dgm:prSet/>
      <dgm:spPr/>
      <dgm:t>
        <a:bodyPr/>
        <a:lstStyle/>
        <a:p>
          <a:endParaRPr lang="cs-CZ"/>
        </a:p>
      </dgm:t>
    </dgm:pt>
    <dgm:pt modelId="{1393A229-8A79-4FB2-B133-A4BF262964B1}">
      <dgm:prSet phldrT="[Text]"/>
      <dgm:spPr/>
      <dgm:t>
        <a:bodyPr/>
        <a:lstStyle/>
        <a:p>
          <a:r>
            <a:rPr lang="en-US" noProof="0" dirty="0" smtClean="0"/>
            <a:t>Buildings</a:t>
          </a:r>
          <a:endParaRPr lang="en-US" noProof="0" dirty="0"/>
        </a:p>
      </dgm:t>
    </dgm:pt>
    <dgm:pt modelId="{0CC69C92-D801-4438-833B-50D633FD661D}" type="parTrans" cxnId="{96896FED-1014-48A7-947C-8320641FD065}">
      <dgm:prSet/>
      <dgm:spPr/>
      <dgm:t>
        <a:bodyPr/>
        <a:lstStyle/>
        <a:p>
          <a:endParaRPr lang="cs-CZ"/>
        </a:p>
      </dgm:t>
    </dgm:pt>
    <dgm:pt modelId="{E68EDFD0-BA36-4F5F-87C8-29D0BB612DA4}" type="sibTrans" cxnId="{96896FED-1014-48A7-947C-8320641FD065}">
      <dgm:prSet/>
      <dgm:spPr/>
      <dgm:t>
        <a:bodyPr/>
        <a:lstStyle/>
        <a:p>
          <a:endParaRPr lang="cs-CZ"/>
        </a:p>
      </dgm:t>
    </dgm:pt>
    <dgm:pt modelId="{13AF483A-82A8-4392-A583-8B1497187FFB}">
      <dgm:prSet phldrT="[Text]"/>
      <dgm:spPr/>
      <dgm:t>
        <a:bodyPr/>
        <a:lstStyle/>
        <a:p>
          <a:r>
            <a:rPr lang="en-US" noProof="0" dirty="0" smtClean="0"/>
            <a:t>Vehicles</a:t>
          </a:r>
          <a:endParaRPr lang="en-US" noProof="0" dirty="0"/>
        </a:p>
      </dgm:t>
    </dgm:pt>
    <dgm:pt modelId="{A594CEF7-8A2D-43EC-BA8A-87E94C8DE771}" type="parTrans" cxnId="{8750C7C5-A5FC-4521-BEEA-F06F9CE1CB6C}">
      <dgm:prSet/>
      <dgm:spPr/>
      <dgm:t>
        <a:bodyPr/>
        <a:lstStyle/>
        <a:p>
          <a:endParaRPr lang="cs-CZ"/>
        </a:p>
      </dgm:t>
    </dgm:pt>
    <dgm:pt modelId="{37462E7B-092B-4780-895A-EA9B82A8537C}" type="sibTrans" cxnId="{8750C7C5-A5FC-4521-BEEA-F06F9CE1CB6C}">
      <dgm:prSet/>
      <dgm:spPr/>
      <dgm:t>
        <a:bodyPr/>
        <a:lstStyle/>
        <a:p>
          <a:endParaRPr lang="cs-CZ"/>
        </a:p>
      </dgm:t>
    </dgm:pt>
    <dgm:pt modelId="{76EF5BB1-7CCF-478B-9532-A5116E89594F}">
      <dgm:prSet phldrT="[Text]"/>
      <dgm:spPr/>
      <dgm:t>
        <a:bodyPr/>
        <a:lstStyle/>
        <a:p>
          <a:r>
            <a:rPr lang="en-US" noProof="0" dirty="0" smtClean="0"/>
            <a:t>Machines</a:t>
          </a:r>
          <a:endParaRPr lang="en-US" noProof="0" dirty="0"/>
        </a:p>
      </dgm:t>
    </dgm:pt>
    <dgm:pt modelId="{55971B1C-0F9D-4718-A897-AC1AB322859E}" type="parTrans" cxnId="{9BF54BD5-3202-48A6-A7D6-DF3946FEC3F8}">
      <dgm:prSet/>
      <dgm:spPr/>
      <dgm:t>
        <a:bodyPr/>
        <a:lstStyle/>
        <a:p>
          <a:endParaRPr lang="cs-CZ"/>
        </a:p>
      </dgm:t>
    </dgm:pt>
    <dgm:pt modelId="{183C6A04-3438-4CA2-A4E5-E4127FDEBDED}" type="sibTrans" cxnId="{9BF54BD5-3202-48A6-A7D6-DF3946FEC3F8}">
      <dgm:prSet/>
      <dgm:spPr/>
      <dgm:t>
        <a:bodyPr/>
        <a:lstStyle/>
        <a:p>
          <a:endParaRPr lang="cs-CZ"/>
        </a:p>
      </dgm:t>
    </dgm:pt>
    <dgm:pt modelId="{DFAAC912-AE5A-4A79-B231-46EA43396867}">
      <dgm:prSet phldrT="[Text]"/>
      <dgm:spPr/>
      <dgm:t>
        <a:bodyPr/>
        <a:lstStyle/>
        <a:p>
          <a:r>
            <a:rPr lang="en-US" noProof="0" dirty="0" smtClean="0"/>
            <a:t>Systems</a:t>
          </a:r>
          <a:endParaRPr lang="en-US" noProof="0" dirty="0"/>
        </a:p>
      </dgm:t>
    </dgm:pt>
    <dgm:pt modelId="{73BFC8DE-6B64-45D0-91AB-7BB311EA17B4}" type="parTrans" cxnId="{523566D2-ACBE-48CA-8B8A-B54833141F6F}">
      <dgm:prSet/>
      <dgm:spPr/>
      <dgm:t>
        <a:bodyPr/>
        <a:lstStyle/>
        <a:p>
          <a:endParaRPr lang="cs-CZ"/>
        </a:p>
      </dgm:t>
    </dgm:pt>
    <dgm:pt modelId="{DE7ABFA6-C5F1-4BBF-8FA7-B5A4F04EA0BC}" type="sibTrans" cxnId="{523566D2-ACBE-48CA-8B8A-B54833141F6F}">
      <dgm:prSet/>
      <dgm:spPr/>
      <dgm:t>
        <a:bodyPr/>
        <a:lstStyle/>
        <a:p>
          <a:endParaRPr lang="cs-CZ"/>
        </a:p>
      </dgm:t>
    </dgm:pt>
    <dgm:pt modelId="{5011E84E-3DA7-4AE6-A9B0-BCB60A252D8C}">
      <dgm:prSet phldrT="[Text]"/>
      <dgm:spPr/>
      <dgm:t>
        <a:bodyPr/>
        <a:lstStyle/>
        <a:p>
          <a:r>
            <a:rPr lang="en-US" noProof="0" dirty="0" smtClean="0"/>
            <a:t>Patents</a:t>
          </a:r>
          <a:endParaRPr lang="en-US" noProof="0" dirty="0"/>
        </a:p>
      </dgm:t>
    </dgm:pt>
    <dgm:pt modelId="{09C24BCD-CD96-4E52-9E63-D0A036E03A7A}" type="parTrans" cxnId="{B73A725A-C9DC-4F1C-BE97-4B71F4D4AF5B}">
      <dgm:prSet/>
      <dgm:spPr/>
      <dgm:t>
        <a:bodyPr/>
        <a:lstStyle/>
        <a:p>
          <a:endParaRPr lang="cs-CZ"/>
        </a:p>
      </dgm:t>
    </dgm:pt>
    <dgm:pt modelId="{BAC91211-9D09-4A74-A88E-9B43C0209B90}" type="sibTrans" cxnId="{B73A725A-C9DC-4F1C-BE97-4B71F4D4AF5B}">
      <dgm:prSet/>
      <dgm:spPr/>
      <dgm:t>
        <a:bodyPr/>
        <a:lstStyle/>
        <a:p>
          <a:endParaRPr lang="cs-CZ"/>
        </a:p>
      </dgm:t>
    </dgm:pt>
    <dgm:pt modelId="{84A5FE49-127F-4941-968E-9E810ED82D5E}">
      <dgm:prSet phldrT="[Text]"/>
      <dgm:spPr/>
      <dgm:t>
        <a:bodyPr/>
        <a:lstStyle/>
        <a:p>
          <a:r>
            <a:rPr lang="en-US" noProof="0" dirty="0" smtClean="0"/>
            <a:t>Knowledge</a:t>
          </a:r>
          <a:endParaRPr lang="en-US" noProof="0" dirty="0"/>
        </a:p>
      </dgm:t>
    </dgm:pt>
    <dgm:pt modelId="{890E006B-7A3B-4F52-9A83-9B5D7FDE55BE}" type="parTrans" cxnId="{DB36B5AF-8413-426C-BF7A-252BCE27253D}">
      <dgm:prSet/>
      <dgm:spPr/>
      <dgm:t>
        <a:bodyPr/>
        <a:lstStyle/>
        <a:p>
          <a:endParaRPr lang="cs-CZ"/>
        </a:p>
      </dgm:t>
    </dgm:pt>
    <dgm:pt modelId="{EE0AC8AC-291F-4765-A041-F050E657A484}" type="sibTrans" cxnId="{DB36B5AF-8413-426C-BF7A-252BCE27253D}">
      <dgm:prSet/>
      <dgm:spPr/>
      <dgm:t>
        <a:bodyPr/>
        <a:lstStyle/>
        <a:p>
          <a:endParaRPr lang="cs-CZ"/>
        </a:p>
      </dgm:t>
    </dgm:pt>
    <dgm:pt modelId="{696ABAFB-E6E1-45D2-8EAD-21DF60A071C6}">
      <dgm:prSet phldrT="[Text]"/>
      <dgm:spPr/>
      <dgm:t>
        <a:bodyPr/>
        <a:lstStyle/>
        <a:p>
          <a:r>
            <a:rPr lang="en-US" noProof="0" dirty="0" smtClean="0"/>
            <a:t>Copyrights</a:t>
          </a:r>
          <a:endParaRPr lang="en-US" noProof="0" dirty="0"/>
        </a:p>
      </dgm:t>
    </dgm:pt>
    <dgm:pt modelId="{06391F1A-0D50-4F92-8F8C-5BC9C1850DC2}" type="parTrans" cxnId="{9E351C25-A44B-4B97-9183-BEC9DE0EDB3A}">
      <dgm:prSet/>
      <dgm:spPr/>
      <dgm:t>
        <a:bodyPr/>
        <a:lstStyle/>
        <a:p>
          <a:endParaRPr lang="cs-CZ"/>
        </a:p>
      </dgm:t>
    </dgm:pt>
    <dgm:pt modelId="{E02C06A0-6D10-49B4-9EE2-9AB59088348F}" type="sibTrans" cxnId="{9E351C25-A44B-4B97-9183-BEC9DE0EDB3A}">
      <dgm:prSet/>
      <dgm:spPr/>
      <dgm:t>
        <a:bodyPr/>
        <a:lstStyle/>
        <a:p>
          <a:endParaRPr lang="cs-CZ"/>
        </a:p>
      </dgm:t>
    </dgm:pt>
    <dgm:pt modelId="{5FE43656-468B-43A6-BF9C-CAA5088F6189}">
      <dgm:prSet phldrT="[Text]"/>
      <dgm:spPr/>
      <dgm:t>
        <a:bodyPr/>
        <a:lstStyle/>
        <a:p>
          <a:r>
            <a:rPr lang="en-US" noProof="0" dirty="0" smtClean="0"/>
            <a:t>Customer databases</a:t>
          </a:r>
          <a:endParaRPr lang="en-US" noProof="0" dirty="0"/>
        </a:p>
      </dgm:t>
    </dgm:pt>
    <dgm:pt modelId="{5A5B0B3B-5D0E-4DC4-A485-EB688E3DF06B}" type="parTrans" cxnId="{0D7E6344-363C-4136-9623-59FA4B24B755}">
      <dgm:prSet/>
      <dgm:spPr/>
      <dgm:t>
        <a:bodyPr/>
        <a:lstStyle/>
        <a:p>
          <a:endParaRPr lang="cs-CZ"/>
        </a:p>
      </dgm:t>
    </dgm:pt>
    <dgm:pt modelId="{476DD339-73CF-4104-A25D-E65608550A7C}" type="sibTrans" cxnId="{0D7E6344-363C-4136-9623-59FA4B24B755}">
      <dgm:prSet/>
      <dgm:spPr/>
      <dgm:t>
        <a:bodyPr/>
        <a:lstStyle/>
        <a:p>
          <a:endParaRPr lang="cs-CZ"/>
        </a:p>
      </dgm:t>
    </dgm:pt>
    <dgm:pt modelId="{E3486487-1CBF-493D-BFDC-173072EA08C2}">
      <dgm:prSet phldrT="[Text]"/>
      <dgm:spPr/>
      <dgm:t>
        <a:bodyPr/>
        <a:lstStyle/>
        <a:p>
          <a:r>
            <a:rPr lang="en-US" noProof="0" dirty="0" smtClean="0"/>
            <a:t>Specific education</a:t>
          </a:r>
          <a:endParaRPr lang="en-US" noProof="0" dirty="0"/>
        </a:p>
      </dgm:t>
    </dgm:pt>
    <dgm:pt modelId="{4CFC2DE9-34C4-438E-961F-8028E4FFCF0E}" type="parTrans" cxnId="{04175C49-ABF9-43A3-8BA7-F69766AB6742}">
      <dgm:prSet/>
      <dgm:spPr/>
      <dgm:t>
        <a:bodyPr/>
        <a:lstStyle/>
        <a:p>
          <a:endParaRPr lang="cs-CZ"/>
        </a:p>
      </dgm:t>
    </dgm:pt>
    <dgm:pt modelId="{B8C53982-E889-42CA-9541-7DE18C5BAB18}" type="sibTrans" cxnId="{04175C49-ABF9-43A3-8BA7-F69766AB6742}">
      <dgm:prSet/>
      <dgm:spPr/>
      <dgm:t>
        <a:bodyPr/>
        <a:lstStyle/>
        <a:p>
          <a:endParaRPr lang="cs-CZ"/>
        </a:p>
      </dgm:t>
    </dgm:pt>
    <dgm:pt modelId="{D6A7853C-C0A0-4B07-8816-A249E7B9DA8E}">
      <dgm:prSet phldrT="[Text]"/>
      <dgm:spPr/>
      <dgm:t>
        <a:bodyPr/>
        <a:lstStyle/>
        <a:p>
          <a:r>
            <a:rPr lang="en-US" noProof="0" dirty="0" smtClean="0"/>
            <a:t>Knowledge-intensive and creative industries</a:t>
          </a:r>
          <a:endParaRPr lang="en-US" noProof="0" dirty="0"/>
        </a:p>
      </dgm:t>
    </dgm:pt>
    <dgm:pt modelId="{96CF3212-6F38-48E3-A89C-75CB6708D955}" type="parTrans" cxnId="{2CCAEE67-F832-4821-98D8-FA3B51CF5C8F}">
      <dgm:prSet/>
      <dgm:spPr/>
      <dgm:t>
        <a:bodyPr/>
        <a:lstStyle/>
        <a:p>
          <a:endParaRPr lang="cs-CZ"/>
        </a:p>
      </dgm:t>
    </dgm:pt>
    <dgm:pt modelId="{81EA3E80-9FAB-4C98-832C-1A385DEF36EC}" type="sibTrans" cxnId="{2CCAEE67-F832-4821-98D8-FA3B51CF5C8F}">
      <dgm:prSet/>
      <dgm:spPr/>
      <dgm:t>
        <a:bodyPr/>
        <a:lstStyle/>
        <a:p>
          <a:endParaRPr lang="cs-CZ"/>
        </a:p>
      </dgm:t>
    </dgm:pt>
    <dgm:pt modelId="{76BAFEFA-E64B-417A-9F31-B7193E2522EA}">
      <dgm:prSet phldrT="[Text]"/>
      <dgm:spPr/>
      <dgm:t>
        <a:bodyPr/>
        <a:lstStyle/>
        <a:p>
          <a:r>
            <a:rPr lang="en-US" noProof="0" dirty="0" smtClean="0"/>
            <a:t>Stock options</a:t>
          </a:r>
          <a:endParaRPr lang="en-US" noProof="0" dirty="0"/>
        </a:p>
      </dgm:t>
    </dgm:pt>
    <dgm:pt modelId="{605D7CCF-9148-4CE6-980D-681C9E76F350}" type="parTrans" cxnId="{1A856116-D5BC-4DF9-9089-F930B1FCA62D}">
      <dgm:prSet/>
      <dgm:spPr/>
      <dgm:t>
        <a:bodyPr/>
        <a:lstStyle/>
        <a:p>
          <a:endParaRPr lang="cs-CZ"/>
        </a:p>
      </dgm:t>
    </dgm:pt>
    <dgm:pt modelId="{48B726C1-2C17-4249-8B18-A1E469BC7147}" type="sibTrans" cxnId="{1A856116-D5BC-4DF9-9089-F930B1FCA62D}">
      <dgm:prSet/>
      <dgm:spPr/>
      <dgm:t>
        <a:bodyPr/>
        <a:lstStyle/>
        <a:p>
          <a:endParaRPr lang="cs-CZ"/>
        </a:p>
      </dgm:t>
    </dgm:pt>
    <dgm:pt modelId="{FCEC69CC-9514-4FD6-B96A-AC52F4CAE99B}">
      <dgm:prSet phldrT="[Text]"/>
      <dgm:spPr/>
      <dgm:t>
        <a:bodyPr/>
        <a:lstStyle/>
        <a:p>
          <a:r>
            <a:rPr lang="en-US" noProof="0" dirty="0" smtClean="0"/>
            <a:t>Loans</a:t>
          </a:r>
          <a:endParaRPr lang="en-US" noProof="0" dirty="0"/>
        </a:p>
      </dgm:t>
    </dgm:pt>
    <dgm:pt modelId="{3D033A19-D931-4586-97BB-2F5FF25B1FA9}" type="parTrans" cxnId="{C6AC97F1-47F0-4DB8-8A1A-F143C4C98575}">
      <dgm:prSet/>
      <dgm:spPr/>
      <dgm:t>
        <a:bodyPr/>
        <a:lstStyle/>
        <a:p>
          <a:endParaRPr lang="cs-CZ"/>
        </a:p>
      </dgm:t>
    </dgm:pt>
    <dgm:pt modelId="{CFB79EE1-451A-447C-A058-A21D3524AA72}" type="sibTrans" cxnId="{C6AC97F1-47F0-4DB8-8A1A-F143C4C98575}">
      <dgm:prSet/>
      <dgm:spPr/>
      <dgm:t>
        <a:bodyPr/>
        <a:lstStyle/>
        <a:p>
          <a:endParaRPr lang="cs-CZ"/>
        </a:p>
      </dgm:t>
    </dgm:pt>
    <dgm:pt modelId="{C77730DD-4851-44ED-AB09-B374F3C3471D}">
      <dgm:prSet phldrT="[Text]"/>
      <dgm:spPr/>
      <dgm:t>
        <a:bodyPr/>
        <a:lstStyle/>
        <a:p>
          <a:r>
            <a:rPr lang="en-US" noProof="0" dirty="0" smtClean="0"/>
            <a:t>Other financial resources</a:t>
          </a:r>
          <a:endParaRPr lang="en-US" noProof="0" dirty="0"/>
        </a:p>
      </dgm:t>
    </dgm:pt>
    <dgm:pt modelId="{59D2BAB0-0484-4F09-9ED2-3405F3A181CB}" type="parTrans" cxnId="{C4F36F41-BB6D-457B-A741-950F72B6EC33}">
      <dgm:prSet/>
      <dgm:spPr/>
      <dgm:t>
        <a:bodyPr/>
        <a:lstStyle/>
        <a:p>
          <a:endParaRPr lang="cs-CZ"/>
        </a:p>
      </dgm:t>
    </dgm:pt>
    <dgm:pt modelId="{C2B4B513-4E03-4CE7-826B-D56ACE368AE6}" type="sibTrans" cxnId="{C4F36F41-BB6D-457B-A741-950F72B6EC33}">
      <dgm:prSet/>
      <dgm:spPr/>
      <dgm:t>
        <a:bodyPr/>
        <a:lstStyle/>
        <a:p>
          <a:endParaRPr lang="cs-CZ"/>
        </a:p>
      </dgm:t>
    </dgm:pt>
    <dgm:pt modelId="{2AA6B3D4-2674-4783-AAC1-A99B015C7BEB}" type="pres">
      <dgm:prSet presAssocID="{C65AC7D4-F843-46B3-BDCC-9DD971A54F89}" presName="theList" presStyleCnt="0">
        <dgm:presLayoutVars>
          <dgm:dir/>
          <dgm:animLvl val="lvl"/>
          <dgm:resizeHandles val="exact"/>
        </dgm:presLayoutVars>
      </dgm:prSet>
      <dgm:spPr/>
    </dgm:pt>
    <dgm:pt modelId="{811F8A9A-7D24-4608-B91E-D70304B58206}" type="pres">
      <dgm:prSet presAssocID="{95B22D80-13A5-4008-9F6F-2434B0A5D0DA}" presName="compNode" presStyleCnt="0"/>
      <dgm:spPr/>
    </dgm:pt>
    <dgm:pt modelId="{242478D8-906F-4B99-A358-09CB4BB8C351}" type="pres">
      <dgm:prSet presAssocID="{95B22D80-13A5-4008-9F6F-2434B0A5D0DA}" presName="aNode" presStyleLbl="bgShp" presStyleIdx="0" presStyleCnt="4"/>
      <dgm:spPr/>
    </dgm:pt>
    <dgm:pt modelId="{89A4F419-A02E-4195-B020-39B25586EFB5}" type="pres">
      <dgm:prSet presAssocID="{95B22D80-13A5-4008-9F6F-2434B0A5D0DA}" presName="textNode" presStyleLbl="bgShp" presStyleIdx="0" presStyleCnt="4"/>
      <dgm:spPr/>
    </dgm:pt>
    <dgm:pt modelId="{EBA55BFA-BD28-4B5E-8172-2DA5DC6C56BC}" type="pres">
      <dgm:prSet presAssocID="{95B22D80-13A5-4008-9F6F-2434B0A5D0DA}" presName="compChildNode" presStyleCnt="0"/>
      <dgm:spPr/>
    </dgm:pt>
    <dgm:pt modelId="{1E4326D4-DBDE-47DB-9312-7FC1AC31C3DB}" type="pres">
      <dgm:prSet presAssocID="{95B22D80-13A5-4008-9F6F-2434B0A5D0DA}" presName="theInnerList" presStyleCnt="0"/>
      <dgm:spPr/>
    </dgm:pt>
    <dgm:pt modelId="{611AF62A-C6BB-4918-85AE-8471629A81A0}" type="pres">
      <dgm:prSet presAssocID="{1393A229-8A79-4FB2-B133-A4BF262964B1}" presName="childNode" presStyleLbl="node1" presStyleIdx="0" presStyleCnt="13">
        <dgm:presLayoutVars>
          <dgm:bulletEnabled val="1"/>
        </dgm:presLayoutVars>
      </dgm:prSet>
      <dgm:spPr/>
    </dgm:pt>
    <dgm:pt modelId="{F9D7A424-DF01-41A4-BB5D-F888E5E70C0E}" type="pres">
      <dgm:prSet presAssocID="{1393A229-8A79-4FB2-B133-A4BF262964B1}" presName="aSpace2" presStyleCnt="0"/>
      <dgm:spPr/>
    </dgm:pt>
    <dgm:pt modelId="{36A4A82C-F349-4FAE-A2D5-F42E565CDE4B}" type="pres">
      <dgm:prSet presAssocID="{13AF483A-82A8-4392-A583-8B1497187FFB}" presName="childNode" presStyleLbl="node1" presStyleIdx="1" presStyleCnt="13">
        <dgm:presLayoutVars>
          <dgm:bulletEnabled val="1"/>
        </dgm:presLayoutVars>
      </dgm:prSet>
      <dgm:spPr/>
    </dgm:pt>
    <dgm:pt modelId="{E848EBB6-37FA-454C-882E-93D2335CC45F}" type="pres">
      <dgm:prSet presAssocID="{13AF483A-82A8-4392-A583-8B1497187FFB}" presName="aSpace2" presStyleCnt="0"/>
      <dgm:spPr/>
    </dgm:pt>
    <dgm:pt modelId="{70401D59-BE00-4689-8E82-BC6E48F7052B}" type="pres">
      <dgm:prSet presAssocID="{76EF5BB1-7CCF-478B-9532-A5116E89594F}" presName="childNode" presStyleLbl="node1" presStyleIdx="2" presStyleCnt="13">
        <dgm:presLayoutVars>
          <dgm:bulletEnabled val="1"/>
        </dgm:presLayoutVars>
      </dgm:prSet>
      <dgm:spPr/>
    </dgm:pt>
    <dgm:pt modelId="{78479E4F-0605-4678-A0B7-4F8CC6A69AD5}" type="pres">
      <dgm:prSet presAssocID="{76EF5BB1-7CCF-478B-9532-A5116E89594F}" presName="aSpace2" presStyleCnt="0"/>
      <dgm:spPr/>
    </dgm:pt>
    <dgm:pt modelId="{374A0C08-5AD0-43D6-AA48-CC9A6468EFDC}" type="pres">
      <dgm:prSet presAssocID="{DFAAC912-AE5A-4A79-B231-46EA43396867}" presName="childNode" presStyleLbl="node1" presStyleIdx="3" presStyleCnt="13">
        <dgm:presLayoutVars>
          <dgm:bulletEnabled val="1"/>
        </dgm:presLayoutVars>
      </dgm:prSet>
      <dgm:spPr/>
    </dgm:pt>
    <dgm:pt modelId="{AE13492C-69DE-49B8-BBA5-E2675DB5ABFF}" type="pres">
      <dgm:prSet presAssocID="{95B22D80-13A5-4008-9F6F-2434B0A5D0DA}" presName="aSpace" presStyleCnt="0"/>
      <dgm:spPr/>
    </dgm:pt>
    <dgm:pt modelId="{658B6A7B-DA3A-4BF8-8228-18B9F2956439}" type="pres">
      <dgm:prSet presAssocID="{9C481286-5AE1-4766-BD75-CBE79B614E74}" presName="compNode" presStyleCnt="0"/>
      <dgm:spPr/>
    </dgm:pt>
    <dgm:pt modelId="{B88B51B7-BEDE-4B7C-967A-91CF5759BC5A}" type="pres">
      <dgm:prSet presAssocID="{9C481286-5AE1-4766-BD75-CBE79B614E74}" presName="aNode" presStyleLbl="bgShp" presStyleIdx="1" presStyleCnt="4"/>
      <dgm:spPr/>
    </dgm:pt>
    <dgm:pt modelId="{B5EAB645-5798-46A5-BC23-91F4B9A95681}" type="pres">
      <dgm:prSet presAssocID="{9C481286-5AE1-4766-BD75-CBE79B614E74}" presName="textNode" presStyleLbl="bgShp" presStyleIdx="1" presStyleCnt="4"/>
      <dgm:spPr/>
    </dgm:pt>
    <dgm:pt modelId="{F90D9926-D93F-46A2-A781-61E578D82FCA}" type="pres">
      <dgm:prSet presAssocID="{9C481286-5AE1-4766-BD75-CBE79B614E74}" presName="compChildNode" presStyleCnt="0"/>
      <dgm:spPr/>
    </dgm:pt>
    <dgm:pt modelId="{F46AFB94-D8AA-4488-B75F-AEA4875F3409}" type="pres">
      <dgm:prSet presAssocID="{9C481286-5AE1-4766-BD75-CBE79B614E74}" presName="theInnerList" presStyleCnt="0"/>
      <dgm:spPr/>
    </dgm:pt>
    <dgm:pt modelId="{3C559EB6-2A23-423D-A527-8E264957A4D7}" type="pres">
      <dgm:prSet presAssocID="{5011E84E-3DA7-4AE6-A9B0-BCB60A252D8C}" presName="childNode" presStyleLbl="node1" presStyleIdx="4" presStyleCnt="13">
        <dgm:presLayoutVars>
          <dgm:bulletEnabled val="1"/>
        </dgm:presLayoutVars>
      </dgm:prSet>
      <dgm:spPr/>
    </dgm:pt>
    <dgm:pt modelId="{A6C45B22-0797-4521-90D5-9A6D8F4E781E}" type="pres">
      <dgm:prSet presAssocID="{5011E84E-3DA7-4AE6-A9B0-BCB60A252D8C}" presName="aSpace2" presStyleCnt="0"/>
      <dgm:spPr/>
    </dgm:pt>
    <dgm:pt modelId="{B401B4AD-176C-4675-8F22-F0423C2F6946}" type="pres">
      <dgm:prSet presAssocID="{84A5FE49-127F-4941-968E-9E810ED82D5E}" presName="childNode" presStyleLbl="node1" presStyleIdx="5" presStyleCnt="13">
        <dgm:presLayoutVars>
          <dgm:bulletEnabled val="1"/>
        </dgm:presLayoutVars>
      </dgm:prSet>
      <dgm:spPr/>
    </dgm:pt>
    <dgm:pt modelId="{F7B65C61-97FC-494C-8C01-B53073ACACFA}" type="pres">
      <dgm:prSet presAssocID="{84A5FE49-127F-4941-968E-9E810ED82D5E}" presName="aSpace2" presStyleCnt="0"/>
      <dgm:spPr/>
    </dgm:pt>
    <dgm:pt modelId="{D2861E6E-7A84-4B16-8DA4-B53EA2623A7D}" type="pres">
      <dgm:prSet presAssocID="{696ABAFB-E6E1-45D2-8EAD-21DF60A071C6}" presName="childNode" presStyleLbl="node1" presStyleIdx="6" presStyleCnt="13">
        <dgm:presLayoutVars>
          <dgm:bulletEnabled val="1"/>
        </dgm:presLayoutVars>
      </dgm:prSet>
      <dgm:spPr/>
    </dgm:pt>
    <dgm:pt modelId="{7EBA63BE-904C-477B-81EC-4272FF49D9CE}" type="pres">
      <dgm:prSet presAssocID="{696ABAFB-E6E1-45D2-8EAD-21DF60A071C6}" presName="aSpace2" presStyleCnt="0"/>
      <dgm:spPr/>
    </dgm:pt>
    <dgm:pt modelId="{809BA6F4-8DB7-4A23-B170-3D63825A42F5}" type="pres">
      <dgm:prSet presAssocID="{5FE43656-468B-43A6-BF9C-CAA5088F6189}" presName="childNode" presStyleLbl="node1" presStyleIdx="7" presStyleCnt="13">
        <dgm:presLayoutVars>
          <dgm:bulletEnabled val="1"/>
        </dgm:presLayoutVars>
      </dgm:prSet>
      <dgm:spPr/>
    </dgm:pt>
    <dgm:pt modelId="{41BE3D8C-D087-4ADD-84BC-7FEB46465786}" type="pres">
      <dgm:prSet presAssocID="{9C481286-5AE1-4766-BD75-CBE79B614E74}" presName="aSpace" presStyleCnt="0"/>
      <dgm:spPr/>
    </dgm:pt>
    <dgm:pt modelId="{1702F64B-C121-47CA-9B7F-5629099DF586}" type="pres">
      <dgm:prSet presAssocID="{2347794C-7068-4EE9-9376-804FC0F4273B}" presName="compNode" presStyleCnt="0"/>
      <dgm:spPr/>
    </dgm:pt>
    <dgm:pt modelId="{53876007-F656-438E-9A33-1D0182E4F962}" type="pres">
      <dgm:prSet presAssocID="{2347794C-7068-4EE9-9376-804FC0F4273B}" presName="aNode" presStyleLbl="bgShp" presStyleIdx="2" presStyleCnt="4"/>
      <dgm:spPr/>
    </dgm:pt>
    <dgm:pt modelId="{631C895F-2609-451D-A63B-6E2646423F84}" type="pres">
      <dgm:prSet presAssocID="{2347794C-7068-4EE9-9376-804FC0F4273B}" presName="textNode" presStyleLbl="bgShp" presStyleIdx="2" presStyleCnt="4"/>
      <dgm:spPr/>
    </dgm:pt>
    <dgm:pt modelId="{2E976E33-EE4A-41CF-B120-379980E0D6D7}" type="pres">
      <dgm:prSet presAssocID="{2347794C-7068-4EE9-9376-804FC0F4273B}" presName="compChildNode" presStyleCnt="0"/>
      <dgm:spPr/>
    </dgm:pt>
    <dgm:pt modelId="{A78DEB1B-6FA6-4E4E-9842-EA2D0D92E944}" type="pres">
      <dgm:prSet presAssocID="{2347794C-7068-4EE9-9376-804FC0F4273B}" presName="theInnerList" presStyleCnt="0"/>
      <dgm:spPr/>
    </dgm:pt>
    <dgm:pt modelId="{D21DB658-4DE7-4F01-BB12-A870DB133C29}" type="pres">
      <dgm:prSet presAssocID="{E3486487-1CBF-493D-BFDC-173072EA08C2}" presName="childNode" presStyleLbl="node1" presStyleIdx="8" presStyleCnt="13">
        <dgm:presLayoutVars>
          <dgm:bulletEnabled val="1"/>
        </dgm:presLayoutVars>
      </dgm:prSet>
      <dgm:spPr/>
    </dgm:pt>
    <dgm:pt modelId="{33E447BD-AE37-4847-B6FB-B4866E4BD220}" type="pres">
      <dgm:prSet presAssocID="{E3486487-1CBF-493D-BFDC-173072EA08C2}" presName="aSpace2" presStyleCnt="0"/>
      <dgm:spPr/>
    </dgm:pt>
    <dgm:pt modelId="{F3730086-0125-485A-9298-AFC4508A0217}" type="pres">
      <dgm:prSet presAssocID="{D6A7853C-C0A0-4B07-8816-A249E7B9DA8E}" presName="childNode" presStyleLbl="node1" presStyleIdx="9" presStyleCnt="13">
        <dgm:presLayoutVars>
          <dgm:bulletEnabled val="1"/>
        </dgm:presLayoutVars>
      </dgm:prSet>
      <dgm:spPr/>
    </dgm:pt>
    <dgm:pt modelId="{D4DF664D-9108-426A-BDA0-CFE6D0FF3B95}" type="pres">
      <dgm:prSet presAssocID="{2347794C-7068-4EE9-9376-804FC0F4273B}" presName="aSpace" presStyleCnt="0"/>
      <dgm:spPr/>
    </dgm:pt>
    <dgm:pt modelId="{53E3926F-304B-4D70-A8FB-3418FBE35A5B}" type="pres">
      <dgm:prSet presAssocID="{64A7927B-EBA1-4159-9BE1-1DBACF72993D}" presName="compNode" presStyleCnt="0"/>
      <dgm:spPr/>
    </dgm:pt>
    <dgm:pt modelId="{57915F64-1DF3-4FE4-9D38-824F6F2B343E}" type="pres">
      <dgm:prSet presAssocID="{64A7927B-EBA1-4159-9BE1-1DBACF72993D}" presName="aNode" presStyleLbl="bgShp" presStyleIdx="3" presStyleCnt="4"/>
      <dgm:spPr/>
    </dgm:pt>
    <dgm:pt modelId="{AC3EE0DA-494D-457E-9B35-3885D40867BD}" type="pres">
      <dgm:prSet presAssocID="{64A7927B-EBA1-4159-9BE1-1DBACF72993D}" presName="textNode" presStyleLbl="bgShp" presStyleIdx="3" presStyleCnt="4"/>
      <dgm:spPr/>
    </dgm:pt>
    <dgm:pt modelId="{CCD50208-B623-427F-84E4-9C3AA34F2697}" type="pres">
      <dgm:prSet presAssocID="{64A7927B-EBA1-4159-9BE1-1DBACF72993D}" presName="compChildNode" presStyleCnt="0"/>
      <dgm:spPr/>
    </dgm:pt>
    <dgm:pt modelId="{33A2D1A7-6E8E-4219-97C0-B8544626066D}" type="pres">
      <dgm:prSet presAssocID="{64A7927B-EBA1-4159-9BE1-1DBACF72993D}" presName="theInnerList" presStyleCnt="0"/>
      <dgm:spPr/>
    </dgm:pt>
    <dgm:pt modelId="{D0148EF1-FFF9-4F81-B7B6-C459DE1D02E3}" type="pres">
      <dgm:prSet presAssocID="{76BAFEFA-E64B-417A-9F31-B7193E2522EA}" presName="childNode" presStyleLbl="node1" presStyleIdx="10" presStyleCnt="13">
        <dgm:presLayoutVars>
          <dgm:bulletEnabled val="1"/>
        </dgm:presLayoutVars>
      </dgm:prSet>
      <dgm:spPr/>
    </dgm:pt>
    <dgm:pt modelId="{1E7E098D-8EFF-45E5-90AA-3C376E466BFE}" type="pres">
      <dgm:prSet presAssocID="{76BAFEFA-E64B-417A-9F31-B7193E2522EA}" presName="aSpace2" presStyleCnt="0"/>
      <dgm:spPr/>
    </dgm:pt>
    <dgm:pt modelId="{92B808DA-932E-4358-B1EB-3A22DE3B5686}" type="pres">
      <dgm:prSet presAssocID="{FCEC69CC-9514-4FD6-B96A-AC52F4CAE99B}" presName="childNode" presStyleLbl="node1" presStyleIdx="11" presStyleCnt="13">
        <dgm:presLayoutVars>
          <dgm:bulletEnabled val="1"/>
        </dgm:presLayoutVars>
      </dgm:prSet>
      <dgm:spPr/>
    </dgm:pt>
    <dgm:pt modelId="{8D54688D-E7A8-4668-B884-80B9F4862D97}" type="pres">
      <dgm:prSet presAssocID="{FCEC69CC-9514-4FD6-B96A-AC52F4CAE99B}" presName="aSpace2" presStyleCnt="0"/>
      <dgm:spPr/>
    </dgm:pt>
    <dgm:pt modelId="{C1249D1B-43D8-4DFE-8DF0-566B85429C87}" type="pres">
      <dgm:prSet presAssocID="{C77730DD-4851-44ED-AB09-B374F3C3471D}" presName="childNode" presStyleLbl="node1" presStyleIdx="12" presStyleCnt="13">
        <dgm:presLayoutVars>
          <dgm:bulletEnabled val="1"/>
        </dgm:presLayoutVars>
      </dgm:prSet>
      <dgm:spPr/>
    </dgm:pt>
  </dgm:ptLst>
  <dgm:cxnLst>
    <dgm:cxn modelId="{96896FED-1014-48A7-947C-8320641FD065}" srcId="{95B22D80-13A5-4008-9F6F-2434B0A5D0DA}" destId="{1393A229-8A79-4FB2-B133-A4BF262964B1}" srcOrd="0" destOrd="0" parTransId="{0CC69C92-D801-4438-833B-50D633FD661D}" sibTransId="{E68EDFD0-BA36-4F5F-87C8-29D0BB612DA4}"/>
    <dgm:cxn modelId="{6025B8D2-A70B-4412-ACFB-7E606DC6E758}" type="presOf" srcId="{64A7927B-EBA1-4159-9BE1-1DBACF72993D}" destId="{AC3EE0DA-494D-457E-9B35-3885D40867BD}" srcOrd="1" destOrd="0" presId="urn:microsoft.com/office/officeart/2005/8/layout/lProcess2"/>
    <dgm:cxn modelId="{0D7E6344-363C-4136-9623-59FA4B24B755}" srcId="{9C481286-5AE1-4766-BD75-CBE79B614E74}" destId="{5FE43656-468B-43A6-BF9C-CAA5088F6189}" srcOrd="3" destOrd="0" parTransId="{5A5B0B3B-5D0E-4DC4-A485-EB688E3DF06B}" sibTransId="{476DD339-73CF-4104-A25D-E65608550A7C}"/>
    <dgm:cxn modelId="{C6AC97F1-47F0-4DB8-8A1A-F143C4C98575}" srcId="{64A7927B-EBA1-4159-9BE1-1DBACF72993D}" destId="{FCEC69CC-9514-4FD6-B96A-AC52F4CAE99B}" srcOrd="1" destOrd="0" parTransId="{3D033A19-D931-4586-97BB-2F5FF25B1FA9}" sibTransId="{CFB79EE1-451A-447C-A058-A21D3524AA72}"/>
    <dgm:cxn modelId="{8750C7C5-A5FC-4521-BEEA-F06F9CE1CB6C}" srcId="{95B22D80-13A5-4008-9F6F-2434B0A5D0DA}" destId="{13AF483A-82A8-4392-A583-8B1497187FFB}" srcOrd="1" destOrd="0" parTransId="{A594CEF7-8A2D-43EC-BA8A-87E94C8DE771}" sibTransId="{37462E7B-092B-4780-895A-EA9B82A8537C}"/>
    <dgm:cxn modelId="{F2D3C506-1D62-489C-A8E8-37C9377B137C}" type="presOf" srcId="{1393A229-8A79-4FB2-B133-A4BF262964B1}" destId="{611AF62A-C6BB-4918-85AE-8471629A81A0}" srcOrd="0" destOrd="0" presId="urn:microsoft.com/office/officeart/2005/8/layout/lProcess2"/>
    <dgm:cxn modelId="{DB36B5AF-8413-426C-BF7A-252BCE27253D}" srcId="{9C481286-5AE1-4766-BD75-CBE79B614E74}" destId="{84A5FE49-127F-4941-968E-9E810ED82D5E}" srcOrd="1" destOrd="0" parTransId="{890E006B-7A3B-4F52-9A83-9B5D7FDE55BE}" sibTransId="{EE0AC8AC-291F-4765-A041-F050E657A484}"/>
    <dgm:cxn modelId="{E5EDF740-F5BF-429B-B3C3-7574A360EBB8}" srcId="{C65AC7D4-F843-46B3-BDCC-9DD971A54F89}" destId="{64A7927B-EBA1-4159-9BE1-1DBACF72993D}" srcOrd="3" destOrd="0" parTransId="{2F456F99-C41F-439F-B89B-70B0FA1FC996}" sibTransId="{71B526F5-386C-4AF1-904F-B299D3ADB638}"/>
    <dgm:cxn modelId="{35FCD6F4-D4F0-4D2C-B97C-C80F69E70BA1}" type="presOf" srcId="{DFAAC912-AE5A-4A79-B231-46EA43396867}" destId="{374A0C08-5AD0-43D6-AA48-CC9A6468EFDC}" srcOrd="0" destOrd="0" presId="urn:microsoft.com/office/officeart/2005/8/layout/lProcess2"/>
    <dgm:cxn modelId="{F8FACA2F-51E5-41CC-A007-CC69FFADB677}" type="presOf" srcId="{2347794C-7068-4EE9-9376-804FC0F4273B}" destId="{631C895F-2609-451D-A63B-6E2646423F84}" srcOrd="1" destOrd="0" presId="urn:microsoft.com/office/officeart/2005/8/layout/lProcess2"/>
    <dgm:cxn modelId="{44BB4E32-CE48-4C9B-84C6-BCD7D0852049}" type="presOf" srcId="{D6A7853C-C0A0-4B07-8816-A249E7B9DA8E}" destId="{F3730086-0125-485A-9298-AFC4508A0217}" srcOrd="0" destOrd="0" presId="urn:microsoft.com/office/officeart/2005/8/layout/lProcess2"/>
    <dgm:cxn modelId="{1A12A66E-22DB-4D53-90BF-B7471DC25569}" srcId="{C65AC7D4-F843-46B3-BDCC-9DD971A54F89}" destId="{9C481286-5AE1-4766-BD75-CBE79B614E74}" srcOrd="1" destOrd="0" parTransId="{222EC614-DEC0-4A05-BFB8-812E107AF063}" sibTransId="{A512E56B-881C-4DA9-8B10-F0EEECC6B417}"/>
    <dgm:cxn modelId="{768FE637-15CC-462E-9A12-00B273F17A7D}" type="presOf" srcId="{95B22D80-13A5-4008-9F6F-2434B0A5D0DA}" destId="{89A4F419-A02E-4195-B020-39B25586EFB5}" srcOrd="1" destOrd="0" presId="urn:microsoft.com/office/officeart/2005/8/layout/lProcess2"/>
    <dgm:cxn modelId="{AE6B4425-F165-4082-A963-8865C0575892}" type="presOf" srcId="{9C481286-5AE1-4766-BD75-CBE79B614E74}" destId="{B5EAB645-5798-46A5-BC23-91F4B9A95681}" srcOrd="1" destOrd="0" presId="urn:microsoft.com/office/officeart/2005/8/layout/lProcess2"/>
    <dgm:cxn modelId="{8520A1A3-E124-467F-A8AC-68BFF89FD5BF}" type="presOf" srcId="{2347794C-7068-4EE9-9376-804FC0F4273B}" destId="{53876007-F656-438E-9A33-1D0182E4F962}" srcOrd="0" destOrd="0" presId="urn:microsoft.com/office/officeart/2005/8/layout/lProcess2"/>
    <dgm:cxn modelId="{B73A725A-C9DC-4F1C-BE97-4B71F4D4AF5B}" srcId="{9C481286-5AE1-4766-BD75-CBE79B614E74}" destId="{5011E84E-3DA7-4AE6-A9B0-BCB60A252D8C}" srcOrd="0" destOrd="0" parTransId="{09C24BCD-CD96-4E52-9E63-D0A036E03A7A}" sibTransId="{BAC91211-9D09-4A74-A88E-9B43C0209B90}"/>
    <dgm:cxn modelId="{2DBAD3C4-1B79-4217-AFD4-014B036F20CF}" srcId="{C65AC7D4-F843-46B3-BDCC-9DD971A54F89}" destId="{95B22D80-13A5-4008-9F6F-2434B0A5D0DA}" srcOrd="0" destOrd="0" parTransId="{F4843DE5-C910-4C37-8798-6F88934214CA}" sibTransId="{8A105811-20E2-4A92-9C88-893B6E0BF6D9}"/>
    <dgm:cxn modelId="{C4F36F41-BB6D-457B-A741-950F72B6EC33}" srcId="{64A7927B-EBA1-4159-9BE1-1DBACF72993D}" destId="{C77730DD-4851-44ED-AB09-B374F3C3471D}" srcOrd="2" destOrd="0" parTransId="{59D2BAB0-0484-4F09-9ED2-3405F3A181CB}" sibTransId="{C2B4B513-4E03-4CE7-826B-D56ACE368AE6}"/>
    <dgm:cxn modelId="{AF22ADDF-3C54-43D3-A894-2F35A0949074}" type="presOf" srcId="{FCEC69CC-9514-4FD6-B96A-AC52F4CAE99B}" destId="{92B808DA-932E-4358-B1EB-3A22DE3B5686}" srcOrd="0" destOrd="0" presId="urn:microsoft.com/office/officeart/2005/8/layout/lProcess2"/>
    <dgm:cxn modelId="{CF27FC61-2EFB-48E7-81A4-E73AEFAEAAD8}" type="presOf" srcId="{696ABAFB-E6E1-45D2-8EAD-21DF60A071C6}" destId="{D2861E6E-7A84-4B16-8DA4-B53EA2623A7D}" srcOrd="0" destOrd="0" presId="urn:microsoft.com/office/officeart/2005/8/layout/lProcess2"/>
    <dgm:cxn modelId="{1A856116-D5BC-4DF9-9089-F930B1FCA62D}" srcId="{64A7927B-EBA1-4159-9BE1-1DBACF72993D}" destId="{76BAFEFA-E64B-417A-9F31-B7193E2522EA}" srcOrd="0" destOrd="0" parTransId="{605D7CCF-9148-4CE6-980D-681C9E76F350}" sibTransId="{48B726C1-2C17-4249-8B18-A1E469BC7147}"/>
    <dgm:cxn modelId="{9BF54BD5-3202-48A6-A7D6-DF3946FEC3F8}" srcId="{95B22D80-13A5-4008-9F6F-2434B0A5D0DA}" destId="{76EF5BB1-7CCF-478B-9532-A5116E89594F}" srcOrd="2" destOrd="0" parTransId="{55971B1C-0F9D-4718-A897-AC1AB322859E}" sibTransId="{183C6A04-3438-4CA2-A4E5-E4127FDEBDED}"/>
    <dgm:cxn modelId="{B9DDB431-E639-4E47-93BD-73B03EDB64FD}" type="presOf" srcId="{76BAFEFA-E64B-417A-9F31-B7193E2522EA}" destId="{D0148EF1-FFF9-4F81-B7B6-C459DE1D02E3}" srcOrd="0" destOrd="0" presId="urn:microsoft.com/office/officeart/2005/8/layout/lProcess2"/>
    <dgm:cxn modelId="{D2004A31-6A1F-49E7-8D34-1047B66A4C95}" type="presOf" srcId="{5011E84E-3DA7-4AE6-A9B0-BCB60A252D8C}" destId="{3C559EB6-2A23-423D-A527-8E264957A4D7}" srcOrd="0" destOrd="0" presId="urn:microsoft.com/office/officeart/2005/8/layout/lProcess2"/>
    <dgm:cxn modelId="{CAFE301E-A6E7-4128-BEDC-6EAFC0DA40AB}" type="presOf" srcId="{C65AC7D4-F843-46B3-BDCC-9DD971A54F89}" destId="{2AA6B3D4-2674-4783-AAC1-A99B015C7BEB}" srcOrd="0" destOrd="0" presId="urn:microsoft.com/office/officeart/2005/8/layout/lProcess2"/>
    <dgm:cxn modelId="{F87FC832-62B0-4E14-B675-B4384B75A701}" type="presOf" srcId="{76EF5BB1-7CCF-478B-9532-A5116E89594F}" destId="{70401D59-BE00-4689-8E82-BC6E48F7052B}" srcOrd="0" destOrd="0" presId="urn:microsoft.com/office/officeart/2005/8/layout/lProcess2"/>
    <dgm:cxn modelId="{544DDF38-D1FE-4227-AF68-3784C6DBD5A5}" type="presOf" srcId="{5FE43656-468B-43A6-BF9C-CAA5088F6189}" destId="{809BA6F4-8DB7-4A23-B170-3D63825A42F5}" srcOrd="0" destOrd="0" presId="urn:microsoft.com/office/officeart/2005/8/layout/lProcess2"/>
    <dgm:cxn modelId="{114797A9-D265-42B2-9525-B20CCB532DB7}" type="presOf" srcId="{84A5FE49-127F-4941-968E-9E810ED82D5E}" destId="{B401B4AD-176C-4675-8F22-F0423C2F6946}" srcOrd="0" destOrd="0" presId="urn:microsoft.com/office/officeart/2005/8/layout/lProcess2"/>
    <dgm:cxn modelId="{2CCAEE67-F832-4821-98D8-FA3B51CF5C8F}" srcId="{2347794C-7068-4EE9-9376-804FC0F4273B}" destId="{D6A7853C-C0A0-4B07-8816-A249E7B9DA8E}" srcOrd="1" destOrd="0" parTransId="{96CF3212-6F38-48E3-A89C-75CB6708D955}" sibTransId="{81EA3E80-9FAB-4C98-832C-1A385DEF36EC}"/>
    <dgm:cxn modelId="{822A9BFE-4FFD-4C14-BE93-6D132147C986}" type="presOf" srcId="{9C481286-5AE1-4766-BD75-CBE79B614E74}" destId="{B88B51B7-BEDE-4B7C-967A-91CF5759BC5A}" srcOrd="0" destOrd="0" presId="urn:microsoft.com/office/officeart/2005/8/layout/lProcess2"/>
    <dgm:cxn modelId="{144FD38C-1DE4-4DE1-8613-2E26D7E2A6A1}" srcId="{C65AC7D4-F843-46B3-BDCC-9DD971A54F89}" destId="{2347794C-7068-4EE9-9376-804FC0F4273B}" srcOrd="2" destOrd="0" parTransId="{0056ADDC-9F1D-4D25-9BAA-BF1CAD12C214}" sibTransId="{F569055F-B6A3-4C99-996A-696EA9F386D6}"/>
    <dgm:cxn modelId="{A62487FA-18EB-4320-8F8E-F788F8CED217}" type="presOf" srcId="{95B22D80-13A5-4008-9F6F-2434B0A5D0DA}" destId="{242478D8-906F-4B99-A358-09CB4BB8C351}" srcOrd="0" destOrd="0" presId="urn:microsoft.com/office/officeart/2005/8/layout/lProcess2"/>
    <dgm:cxn modelId="{2F55A527-B415-4FE2-85F4-7F63D284B19D}" type="presOf" srcId="{13AF483A-82A8-4392-A583-8B1497187FFB}" destId="{36A4A82C-F349-4FAE-A2D5-F42E565CDE4B}" srcOrd="0" destOrd="0" presId="urn:microsoft.com/office/officeart/2005/8/layout/lProcess2"/>
    <dgm:cxn modelId="{523566D2-ACBE-48CA-8B8A-B54833141F6F}" srcId="{95B22D80-13A5-4008-9F6F-2434B0A5D0DA}" destId="{DFAAC912-AE5A-4A79-B231-46EA43396867}" srcOrd="3" destOrd="0" parTransId="{73BFC8DE-6B64-45D0-91AB-7BB311EA17B4}" sibTransId="{DE7ABFA6-C5F1-4BBF-8FA7-B5A4F04EA0BC}"/>
    <dgm:cxn modelId="{4A203906-523F-4DA0-87E2-BAF379307CE6}" type="presOf" srcId="{C77730DD-4851-44ED-AB09-B374F3C3471D}" destId="{C1249D1B-43D8-4DFE-8DF0-566B85429C87}" srcOrd="0" destOrd="0" presId="urn:microsoft.com/office/officeart/2005/8/layout/lProcess2"/>
    <dgm:cxn modelId="{E1A97329-2633-4CC8-8AAB-2DAEA21F1AEF}" type="presOf" srcId="{E3486487-1CBF-493D-BFDC-173072EA08C2}" destId="{D21DB658-4DE7-4F01-BB12-A870DB133C29}" srcOrd="0" destOrd="0" presId="urn:microsoft.com/office/officeart/2005/8/layout/lProcess2"/>
    <dgm:cxn modelId="{7F91B4BE-26E3-4810-BB9C-C76A5086D645}" type="presOf" srcId="{64A7927B-EBA1-4159-9BE1-1DBACF72993D}" destId="{57915F64-1DF3-4FE4-9D38-824F6F2B343E}" srcOrd="0" destOrd="0" presId="urn:microsoft.com/office/officeart/2005/8/layout/lProcess2"/>
    <dgm:cxn modelId="{9E351C25-A44B-4B97-9183-BEC9DE0EDB3A}" srcId="{9C481286-5AE1-4766-BD75-CBE79B614E74}" destId="{696ABAFB-E6E1-45D2-8EAD-21DF60A071C6}" srcOrd="2" destOrd="0" parTransId="{06391F1A-0D50-4F92-8F8C-5BC9C1850DC2}" sibTransId="{E02C06A0-6D10-49B4-9EE2-9AB59088348F}"/>
    <dgm:cxn modelId="{04175C49-ABF9-43A3-8BA7-F69766AB6742}" srcId="{2347794C-7068-4EE9-9376-804FC0F4273B}" destId="{E3486487-1CBF-493D-BFDC-173072EA08C2}" srcOrd="0" destOrd="0" parTransId="{4CFC2DE9-34C4-438E-961F-8028E4FFCF0E}" sibTransId="{B8C53982-E889-42CA-9541-7DE18C5BAB18}"/>
    <dgm:cxn modelId="{BC749389-4453-4D9C-93C1-264347059758}" type="presParOf" srcId="{2AA6B3D4-2674-4783-AAC1-A99B015C7BEB}" destId="{811F8A9A-7D24-4608-B91E-D70304B58206}" srcOrd="0" destOrd="0" presId="urn:microsoft.com/office/officeart/2005/8/layout/lProcess2"/>
    <dgm:cxn modelId="{E2F78EF0-55B4-4A2A-B50C-9C4FB8C450A9}" type="presParOf" srcId="{811F8A9A-7D24-4608-B91E-D70304B58206}" destId="{242478D8-906F-4B99-A358-09CB4BB8C351}" srcOrd="0" destOrd="0" presId="urn:microsoft.com/office/officeart/2005/8/layout/lProcess2"/>
    <dgm:cxn modelId="{9DD8B5C8-6102-4CE6-836A-18569464109A}" type="presParOf" srcId="{811F8A9A-7D24-4608-B91E-D70304B58206}" destId="{89A4F419-A02E-4195-B020-39B25586EFB5}" srcOrd="1" destOrd="0" presId="urn:microsoft.com/office/officeart/2005/8/layout/lProcess2"/>
    <dgm:cxn modelId="{7D9E1CD7-2A60-4738-A7E2-FD8D9145EA65}" type="presParOf" srcId="{811F8A9A-7D24-4608-B91E-D70304B58206}" destId="{EBA55BFA-BD28-4B5E-8172-2DA5DC6C56BC}" srcOrd="2" destOrd="0" presId="urn:microsoft.com/office/officeart/2005/8/layout/lProcess2"/>
    <dgm:cxn modelId="{39F5FABF-FA44-46AA-BFD9-884CF2EF5FF3}" type="presParOf" srcId="{EBA55BFA-BD28-4B5E-8172-2DA5DC6C56BC}" destId="{1E4326D4-DBDE-47DB-9312-7FC1AC31C3DB}" srcOrd="0" destOrd="0" presId="urn:microsoft.com/office/officeart/2005/8/layout/lProcess2"/>
    <dgm:cxn modelId="{5905BE9A-3713-4E74-9F44-3DE06DF5A134}" type="presParOf" srcId="{1E4326D4-DBDE-47DB-9312-7FC1AC31C3DB}" destId="{611AF62A-C6BB-4918-85AE-8471629A81A0}" srcOrd="0" destOrd="0" presId="urn:microsoft.com/office/officeart/2005/8/layout/lProcess2"/>
    <dgm:cxn modelId="{933A38CD-A3D7-45A9-B2F6-FD53B8F9388A}" type="presParOf" srcId="{1E4326D4-DBDE-47DB-9312-7FC1AC31C3DB}" destId="{F9D7A424-DF01-41A4-BB5D-F888E5E70C0E}" srcOrd="1" destOrd="0" presId="urn:microsoft.com/office/officeart/2005/8/layout/lProcess2"/>
    <dgm:cxn modelId="{3865DB2A-73ED-4841-957B-476FAC785A5C}" type="presParOf" srcId="{1E4326D4-DBDE-47DB-9312-7FC1AC31C3DB}" destId="{36A4A82C-F349-4FAE-A2D5-F42E565CDE4B}" srcOrd="2" destOrd="0" presId="urn:microsoft.com/office/officeart/2005/8/layout/lProcess2"/>
    <dgm:cxn modelId="{DAFFB3FB-FAE3-482E-91D4-375DC1001110}" type="presParOf" srcId="{1E4326D4-DBDE-47DB-9312-7FC1AC31C3DB}" destId="{E848EBB6-37FA-454C-882E-93D2335CC45F}" srcOrd="3" destOrd="0" presId="urn:microsoft.com/office/officeart/2005/8/layout/lProcess2"/>
    <dgm:cxn modelId="{A4ADBCF7-4312-4057-B01D-112F28FD7CE7}" type="presParOf" srcId="{1E4326D4-DBDE-47DB-9312-7FC1AC31C3DB}" destId="{70401D59-BE00-4689-8E82-BC6E48F7052B}" srcOrd="4" destOrd="0" presId="urn:microsoft.com/office/officeart/2005/8/layout/lProcess2"/>
    <dgm:cxn modelId="{B14D0147-F0AB-498E-A9CD-BC3D03D5CCAA}" type="presParOf" srcId="{1E4326D4-DBDE-47DB-9312-7FC1AC31C3DB}" destId="{78479E4F-0605-4678-A0B7-4F8CC6A69AD5}" srcOrd="5" destOrd="0" presId="urn:microsoft.com/office/officeart/2005/8/layout/lProcess2"/>
    <dgm:cxn modelId="{F2FD3347-4B57-40C9-B4BD-72379D9A74AA}" type="presParOf" srcId="{1E4326D4-DBDE-47DB-9312-7FC1AC31C3DB}" destId="{374A0C08-5AD0-43D6-AA48-CC9A6468EFDC}" srcOrd="6" destOrd="0" presId="urn:microsoft.com/office/officeart/2005/8/layout/lProcess2"/>
    <dgm:cxn modelId="{26135506-EC8B-4147-9ECB-57BA7EB5B6AA}" type="presParOf" srcId="{2AA6B3D4-2674-4783-AAC1-A99B015C7BEB}" destId="{AE13492C-69DE-49B8-BBA5-E2675DB5ABFF}" srcOrd="1" destOrd="0" presId="urn:microsoft.com/office/officeart/2005/8/layout/lProcess2"/>
    <dgm:cxn modelId="{0DCBD73E-F66A-4405-949E-EFB88DBA7F4C}" type="presParOf" srcId="{2AA6B3D4-2674-4783-AAC1-A99B015C7BEB}" destId="{658B6A7B-DA3A-4BF8-8228-18B9F2956439}" srcOrd="2" destOrd="0" presId="urn:microsoft.com/office/officeart/2005/8/layout/lProcess2"/>
    <dgm:cxn modelId="{42674F0F-74F9-45F2-9B3A-07C5DCBCB173}" type="presParOf" srcId="{658B6A7B-DA3A-4BF8-8228-18B9F2956439}" destId="{B88B51B7-BEDE-4B7C-967A-91CF5759BC5A}" srcOrd="0" destOrd="0" presId="urn:microsoft.com/office/officeart/2005/8/layout/lProcess2"/>
    <dgm:cxn modelId="{A9019621-1796-4877-9880-08878A3093A3}" type="presParOf" srcId="{658B6A7B-DA3A-4BF8-8228-18B9F2956439}" destId="{B5EAB645-5798-46A5-BC23-91F4B9A95681}" srcOrd="1" destOrd="0" presId="urn:microsoft.com/office/officeart/2005/8/layout/lProcess2"/>
    <dgm:cxn modelId="{D622F422-8480-466C-9985-2B7FA3EBB82C}" type="presParOf" srcId="{658B6A7B-DA3A-4BF8-8228-18B9F2956439}" destId="{F90D9926-D93F-46A2-A781-61E578D82FCA}" srcOrd="2" destOrd="0" presId="urn:microsoft.com/office/officeart/2005/8/layout/lProcess2"/>
    <dgm:cxn modelId="{23C1ACA4-22D3-4260-8E78-962208C07B94}" type="presParOf" srcId="{F90D9926-D93F-46A2-A781-61E578D82FCA}" destId="{F46AFB94-D8AA-4488-B75F-AEA4875F3409}" srcOrd="0" destOrd="0" presId="urn:microsoft.com/office/officeart/2005/8/layout/lProcess2"/>
    <dgm:cxn modelId="{E0C3FDD8-B53E-4792-B22D-3610C7EB9663}" type="presParOf" srcId="{F46AFB94-D8AA-4488-B75F-AEA4875F3409}" destId="{3C559EB6-2A23-423D-A527-8E264957A4D7}" srcOrd="0" destOrd="0" presId="urn:microsoft.com/office/officeart/2005/8/layout/lProcess2"/>
    <dgm:cxn modelId="{9DF60AE0-A8D7-4A57-97A4-7E3319D543B8}" type="presParOf" srcId="{F46AFB94-D8AA-4488-B75F-AEA4875F3409}" destId="{A6C45B22-0797-4521-90D5-9A6D8F4E781E}" srcOrd="1" destOrd="0" presId="urn:microsoft.com/office/officeart/2005/8/layout/lProcess2"/>
    <dgm:cxn modelId="{29A68C07-C818-4B03-854A-00D606DEC98F}" type="presParOf" srcId="{F46AFB94-D8AA-4488-B75F-AEA4875F3409}" destId="{B401B4AD-176C-4675-8F22-F0423C2F6946}" srcOrd="2" destOrd="0" presId="urn:microsoft.com/office/officeart/2005/8/layout/lProcess2"/>
    <dgm:cxn modelId="{AD0F3655-2AD8-4269-B417-55DA3B9A6AD4}" type="presParOf" srcId="{F46AFB94-D8AA-4488-B75F-AEA4875F3409}" destId="{F7B65C61-97FC-494C-8C01-B53073ACACFA}" srcOrd="3" destOrd="0" presId="urn:microsoft.com/office/officeart/2005/8/layout/lProcess2"/>
    <dgm:cxn modelId="{CAD33D59-DC36-4BCF-8669-A1E73AB3E14C}" type="presParOf" srcId="{F46AFB94-D8AA-4488-B75F-AEA4875F3409}" destId="{D2861E6E-7A84-4B16-8DA4-B53EA2623A7D}" srcOrd="4" destOrd="0" presId="urn:microsoft.com/office/officeart/2005/8/layout/lProcess2"/>
    <dgm:cxn modelId="{9EF35F9E-FF9E-4864-A9FC-98AC32ABE18E}" type="presParOf" srcId="{F46AFB94-D8AA-4488-B75F-AEA4875F3409}" destId="{7EBA63BE-904C-477B-81EC-4272FF49D9CE}" srcOrd="5" destOrd="0" presId="urn:microsoft.com/office/officeart/2005/8/layout/lProcess2"/>
    <dgm:cxn modelId="{9D67AB83-6A25-4F08-A46D-85BF35DDD8F6}" type="presParOf" srcId="{F46AFB94-D8AA-4488-B75F-AEA4875F3409}" destId="{809BA6F4-8DB7-4A23-B170-3D63825A42F5}" srcOrd="6" destOrd="0" presId="urn:microsoft.com/office/officeart/2005/8/layout/lProcess2"/>
    <dgm:cxn modelId="{9371F08F-CE83-45DA-9C4C-38CECF38712F}" type="presParOf" srcId="{2AA6B3D4-2674-4783-AAC1-A99B015C7BEB}" destId="{41BE3D8C-D087-4ADD-84BC-7FEB46465786}" srcOrd="3" destOrd="0" presId="urn:microsoft.com/office/officeart/2005/8/layout/lProcess2"/>
    <dgm:cxn modelId="{EE3B9F5E-0088-46C3-B000-3F399143CA1C}" type="presParOf" srcId="{2AA6B3D4-2674-4783-AAC1-A99B015C7BEB}" destId="{1702F64B-C121-47CA-9B7F-5629099DF586}" srcOrd="4" destOrd="0" presId="urn:microsoft.com/office/officeart/2005/8/layout/lProcess2"/>
    <dgm:cxn modelId="{B233D8C5-FE46-439A-8434-4C89A0EFE18F}" type="presParOf" srcId="{1702F64B-C121-47CA-9B7F-5629099DF586}" destId="{53876007-F656-438E-9A33-1D0182E4F962}" srcOrd="0" destOrd="0" presId="urn:microsoft.com/office/officeart/2005/8/layout/lProcess2"/>
    <dgm:cxn modelId="{BA7801E0-09B8-4423-A0E5-4A524163417B}" type="presParOf" srcId="{1702F64B-C121-47CA-9B7F-5629099DF586}" destId="{631C895F-2609-451D-A63B-6E2646423F84}" srcOrd="1" destOrd="0" presId="urn:microsoft.com/office/officeart/2005/8/layout/lProcess2"/>
    <dgm:cxn modelId="{C856ED1E-9C45-4F1A-85F8-34A6A49DF152}" type="presParOf" srcId="{1702F64B-C121-47CA-9B7F-5629099DF586}" destId="{2E976E33-EE4A-41CF-B120-379980E0D6D7}" srcOrd="2" destOrd="0" presId="urn:microsoft.com/office/officeart/2005/8/layout/lProcess2"/>
    <dgm:cxn modelId="{1B71D106-6A95-40B5-8E3B-BB40C1F83F08}" type="presParOf" srcId="{2E976E33-EE4A-41CF-B120-379980E0D6D7}" destId="{A78DEB1B-6FA6-4E4E-9842-EA2D0D92E944}" srcOrd="0" destOrd="0" presId="urn:microsoft.com/office/officeart/2005/8/layout/lProcess2"/>
    <dgm:cxn modelId="{958C2CD3-6305-494C-AE14-DFF222C1C20F}" type="presParOf" srcId="{A78DEB1B-6FA6-4E4E-9842-EA2D0D92E944}" destId="{D21DB658-4DE7-4F01-BB12-A870DB133C29}" srcOrd="0" destOrd="0" presId="urn:microsoft.com/office/officeart/2005/8/layout/lProcess2"/>
    <dgm:cxn modelId="{F06D73EB-ACCF-4D75-AB2E-66E0AC14E885}" type="presParOf" srcId="{A78DEB1B-6FA6-4E4E-9842-EA2D0D92E944}" destId="{33E447BD-AE37-4847-B6FB-B4866E4BD220}" srcOrd="1" destOrd="0" presId="urn:microsoft.com/office/officeart/2005/8/layout/lProcess2"/>
    <dgm:cxn modelId="{61465714-4974-4B47-BE7E-66FAF5A77CBB}" type="presParOf" srcId="{A78DEB1B-6FA6-4E4E-9842-EA2D0D92E944}" destId="{F3730086-0125-485A-9298-AFC4508A0217}" srcOrd="2" destOrd="0" presId="urn:microsoft.com/office/officeart/2005/8/layout/lProcess2"/>
    <dgm:cxn modelId="{054DFB60-577A-4302-A9D9-266876D48CAD}" type="presParOf" srcId="{2AA6B3D4-2674-4783-AAC1-A99B015C7BEB}" destId="{D4DF664D-9108-426A-BDA0-CFE6D0FF3B95}" srcOrd="5" destOrd="0" presId="urn:microsoft.com/office/officeart/2005/8/layout/lProcess2"/>
    <dgm:cxn modelId="{BCB6AF93-2B20-4499-9954-D263FE7A9BCC}" type="presParOf" srcId="{2AA6B3D4-2674-4783-AAC1-A99B015C7BEB}" destId="{53E3926F-304B-4D70-A8FB-3418FBE35A5B}" srcOrd="6" destOrd="0" presId="urn:microsoft.com/office/officeart/2005/8/layout/lProcess2"/>
    <dgm:cxn modelId="{831CA779-2D55-47ED-8581-4DB64B9F0416}" type="presParOf" srcId="{53E3926F-304B-4D70-A8FB-3418FBE35A5B}" destId="{57915F64-1DF3-4FE4-9D38-824F6F2B343E}" srcOrd="0" destOrd="0" presId="urn:microsoft.com/office/officeart/2005/8/layout/lProcess2"/>
    <dgm:cxn modelId="{EE65ECD8-D2FB-4292-A720-F628E6EB4430}" type="presParOf" srcId="{53E3926F-304B-4D70-A8FB-3418FBE35A5B}" destId="{AC3EE0DA-494D-457E-9B35-3885D40867BD}" srcOrd="1" destOrd="0" presId="urn:microsoft.com/office/officeart/2005/8/layout/lProcess2"/>
    <dgm:cxn modelId="{386C852D-1D92-421E-82B8-89FE7F75CCA1}" type="presParOf" srcId="{53E3926F-304B-4D70-A8FB-3418FBE35A5B}" destId="{CCD50208-B623-427F-84E4-9C3AA34F2697}" srcOrd="2" destOrd="0" presId="urn:microsoft.com/office/officeart/2005/8/layout/lProcess2"/>
    <dgm:cxn modelId="{0CC117BB-311B-440A-90A0-2914063048D5}" type="presParOf" srcId="{CCD50208-B623-427F-84E4-9C3AA34F2697}" destId="{33A2D1A7-6E8E-4219-97C0-B8544626066D}" srcOrd="0" destOrd="0" presId="urn:microsoft.com/office/officeart/2005/8/layout/lProcess2"/>
    <dgm:cxn modelId="{3611B204-CA04-4D11-B9EA-7E6A4BDE922F}" type="presParOf" srcId="{33A2D1A7-6E8E-4219-97C0-B8544626066D}" destId="{D0148EF1-FFF9-4F81-B7B6-C459DE1D02E3}" srcOrd="0" destOrd="0" presId="urn:microsoft.com/office/officeart/2005/8/layout/lProcess2"/>
    <dgm:cxn modelId="{1CE0401E-363F-4576-86D5-AC89EAA4C095}" type="presParOf" srcId="{33A2D1A7-6E8E-4219-97C0-B8544626066D}" destId="{1E7E098D-8EFF-45E5-90AA-3C376E466BFE}" srcOrd="1" destOrd="0" presId="urn:microsoft.com/office/officeart/2005/8/layout/lProcess2"/>
    <dgm:cxn modelId="{3931E6E4-DEBA-4886-8A21-B86F1B8A3F42}" type="presParOf" srcId="{33A2D1A7-6E8E-4219-97C0-B8544626066D}" destId="{92B808DA-932E-4358-B1EB-3A22DE3B5686}" srcOrd="2" destOrd="0" presId="urn:microsoft.com/office/officeart/2005/8/layout/lProcess2"/>
    <dgm:cxn modelId="{BDFB57C7-6308-4FE7-9AFE-00F80EE2AE99}" type="presParOf" srcId="{33A2D1A7-6E8E-4219-97C0-B8544626066D}" destId="{8D54688D-E7A8-4668-B884-80B9F4862D97}" srcOrd="3" destOrd="0" presId="urn:microsoft.com/office/officeart/2005/8/layout/lProcess2"/>
    <dgm:cxn modelId="{856CDAB1-FCBC-47FA-A12D-5D154D0E2FB5}" type="presParOf" srcId="{33A2D1A7-6E8E-4219-97C0-B8544626066D}" destId="{C1249D1B-43D8-4DFE-8DF0-566B85429C8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1E7331-66D9-4603-A178-0F8AA4EC1A4A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CCE3941C-12B3-4ACB-AFA2-470A6754A8B2}">
      <dgm:prSet phldrT="[Text]"/>
      <dgm:spPr/>
      <dgm:t>
        <a:bodyPr/>
        <a:lstStyle/>
        <a:p>
          <a:r>
            <a:rPr lang="en-US" noProof="0" dirty="0" smtClean="0"/>
            <a:t>Production</a:t>
          </a:r>
          <a:endParaRPr lang="en-US" noProof="0" dirty="0"/>
        </a:p>
      </dgm:t>
    </dgm:pt>
    <dgm:pt modelId="{A40E0CBC-4167-4E9B-88FC-9C67D62F9A8E}" type="parTrans" cxnId="{0F8B998B-EDCD-485E-99C2-66BFFC49871F}">
      <dgm:prSet/>
      <dgm:spPr/>
      <dgm:t>
        <a:bodyPr/>
        <a:lstStyle/>
        <a:p>
          <a:endParaRPr lang="cs-CZ"/>
        </a:p>
      </dgm:t>
    </dgm:pt>
    <dgm:pt modelId="{B708A291-26B3-4B64-9E3F-D33CDB068925}" type="sibTrans" cxnId="{0F8B998B-EDCD-485E-99C2-66BFFC49871F}">
      <dgm:prSet/>
      <dgm:spPr/>
      <dgm:t>
        <a:bodyPr/>
        <a:lstStyle/>
        <a:p>
          <a:endParaRPr lang="cs-CZ"/>
        </a:p>
      </dgm:t>
    </dgm:pt>
    <dgm:pt modelId="{86889D8F-2812-41EE-A5D7-2BE9F4E43902}">
      <dgm:prSet phldrT="[Text]"/>
      <dgm:spPr/>
      <dgm:t>
        <a:bodyPr/>
        <a:lstStyle/>
        <a:p>
          <a:r>
            <a:rPr lang="en-US" noProof="0" dirty="0" smtClean="0"/>
            <a:t>Problem solving</a:t>
          </a:r>
          <a:endParaRPr lang="en-US" noProof="0" dirty="0"/>
        </a:p>
      </dgm:t>
    </dgm:pt>
    <dgm:pt modelId="{650A8B78-C5A9-45DC-833F-04F1F4CC7968}" type="parTrans" cxnId="{2E0DA6D9-95A2-4E0D-BE9F-E09B6B790647}">
      <dgm:prSet/>
      <dgm:spPr/>
      <dgm:t>
        <a:bodyPr/>
        <a:lstStyle/>
        <a:p>
          <a:endParaRPr lang="cs-CZ"/>
        </a:p>
      </dgm:t>
    </dgm:pt>
    <dgm:pt modelId="{1A3193B7-D027-48D4-86A0-DE314C29260E}" type="sibTrans" cxnId="{2E0DA6D9-95A2-4E0D-BE9F-E09B6B790647}">
      <dgm:prSet/>
      <dgm:spPr/>
      <dgm:t>
        <a:bodyPr/>
        <a:lstStyle/>
        <a:p>
          <a:endParaRPr lang="cs-CZ"/>
        </a:p>
      </dgm:t>
    </dgm:pt>
    <dgm:pt modelId="{F5129651-1144-4175-9C35-592E645B957D}">
      <dgm:prSet phldrT="[Text]"/>
      <dgm:spPr/>
      <dgm:t>
        <a:bodyPr/>
        <a:lstStyle/>
        <a:p>
          <a:r>
            <a:rPr lang="en-US" noProof="0" dirty="0" smtClean="0"/>
            <a:t>Platform/network</a:t>
          </a:r>
          <a:endParaRPr lang="en-US" noProof="0" dirty="0"/>
        </a:p>
      </dgm:t>
    </dgm:pt>
    <dgm:pt modelId="{01C04BFD-7ED9-472B-9477-DD9681674A77}" type="parTrans" cxnId="{37462841-9B0B-4A69-BFC4-DFA00FBA023D}">
      <dgm:prSet/>
      <dgm:spPr/>
      <dgm:t>
        <a:bodyPr/>
        <a:lstStyle/>
        <a:p>
          <a:endParaRPr lang="cs-CZ"/>
        </a:p>
      </dgm:t>
    </dgm:pt>
    <dgm:pt modelId="{F693F6A1-0E0F-4BE9-BF1E-8DD8D7E18A2C}" type="sibTrans" cxnId="{37462841-9B0B-4A69-BFC4-DFA00FBA023D}">
      <dgm:prSet/>
      <dgm:spPr/>
      <dgm:t>
        <a:bodyPr/>
        <a:lstStyle/>
        <a:p>
          <a:endParaRPr lang="cs-CZ"/>
        </a:p>
      </dgm:t>
    </dgm:pt>
    <dgm:pt modelId="{37E2BAEB-B51E-4F31-A2BD-59C1C0D8976E}">
      <dgm:prSet phldrT="[Text]"/>
      <dgm:spPr/>
      <dgm:t>
        <a:bodyPr/>
        <a:lstStyle/>
        <a:p>
          <a:r>
            <a:rPr lang="en-US" noProof="0" dirty="0" smtClean="0"/>
            <a:t>Designing, making and delivering the product</a:t>
          </a:r>
          <a:endParaRPr lang="en-US" noProof="0" dirty="0"/>
        </a:p>
      </dgm:t>
    </dgm:pt>
    <dgm:pt modelId="{550B348E-CED1-40B5-AC2F-1CADDE4D697B}" type="parTrans" cxnId="{9826E74E-9352-4295-85F7-272FD5C797A5}">
      <dgm:prSet/>
      <dgm:spPr/>
    </dgm:pt>
    <dgm:pt modelId="{DA5401DD-E49D-45B4-8EF7-25E6BDE8056D}" type="sibTrans" cxnId="{9826E74E-9352-4295-85F7-272FD5C797A5}">
      <dgm:prSet/>
      <dgm:spPr/>
    </dgm:pt>
    <dgm:pt modelId="{90094CDC-7146-43AF-A385-28EDC6F25644}">
      <dgm:prSet phldrT="[Text]"/>
      <dgm:spPr/>
      <dgm:t>
        <a:bodyPr/>
        <a:lstStyle/>
        <a:p>
          <a:r>
            <a:rPr lang="en-US" noProof="0" dirty="0" smtClean="0"/>
            <a:t>Dominates in manufacturing firms</a:t>
          </a:r>
          <a:endParaRPr lang="en-US" noProof="0" dirty="0"/>
        </a:p>
      </dgm:t>
    </dgm:pt>
    <dgm:pt modelId="{2C40FA94-FAB5-4953-B149-E703E07FA9B3}" type="parTrans" cxnId="{8BC15160-33A6-4EF3-9047-2F34B7288010}">
      <dgm:prSet/>
      <dgm:spPr/>
    </dgm:pt>
    <dgm:pt modelId="{52F1630A-B237-4C00-852B-FAAE94A088C8}" type="sibTrans" cxnId="{8BC15160-33A6-4EF3-9047-2F34B7288010}">
      <dgm:prSet/>
      <dgm:spPr/>
    </dgm:pt>
    <dgm:pt modelId="{EABA6E83-8289-4441-BAC5-D8B3FC3B5790}">
      <dgm:prSet phldrT="[Text]"/>
      <dgm:spPr/>
      <dgm:t>
        <a:bodyPr/>
        <a:lstStyle/>
        <a:p>
          <a:r>
            <a:rPr lang="en-US" noProof="0" dirty="0" smtClean="0"/>
            <a:t>New solutions to individual customer problems</a:t>
          </a:r>
          <a:endParaRPr lang="en-US" noProof="0" dirty="0"/>
        </a:p>
      </dgm:t>
    </dgm:pt>
    <dgm:pt modelId="{0A0E5406-D6D5-4DB2-BDA7-A01724191864}" type="parTrans" cxnId="{E179CB17-FC5D-4CD5-93D2-3D5BAE7FEFF6}">
      <dgm:prSet/>
      <dgm:spPr/>
    </dgm:pt>
    <dgm:pt modelId="{2494D59F-9078-4D59-A425-F7A328414FFB}" type="sibTrans" cxnId="{E179CB17-FC5D-4CD5-93D2-3D5BAE7FEFF6}">
      <dgm:prSet/>
      <dgm:spPr/>
    </dgm:pt>
    <dgm:pt modelId="{937FE17E-2CF5-4A70-B023-8DC16377BF07}">
      <dgm:prSet phldrT="[Text]"/>
      <dgm:spPr/>
      <dgm:t>
        <a:bodyPr/>
        <a:lstStyle/>
        <a:p>
          <a:r>
            <a:rPr lang="en-US" noProof="0" dirty="0" smtClean="0"/>
            <a:t>Consultancies, hospitals and service organizations</a:t>
          </a:r>
          <a:endParaRPr lang="en-US" noProof="0" dirty="0"/>
        </a:p>
      </dgm:t>
    </dgm:pt>
    <dgm:pt modelId="{0D2F254A-ABFB-4A96-B11D-18113D07D903}" type="parTrans" cxnId="{85C20498-EC5C-4759-8F71-71DBC761C24A}">
      <dgm:prSet/>
      <dgm:spPr/>
    </dgm:pt>
    <dgm:pt modelId="{446A03C4-097A-49B4-8426-3037FDC790FA}" type="sibTrans" cxnId="{85C20498-EC5C-4759-8F71-71DBC761C24A}">
      <dgm:prSet/>
      <dgm:spPr/>
    </dgm:pt>
    <dgm:pt modelId="{CF06F591-AB50-4C22-9B1B-05341427BED6}">
      <dgm:prSet phldrT="[Text]"/>
      <dgm:spPr/>
      <dgm:t>
        <a:bodyPr/>
        <a:lstStyle/>
        <a:p>
          <a:r>
            <a:rPr lang="en-US" noProof="0" dirty="0" smtClean="0"/>
            <a:t>Platform or networks need continual development</a:t>
          </a:r>
          <a:endParaRPr lang="en-US" noProof="0" dirty="0"/>
        </a:p>
      </dgm:t>
    </dgm:pt>
    <dgm:pt modelId="{7E09D775-4AC0-414D-85AA-875AD76F7C99}" type="parTrans" cxnId="{45645229-5F6F-4E61-AD4E-F99AD1D6659F}">
      <dgm:prSet/>
      <dgm:spPr/>
    </dgm:pt>
    <dgm:pt modelId="{40C42B7B-3F79-4EAA-A18A-5B19730CAC61}" type="sibTrans" cxnId="{45645229-5F6F-4E61-AD4E-F99AD1D6659F}">
      <dgm:prSet/>
      <dgm:spPr/>
    </dgm:pt>
    <dgm:pt modelId="{2D3E1288-81E4-49DF-AC16-CE22684A26B1}">
      <dgm:prSet phldrT="[Text]"/>
      <dgm:spPr/>
      <dgm:t>
        <a:bodyPr/>
        <a:lstStyle/>
        <a:p>
          <a:r>
            <a:rPr lang="en-US" noProof="0" dirty="0" smtClean="0"/>
            <a:t>Software, networks, matchmaking platforms</a:t>
          </a:r>
          <a:endParaRPr lang="en-US" noProof="0" dirty="0"/>
        </a:p>
      </dgm:t>
    </dgm:pt>
    <dgm:pt modelId="{55D9F3C5-A089-4905-8BCD-E1F25E8BFDAA}" type="parTrans" cxnId="{997C051D-2479-4A35-B953-807AE0DAA528}">
      <dgm:prSet/>
      <dgm:spPr/>
    </dgm:pt>
    <dgm:pt modelId="{D7898454-E7E3-41E6-9FE6-0493F6605A66}" type="sibTrans" cxnId="{997C051D-2479-4A35-B953-807AE0DAA528}">
      <dgm:prSet/>
      <dgm:spPr/>
    </dgm:pt>
    <dgm:pt modelId="{EDEEBB0A-7975-4834-9F8C-2769B5C9CD73}" type="pres">
      <dgm:prSet presAssocID="{EA1E7331-66D9-4603-A178-0F8AA4EC1A4A}" presName="diagram" presStyleCnt="0">
        <dgm:presLayoutVars>
          <dgm:dir/>
          <dgm:resizeHandles val="exact"/>
        </dgm:presLayoutVars>
      </dgm:prSet>
      <dgm:spPr/>
    </dgm:pt>
    <dgm:pt modelId="{89624322-9168-4D9F-8FDE-310668222976}" type="pres">
      <dgm:prSet presAssocID="{CCE3941C-12B3-4ACB-AFA2-470A6754A8B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A749DA-CE5E-4C9A-96DE-5F8ACFBF5C27}" type="pres">
      <dgm:prSet presAssocID="{B708A291-26B3-4B64-9E3F-D33CDB068925}" presName="sibTrans" presStyleCnt="0"/>
      <dgm:spPr/>
    </dgm:pt>
    <dgm:pt modelId="{0ABF656E-634E-4283-B49D-428EFFE059BF}" type="pres">
      <dgm:prSet presAssocID="{86889D8F-2812-41EE-A5D7-2BE9F4E43902}" presName="node" presStyleLbl="node1" presStyleIdx="1" presStyleCnt="3">
        <dgm:presLayoutVars>
          <dgm:bulletEnabled val="1"/>
        </dgm:presLayoutVars>
      </dgm:prSet>
      <dgm:spPr/>
    </dgm:pt>
    <dgm:pt modelId="{E89E2CC8-8758-4CE4-AE3A-17C9C35ADE12}" type="pres">
      <dgm:prSet presAssocID="{1A3193B7-D027-48D4-86A0-DE314C29260E}" presName="sibTrans" presStyleCnt="0"/>
      <dgm:spPr/>
    </dgm:pt>
    <dgm:pt modelId="{FED7A98D-A028-46DF-8656-C802AC9F25C9}" type="pres">
      <dgm:prSet presAssocID="{F5129651-1144-4175-9C35-592E645B957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3CAAF0-D710-4306-A58B-0076C5FB0D6E}" type="presOf" srcId="{37E2BAEB-B51E-4F31-A2BD-59C1C0D8976E}" destId="{89624322-9168-4D9F-8FDE-310668222976}" srcOrd="0" destOrd="1" presId="urn:microsoft.com/office/officeart/2005/8/layout/default"/>
    <dgm:cxn modelId="{0F8B998B-EDCD-485E-99C2-66BFFC49871F}" srcId="{EA1E7331-66D9-4603-A178-0F8AA4EC1A4A}" destId="{CCE3941C-12B3-4ACB-AFA2-470A6754A8B2}" srcOrd="0" destOrd="0" parTransId="{A40E0CBC-4167-4E9B-88FC-9C67D62F9A8E}" sibTransId="{B708A291-26B3-4B64-9E3F-D33CDB068925}"/>
    <dgm:cxn modelId="{9826E74E-9352-4295-85F7-272FD5C797A5}" srcId="{CCE3941C-12B3-4ACB-AFA2-470A6754A8B2}" destId="{37E2BAEB-B51E-4F31-A2BD-59C1C0D8976E}" srcOrd="0" destOrd="0" parTransId="{550B348E-CED1-40B5-AC2F-1CADDE4D697B}" sibTransId="{DA5401DD-E49D-45B4-8EF7-25E6BDE8056D}"/>
    <dgm:cxn modelId="{7D9891B5-1A9E-4435-8EB6-2E61504481A1}" type="presOf" srcId="{EABA6E83-8289-4441-BAC5-D8B3FC3B5790}" destId="{0ABF656E-634E-4283-B49D-428EFFE059BF}" srcOrd="0" destOrd="1" presId="urn:microsoft.com/office/officeart/2005/8/layout/default"/>
    <dgm:cxn modelId="{D275087E-F7E9-41D5-922E-B35139805A70}" type="presOf" srcId="{CCE3941C-12B3-4ACB-AFA2-470A6754A8B2}" destId="{89624322-9168-4D9F-8FDE-310668222976}" srcOrd="0" destOrd="0" presId="urn:microsoft.com/office/officeart/2005/8/layout/default"/>
    <dgm:cxn modelId="{9057F619-3CFC-4D81-95B2-51D600F05F49}" type="presOf" srcId="{CF06F591-AB50-4C22-9B1B-05341427BED6}" destId="{FED7A98D-A028-46DF-8656-C802AC9F25C9}" srcOrd="0" destOrd="1" presId="urn:microsoft.com/office/officeart/2005/8/layout/default"/>
    <dgm:cxn modelId="{E179CB17-FC5D-4CD5-93D2-3D5BAE7FEFF6}" srcId="{86889D8F-2812-41EE-A5D7-2BE9F4E43902}" destId="{EABA6E83-8289-4441-BAC5-D8B3FC3B5790}" srcOrd="0" destOrd="0" parTransId="{0A0E5406-D6D5-4DB2-BDA7-A01724191864}" sibTransId="{2494D59F-9078-4D59-A425-F7A328414FFB}"/>
    <dgm:cxn modelId="{997C051D-2479-4A35-B953-807AE0DAA528}" srcId="{F5129651-1144-4175-9C35-592E645B957D}" destId="{2D3E1288-81E4-49DF-AC16-CE22684A26B1}" srcOrd="1" destOrd="0" parTransId="{55D9F3C5-A089-4905-8BCD-E1F25E8BFDAA}" sibTransId="{D7898454-E7E3-41E6-9FE6-0493F6605A66}"/>
    <dgm:cxn modelId="{8BC15160-33A6-4EF3-9047-2F34B7288010}" srcId="{CCE3941C-12B3-4ACB-AFA2-470A6754A8B2}" destId="{90094CDC-7146-43AF-A385-28EDC6F25644}" srcOrd="1" destOrd="0" parTransId="{2C40FA94-FAB5-4953-B149-E703E07FA9B3}" sibTransId="{52F1630A-B237-4C00-852B-FAAE94A088C8}"/>
    <dgm:cxn modelId="{12A5ADF1-F9EF-4D94-8FE9-5EA20760098A}" type="presOf" srcId="{937FE17E-2CF5-4A70-B023-8DC16377BF07}" destId="{0ABF656E-634E-4283-B49D-428EFFE059BF}" srcOrd="0" destOrd="2" presId="urn:microsoft.com/office/officeart/2005/8/layout/default"/>
    <dgm:cxn modelId="{45645229-5F6F-4E61-AD4E-F99AD1D6659F}" srcId="{F5129651-1144-4175-9C35-592E645B957D}" destId="{CF06F591-AB50-4C22-9B1B-05341427BED6}" srcOrd="0" destOrd="0" parTransId="{7E09D775-4AC0-414D-85AA-875AD76F7C99}" sibTransId="{40C42B7B-3F79-4EAA-A18A-5B19730CAC61}"/>
    <dgm:cxn modelId="{65496713-B2AA-43D5-A603-697F5F7D934D}" type="presOf" srcId="{EA1E7331-66D9-4603-A178-0F8AA4EC1A4A}" destId="{EDEEBB0A-7975-4834-9F8C-2769B5C9CD73}" srcOrd="0" destOrd="0" presId="urn:microsoft.com/office/officeart/2005/8/layout/default"/>
    <dgm:cxn modelId="{85C20498-EC5C-4759-8F71-71DBC761C24A}" srcId="{86889D8F-2812-41EE-A5D7-2BE9F4E43902}" destId="{937FE17E-2CF5-4A70-B023-8DC16377BF07}" srcOrd="1" destOrd="0" parTransId="{0D2F254A-ABFB-4A96-B11D-18113D07D903}" sibTransId="{446A03C4-097A-49B4-8426-3037FDC790FA}"/>
    <dgm:cxn modelId="{B7E9C4B2-B73B-4CB6-BB95-F863E5BED1F9}" type="presOf" srcId="{90094CDC-7146-43AF-A385-28EDC6F25644}" destId="{89624322-9168-4D9F-8FDE-310668222976}" srcOrd="0" destOrd="2" presId="urn:microsoft.com/office/officeart/2005/8/layout/default"/>
    <dgm:cxn modelId="{463147BF-DCDA-4DFF-B909-CE3444149B39}" type="presOf" srcId="{86889D8F-2812-41EE-A5D7-2BE9F4E43902}" destId="{0ABF656E-634E-4283-B49D-428EFFE059BF}" srcOrd="0" destOrd="0" presId="urn:microsoft.com/office/officeart/2005/8/layout/default"/>
    <dgm:cxn modelId="{34B18381-CA8B-424E-876E-D967F4331708}" type="presOf" srcId="{F5129651-1144-4175-9C35-592E645B957D}" destId="{FED7A98D-A028-46DF-8656-C802AC9F25C9}" srcOrd="0" destOrd="0" presId="urn:microsoft.com/office/officeart/2005/8/layout/default"/>
    <dgm:cxn modelId="{37462841-9B0B-4A69-BFC4-DFA00FBA023D}" srcId="{EA1E7331-66D9-4603-A178-0F8AA4EC1A4A}" destId="{F5129651-1144-4175-9C35-592E645B957D}" srcOrd="2" destOrd="0" parTransId="{01C04BFD-7ED9-472B-9477-DD9681674A77}" sibTransId="{F693F6A1-0E0F-4BE9-BF1E-8DD8D7E18A2C}"/>
    <dgm:cxn modelId="{45FB0F05-17EA-4F3A-8794-B415807A3F20}" type="presOf" srcId="{2D3E1288-81E4-49DF-AC16-CE22684A26B1}" destId="{FED7A98D-A028-46DF-8656-C802AC9F25C9}" srcOrd="0" destOrd="2" presId="urn:microsoft.com/office/officeart/2005/8/layout/default"/>
    <dgm:cxn modelId="{2E0DA6D9-95A2-4E0D-BE9F-E09B6B790647}" srcId="{EA1E7331-66D9-4603-A178-0F8AA4EC1A4A}" destId="{86889D8F-2812-41EE-A5D7-2BE9F4E43902}" srcOrd="1" destOrd="0" parTransId="{650A8B78-C5A9-45DC-833F-04F1F4CC7968}" sibTransId="{1A3193B7-D027-48D4-86A0-DE314C29260E}"/>
    <dgm:cxn modelId="{7DAC3AC0-E8B1-46B1-977D-6EDF137976F2}" type="presParOf" srcId="{EDEEBB0A-7975-4834-9F8C-2769B5C9CD73}" destId="{89624322-9168-4D9F-8FDE-310668222976}" srcOrd="0" destOrd="0" presId="urn:microsoft.com/office/officeart/2005/8/layout/default"/>
    <dgm:cxn modelId="{4785CFEE-201A-442E-80D9-75C19FCEE7ED}" type="presParOf" srcId="{EDEEBB0A-7975-4834-9F8C-2769B5C9CD73}" destId="{A1A749DA-CE5E-4C9A-96DE-5F8ACFBF5C27}" srcOrd="1" destOrd="0" presId="urn:microsoft.com/office/officeart/2005/8/layout/default"/>
    <dgm:cxn modelId="{7397EC0F-3EB6-4C5E-B847-3670F611CE95}" type="presParOf" srcId="{EDEEBB0A-7975-4834-9F8C-2769B5C9CD73}" destId="{0ABF656E-634E-4283-B49D-428EFFE059BF}" srcOrd="2" destOrd="0" presId="urn:microsoft.com/office/officeart/2005/8/layout/default"/>
    <dgm:cxn modelId="{42AD2275-0126-4603-A16E-E444FBA853C2}" type="presParOf" srcId="{EDEEBB0A-7975-4834-9F8C-2769B5C9CD73}" destId="{E89E2CC8-8758-4CE4-AE3A-17C9C35ADE12}" srcOrd="3" destOrd="0" presId="urn:microsoft.com/office/officeart/2005/8/layout/default"/>
    <dgm:cxn modelId="{EFC4D670-00B7-4377-8358-8F95A6A3737B}" type="presParOf" srcId="{EDEEBB0A-7975-4834-9F8C-2769B5C9CD73}" destId="{FED7A98D-A028-46DF-8656-C802AC9F25C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D196B6-B303-4089-80A1-6EBDABF86EC8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35265C06-797A-4CAD-AEFE-5D49EB8D7569}">
      <dgm:prSet phldrT="[Text]"/>
      <dgm:spPr/>
      <dgm:t>
        <a:bodyPr/>
        <a:lstStyle/>
        <a:p>
          <a:r>
            <a:rPr lang="en-US" noProof="0" dirty="0" smtClean="0"/>
            <a:t>Optimization and economy of scale</a:t>
          </a:r>
          <a:endParaRPr lang="en-US" noProof="0" dirty="0"/>
        </a:p>
      </dgm:t>
    </dgm:pt>
    <dgm:pt modelId="{3595FD9A-5718-48C8-8950-4A771692C4A4}" type="parTrans" cxnId="{EE8F06C6-B98B-40DC-984B-97E2F51612A2}">
      <dgm:prSet/>
      <dgm:spPr/>
      <dgm:t>
        <a:bodyPr/>
        <a:lstStyle/>
        <a:p>
          <a:endParaRPr lang="cs-CZ"/>
        </a:p>
      </dgm:t>
    </dgm:pt>
    <dgm:pt modelId="{331A6281-F1C3-4980-B639-BAA2B706FC95}" type="sibTrans" cxnId="{EE8F06C6-B98B-40DC-984B-97E2F51612A2}">
      <dgm:prSet/>
      <dgm:spPr/>
      <dgm:t>
        <a:bodyPr/>
        <a:lstStyle/>
        <a:p>
          <a:endParaRPr lang="cs-CZ"/>
        </a:p>
      </dgm:t>
    </dgm:pt>
    <dgm:pt modelId="{264203A1-E366-49B3-8589-70B1CED7D129}">
      <dgm:prSet phldrT="[Text]"/>
      <dgm:spPr/>
      <dgm:t>
        <a:bodyPr/>
        <a:lstStyle/>
        <a:p>
          <a:r>
            <a:rPr lang="en-US" noProof="0" dirty="0" smtClean="0"/>
            <a:t>Reduction of risk and uncertainty</a:t>
          </a:r>
          <a:endParaRPr lang="en-US" noProof="0" dirty="0"/>
        </a:p>
      </dgm:t>
    </dgm:pt>
    <dgm:pt modelId="{E9BBDA35-6AC9-43EA-A2AA-79B1072D6D4E}" type="parTrans" cxnId="{3E450BA0-0FA8-44A4-9A50-99717C586DC6}">
      <dgm:prSet/>
      <dgm:spPr/>
      <dgm:t>
        <a:bodyPr/>
        <a:lstStyle/>
        <a:p>
          <a:endParaRPr lang="cs-CZ"/>
        </a:p>
      </dgm:t>
    </dgm:pt>
    <dgm:pt modelId="{02D74F72-ADF7-4725-9E58-D91EA7C7EB2C}" type="sibTrans" cxnId="{3E450BA0-0FA8-44A4-9A50-99717C586DC6}">
      <dgm:prSet/>
      <dgm:spPr/>
      <dgm:t>
        <a:bodyPr/>
        <a:lstStyle/>
        <a:p>
          <a:endParaRPr lang="cs-CZ"/>
        </a:p>
      </dgm:t>
    </dgm:pt>
    <dgm:pt modelId="{DECDCF5D-025B-499D-BD82-F947F1C5E48C}">
      <dgm:prSet phldrT="[Text]"/>
      <dgm:spPr/>
      <dgm:t>
        <a:bodyPr/>
        <a:lstStyle/>
        <a:p>
          <a:r>
            <a:rPr lang="en-US" noProof="0" dirty="0" smtClean="0"/>
            <a:t>Acquisition of particular resources and activities</a:t>
          </a:r>
          <a:endParaRPr lang="en-US" noProof="0" dirty="0"/>
        </a:p>
      </dgm:t>
    </dgm:pt>
    <dgm:pt modelId="{233DAE88-3A99-4DFB-9B8E-7010D2AF5C98}" type="parTrans" cxnId="{43D988B3-834E-4835-BE58-43AEB76BDE92}">
      <dgm:prSet/>
      <dgm:spPr/>
      <dgm:t>
        <a:bodyPr/>
        <a:lstStyle/>
        <a:p>
          <a:endParaRPr lang="cs-CZ"/>
        </a:p>
      </dgm:t>
    </dgm:pt>
    <dgm:pt modelId="{A7C3C385-9A1A-4E11-9C95-6C1F547B42DC}" type="sibTrans" cxnId="{43D988B3-834E-4835-BE58-43AEB76BDE92}">
      <dgm:prSet/>
      <dgm:spPr/>
      <dgm:t>
        <a:bodyPr/>
        <a:lstStyle/>
        <a:p>
          <a:endParaRPr lang="cs-CZ"/>
        </a:p>
      </dgm:t>
    </dgm:pt>
    <dgm:pt modelId="{9B390BF4-C58D-4781-85D9-7F7B79167E08}">
      <dgm:prSet phldrT="[Text]"/>
      <dgm:spPr/>
      <dgm:t>
        <a:bodyPr/>
        <a:lstStyle/>
        <a:p>
          <a:r>
            <a:rPr lang="en-US" noProof="0" dirty="0" smtClean="0"/>
            <a:t>Based on optimization of allocation of resources and activities</a:t>
          </a:r>
          <a:endParaRPr lang="en-US" noProof="0" dirty="0"/>
        </a:p>
      </dgm:t>
    </dgm:pt>
    <dgm:pt modelId="{56730A52-4335-4744-A627-ED49BDDFFD30}" type="parTrans" cxnId="{6E4F0F9C-8B54-4ADF-B9C2-DE3E810922CD}">
      <dgm:prSet/>
      <dgm:spPr/>
    </dgm:pt>
    <dgm:pt modelId="{F111F5A2-8C60-4D1E-BC92-DD3CC4C60D6E}" type="sibTrans" cxnId="{6E4F0F9C-8B54-4ADF-B9C2-DE3E810922CD}">
      <dgm:prSet/>
      <dgm:spPr/>
    </dgm:pt>
    <dgm:pt modelId="{09760437-7C9B-4742-B1C2-7D0F4A7B71BF}">
      <dgm:prSet phldrT="[Text]"/>
      <dgm:spPr/>
      <dgm:t>
        <a:bodyPr/>
        <a:lstStyle/>
        <a:p>
          <a:r>
            <a:rPr lang="en-US" noProof="0" dirty="0" smtClean="0"/>
            <a:t>Strategic alliances</a:t>
          </a:r>
          <a:endParaRPr lang="en-US" noProof="0" dirty="0"/>
        </a:p>
      </dgm:t>
    </dgm:pt>
    <dgm:pt modelId="{284A787D-DCBF-4FE0-A121-C14667CBF9CC}" type="parTrans" cxnId="{DE9F0B06-E9B3-4E9C-9535-3421EA4E2B88}">
      <dgm:prSet/>
      <dgm:spPr/>
    </dgm:pt>
    <dgm:pt modelId="{EABB55AD-6E1B-4F02-BB13-74F9702FA02D}" type="sibTrans" cxnId="{DE9F0B06-E9B3-4E9C-9535-3421EA4E2B88}">
      <dgm:prSet/>
      <dgm:spPr/>
    </dgm:pt>
    <dgm:pt modelId="{74696F21-6A91-4710-88B2-7659D3989B40}">
      <dgm:prSet phldrT="[Text]"/>
      <dgm:spPr/>
      <dgm:t>
        <a:bodyPr/>
        <a:lstStyle/>
        <a:p>
          <a:r>
            <a:rPr lang="en-US" noProof="0" dirty="0" smtClean="0"/>
            <a:t>Few companies own all the resources</a:t>
          </a:r>
          <a:endParaRPr lang="en-US" noProof="0" dirty="0"/>
        </a:p>
      </dgm:t>
    </dgm:pt>
    <dgm:pt modelId="{11770C54-A9C9-45A0-BD09-7EE4F2F1EDFD}" type="parTrans" cxnId="{1FF9934F-164E-4341-BC65-CEA0DC231440}">
      <dgm:prSet/>
      <dgm:spPr/>
    </dgm:pt>
    <dgm:pt modelId="{5E833F40-D42C-44F0-A25C-8C4E9B50A9EE}" type="sibTrans" cxnId="{1FF9934F-164E-4341-BC65-CEA0DC231440}">
      <dgm:prSet/>
      <dgm:spPr/>
    </dgm:pt>
    <dgm:pt modelId="{CC850E9B-E04E-4D14-8810-82250926402B}">
      <dgm:prSet phldrT="[Text]"/>
      <dgm:spPr/>
      <dgm:t>
        <a:bodyPr/>
        <a:lstStyle/>
        <a:p>
          <a:r>
            <a:rPr lang="en-US" noProof="0" dirty="0" smtClean="0"/>
            <a:t>They extend their capabilities by relying on other firms to furnish particular resources</a:t>
          </a:r>
          <a:endParaRPr lang="en-US" noProof="0" dirty="0"/>
        </a:p>
      </dgm:t>
    </dgm:pt>
    <dgm:pt modelId="{7F9D6402-095D-40C5-A1F1-6C0FA29AA002}" type="parTrans" cxnId="{2F031520-F583-46F1-86B9-7937F8F9C979}">
      <dgm:prSet/>
      <dgm:spPr/>
    </dgm:pt>
    <dgm:pt modelId="{524B4E3E-D69E-499C-B01A-2B3E91131D98}" type="sibTrans" cxnId="{2F031520-F583-46F1-86B9-7937F8F9C979}">
      <dgm:prSet/>
      <dgm:spPr/>
    </dgm:pt>
    <dgm:pt modelId="{09C0914A-CECF-4B86-A86A-B5DD7F15D389}" type="pres">
      <dgm:prSet presAssocID="{3DD196B6-B303-4089-80A1-6EBDABF86EC8}" presName="diagram" presStyleCnt="0">
        <dgm:presLayoutVars>
          <dgm:dir/>
          <dgm:resizeHandles val="exact"/>
        </dgm:presLayoutVars>
      </dgm:prSet>
      <dgm:spPr/>
    </dgm:pt>
    <dgm:pt modelId="{372F1945-28E3-4748-9C54-BB085B78E2F0}" type="pres">
      <dgm:prSet presAssocID="{35265C06-797A-4CAD-AEFE-5D49EB8D7569}" presName="node" presStyleLbl="node1" presStyleIdx="0" presStyleCnt="3">
        <dgm:presLayoutVars>
          <dgm:bulletEnabled val="1"/>
        </dgm:presLayoutVars>
      </dgm:prSet>
      <dgm:spPr/>
    </dgm:pt>
    <dgm:pt modelId="{5887C2C7-96B5-4329-80B6-9EBF4358EB59}" type="pres">
      <dgm:prSet presAssocID="{331A6281-F1C3-4980-B639-BAA2B706FC95}" presName="sibTrans" presStyleCnt="0"/>
      <dgm:spPr/>
    </dgm:pt>
    <dgm:pt modelId="{A3EE5D7E-F0A1-4ABF-BB0A-0DE7DB79869F}" type="pres">
      <dgm:prSet presAssocID="{264203A1-E366-49B3-8589-70B1CED7D12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23FBBE-2949-40A5-9FAA-8ACB8CC18C7B}" type="pres">
      <dgm:prSet presAssocID="{02D74F72-ADF7-4725-9E58-D91EA7C7EB2C}" presName="sibTrans" presStyleCnt="0"/>
      <dgm:spPr/>
    </dgm:pt>
    <dgm:pt modelId="{15B11F6F-2438-4EC7-84A0-D7EC22C94E88}" type="pres">
      <dgm:prSet presAssocID="{DECDCF5D-025B-499D-BD82-F947F1C5E48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E450BA0-0FA8-44A4-9A50-99717C586DC6}" srcId="{3DD196B6-B303-4089-80A1-6EBDABF86EC8}" destId="{264203A1-E366-49B3-8589-70B1CED7D129}" srcOrd="1" destOrd="0" parTransId="{E9BBDA35-6AC9-43EA-A2AA-79B1072D6D4E}" sibTransId="{02D74F72-ADF7-4725-9E58-D91EA7C7EB2C}"/>
    <dgm:cxn modelId="{DE9F0B06-E9B3-4E9C-9535-3421EA4E2B88}" srcId="{264203A1-E366-49B3-8589-70B1CED7D129}" destId="{09760437-7C9B-4742-B1C2-7D0F4A7B71BF}" srcOrd="0" destOrd="0" parTransId="{284A787D-DCBF-4FE0-A121-C14667CBF9CC}" sibTransId="{EABB55AD-6E1B-4F02-BB13-74F9702FA02D}"/>
    <dgm:cxn modelId="{AF14A139-3E0B-429B-8EAA-7079B2930246}" type="presOf" srcId="{264203A1-E366-49B3-8589-70B1CED7D129}" destId="{A3EE5D7E-F0A1-4ABF-BB0A-0DE7DB79869F}" srcOrd="0" destOrd="0" presId="urn:microsoft.com/office/officeart/2005/8/layout/default"/>
    <dgm:cxn modelId="{DE953809-D1F0-4C5A-A28C-2E60BEBF760F}" type="presOf" srcId="{09760437-7C9B-4742-B1C2-7D0F4A7B71BF}" destId="{A3EE5D7E-F0A1-4ABF-BB0A-0DE7DB79869F}" srcOrd="0" destOrd="1" presId="urn:microsoft.com/office/officeart/2005/8/layout/default"/>
    <dgm:cxn modelId="{640AC04D-81FA-449A-B726-814EB96FC4B7}" type="presOf" srcId="{74696F21-6A91-4710-88B2-7659D3989B40}" destId="{15B11F6F-2438-4EC7-84A0-D7EC22C94E88}" srcOrd="0" destOrd="1" presId="urn:microsoft.com/office/officeart/2005/8/layout/default"/>
    <dgm:cxn modelId="{37CFFBFD-A517-492C-BF46-5BD38BFCAE51}" type="presOf" srcId="{3DD196B6-B303-4089-80A1-6EBDABF86EC8}" destId="{09C0914A-CECF-4B86-A86A-B5DD7F15D389}" srcOrd="0" destOrd="0" presId="urn:microsoft.com/office/officeart/2005/8/layout/default"/>
    <dgm:cxn modelId="{2F031520-F583-46F1-86B9-7937F8F9C979}" srcId="{DECDCF5D-025B-499D-BD82-F947F1C5E48C}" destId="{CC850E9B-E04E-4D14-8810-82250926402B}" srcOrd="1" destOrd="0" parTransId="{7F9D6402-095D-40C5-A1F1-6C0FA29AA002}" sibTransId="{524B4E3E-D69E-499C-B01A-2B3E91131D98}"/>
    <dgm:cxn modelId="{EE8F06C6-B98B-40DC-984B-97E2F51612A2}" srcId="{3DD196B6-B303-4089-80A1-6EBDABF86EC8}" destId="{35265C06-797A-4CAD-AEFE-5D49EB8D7569}" srcOrd="0" destOrd="0" parTransId="{3595FD9A-5718-48C8-8950-4A771692C4A4}" sibTransId="{331A6281-F1C3-4980-B639-BAA2B706FC95}"/>
    <dgm:cxn modelId="{FB4F8175-DBA4-46AB-8456-84D9A9D1887A}" type="presOf" srcId="{DECDCF5D-025B-499D-BD82-F947F1C5E48C}" destId="{15B11F6F-2438-4EC7-84A0-D7EC22C94E88}" srcOrd="0" destOrd="0" presId="urn:microsoft.com/office/officeart/2005/8/layout/default"/>
    <dgm:cxn modelId="{1FF9934F-164E-4341-BC65-CEA0DC231440}" srcId="{DECDCF5D-025B-499D-BD82-F947F1C5E48C}" destId="{74696F21-6A91-4710-88B2-7659D3989B40}" srcOrd="0" destOrd="0" parTransId="{11770C54-A9C9-45A0-BD09-7EE4F2F1EDFD}" sibTransId="{5E833F40-D42C-44F0-A25C-8C4E9B50A9EE}"/>
    <dgm:cxn modelId="{A11A28FF-9F34-4429-894A-9248DDA88139}" type="presOf" srcId="{35265C06-797A-4CAD-AEFE-5D49EB8D7569}" destId="{372F1945-28E3-4748-9C54-BB085B78E2F0}" srcOrd="0" destOrd="0" presId="urn:microsoft.com/office/officeart/2005/8/layout/default"/>
    <dgm:cxn modelId="{43D988B3-834E-4835-BE58-43AEB76BDE92}" srcId="{3DD196B6-B303-4089-80A1-6EBDABF86EC8}" destId="{DECDCF5D-025B-499D-BD82-F947F1C5E48C}" srcOrd="2" destOrd="0" parTransId="{233DAE88-3A99-4DFB-9B8E-7010D2AF5C98}" sibTransId="{A7C3C385-9A1A-4E11-9C95-6C1F547B42DC}"/>
    <dgm:cxn modelId="{7C80417D-8217-4AD8-AB37-1FF4F911B1E4}" type="presOf" srcId="{CC850E9B-E04E-4D14-8810-82250926402B}" destId="{15B11F6F-2438-4EC7-84A0-D7EC22C94E88}" srcOrd="0" destOrd="2" presId="urn:microsoft.com/office/officeart/2005/8/layout/default"/>
    <dgm:cxn modelId="{6E4F0F9C-8B54-4ADF-B9C2-DE3E810922CD}" srcId="{35265C06-797A-4CAD-AEFE-5D49EB8D7569}" destId="{9B390BF4-C58D-4781-85D9-7F7B79167E08}" srcOrd="0" destOrd="0" parTransId="{56730A52-4335-4744-A627-ED49BDDFFD30}" sibTransId="{F111F5A2-8C60-4D1E-BC92-DD3CC4C60D6E}"/>
    <dgm:cxn modelId="{AC7EA278-22D9-427B-9FB9-76F84E703AF2}" type="presOf" srcId="{9B390BF4-C58D-4781-85D9-7F7B79167E08}" destId="{372F1945-28E3-4748-9C54-BB085B78E2F0}" srcOrd="0" destOrd="1" presId="urn:microsoft.com/office/officeart/2005/8/layout/default"/>
    <dgm:cxn modelId="{11877A73-EDE3-45B7-ACCA-7074CB6BB772}" type="presParOf" srcId="{09C0914A-CECF-4B86-A86A-B5DD7F15D389}" destId="{372F1945-28E3-4748-9C54-BB085B78E2F0}" srcOrd="0" destOrd="0" presId="urn:microsoft.com/office/officeart/2005/8/layout/default"/>
    <dgm:cxn modelId="{B1EE418E-B6F4-4DD5-A33B-54556A270357}" type="presParOf" srcId="{09C0914A-CECF-4B86-A86A-B5DD7F15D389}" destId="{5887C2C7-96B5-4329-80B6-9EBF4358EB59}" srcOrd="1" destOrd="0" presId="urn:microsoft.com/office/officeart/2005/8/layout/default"/>
    <dgm:cxn modelId="{FAD6A105-C626-4B32-B921-991C7AFC8985}" type="presParOf" srcId="{09C0914A-CECF-4B86-A86A-B5DD7F15D389}" destId="{A3EE5D7E-F0A1-4ABF-BB0A-0DE7DB79869F}" srcOrd="2" destOrd="0" presId="urn:microsoft.com/office/officeart/2005/8/layout/default"/>
    <dgm:cxn modelId="{7320E0D0-B398-47D4-8B16-9CA63919F27F}" type="presParOf" srcId="{09C0914A-CECF-4B86-A86A-B5DD7F15D389}" destId="{6023FBBE-2949-40A5-9FAA-8ACB8CC18C7B}" srcOrd="3" destOrd="0" presId="urn:microsoft.com/office/officeart/2005/8/layout/default"/>
    <dgm:cxn modelId="{D0EFB155-8A67-4359-BCD0-4D96097FE9CC}" type="presParOf" srcId="{09C0914A-CECF-4B86-A86A-B5DD7F15D389}" destId="{15B11F6F-2438-4EC7-84A0-D7EC22C94E8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B10A57-E8C8-4E9F-88B3-98473C6B9EA2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389C8977-BF6F-42A0-A278-E00B6B1903E4}">
      <dgm:prSet phldrT="[Text]"/>
      <dgm:spPr/>
      <dgm:t>
        <a:bodyPr/>
        <a:lstStyle/>
        <a:p>
          <a:r>
            <a:rPr lang="en-US" noProof="0" dirty="0" smtClean="0"/>
            <a:t>Cost driven</a:t>
          </a:r>
          <a:endParaRPr lang="en-US" noProof="0" dirty="0"/>
        </a:p>
      </dgm:t>
    </dgm:pt>
    <dgm:pt modelId="{C3B592AB-FB4C-45EB-9D2F-4EFA150F59E7}" type="parTrans" cxnId="{6F55D562-5DB1-4F23-96D5-09198369F8D9}">
      <dgm:prSet/>
      <dgm:spPr/>
      <dgm:t>
        <a:bodyPr/>
        <a:lstStyle/>
        <a:p>
          <a:endParaRPr lang="cs-CZ"/>
        </a:p>
      </dgm:t>
    </dgm:pt>
    <dgm:pt modelId="{7DDD1C76-CEE1-475F-85C2-BC1DD59400A1}" type="sibTrans" cxnId="{6F55D562-5DB1-4F23-96D5-09198369F8D9}">
      <dgm:prSet/>
      <dgm:spPr/>
      <dgm:t>
        <a:bodyPr/>
        <a:lstStyle/>
        <a:p>
          <a:endParaRPr lang="cs-CZ"/>
        </a:p>
      </dgm:t>
    </dgm:pt>
    <dgm:pt modelId="{4F792C68-6615-4394-B103-0E0E69E0D828}">
      <dgm:prSet phldrT="[Text]"/>
      <dgm:spPr/>
      <dgm:t>
        <a:bodyPr/>
        <a:lstStyle/>
        <a:p>
          <a:r>
            <a:rPr lang="en-US" noProof="0" dirty="0" smtClean="0"/>
            <a:t>Value Driven</a:t>
          </a:r>
          <a:endParaRPr lang="en-US" noProof="0" dirty="0"/>
        </a:p>
      </dgm:t>
    </dgm:pt>
    <dgm:pt modelId="{22EC9A38-7C79-45E2-BDF5-FE817156D443}" type="parTrans" cxnId="{450D0130-A2A7-46C9-A709-3CA44E6C64A8}">
      <dgm:prSet/>
      <dgm:spPr/>
      <dgm:t>
        <a:bodyPr/>
        <a:lstStyle/>
        <a:p>
          <a:endParaRPr lang="cs-CZ"/>
        </a:p>
      </dgm:t>
    </dgm:pt>
    <dgm:pt modelId="{CE411975-9355-4BAF-B3AA-51429C8981A1}" type="sibTrans" cxnId="{450D0130-A2A7-46C9-A709-3CA44E6C64A8}">
      <dgm:prSet/>
      <dgm:spPr/>
      <dgm:t>
        <a:bodyPr/>
        <a:lstStyle/>
        <a:p>
          <a:endParaRPr lang="cs-CZ"/>
        </a:p>
      </dgm:t>
    </dgm:pt>
    <dgm:pt modelId="{7A072A90-7C1F-4F3A-A41E-E04A9FB663A3}">
      <dgm:prSet phldrT="[Text]"/>
      <dgm:spPr/>
      <dgm:t>
        <a:bodyPr/>
        <a:lstStyle/>
        <a:p>
          <a:r>
            <a:rPr lang="en-US" noProof="0" dirty="0" smtClean="0"/>
            <a:t>Premium Value Proposition</a:t>
          </a:r>
          <a:endParaRPr lang="en-US" noProof="0" dirty="0"/>
        </a:p>
      </dgm:t>
    </dgm:pt>
    <dgm:pt modelId="{9C9FAFBD-FA00-4401-82FD-D0A43D163116}" type="parTrans" cxnId="{B4C7B541-1C25-47E2-B8AC-674BA0401297}">
      <dgm:prSet/>
      <dgm:spPr/>
      <dgm:t>
        <a:bodyPr/>
        <a:lstStyle/>
        <a:p>
          <a:endParaRPr lang="cs-CZ"/>
        </a:p>
      </dgm:t>
    </dgm:pt>
    <dgm:pt modelId="{BBA1499E-2EE4-4135-9657-07F0CBF52835}" type="sibTrans" cxnId="{B4C7B541-1C25-47E2-B8AC-674BA0401297}">
      <dgm:prSet/>
      <dgm:spPr/>
      <dgm:t>
        <a:bodyPr/>
        <a:lstStyle/>
        <a:p>
          <a:endParaRPr lang="cs-CZ"/>
        </a:p>
      </dgm:t>
    </dgm:pt>
    <dgm:pt modelId="{8B970EE5-7A01-4DE6-A695-89B26D20C5CC}">
      <dgm:prSet phldrT="[Text]"/>
      <dgm:spPr/>
      <dgm:t>
        <a:bodyPr/>
        <a:lstStyle/>
        <a:p>
          <a:r>
            <a:rPr lang="en-US" noProof="0" dirty="0" smtClean="0"/>
            <a:t>Fixed costs</a:t>
          </a:r>
          <a:endParaRPr lang="en-US" noProof="0" dirty="0"/>
        </a:p>
      </dgm:t>
    </dgm:pt>
    <dgm:pt modelId="{68D8D1E9-34DA-43F4-8069-13FE4741A010}" type="parTrans" cxnId="{70884868-3957-41C7-B5E5-3E9815CDEADF}">
      <dgm:prSet/>
      <dgm:spPr/>
      <dgm:t>
        <a:bodyPr/>
        <a:lstStyle/>
        <a:p>
          <a:endParaRPr lang="cs-CZ"/>
        </a:p>
      </dgm:t>
    </dgm:pt>
    <dgm:pt modelId="{6D0BAA57-D800-4272-B5ED-0B167474CB39}" type="sibTrans" cxnId="{70884868-3957-41C7-B5E5-3E9815CDEADF}">
      <dgm:prSet/>
      <dgm:spPr/>
      <dgm:t>
        <a:bodyPr/>
        <a:lstStyle/>
        <a:p>
          <a:endParaRPr lang="cs-CZ"/>
        </a:p>
      </dgm:t>
    </dgm:pt>
    <dgm:pt modelId="{9DBE15DA-F61A-48B1-908E-D6D27EE91A98}">
      <dgm:prSet phldrT="[Text]"/>
      <dgm:spPr/>
      <dgm:t>
        <a:bodyPr/>
        <a:lstStyle/>
        <a:p>
          <a:r>
            <a:rPr lang="en-US" noProof="0" dirty="0" smtClean="0"/>
            <a:t>Variable costs</a:t>
          </a:r>
          <a:endParaRPr lang="en-US" noProof="0" dirty="0"/>
        </a:p>
      </dgm:t>
    </dgm:pt>
    <dgm:pt modelId="{0DE97BB7-34D7-4B10-8F01-E1EB0F3FC1B4}" type="parTrans" cxnId="{3F01DF4A-5541-4381-8BAB-2899B59A650C}">
      <dgm:prSet/>
      <dgm:spPr/>
      <dgm:t>
        <a:bodyPr/>
        <a:lstStyle/>
        <a:p>
          <a:endParaRPr lang="cs-CZ"/>
        </a:p>
      </dgm:t>
    </dgm:pt>
    <dgm:pt modelId="{71E6E139-2690-4121-B2AE-6AB79B21F66C}" type="sibTrans" cxnId="{3F01DF4A-5541-4381-8BAB-2899B59A650C}">
      <dgm:prSet/>
      <dgm:spPr/>
      <dgm:t>
        <a:bodyPr/>
        <a:lstStyle/>
        <a:p>
          <a:endParaRPr lang="cs-CZ"/>
        </a:p>
      </dgm:t>
    </dgm:pt>
    <dgm:pt modelId="{6B758058-4E91-4D65-810C-4C6428195C2F}">
      <dgm:prSet phldrT="[Text]"/>
      <dgm:spPr/>
      <dgm:t>
        <a:bodyPr/>
        <a:lstStyle/>
        <a:p>
          <a:r>
            <a:rPr lang="en-US" noProof="0" dirty="0" smtClean="0"/>
            <a:t>Focus on minimizing costs</a:t>
          </a:r>
          <a:endParaRPr lang="en-US" noProof="0" dirty="0"/>
        </a:p>
      </dgm:t>
    </dgm:pt>
    <dgm:pt modelId="{03FB4234-6633-4E8F-9FA6-8428F663132F}" type="parTrans" cxnId="{BFE6B789-C759-4DB6-8C88-3D20B6A66588}">
      <dgm:prSet/>
      <dgm:spPr/>
    </dgm:pt>
    <dgm:pt modelId="{8F8A6290-1DF9-42AB-80FB-459A32611CFE}" type="sibTrans" cxnId="{BFE6B789-C759-4DB6-8C88-3D20B6A66588}">
      <dgm:prSet/>
      <dgm:spPr/>
    </dgm:pt>
    <dgm:pt modelId="{17B92687-B915-461E-91F2-0D5013A13341}">
      <dgm:prSet phldrT="[Text]"/>
      <dgm:spPr/>
      <dgm:t>
        <a:bodyPr/>
        <a:lstStyle/>
        <a:p>
          <a:r>
            <a:rPr lang="en-US" noProof="0" dirty="0" smtClean="0"/>
            <a:t>High degree of personalized service</a:t>
          </a:r>
          <a:endParaRPr lang="en-US" noProof="0" dirty="0"/>
        </a:p>
      </dgm:t>
    </dgm:pt>
    <dgm:pt modelId="{1A6A9F39-F040-4C5E-B0B7-B1D731FE4DE7}" type="parTrans" cxnId="{C3AD0ACB-09FF-4F78-9849-DBC8475C20EE}">
      <dgm:prSet/>
      <dgm:spPr/>
    </dgm:pt>
    <dgm:pt modelId="{58F3491F-B2A0-42B1-B3F6-5808AC51D07E}" type="sibTrans" cxnId="{C3AD0ACB-09FF-4F78-9849-DBC8475C20EE}">
      <dgm:prSet/>
      <dgm:spPr/>
    </dgm:pt>
    <dgm:pt modelId="{68D526A9-70AF-4224-A5F1-E08F93BFC290}">
      <dgm:prSet phldrT="[Text]"/>
      <dgm:spPr/>
      <dgm:t>
        <a:bodyPr/>
        <a:lstStyle/>
        <a:p>
          <a:r>
            <a:rPr lang="en-US" noProof="0" dirty="0" smtClean="0"/>
            <a:t>Costs remain the same despite the volume of goods or services produced</a:t>
          </a:r>
          <a:endParaRPr lang="en-US" noProof="0" dirty="0"/>
        </a:p>
      </dgm:t>
    </dgm:pt>
    <dgm:pt modelId="{BBDD02A2-8B63-4C9A-B7DE-A99D92CE8CE0}" type="parTrans" cxnId="{450264CA-B987-4134-A663-84A8E607B5CB}">
      <dgm:prSet/>
      <dgm:spPr/>
    </dgm:pt>
    <dgm:pt modelId="{9D378CAD-A96C-4E61-9628-97BAF944F4F4}" type="sibTrans" cxnId="{450264CA-B987-4134-A663-84A8E607B5CB}">
      <dgm:prSet/>
      <dgm:spPr/>
    </dgm:pt>
    <dgm:pt modelId="{67B5D62E-867F-41D4-AE76-5174398B3FD2}">
      <dgm:prSet phldrT="[Text]"/>
      <dgm:spPr/>
      <dgm:t>
        <a:bodyPr/>
        <a:lstStyle/>
        <a:p>
          <a:r>
            <a:rPr lang="en-US" noProof="0" dirty="0" smtClean="0"/>
            <a:t>Costs that vary proportionally with the volume of production</a:t>
          </a:r>
          <a:endParaRPr lang="en-US" noProof="0" dirty="0"/>
        </a:p>
      </dgm:t>
    </dgm:pt>
    <dgm:pt modelId="{9EB79343-8892-4FB2-9BEF-FF5AD75AB140}" type="parTrans" cxnId="{8D98A51A-48C4-4602-B886-AEB0C11D9195}">
      <dgm:prSet/>
      <dgm:spPr/>
    </dgm:pt>
    <dgm:pt modelId="{2E408F06-6C2A-46B0-8831-C12CCE3C52FF}" type="sibTrans" cxnId="{8D98A51A-48C4-4602-B886-AEB0C11D9195}">
      <dgm:prSet/>
      <dgm:spPr/>
    </dgm:pt>
    <dgm:pt modelId="{D0B58BA8-7896-4595-9911-37BD10611B42}">
      <dgm:prSet phldrT="[Text]"/>
      <dgm:spPr/>
      <dgm:t>
        <a:bodyPr/>
        <a:lstStyle/>
        <a:p>
          <a:r>
            <a:rPr lang="en-US" noProof="0" dirty="0" smtClean="0"/>
            <a:t>Economies of scale</a:t>
          </a:r>
          <a:endParaRPr lang="en-US" noProof="0" dirty="0"/>
        </a:p>
      </dgm:t>
    </dgm:pt>
    <dgm:pt modelId="{37ECC43C-2DB4-4582-8B22-3E56E00D9337}" type="parTrans" cxnId="{6073A199-38D6-4EF7-889D-2D34CBC7A3DA}">
      <dgm:prSet/>
      <dgm:spPr/>
    </dgm:pt>
    <dgm:pt modelId="{7BD4124D-B752-4F9B-9E04-3F2A2F436A2F}" type="sibTrans" cxnId="{6073A199-38D6-4EF7-889D-2D34CBC7A3DA}">
      <dgm:prSet/>
      <dgm:spPr/>
    </dgm:pt>
    <dgm:pt modelId="{7BE45535-6487-4CC8-A128-94F9C4BF6570}">
      <dgm:prSet phldrT="[Text]"/>
      <dgm:spPr/>
      <dgm:t>
        <a:bodyPr/>
        <a:lstStyle/>
        <a:p>
          <a:r>
            <a:rPr lang="en-US" noProof="0" dirty="0" smtClean="0"/>
            <a:t>Cost advantages related to output expansion</a:t>
          </a:r>
          <a:endParaRPr lang="en-US" noProof="0" dirty="0"/>
        </a:p>
      </dgm:t>
    </dgm:pt>
    <dgm:pt modelId="{C7C7AD72-E51E-4935-A2B8-1A4E18EC4A87}" type="parTrans" cxnId="{E709DCA1-0D4C-4E05-9DCD-2DCAFCCD0249}">
      <dgm:prSet/>
      <dgm:spPr/>
    </dgm:pt>
    <dgm:pt modelId="{ADA8A1DE-B348-443F-A28A-0E1F4F230EEA}" type="sibTrans" cxnId="{E709DCA1-0D4C-4E05-9DCD-2DCAFCCD0249}">
      <dgm:prSet/>
      <dgm:spPr/>
    </dgm:pt>
    <dgm:pt modelId="{38AF3C49-A05D-4D06-90E7-7CFB1ABA5A29}">
      <dgm:prSet phldrT="[Text]"/>
      <dgm:spPr/>
      <dgm:t>
        <a:bodyPr/>
        <a:lstStyle/>
        <a:p>
          <a:r>
            <a:rPr lang="en-US" noProof="0" dirty="0" smtClean="0"/>
            <a:t>Economies of scope</a:t>
          </a:r>
          <a:endParaRPr lang="en-US" noProof="0" dirty="0"/>
        </a:p>
      </dgm:t>
    </dgm:pt>
    <dgm:pt modelId="{0E0E3ECE-02F5-4658-B360-E27CA8A1391B}" type="parTrans" cxnId="{A3DB1E5A-2FC5-415C-82F7-BC7BB4F719B6}">
      <dgm:prSet/>
      <dgm:spPr/>
    </dgm:pt>
    <dgm:pt modelId="{21614702-1FC8-4490-A982-1C57284D8644}" type="sibTrans" cxnId="{A3DB1E5A-2FC5-415C-82F7-BC7BB4F719B6}">
      <dgm:prSet/>
      <dgm:spPr/>
    </dgm:pt>
    <dgm:pt modelId="{46CBEB11-ECE6-4715-B369-9F6A2726A275}">
      <dgm:prSet phldrT="[Text]"/>
      <dgm:spPr/>
      <dgm:t>
        <a:bodyPr/>
        <a:lstStyle/>
        <a:p>
          <a:r>
            <a:rPr lang="en-US" noProof="0" dirty="0" smtClean="0"/>
            <a:t>Large scope of operation</a:t>
          </a:r>
          <a:endParaRPr lang="en-US" noProof="0" dirty="0"/>
        </a:p>
      </dgm:t>
    </dgm:pt>
    <dgm:pt modelId="{14F4F9F8-F42C-4A64-B648-66877B783773}" type="parTrans" cxnId="{7CF5C47E-EBF9-400C-A300-20224F046C06}">
      <dgm:prSet/>
      <dgm:spPr/>
    </dgm:pt>
    <dgm:pt modelId="{06D60044-DE7E-4260-A69A-4A4E56B39FF4}" type="sibTrans" cxnId="{7CF5C47E-EBF9-400C-A300-20224F046C06}">
      <dgm:prSet/>
      <dgm:spPr/>
    </dgm:pt>
    <dgm:pt modelId="{9A597921-66E8-47CA-A993-51B4FC165D3B}">
      <dgm:prSet phldrT="[Text]"/>
      <dgm:spPr/>
      <dgm:t>
        <a:bodyPr/>
        <a:lstStyle/>
        <a:p>
          <a:r>
            <a:rPr lang="en-US" noProof="0" dirty="0" smtClean="0"/>
            <a:t>One activity can support more products</a:t>
          </a:r>
          <a:endParaRPr lang="en-US" noProof="0" dirty="0"/>
        </a:p>
      </dgm:t>
    </dgm:pt>
    <dgm:pt modelId="{0F5E64CC-FA46-4DFC-8694-B1A879DA9035}" type="parTrans" cxnId="{4C94C46B-2C8D-4107-A4E7-F2870555742B}">
      <dgm:prSet/>
      <dgm:spPr/>
    </dgm:pt>
    <dgm:pt modelId="{10C067EC-4153-46B8-9B5E-2E9193F2D7AB}" type="sibTrans" cxnId="{4C94C46B-2C8D-4107-A4E7-F2870555742B}">
      <dgm:prSet/>
      <dgm:spPr/>
    </dgm:pt>
    <dgm:pt modelId="{54EEDD01-8BA4-4918-B356-0FF1FA616DF4}" type="pres">
      <dgm:prSet presAssocID="{C1B10A57-E8C8-4E9F-88B3-98473C6B9EA2}" presName="diagram" presStyleCnt="0">
        <dgm:presLayoutVars>
          <dgm:dir/>
          <dgm:resizeHandles val="exact"/>
        </dgm:presLayoutVars>
      </dgm:prSet>
      <dgm:spPr/>
    </dgm:pt>
    <dgm:pt modelId="{068770FF-7451-40E2-8FDF-0895F5E1C420}" type="pres">
      <dgm:prSet presAssocID="{389C8977-BF6F-42A0-A278-E00B6B1903E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BEED95-D90E-4D9E-A06B-8CA68B1F089D}" type="pres">
      <dgm:prSet presAssocID="{7DDD1C76-CEE1-475F-85C2-BC1DD59400A1}" presName="sibTrans" presStyleCnt="0"/>
      <dgm:spPr/>
    </dgm:pt>
    <dgm:pt modelId="{4AAFBE44-A3B3-4AF5-8EC0-B639C6C7320A}" type="pres">
      <dgm:prSet presAssocID="{4F792C68-6615-4394-B103-0E0E69E0D828}" presName="node" presStyleLbl="node1" presStyleIdx="1" presStyleCnt="6">
        <dgm:presLayoutVars>
          <dgm:bulletEnabled val="1"/>
        </dgm:presLayoutVars>
      </dgm:prSet>
      <dgm:spPr/>
    </dgm:pt>
    <dgm:pt modelId="{432B4402-70BB-469B-A836-F32D54E3AC31}" type="pres">
      <dgm:prSet presAssocID="{CE411975-9355-4BAF-B3AA-51429C8981A1}" presName="sibTrans" presStyleCnt="0"/>
      <dgm:spPr/>
    </dgm:pt>
    <dgm:pt modelId="{596935BA-100F-480C-AE65-ED47C120C37F}" type="pres">
      <dgm:prSet presAssocID="{8B970EE5-7A01-4DE6-A695-89B26D20C5C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F65DEA-0A9F-4486-807F-D2BF4D90A63D}" type="pres">
      <dgm:prSet presAssocID="{6D0BAA57-D800-4272-B5ED-0B167474CB39}" presName="sibTrans" presStyleCnt="0"/>
      <dgm:spPr/>
    </dgm:pt>
    <dgm:pt modelId="{AE5E2D9D-9369-4E72-9C2A-5E6211E7F7B0}" type="pres">
      <dgm:prSet presAssocID="{9DBE15DA-F61A-48B1-908E-D6D27EE91A9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FF7A0A-EB19-423F-8931-274F12138F5A}" type="pres">
      <dgm:prSet presAssocID="{71E6E139-2690-4121-B2AE-6AB79B21F66C}" presName="sibTrans" presStyleCnt="0"/>
      <dgm:spPr/>
    </dgm:pt>
    <dgm:pt modelId="{22ECE622-7CCD-49A7-B642-1D510853CEA5}" type="pres">
      <dgm:prSet presAssocID="{D0B58BA8-7896-4595-9911-37BD10611B4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990C59-E2FC-43E6-BED8-9615D9109B12}" type="pres">
      <dgm:prSet presAssocID="{7BD4124D-B752-4F9B-9E04-3F2A2F436A2F}" presName="sibTrans" presStyleCnt="0"/>
      <dgm:spPr/>
    </dgm:pt>
    <dgm:pt modelId="{93E8B733-4687-4014-A7D0-7C9E1E617D7C}" type="pres">
      <dgm:prSet presAssocID="{38AF3C49-A05D-4D06-90E7-7CFB1ABA5A2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C94C46B-2C8D-4107-A4E7-F2870555742B}" srcId="{38AF3C49-A05D-4D06-90E7-7CFB1ABA5A29}" destId="{9A597921-66E8-47CA-A993-51B4FC165D3B}" srcOrd="1" destOrd="0" parTransId="{0F5E64CC-FA46-4DFC-8694-B1A879DA9035}" sibTransId="{10C067EC-4153-46B8-9B5E-2E9193F2D7AB}"/>
    <dgm:cxn modelId="{AA7F0AE5-84A6-4083-B3FC-848A2D96EA8C}" type="presOf" srcId="{C1B10A57-E8C8-4E9F-88B3-98473C6B9EA2}" destId="{54EEDD01-8BA4-4918-B356-0FF1FA616DF4}" srcOrd="0" destOrd="0" presId="urn:microsoft.com/office/officeart/2005/8/layout/default"/>
    <dgm:cxn modelId="{C3AD0ACB-09FF-4F78-9849-DBC8475C20EE}" srcId="{4F792C68-6615-4394-B103-0E0E69E0D828}" destId="{17B92687-B915-461E-91F2-0D5013A13341}" srcOrd="1" destOrd="0" parTransId="{1A6A9F39-F040-4C5E-B0B7-B1D731FE4DE7}" sibTransId="{58F3491F-B2A0-42B1-B3F6-5808AC51D07E}"/>
    <dgm:cxn modelId="{83731448-F3C4-48DF-B3FB-E0E137D7E7D7}" type="presOf" srcId="{9A597921-66E8-47CA-A993-51B4FC165D3B}" destId="{93E8B733-4687-4014-A7D0-7C9E1E617D7C}" srcOrd="0" destOrd="2" presId="urn:microsoft.com/office/officeart/2005/8/layout/default"/>
    <dgm:cxn modelId="{B4C7B541-1C25-47E2-B8AC-674BA0401297}" srcId="{4F792C68-6615-4394-B103-0E0E69E0D828}" destId="{7A072A90-7C1F-4F3A-A41E-E04A9FB663A3}" srcOrd="0" destOrd="0" parTransId="{9C9FAFBD-FA00-4401-82FD-D0A43D163116}" sibTransId="{BBA1499E-2EE4-4135-9657-07F0CBF52835}"/>
    <dgm:cxn modelId="{F6651E54-F126-4B24-B7C2-E6495B05F63E}" type="presOf" srcId="{68D526A9-70AF-4224-A5F1-E08F93BFC290}" destId="{596935BA-100F-480C-AE65-ED47C120C37F}" srcOrd="0" destOrd="1" presId="urn:microsoft.com/office/officeart/2005/8/layout/default"/>
    <dgm:cxn modelId="{AAD44BC6-2F9B-4B36-95C9-E3411B72F7A0}" type="presOf" srcId="{9DBE15DA-F61A-48B1-908E-D6D27EE91A98}" destId="{AE5E2D9D-9369-4E72-9C2A-5E6211E7F7B0}" srcOrd="0" destOrd="0" presId="urn:microsoft.com/office/officeart/2005/8/layout/default"/>
    <dgm:cxn modelId="{758E646C-F1B2-4AB0-B0F6-B7986141655B}" type="presOf" srcId="{6B758058-4E91-4D65-810C-4C6428195C2F}" destId="{068770FF-7451-40E2-8FDF-0895F5E1C420}" srcOrd="0" destOrd="1" presId="urn:microsoft.com/office/officeart/2005/8/layout/default"/>
    <dgm:cxn modelId="{E709DCA1-0D4C-4E05-9DCD-2DCAFCCD0249}" srcId="{D0B58BA8-7896-4595-9911-37BD10611B42}" destId="{7BE45535-6487-4CC8-A128-94F9C4BF6570}" srcOrd="0" destOrd="0" parTransId="{C7C7AD72-E51E-4935-A2B8-1A4E18EC4A87}" sibTransId="{ADA8A1DE-B348-443F-A28A-0E1F4F230EEA}"/>
    <dgm:cxn modelId="{89405E62-655E-42D9-A113-3C02F9DA3D5A}" type="presOf" srcId="{7BE45535-6487-4CC8-A128-94F9C4BF6570}" destId="{22ECE622-7CCD-49A7-B642-1D510853CEA5}" srcOrd="0" destOrd="1" presId="urn:microsoft.com/office/officeart/2005/8/layout/default"/>
    <dgm:cxn modelId="{450264CA-B987-4134-A663-84A8E607B5CB}" srcId="{8B970EE5-7A01-4DE6-A695-89B26D20C5CC}" destId="{68D526A9-70AF-4224-A5F1-E08F93BFC290}" srcOrd="0" destOrd="0" parTransId="{BBDD02A2-8B63-4C9A-B7DE-A99D92CE8CE0}" sibTransId="{9D378CAD-A96C-4E61-9628-97BAF944F4F4}"/>
    <dgm:cxn modelId="{2747EF8A-8E31-46E1-A7F1-2750156CFAF6}" type="presOf" srcId="{8B970EE5-7A01-4DE6-A695-89B26D20C5CC}" destId="{596935BA-100F-480C-AE65-ED47C120C37F}" srcOrd="0" destOrd="0" presId="urn:microsoft.com/office/officeart/2005/8/layout/default"/>
    <dgm:cxn modelId="{F6041248-3EB0-4A96-B408-4585E9425241}" type="presOf" srcId="{4F792C68-6615-4394-B103-0E0E69E0D828}" destId="{4AAFBE44-A3B3-4AF5-8EC0-B639C6C7320A}" srcOrd="0" destOrd="0" presId="urn:microsoft.com/office/officeart/2005/8/layout/default"/>
    <dgm:cxn modelId="{450D0130-A2A7-46C9-A709-3CA44E6C64A8}" srcId="{C1B10A57-E8C8-4E9F-88B3-98473C6B9EA2}" destId="{4F792C68-6615-4394-B103-0E0E69E0D828}" srcOrd="1" destOrd="0" parTransId="{22EC9A38-7C79-45E2-BDF5-FE817156D443}" sibTransId="{CE411975-9355-4BAF-B3AA-51429C8981A1}"/>
    <dgm:cxn modelId="{9EEC651A-7778-44BF-B4E5-BAF70B0344BE}" type="presOf" srcId="{D0B58BA8-7896-4595-9911-37BD10611B42}" destId="{22ECE622-7CCD-49A7-B642-1D510853CEA5}" srcOrd="0" destOrd="0" presId="urn:microsoft.com/office/officeart/2005/8/layout/default"/>
    <dgm:cxn modelId="{38CB53A7-CE76-41AD-936B-314CA585C0CC}" type="presOf" srcId="{46CBEB11-ECE6-4715-B369-9F6A2726A275}" destId="{93E8B733-4687-4014-A7D0-7C9E1E617D7C}" srcOrd="0" destOrd="1" presId="urn:microsoft.com/office/officeart/2005/8/layout/default"/>
    <dgm:cxn modelId="{7CF5C47E-EBF9-400C-A300-20224F046C06}" srcId="{38AF3C49-A05D-4D06-90E7-7CFB1ABA5A29}" destId="{46CBEB11-ECE6-4715-B369-9F6A2726A275}" srcOrd="0" destOrd="0" parTransId="{14F4F9F8-F42C-4A64-B648-66877B783773}" sibTransId="{06D60044-DE7E-4260-A69A-4A4E56B39FF4}"/>
    <dgm:cxn modelId="{05A2E456-16F4-44D2-872E-5E896B7B37BC}" type="presOf" srcId="{17B92687-B915-461E-91F2-0D5013A13341}" destId="{4AAFBE44-A3B3-4AF5-8EC0-B639C6C7320A}" srcOrd="0" destOrd="2" presId="urn:microsoft.com/office/officeart/2005/8/layout/default"/>
    <dgm:cxn modelId="{BFE6B789-C759-4DB6-8C88-3D20B6A66588}" srcId="{389C8977-BF6F-42A0-A278-E00B6B1903E4}" destId="{6B758058-4E91-4D65-810C-4C6428195C2F}" srcOrd="0" destOrd="0" parTransId="{03FB4234-6633-4E8F-9FA6-8428F663132F}" sibTransId="{8F8A6290-1DF9-42AB-80FB-459A32611CFE}"/>
    <dgm:cxn modelId="{6F55D562-5DB1-4F23-96D5-09198369F8D9}" srcId="{C1B10A57-E8C8-4E9F-88B3-98473C6B9EA2}" destId="{389C8977-BF6F-42A0-A278-E00B6B1903E4}" srcOrd="0" destOrd="0" parTransId="{C3B592AB-FB4C-45EB-9D2F-4EFA150F59E7}" sibTransId="{7DDD1C76-CEE1-475F-85C2-BC1DD59400A1}"/>
    <dgm:cxn modelId="{DB7D780F-02F4-4071-B166-19C87ED614E0}" type="presOf" srcId="{7A072A90-7C1F-4F3A-A41E-E04A9FB663A3}" destId="{4AAFBE44-A3B3-4AF5-8EC0-B639C6C7320A}" srcOrd="0" destOrd="1" presId="urn:microsoft.com/office/officeart/2005/8/layout/default"/>
    <dgm:cxn modelId="{3F01DF4A-5541-4381-8BAB-2899B59A650C}" srcId="{C1B10A57-E8C8-4E9F-88B3-98473C6B9EA2}" destId="{9DBE15DA-F61A-48B1-908E-D6D27EE91A98}" srcOrd="3" destOrd="0" parTransId="{0DE97BB7-34D7-4B10-8F01-E1EB0F3FC1B4}" sibTransId="{71E6E139-2690-4121-B2AE-6AB79B21F66C}"/>
    <dgm:cxn modelId="{A3DB1E5A-2FC5-415C-82F7-BC7BB4F719B6}" srcId="{C1B10A57-E8C8-4E9F-88B3-98473C6B9EA2}" destId="{38AF3C49-A05D-4D06-90E7-7CFB1ABA5A29}" srcOrd="5" destOrd="0" parTransId="{0E0E3ECE-02F5-4658-B360-E27CA8A1391B}" sibTransId="{21614702-1FC8-4490-A982-1C57284D8644}"/>
    <dgm:cxn modelId="{F28E2085-ED7F-4B22-8ADF-07BB1D70C571}" type="presOf" srcId="{389C8977-BF6F-42A0-A278-E00B6B1903E4}" destId="{068770FF-7451-40E2-8FDF-0895F5E1C420}" srcOrd="0" destOrd="0" presId="urn:microsoft.com/office/officeart/2005/8/layout/default"/>
    <dgm:cxn modelId="{04E38443-F190-4C35-BFB0-E0314FC0F80C}" type="presOf" srcId="{38AF3C49-A05D-4D06-90E7-7CFB1ABA5A29}" destId="{93E8B733-4687-4014-A7D0-7C9E1E617D7C}" srcOrd="0" destOrd="0" presId="urn:microsoft.com/office/officeart/2005/8/layout/default"/>
    <dgm:cxn modelId="{8D98A51A-48C4-4602-B886-AEB0C11D9195}" srcId="{9DBE15DA-F61A-48B1-908E-D6D27EE91A98}" destId="{67B5D62E-867F-41D4-AE76-5174398B3FD2}" srcOrd="0" destOrd="0" parTransId="{9EB79343-8892-4FB2-9BEF-FF5AD75AB140}" sibTransId="{2E408F06-6C2A-46B0-8831-C12CCE3C52FF}"/>
    <dgm:cxn modelId="{70884868-3957-41C7-B5E5-3E9815CDEADF}" srcId="{C1B10A57-E8C8-4E9F-88B3-98473C6B9EA2}" destId="{8B970EE5-7A01-4DE6-A695-89B26D20C5CC}" srcOrd="2" destOrd="0" parTransId="{68D8D1E9-34DA-43F4-8069-13FE4741A010}" sibTransId="{6D0BAA57-D800-4272-B5ED-0B167474CB39}"/>
    <dgm:cxn modelId="{6073A199-38D6-4EF7-889D-2D34CBC7A3DA}" srcId="{C1B10A57-E8C8-4E9F-88B3-98473C6B9EA2}" destId="{D0B58BA8-7896-4595-9911-37BD10611B42}" srcOrd="4" destOrd="0" parTransId="{37ECC43C-2DB4-4582-8B22-3E56E00D9337}" sibTransId="{7BD4124D-B752-4F9B-9E04-3F2A2F436A2F}"/>
    <dgm:cxn modelId="{9F83586A-DFAC-4B6F-BB36-FE3FC33F1973}" type="presOf" srcId="{67B5D62E-867F-41D4-AE76-5174398B3FD2}" destId="{AE5E2D9D-9369-4E72-9C2A-5E6211E7F7B0}" srcOrd="0" destOrd="1" presId="urn:microsoft.com/office/officeart/2005/8/layout/default"/>
    <dgm:cxn modelId="{5E083A61-5203-432C-96AE-571874D6966F}" type="presParOf" srcId="{54EEDD01-8BA4-4918-B356-0FF1FA616DF4}" destId="{068770FF-7451-40E2-8FDF-0895F5E1C420}" srcOrd="0" destOrd="0" presId="urn:microsoft.com/office/officeart/2005/8/layout/default"/>
    <dgm:cxn modelId="{E6E05742-3F70-47FE-93F2-38EF12742DFD}" type="presParOf" srcId="{54EEDD01-8BA4-4918-B356-0FF1FA616DF4}" destId="{07BEED95-D90E-4D9E-A06B-8CA68B1F089D}" srcOrd="1" destOrd="0" presId="urn:microsoft.com/office/officeart/2005/8/layout/default"/>
    <dgm:cxn modelId="{4B4F68D3-A5C0-4571-B00B-0AC6B906AA7B}" type="presParOf" srcId="{54EEDD01-8BA4-4918-B356-0FF1FA616DF4}" destId="{4AAFBE44-A3B3-4AF5-8EC0-B639C6C7320A}" srcOrd="2" destOrd="0" presId="urn:microsoft.com/office/officeart/2005/8/layout/default"/>
    <dgm:cxn modelId="{6475C953-2A0C-46CD-9560-E1E0481475E7}" type="presParOf" srcId="{54EEDD01-8BA4-4918-B356-0FF1FA616DF4}" destId="{432B4402-70BB-469B-A836-F32D54E3AC31}" srcOrd="3" destOrd="0" presId="urn:microsoft.com/office/officeart/2005/8/layout/default"/>
    <dgm:cxn modelId="{8A82D1E2-498F-440D-A1AB-616F8BC65B27}" type="presParOf" srcId="{54EEDD01-8BA4-4918-B356-0FF1FA616DF4}" destId="{596935BA-100F-480C-AE65-ED47C120C37F}" srcOrd="4" destOrd="0" presId="urn:microsoft.com/office/officeart/2005/8/layout/default"/>
    <dgm:cxn modelId="{3CCD8E16-5D42-461F-A427-3124A9BC4F18}" type="presParOf" srcId="{54EEDD01-8BA4-4918-B356-0FF1FA616DF4}" destId="{D4F65DEA-0A9F-4486-807F-D2BF4D90A63D}" srcOrd="5" destOrd="0" presId="urn:microsoft.com/office/officeart/2005/8/layout/default"/>
    <dgm:cxn modelId="{2CCB6168-25F7-4927-8DFE-82DCDA9BF323}" type="presParOf" srcId="{54EEDD01-8BA4-4918-B356-0FF1FA616DF4}" destId="{AE5E2D9D-9369-4E72-9C2A-5E6211E7F7B0}" srcOrd="6" destOrd="0" presId="urn:microsoft.com/office/officeart/2005/8/layout/default"/>
    <dgm:cxn modelId="{60C4A774-1535-4F3F-BBF3-AC0038212795}" type="presParOf" srcId="{54EEDD01-8BA4-4918-B356-0FF1FA616DF4}" destId="{16FF7A0A-EB19-423F-8931-274F12138F5A}" srcOrd="7" destOrd="0" presId="urn:microsoft.com/office/officeart/2005/8/layout/default"/>
    <dgm:cxn modelId="{5A8DDB14-3E18-46D1-802F-9B21D1163581}" type="presParOf" srcId="{54EEDD01-8BA4-4918-B356-0FF1FA616DF4}" destId="{22ECE622-7CCD-49A7-B642-1D510853CEA5}" srcOrd="8" destOrd="0" presId="urn:microsoft.com/office/officeart/2005/8/layout/default"/>
    <dgm:cxn modelId="{CB1A8547-39D6-4F69-AEC4-114A0C0DFACE}" type="presParOf" srcId="{54EEDD01-8BA4-4918-B356-0FF1FA616DF4}" destId="{4B990C59-E2FC-43E6-BED8-9615D9109B12}" srcOrd="9" destOrd="0" presId="urn:microsoft.com/office/officeart/2005/8/layout/default"/>
    <dgm:cxn modelId="{9D6A373C-045B-43CC-96BA-400AB1561906}" type="presParOf" srcId="{54EEDD01-8BA4-4918-B356-0FF1FA616DF4}" destId="{93E8B733-4687-4014-A7D0-7C9E1E617D7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F677E-A02D-4801-A740-8A1ED734C485}">
      <dsp:nvSpPr>
        <dsp:cNvPr id="0" name=""/>
        <dsp:cNvSpPr/>
      </dsp:nvSpPr>
      <dsp:spPr>
        <a:xfrm>
          <a:off x="4068" y="1194"/>
          <a:ext cx="5188893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noProof="0" dirty="0" smtClean="0"/>
            <a:t>Partner</a:t>
          </a:r>
          <a:endParaRPr lang="en-US" sz="5000" kern="1200" noProof="0" dirty="0"/>
        </a:p>
      </dsp:txBody>
      <dsp:txXfrm>
        <a:off x="37947" y="35073"/>
        <a:ext cx="5121135" cy="1088962"/>
      </dsp:txXfrm>
    </dsp:sp>
    <dsp:sp modelId="{C9EF6B8A-0270-4B18-8545-3E8E51760B88}">
      <dsp:nvSpPr>
        <dsp:cNvPr id="0" name=""/>
        <dsp:cNvSpPr/>
      </dsp:nvSpPr>
      <dsp:spPr>
        <a:xfrm>
          <a:off x="4068" y="1310764"/>
          <a:ext cx="5188893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noProof="0" dirty="0" smtClean="0"/>
            <a:t>Indirect</a:t>
          </a:r>
          <a:endParaRPr lang="en-US" sz="5000" kern="1200" noProof="0" dirty="0"/>
        </a:p>
      </dsp:txBody>
      <dsp:txXfrm>
        <a:off x="37947" y="1344643"/>
        <a:ext cx="5121135" cy="1088962"/>
      </dsp:txXfrm>
    </dsp:sp>
    <dsp:sp modelId="{F9D8382F-E15B-49BE-BA07-04C41DF48A9C}">
      <dsp:nvSpPr>
        <dsp:cNvPr id="0" name=""/>
        <dsp:cNvSpPr/>
      </dsp:nvSpPr>
      <dsp:spPr>
        <a:xfrm>
          <a:off x="4068" y="2620335"/>
          <a:ext cx="1682520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Wholesaler</a:t>
          </a:r>
          <a:endParaRPr lang="en-US" sz="2100" kern="1200" noProof="0" dirty="0"/>
        </a:p>
      </dsp:txBody>
      <dsp:txXfrm>
        <a:off x="37947" y="2654214"/>
        <a:ext cx="1614762" cy="1088962"/>
      </dsp:txXfrm>
    </dsp:sp>
    <dsp:sp modelId="{CA1F150B-742D-4A0C-9F81-826F7518D472}">
      <dsp:nvSpPr>
        <dsp:cNvPr id="0" name=""/>
        <dsp:cNvSpPr/>
      </dsp:nvSpPr>
      <dsp:spPr>
        <a:xfrm>
          <a:off x="1757254" y="2620335"/>
          <a:ext cx="1682520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Partner Stores</a:t>
          </a:r>
          <a:endParaRPr lang="en-US" sz="2100" kern="1200" noProof="0" dirty="0"/>
        </a:p>
      </dsp:txBody>
      <dsp:txXfrm>
        <a:off x="1791133" y="2654214"/>
        <a:ext cx="1614762" cy="1088962"/>
      </dsp:txXfrm>
    </dsp:sp>
    <dsp:sp modelId="{FD25EB9A-A625-4B05-BE07-42DC5351AE78}">
      <dsp:nvSpPr>
        <dsp:cNvPr id="0" name=""/>
        <dsp:cNvSpPr/>
      </dsp:nvSpPr>
      <dsp:spPr>
        <a:xfrm>
          <a:off x="3510440" y="2620335"/>
          <a:ext cx="1682520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Own stores</a:t>
          </a:r>
          <a:endParaRPr lang="en-US" sz="2100" kern="1200" noProof="0" dirty="0"/>
        </a:p>
      </dsp:txBody>
      <dsp:txXfrm>
        <a:off x="3544319" y="2654214"/>
        <a:ext cx="1614762" cy="1088962"/>
      </dsp:txXfrm>
    </dsp:sp>
    <dsp:sp modelId="{A1641D11-CE65-4C92-B3E0-E7EDB37F8011}">
      <dsp:nvSpPr>
        <dsp:cNvPr id="0" name=""/>
        <dsp:cNvSpPr/>
      </dsp:nvSpPr>
      <dsp:spPr>
        <a:xfrm>
          <a:off x="5475624" y="1194"/>
          <a:ext cx="3435706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noProof="0" dirty="0" smtClean="0"/>
            <a:t>Own</a:t>
          </a:r>
          <a:endParaRPr lang="en-US" sz="5000" kern="1200" noProof="0" dirty="0"/>
        </a:p>
      </dsp:txBody>
      <dsp:txXfrm>
        <a:off x="5509503" y="35073"/>
        <a:ext cx="3367948" cy="1088962"/>
      </dsp:txXfrm>
    </dsp:sp>
    <dsp:sp modelId="{2EDD9068-ECAE-442D-A749-8079B0588B04}">
      <dsp:nvSpPr>
        <dsp:cNvPr id="0" name=""/>
        <dsp:cNvSpPr/>
      </dsp:nvSpPr>
      <dsp:spPr>
        <a:xfrm>
          <a:off x="5475624" y="1310764"/>
          <a:ext cx="3435706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noProof="0" dirty="0" smtClean="0"/>
            <a:t>Direct</a:t>
          </a:r>
          <a:endParaRPr lang="en-US" sz="5000" kern="1200" noProof="0" dirty="0"/>
        </a:p>
      </dsp:txBody>
      <dsp:txXfrm>
        <a:off x="5509503" y="1344643"/>
        <a:ext cx="3367948" cy="1088962"/>
      </dsp:txXfrm>
    </dsp:sp>
    <dsp:sp modelId="{CCAF6B2C-E5A3-4BF3-88C0-626A4793CEE0}">
      <dsp:nvSpPr>
        <dsp:cNvPr id="0" name=""/>
        <dsp:cNvSpPr/>
      </dsp:nvSpPr>
      <dsp:spPr>
        <a:xfrm>
          <a:off x="5475624" y="2620335"/>
          <a:ext cx="1682520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Sales Force</a:t>
          </a:r>
          <a:endParaRPr lang="en-US" sz="2100" kern="1200" noProof="0" dirty="0"/>
        </a:p>
      </dsp:txBody>
      <dsp:txXfrm>
        <a:off x="5509503" y="2654214"/>
        <a:ext cx="1614762" cy="1088962"/>
      </dsp:txXfrm>
    </dsp:sp>
    <dsp:sp modelId="{26C6B550-794F-4FEB-9F9B-F7E05B80120E}">
      <dsp:nvSpPr>
        <dsp:cNvPr id="0" name=""/>
        <dsp:cNvSpPr/>
      </dsp:nvSpPr>
      <dsp:spPr>
        <a:xfrm>
          <a:off x="7228811" y="2620335"/>
          <a:ext cx="1682520" cy="1156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Web sales</a:t>
          </a:r>
          <a:endParaRPr lang="en-US" sz="2100" kern="1200" noProof="0" dirty="0"/>
        </a:p>
      </dsp:txBody>
      <dsp:txXfrm>
        <a:off x="7262690" y="2654214"/>
        <a:ext cx="1614762" cy="10889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D13F4-A4E1-4D41-8B9D-BF9CDEF8AD28}">
      <dsp:nvSpPr>
        <dsp:cNvPr id="0" name=""/>
        <dsp:cNvSpPr/>
      </dsp:nvSpPr>
      <dsp:spPr>
        <a:xfrm>
          <a:off x="0" y="1133475"/>
          <a:ext cx="8915400" cy="15113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9666A-9F84-4628-94A4-CD335F6F823E}">
      <dsp:nvSpPr>
        <dsp:cNvPr id="0" name=""/>
        <dsp:cNvSpPr/>
      </dsp:nvSpPr>
      <dsp:spPr>
        <a:xfrm>
          <a:off x="3526" y="0"/>
          <a:ext cx="1541693" cy="1511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1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Awareness</a:t>
          </a:r>
          <a:endParaRPr lang="en-US" sz="14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How do we raise awareness about our company´s products and services?</a:t>
          </a:r>
          <a:endParaRPr lang="en-US" sz="1100" kern="1200" noProof="0" dirty="0"/>
        </a:p>
      </dsp:txBody>
      <dsp:txXfrm>
        <a:off x="3526" y="0"/>
        <a:ext cx="1541693" cy="1511300"/>
      </dsp:txXfrm>
    </dsp:sp>
    <dsp:sp modelId="{451AF0E9-6ACB-4B18-8039-6A1FCA94C496}">
      <dsp:nvSpPr>
        <dsp:cNvPr id="0" name=""/>
        <dsp:cNvSpPr/>
      </dsp:nvSpPr>
      <dsp:spPr>
        <a:xfrm>
          <a:off x="585460" y="1700212"/>
          <a:ext cx="377825" cy="3778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17EF38-ADBE-44EA-BE1F-5106FAFBF71D}">
      <dsp:nvSpPr>
        <dsp:cNvPr id="0" name=""/>
        <dsp:cNvSpPr/>
      </dsp:nvSpPr>
      <dsp:spPr>
        <a:xfrm>
          <a:off x="1622304" y="2266950"/>
          <a:ext cx="1541693" cy="1511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1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Evaluation</a:t>
          </a:r>
          <a:endParaRPr lang="en-US" sz="14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How do we help customers evaluate our organization Value Proposition?</a:t>
          </a:r>
          <a:endParaRPr lang="en-US" sz="1100" kern="1200" noProof="0" dirty="0"/>
        </a:p>
      </dsp:txBody>
      <dsp:txXfrm>
        <a:off x="1622304" y="2266950"/>
        <a:ext cx="1541693" cy="1511300"/>
      </dsp:txXfrm>
    </dsp:sp>
    <dsp:sp modelId="{C96705B0-E12F-4C2B-9C56-A91A0B4E9EB0}">
      <dsp:nvSpPr>
        <dsp:cNvPr id="0" name=""/>
        <dsp:cNvSpPr/>
      </dsp:nvSpPr>
      <dsp:spPr>
        <a:xfrm>
          <a:off x="2204239" y="1700212"/>
          <a:ext cx="377825" cy="3778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12013-4F45-4DA5-B3D3-8946424EFF29}">
      <dsp:nvSpPr>
        <dsp:cNvPr id="0" name=""/>
        <dsp:cNvSpPr/>
      </dsp:nvSpPr>
      <dsp:spPr>
        <a:xfrm>
          <a:off x="3241083" y="0"/>
          <a:ext cx="1541693" cy="1511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1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Purchase</a:t>
          </a:r>
          <a:endParaRPr lang="en-US" sz="14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How do we allow customers to purchase?</a:t>
          </a:r>
          <a:endParaRPr lang="en-US" sz="1100" kern="1200" noProof="0" dirty="0"/>
        </a:p>
      </dsp:txBody>
      <dsp:txXfrm>
        <a:off x="3241083" y="0"/>
        <a:ext cx="1541693" cy="1511300"/>
      </dsp:txXfrm>
    </dsp:sp>
    <dsp:sp modelId="{15B6683B-2DDF-4D93-A462-531E7B6832D8}">
      <dsp:nvSpPr>
        <dsp:cNvPr id="0" name=""/>
        <dsp:cNvSpPr/>
      </dsp:nvSpPr>
      <dsp:spPr>
        <a:xfrm>
          <a:off x="3823017" y="1700212"/>
          <a:ext cx="377825" cy="3778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197DB-07DF-4761-AA7A-69FC2A3BBD58}">
      <dsp:nvSpPr>
        <dsp:cNvPr id="0" name=""/>
        <dsp:cNvSpPr/>
      </dsp:nvSpPr>
      <dsp:spPr>
        <a:xfrm>
          <a:off x="4859861" y="2266950"/>
          <a:ext cx="1541693" cy="1511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1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Delivery</a:t>
          </a:r>
          <a:endParaRPr lang="en-US" sz="14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How do we deliver a Value Proposition?</a:t>
          </a:r>
          <a:endParaRPr lang="en-US" sz="1100" kern="1200" noProof="0" dirty="0"/>
        </a:p>
      </dsp:txBody>
      <dsp:txXfrm>
        <a:off x="4859861" y="2266950"/>
        <a:ext cx="1541693" cy="1511300"/>
      </dsp:txXfrm>
    </dsp:sp>
    <dsp:sp modelId="{BF2B2B20-D2E7-4752-A83B-245A189C04C5}">
      <dsp:nvSpPr>
        <dsp:cNvPr id="0" name=""/>
        <dsp:cNvSpPr/>
      </dsp:nvSpPr>
      <dsp:spPr>
        <a:xfrm>
          <a:off x="5441795" y="1700212"/>
          <a:ext cx="377825" cy="3778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F6402-4EF9-4777-A82D-FBB5D0E47642}">
      <dsp:nvSpPr>
        <dsp:cNvPr id="0" name=""/>
        <dsp:cNvSpPr/>
      </dsp:nvSpPr>
      <dsp:spPr>
        <a:xfrm>
          <a:off x="6478640" y="0"/>
          <a:ext cx="1541693" cy="1511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1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After sales</a:t>
          </a:r>
          <a:endParaRPr lang="en-US" sz="14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How do we provide post-purchase support?</a:t>
          </a:r>
          <a:endParaRPr lang="en-US" sz="1100" kern="1200" noProof="0" dirty="0"/>
        </a:p>
      </dsp:txBody>
      <dsp:txXfrm>
        <a:off x="6478640" y="0"/>
        <a:ext cx="1541693" cy="1511300"/>
      </dsp:txXfrm>
    </dsp:sp>
    <dsp:sp modelId="{8C9C19A0-FEA2-408B-90F8-37C7DDA3CCBB}">
      <dsp:nvSpPr>
        <dsp:cNvPr id="0" name=""/>
        <dsp:cNvSpPr/>
      </dsp:nvSpPr>
      <dsp:spPr>
        <a:xfrm>
          <a:off x="7060574" y="1700212"/>
          <a:ext cx="377825" cy="3778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8C6A4-32D2-4AFE-A4D6-72946556788F}">
      <dsp:nvSpPr>
        <dsp:cNvPr id="0" name=""/>
        <dsp:cNvSpPr/>
      </dsp:nvSpPr>
      <dsp:spPr>
        <a:xfrm>
          <a:off x="0" y="78184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/>
            <a:t>Personal assistance</a:t>
          </a:r>
          <a:endParaRPr lang="en-US" sz="3100" kern="1200" noProof="0" dirty="0"/>
        </a:p>
      </dsp:txBody>
      <dsp:txXfrm>
        <a:off x="0" y="78184"/>
        <a:ext cx="2786062" cy="1671637"/>
      </dsp:txXfrm>
    </dsp:sp>
    <dsp:sp modelId="{28A5554D-9E0C-4A22-834F-987AC14BB0FE}">
      <dsp:nvSpPr>
        <dsp:cNvPr id="0" name=""/>
        <dsp:cNvSpPr/>
      </dsp:nvSpPr>
      <dsp:spPr>
        <a:xfrm>
          <a:off x="3064668" y="78184"/>
          <a:ext cx="2786062" cy="167163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/>
            <a:t>Dedicated personal assistance</a:t>
          </a:r>
          <a:endParaRPr lang="en-US" sz="3100" kern="1200" noProof="0" dirty="0"/>
        </a:p>
      </dsp:txBody>
      <dsp:txXfrm>
        <a:off x="3064668" y="78184"/>
        <a:ext cx="2786062" cy="1671637"/>
      </dsp:txXfrm>
    </dsp:sp>
    <dsp:sp modelId="{625D423F-C412-46BF-A4AF-46EA60D1D65B}">
      <dsp:nvSpPr>
        <dsp:cNvPr id="0" name=""/>
        <dsp:cNvSpPr/>
      </dsp:nvSpPr>
      <dsp:spPr>
        <a:xfrm>
          <a:off x="6129337" y="78184"/>
          <a:ext cx="2786062" cy="16716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/>
            <a:t>Self service</a:t>
          </a:r>
          <a:endParaRPr lang="en-US" sz="3100" kern="1200" noProof="0" dirty="0"/>
        </a:p>
      </dsp:txBody>
      <dsp:txXfrm>
        <a:off x="6129337" y="78184"/>
        <a:ext cx="2786062" cy="1671637"/>
      </dsp:txXfrm>
    </dsp:sp>
    <dsp:sp modelId="{89E427FD-20C5-4654-A4FB-E1F19A8B8E79}">
      <dsp:nvSpPr>
        <dsp:cNvPr id="0" name=""/>
        <dsp:cNvSpPr/>
      </dsp:nvSpPr>
      <dsp:spPr>
        <a:xfrm>
          <a:off x="0" y="2028428"/>
          <a:ext cx="2786062" cy="16716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/>
            <a:t>Automated services</a:t>
          </a:r>
          <a:endParaRPr lang="en-US" sz="3100" kern="1200" noProof="0" dirty="0"/>
        </a:p>
      </dsp:txBody>
      <dsp:txXfrm>
        <a:off x="0" y="2028428"/>
        <a:ext cx="2786062" cy="1671637"/>
      </dsp:txXfrm>
    </dsp:sp>
    <dsp:sp modelId="{9EAA3298-0E86-458D-9660-EE01DBA5C7A8}">
      <dsp:nvSpPr>
        <dsp:cNvPr id="0" name=""/>
        <dsp:cNvSpPr/>
      </dsp:nvSpPr>
      <dsp:spPr>
        <a:xfrm>
          <a:off x="3064668" y="2028428"/>
          <a:ext cx="2786062" cy="167163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/>
            <a:t>Communities</a:t>
          </a:r>
          <a:endParaRPr lang="en-US" sz="3100" kern="1200" noProof="0" dirty="0"/>
        </a:p>
      </dsp:txBody>
      <dsp:txXfrm>
        <a:off x="3064668" y="2028428"/>
        <a:ext cx="2786062" cy="1671637"/>
      </dsp:txXfrm>
    </dsp:sp>
    <dsp:sp modelId="{0A2AD796-1D7D-48CB-9D8E-3383322DB78E}">
      <dsp:nvSpPr>
        <dsp:cNvPr id="0" name=""/>
        <dsp:cNvSpPr/>
      </dsp:nvSpPr>
      <dsp:spPr>
        <a:xfrm>
          <a:off x="6129337" y="2028428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/>
            <a:t>Co-creation</a:t>
          </a:r>
          <a:endParaRPr lang="en-US" sz="3100" kern="1200" noProof="0" dirty="0"/>
        </a:p>
      </dsp:txBody>
      <dsp:txXfrm>
        <a:off x="6129337" y="2028428"/>
        <a:ext cx="2786062" cy="16716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54EC4-1550-4DCF-9459-0F86588EEFA9}">
      <dsp:nvSpPr>
        <dsp:cNvPr id="0" name=""/>
        <dsp:cNvSpPr/>
      </dsp:nvSpPr>
      <dsp:spPr>
        <a:xfrm>
          <a:off x="2611" y="542237"/>
          <a:ext cx="2072133" cy="12432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Asset sale</a:t>
          </a:r>
          <a:endParaRPr lang="en-US" sz="12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Selling ownership rights to a physical product</a:t>
          </a:r>
          <a:endParaRPr lang="en-US" sz="900" kern="1200" noProof="0" dirty="0"/>
        </a:p>
      </dsp:txBody>
      <dsp:txXfrm>
        <a:off x="2611" y="542237"/>
        <a:ext cx="2072133" cy="1243280"/>
      </dsp:txXfrm>
    </dsp:sp>
    <dsp:sp modelId="{BE1BC4F1-6311-4005-B096-EF7C21625A87}">
      <dsp:nvSpPr>
        <dsp:cNvPr id="0" name=""/>
        <dsp:cNvSpPr/>
      </dsp:nvSpPr>
      <dsp:spPr>
        <a:xfrm>
          <a:off x="2281959" y="542237"/>
          <a:ext cx="2072133" cy="12432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Usage fee</a:t>
          </a:r>
          <a:endParaRPr lang="en-US" sz="12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Using of particular service</a:t>
          </a:r>
          <a:endParaRPr lang="en-US" sz="9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More of service is used, more customer pays</a:t>
          </a:r>
          <a:endParaRPr lang="en-US" sz="9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Phone operators</a:t>
          </a:r>
          <a:endParaRPr lang="en-US" sz="900" kern="1200" noProof="0" dirty="0"/>
        </a:p>
      </dsp:txBody>
      <dsp:txXfrm>
        <a:off x="2281959" y="542237"/>
        <a:ext cx="2072133" cy="1243280"/>
      </dsp:txXfrm>
    </dsp:sp>
    <dsp:sp modelId="{D2E831C6-6327-4329-AF26-46A3C82B853D}">
      <dsp:nvSpPr>
        <dsp:cNvPr id="0" name=""/>
        <dsp:cNvSpPr/>
      </dsp:nvSpPr>
      <dsp:spPr>
        <a:xfrm>
          <a:off x="4561306" y="542237"/>
          <a:ext cx="2072133" cy="12432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Subscription fee</a:t>
          </a:r>
          <a:endParaRPr lang="en-US" sz="12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Selling continuous access to a service</a:t>
          </a:r>
          <a:endParaRPr lang="en-US" sz="9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On-line games</a:t>
          </a:r>
          <a:endParaRPr lang="en-US" sz="900" kern="1200" noProof="0" dirty="0"/>
        </a:p>
      </dsp:txBody>
      <dsp:txXfrm>
        <a:off x="4561306" y="542237"/>
        <a:ext cx="2072133" cy="1243280"/>
      </dsp:txXfrm>
    </dsp:sp>
    <dsp:sp modelId="{4E64E7AC-0F4C-4ED2-8E46-54378ABAD90B}">
      <dsp:nvSpPr>
        <dsp:cNvPr id="0" name=""/>
        <dsp:cNvSpPr/>
      </dsp:nvSpPr>
      <dsp:spPr>
        <a:xfrm>
          <a:off x="6840654" y="542237"/>
          <a:ext cx="2072133" cy="12432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Lending/Renting/Leasing</a:t>
          </a:r>
          <a:endParaRPr lang="en-US" sz="12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To have exclusive right to use a particular asset for a fixed period</a:t>
          </a:r>
          <a:endParaRPr lang="en-US" sz="9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Rent a bike</a:t>
          </a:r>
          <a:endParaRPr lang="en-US" sz="900" kern="1200" noProof="0" dirty="0"/>
        </a:p>
      </dsp:txBody>
      <dsp:txXfrm>
        <a:off x="6840654" y="542237"/>
        <a:ext cx="2072133" cy="1243280"/>
      </dsp:txXfrm>
    </dsp:sp>
    <dsp:sp modelId="{01C4CA00-0D75-4B07-A0FA-39C0860D3DDA}">
      <dsp:nvSpPr>
        <dsp:cNvPr id="0" name=""/>
        <dsp:cNvSpPr/>
      </dsp:nvSpPr>
      <dsp:spPr>
        <a:xfrm>
          <a:off x="1142285" y="1992731"/>
          <a:ext cx="2072133" cy="12432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Licensing</a:t>
          </a:r>
          <a:endParaRPr lang="en-US" sz="12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To use protected intellectual property</a:t>
          </a:r>
          <a:endParaRPr lang="en-US" sz="9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Media industry</a:t>
          </a:r>
          <a:endParaRPr lang="en-US" sz="900" kern="1200" noProof="0" dirty="0"/>
        </a:p>
      </dsp:txBody>
      <dsp:txXfrm>
        <a:off x="1142285" y="1992731"/>
        <a:ext cx="2072133" cy="1243280"/>
      </dsp:txXfrm>
    </dsp:sp>
    <dsp:sp modelId="{F47E852A-8746-4408-840F-C59F71F7C70F}">
      <dsp:nvSpPr>
        <dsp:cNvPr id="0" name=""/>
        <dsp:cNvSpPr/>
      </dsp:nvSpPr>
      <dsp:spPr>
        <a:xfrm>
          <a:off x="3421633" y="1992731"/>
          <a:ext cx="2072133" cy="12432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Brokerage fee</a:t>
          </a:r>
          <a:endParaRPr lang="en-US" sz="12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Services performed on behalf two or more parties</a:t>
          </a:r>
          <a:endParaRPr lang="en-US" sz="9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Credit card providers</a:t>
          </a:r>
          <a:endParaRPr lang="en-US" sz="900" kern="1200" noProof="0" dirty="0"/>
        </a:p>
      </dsp:txBody>
      <dsp:txXfrm>
        <a:off x="3421633" y="1992731"/>
        <a:ext cx="2072133" cy="1243280"/>
      </dsp:txXfrm>
    </dsp:sp>
    <dsp:sp modelId="{494DC246-48A9-43C1-9A1E-4E977CC759E5}">
      <dsp:nvSpPr>
        <dsp:cNvPr id="0" name=""/>
        <dsp:cNvSpPr/>
      </dsp:nvSpPr>
      <dsp:spPr>
        <a:xfrm>
          <a:off x="5700980" y="1992731"/>
          <a:ext cx="2072133" cy="12432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Advertising</a:t>
          </a:r>
          <a:endParaRPr lang="en-US" sz="12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Not product or service, but advertising is paid</a:t>
          </a:r>
          <a:endParaRPr lang="en-US" sz="900" kern="1200" noProof="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noProof="0" dirty="0" smtClean="0"/>
            <a:t>TV broadcast, software</a:t>
          </a:r>
          <a:endParaRPr lang="en-US" sz="900" kern="1200" noProof="0" dirty="0"/>
        </a:p>
      </dsp:txBody>
      <dsp:txXfrm>
        <a:off x="5700980" y="1992731"/>
        <a:ext cx="2072133" cy="12432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74A65B-3DC0-4959-8287-8506CE3295B0}">
      <dsp:nvSpPr>
        <dsp:cNvPr id="0" name=""/>
        <dsp:cNvSpPr/>
      </dsp:nvSpPr>
      <dsp:spPr>
        <a:xfrm>
          <a:off x="971946" y="1647"/>
          <a:ext cx="2944812" cy="17668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err="1" smtClean="0"/>
            <a:t>Key</a:t>
          </a:r>
          <a:r>
            <a:rPr lang="cs-CZ" sz="3600" kern="1200" dirty="0" smtClean="0"/>
            <a:t> </a:t>
          </a:r>
          <a:r>
            <a:rPr lang="cs-CZ" sz="3600" kern="1200" dirty="0" err="1" smtClean="0"/>
            <a:t>resources</a:t>
          </a:r>
          <a:endParaRPr lang="cs-CZ" sz="3600" kern="1200" dirty="0"/>
        </a:p>
      </dsp:txBody>
      <dsp:txXfrm>
        <a:off x="971946" y="1647"/>
        <a:ext cx="2944812" cy="1766887"/>
      </dsp:txXfrm>
    </dsp:sp>
    <dsp:sp modelId="{E5D5F420-4133-48B9-9390-158356FCBBC9}">
      <dsp:nvSpPr>
        <dsp:cNvPr id="0" name=""/>
        <dsp:cNvSpPr/>
      </dsp:nvSpPr>
      <dsp:spPr>
        <a:xfrm>
          <a:off x="4211240" y="1647"/>
          <a:ext cx="2944812" cy="17668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Key activities</a:t>
          </a:r>
          <a:endParaRPr lang="cs-CZ" sz="3600" kern="1200" dirty="0" smtClean="0"/>
        </a:p>
      </dsp:txBody>
      <dsp:txXfrm>
        <a:off x="4211240" y="1647"/>
        <a:ext cx="2944812" cy="1766887"/>
      </dsp:txXfrm>
    </dsp:sp>
    <dsp:sp modelId="{CEE826EC-B670-4D07-B273-D179AB4882B2}">
      <dsp:nvSpPr>
        <dsp:cNvPr id="0" name=""/>
        <dsp:cNvSpPr/>
      </dsp:nvSpPr>
      <dsp:spPr>
        <a:xfrm>
          <a:off x="2591593" y="2063016"/>
          <a:ext cx="2944812" cy="17668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Key partnerships</a:t>
          </a:r>
          <a:endParaRPr lang="cs-CZ" sz="3600" kern="1200" dirty="0"/>
        </a:p>
      </dsp:txBody>
      <dsp:txXfrm>
        <a:off x="2591593" y="2063016"/>
        <a:ext cx="2944812" cy="17668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478D8-906F-4B99-A358-09CB4BB8C351}">
      <dsp:nvSpPr>
        <dsp:cNvPr id="0" name=""/>
        <dsp:cNvSpPr/>
      </dsp:nvSpPr>
      <dsp:spPr>
        <a:xfrm>
          <a:off x="2149" y="0"/>
          <a:ext cx="2109136" cy="37782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/>
            <a:t>Physical</a:t>
          </a:r>
          <a:endParaRPr lang="en-US" sz="2800" kern="1200" noProof="0" dirty="0"/>
        </a:p>
      </dsp:txBody>
      <dsp:txXfrm>
        <a:off x="2149" y="0"/>
        <a:ext cx="2109136" cy="1133475"/>
      </dsp:txXfrm>
    </dsp:sp>
    <dsp:sp modelId="{611AF62A-C6BB-4918-85AE-8471629A81A0}">
      <dsp:nvSpPr>
        <dsp:cNvPr id="0" name=""/>
        <dsp:cNvSpPr/>
      </dsp:nvSpPr>
      <dsp:spPr>
        <a:xfrm>
          <a:off x="213063" y="1133567"/>
          <a:ext cx="1687309" cy="550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Buildings</a:t>
          </a:r>
          <a:endParaRPr lang="en-US" sz="1600" kern="1200" noProof="0" dirty="0"/>
        </a:p>
      </dsp:txBody>
      <dsp:txXfrm>
        <a:off x="229184" y="1149688"/>
        <a:ext cx="1655067" cy="518168"/>
      </dsp:txXfrm>
    </dsp:sp>
    <dsp:sp modelId="{36A4A82C-F349-4FAE-A2D5-F42E565CDE4B}">
      <dsp:nvSpPr>
        <dsp:cNvPr id="0" name=""/>
        <dsp:cNvSpPr/>
      </dsp:nvSpPr>
      <dsp:spPr>
        <a:xfrm>
          <a:off x="213063" y="1768656"/>
          <a:ext cx="1687309" cy="550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7764"/>
                <a:satOff val="-3999"/>
                <a:lumOff val="-98"/>
                <a:alphaOff val="0"/>
                <a:tint val="96000"/>
                <a:lumMod val="104000"/>
              </a:schemeClr>
            </a:gs>
            <a:gs pos="100000">
              <a:schemeClr val="accent2">
                <a:hueOff val="37764"/>
                <a:satOff val="-3999"/>
                <a:lumOff val="-9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Vehicles</a:t>
          </a:r>
          <a:endParaRPr lang="en-US" sz="1600" kern="1200" noProof="0" dirty="0"/>
        </a:p>
      </dsp:txBody>
      <dsp:txXfrm>
        <a:off x="229184" y="1784777"/>
        <a:ext cx="1655067" cy="518168"/>
      </dsp:txXfrm>
    </dsp:sp>
    <dsp:sp modelId="{70401D59-BE00-4689-8E82-BC6E48F7052B}">
      <dsp:nvSpPr>
        <dsp:cNvPr id="0" name=""/>
        <dsp:cNvSpPr/>
      </dsp:nvSpPr>
      <dsp:spPr>
        <a:xfrm>
          <a:off x="213063" y="2403745"/>
          <a:ext cx="1687309" cy="550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75528"/>
                <a:satOff val="-7999"/>
                <a:lumOff val="-196"/>
                <a:alphaOff val="0"/>
                <a:tint val="96000"/>
                <a:lumMod val="104000"/>
              </a:schemeClr>
            </a:gs>
            <a:gs pos="100000">
              <a:schemeClr val="accent2">
                <a:hueOff val="75528"/>
                <a:satOff val="-7999"/>
                <a:lumOff val="-19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Machines</a:t>
          </a:r>
          <a:endParaRPr lang="en-US" sz="1600" kern="1200" noProof="0" dirty="0"/>
        </a:p>
      </dsp:txBody>
      <dsp:txXfrm>
        <a:off x="229184" y="2419866"/>
        <a:ext cx="1655067" cy="518168"/>
      </dsp:txXfrm>
    </dsp:sp>
    <dsp:sp modelId="{374A0C08-5AD0-43D6-AA48-CC9A6468EFDC}">
      <dsp:nvSpPr>
        <dsp:cNvPr id="0" name=""/>
        <dsp:cNvSpPr/>
      </dsp:nvSpPr>
      <dsp:spPr>
        <a:xfrm>
          <a:off x="213063" y="3038834"/>
          <a:ext cx="1687309" cy="550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3291"/>
                <a:satOff val="-11998"/>
                <a:lumOff val="-294"/>
                <a:alphaOff val="0"/>
                <a:tint val="96000"/>
                <a:lumMod val="104000"/>
              </a:schemeClr>
            </a:gs>
            <a:gs pos="100000">
              <a:schemeClr val="accent2">
                <a:hueOff val="113291"/>
                <a:satOff val="-11998"/>
                <a:lumOff val="-29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Systems</a:t>
          </a:r>
          <a:endParaRPr lang="en-US" sz="1600" kern="1200" noProof="0" dirty="0"/>
        </a:p>
      </dsp:txBody>
      <dsp:txXfrm>
        <a:off x="229184" y="3054955"/>
        <a:ext cx="1655067" cy="518168"/>
      </dsp:txXfrm>
    </dsp:sp>
    <dsp:sp modelId="{B88B51B7-BEDE-4B7C-967A-91CF5759BC5A}">
      <dsp:nvSpPr>
        <dsp:cNvPr id="0" name=""/>
        <dsp:cNvSpPr/>
      </dsp:nvSpPr>
      <dsp:spPr>
        <a:xfrm>
          <a:off x="2269471" y="0"/>
          <a:ext cx="2109136" cy="37782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err="1" smtClean="0"/>
            <a:t>Intelectual</a:t>
          </a:r>
          <a:endParaRPr lang="en-US" sz="2800" kern="1200" noProof="0" dirty="0"/>
        </a:p>
      </dsp:txBody>
      <dsp:txXfrm>
        <a:off x="2269471" y="0"/>
        <a:ext cx="2109136" cy="1133475"/>
      </dsp:txXfrm>
    </dsp:sp>
    <dsp:sp modelId="{3C559EB6-2A23-423D-A527-8E264957A4D7}">
      <dsp:nvSpPr>
        <dsp:cNvPr id="0" name=""/>
        <dsp:cNvSpPr/>
      </dsp:nvSpPr>
      <dsp:spPr>
        <a:xfrm>
          <a:off x="2480384" y="1133567"/>
          <a:ext cx="1687309" cy="550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Patents</a:t>
          </a:r>
          <a:endParaRPr lang="en-US" sz="1600" kern="1200" noProof="0" dirty="0"/>
        </a:p>
      </dsp:txBody>
      <dsp:txXfrm>
        <a:off x="2496505" y="1149688"/>
        <a:ext cx="1655067" cy="518168"/>
      </dsp:txXfrm>
    </dsp:sp>
    <dsp:sp modelId="{B401B4AD-176C-4675-8F22-F0423C2F6946}">
      <dsp:nvSpPr>
        <dsp:cNvPr id="0" name=""/>
        <dsp:cNvSpPr/>
      </dsp:nvSpPr>
      <dsp:spPr>
        <a:xfrm>
          <a:off x="2480384" y="1768656"/>
          <a:ext cx="1687309" cy="550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88819"/>
                <a:satOff val="-19997"/>
                <a:lumOff val="-490"/>
                <a:alphaOff val="0"/>
                <a:tint val="96000"/>
                <a:lumMod val="104000"/>
              </a:schemeClr>
            </a:gs>
            <a:gs pos="100000">
              <a:schemeClr val="accent2">
                <a:hueOff val="188819"/>
                <a:satOff val="-19997"/>
                <a:lumOff val="-49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Knowledge</a:t>
          </a:r>
          <a:endParaRPr lang="en-US" sz="1600" kern="1200" noProof="0" dirty="0"/>
        </a:p>
      </dsp:txBody>
      <dsp:txXfrm>
        <a:off x="2496505" y="1784777"/>
        <a:ext cx="1655067" cy="518168"/>
      </dsp:txXfrm>
    </dsp:sp>
    <dsp:sp modelId="{D2861E6E-7A84-4B16-8DA4-B53EA2623A7D}">
      <dsp:nvSpPr>
        <dsp:cNvPr id="0" name=""/>
        <dsp:cNvSpPr/>
      </dsp:nvSpPr>
      <dsp:spPr>
        <a:xfrm>
          <a:off x="2480384" y="2403745"/>
          <a:ext cx="1687309" cy="550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Copyrights</a:t>
          </a:r>
          <a:endParaRPr lang="en-US" sz="1600" kern="1200" noProof="0" dirty="0"/>
        </a:p>
      </dsp:txBody>
      <dsp:txXfrm>
        <a:off x="2496505" y="2419866"/>
        <a:ext cx="1655067" cy="518168"/>
      </dsp:txXfrm>
    </dsp:sp>
    <dsp:sp modelId="{809BA6F4-8DB7-4A23-B170-3D63825A42F5}">
      <dsp:nvSpPr>
        <dsp:cNvPr id="0" name=""/>
        <dsp:cNvSpPr/>
      </dsp:nvSpPr>
      <dsp:spPr>
        <a:xfrm>
          <a:off x="2480384" y="3038834"/>
          <a:ext cx="1687309" cy="550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64346"/>
                <a:satOff val="-27996"/>
                <a:lumOff val="-686"/>
                <a:alphaOff val="0"/>
                <a:tint val="96000"/>
                <a:lumMod val="104000"/>
              </a:schemeClr>
            </a:gs>
            <a:gs pos="100000">
              <a:schemeClr val="accent2">
                <a:hueOff val="264346"/>
                <a:satOff val="-27996"/>
                <a:lumOff val="-68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Customer databases</a:t>
          </a:r>
          <a:endParaRPr lang="en-US" sz="1600" kern="1200" noProof="0" dirty="0"/>
        </a:p>
      </dsp:txBody>
      <dsp:txXfrm>
        <a:off x="2496505" y="3054955"/>
        <a:ext cx="1655067" cy="518168"/>
      </dsp:txXfrm>
    </dsp:sp>
    <dsp:sp modelId="{53876007-F656-438E-9A33-1D0182E4F962}">
      <dsp:nvSpPr>
        <dsp:cNvPr id="0" name=""/>
        <dsp:cNvSpPr/>
      </dsp:nvSpPr>
      <dsp:spPr>
        <a:xfrm>
          <a:off x="4536792" y="0"/>
          <a:ext cx="2109136" cy="37782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/>
            <a:t>Human</a:t>
          </a:r>
          <a:endParaRPr lang="en-US" sz="2800" kern="1200" noProof="0" dirty="0"/>
        </a:p>
      </dsp:txBody>
      <dsp:txXfrm>
        <a:off x="4536792" y="0"/>
        <a:ext cx="2109136" cy="1133475"/>
      </dsp:txXfrm>
    </dsp:sp>
    <dsp:sp modelId="{D21DB658-4DE7-4F01-BB12-A870DB133C29}">
      <dsp:nvSpPr>
        <dsp:cNvPr id="0" name=""/>
        <dsp:cNvSpPr/>
      </dsp:nvSpPr>
      <dsp:spPr>
        <a:xfrm>
          <a:off x="4747706" y="1134581"/>
          <a:ext cx="1687309" cy="113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Specific education</a:t>
          </a:r>
          <a:endParaRPr lang="en-US" sz="1600" kern="1200" noProof="0" dirty="0"/>
        </a:p>
      </dsp:txBody>
      <dsp:txXfrm>
        <a:off x="4781072" y="1167947"/>
        <a:ext cx="1620577" cy="1072462"/>
      </dsp:txXfrm>
    </dsp:sp>
    <dsp:sp modelId="{F3730086-0125-485A-9298-AFC4508A0217}">
      <dsp:nvSpPr>
        <dsp:cNvPr id="0" name=""/>
        <dsp:cNvSpPr/>
      </dsp:nvSpPr>
      <dsp:spPr>
        <a:xfrm>
          <a:off x="4747706" y="2449036"/>
          <a:ext cx="1687309" cy="113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39874"/>
                <a:satOff val="-35995"/>
                <a:lumOff val="-882"/>
                <a:alphaOff val="0"/>
                <a:tint val="96000"/>
                <a:lumMod val="104000"/>
              </a:schemeClr>
            </a:gs>
            <a:gs pos="100000">
              <a:schemeClr val="accent2">
                <a:hueOff val="339874"/>
                <a:satOff val="-35995"/>
                <a:lumOff val="-8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Knowledge-intensive and creative industries</a:t>
          </a:r>
          <a:endParaRPr lang="en-US" sz="1600" kern="1200" noProof="0" dirty="0"/>
        </a:p>
      </dsp:txBody>
      <dsp:txXfrm>
        <a:off x="4781072" y="2482402"/>
        <a:ext cx="1620577" cy="1072462"/>
      </dsp:txXfrm>
    </dsp:sp>
    <dsp:sp modelId="{57915F64-1DF3-4FE4-9D38-824F6F2B343E}">
      <dsp:nvSpPr>
        <dsp:cNvPr id="0" name=""/>
        <dsp:cNvSpPr/>
      </dsp:nvSpPr>
      <dsp:spPr>
        <a:xfrm>
          <a:off x="6804114" y="0"/>
          <a:ext cx="2109136" cy="37782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/>
            <a:t>Financial</a:t>
          </a:r>
          <a:endParaRPr lang="en-US" sz="2800" kern="1200" noProof="0" dirty="0"/>
        </a:p>
      </dsp:txBody>
      <dsp:txXfrm>
        <a:off x="6804114" y="0"/>
        <a:ext cx="2109136" cy="1133475"/>
      </dsp:txXfrm>
    </dsp:sp>
    <dsp:sp modelId="{D0148EF1-FFF9-4F81-B7B6-C459DE1D02E3}">
      <dsp:nvSpPr>
        <dsp:cNvPr id="0" name=""/>
        <dsp:cNvSpPr/>
      </dsp:nvSpPr>
      <dsp:spPr>
        <a:xfrm>
          <a:off x="7015027" y="1133797"/>
          <a:ext cx="1687309" cy="7422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77637"/>
                <a:satOff val="-39994"/>
                <a:lumOff val="-980"/>
                <a:alphaOff val="0"/>
                <a:tint val="96000"/>
                <a:lumMod val="104000"/>
              </a:schemeClr>
            </a:gs>
            <a:gs pos="100000">
              <a:schemeClr val="accent2">
                <a:hueOff val="377637"/>
                <a:satOff val="-39994"/>
                <a:lumOff val="-98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Stock options</a:t>
          </a:r>
          <a:endParaRPr lang="en-US" sz="1600" kern="1200" noProof="0" dirty="0"/>
        </a:p>
      </dsp:txBody>
      <dsp:txXfrm>
        <a:off x="7036767" y="1155537"/>
        <a:ext cx="1643829" cy="698794"/>
      </dsp:txXfrm>
    </dsp:sp>
    <dsp:sp modelId="{92B808DA-932E-4358-B1EB-3A22DE3B5686}">
      <dsp:nvSpPr>
        <dsp:cNvPr id="0" name=""/>
        <dsp:cNvSpPr/>
      </dsp:nvSpPr>
      <dsp:spPr>
        <a:xfrm>
          <a:off x="7015027" y="1990268"/>
          <a:ext cx="1687309" cy="7422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15401"/>
                <a:satOff val="-43994"/>
                <a:lumOff val="-1078"/>
                <a:alphaOff val="0"/>
                <a:tint val="96000"/>
                <a:lumMod val="104000"/>
              </a:schemeClr>
            </a:gs>
            <a:gs pos="100000">
              <a:schemeClr val="accent2">
                <a:hueOff val="415401"/>
                <a:satOff val="-43994"/>
                <a:lumOff val="-107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Loans</a:t>
          </a:r>
          <a:endParaRPr lang="en-US" sz="1600" kern="1200" noProof="0" dirty="0"/>
        </a:p>
      </dsp:txBody>
      <dsp:txXfrm>
        <a:off x="7036767" y="2012008"/>
        <a:ext cx="1643829" cy="698794"/>
      </dsp:txXfrm>
    </dsp:sp>
    <dsp:sp modelId="{C1249D1B-43D8-4DFE-8DF0-566B85429C87}">
      <dsp:nvSpPr>
        <dsp:cNvPr id="0" name=""/>
        <dsp:cNvSpPr/>
      </dsp:nvSpPr>
      <dsp:spPr>
        <a:xfrm>
          <a:off x="7015027" y="2846739"/>
          <a:ext cx="1687309" cy="7422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Other financial resources</a:t>
          </a:r>
          <a:endParaRPr lang="en-US" sz="1600" kern="1200" noProof="0" dirty="0"/>
        </a:p>
      </dsp:txBody>
      <dsp:txXfrm>
        <a:off x="7036767" y="2868479"/>
        <a:ext cx="1643829" cy="6987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24322-9168-4D9F-8FDE-310668222976}">
      <dsp:nvSpPr>
        <dsp:cNvPr id="0" name=""/>
        <dsp:cNvSpPr/>
      </dsp:nvSpPr>
      <dsp:spPr>
        <a:xfrm>
          <a:off x="1408920" y="1785"/>
          <a:ext cx="2903599" cy="174215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Production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Designing, making and delivering the product</a:t>
          </a:r>
          <a:endParaRPr lang="en-US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Dominates in manufacturing firms</a:t>
          </a:r>
          <a:endParaRPr lang="en-US" sz="1600" kern="1200" noProof="0" dirty="0"/>
        </a:p>
      </dsp:txBody>
      <dsp:txXfrm>
        <a:off x="1408920" y="1785"/>
        <a:ext cx="2903599" cy="1742159"/>
      </dsp:txXfrm>
    </dsp:sp>
    <dsp:sp modelId="{0ABF656E-634E-4283-B49D-428EFFE059BF}">
      <dsp:nvSpPr>
        <dsp:cNvPr id="0" name=""/>
        <dsp:cNvSpPr/>
      </dsp:nvSpPr>
      <dsp:spPr>
        <a:xfrm>
          <a:off x="4602879" y="1785"/>
          <a:ext cx="2903599" cy="174215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Problem solving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New solutions to individual customer problems</a:t>
          </a:r>
          <a:endParaRPr lang="en-US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Consultancies, hospitals and service organizations</a:t>
          </a:r>
          <a:endParaRPr lang="en-US" sz="1600" kern="1200" noProof="0" dirty="0"/>
        </a:p>
      </dsp:txBody>
      <dsp:txXfrm>
        <a:off x="4602879" y="1785"/>
        <a:ext cx="2903599" cy="1742159"/>
      </dsp:txXfrm>
    </dsp:sp>
    <dsp:sp modelId="{FED7A98D-A028-46DF-8656-C802AC9F25C9}">
      <dsp:nvSpPr>
        <dsp:cNvPr id="0" name=""/>
        <dsp:cNvSpPr/>
      </dsp:nvSpPr>
      <dsp:spPr>
        <a:xfrm>
          <a:off x="3005900" y="2034304"/>
          <a:ext cx="2903599" cy="1742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Platform/network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Platform or networks need continual development</a:t>
          </a:r>
          <a:endParaRPr lang="en-US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Software, networks, matchmaking platforms</a:t>
          </a:r>
          <a:endParaRPr lang="en-US" sz="1600" kern="1200" noProof="0" dirty="0"/>
        </a:p>
      </dsp:txBody>
      <dsp:txXfrm>
        <a:off x="3005900" y="2034304"/>
        <a:ext cx="2903599" cy="17421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F1945-28E3-4748-9C54-BB085B78E2F0}">
      <dsp:nvSpPr>
        <dsp:cNvPr id="0" name=""/>
        <dsp:cNvSpPr/>
      </dsp:nvSpPr>
      <dsp:spPr>
        <a:xfrm>
          <a:off x="1408920" y="1785"/>
          <a:ext cx="2903599" cy="174215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Optimization and economy of scale</a:t>
          </a:r>
          <a:endParaRPr lang="en-US" sz="1700" kern="1200" noProof="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noProof="0" dirty="0" smtClean="0"/>
            <a:t>Based on optimization of allocation of resources and activities</a:t>
          </a:r>
          <a:endParaRPr lang="en-US" sz="1300" kern="1200" noProof="0" dirty="0"/>
        </a:p>
      </dsp:txBody>
      <dsp:txXfrm>
        <a:off x="1408920" y="1785"/>
        <a:ext cx="2903599" cy="1742159"/>
      </dsp:txXfrm>
    </dsp:sp>
    <dsp:sp modelId="{A3EE5D7E-F0A1-4ABF-BB0A-0DE7DB79869F}">
      <dsp:nvSpPr>
        <dsp:cNvPr id="0" name=""/>
        <dsp:cNvSpPr/>
      </dsp:nvSpPr>
      <dsp:spPr>
        <a:xfrm>
          <a:off x="4602879" y="1785"/>
          <a:ext cx="2903599" cy="174215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Reduction of risk and uncertainty</a:t>
          </a:r>
          <a:endParaRPr lang="en-US" sz="1700" kern="1200" noProof="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noProof="0" dirty="0" smtClean="0"/>
            <a:t>Strategic alliances</a:t>
          </a:r>
          <a:endParaRPr lang="en-US" sz="1300" kern="1200" noProof="0" dirty="0"/>
        </a:p>
      </dsp:txBody>
      <dsp:txXfrm>
        <a:off x="4602879" y="1785"/>
        <a:ext cx="2903599" cy="1742159"/>
      </dsp:txXfrm>
    </dsp:sp>
    <dsp:sp modelId="{15B11F6F-2438-4EC7-84A0-D7EC22C94E88}">
      <dsp:nvSpPr>
        <dsp:cNvPr id="0" name=""/>
        <dsp:cNvSpPr/>
      </dsp:nvSpPr>
      <dsp:spPr>
        <a:xfrm>
          <a:off x="3005900" y="2034304"/>
          <a:ext cx="2903599" cy="1742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Acquisition of particular resources and activities</a:t>
          </a:r>
          <a:endParaRPr lang="en-US" sz="1700" kern="1200" noProof="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noProof="0" dirty="0" smtClean="0"/>
            <a:t>Few companies own all the resources</a:t>
          </a:r>
          <a:endParaRPr lang="en-US" sz="1300" kern="1200" noProof="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noProof="0" dirty="0" smtClean="0"/>
            <a:t>They extend their capabilities by relying on other firms to furnish particular resources</a:t>
          </a:r>
          <a:endParaRPr lang="en-US" sz="1300" kern="1200" noProof="0" dirty="0"/>
        </a:p>
      </dsp:txBody>
      <dsp:txXfrm>
        <a:off x="3005900" y="2034304"/>
        <a:ext cx="2903599" cy="17421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70FF-7451-40E2-8FDF-0895F5E1C420}">
      <dsp:nvSpPr>
        <dsp:cNvPr id="0" name=""/>
        <dsp:cNvSpPr/>
      </dsp:nvSpPr>
      <dsp:spPr>
        <a:xfrm>
          <a:off x="0" y="78184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Cost driven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Focus on minimizing costs</a:t>
          </a:r>
          <a:endParaRPr lang="en-US" sz="1600" kern="1200" noProof="0" dirty="0"/>
        </a:p>
      </dsp:txBody>
      <dsp:txXfrm>
        <a:off x="0" y="78184"/>
        <a:ext cx="2786062" cy="1671637"/>
      </dsp:txXfrm>
    </dsp:sp>
    <dsp:sp modelId="{4AAFBE44-A3B3-4AF5-8EC0-B639C6C7320A}">
      <dsp:nvSpPr>
        <dsp:cNvPr id="0" name=""/>
        <dsp:cNvSpPr/>
      </dsp:nvSpPr>
      <dsp:spPr>
        <a:xfrm>
          <a:off x="3064668" y="78184"/>
          <a:ext cx="2786062" cy="167163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Value Driven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Premium Value Proposition</a:t>
          </a:r>
          <a:endParaRPr lang="en-US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High degree of personalized service</a:t>
          </a:r>
          <a:endParaRPr lang="en-US" sz="1600" kern="1200" noProof="0" dirty="0"/>
        </a:p>
      </dsp:txBody>
      <dsp:txXfrm>
        <a:off x="3064668" y="78184"/>
        <a:ext cx="2786062" cy="1671637"/>
      </dsp:txXfrm>
    </dsp:sp>
    <dsp:sp modelId="{596935BA-100F-480C-AE65-ED47C120C37F}">
      <dsp:nvSpPr>
        <dsp:cNvPr id="0" name=""/>
        <dsp:cNvSpPr/>
      </dsp:nvSpPr>
      <dsp:spPr>
        <a:xfrm>
          <a:off x="6129337" y="78184"/>
          <a:ext cx="2786062" cy="16716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Fixed costs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Costs remain the same despite the volume of goods or services produced</a:t>
          </a:r>
          <a:endParaRPr lang="en-US" sz="1600" kern="1200" noProof="0" dirty="0"/>
        </a:p>
      </dsp:txBody>
      <dsp:txXfrm>
        <a:off x="6129337" y="78184"/>
        <a:ext cx="2786062" cy="1671637"/>
      </dsp:txXfrm>
    </dsp:sp>
    <dsp:sp modelId="{AE5E2D9D-9369-4E72-9C2A-5E6211E7F7B0}">
      <dsp:nvSpPr>
        <dsp:cNvPr id="0" name=""/>
        <dsp:cNvSpPr/>
      </dsp:nvSpPr>
      <dsp:spPr>
        <a:xfrm>
          <a:off x="0" y="2028428"/>
          <a:ext cx="2786062" cy="16716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Variable costs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Costs that vary proportionally with the volume of production</a:t>
          </a:r>
          <a:endParaRPr lang="en-US" sz="1600" kern="1200" noProof="0" dirty="0"/>
        </a:p>
      </dsp:txBody>
      <dsp:txXfrm>
        <a:off x="0" y="2028428"/>
        <a:ext cx="2786062" cy="1671637"/>
      </dsp:txXfrm>
    </dsp:sp>
    <dsp:sp modelId="{22ECE622-7CCD-49A7-B642-1D510853CEA5}">
      <dsp:nvSpPr>
        <dsp:cNvPr id="0" name=""/>
        <dsp:cNvSpPr/>
      </dsp:nvSpPr>
      <dsp:spPr>
        <a:xfrm>
          <a:off x="3064668" y="2028428"/>
          <a:ext cx="2786062" cy="167163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Economies of scale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Cost advantages related to output expansion</a:t>
          </a:r>
          <a:endParaRPr lang="en-US" sz="1600" kern="1200" noProof="0" dirty="0"/>
        </a:p>
      </dsp:txBody>
      <dsp:txXfrm>
        <a:off x="3064668" y="2028428"/>
        <a:ext cx="2786062" cy="1671637"/>
      </dsp:txXfrm>
    </dsp:sp>
    <dsp:sp modelId="{93E8B733-4687-4014-A7D0-7C9E1E617D7C}">
      <dsp:nvSpPr>
        <dsp:cNvPr id="0" name=""/>
        <dsp:cNvSpPr/>
      </dsp:nvSpPr>
      <dsp:spPr>
        <a:xfrm>
          <a:off x="6129337" y="2028428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Economies of scope</a:t>
          </a:r>
          <a:endParaRPr lang="en-US" sz="21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Large scope of operation</a:t>
          </a:r>
          <a:endParaRPr lang="en-US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One activity can support more products</a:t>
          </a:r>
          <a:endParaRPr lang="en-US" sz="1600" kern="1200" noProof="0" dirty="0"/>
        </a:p>
      </dsp:txBody>
      <dsp:txXfrm>
        <a:off x="6129337" y="2028428"/>
        <a:ext cx="2786062" cy="1671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598ED-6E07-4FAC-9620-830240490942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02D5D-6292-4F72-826D-7CC609A909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3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Publishing</a:t>
            </a:r>
            <a:r>
              <a:rPr lang="en-US" baseline="0" dirty="0" smtClean="0"/>
              <a:t> services:</a:t>
            </a:r>
          </a:p>
          <a:p>
            <a:r>
              <a:rPr lang="en-US" baseline="0" dirty="0" smtClean="0"/>
              <a:t>  * marketing packages</a:t>
            </a:r>
          </a:p>
          <a:p>
            <a:r>
              <a:rPr lang="en-US" baseline="0" dirty="0" smtClean="0"/>
              <a:t>  * </a:t>
            </a:r>
            <a:r>
              <a:rPr lang="en-US" baseline="0" dirty="0" err="1" smtClean="0"/>
              <a:t>distribucni</a:t>
            </a:r>
            <a:r>
              <a:rPr lang="en-US" baseline="0" dirty="0" smtClean="0"/>
              <a:t> packages – </a:t>
            </a:r>
            <a:r>
              <a:rPr lang="en-US" baseline="0" dirty="0" err="1" smtClean="0"/>
              <a:t>dostanete</a:t>
            </a:r>
            <a:r>
              <a:rPr lang="en-US" baseline="0" dirty="0" smtClean="0"/>
              <a:t> se eBay, </a:t>
            </a:r>
            <a:r>
              <a:rPr lang="en-US" baseline="0" dirty="0" err="1" smtClean="0"/>
              <a:t>Amazon.com</a:t>
            </a:r>
            <a:endParaRPr lang="en-US" baseline="0" dirty="0" smtClean="0"/>
          </a:p>
          <a:p>
            <a:r>
              <a:rPr lang="en-US" baseline="0" dirty="0" smtClean="0"/>
              <a:t>  * book reviews</a:t>
            </a:r>
          </a:p>
          <a:p>
            <a:r>
              <a:rPr lang="en-US" baseline="0" dirty="0" smtClean="0"/>
              <a:t>  * pre-publish packages – better cover, better formatting, </a:t>
            </a:r>
            <a:r>
              <a:rPr lang="en-US" baseline="0" dirty="0" err="1" smtClean="0"/>
              <a:t>ePub</a:t>
            </a:r>
            <a:r>
              <a:rPr lang="en-US" baseline="0" dirty="0" smtClean="0"/>
              <a:t> conversion, editorial quality review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examples: eBay, </a:t>
            </a:r>
            <a:r>
              <a:rPr lang="en-US" dirty="0" err="1" smtClean="0"/>
              <a:t>Youtube</a:t>
            </a:r>
            <a:r>
              <a:rPr lang="en-US" dirty="0" smtClean="0"/>
              <a:t>,</a:t>
            </a:r>
            <a:r>
              <a:rPr lang="en-US" baseline="0" dirty="0" smtClean="0"/>
              <a:t> Netflix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338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Publishing</a:t>
            </a:r>
            <a:r>
              <a:rPr lang="en-US" baseline="0" dirty="0" smtClean="0"/>
              <a:t> services:</a:t>
            </a:r>
          </a:p>
          <a:p>
            <a:r>
              <a:rPr lang="en-US" baseline="0" dirty="0" smtClean="0"/>
              <a:t>  * marketing packages</a:t>
            </a:r>
          </a:p>
          <a:p>
            <a:r>
              <a:rPr lang="en-US" baseline="0" dirty="0" smtClean="0"/>
              <a:t>  * </a:t>
            </a:r>
            <a:r>
              <a:rPr lang="en-US" baseline="0" dirty="0" err="1" smtClean="0"/>
              <a:t>distribucni</a:t>
            </a:r>
            <a:r>
              <a:rPr lang="en-US" baseline="0" dirty="0" smtClean="0"/>
              <a:t> packages – </a:t>
            </a:r>
            <a:r>
              <a:rPr lang="en-US" baseline="0" dirty="0" err="1" smtClean="0"/>
              <a:t>dostanete</a:t>
            </a:r>
            <a:r>
              <a:rPr lang="en-US" baseline="0" dirty="0" smtClean="0"/>
              <a:t> se eBay, </a:t>
            </a:r>
            <a:r>
              <a:rPr lang="en-US" baseline="0" dirty="0" err="1" smtClean="0"/>
              <a:t>Amazon.com</a:t>
            </a:r>
            <a:endParaRPr lang="en-US" baseline="0" dirty="0" smtClean="0"/>
          </a:p>
          <a:p>
            <a:r>
              <a:rPr lang="en-US" baseline="0" dirty="0" smtClean="0"/>
              <a:t>  * book reviews</a:t>
            </a:r>
          </a:p>
          <a:p>
            <a:r>
              <a:rPr lang="en-US" baseline="0" dirty="0" smtClean="0"/>
              <a:t>  * pre-publish packages – better cover, better formatting, </a:t>
            </a:r>
            <a:r>
              <a:rPr lang="en-US" baseline="0" dirty="0" err="1" smtClean="0"/>
              <a:t>ePub</a:t>
            </a:r>
            <a:r>
              <a:rPr lang="en-US" baseline="0" dirty="0" smtClean="0"/>
              <a:t> conversion, editorial quality review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examples: eBay, </a:t>
            </a:r>
            <a:r>
              <a:rPr lang="en-US" dirty="0" err="1" smtClean="0"/>
              <a:t>Youtube</a:t>
            </a:r>
            <a:r>
              <a:rPr lang="en-US" dirty="0" smtClean="0"/>
              <a:t>,</a:t>
            </a:r>
            <a:r>
              <a:rPr lang="en-US" baseline="0" dirty="0" smtClean="0"/>
              <a:t> Netflix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3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00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37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8596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109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350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679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5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3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7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5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1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62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75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87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76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08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29812-A7A2-47DC-B79A-A7AF0FB1D868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85D359-B2AE-40CE-B6C9-E64247675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26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Marketing and business model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941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Chanel types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688468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68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Chanel Phases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51675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0850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Customer relationships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type of relationship does each of our Customer Segments expect us to establish and maintain with them?</a:t>
            </a:r>
          </a:p>
          <a:p>
            <a:r>
              <a:rPr lang="en-GB" dirty="0" smtClean="0"/>
              <a:t>Which ones have we established?</a:t>
            </a:r>
          </a:p>
          <a:p>
            <a:r>
              <a:rPr lang="en-GB" dirty="0" smtClean="0"/>
              <a:t>How costly are they?</a:t>
            </a:r>
          </a:p>
          <a:p>
            <a:r>
              <a:rPr lang="en-GB" dirty="0" smtClean="0"/>
              <a:t>How are they integrated with the rest of our business model?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086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Customer relationships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680563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46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99984" y="402437"/>
            <a:ext cx="8911687" cy="1280890"/>
          </a:xfrm>
        </p:spPr>
        <p:txBody>
          <a:bodyPr>
            <a:normAutofit/>
          </a:bodyPr>
          <a:lstStyle/>
          <a:p>
            <a:r>
              <a:rPr lang="en-GB" dirty="0" smtClean="0"/>
              <a:t>Business model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PV215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14</a:t>
            </a:fld>
            <a:endParaRPr lang="en-GB" dirty="0"/>
          </a:p>
        </p:txBody>
      </p:sp>
      <p:grpSp>
        <p:nvGrpSpPr>
          <p:cNvPr id="67" name="Group 66"/>
          <p:cNvGrpSpPr/>
          <p:nvPr/>
        </p:nvGrpSpPr>
        <p:grpSpPr>
          <a:xfrm>
            <a:off x="1896537" y="1521878"/>
            <a:ext cx="1672167" cy="3683000"/>
            <a:chOff x="372536" y="1470553"/>
            <a:chExt cx="1672167" cy="3683000"/>
          </a:xfrm>
        </p:grpSpPr>
        <p:sp>
          <p:nvSpPr>
            <p:cNvPr id="14" name="Rounded Rectangle 13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14" descr="rings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56" name="Rectangle 55"/>
            <p:cNvSpPr/>
            <p:nvPr/>
          </p:nvSpPr>
          <p:spPr>
            <a:xfrm>
              <a:off x="457200" y="1771644"/>
              <a:ext cx="1502965" cy="320675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>
                  <a:solidFill>
                    <a:srgbClr val="000000"/>
                  </a:solidFill>
                </a:rPr>
                <a:t>-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3587750" y="1470553"/>
            <a:ext cx="1672167" cy="1884362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KA</a:t>
            </a:r>
            <a:endParaRPr lang="en-GB" sz="1050" dirty="0">
              <a:solidFill>
                <a:schemeClr val="tx1"/>
              </a:solidFill>
            </a:endParaRPr>
          </a:p>
        </p:txBody>
      </p:sp>
      <p:pic>
        <p:nvPicPr>
          <p:cNvPr id="22" name="Picture 21" descr="activit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7174" y="1515677"/>
            <a:ext cx="272901" cy="272901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3568704" y="3354915"/>
            <a:ext cx="1672167" cy="1798639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KR</a:t>
            </a:r>
            <a:endParaRPr lang="en-GB" sz="1050" dirty="0">
              <a:solidFill>
                <a:schemeClr val="tx1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917174" y="3459710"/>
            <a:ext cx="247502" cy="309766"/>
            <a:chOff x="2472416" y="4032248"/>
            <a:chExt cx="675217" cy="845082"/>
          </a:xfrm>
        </p:grpSpPr>
        <p:pic>
          <p:nvPicPr>
            <p:cNvPr id="18" name="Picture 17" descr="sportsma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85176" y="4032248"/>
              <a:ext cx="362457" cy="604095"/>
            </a:xfrm>
            <a:prstGeom prst="rect">
              <a:avLst/>
            </a:prstGeom>
          </p:spPr>
        </p:pic>
        <p:pic>
          <p:nvPicPr>
            <p:cNvPr id="19" name="Picture 18" descr="bricks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72416" y="4233862"/>
              <a:ext cx="643468" cy="643468"/>
            </a:xfrm>
            <a:prstGeom prst="rect">
              <a:avLst/>
            </a:prstGeom>
          </p:spPr>
        </p:pic>
      </p:grpSp>
      <p:sp>
        <p:nvSpPr>
          <p:cNvPr id="37" name="Rounded Rectangle 36"/>
          <p:cNvSpPr/>
          <p:nvPr/>
        </p:nvSpPr>
        <p:spPr>
          <a:xfrm>
            <a:off x="6932084" y="1470552"/>
            <a:ext cx="1672167" cy="1884362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CR</a:t>
            </a:r>
            <a:endParaRPr lang="en-GB" sz="1050" dirty="0">
              <a:solidFill>
                <a:schemeClr val="tx1"/>
              </a:solidFill>
            </a:endParaRPr>
          </a:p>
        </p:txBody>
      </p:sp>
      <p:pic>
        <p:nvPicPr>
          <p:cNvPr id="38" name="Picture 37" descr="heart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54754" y="1569740"/>
            <a:ext cx="223579" cy="182771"/>
          </a:xfrm>
          <a:prstGeom prst="rect">
            <a:avLst/>
          </a:prstGeom>
        </p:spPr>
      </p:pic>
      <p:sp>
        <p:nvSpPr>
          <p:cNvPr id="31" name="Rounded Rectangle 30"/>
          <p:cNvSpPr/>
          <p:nvPr/>
        </p:nvSpPr>
        <p:spPr>
          <a:xfrm>
            <a:off x="6934204" y="3354914"/>
            <a:ext cx="1672167" cy="1798639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CH</a:t>
            </a:r>
            <a:endParaRPr lang="en-GB" sz="1050" dirty="0">
              <a:solidFill>
                <a:schemeClr val="tx1"/>
              </a:solidFill>
            </a:endParaRPr>
          </a:p>
        </p:txBody>
      </p:sp>
      <p:pic>
        <p:nvPicPr>
          <p:cNvPr id="32" name="Picture 31" descr="delivery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54754" y="3452765"/>
            <a:ext cx="316711" cy="316711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5259917" y="1470553"/>
            <a:ext cx="1672167" cy="3683000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VP</a:t>
            </a:r>
            <a:endParaRPr lang="en-GB" sz="1050" dirty="0">
              <a:solidFill>
                <a:schemeClr val="tx1"/>
              </a:solidFill>
            </a:endParaRPr>
          </a:p>
        </p:txBody>
      </p:sp>
      <p:pic>
        <p:nvPicPr>
          <p:cNvPr id="12" name="Picture 11" descr="value_proposition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66635" y="1544339"/>
            <a:ext cx="236043" cy="244239"/>
          </a:xfrm>
          <a:prstGeom prst="rect">
            <a:avLst/>
          </a:prstGeom>
        </p:spPr>
      </p:pic>
      <p:sp>
        <p:nvSpPr>
          <p:cNvPr id="62" name="Rectangle 61"/>
          <p:cNvSpPr/>
          <p:nvPr/>
        </p:nvSpPr>
        <p:spPr>
          <a:xfrm>
            <a:off x="5344518" y="1771661"/>
            <a:ext cx="1502965" cy="32067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cap="small" dirty="0">
              <a:solidFill>
                <a:srgbClr val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612715" y="1470553"/>
            <a:ext cx="1672167" cy="3683000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CS</a:t>
            </a:r>
            <a:endParaRPr lang="en-GB" sz="1050" dirty="0">
              <a:solidFill>
                <a:schemeClr val="tx1"/>
              </a:solidFill>
            </a:endParaRPr>
          </a:p>
        </p:txBody>
      </p:sp>
      <p:pic>
        <p:nvPicPr>
          <p:cNvPr id="9" name="Picture 8" descr="sportsman_black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10023029" y="1549971"/>
            <a:ext cx="148244" cy="247074"/>
          </a:xfrm>
          <a:prstGeom prst="rect">
            <a:avLst/>
          </a:prstGeom>
        </p:spPr>
      </p:pic>
      <p:sp>
        <p:nvSpPr>
          <p:cNvPr id="47" name="Rounded Rectangle 46"/>
          <p:cNvSpPr/>
          <p:nvPr/>
        </p:nvSpPr>
        <p:spPr>
          <a:xfrm>
            <a:off x="1896536" y="5153554"/>
            <a:ext cx="4199464" cy="1307306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C$</a:t>
            </a:r>
            <a:endParaRPr lang="en-GB" sz="1050" dirty="0">
              <a:solidFill>
                <a:schemeClr val="tx1"/>
              </a:solidFill>
            </a:endParaRPr>
          </a:p>
        </p:txBody>
      </p:sp>
      <p:pic>
        <p:nvPicPr>
          <p:cNvPr id="48" name="Picture 39" descr="dollar_red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84333" y="5221812"/>
            <a:ext cx="239478" cy="239478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6096000" y="5153554"/>
            <a:ext cx="4199464" cy="1307306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R$</a:t>
            </a:r>
            <a:endParaRPr lang="en-GB" sz="1050" dirty="0">
              <a:solidFill>
                <a:schemeClr val="tx1"/>
              </a:solidFill>
            </a:endParaRPr>
          </a:p>
        </p:txBody>
      </p:sp>
      <p:pic>
        <p:nvPicPr>
          <p:cNvPr id="43" name="Picture 42" descr="dollar_green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991063" y="5204878"/>
            <a:ext cx="239478" cy="239478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6255828" y="1090830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A6A6A6"/>
                </a:solidFill>
              </a:rPr>
              <a:t>By A. </a:t>
            </a:r>
            <a:r>
              <a:rPr lang="en-GB" dirty="0" err="1" smtClean="0">
                <a:solidFill>
                  <a:srgbClr val="A6A6A6"/>
                </a:solidFill>
              </a:rPr>
              <a:t>Osterwalder</a:t>
            </a:r>
            <a:r>
              <a:rPr lang="en-GB" dirty="0" smtClean="0">
                <a:solidFill>
                  <a:srgbClr val="A6A6A6"/>
                </a:solidFill>
              </a:rPr>
              <a:t> &amp; Y. </a:t>
            </a:r>
            <a:r>
              <a:rPr lang="en-GB" dirty="0" err="1" smtClean="0">
                <a:solidFill>
                  <a:srgbClr val="A6A6A6"/>
                </a:solidFill>
              </a:rPr>
              <a:t>Pigneur</a:t>
            </a:r>
            <a:endParaRPr lang="en-GB" dirty="0">
              <a:solidFill>
                <a:srgbClr val="A6A6A6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190075" y="1194955"/>
            <a:ext cx="5377480" cy="40268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bdélníkový bublinový popisek 5"/>
          <p:cNvSpPr/>
          <p:nvPr/>
        </p:nvSpPr>
        <p:spPr>
          <a:xfrm>
            <a:off x="5611091" y="365125"/>
            <a:ext cx="1745673" cy="8090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Marketing</a:t>
            </a:r>
          </a:p>
        </p:txBody>
      </p:sp>
    </p:spTree>
    <p:extLst>
      <p:ext uri="{BB962C8B-B14F-4D97-AF65-F5344CB8AC3E}">
        <p14:creationId xmlns:p14="http://schemas.microsoft.com/office/powerpoint/2010/main" val="19071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streams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what value are our customers really willing to pay?</a:t>
            </a:r>
          </a:p>
          <a:p>
            <a:r>
              <a:rPr lang="en-GB" dirty="0" smtClean="0"/>
              <a:t>For what do they currently pay?</a:t>
            </a:r>
          </a:p>
          <a:p>
            <a:r>
              <a:rPr lang="en-GB" dirty="0" smtClean="0"/>
              <a:t>How are they currently paying?</a:t>
            </a:r>
          </a:p>
          <a:p>
            <a:r>
              <a:rPr lang="en-GB" dirty="0" smtClean="0"/>
              <a:t>How would they prefer to pay?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652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streams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237693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870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Keys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2487292"/>
              </p:ext>
            </p:extLst>
          </p:nvPr>
        </p:nvGraphicFramePr>
        <p:xfrm>
          <a:off x="2032000" y="2306782"/>
          <a:ext cx="8128000" cy="3831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5168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resources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resources do our Value Propositions require?</a:t>
            </a:r>
          </a:p>
          <a:p>
            <a:r>
              <a:rPr lang="en-GB" dirty="0" smtClean="0"/>
              <a:t>Our Distribution Channels?</a:t>
            </a:r>
          </a:p>
          <a:p>
            <a:r>
              <a:rPr lang="en-GB" dirty="0" smtClean="0"/>
              <a:t>Customer relationships?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157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resources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89569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65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activities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Marketing and business model</a:t>
            </a:r>
          </a:p>
          <a:p>
            <a:r>
              <a:rPr lang="en-GB" dirty="0" smtClean="0"/>
              <a:t>Basic relations</a:t>
            </a:r>
          </a:p>
          <a:p>
            <a:r>
              <a:rPr lang="en-GB" dirty="0" smtClean="0"/>
              <a:t>How to create business model</a:t>
            </a:r>
          </a:p>
          <a:p>
            <a:r>
              <a:rPr lang="en-GB" dirty="0" smtClean="0"/>
              <a:t>Basic examples of business models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332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Activities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activities do our Value Propositions require?</a:t>
            </a:r>
          </a:p>
          <a:p>
            <a:r>
              <a:rPr lang="en-GB" dirty="0" smtClean="0"/>
              <a:t>Our distribution channels?</a:t>
            </a:r>
          </a:p>
          <a:p>
            <a:r>
              <a:rPr lang="en-GB" dirty="0" smtClean="0"/>
              <a:t>Customer </a:t>
            </a:r>
            <a:r>
              <a:rPr lang="en-GB" dirty="0" err="1" smtClean="0"/>
              <a:t>realtionships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849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activities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926616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2534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partnerships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are our Key Partners?</a:t>
            </a:r>
          </a:p>
          <a:p>
            <a:r>
              <a:rPr lang="en-GB" dirty="0" smtClean="0"/>
              <a:t>Who are our key suppliers?</a:t>
            </a:r>
          </a:p>
          <a:p>
            <a:r>
              <a:rPr lang="en-GB" dirty="0" smtClean="0"/>
              <a:t>Which Key Resources are we acquiring from partners?</a:t>
            </a:r>
          </a:p>
          <a:p>
            <a:r>
              <a:rPr lang="en-GB" dirty="0" smtClean="0"/>
              <a:t>Which Key Activities do partners perform?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885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Partnerships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82565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6743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0699" y="288849"/>
            <a:ext cx="8911687" cy="1280890"/>
          </a:xfrm>
        </p:spPr>
        <p:txBody>
          <a:bodyPr>
            <a:normAutofit/>
          </a:bodyPr>
          <a:lstStyle/>
          <a:p>
            <a:r>
              <a:rPr lang="en-GB" dirty="0" smtClean="0"/>
              <a:t>Business model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PV215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21" name="Rounded Rectangle 20"/>
          <p:cNvSpPr/>
          <p:nvPr/>
        </p:nvSpPr>
        <p:spPr>
          <a:xfrm>
            <a:off x="3587750" y="1470553"/>
            <a:ext cx="1672167" cy="1884362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KA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932084" y="1470552"/>
            <a:ext cx="1672167" cy="1884362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CR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259917" y="1470553"/>
            <a:ext cx="1672167" cy="3683000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VP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612715" y="1470553"/>
            <a:ext cx="1672167" cy="3683000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tx1"/>
                </a:solidFill>
              </a:rPr>
              <a:t>CS</a:t>
            </a:r>
            <a:endParaRPr lang="en-GB" sz="1050" dirty="0">
              <a:solidFill>
                <a:schemeClr val="tx1"/>
              </a:solidFill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1896536" y="1515677"/>
            <a:ext cx="8398928" cy="4945183"/>
            <a:chOff x="1896536" y="1515677"/>
            <a:chExt cx="8398928" cy="4945183"/>
          </a:xfrm>
        </p:grpSpPr>
        <p:grpSp>
          <p:nvGrpSpPr>
            <p:cNvPr id="67" name="Group 66"/>
            <p:cNvGrpSpPr/>
            <p:nvPr/>
          </p:nvGrpSpPr>
          <p:grpSpPr>
            <a:xfrm>
              <a:off x="1896537" y="1521878"/>
              <a:ext cx="1672167" cy="3683000"/>
              <a:chOff x="372536" y="1470553"/>
              <a:chExt cx="1672167" cy="368300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372536" y="1470553"/>
                <a:ext cx="1672167" cy="3683000"/>
              </a:xfrm>
              <a:prstGeom prst="roundRect">
                <a:avLst>
                  <a:gd name="adj" fmla="val 843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KP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5" name="Picture 14" descr="rings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8029" y="1496442"/>
                <a:ext cx="292136" cy="292136"/>
              </a:xfrm>
              <a:prstGeom prst="rect">
                <a:avLst/>
              </a:prstGeom>
            </p:spPr>
          </p:pic>
          <p:sp>
            <p:nvSpPr>
              <p:cNvPr id="56" name="Rectangle 55"/>
              <p:cNvSpPr/>
              <p:nvPr/>
            </p:nvSpPr>
            <p:spPr>
              <a:xfrm>
                <a:off x="457200" y="1771644"/>
                <a:ext cx="1502965" cy="32067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cap="small" dirty="0">
                    <a:solidFill>
                      <a:srgbClr val="000000"/>
                    </a:solidFill>
                  </a:rPr>
                  <a:t>-</a:t>
                </a:r>
                <a:endParaRPr lang="en-US" sz="1200" cap="small" dirty="0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22" name="Picture 21" descr="activity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17174" y="1515677"/>
              <a:ext cx="272901" cy="272901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>
            <a:xfrm>
              <a:off x="3568704" y="3354915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50" dirty="0" smtClean="0">
                  <a:solidFill>
                    <a:schemeClr val="tx1"/>
                  </a:solidFill>
                </a:rPr>
                <a:t>KR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4917174" y="3459710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pic>
          <p:nvPicPr>
            <p:cNvPr id="38" name="Picture 37" descr="heart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254754" y="1569740"/>
              <a:ext cx="223579" cy="182771"/>
            </a:xfrm>
            <a:prstGeom prst="rect">
              <a:avLst/>
            </a:prstGeom>
          </p:spPr>
        </p:pic>
        <p:sp>
          <p:nvSpPr>
            <p:cNvPr id="31" name="Rounded Rectangle 30"/>
            <p:cNvSpPr/>
            <p:nvPr/>
          </p:nvSpPr>
          <p:spPr>
            <a:xfrm>
              <a:off x="6934204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50" dirty="0" smtClean="0">
                  <a:solidFill>
                    <a:schemeClr val="tx1"/>
                  </a:solidFill>
                </a:rPr>
                <a:t>CH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pic>
          <p:nvPicPr>
            <p:cNvPr id="32" name="Picture 31" descr="delivery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254754" y="3452765"/>
              <a:ext cx="316711" cy="316711"/>
            </a:xfrm>
            <a:prstGeom prst="rect">
              <a:avLst/>
            </a:prstGeom>
          </p:spPr>
        </p:pic>
        <p:pic>
          <p:nvPicPr>
            <p:cNvPr id="12" name="Picture 11" descr="value_proposition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566635" y="1544339"/>
              <a:ext cx="236043" cy="244239"/>
            </a:xfrm>
            <a:prstGeom prst="rect">
              <a:avLst/>
            </a:prstGeom>
          </p:spPr>
        </p:pic>
        <p:sp>
          <p:nvSpPr>
            <p:cNvPr id="62" name="Rectangle 61"/>
            <p:cNvSpPr/>
            <p:nvPr/>
          </p:nvSpPr>
          <p:spPr>
            <a:xfrm>
              <a:off x="5344518" y="1771661"/>
              <a:ext cx="1502965" cy="320675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cap="small" dirty="0">
                <a:solidFill>
                  <a:srgbClr val="000000"/>
                </a:solidFill>
              </a:endParaRPr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10023029" y="1549971"/>
              <a:ext cx="148244" cy="247074"/>
            </a:xfrm>
            <a:prstGeom prst="rect">
              <a:avLst/>
            </a:prstGeom>
          </p:spPr>
        </p:pic>
        <p:sp>
          <p:nvSpPr>
            <p:cNvPr id="47" name="Rounded Rectangle 46"/>
            <p:cNvSpPr/>
            <p:nvPr/>
          </p:nvSpPr>
          <p:spPr>
            <a:xfrm>
              <a:off x="1896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50" dirty="0" smtClean="0">
                  <a:solidFill>
                    <a:schemeClr val="tx1"/>
                  </a:solidFill>
                </a:rPr>
                <a:t>C$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pic>
          <p:nvPicPr>
            <p:cNvPr id="48" name="Picture 39" descr="dollar_red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784333" y="5221812"/>
              <a:ext cx="239478" cy="239478"/>
            </a:xfrm>
            <a:prstGeom prst="rect">
              <a:avLst/>
            </a:prstGeom>
          </p:spPr>
        </p:pic>
        <p:sp>
          <p:nvSpPr>
            <p:cNvPr id="42" name="Rounded Rectangle 41"/>
            <p:cNvSpPr/>
            <p:nvPr/>
          </p:nvSpPr>
          <p:spPr>
            <a:xfrm>
              <a:off x="6096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50" dirty="0" smtClean="0">
                  <a:solidFill>
                    <a:schemeClr val="tx1"/>
                  </a:solidFill>
                </a:rPr>
                <a:t>R$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pic>
          <p:nvPicPr>
            <p:cNvPr id="43" name="Picture 42" descr="dollar_green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991063" y="5204878"/>
              <a:ext cx="239478" cy="239478"/>
            </a:xfrm>
            <a:prstGeom prst="rect">
              <a:avLst/>
            </a:prstGeom>
          </p:spPr>
        </p:pic>
      </p:grpSp>
      <p:sp>
        <p:nvSpPr>
          <p:cNvPr id="44" name="TextBox 43"/>
          <p:cNvSpPr txBox="1"/>
          <p:nvPr/>
        </p:nvSpPr>
        <p:spPr>
          <a:xfrm>
            <a:off x="6255828" y="1090830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A6A6A6"/>
                </a:solidFill>
              </a:rPr>
              <a:t>By A. </a:t>
            </a:r>
            <a:r>
              <a:rPr lang="en-GB" dirty="0" err="1" smtClean="0">
                <a:solidFill>
                  <a:srgbClr val="A6A6A6"/>
                </a:solidFill>
              </a:rPr>
              <a:t>Osterwalder</a:t>
            </a:r>
            <a:r>
              <a:rPr lang="en-GB" dirty="0" smtClean="0">
                <a:solidFill>
                  <a:srgbClr val="A6A6A6"/>
                </a:solidFill>
              </a:rPr>
              <a:t> &amp; Y. </a:t>
            </a:r>
            <a:r>
              <a:rPr lang="en-GB" dirty="0" err="1" smtClean="0">
                <a:solidFill>
                  <a:srgbClr val="A6A6A6"/>
                </a:solidFill>
              </a:rPr>
              <a:t>Pigneur</a:t>
            </a:r>
            <a:endParaRPr lang="en-GB" dirty="0">
              <a:solidFill>
                <a:srgbClr val="A6A6A6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16047" y="1417499"/>
            <a:ext cx="3626351" cy="40268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bdélníkový bublinový popisek 5"/>
          <p:cNvSpPr/>
          <p:nvPr/>
        </p:nvSpPr>
        <p:spPr>
          <a:xfrm>
            <a:off x="4696691" y="459236"/>
            <a:ext cx="1745673" cy="8090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 Keys</a:t>
            </a:r>
          </a:p>
        </p:txBody>
      </p:sp>
    </p:spTree>
    <p:extLst>
      <p:ext uri="{BB962C8B-B14F-4D97-AF65-F5344CB8AC3E}">
        <p14:creationId xmlns:p14="http://schemas.microsoft.com/office/powerpoint/2010/main" val="18680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structure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most important costs inherent in our business model?</a:t>
            </a:r>
          </a:p>
          <a:p>
            <a:r>
              <a:rPr lang="en-GB" dirty="0" smtClean="0"/>
              <a:t>Which Key Resources are most expensive?</a:t>
            </a:r>
          </a:p>
          <a:p>
            <a:r>
              <a:rPr lang="en-GB" dirty="0" smtClean="0"/>
              <a:t>Which Key Activities are most expensive?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590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structure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824327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0727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Business model structure</a:t>
            </a:r>
          </a:p>
          <a:p>
            <a:r>
              <a:rPr lang="en-GB" dirty="0" smtClean="0"/>
              <a:t>Relation with marketing</a:t>
            </a:r>
          </a:p>
          <a:p>
            <a:r>
              <a:rPr lang="en-GB" dirty="0" smtClean="0"/>
              <a:t>How to create business 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96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 questions to start with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service or product does your business provide and what needs does it fill?</a:t>
            </a:r>
          </a:p>
          <a:p>
            <a:r>
              <a:rPr lang="en-GB" dirty="0" smtClean="0"/>
              <a:t>Who are the potential customers for your product or service and why will they purchase it from you?</a:t>
            </a:r>
          </a:p>
          <a:p>
            <a:r>
              <a:rPr lang="en-GB" dirty="0" smtClean="0"/>
              <a:t>How will you reach your potential customers?</a:t>
            </a:r>
          </a:p>
          <a:p>
            <a:r>
              <a:rPr lang="en-GB" dirty="0" smtClean="0"/>
              <a:t>Where will you get the financial resources to start or run your business?</a:t>
            </a:r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44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Blocks to build business model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Customer Segments</a:t>
            </a:r>
          </a:p>
          <a:p>
            <a:r>
              <a:rPr lang="en-GB" dirty="0" smtClean="0"/>
              <a:t>Value Propositions</a:t>
            </a:r>
          </a:p>
          <a:p>
            <a:r>
              <a:rPr lang="en-GB" dirty="0" smtClean="0"/>
              <a:t>Channels</a:t>
            </a:r>
          </a:p>
          <a:p>
            <a:r>
              <a:rPr lang="en-GB" dirty="0" smtClean="0"/>
              <a:t>Customer Relationships</a:t>
            </a:r>
          </a:p>
          <a:p>
            <a:r>
              <a:rPr lang="en-GB" dirty="0" smtClean="0"/>
              <a:t>Revenue Streams</a:t>
            </a:r>
          </a:p>
          <a:p>
            <a:r>
              <a:rPr lang="en-GB" dirty="0" smtClean="0"/>
              <a:t>Key Resources</a:t>
            </a:r>
          </a:p>
          <a:p>
            <a:r>
              <a:rPr lang="en-GB" dirty="0" smtClean="0"/>
              <a:t>Key Activities</a:t>
            </a:r>
          </a:p>
          <a:p>
            <a:r>
              <a:rPr lang="en-GB" dirty="0" smtClean="0"/>
              <a:t>Key Partnerships</a:t>
            </a:r>
          </a:p>
          <a:p>
            <a:r>
              <a:rPr lang="en-GB" dirty="0" smtClean="0"/>
              <a:t>Cost structure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20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Marketing is essential part of the business model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 ideas must be included into business model from very beginning</a:t>
            </a:r>
          </a:p>
          <a:p>
            <a:r>
              <a:rPr lang="en-GB" dirty="0" smtClean="0"/>
              <a:t>Part of business model related to marketing</a:t>
            </a:r>
          </a:p>
          <a:p>
            <a:pPr lvl="1"/>
            <a:r>
              <a:rPr lang="en-GB" dirty="0" smtClean="0"/>
              <a:t>Customer Segmentation</a:t>
            </a:r>
          </a:p>
          <a:p>
            <a:pPr lvl="1"/>
            <a:r>
              <a:rPr lang="en-GB" dirty="0" smtClean="0"/>
              <a:t>Customer Relationships</a:t>
            </a:r>
          </a:p>
          <a:p>
            <a:pPr lvl="1"/>
            <a:r>
              <a:rPr lang="en-GB" dirty="0" smtClean="0"/>
              <a:t>Value propositions</a:t>
            </a:r>
          </a:p>
          <a:p>
            <a:pPr lvl="1"/>
            <a:r>
              <a:rPr lang="en-GB" dirty="0" smtClean="0"/>
              <a:t>Channels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213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Customer segmentation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Mass market</a:t>
            </a:r>
          </a:p>
          <a:p>
            <a:r>
              <a:rPr lang="en-GB" dirty="0" smtClean="0"/>
              <a:t>Niche market</a:t>
            </a:r>
          </a:p>
          <a:p>
            <a:pPr lvl="1"/>
            <a:r>
              <a:rPr lang="en-GB" dirty="0" smtClean="0"/>
              <a:t>Barrier strategy</a:t>
            </a:r>
          </a:p>
          <a:p>
            <a:pPr lvl="1"/>
            <a:r>
              <a:rPr lang="en-GB" dirty="0" smtClean="0"/>
              <a:t>Specialized knowledge </a:t>
            </a:r>
          </a:p>
          <a:p>
            <a:pPr lvl="1"/>
            <a:r>
              <a:rPr lang="en-GB" dirty="0" smtClean="0"/>
              <a:t>Specialized market</a:t>
            </a:r>
          </a:p>
          <a:p>
            <a:r>
              <a:rPr lang="en-GB" dirty="0" smtClean="0"/>
              <a:t>Segmented</a:t>
            </a:r>
          </a:p>
          <a:p>
            <a:r>
              <a:rPr lang="en-GB" dirty="0" smtClean="0"/>
              <a:t>Micro marketing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44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 proposition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value do we deliver to the customer?</a:t>
            </a:r>
          </a:p>
          <a:p>
            <a:r>
              <a:rPr lang="en-GB" dirty="0" smtClean="0"/>
              <a:t>Which one of our customer´s problems are we helping to solve?</a:t>
            </a:r>
          </a:p>
          <a:p>
            <a:r>
              <a:rPr lang="en-GB" dirty="0" smtClean="0"/>
              <a:t>Which customer needs are we satisfying</a:t>
            </a:r>
          </a:p>
          <a:p>
            <a:r>
              <a:rPr lang="en-GB" dirty="0" smtClean="0"/>
              <a:t>What bundles of products and services are we offering to each customer segment?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83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 proposition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Newness</a:t>
            </a:r>
          </a:p>
          <a:p>
            <a:r>
              <a:rPr lang="en-GB" dirty="0" smtClean="0"/>
              <a:t>Performance</a:t>
            </a:r>
          </a:p>
          <a:p>
            <a:r>
              <a:rPr lang="en-GB" dirty="0" smtClean="0"/>
              <a:t>Customization</a:t>
            </a:r>
          </a:p>
          <a:p>
            <a:r>
              <a:rPr lang="en-GB" dirty="0" smtClean="0"/>
              <a:t>Getting the job done</a:t>
            </a:r>
          </a:p>
          <a:p>
            <a:r>
              <a:rPr lang="en-GB" dirty="0" smtClean="0"/>
              <a:t>Design</a:t>
            </a:r>
          </a:p>
          <a:p>
            <a:r>
              <a:rPr lang="en-GB" dirty="0" smtClean="0"/>
              <a:t>Brand / Status</a:t>
            </a:r>
          </a:p>
          <a:p>
            <a:r>
              <a:rPr lang="en-GB" dirty="0" smtClean="0"/>
              <a:t>Price</a:t>
            </a:r>
          </a:p>
          <a:p>
            <a:r>
              <a:rPr lang="en-GB" dirty="0" smtClean="0"/>
              <a:t>Cost reduction</a:t>
            </a:r>
          </a:p>
          <a:p>
            <a:r>
              <a:rPr lang="en-GB" dirty="0" smtClean="0"/>
              <a:t>Risk reduction</a:t>
            </a:r>
          </a:p>
          <a:p>
            <a:r>
              <a:rPr lang="en-GB" dirty="0" smtClean="0"/>
              <a:t>Accessibility</a:t>
            </a:r>
          </a:p>
          <a:p>
            <a:r>
              <a:rPr lang="en-GB" dirty="0" smtClean="0"/>
              <a:t>Convenience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24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Channels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Through which channels do our customers segments want to be reached?</a:t>
            </a:r>
          </a:p>
          <a:p>
            <a:r>
              <a:rPr lang="en-GB" dirty="0" smtClean="0"/>
              <a:t>How are we reaching them now?</a:t>
            </a:r>
          </a:p>
          <a:p>
            <a:r>
              <a:rPr lang="en-GB" dirty="0" smtClean="0"/>
              <a:t>How are our channels integrated?</a:t>
            </a:r>
          </a:p>
          <a:p>
            <a:r>
              <a:rPr lang="en-GB" dirty="0" smtClean="0"/>
              <a:t>Which ones are most cost – efficient?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29999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937</Words>
  <Application>Microsoft Office PowerPoint</Application>
  <PresentationFormat>Širokoúhlá obrazovka</PresentationFormat>
  <Paragraphs>240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Stébla</vt:lpstr>
      <vt:lpstr>Marketing and business model</vt:lpstr>
      <vt:lpstr>Key activities</vt:lpstr>
      <vt:lpstr>4 questions to start with</vt:lpstr>
      <vt:lpstr>Blocks to build business model</vt:lpstr>
      <vt:lpstr>Marketing is essential part of the business model</vt:lpstr>
      <vt:lpstr>Customer segmentation</vt:lpstr>
      <vt:lpstr>Value proposition</vt:lpstr>
      <vt:lpstr>Value proposition</vt:lpstr>
      <vt:lpstr>Channels</vt:lpstr>
      <vt:lpstr>Chanel types</vt:lpstr>
      <vt:lpstr>Chanel Phases</vt:lpstr>
      <vt:lpstr>Customer relationships</vt:lpstr>
      <vt:lpstr>Customer relationships</vt:lpstr>
      <vt:lpstr>Business model</vt:lpstr>
      <vt:lpstr>Revenue streams</vt:lpstr>
      <vt:lpstr>Revenue streams</vt:lpstr>
      <vt:lpstr>3 Keys</vt:lpstr>
      <vt:lpstr>Key resources</vt:lpstr>
      <vt:lpstr>Key resources</vt:lpstr>
      <vt:lpstr>Key Activities</vt:lpstr>
      <vt:lpstr>Key activities</vt:lpstr>
      <vt:lpstr>Key partnerships</vt:lpstr>
      <vt:lpstr>Key Partnerships</vt:lpstr>
      <vt:lpstr>Business model</vt:lpstr>
      <vt:lpstr>Cost structure</vt:lpstr>
      <vt:lpstr>Cost structure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and business model</dc:title>
  <dc:creator>Ing. Leonard Walletzký, Ph.D.</dc:creator>
  <cp:lastModifiedBy>Ing. Leonard Walletzký, Ph.D.</cp:lastModifiedBy>
  <cp:revision>14</cp:revision>
  <dcterms:created xsi:type="dcterms:W3CDTF">2015-05-03T11:19:35Z</dcterms:created>
  <dcterms:modified xsi:type="dcterms:W3CDTF">2015-05-03T14:08:45Z</dcterms:modified>
</cp:coreProperties>
</file>