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 id="2147483697" r:id="rId4"/>
    <p:sldMasterId id="2147483709" r:id="rId5"/>
    <p:sldMasterId id="2147483721" r:id="rId6"/>
    <p:sldMasterId id="2147483734" r:id="rId7"/>
    <p:sldMasterId id="2147483746" r:id="rId8"/>
    <p:sldMasterId id="2147483758" r:id="rId9"/>
    <p:sldMasterId id="2147483770" r:id="rId10"/>
  </p:sldMasterIdLst>
  <p:notesMasterIdLst>
    <p:notesMasterId r:id="rId34"/>
  </p:notesMasterIdLst>
  <p:handoutMasterIdLst>
    <p:handoutMasterId r:id="rId35"/>
  </p:handoutMasterIdLst>
  <p:sldIdLst>
    <p:sldId id="256" r:id="rId11"/>
    <p:sldId id="281" r:id="rId12"/>
    <p:sldId id="277" r:id="rId13"/>
    <p:sldId id="278" r:id="rId14"/>
    <p:sldId id="275" r:id="rId15"/>
    <p:sldId id="262" r:id="rId16"/>
    <p:sldId id="257" r:id="rId17"/>
    <p:sldId id="258" r:id="rId18"/>
    <p:sldId id="259" r:id="rId19"/>
    <p:sldId id="260" r:id="rId20"/>
    <p:sldId id="279" r:id="rId21"/>
    <p:sldId id="261" r:id="rId22"/>
    <p:sldId id="263" r:id="rId23"/>
    <p:sldId id="264" r:id="rId24"/>
    <p:sldId id="265" r:id="rId25"/>
    <p:sldId id="266" r:id="rId26"/>
    <p:sldId id="267" r:id="rId27"/>
    <p:sldId id="268" r:id="rId28"/>
    <p:sldId id="269" r:id="rId29"/>
    <p:sldId id="270" r:id="rId30"/>
    <p:sldId id="271" r:id="rId31"/>
    <p:sldId id="272" r:id="rId32"/>
    <p:sldId id="280" r:id="rId33"/>
  </p:sldIdLst>
  <p:sldSz cx="10058400" cy="7772400"/>
  <p:notesSz cx="6858000" cy="9144000"/>
  <p:defaultTextStyle>
    <a:defPPr>
      <a:defRPr lang="en-GB"/>
    </a:defPPr>
    <a:lvl1pPr algn="l" rtl="0" eaLnBrk="0" fontAlgn="base" hangingPunct="0">
      <a:spcBef>
        <a:spcPct val="0"/>
      </a:spcBef>
      <a:spcAft>
        <a:spcPct val="0"/>
      </a:spcAft>
      <a:defRPr sz="2500" kern="1200">
        <a:solidFill>
          <a:schemeClr val="tx1"/>
        </a:solidFill>
        <a:latin typeface="Times New Roman" pitchFamily="18" charset="0"/>
        <a:ea typeface="+mn-ea"/>
        <a:cs typeface="+mn-cs"/>
      </a:defRPr>
    </a:lvl1pPr>
    <a:lvl2pPr marL="457146" algn="l" rtl="0" eaLnBrk="0" fontAlgn="base" hangingPunct="0">
      <a:spcBef>
        <a:spcPct val="0"/>
      </a:spcBef>
      <a:spcAft>
        <a:spcPct val="0"/>
      </a:spcAft>
      <a:defRPr sz="2500" kern="1200">
        <a:solidFill>
          <a:schemeClr val="tx1"/>
        </a:solidFill>
        <a:latin typeface="Times New Roman" pitchFamily="18" charset="0"/>
        <a:ea typeface="+mn-ea"/>
        <a:cs typeface="+mn-cs"/>
      </a:defRPr>
    </a:lvl2pPr>
    <a:lvl3pPr marL="914294" algn="l" rtl="0" eaLnBrk="0" fontAlgn="base" hangingPunct="0">
      <a:spcBef>
        <a:spcPct val="0"/>
      </a:spcBef>
      <a:spcAft>
        <a:spcPct val="0"/>
      </a:spcAft>
      <a:defRPr sz="2500" kern="1200">
        <a:solidFill>
          <a:schemeClr val="tx1"/>
        </a:solidFill>
        <a:latin typeface="Times New Roman" pitchFamily="18" charset="0"/>
        <a:ea typeface="+mn-ea"/>
        <a:cs typeface="+mn-cs"/>
      </a:defRPr>
    </a:lvl3pPr>
    <a:lvl4pPr marL="1371440" algn="l" rtl="0" eaLnBrk="0" fontAlgn="base" hangingPunct="0">
      <a:spcBef>
        <a:spcPct val="0"/>
      </a:spcBef>
      <a:spcAft>
        <a:spcPct val="0"/>
      </a:spcAft>
      <a:defRPr sz="2500" kern="1200">
        <a:solidFill>
          <a:schemeClr val="tx1"/>
        </a:solidFill>
        <a:latin typeface="Times New Roman" pitchFamily="18" charset="0"/>
        <a:ea typeface="+mn-ea"/>
        <a:cs typeface="+mn-cs"/>
      </a:defRPr>
    </a:lvl4pPr>
    <a:lvl5pPr marL="1828586" algn="l" rtl="0" eaLnBrk="0" fontAlgn="base" hangingPunct="0">
      <a:spcBef>
        <a:spcPct val="0"/>
      </a:spcBef>
      <a:spcAft>
        <a:spcPct val="0"/>
      </a:spcAft>
      <a:defRPr sz="2500" kern="1200">
        <a:solidFill>
          <a:schemeClr val="tx1"/>
        </a:solidFill>
        <a:latin typeface="Times New Roman" pitchFamily="18" charset="0"/>
        <a:ea typeface="+mn-ea"/>
        <a:cs typeface="+mn-cs"/>
      </a:defRPr>
    </a:lvl5pPr>
    <a:lvl6pPr marL="2285732" algn="l" defTabSz="914294" rtl="0" eaLnBrk="1" latinLnBrk="0" hangingPunct="1">
      <a:defRPr sz="2500" kern="1200">
        <a:solidFill>
          <a:schemeClr val="tx1"/>
        </a:solidFill>
        <a:latin typeface="Times New Roman" pitchFamily="18" charset="0"/>
        <a:ea typeface="+mn-ea"/>
        <a:cs typeface="+mn-cs"/>
      </a:defRPr>
    </a:lvl6pPr>
    <a:lvl7pPr marL="2742880" algn="l" defTabSz="914294" rtl="0" eaLnBrk="1" latinLnBrk="0" hangingPunct="1">
      <a:defRPr sz="2500" kern="1200">
        <a:solidFill>
          <a:schemeClr val="tx1"/>
        </a:solidFill>
        <a:latin typeface="Times New Roman" pitchFamily="18" charset="0"/>
        <a:ea typeface="+mn-ea"/>
        <a:cs typeface="+mn-cs"/>
      </a:defRPr>
    </a:lvl7pPr>
    <a:lvl8pPr marL="3200026" algn="l" defTabSz="914294" rtl="0" eaLnBrk="1" latinLnBrk="0" hangingPunct="1">
      <a:defRPr sz="2500" kern="1200">
        <a:solidFill>
          <a:schemeClr val="tx1"/>
        </a:solidFill>
        <a:latin typeface="Times New Roman" pitchFamily="18" charset="0"/>
        <a:ea typeface="+mn-ea"/>
        <a:cs typeface="+mn-cs"/>
      </a:defRPr>
    </a:lvl8pPr>
    <a:lvl9pPr marL="3657172" algn="l" defTabSz="914294" rtl="0" eaLnBrk="1" latinLnBrk="0" hangingPunct="1">
      <a:defRPr sz="25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279F"/>
    <a:srgbClr val="676767"/>
    <a:srgbClr val="9234DB"/>
    <a:srgbClr val="B760F9"/>
    <a:srgbClr val="D49FFF"/>
    <a:srgbClr val="E3BEFF"/>
    <a:srgbClr val="FAFD00"/>
    <a:srgbClr val="063D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70" d="100"/>
          <a:sy n="70" d="100"/>
        </p:scale>
        <p:origin x="-702" y="-102"/>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E1C27D-8E99-4AAA-8E5B-8D4E2F9CE685}" type="doc">
      <dgm:prSet loTypeId="urn:microsoft.com/office/officeart/2005/8/layout/hProcess7" loCatId="list" qsTypeId="urn:microsoft.com/office/officeart/2005/8/quickstyle/simple1" qsCatId="simple" csTypeId="urn:microsoft.com/office/officeart/2005/8/colors/accent0_3" csCatId="mainScheme" phldr="1"/>
      <dgm:spPr/>
      <dgm:t>
        <a:bodyPr/>
        <a:lstStyle/>
        <a:p>
          <a:endParaRPr lang="en-US"/>
        </a:p>
      </dgm:t>
    </dgm:pt>
    <dgm:pt modelId="{AF34B309-ABC5-4EA8-B610-FE04552343EC}">
      <dgm:prSet phldrT="[Text]"/>
      <dgm:spPr/>
      <dgm:t>
        <a:bodyPr/>
        <a:lstStyle/>
        <a:p>
          <a:r>
            <a:rPr lang="cs-CZ" dirty="0" smtClean="0"/>
            <a:t>5C</a:t>
          </a:r>
          <a:endParaRPr lang="en-US" dirty="0"/>
        </a:p>
      </dgm:t>
    </dgm:pt>
    <dgm:pt modelId="{146E472E-06B2-4CF3-9B64-9A9B6A5ABB02}" type="parTrans" cxnId="{825BD74E-FD52-4AFB-9AAC-4FFB6D6E046B}">
      <dgm:prSet/>
      <dgm:spPr/>
      <dgm:t>
        <a:bodyPr/>
        <a:lstStyle/>
        <a:p>
          <a:endParaRPr lang="en-US"/>
        </a:p>
      </dgm:t>
    </dgm:pt>
    <dgm:pt modelId="{60F114B4-BD68-4027-A798-75BF6CE8B6B7}" type="sibTrans" cxnId="{825BD74E-FD52-4AFB-9AAC-4FFB6D6E046B}">
      <dgm:prSet/>
      <dgm:spPr/>
      <dgm:t>
        <a:bodyPr/>
        <a:lstStyle/>
        <a:p>
          <a:endParaRPr lang="en-US"/>
        </a:p>
      </dgm:t>
    </dgm:pt>
    <dgm:pt modelId="{6040EAAD-2E33-4EB3-9A9B-7855921ED292}">
      <dgm:prSet phldrT="[Text]"/>
      <dgm:spPr/>
      <dgm:t>
        <a:bodyPr/>
        <a:lstStyle/>
        <a:p>
          <a:r>
            <a:rPr lang="en-US" noProof="0" dirty="0" smtClean="0"/>
            <a:t>Customer</a:t>
          </a:r>
          <a:endParaRPr lang="en-US" noProof="0" dirty="0"/>
        </a:p>
      </dgm:t>
    </dgm:pt>
    <dgm:pt modelId="{D613B7DE-6629-4CEF-B407-2F0FB7B3E84F}" type="parTrans" cxnId="{A9587697-4CE1-408A-82CC-AF3245F1D681}">
      <dgm:prSet/>
      <dgm:spPr/>
      <dgm:t>
        <a:bodyPr/>
        <a:lstStyle/>
        <a:p>
          <a:endParaRPr lang="en-US"/>
        </a:p>
      </dgm:t>
    </dgm:pt>
    <dgm:pt modelId="{B9D9AAE9-A484-473A-ABD0-1E8863ABE7E7}" type="sibTrans" cxnId="{A9587697-4CE1-408A-82CC-AF3245F1D681}">
      <dgm:prSet/>
      <dgm:spPr/>
      <dgm:t>
        <a:bodyPr/>
        <a:lstStyle/>
        <a:p>
          <a:endParaRPr lang="en-US"/>
        </a:p>
      </dgm:t>
    </dgm:pt>
    <dgm:pt modelId="{11979CF3-E441-4602-9EBF-C2A6A9525E9E}">
      <dgm:prSet phldrT="[Text]"/>
      <dgm:spPr/>
      <dgm:t>
        <a:bodyPr/>
        <a:lstStyle/>
        <a:p>
          <a:r>
            <a:rPr lang="cs-CZ" dirty="0" smtClean="0"/>
            <a:t>STP</a:t>
          </a:r>
          <a:endParaRPr lang="en-US" dirty="0"/>
        </a:p>
      </dgm:t>
    </dgm:pt>
    <dgm:pt modelId="{98758C94-1C2E-480E-A07E-01554751905E}" type="parTrans" cxnId="{F481D121-BF74-467E-A118-9A6C5BFBB6D4}">
      <dgm:prSet/>
      <dgm:spPr/>
      <dgm:t>
        <a:bodyPr/>
        <a:lstStyle/>
        <a:p>
          <a:endParaRPr lang="en-US"/>
        </a:p>
      </dgm:t>
    </dgm:pt>
    <dgm:pt modelId="{977267B5-7388-4366-9376-631A93D60E75}" type="sibTrans" cxnId="{F481D121-BF74-467E-A118-9A6C5BFBB6D4}">
      <dgm:prSet/>
      <dgm:spPr/>
      <dgm:t>
        <a:bodyPr/>
        <a:lstStyle/>
        <a:p>
          <a:endParaRPr lang="en-US"/>
        </a:p>
      </dgm:t>
    </dgm:pt>
    <dgm:pt modelId="{F8B96CEC-5F6A-4FC8-BB9F-8E32ACA0A0A4}">
      <dgm:prSet phldrT="[Text]"/>
      <dgm:spPr/>
      <dgm:t>
        <a:bodyPr/>
        <a:lstStyle/>
        <a:p>
          <a:r>
            <a:rPr lang="en-US" noProof="0" dirty="0" smtClean="0"/>
            <a:t>Segmentation</a:t>
          </a:r>
          <a:endParaRPr lang="en-US" noProof="0" dirty="0"/>
        </a:p>
      </dgm:t>
    </dgm:pt>
    <dgm:pt modelId="{1A1FB447-7476-4D8A-92C2-5C3D5B406716}" type="parTrans" cxnId="{169FAB69-10DC-4BC6-91E6-0E2292DBB20C}">
      <dgm:prSet/>
      <dgm:spPr/>
      <dgm:t>
        <a:bodyPr/>
        <a:lstStyle/>
        <a:p>
          <a:endParaRPr lang="en-US"/>
        </a:p>
      </dgm:t>
    </dgm:pt>
    <dgm:pt modelId="{E4A044CD-23AF-46BF-A000-A78784F927E8}" type="sibTrans" cxnId="{169FAB69-10DC-4BC6-91E6-0E2292DBB20C}">
      <dgm:prSet/>
      <dgm:spPr/>
      <dgm:t>
        <a:bodyPr/>
        <a:lstStyle/>
        <a:p>
          <a:endParaRPr lang="en-US"/>
        </a:p>
      </dgm:t>
    </dgm:pt>
    <dgm:pt modelId="{AEFAA508-F6BB-4873-B6A1-181722892880}">
      <dgm:prSet phldrT="[Text]"/>
      <dgm:spPr/>
      <dgm:t>
        <a:bodyPr/>
        <a:lstStyle/>
        <a:p>
          <a:r>
            <a:rPr lang="cs-CZ" dirty="0" smtClean="0"/>
            <a:t>Marketing Mix</a:t>
          </a:r>
          <a:endParaRPr lang="en-US" dirty="0"/>
        </a:p>
      </dgm:t>
    </dgm:pt>
    <dgm:pt modelId="{DF0626B8-C57D-4766-9EEE-4C400623EDB4}" type="parTrans" cxnId="{79628932-BB24-4563-A145-C24B5D05B4D6}">
      <dgm:prSet/>
      <dgm:spPr/>
      <dgm:t>
        <a:bodyPr/>
        <a:lstStyle/>
        <a:p>
          <a:endParaRPr lang="en-US"/>
        </a:p>
      </dgm:t>
    </dgm:pt>
    <dgm:pt modelId="{B414ED50-FE0B-45BD-8170-90973AA65A2A}" type="sibTrans" cxnId="{79628932-BB24-4563-A145-C24B5D05B4D6}">
      <dgm:prSet/>
      <dgm:spPr/>
      <dgm:t>
        <a:bodyPr/>
        <a:lstStyle/>
        <a:p>
          <a:endParaRPr lang="en-US"/>
        </a:p>
      </dgm:t>
    </dgm:pt>
    <dgm:pt modelId="{672D58C8-2633-45BB-983B-9A63B9CE1B6D}">
      <dgm:prSet phldrT="[Text]"/>
      <dgm:spPr/>
      <dgm:t>
        <a:bodyPr/>
        <a:lstStyle/>
        <a:p>
          <a:r>
            <a:rPr lang="cs-CZ" dirty="0" smtClean="0"/>
            <a:t>4P</a:t>
          </a:r>
          <a:endParaRPr lang="en-US" dirty="0"/>
        </a:p>
      </dgm:t>
    </dgm:pt>
    <dgm:pt modelId="{83EF374A-317A-4512-AA28-44BDE8C85EF3}" type="parTrans" cxnId="{9E7CD3F0-D09C-47E8-9673-22429A6AFB7B}">
      <dgm:prSet/>
      <dgm:spPr/>
      <dgm:t>
        <a:bodyPr/>
        <a:lstStyle/>
        <a:p>
          <a:endParaRPr lang="en-US"/>
        </a:p>
      </dgm:t>
    </dgm:pt>
    <dgm:pt modelId="{4FC557B9-B0A6-4EA0-8CF5-A14CE3EAE90B}" type="sibTrans" cxnId="{9E7CD3F0-D09C-47E8-9673-22429A6AFB7B}">
      <dgm:prSet/>
      <dgm:spPr/>
      <dgm:t>
        <a:bodyPr/>
        <a:lstStyle/>
        <a:p>
          <a:endParaRPr lang="en-US"/>
        </a:p>
      </dgm:t>
    </dgm:pt>
    <dgm:pt modelId="{7404555C-54C7-4026-B372-3BC6F3E10CB1}">
      <dgm:prSet phldrT="[Text]"/>
      <dgm:spPr/>
      <dgm:t>
        <a:bodyPr/>
        <a:lstStyle/>
        <a:p>
          <a:r>
            <a:rPr lang="en-US" noProof="0" dirty="0" smtClean="0"/>
            <a:t>Company</a:t>
          </a:r>
          <a:endParaRPr lang="en-US" noProof="0" dirty="0"/>
        </a:p>
      </dgm:t>
    </dgm:pt>
    <dgm:pt modelId="{4710EE89-B8FD-4F83-9890-8B01F89FCE67}" type="parTrans" cxnId="{381FCC13-8A8E-4091-A4F4-8497718C661A}">
      <dgm:prSet/>
      <dgm:spPr/>
      <dgm:t>
        <a:bodyPr/>
        <a:lstStyle/>
        <a:p>
          <a:endParaRPr lang="en-US"/>
        </a:p>
      </dgm:t>
    </dgm:pt>
    <dgm:pt modelId="{B8DC0B8D-50CE-4A96-82F8-D0FF6852AEF9}" type="sibTrans" cxnId="{381FCC13-8A8E-4091-A4F4-8497718C661A}">
      <dgm:prSet/>
      <dgm:spPr/>
      <dgm:t>
        <a:bodyPr/>
        <a:lstStyle/>
        <a:p>
          <a:endParaRPr lang="en-US"/>
        </a:p>
      </dgm:t>
    </dgm:pt>
    <dgm:pt modelId="{F05EF7B7-30D6-4E8A-A622-E8DF72C4DF2C}">
      <dgm:prSet phldrT="[Text]"/>
      <dgm:spPr/>
      <dgm:t>
        <a:bodyPr/>
        <a:lstStyle/>
        <a:p>
          <a:r>
            <a:rPr lang="en-US" noProof="0" dirty="0" smtClean="0"/>
            <a:t>Context</a:t>
          </a:r>
          <a:endParaRPr lang="en-US" noProof="0" dirty="0"/>
        </a:p>
      </dgm:t>
    </dgm:pt>
    <dgm:pt modelId="{895E63E9-C0E8-44DF-9E99-0FB87ABB7505}" type="parTrans" cxnId="{37AFCA5E-9974-47D3-92F4-BAA0A9AAB1AC}">
      <dgm:prSet/>
      <dgm:spPr/>
      <dgm:t>
        <a:bodyPr/>
        <a:lstStyle/>
        <a:p>
          <a:endParaRPr lang="en-US"/>
        </a:p>
      </dgm:t>
    </dgm:pt>
    <dgm:pt modelId="{AC4096D0-245D-47D0-ABE3-22717BF6B92F}" type="sibTrans" cxnId="{37AFCA5E-9974-47D3-92F4-BAA0A9AAB1AC}">
      <dgm:prSet/>
      <dgm:spPr/>
      <dgm:t>
        <a:bodyPr/>
        <a:lstStyle/>
        <a:p>
          <a:endParaRPr lang="en-US"/>
        </a:p>
      </dgm:t>
    </dgm:pt>
    <dgm:pt modelId="{D458378C-1638-40C4-B829-C4EA0CC44A2D}">
      <dgm:prSet phldrT="[Text]"/>
      <dgm:spPr/>
      <dgm:t>
        <a:bodyPr/>
        <a:lstStyle/>
        <a:p>
          <a:r>
            <a:rPr lang="en-US" noProof="0" dirty="0" smtClean="0"/>
            <a:t>Collaborators</a:t>
          </a:r>
          <a:endParaRPr lang="en-US" noProof="0" dirty="0"/>
        </a:p>
      </dgm:t>
    </dgm:pt>
    <dgm:pt modelId="{31A61ED2-062D-4B8A-BA18-ACFDDD8DE4ED}" type="parTrans" cxnId="{DE75BD31-6067-434E-8F9A-24E02ED7CB2D}">
      <dgm:prSet/>
      <dgm:spPr/>
      <dgm:t>
        <a:bodyPr/>
        <a:lstStyle/>
        <a:p>
          <a:endParaRPr lang="en-US"/>
        </a:p>
      </dgm:t>
    </dgm:pt>
    <dgm:pt modelId="{9F6AEFCF-F179-4FB8-A1E2-06E20F26EF03}" type="sibTrans" cxnId="{DE75BD31-6067-434E-8F9A-24E02ED7CB2D}">
      <dgm:prSet/>
      <dgm:spPr/>
      <dgm:t>
        <a:bodyPr/>
        <a:lstStyle/>
        <a:p>
          <a:endParaRPr lang="en-US"/>
        </a:p>
      </dgm:t>
    </dgm:pt>
    <dgm:pt modelId="{AEF8AA5D-F565-414D-AD9E-C9DF22AFA33C}">
      <dgm:prSet phldrT="[Text]"/>
      <dgm:spPr/>
      <dgm:t>
        <a:bodyPr/>
        <a:lstStyle/>
        <a:p>
          <a:r>
            <a:rPr lang="en-US" noProof="0" dirty="0" smtClean="0"/>
            <a:t>Competitors</a:t>
          </a:r>
          <a:endParaRPr lang="en-US" noProof="0" dirty="0"/>
        </a:p>
      </dgm:t>
    </dgm:pt>
    <dgm:pt modelId="{D5E427AF-EC7F-4D7C-BD1D-9AE189E1D3CF}" type="parTrans" cxnId="{14D3F51A-112B-4A26-9F7A-58FEE2C69516}">
      <dgm:prSet/>
      <dgm:spPr/>
      <dgm:t>
        <a:bodyPr/>
        <a:lstStyle/>
        <a:p>
          <a:endParaRPr lang="en-US"/>
        </a:p>
      </dgm:t>
    </dgm:pt>
    <dgm:pt modelId="{2A1772E8-3D73-40A0-B97A-7C2878203846}" type="sibTrans" cxnId="{14D3F51A-112B-4A26-9F7A-58FEE2C69516}">
      <dgm:prSet/>
      <dgm:spPr/>
      <dgm:t>
        <a:bodyPr/>
        <a:lstStyle/>
        <a:p>
          <a:endParaRPr lang="en-US"/>
        </a:p>
      </dgm:t>
    </dgm:pt>
    <dgm:pt modelId="{C365D9CC-2D6F-441A-8F43-78784AB03CCE}">
      <dgm:prSet phldrT="[Text]"/>
      <dgm:spPr/>
      <dgm:t>
        <a:bodyPr/>
        <a:lstStyle/>
        <a:p>
          <a:r>
            <a:rPr lang="en-US" noProof="0" dirty="0" smtClean="0"/>
            <a:t>Targeting</a:t>
          </a:r>
          <a:endParaRPr lang="en-US" noProof="0" dirty="0"/>
        </a:p>
      </dgm:t>
    </dgm:pt>
    <dgm:pt modelId="{886318B9-76C7-4841-A9B2-BDBFB6499E4C}" type="parTrans" cxnId="{5D629876-02CC-434D-98CA-667749220A71}">
      <dgm:prSet/>
      <dgm:spPr/>
      <dgm:t>
        <a:bodyPr/>
        <a:lstStyle/>
        <a:p>
          <a:endParaRPr lang="en-US"/>
        </a:p>
      </dgm:t>
    </dgm:pt>
    <dgm:pt modelId="{AEEABAC9-31F4-431F-961A-C51A637F3B7C}" type="sibTrans" cxnId="{5D629876-02CC-434D-98CA-667749220A71}">
      <dgm:prSet/>
      <dgm:spPr/>
      <dgm:t>
        <a:bodyPr/>
        <a:lstStyle/>
        <a:p>
          <a:endParaRPr lang="en-US"/>
        </a:p>
      </dgm:t>
    </dgm:pt>
    <dgm:pt modelId="{2E787894-474F-4207-B238-8FAC8311C5A4}">
      <dgm:prSet phldrT="[Text]"/>
      <dgm:spPr/>
      <dgm:t>
        <a:bodyPr/>
        <a:lstStyle/>
        <a:p>
          <a:r>
            <a:rPr lang="en-US" noProof="0" dirty="0" smtClean="0"/>
            <a:t>Positioning</a:t>
          </a:r>
          <a:endParaRPr lang="en-US" noProof="0" dirty="0"/>
        </a:p>
      </dgm:t>
    </dgm:pt>
    <dgm:pt modelId="{3D2B9072-9CD1-45E9-ADBF-630110656B18}" type="parTrans" cxnId="{334B1590-7EFF-4525-B3E0-137B42DC2699}">
      <dgm:prSet/>
      <dgm:spPr/>
      <dgm:t>
        <a:bodyPr/>
        <a:lstStyle/>
        <a:p>
          <a:endParaRPr lang="en-US"/>
        </a:p>
      </dgm:t>
    </dgm:pt>
    <dgm:pt modelId="{4052FEAF-AA4B-488C-B241-F52B095D05CE}" type="sibTrans" cxnId="{334B1590-7EFF-4525-B3E0-137B42DC2699}">
      <dgm:prSet/>
      <dgm:spPr/>
      <dgm:t>
        <a:bodyPr/>
        <a:lstStyle/>
        <a:p>
          <a:endParaRPr lang="en-US"/>
        </a:p>
      </dgm:t>
    </dgm:pt>
    <dgm:pt modelId="{66771CED-139D-4D36-8ECE-E4B319EC0FC4}">
      <dgm:prSet phldrT="[Text]"/>
      <dgm:spPr/>
      <dgm:t>
        <a:bodyPr/>
        <a:lstStyle/>
        <a:p>
          <a:r>
            <a:rPr lang="cs-CZ" dirty="0" smtClean="0"/>
            <a:t>7P</a:t>
          </a:r>
          <a:endParaRPr lang="en-US" dirty="0"/>
        </a:p>
      </dgm:t>
    </dgm:pt>
    <dgm:pt modelId="{17E86EC8-61BA-4BC9-8516-4C5995BD6826}" type="parTrans" cxnId="{2D11366A-7C4A-4FE1-B525-70F37AFC00B5}">
      <dgm:prSet/>
      <dgm:spPr/>
      <dgm:t>
        <a:bodyPr/>
        <a:lstStyle/>
        <a:p>
          <a:endParaRPr lang="en-US"/>
        </a:p>
      </dgm:t>
    </dgm:pt>
    <dgm:pt modelId="{EF00D18B-40C3-40EB-93C9-B920CB416182}" type="sibTrans" cxnId="{2D11366A-7C4A-4FE1-B525-70F37AFC00B5}">
      <dgm:prSet/>
      <dgm:spPr/>
      <dgm:t>
        <a:bodyPr/>
        <a:lstStyle/>
        <a:p>
          <a:endParaRPr lang="en-US"/>
        </a:p>
      </dgm:t>
    </dgm:pt>
    <dgm:pt modelId="{9A68EBD3-44A0-4E21-A016-89A5E4107F27}">
      <dgm:prSet phldrT="[Text]"/>
      <dgm:spPr/>
      <dgm:t>
        <a:bodyPr/>
        <a:lstStyle/>
        <a:p>
          <a:r>
            <a:rPr lang="cs-CZ" dirty="0" smtClean="0"/>
            <a:t>4C</a:t>
          </a:r>
          <a:endParaRPr lang="en-US" dirty="0"/>
        </a:p>
      </dgm:t>
    </dgm:pt>
    <dgm:pt modelId="{1E65560C-A3C2-4D55-8555-77B72B518C2A}" type="parTrans" cxnId="{560DBD11-3F88-4C26-8403-18E7F03B48C2}">
      <dgm:prSet/>
      <dgm:spPr/>
      <dgm:t>
        <a:bodyPr/>
        <a:lstStyle/>
        <a:p>
          <a:endParaRPr lang="en-US"/>
        </a:p>
      </dgm:t>
    </dgm:pt>
    <dgm:pt modelId="{DA59364D-E0B8-4104-B010-E02F2D90EB9D}" type="sibTrans" cxnId="{560DBD11-3F88-4C26-8403-18E7F03B48C2}">
      <dgm:prSet/>
      <dgm:spPr/>
      <dgm:t>
        <a:bodyPr/>
        <a:lstStyle/>
        <a:p>
          <a:endParaRPr lang="en-US"/>
        </a:p>
      </dgm:t>
    </dgm:pt>
    <dgm:pt modelId="{A7699A72-883C-49B6-AD87-69444EF7DA78}">
      <dgm:prSet phldrT="[Text]"/>
      <dgm:spPr/>
      <dgm:t>
        <a:bodyPr/>
        <a:lstStyle/>
        <a:p>
          <a:r>
            <a:rPr lang="cs-CZ" dirty="0" smtClean="0"/>
            <a:t>7C</a:t>
          </a:r>
          <a:endParaRPr lang="en-US" dirty="0"/>
        </a:p>
      </dgm:t>
    </dgm:pt>
    <dgm:pt modelId="{8BE7BBED-7977-442D-AB35-83C4E594C883}" type="parTrans" cxnId="{D2BF4AAF-9620-4E78-9934-49A3C5AB8922}">
      <dgm:prSet/>
      <dgm:spPr/>
      <dgm:t>
        <a:bodyPr/>
        <a:lstStyle/>
        <a:p>
          <a:endParaRPr lang="en-US"/>
        </a:p>
      </dgm:t>
    </dgm:pt>
    <dgm:pt modelId="{0CD22CB5-A97A-45C2-8C94-6BFD0738B100}" type="sibTrans" cxnId="{D2BF4AAF-9620-4E78-9934-49A3C5AB8922}">
      <dgm:prSet/>
      <dgm:spPr/>
      <dgm:t>
        <a:bodyPr/>
        <a:lstStyle/>
        <a:p>
          <a:endParaRPr lang="en-US"/>
        </a:p>
      </dgm:t>
    </dgm:pt>
    <dgm:pt modelId="{A7D9795C-6A1F-40E9-A371-9393D6D2EB4A}">
      <dgm:prSet phldrT="[Text]"/>
      <dgm:spPr/>
      <dgm:t>
        <a:bodyPr/>
        <a:lstStyle/>
        <a:p>
          <a:r>
            <a:rPr lang="cs-CZ" dirty="0" smtClean="0"/>
            <a:t>4S</a:t>
          </a:r>
          <a:endParaRPr lang="en-US" dirty="0"/>
        </a:p>
      </dgm:t>
    </dgm:pt>
    <dgm:pt modelId="{9DA8B967-13A2-4BD2-BC6A-C95BF3C6FAC7}" type="parTrans" cxnId="{893B549B-B8FD-41E2-BAFC-7A920DAF9800}">
      <dgm:prSet/>
      <dgm:spPr/>
      <dgm:t>
        <a:bodyPr/>
        <a:lstStyle/>
        <a:p>
          <a:endParaRPr lang="en-US"/>
        </a:p>
      </dgm:t>
    </dgm:pt>
    <dgm:pt modelId="{3696CCA3-FC49-4086-9C9D-4965FD7CEA6F}" type="sibTrans" cxnId="{893B549B-B8FD-41E2-BAFC-7A920DAF9800}">
      <dgm:prSet/>
      <dgm:spPr/>
      <dgm:t>
        <a:bodyPr/>
        <a:lstStyle/>
        <a:p>
          <a:endParaRPr lang="en-US"/>
        </a:p>
      </dgm:t>
    </dgm:pt>
    <dgm:pt modelId="{2B0E1DA5-9E67-4184-8B20-B35AA51DED86}" type="pres">
      <dgm:prSet presAssocID="{C3E1C27D-8E99-4AAA-8E5B-8D4E2F9CE685}" presName="Name0" presStyleCnt="0">
        <dgm:presLayoutVars>
          <dgm:dir/>
          <dgm:animLvl val="lvl"/>
          <dgm:resizeHandles val="exact"/>
        </dgm:presLayoutVars>
      </dgm:prSet>
      <dgm:spPr/>
      <dgm:t>
        <a:bodyPr/>
        <a:lstStyle/>
        <a:p>
          <a:endParaRPr lang="en-US"/>
        </a:p>
      </dgm:t>
    </dgm:pt>
    <dgm:pt modelId="{1B77CAD2-103D-4A2E-9D3D-ADF7A9ECF5AC}" type="pres">
      <dgm:prSet presAssocID="{AF34B309-ABC5-4EA8-B610-FE04552343EC}" presName="compositeNode" presStyleCnt="0">
        <dgm:presLayoutVars>
          <dgm:bulletEnabled val="1"/>
        </dgm:presLayoutVars>
      </dgm:prSet>
      <dgm:spPr/>
    </dgm:pt>
    <dgm:pt modelId="{4E7B5FD5-6787-4CDA-89A5-C4D04E30AA28}" type="pres">
      <dgm:prSet presAssocID="{AF34B309-ABC5-4EA8-B610-FE04552343EC}" presName="bgRect" presStyleLbl="node1" presStyleIdx="0" presStyleCnt="3"/>
      <dgm:spPr/>
      <dgm:t>
        <a:bodyPr/>
        <a:lstStyle/>
        <a:p>
          <a:endParaRPr lang="en-US"/>
        </a:p>
      </dgm:t>
    </dgm:pt>
    <dgm:pt modelId="{F6C6C97E-8956-45E1-92FD-0C975EE8E028}" type="pres">
      <dgm:prSet presAssocID="{AF34B309-ABC5-4EA8-B610-FE04552343EC}" presName="parentNode" presStyleLbl="node1" presStyleIdx="0" presStyleCnt="3">
        <dgm:presLayoutVars>
          <dgm:chMax val="0"/>
          <dgm:bulletEnabled val="1"/>
        </dgm:presLayoutVars>
      </dgm:prSet>
      <dgm:spPr/>
      <dgm:t>
        <a:bodyPr/>
        <a:lstStyle/>
        <a:p>
          <a:endParaRPr lang="en-US"/>
        </a:p>
      </dgm:t>
    </dgm:pt>
    <dgm:pt modelId="{569C5CA9-4783-4D36-BC9A-36F478EBA0B7}" type="pres">
      <dgm:prSet presAssocID="{AF34B309-ABC5-4EA8-B610-FE04552343EC}" presName="childNode" presStyleLbl="node1" presStyleIdx="0" presStyleCnt="3">
        <dgm:presLayoutVars>
          <dgm:bulletEnabled val="1"/>
        </dgm:presLayoutVars>
      </dgm:prSet>
      <dgm:spPr/>
      <dgm:t>
        <a:bodyPr/>
        <a:lstStyle/>
        <a:p>
          <a:endParaRPr lang="en-US"/>
        </a:p>
      </dgm:t>
    </dgm:pt>
    <dgm:pt modelId="{E86A8816-461F-4B15-837C-A702BB156A0D}" type="pres">
      <dgm:prSet presAssocID="{60F114B4-BD68-4027-A798-75BF6CE8B6B7}" presName="hSp" presStyleCnt="0"/>
      <dgm:spPr/>
    </dgm:pt>
    <dgm:pt modelId="{6574BD0D-376D-4CDC-86FD-66B0F5B044CE}" type="pres">
      <dgm:prSet presAssocID="{60F114B4-BD68-4027-A798-75BF6CE8B6B7}" presName="vProcSp" presStyleCnt="0"/>
      <dgm:spPr/>
    </dgm:pt>
    <dgm:pt modelId="{C1FC5CC7-D770-4A32-87BC-0BF28962C1CA}" type="pres">
      <dgm:prSet presAssocID="{60F114B4-BD68-4027-A798-75BF6CE8B6B7}" presName="vSp1" presStyleCnt="0"/>
      <dgm:spPr/>
    </dgm:pt>
    <dgm:pt modelId="{078EBD8C-46E1-4AF7-8F49-3979E7FC3A93}" type="pres">
      <dgm:prSet presAssocID="{60F114B4-BD68-4027-A798-75BF6CE8B6B7}" presName="simulatedConn" presStyleLbl="solidFgAcc1" presStyleIdx="0" presStyleCnt="2"/>
      <dgm:spPr/>
    </dgm:pt>
    <dgm:pt modelId="{18D2E31D-A2F1-40A0-A9A6-BF1BB5ADE2E8}" type="pres">
      <dgm:prSet presAssocID="{60F114B4-BD68-4027-A798-75BF6CE8B6B7}" presName="vSp2" presStyleCnt="0"/>
      <dgm:spPr/>
    </dgm:pt>
    <dgm:pt modelId="{BF15EC10-C4F5-4E95-8180-B34B9B2D870D}" type="pres">
      <dgm:prSet presAssocID="{60F114B4-BD68-4027-A798-75BF6CE8B6B7}" presName="sibTrans" presStyleCnt="0"/>
      <dgm:spPr/>
    </dgm:pt>
    <dgm:pt modelId="{2BE4A5A2-BE7D-446B-871D-53094BAAB002}" type="pres">
      <dgm:prSet presAssocID="{11979CF3-E441-4602-9EBF-C2A6A9525E9E}" presName="compositeNode" presStyleCnt="0">
        <dgm:presLayoutVars>
          <dgm:bulletEnabled val="1"/>
        </dgm:presLayoutVars>
      </dgm:prSet>
      <dgm:spPr/>
    </dgm:pt>
    <dgm:pt modelId="{9A341F6D-BD03-4BD7-A1C5-05AE19BAF243}" type="pres">
      <dgm:prSet presAssocID="{11979CF3-E441-4602-9EBF-C2A6A9525E9E}" presName="bgRect" presStyleLbl="node1" presStyleIdx="1" presStyleCnt="3"/>
      <dgm:spPr/>
      <dgm:t>
        <a:bodyPr/>
        <a:lstStyle/>
        <a:p>
          <a:endParaRPr lang="en-US"/>
        </a:p>
      </dgm:t>
    </dgm:pt>
    <dgm:pt modelId="{7A9CF568-F217-4B3B-A4DE-E57A9D1739AE}" type="pres">
      <dgm:prSet presAssocID="{11979CF3-E441-4602-9EBF-C2A6A9525E9E}" presName="parentNode" presStyleLbl="node1" presStyleIdx="1" presStyleCnt="3">
        <dgm:presLayoutVars>
          <dgm:chMax val="0"/>
          <dgm:bulletEnabled val="1"/>
        </dgm:presLayoutVars>
      </dgm:prSet>
      <dgm:spPr/>
      <dgm:t>
        <a:bodyPr/>
        <a:lstStyle/>
        <a:p>
          <a:endParaRPr lang="en-US"/>
        </a:p>
      </dgm:t>
    </dgm:pt>
    <dgm:pt modelId="{E688C5C4-FD25-4436-A85A-4AA3DE8E052D}" type="pres">
      <dgm:prSet presAssocID="{11979CF3-E441-4602-9EBF-C2A6A9525E9E}" presName="childNode" presStyleLbl="node1" presStyleIdx="1" presStyleCnt="3">
        <dgm:presLayoutVars>
          <dgm:bulletEnabled val="1"/>
        </dgm:presLayoutVars>
      </dgm:prSet>
      <dgm:spPr/>
      <dgm:t>
        <a:bodyPr/>
        <a:lstStyle/>
        <a:p>
          <a:endParaRPr lang="en-US"/>
        </a:p>
      </dgm:t>
    </dgm:pt>
    <dgm:pt modelId="{AA9CFA03-AA0C-4BA7-94E5-ABA566EDB1A1}" type="pres">
      <dgm:prSet presAssocID="{977267B5-7388-4366-9376-631A93D60E75}" presName="hSp" presStyleCnt="0"/>
      <dgm:spPr/>
    </dgm:pt>
    <dgm:pt modelId="{BACC8F1C-4E71-47E9-BAFB-37102B2EA7D3}" type="pres">
      <dgm:prSet presAssocID="{977267B5-7388-4366-9376-631A93D60E75}" presName="vProcSp" presStyleCnt="0"/>
      <dgm:spPr/>
    </dgm:pt>
    <dgm:pt modelId="{32DD7818-C0EE-4E5E-93AD-64D3EF40B787}" type="pres">
      <dgm:prSet presAssocID="{977267B5-7388-4366-9376-631A93D60E75}" presName="vSp1" presStyleCnt="0"/>
      <dgm:spPr/>
    </dgm:pt>
    <dgm:pt modelId="{3E0182B7-9987-4ED7-880C-60E60CA55C6D}" type="pres">
      <dgm:prSet presAssocID="{977267B5-7388-4366-9376-631A93D60E75}" presName="simulatedConn" presStyleLbl="solidFgAcc1" presStyleIdx="1" presStyleCnt="2"/>
      <dgm:spPr/>
    </dgm:pt>
    <dgm:pt modelId="{C2B495F5-D09B-4117-9F2E-653BC96DD109}" type="pres">
      <dgm:prSet presAssocID="{977267B5-7388-4366-9376-631A93D60E75}" presName="vSp2" presStyleCnt="0"/>
      <dgm:spPr/>
    </dgm:pt>
    <dgm:pt modelId="{F1E79485-C2A9-4655-942E-8DB02A0F5C2E}" type="pres">
      <dgm:prSet presAssocID="{977267B5-7388-4366-9376-631A93D60E75}" presName="sibTrans" presStyleCnt="0"/>
      <dgm:spPr/>
    </dgm:pt>
    <dgm:pt modelId="{9486A4BE-EDF1-4119-918C-9FFBF715FE4E}" type="pres">
      <dgm:prSet presAssocID="{AEFAA508-F6BB-4873-B6A1-181722892880}" presName="compositeNode" presStyleCnt="0">
        <dgm:presLayoutVars>
          <dgm:bulletEnabled val="1"/>
        </dgm:presLayoutVars>
      </dgm:prSet>
      <dgm:spPr/>
    </dgm:pt>
    <dgm:pt modelId="{2232A6F4-C8EF-4230-9AB6-1DF2952AAB74}" type="pres">
      <dgm:prSet presAssocID="{AEFAA508-F6BB-4873-B6A1-181722892880}" presName="bgRect" presStyleLbl="node1" presStyleIdx="2" presStyleCnt="3"/>
      <dgm:spPr/>
      <dgm:t>
        <a:bodyPr/>
        <a:lstStyle/>
        <a:p>
          <a:endParaRPr lang="en-US"/>
        </a:p>
      </dgm:t>
    </dgm:pt>
    <dgm:pt modelId="{C612DC20-D055-4731-AC51-13BE3006DB97}" type="pres">
      <dgm:prSet presAssocID="{AEFAA508-F6BB-4873-B6A1-181722892880}" presName="parentNode" presStyleLbl="node1" presStyleIdx="2" presStyleCnt="3">
        <dgm:presLayoutVars>
          <dgm:chMax val="0"/>
          <dgm:bulletEnabled val="1"/>
        </dgm:presLayoutVars>
      </dgm:prSet>
      <dgm:spPr/>
      <dgm:t>
        <a:bodyPr/>
        <a:lstStyle/>
        <a:p>
          <a:endParaRPr lang="en-US"/>
        </a:p>
      </dgm:t>
    </dgm:pt>
    <dgm:pt modelId="{4507454F-5988-463C-B6BE-8C6756CE0174}" type="pres">
      <dgm:prSet presAssocID="{AEFAA508-F6BB-4873-B6A1-181722892880}" presName="childNode" presStyleLbl="node1" presStyleIdx="2" presStyleCnt="3">
        <dgm:presLayoutVars>
          <dgm:bulletEnabled val="1"/>
        </dgm:presLayoutVars>
      </dgm:prSet>
      <dgm:spPr/>
      <dgm:t>
        <a:bodyPr/>
        <a:lstStyle/>
        <a:p>
          <a:endParaRPr lang="en-US"/>
        </a:p>
      </dgm:t>
    </dgm:pt>
  </dgm:ptLst>
  <dgm:cxnLst>
    <dgm:cxn modelId="{14D3F51A-112B-4A26-9F7A-58FEE2C69516}" srcId="{AF34B309-ABC5-4EA8-B610-FE04552343EC}" destId="{AEF8AA5D-F565-414D-AD9E-C9DF22AFA33C}" srcOrd="4" destOrd="0" parTransId="{D5E427AF-EC7F-4D7C-BD1D-9AE189E1D3CF}" sibTransId="{2A1772E8-3D73-40A0-B97A-7C2878203846}"/>
    <dgm:cxn modelId="{573D5A83-3534-4D13-9063-503AFD603E2F}" type="presOf" srcId="{66771CED-139D-4D36-8ECE-E4B319EC0FC4}" destId="{4507454F-5988-463C-B6BE-8C6756CE0174}" srcOrd="0" destOrd="1" presId="urn:microsoft.com/office/officeart/2005/8/layout/hProcess7"/>
    <dgm:cxn modelId="{5B8777D1-6884-4ABB-A0CE-8F1AF570CAEE}" type="presOf" srcId="{AF34B309-ABC5-4EA8-B610-FE04552343EC}" destId="{4E7B5FD5-6787-4CDA-89A5-C4D04E30AA28}" srcOrd="0" destOrd="0" presId="urn:microsoft.com/office/officeart/2005/8/layout/hProcess7"/>
    <dgm:cxn modelId="{58A82DCC-2F1D-4D13-B915-60815BC13B75}" type="presOf" srcId="{C365D9CC-2D6F-441A-8F43-78784AB03CCE}" destId="{E688C5C4-FD25-4436-A85A-4AA3DE8E052D}" srcOrd="0" destOrd="1" presId="urn:microsoft.com/office/officeart/2005/8/layout/hProcess7"/>
    <dgm:cxn modelId="{1F5B4DED-1DA7-452A-B8C0-4D1EC7BF0094}" type="presOf" srcId="{672D58C8-2633-45BB-983B-9A63B9CE1B6D}" destId="{4507454F-5988-463C-B6BE-8C6756CE0174}" srcOrd="0" destOrd="0" presId="urn:microsoft.com/office/officeart/2005/8/layout/hProcess7"/>
    <dgm:cxn modelId="{D6F891D9-D966-4428-A21F-6735F4F2503A}" type="presOf" srcId="{AEFAA508-F6BB-4873-B6A1-181722892880}" destId="{C612DC20-D055-4731-AC51-13BE3006DB97}" srcOrd="1" destOrd="0" presId="urn:microsoft.com/office/officeart/2005/8/layout/hProcess7"/>
    <dgm:cxn modelId="{8F776293-AF9B-4899-BF88-44B9BB716C5F}" type="presOf" srcId="{7404555C-54C7-4026-B372-3BC6F3E10CB1}" destId="{569C5CA9-4783-4D36-BC9A-36F478EBA0B7}" srcOrd="0" destOrd="1" presId="urn:microsoft.com/office/officeart/2005/8/layout/hProcess7"/>
    <dgm:cxn modelId="{9D4EB5DC-3123-46B5-96DF-66409E50E49F}" type="presOf" srcId="{C3E1C27D-8E99-4AAA-8E5B-8D4E2F9CE685}" destId="{2B0E1DA5-9E67-4184-8B20-B35AA51DED86}" srcOrd="0" destOrd="0" presId="urn:microsoft.com/office/officeart/2005/8/layout/hProcess7"/>
    <dgm:cxn modelId="{0F15C422-4CE2-44EF-BD37-BCB52FE89D85}" type="presOf" srcId="{6040EAAD-2E33-4EB3-9A9B-7855921ED292}" destId="{569C5CA9-4783-4D36-BC9A-36F478EBA0B7}" srcOrd="0" destOrd="0" presId="urn:microsoft.com/office/officeart/2005/8/layout/hProcess7"/>
    <dgm:cxn modelId="{825BD74E-FD52-4AFB-9AAC-4FFB6D6E046B}" srcId="{C3E1C27D-8E99-4AAA-8E5B-8D4E2F9CE685}" destId="{AF34B309-ABC5-4EA8-B610-FE04552343EC}" srcOrd="0" destOrd="0" parTransId="{146E472E-06B2-4CF3-9B64-9A9B6A5ABB02}" sibTransId="{60F114B4-BD68-4027-A798-75BF6CE8B6B7}"/>
    <dgm:cxn modelId="{A9587697-4CE1-408A-82CC-AF3245F1D681}" srcId="{AF34B309-ABC5-4EA8-B610-FE04552343EC}" destId="{6040EAAD-2E33-4EB3-9A9B-7855921ED292}" srcOrd="0" destOrd="0" parTransId="{D613B7DE-6629-4CEF-B407-2F0FB7B3E84F}" sibTransId="{B9D9AAE9-A484-473A-ABD0-1E8863ABE7E7}"/>
    <dgm:cxn modelId="{A0DF4FAA-359B-4E1D-A9BA-8260E7D7643E}" type="presOf" srcId="{2E787894-474F-4207-B238-8FAC8311C5A4}" destId="{E688C5C4-FD25-4436-A85A-4AA3DE8E052D}" srcOrd="0" destOrd="2" presId="urn:microsoft.com/office/officeart/2005/8/layout/hProcess7"/>
    <dgm:cxn modelId="{9BB96348-263D-4739-93C6-F292E8998803}" type="presOf" srcId="{AEF8AA5D-F565-414D-AD9E-C9DF22AFA33C}" destId="{569C5CA9-4783-4D36-BC9A-36F478EBA0B7}" srcOrd="0" destOrd="4" presId="urn:microsoft.com/office/officeart/2005/8/layout/hProcess7"/>
    <dgm:cxn modelId="{DE75BD31-6067-434E-8F9A-24E02ED7CB2D}" srcId="{AF34B309-ABC5-4EA8-B610-FE04552343EC}" destId="{D458378C-1638-40C4-B829-C4EA0CC44A2D}" srcOrd="3" destOrd="0" parTransId="{31A61ED2-062D-4B8A-BA18-ACFDDD8DE4ED}" sibTransId="{9F6AEFCF-F179-4FB8-A1E2-06E20F26EF03}"/>
    <dgm:cxn modelId="{893B549B-B8FD-41E2-BAFC-7A920DAF9800}" srcId="{AEFAA508-F6BB-4873-B6A1-181722892880}" destId="{A7D9795C-6A1F-40E9-A371-9393D6D2EB4A}" srcOrd="4" destOrd="0" parTransId="{9DA8B967-13A2-4BD2-BC6A-C95BF3C6FAC7}" sibTransId="{3696CCA3-FC49-4086-9C9D-4965FD7CEA6F}"/>
    <dgm:cxn modelId="{9E7CD3F0-D09C-47E8-9673-22429A6AFB7B}" srcId="{AEFAA508-F6BB-4873-B6A1-181722892880}" destId="{672D58C8-2633-45BB-983B-9A63B9CE1B6D}" srcOrd="0" destOrd="0" parTransId="{83EF374A-317A-4512-AA28-44BDE8C85EF3}" sibTransId="{4FC557B9-B0A6-4EA0-8CF5-A14CE3EAE90B}"/>
    <dgm:cxn modelId="{581215DE-0528-4A19-8744-05F2FDA76440}" type="presOf" srcId="{11979CF3-E441-4602-9EBF-C2A6A9525E9E}" destId="{9A341F6D-BD03-4BD7-A1C5-05AE19BAF243}" srcOrd="0" destOrd="0" presId="urn:microsoft.com/office/officeart/2005/8/layout/hProcess7"/>
    <dgm:cxn modelId="{560DBD11-3F88-4C26-8403-18E7F03B48C2}" srcId="{AEFAA508-F6BB-4873-B6A1-181722892880}" destId="{9A68EBD3-44A0-4E21-A016-89A5E4107F27}" srcOrd="2" destOrd="0" parTransId="{1E65560C-A3C2-4D55-8555-77B72B518C2A}" sibTransId="{DA59364D-E0B8-4104-B010-E02F2D90EB9D}"/>
    <dgm:cxn modelId="{81A12D94-ED01-4E5F-97F1-79290EE26AA0}" type="presOf" srcId="{F8B96CEC-5F6A-4FC8-BB9F-8E32ACA0A0A4}" destId="{E688C5C4-FD25-4436-A85A-4AA3DE8E052D}" srcOrd="0" destOrd="0" presId="urn:microsoft.com/office/officeart/2005/8/layout/hProcess7"/>
    <dgm:cxn modelId="{28D2AA04-B296-420C-92BD-A06313972B4D}" type="presOf" srcId="{9A68EBD3-44A0-4E21-A016-89A5E4107F27}" destId="{4507454F-5988-463C-B6BE-8C6756CE0174}" srcOrd="0" destOrd="2" presId="urn:microsoft.com/office/officeart/2005/8/layout/hProcess7"/>
    <dgm:cxn modelId="{334B1590-7EFF-4525-B3E0-137B42DC2699}" srcId="{11979CF3-E441-4602-9EBF-C2A6A9525E9E}" destId="{2E787894-474F-4207-B238-8FAC8311C5A4}" srcOrd="2" destOrd="0" parTransId="{3D2B9072-9CD1-45E9-ADBF-630110656B18}" sibTransId="{4052FEAF-AA4B-488C-B241-F52B095D05CE}"/>
    <dgm:cxn modelId="{0B37CD99-CF01-4469-B9E8-52E9B2FC0DCB}" type="presOf" srcId="{A7D9795C-6A1F-40E9-A371-9393D6D2EB4A}" destId="{4507454F-5988-463C-B6BE-8C6756CE0174}" srcOrd="0" destOrd="4" presId="urn:microsoft.com/office/officeart/2005/8/layout/hProcess7"/>
    <dgm:cxn modelId="{79628932-BB24-4563-A145-C24B5D05B4D6}" srcId="{C3E1C27D-8E99-4AAA-8E5B-8D4E2F9CE685}" destId="{AEFAA508-F6BB-4873-B6A1-181722892880}" srcOrd="2" destOrd="0" parTransId="{DF0626B8-C57D-4766-9EEE-4C400623EDB4}" sibTransId="{B414ED50-FE0B-45BD-8170-90973AA65A2A}"/>
    <dgm:cxn modelId="{2D11366A-7C4A-4FE1-B525-70F37AFC00B5}" srcId="{AEFAA508-F6BB-4873-B6A1-181722892880}" destId="{66771CED-139D-4D36-8ECE-E4B319EC0FC4}" srcOrd="1" destOrd="0" parTransId="{17E86EC8-61BA-4BC9-8516-4C5995BD6826}" sibTransId="{EF00D18B-40C3-40EB-93C9-B920CB416182}"/>
    <dgm:cxn modelId="{169FAB69-10DC-4BC6-91E6-0E2292DBB20C}" srcId="{11979CF3-E441-4602-9EBF-C2A6A9525E9E}" destId="{F8B96CEC-5F6A-4FC8-BB9F-8E32ACA0A0A4}" srcOrd="0" destOrd="0" parTransId="{1A1FB447-7476-4D8A-92C2-5C3D5B406716}" sibTransId="{E4A044CD-23AF-46BF-A000-A78784F927E8}"/>
    <dgm:cxn modelId="{C5648A05-8FAC-416C-88EC-6C446884A881}" type="presOf" srcId="{D458378C-1638-40C4-B829-C4EA0CC44A2D}" destId="{569C5CA9-4783-4D36-BC9A-36F478EBA0B7}" srcOrd="0" destOrd="3" presId="urn:microsoft.com/office/officeart/2005/8/layout/hProcess7"/>
    <dgm:cxn modelId="{F481D121-BF74-467E-A118-9A6C5BFBB6D4}" srcId="{C3E1C27D-8E99-4AAA-8E5B-8D4E2F9CE685}" destId="{11979CF3-E441-4602-9EBF-C2A6A9525E9E}" srcOrd="1" destOrd="0" parTransId="{98758C94-1C2E-480E-A07E-01554751905E}" sibTransId="{977267B5-7388-4366-9376-631A93D60E75}"/>
    <dgm:cxn modelId="{5D629876-02CC-434D-98CA-667749220A71}" srcId="{11979CF3-E441-4602-9EBF-C2A6A9525E9E}" destId="{C365D9CC-2D6F-441A-8F43-78784AB03CCE}" srcOrd="1" destOrd="0" parTransId="{886318B9-76C7-4841-A9B2-BDBFB6499E4C}" sibTransId="{AEEABAC9-31F4-431F-961A-C51A637F3B7C}"/>
    <dgm:cxn modelId="{35661189-B4CE-41AB-A290-EB52C28933C3}" type="presOf" srcId="{A7699A72-883C-49B6-AD87-69444EF7DA78}" destId="{4507454F-5988-463C-B6BE-8C6756CE0174}" srcOrd="0" destOrd="3" presId="urn:microsoft.com/office/officeart/2005/8/layout/hProcess7"/>
    <dgm:cxn modelId="{1C868DCE-AD70-4913-B4F9-B7AF879BE7A7}" type="presOf" srcId="{11979CF3-E441-4602-9EBF-C2A6A9525E9E}" destId="{7A9CF568-F217-4B3B-A4DE-E57A9D1739AE}" srcOrd="1" destOrd="0" presId="urn:microsoft.com/office/officeart/2005/8/layout/hProcess7"/>
    <dgm:cxn modelId="{381FCC13-8A8E-4091-A4F4-8497718C661A}" srcId="{AF34B309-ABC5-4EA8-B610-FE04552343EC}" destId="{7404555C-54C7-4026-B372-3BC6F3E10CB1}" srcOrd="1" destOrd="0" parTransId="{4710EE89-B8FD-4F83-9890-8B01F89FCE67}" sibTransId="{B8DC0B8D-50CE-4A96-82F8-D0FF6852AEF9}"/>
    <dgm:cxn modelId="{B55C8101-C76B-477A-B7F4-2DDF5EEA55E1}" type="presOf" srcId="{AEFAA508-F6BB-4873-B6A1-181722892880}" destId="{2232A6F4-C8EF-4230-9AB6-1DF2952AAB74}" srcOrd="0" destOrd="0" presId="urn:microsoft.com/office/officeart/2005/8/layout/hProcess7"/>
    <dgm:cxn modelId="{D2BF4AAF-9620-4E78-9934-49A3C5AB8922}" srcId="{AEFAA508-F6BB-4873-B6A1-181722892880}" destId="{A7699A72-883C-49B6-AD87-69444EF7DA78}" srcOrd="3" destOrd="0" parTransId="{8BE7BBED-7977-442D-AB35-83C4E594C883}" sibTransId="{0CD22CB5-A97A-45C2-8C94-6BFD0738B100}"/>
    <dgm:cxn modelId="{3A753B41-92D7-4A1E-BF82-D40FEA4AB7C6}" type="presOf" srcId="{F05EF7B7-30D6-4E8A-A622-E8DF72C4DF2C}" destId="{569C5CA9-4783-4D36-BC9A-36F478EBA0B7}" srcOrd="0" destOrd="2" presId="urn:microsoft.com/office/officeart/2005/8/layout/hProcess7"/>
    <dgm:cxn modelId="{37AFCA5E-9974-47D3-92F4-BAA0A9AAB1AC}" srcId="{AF34B309-ABC5-4EA8-B610-FE04552343EC}" destId="{F05EF7B7-30D6-4E8A-A622-E8DF72C4DF2C}" srcOrd="2" destOrd="0" parTransId="{895E63E9-C0E8-44DF-9E99-0FB87ABB7505}" sibTransId="{AC4096D0-245D-47D0-ABE3-22717BF6B92F}"/>
    <dgm:cxn modelId="{20470EA8-3383-403B-B434-093F8F9666BC}" type="presOf" srcId="{AF34B309-ABC5-4EA8-B610-FE04552343EC}" destId="{F6C6C97E-8956-45E1-92FD-0C975EE8E028}" srcOrd="1" destOrd="0" presId="urn:microsoft.com/office/officeart/2005/8/layout/hProcess7"/>
    <dgm:cxn modelId="{AB3CB353-0632-42BE-9049-BD920CB91A50}" type="presParOf" srcId="{2B0E1DA5-9E67-4184-8B20-B35AA51DED86}" destId="{1B77CAD2-103D-4A2E-9D3D-ADF7A9ECF5AC}" srcOrd="0" destOrd="0" presId="urn:microsoft.com/office/officeart/2005/8/layout/hProcess7"/>
    <dgm:cxn modelId="{9E546A81-E81F-42C5-B9D3-162A56B6014E}" type="presParOf" srcId="{1B77CAD2-103D-4A2E-9D3D-ADF7A9ECF5AC}" destId="{4E7B5FD5-6787-4CDA-89A5-C4D04E30AA28}" srcOrd="0" destOrd="0" presId="urn:microsoft.com/office/officeart/2005/8/layout/hProcess7"/>
    <dgm:cxn modelId="{261F1112-F335-4A3A-96F0-2D563A2A0154}" type="presParOf" srcId="{1B77CAD2-103D-4A2E-9D3D-ADF7A9ECF5AC}" destId="{F6C6C97E-8956-45E1-92FD-0C975EE8E028}" srcOrd="1" destOrd="0" presId="urn:microsoft.com/office/officeart/2005/8/layout/hProcess7"/>
    <dgm:cxn modelId="{E78A1CB8-4B05-40C1-93C8-178B59B45F9E}" type="presParOf" srcId="{1B77CAD2-103D-4A2E-9D3D-ADF7A9ECF5AC}" destId="{569C5CA9-4783-4D36-BC9A-36F478EBA0B7}" srcOrd="2" destOrd="0" presId="urn:microsoft.com/office/officeart/2005/8/layout/hProcess7"/>
    <dgm:cxn modelId="{382149A8-582A-403C-A232-03CA77FC3AE8}" type="presParOf" srcId="{2B0E1DA5-9E67-4184-8B20-B35AA51DED86}" destId="{E86A8816-461F-4B15-837C-A702BB156A0D}" srcOrd="1" destOrd="0" presId="urn:microsoft.com/office/officeart/2005/8/layout/hProcess7"/>
    <dgm:cxn modelId="{722E26C7-BBB6-4ADD-8110-49DB66A163A7}" type="presParOf" srcId="{2B0E1DA5-9E67-4184-8B20-B35AA51DED86}" destId="{6574BD0D-376D-4CDC-86FD-66B0F5B044CE}" srcOrd="2" destOrd="0" presId="urn:microsoft.com/office/officeart/2005/8/layout/hProcess7"/>
    <dgm:cxn modelId="{A7CEE060-FBCC-40FA-B085-609A1A09B3DE}" type="presParOf" srcId="{6574BD0D-376D-4CDC-86FD-66B0F5B044CE}" destId="{C1FC5CC7-D770-4A32-87BC-0BF28962C1CA}" srcOrd="0" destOrd="0" presId="urn:microsoft.com/office/officeart/2005/8/layout/hProcess7"/>
    <dgm:cxn modelId="{48F67FAF-7FA7-4B8A-B06E-4DA8C9AD62B1}" type="presParOf" srcId="{6574BD0D-376D-4CDC-86FD-66B0F5B044CE}" destId="{078EBD8C-46E1-4AF7-8F49-3979E7FC3A93}" srcOrd="1" destOrd="0" presId="urn:microsoft.com/office/officeart/2005/8/layout/hProcess7"/>
    <dgm:cxn modelId="{328C941D-2CFC-42E4-A274-FDBCA9F62842}" type="presParOf" srcId="{6574BD0D-376D-4CDC-86FD-66B0F5B044CE}" destId="{18D2E31D-A2F1-40A0-A9A6-BF1BB5ADE2E8}" srcOrd="2" destOrd="0" presId="urn:microsoft.com/office/officeart/2005/8/layout/hProcess7"/>
    <dgm:cxn modelId="{89163C11-C582-4EC8-9950-3A6DB5459C14}" type="presParOf" srcId="{2B0E1DA5-9E67-4184-8B20-B35AA51DED86}" destId="{BF15EC10-C4F5-4E95-8180-B34B9B2D870D}" srcOrd="3" destOrd="0" presId="urn:microsoft.com/office/officeart/2005/8/layout/hProcess7"/>
    <dgm:cxn modelId="{952F1B67-B294-4996-8E03-34A0C07F74B9}" type="presParOf" srcId="{2B0E1DA5-9E67-4184-8B20-B35AA51DED86}" destId="{2BE4A5A2-BE7D-446B-871D-53094BAAB002}" srcOrd="4" destOrd="0" presId="urn:microsoft.com/office/officeart/2005/8/layout/hProcess7"/>
    <dgm:cxn modelId="{DE15A6DC-2D16-40AF-9530-085AF23FC9E5}" type="presParOf" srcId="{2BE4A5A2-BE7D-446B-871D-53094BAAB002}" destId="{9A341F6D-BD03-4BD7-A1C5-05AE19BAF243}" srcOrd="0" destOrd="0" presId="urn:microsoft.com/office/officeart/2005/8/layout/hProcess7"/>
    <dgm:cxn modelId="{8AD99AED-1DF3-460A-918A-955EB4AFEC49}" type="presParOf" srcId="{2BE4A5A2-BE7D-446B-871D-53094BAAB002}" destId="{7A9CF568-F217-4B3B-A4DE-E57A9D1739AE}" srcOrd="1" destOrd="0" presId="urn:microsoft.com/office/officeart/2005/8/layout/hProcess7"/>
    <dgm:cxn modelId="{97546001-267A-4357-B297-A499C49E67FA}" type="presParOf" srcId="{2BE4A5A2-BE7D-446B-871D-53094BAAB002}" destId="{E688C5C4-FD25-4436-A85A-4AA3DE8E052D}" srcOrd="2" destOrd="0" presId="urn:microsoft.com/office/officeart/2005/8/layout/hProcess7"/>
    <dgm:cxn modelId="{4393F6B5-44BC-4B46-96E1-92CF48217F43}" type="presParOf" srcId="{2B0E1DA5-9E67-4184-8B20-B35AA51DED86}" destId="{AA9CFA03-AA0C-4BA7-94E5-ABA566EDB1A1}" srcOrd="5" destOrd="0" presId="urn:microsoft.com/office/officeart/2005/8/layout/hProcess7"/>
    <dgm:cxn modelId="{711D2CE9-87D4-4A24-BCFE-5B0E603230F1}" type="presParOf" srcId="{2B0E1DA5-9E67-4184-8B20-B35AA51DED86}" destId="{BACC8F1C-4E71-47E9-BAFB-37102B2EA7D3}" srcOrd="6" destOrd="0" presId="urn:microsoft.com/office/officeart/2005/8/layout/hProcess7"/>
    <dgm:cxn modelId="{E75F1A69-1BAC-4A4F-A0D7-384F4E978689}" type="presParOf" srcId="{BACC8F1C-4E71-47E9-BAFB-37102B2EA7D3}" destId="{32DD7818-C0EE-4E5E-93AD-64D3EF40B787}" srcOrd="0" destOrd="0" presId="urn:microsoft.com/office/officeart/2005/8/layout/hProcess7"/>
    <dgm:cxn modelId="{54A75FFF-C44B-427A-8D04-54BB32033336}" type="presParOf" srcId="{BACC8F1C-4E71-47E9-BAFB-37102B2EA7D3}" destId="{3E0182B7-9987-4ED7-880C-60E60CA55C6D}" srcOrd="1" destOrd="0" presId="urn:microsoft.com/office/officeart/2005/8/layout/hProcess7"/>
    <dgm:cxn modelId="{FA509D3A-577C-431D-9C89-131614034A98}" type="presParOf" srcId="{BACC8F1C-4E71-47E9-BAFB-37102B2EA7D3}" destId="{C2B495F5-D09B-4117-9F2E-653BC96DD109}" srcOrd="2" destOrd="0" presId="urn:microsoft.com/office/officeart/2005/8/layout/hProcess7"/>
    <dgm:cxn modelId="{D1B387EC-9AD8-4079-9A61-9EEBB3AE7F7E}" type="presParOf" srcId="{2B0E1DA5-9E67-4184-8B20-B35AA51DED86}" destId="{F1E79485-C2A9-4655-942E-8DB02A0F5C2E}" srcOrd="7" destOrd="0" presId="urn:microsoft.com/office/officeart/2005/8/layout/hProcess7"/>
    <dgm:cxn modelId="{87AF4D75-0F58-4258-AAA7-15373E05BBAB}" type="presParOf" srcId="{2B0E1DA5-9E67-4184-8B20-B35AA51DED86}" destId="{9486A4BE-EDF1-4119-918C-9FFBF715FE4E}" srcOrd="8" destOrd="0" presId="urn:microsoft.com/office/officeart/2005/8/layout/hProcess7"/>
    <dgm:cxn modelId="{AF114D9D-B64F-4D0F-9822-33F9439F38EF}" type="presParOf" srcId="{9486A4BE-EDF1-4119-918C-9FFBF715FE4E}" destId="{2232A6F4-C8EF-4230-9AB6-1DF2952AAB74}" srcOrd="0" destOrd="0" presId="urn:microsoft.com/office/officeart/2005/8/layout/hProcess7"/>
    <dgm:cxn modelId="{A9DAF24F-4848-44C2-B9C9-578B4C112E6E}" type="presParOf" srcId="{9486A4BE-EDF1-4119-918C-9FFBF715FE4E}" destId="{C612DC20-D055-4731-AC51-13BE3006DB97}" srcOrd="1" destOrd="0" presId="urn:microsoft.com/office/officeart/2005/8/layout/hProcess7"/>
    <dgm:cxn modelId="{141A84EE-9C6E-43BD-9807-04DEB7BF89A1}" type="presParOf" srcId="{9486A4BE-EDF1-4119-918C-9FFBF715FE4E}" destId="{4507454F-5988-463C-B6BE-8C6756CE017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B5FD5-6787-4CDA-89A5-C4D04E30AA28}">
      <dsp:nvSpPr>
        <dsp:cNvPr id="0" name=""/>
        <dsp:cNvSpPr/>
      </dsp:nvSpPr>
      <dsp:spPr>
        <a:xfrm>
          <a:off x="685" y="561958"/>
          <a:ext cx="2950131" cy="3540157"/>
        </a:xfrm>
        <a:prstGeom prst="roundRect">
          <a:avLst>
            <a:gd name="adj" fmla="val 5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6586" rIns="151130" bIns="0" numCol="1" spcCol="1270" anchor="t" anchorCtr="0">
          <a:noAutofit/>
        </a:bodyPr>
        <a:lstStyle/>
        <a:p>
          <a:pPr lvl="0" algn="r" defTabSz="1511300">
            <a:lnSpc>
              <a:spcPct val="90000"/>
            </a:lnSpc>
            <a:spcBef>
              <a:spcPct val="0"/>
            </a:spcBef>
            <a:spcAft>
              <a:spcPct val="35000"/>
            </a:spcAft>
          </a:pPr>
          <a:r>
            <a:rPr lang="cs-CZ" sz="3400" kern="1200" dirty="0" smtClean="0"/>
            <a:t>5C</a:t>
          </a:r>
          <a:endParaRPr lang="en-US" sz="3400" kern="1200" dirty="0"/>
        </a:p>
      </dsp:txBody>
      <dsp:txXfrm rot="16200000">
        <a:off x="-1155766" y="1718410"/>
        <a:ext cx="2902929" cy="590026"/>
      </dsp:txXfrm>
    </dsp:sp>
    <dsp:sp modelId="{569C5CA9-4783-4D36-BC9A-36F478EBA0B7}">
      <dsp:nvSpPr>
        <dsp:cNvPr id="0" name=""/>
        <dsp:cNvSpPr/>
      </dsp:nvSpPr>
      <dsp:spPr>
        <a:xfrm>
          <a:off x="590711" y="561958"/>
          <a:ext cx="2197848" cy="354015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en-US" sz="2800" kern="1200" noProof="0" dirty="0" smtClean="0"/>
            <a:t>Customer</a:t>
          </a:r>
          <a:endParaRPr lang="en-US" sz="2800" kern="1200" noProof="0" dirty="0"/>
        </a:p>
        <a:p>
          <a:pPr lvl="0" algn="l" defTabSz="1244600">
            <a:lnSpc>
              <a:spcPct val="90000"/>
            </a:lnSpc>
            <a:spcBef>
              <a:spcPct val="0"/>
            </a:spcBef>
            <a:spcAft>
              <a:spcPct val="35000"/>
            </a:spcAft>
          </a:pPr>
          <a:r>
            <a:rPr lang="en-US" sz="2800" kern="1200" noProof="0" dirty="0" smtClean="0"/>
            <a:t>Company</a:t>
          </a:r>
          <a:endParaRPr lang="en-US" sz="2800" kern="1200" noProof="0" dirty="0"/>
        </a:p>
        <a:p>
          <a:pPr lvl="0" algn="l" defTabSz="1244600">
            <a:lnSpc>
              <a:spcPct val="90000"/>
            </a:lnSpc>
            <a:spcBef>
              <a:spcPct val="0"/>
            </a:spcBef>
            <a:spcAft>
              <a:spcPct val="35000"/>
            </a:spcAft>
          </a:pPr>
          <a:r>
            <a:rPr lang="en-US" sz="2800" kern="1200" noProof="0" dirty="0" smtClean="0"/>
            <a:t>Context</a:t>
          </a:r>
          <a:endParaRPr lang="en-US" sz="2800" kern="1200" noProof="0" dirty="0"/>
        </a:p>
        <a:p>
          <a:pPr lvl="0" algn="l" defTabSz="1244600">
            <a:lnSpc>
              <a:spcPct val="90000"/>
            </a:lnSpc>
            <a:spcBef>
              <a:spcPct val="0"/>
            </a:spcBef>
            <a:spcAft>
              <a:spcPct val="35000"/>
            </a:spcAft>
          </a:pPr>
          <a:r>
            <a:rPr lang="en-US" sz="2800" kern="1200" noProof="0" dirty="0" smtClean="0"/>
            <a:t>Collaborators</a:t>
          </a:r>
          <a:endParaRPr lang="en-US" sz="2800" kern="1200" noProof="0" dirty="0"/>
        </a:p>
        <a:p>
          <a:pPr lvl="0" algn="l" defTabSz="1244600">
            <a:lnSpc>
              <a:spcPct val="90000"/>
            </a:lnSpc>
            <a:spcBef>
              <a:spcPct val="0"/>
            </a:spcBef>
            <a:spcAft>
              <a:spcPct val="35000"/>
            </a:spcAft>
          </a:pPr>
          <a:r>
            <a:rPr lang="en-US" sz="2800" kern="1200" noProof="0" dirty="0" smtClean="0"/>
            <a:t>Competitors</a:t>
          </a:r>
          <a:endParaRPr lang="en-US" sz="2800" kern="1200" noProof="0" dirty="0"/>
        </a:p>
      </dsp:txBody>
      <dsp:txXfrm>
        <a:off x="590711" y="561958"/>
        <a:ext cx="2197848" cy="3540157"/>
      </dsp:txXfrm>
    </dsp:sp>
    <dsp:sp modelId="{9A341F6D-BD03-4BD7-A1C5-05AE19BAF243}">
      <dsp:nvSpPr>
        <dsp:cNvPr id="0" name=""/>
        <dsp:cNvSpPr/>
      </dsp:nvSpPr>
      <dsp:spPr>
        <a:xfrm>
          <a:off x="3054071" y="561958"/>
          <a:ext cx="2950131" cy="3540157"/>
        </a:xfrm>
        <a:prstGeom prst="roundRect">
          <a:avLst>
            <a:gd name="adj" fmla="val 5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6586" rIns="151130" bIns="0" numCol="1" spcCol="1270" anchor="t" anchorCtr="0">
          <a:noAutofit/>
        </a:bodyPr>
        <a:lstStyle/>
        <a:p>
          <a:pPr lvl="0" algn="r" defTabSz="1511300">
            <a:lnSpc>
              <a:spcPct val="90000"/>
            </a:lnSpc>
            <a:spcBef>
              <a:spcPct val="0"/>
            </a:spcBef>
            <a:spcAft>
              <a:spcPct val="35000"/>
            </a:spcAft>
          </a:pPr>
          <a:r>
            <a:rPr lang="cs-CZ" sz="3400" kern="1200" dirty="0" smtClean="0"/>
            <a:t>STP</a:t>
          </a:r>
          <a:endParaRPr lang="en-US" sz="3400" kern="1200" dirty="0"/>
        </a:p>
      </dsp:txBody>
      <dsp:txXfrm rot="16200000">
        <a:off x="1897620" y="1718410"/>
        <a:ext cx="2902929" cy="590026"/>
      </dsp:txXfrm>
    </dsp:sp>
    <dsp:sp modelId="{078EBD8C-46E1-4AF7-8F49-3979E7FC3A93}">
      <dsp:nvSpPr>
        <dsp:cNvPr id="0" name=""/>
        <dsp:cNvSpPr/>
      </dsp:nvSpPr>
      <dsp:spPr>
        <a:xfrm rot="5400000">
          <a:off x="2808724" y="3375169"/>
          <a:ext cx="520194" cy="442519"/>
        </a:xfrm>
        <a:prstGeom prst="flowChartExtra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88C5C4-FD25-4436-A85A-4AA3DE8E052D}">
      <dsp:nvSpPr>
        <dsp:cNvPr id="0" name=""/>
        <dsp:cNvSpPr/>
      </dsp:nvSpPr>
      <dsp:spPr>
        <a:xfrm>
          <a:off x="3644098" y="561958"/>
          <a:ext cx="2197848" cy="354015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en-US" sz="2800" kern="1200" noProof="0" dirty="0" smtClean="0"/>
            <a:t>Segmentation</a:t>
          </a:r>
          <a:endParaRPr lang="en-US" sz="2800" kern="1200" noProof="0" dirty="0"/>
        </a:p>
        <a:p>
          <a:pPr lvl="0" algn="l" defTabSz="1244600">
            <a:lnSpc>
              <a:spcPct val="90000"/>
            </a:lnSpc>
            <a:spcBef>
              <a:spcPct val="0"/>
            </a:spcBef>
            <a:spcAft>
              <a:spcPct val="35000"/>
            </a:spcAft>
          </a:pPr>
          <a:r>
            <a:rPr lang="en-US" sz="2800" kern="1200" noProof="0" dirty="0" smtClean="0"/>
            <a:t>Targeting</a:t>
          </a:r>
          <a:endParaRPr lang="en-US" sz="2800" kern="1200" noProof="0" dirty="0"/>
        </a:p>
        <a:p>
          <a:pPr lvl="0" algn="l" defTabSz="1244600">
            <a:lnSpc>
              <a:spcPct val="90000"/>
            </a:lnSpc>
            <a:spcBef>
              <a:spcPct val="0"/>
            </a:spcBef>
            <a:spcAft>
              <a:spcPct val="35000"/>
            </a:spcAft>
          </a:pPr>
          <a:r>
            <a:rPr lang="en-US" sz="2800" kern="1200" noProof="0" dirty="0" smtClean="0"/>
            <a:t>Positioning</a:t>
          </a:r>
          <a:endParaRPr lang="en-US" sz="2800" kern="1200" noProof="0" dirty="0"/>
        </a:p>
      </dsp:txBody>
      <dsp:txXfrm>
        <a:off x="3644098" y="561958"/>
        <a:ext cx="2197848" cy="3540157"/>
      </dsp:txXfrm>
    </dsp:sp>
    <dsp:sp modelId="{2232A6F4-C8EF-4230-9AB6-1DF2952AAB74}">
      <dsp:nvSpPr>
        <dsp:cNvPr id="0" name=""/>
        <dsp:cNvSpPr/>
      </dsp:nvSpPr>
      <dsp:spPr>
        <a:xfrm>
          <a:off x="6107457" y="561958"/>
          <a:ext cx="2950131" cy="3540157"/>
        </a:xfrm>
        <a:prstGeom prst="roundRect">
          <a:avLst>
            <a:gd name="adj" fmla="val 5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16586" rIns="151130" bIns="0" numCol="1" spcCol="1270" anchor="t" anchorCtr="0">
          <a:noAutofit/>
        </a:bodyPr>
        <a:lstStyle/>
        <a:p>
          <a:pPr lvl="0" algn="r" defTabSz="1511300">
            <a:lnSpc>
              <a:spcPct val="90000"/>
            </a:lnSpc>
            <a:spcBef>
              <a:spcPct val="0"/>
            </a:spcBef>
            <a:spcAft>
              <a:spcPct val="35000"/>
            </a:spcAft>
          </a:pPr>
          <a:r>
            <a:rPr lang="cs-CZ" sz="3400" kern="1200" dirty="0" smtClean="0"/>
            <a:t>Marketing Mix</a:t>
          </a:r>
          <a:endParaRPr lang="en-US" sz="3400" kern="1200" dirty="0"/>
        </a:p>
      </dsp:txBody>
      <dsp:txXfrm rot="16200000">
        <a:off x="4951006" y="1718410"/>
        <a:ext cx="2902929" cy="590026"/>
      </dsp:txXfrm>
    </dsp:sp>
    <dsp:sp modelId="{3E0182B7-9987-4ED7-880C-60E60CA55C6D}">
      <dsp:nvSpPr>
        <dsp:cNvPr id="0" name=""/>
        <dsp:cNvSpPr/>
      </dsp:nvSpPr>
      <dsp:spPr>
        <a:xfrm rot="5400000">
          <a:off x="5862111" y="3375169"/>
          <a:ext cx="520194" cy="442519"/>
        </a:xfrm>
        <a:prstGeom prst="flowChartExtra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07454F-5988-463C-B6BE-8C6756CE0174}">
      <dsp:nvSpPr>
        <dsp:cNvPr id="0" name=""/>
        <dsp:cNvSpPr/>
      </dsp:nvSpPr>
      <dsp:spPr>
        <a:xfrm>
          <a:off x="6697484" y="561958"/>
          <a:ext cx="2197848" cy="354015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cs-CZ" sz="2800" kern="1200" dirty="0" smtClean="0"/>
            <a:t>4P</a:t>
          </a:r>
          <a:endParaRPr lang="en-US" sz="2800" kern="1200" dirty="0"/>
        </a:p>
        <a:p>
          <a:pPr lvl="0" algn="l" defTabSz="1244600">
            <a:lnSpc>
              <a:spcPct val="90000"/>
            </a:lnSpc>
            <a:spcBef>
              <a:spcPct val="0"/>
            </a:spcBef>
            <a:spcAft>
              <a:spcPct val="35000"/>
            </a:spcAft>
          </a:pPr>
          <a:r>
            <a:rPr lang="cs-CZ" sz="2800" kern="1200" dirty="0" smtClean="0"/>
            <a:t>7P</a:t>
          </a:r>
          <a:endParaRPr lang="en-US" sz="2800" kern="1200" dirty="0"/>
        </a:p>
        <a:p>
          <a:pPr lvl="0" algn="l" defTabSz="1244600">
            <a:lnSpc>
              <a:spcPct val="90000"/>
            </a:lnSpc>
            <a:spcBef>
              <a:spcPct val="0"/>
            </a:spcBef>
            <a:spcAft>
              <a:spcPct val="35000"/>
            </a:spcAft>
          </a:pPr>
          <a:r>
            <a:rPr lang="cs-CZ" sz="2800" kern="1200" dirty="0" smtClean="0"/>
            <a:t>4C</a:t>
          </a:r>
          <a:endParaRPr lang="en-US" sz="2800" kern="1200" dirty="0"/>
        </a:p>
        <a:p>
          <a:pPr lvl="0" algn="l" defTabSz="1244600">
            <a:lnSpc>
              <a:spcPct val="90000"/>
            </a:lnSpc>
            <a:spcBef>
              <a:spcPct val="0"/>
            </a:spcBef>
            <a:spcAft>
              <a:spcPct val="35000"/>
            </a:spcAft>
          </a:pPr>
          <a:r>
            <a:rPr lang="cs-CZ" sz="2800" kern="1200" dirty="0" smtClean="0"/>
            <a:t>7C</a:t>
          </a:r>
          <a:endParaRPr lang="en-US" sz="2800" kern="1200" dirty="0"/>
        </a:p>
        <a:p>
          <a:pPr lvl="0" algn="l" defTabSz="1244600">
            <a:lnSpc>
              <a:spcPct val="90000"/>
            </a:lnSpc>
            <a:spcBef>
              <a:spcPct val="0"/>
            </a:spcBef>
            <a:spcAft>
              <a:spcPct val="35000"/>
            </a:spcAft>
          </a:pPr>
          <a:r>
            <a:rPr lang="cs-CZ" sz="2800" kern="1200" dirty="0" smtClean="0"/>
            <a:t>4S</a:t>
          </a:r>
          <a:endParaRPr lang="en-US" sz="2800" kern="1200" dirty="0"/>
        </a:p>
      </dsp:txBody>
      <dsp:txXfrm>
        <a:off x="6697484" y="561958"/>
        <a:ext cx="2197848" cy="354015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588" y="25400"/>
            <a:ext cx="2238375" cy="280988"/>
          </a:xfrm>
          <a:prstGeom prst="rect">
            <a:avLst/>
          </a:prstGeom>
          <a:noFill/>
          <a:ln w="12700">
            <a:noFill/>
            <a:miter lim="800000"/>
            <a:headEnd/>
            <a:tailEnd/>
          </a:ln>
          <a:effectLst/>
        </p:spPr>
        <p:txBody>
          <a:bodyPr wrap="none" lIns="90488" tIns="44450" rIns="90488" bIns="44450">
            <a:spAutoFit/>
          </a:bodyPr>
          <a:lstStyle/>
          <a:p>
            <a:pPr>
              <a:lnSpc>
                <a:spcPct val="90000"/>
              </a:lnSpc>
              <a:defRPr/>
            </a:pPr>
            <a:r>
              <a:rPr lang="en-GB" sz="1400" b="1" i="1">
                <a:latin typeface="Arial" pitchFamily="34" charset="0"/>
              </a:rPr>
              <a:t>Instructor’s Visual Index</a:t>
            </a:r>
          </a:p>
        </p:txBody>
      </p:sp>
      <p:sp>
        <p:nvSpPr>
          <p:cNvPr id="3075" name="Rectangle 3"/>
          <p:cNvSpPr>
            <a:spLocks noChangeArrowheads="1"/>
          </p:cNvSpPr>
          <p:nvPr/>
        </p:nvSpPr>
        <p:spPr bwMode="auto">
          <a:xfrm>
            <a:off x="3097213" y="42863"/>
            <a:ext cx="3740150" cy="584200"/>
          </a:xfrm>
          <a:prstGeom prst="rect">
            <a:avLst/>
          </a:prstGeom>
          <a:noFill/>
          <a:ln w="12700">
            <a:noFill/>
            <a:miter lim="800000"/>
            <a:headEnd/>
            <a:tailEnd/>
          </a:ln>
          <a:effectLst/>
        </p:spPr>
        <p:txBody>
          <a:bodyPr wrap="none" lIns="90488" tIns="44450" rIns="90488" bIns="44450">
            <a:spAutoFit/>
          </a:bodyPr>
          <a:lstStyle/>
          <a:p>
            <a:pPr algn="r">
              <a:lnSpc>
                <a:spcPct val="90000"/>
              </a:lnSpc>
              <a:defRPr/>
            </a:pPr>
            <a:r>
              <a:rPr lang="en-GB" sz="1200" b="1" i="1">
                <a:latin typeface="Arial" pitchFamily="34" charset="0"/>
              </a:rPr>
              <a:t>Armstrong/ Kotler</a:t>
            </a:r>
          </a:p>
          <a:p>
            <a:pPr algn="r">
              <a:lnSpc>
                <a:spcPct val="90000"/>
              </a:lnSpc>
              <a:defRPr/>
            </a:pPr>
            <a:r>
              <a:rPr lang="en-GB" sz="1200" b="1" i="1">
                <a:latin typeface="Arial" pitchFamily="34" charset="0"/>
              </a:rPr>
              <a:t>Chapter 6:  Market Segmentation, Targeting, and </a:t>
            </a:r>
          </a:p>
          <a:p>
            <a:pPr algn="r">
              <a:lnSpc>
                <a:spcPct val="90000"/>
              </a:lnSpc>
              <a:defRPr/>
            </a:pPr>
            <a:r>
              <a:rPr lang="en-GB" sz="1200" b="1" i="1">
                <a:latin typeface="Arial" pitchFamily="34" charset="0"/>
              </a:rPr>
              <a:t>Positioning for Competitive Advantage.</a:t>
            </a:r>
          </a:p>
        </p:txBody>
      </p:sp>
      <p:sp>
        <p:nvSpPr>
          <p:cNvPr id="3076" name="Rectangle 4"/>
          <p:cNvSpPr>
            <a:spLocks noChangeArrowheads="1"/>
          </p:cNvSpPr>
          <p:nvPr/>
        </p:nvSpPr>
        <p:spPr bwMode="auto">
          <a:xfrm>
            <a:off x="2189163" y="8748713"/>
            <a:ext cx="2481262" cy="247650"/>
          </a:xfrm>
          <a:prstGeom prst="rect">
            <a:avLst/>
          </a:prstGeom>
          <a:noFill/>
          <a:ln w="12700">
            <a:noFill/>
            <a:miter lim="800000"/>
            <a:headEnd/>
            <a:tailEnd/>
          </a:ln>
          <a:effectLst/>
        </p:spPr>
        <p:txBody>
          <a:bodyPr lIns="47625" tIns="19050" rIns="47625" bIns="19050">
            <a:spAutoFit/>
          </a:bodyPr>
          <a:lstStyle/>
          <a:p>
            <a:pPr marL="342900" indent="-342900">
              <a:lnSpc>
                <a:spcPct val="115000"/>
              </a:lnSpc>
              <a:spcAft>
                <a:spcPct val="57000"/>
              </a:spcAft>
              <a:tabLst>
                <a:tab pos="457200" algn="l"/>
              </a:tabLst>
              <a:defRPr/>
            </a:pPr>
            <a:r>
              <a:rPr lang="en-GB" sz="1200" b="1">
                <a:solidFill>
                  <a:srgbClr val="000000"/>
                </a:solidFill>
                <a:latin typeface="Symbol" pitchFamily="18" charset="2"/>
              </a:rPr>
              <a:t> Ó</a:t>
            </a:r>
            <a:r>
              <a:rPr lang="en-GB" sz="1200" b="1">
                <a:solidFill>
                  <a:srgbClr val="000000"/>
                </a:solidFill>
                <a:latin typeface="Helvetica" charset="0"/>
              </a:rPr>
              <a:t> </a:t>
            </a:r>
            <a:r>
              <a:rPr lang="en-GB" sz="1200" b="1">
                <a:solidFill>
                  <a:srgbClr val="000000"/>
                </a:solidFill>
                <a:latin typeface="Arial" pitchFamily="34" charset="0"/>
              </a:rPr>
              <a:t>Copyright 2000 Prentice Hall</a:t>
            </a:r>
          </a:p>
        </p:txBody>
      </p:sp>
    </p:spTree>
    <p:extLst>
      <p:ext uri="{BB962C8B-B14F-4D97-AF65-F5344CB8AC3E}">
        <p14:creationId xmlns:p14="http://schemas.microsoft.com/office/powerpoint/2010/main" val="1761849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ChangeArrowheads="1" noTextEdit="1"/>
          </p:cNvSpPr>
          <p:nvPr>
            <p:ph type="sldImg" idx="2"/>
          </p:nvPr>
        </p:nvSpPr>
        <p:spPr bwMode="auto">
          <a:xfrm>
            <a:off x="922338" y="463550"/>
            <a:ext cx="5013325" cy="38735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ChangeArrowheads="1"/>
          </p:cNvSpPr>
          <p:nvPr/>
        </p:nvSpPr>
        <p:spPr bwMode="auto">
          <a:xfrm>
            <a:off x="390525" y="325438"/>
            <a:ext cx="3673475" cy="2617787"/>
          </a:xfrm>
          <a:prstGeom prst="rect">
            <a:avLst/>
          </a:prstGeom>
          <a:noFill/>
          <a:ln w="12700">
            <a:noFill/>
            <a:miter lim="800000"/>
            <a:headEnd/>
            <a:tailEnd/>
          </a:ln>
          <a:effectLst/>
        </p:spPr>
        <p:txBody>
          <a:bodyPr wrap="none" anchor="ctr"/>
          <a:lstStyle/>
          <a:p>
            <a:pPr>
              <a:defRPr/>
            </a:pPr>
            <a:endParaRPr lang="en-US"/>
          </a:p>
        </p:txBody>
      </p:sp>
      <p:sp>
        <p:nvSpPr>
          <p:cNvPr id="2052" name="Line 4"/>
          <p:cNvSpPr>
            <a:spLocks noChangeShapeType="1"/>
          </p:cNvSpPr>
          <p:nvPr/>
        </p:nvSpPr>
        <p:spPr bwMode="auto">
          <a:xfrm>
            <a:off x="257175" y="8816975"/>
            <a:ext cx="6343650" cy="0"/>
          </a:xfrm>
          <a:prstGeom prst="line">
            <a:avLst/>
          </a:prstGeom>
          <a:noFill/>
          <a:ln w="12700">
            <a:solidFill>
              <a:srgbClr val="000000"/>
            </a:solidFill>
            <a:round/>
            <a:headEnd/>
            <a:tailEnd/>
          </a:ln>
          <a:effectLst/>
        </p:spPr>
        <p:txBody>
          <a:bodyPr/>
          <a:lstStyle/>
          <a:p>
            <a:pPr>
              <a:defRPr/>
            </a:pPr>
            <a:endParaRPr lang="en-US"/>
          </a:p>
        </p:txBody>
      </p:sp>
      <p:sp>
        <p:nvSpPr>
          <p:cNvPr id="2053" name="Rectangle 5"/>
          <p:cNvSpPr>
            <a:spLocks noChangeArrowheads="1"/>
          </p:cNvSpPr>
          <p:nvPr/>
        </p:nvSpPr>
        <p:spPr bwMode="auto">
          <a:xfrm>
            <a:off x="5264150" y="8823325"/>
            <a:ext cx="1387475" cy="247650"/>
          </a:xfrm>
          <a:prstGeom prst="rect">
            <a:avLst/>
          </a:prstGeom>
          <a:noFill/>
          <a:ln w="12700">
            <a:noFill/>
            <a:miter lim="800000"/>
            <a:headEnd/>
            <a:tailEnd/>
          </a:ln>
          <a:effectLst/>
        </p:spPr>
        <p:txBody>
          <a:bodyPr wrap="none" lIns="44450" tIns="17463" rIns="44450" bIns="17463">
            <a:spAutoFit/>
          </a:bodyPr>
          <a:lstStyle/>
          <a:p>
            <a:pPr algn="r" defTabSz="850900">
              <a:defRPr/>
            </a:pPr>
            <a:r>
              <a:rPr lang="en-GB" sz="1400" b="1">
                <a:latin typeface="Arial" pitchFamily="34" charset="0"/>
              </a:rPr>
              <a:t>Notes for 6 - </a:t>
            </a:r>
            <a:fld id="{A8E7294D-27DC-40CB-BB0F-B740F687D47B}" type="slidenum">
              <a:rPr lang="en-GB" sz="1400" b="1">
                <a:latin typeface="Arial" pitchFamily="34" charset="0"/>
              </a:rPr>
              <a:pPr algn="r" defTabSz="850900">
                <a:defRPr/>
              </a:pPr>
              <a:t>‹#›</a:t>
            </a:fld>
            <a:endParaRPr lang="en-GB" sz="1400" b="1">
              <a:latin typeface="Arial" pitchFamily="34" charset="0"/>
            </a:endParaRPr>
          </a:p>
        </p:txBody>
      </p:sp>
      <p:sp>
        <p:nvSpPr>
          <p:cNvPr id="2054" name="Rectangle 6"/>
          <p:cNvSpPr>
            <a:spLocks noChangeArrowheads="1"/>
          </p:cNvSpPr>
          <p:nvPr/>
        </p:nvSpPr>
        <p:spPr bwMode="auto">
          <a:xfrm>
            <a:off x="52388" y="8848725"/>
            <a:ext cx="2352675" cy="212725"/>
          </a:xfrm>
          <a:prstGeom prst="rect">
            <a:avLst/>
          </a:prstGeom>
          <a:noFill/>
          <a:ln w="12700">
            <a:noFill/>
            <a:miter lim="800000"/>
            <a:headEnd/>
            <a:tailEnd/>
          </a:ln>
          <a:effectLst/>
        </p:spPr>
        <p:txBody>
          <a:bodyPr lIns="47625" tIns="19050" rIns="47625" bIns="19050">
            <a:spAutoFit/>
          </a:bodyPr>
          <a:lstStyle/>
          <a:p>
            <a:pPr marL="342900" indent="-342900">
              <a:lnSpc>
                <a:spcPct val="115000"/>
              </a:lnSpc>
              <a:spcAft>
                <a:spcPct val="57000"/>
              </a:spcAft>
              <a:tabLst>
                <a:tab pos="457200" algn="l"/>
              </a:tabLst>
              <a:defRPr/>
            </a:pPr>
            <a:r>
              <a:rPr lang="en-GB" sz="1000">
                <a:solidFill>
                  <a:srgbClr val="000000"/>
                </a:solidFill>
                <a:latin typeface="Symbol" pitchFamily="18" charset="2"/>
              </a:rPr>
              <a:t> Ó</a:t>
            </a:r>
            <a:r>
              <a:rPr lang="en-GB" sz="1000">
                <a:solidFill>
                  <a:srgbClr val="000000"/>
                </a:solidFill>
                <a:latin typeface="Helvetica" charset="0"/>
              </a:rPr>
              <a:t> </a:t>
            </a:r>
            <a:r>
              <a:rPr lang="en-GB" sz="1000">
                <a:solidFill>
                  <a:srgbClr val="000000"/>
                </a:solidFill>
                <a:latin typeface="Arial" pitchFamily="34" charset="0"/>
              </a:rPr>
              <a:t>Copyright 2000 Prentice Hall</a:t>
            </a:r>
          </a:p>
        </p:txBody>
      </p:sp>
    </p:spTree>
    <p:extLst>
      <p:ext uri="{BB962C8B-B14F-4D97-AF65-F5344CB8AC3E}">
        <p14:creationId xmlns:p14="http://schemas.microsoft.com/office/powerpoint/2010/main" val="2354763112"/>
      </p:ext>
    </p:extLst>
  </p:cSld>
  <p:clrMap bg1="lt1" tx1="dk1" bg2="lt2" tx2="dk2" accent1="accent1" accent2="accent2" accent3="accent3" accent4="accent4" accent5="accent5" accent6="accent6" hlink="hlink" folHlink="folHlink"/>
  <p:notesStyle>
    <a:lvl1pPr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1pPr>
    <a:lvl2pPr marL="457146"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2pPr>
    <a:lvl3pPr marL="914294"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3pPr>
    <a:lvl4pPr marL="1371440"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4pPr>
    <a:lvl5pPr marL="1828586" algn="l" rtl="0" eaLnBrk="0" fontAlgn="base" hangingPunct="0">
      <a:lnSpc>
        <a:spcPct val="89000"/>
      </a:lnSpc>
      <a:spcBef>
        <a:spcPct val="40000"/>
      </a:spcBef>
      <a:spcAft>
        <a:spcPct val="0"/>
      </a:spcAft>
      <a:defRPr sz="1200" kern="1200">
        <a:solidFill>
          <a:schemeClr val="tx1"/>
        </a:solidFill>
        <a:latin typeface="Arial" pitchFamily="34" charset="0"/>
        <a:ea typeface="+mn-ea"/>
        <a:cs typeface="+mn-cs"/>
      </a:defRPr>
    </a:lvl5pPr>
    <a:lvl6pPr marL="2285732" algn="l" defTabSz="914294" rtl="0" eaLnBrk="1" latinLnBrk="0" hangingPunct="1">
      <a:defRPr sz="1200" kern="1200">
        <a:solidFill>
          <a:schemeClr val="tx1"/>
        </a:solidFill>
        <a:latin typeface="+mn-lt"/>
        <a:ea typeface="+mn-ea"/>
        <a:cs typeface="+mn-cs"/>
      </a:defRPr>
    </a:lvl6pPr>
    <a:lvl7pPr marL="2742880" algn="l" defTabSz="914294" rtl="0" eaLnBrk="1" latinLnBrk="0" hangingPunct="1">
      <a:defRPr sz="1200" kern="1200">
        <a:solidFill>
          <a:schemeClr val="tx1"/>
        </a:solidFill>
        <a:latin typeface="+mn-lt"/>
        <a:ea typeface="+mn-ea"/>
        <a:cs typeface="+mn-cs"/>
      </a:defRPr>
    </a:lvl7pPr>
    <a:lvl8pPr marL="3200026" algn="l" defTabSz="914294" rtl="0" eaLnBrk="1" latinLnBrk="0" hangingPunct="1">
      <a:defRPr sz="1200" kern="1200">
        <a:solidFill>
          <a:schemeClr val="tx1"/>
        </a:solidFill>
        <a:latin typeface="+mn-lt"/>
        <a:ea typeface="+mn-ea"/>
        <a:cs typeface="+mn-cs"/>
      </a:defRPr>
    </a:lvl8pPr>
    <a:lvl9pPr marL="3657172" algn="l" defTabSz="91429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noTextEdit="1"/>
          </p:cNvSpPr>
          <p:nvPr>
            <p:ph type="sldImg"/>
          </p:nvPr>
        </p:nvSpPr>
        <p:spPr>
          <a:xfrm>
            <a:off x="1209675" y="685800"/>
            <a:ext cx="4438650" cy="3429000"/>
          </a:xfrm>
          <a:solidFill>
            <a:srgbClr val="FFFFFF"/>
          </a:solidFill>
          <a:ln/>
        </p:spPr>
      </p:sp>
      <p:sp>
        <p:nvSpPr>
          <p:cNvPr id="25603"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10058400" cy="265737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nchor="ctr"/>
          <a:lstStyle/>
          <a:p>
            <a:pPr algn="ctr"/>
            <a:endParaRPr lang="cs-CZ">
              <a:latin typeface="Arial" pitchFamily="34" charset="0"/>
            </a:endParaRPr>
          </a:p>
        </p:txBody>
      </p:sp>
      <p:pic>
        <p:nvPicPr>
          <p:cNvPr id="4" name="Picture 26" descr="titl C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054908" cy="776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8" name="Rectangle 12"/>
          <p:cNvSpPr>
            <a:spLocks noGrp="1" noChangeArrowheads="1"/>
          </p:cNvSpPr>
          <p:nvPr>
            <p:ph type="ctrTitle"/>
          </p:nvPr>
        </p:nvSpPr>
        <p:spPr>
          <a:xfrm>
            <a:off x="2769553" y="2907455"/>
            <a:ext cx="6256814" cy="3019002"/>
          </a:xfrm>
        </p:spPr>
        <p:txBody>
          <a:bodyPr tIns="0" bIns="0" anchor="ctr"/>
          <a:lstStyle>
            <a:lvl1pPr>
              <a:defRPr sz="3600"/>
            </a:lvl1pPr>
          </a:lstStyle>
          <a:p>
            <a:r>
              <a:rPr lang="cs-CZ" smtClean="0"/>
              <a:t>Kliknutím lze upravit styl.</a:t>
            </a:r>
            <a:endParaRPr lang="cs-CZ"/>
          </a:p>
        </p:txBody>
      </p:sp>
      <p:sp>
        <p:nvSpPr>
          <p:cNvPr id="5" name="Rectangle 1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6" name="Rectangle 16"/>
          <p:cNvSpPr>
            <a:spLocks noGrp="1" noChangeArrowheads="1"/>
          </p:cNvSpPr>
          <p:nvPr>
            <p:ph type="sldNum" sz="quarter" idx="11"/>
          </p:nvPr>
        </p:nvSpPr>
        <p:spPr/>
        <p:txBody>
          <a:bodyPr/>
          <a:lstStyle>
            <a:lvl1pPr>
              <a:defRPr/>
            </a:lvl1pPr>
          </a:lstStyle>
          <a:p>
            <a:pPr>
              <a:defRPr/>
            </a:pPr>
            <a:fld id="{83645A8C-6DE8-453E-8BF0-AAB3DDC3BBFA}" type="slidenum">
              <a:rPr lang="cs-CZ"/>
              <a:pPr>
                <a:defRPr/>
              </a:pPr>
              <a:t>‹#›</a:t>
            </a:fld>
            <a:endParaRPr lang="cs-CZ"/>
          </a:p>
        </p:txBody>
      </p:sp>
    </p:spTree>
    <p:extLst>
      <p:ext uri="{BB962C8B-B14F-4D97-AF65-F5344CB8AC3E}">
        <p14:creationId xmlns:p14="http://schemas.microsoft.com/office/powerpoint/2010/main" val="221540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18"/>
          <p:cNvSpPr>
            <a:spLocks noGrp="1" noChangeArrowheads="1"/>
          </p:cNvSpPr>
          <p:nvPr>
            <p:ph type="sldNum" sz="quarter" idx="11"/>
          </p:nvPr>
        </p:nvSpPr>
        <p:spPr>
          <a:ln/>
        </p:spPr>
        <p:txBody>
          <a:bodyPr/>
          <a:lstStyle>
            <a:lvl1pPr>
              <a:defRPr/>
            </a:lvl1pPr>
          </a:lstStyle>
          <a:p>
            <a:pPr>
              <a:defRPr/>
            </a:pPr>
            <a:fld id="{C2B95272-35D8-4A3F-B1CF-4028BEBF466B}" type="slidenum">
              <a:rPr lang="cs-CZ"/>
              <a:pPr>
                <a:defRPr/>
              </a:pPr>
              <a:t>‹#›</a:t>
            </a:fld>
            <a:endParaRPr lang="cs-CZ"/>
          </a:p>
        </p:txBody>
      </p:sp>
    </p:spTree>
    <p:extLst>
      <p:ext uri="{BB962C8B-B14F-4D97-AF65-F5344CB8AC3E}">
        <p14:creationId xmlns:p14="http://schemas.microsoft.com/office/powerpoint/2010/main" val="113833103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BCF2303C-57D9-4578-9CC7-410564909026}" type="slidenum">
              <a:rPr lang="cs-CZ"/>
              <a:pPr>
                <a:defRPr/>
              </a:pPr>
              <a:t>‹#›</a:t>
            </a:fld>
            <a:endParaRPr lang="cs-CZ"/>
          </a:p>
        </p:txBody>
      </p:sp>
    </p:spTree>
    <p:extLst>
      <p:ext uri="{BB962C8B-B14F-4D97-AF65-F5344CB8AC3E}">
        <p14:creationId xmlns:p14="http://schemas.microsoft.com/office/powerpoint/2010/main" val="328248949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87457" y="1275615"/>
            <a:ext cx="2263140" cy="303339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92803" y="1275615"/>
            <a:ext cx="6627019" cy="303339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364BE80F-9EE0-4EAE-8C59-A717902DE61F}" type="slidenum">
              <a:rPr lang="cs-CZ"/>
              <a:pPr>
                <a:defRPr/>
              </a:pPr>
              <a:t>‹#›</a:t>
            </a:fld>
            <a:endParaRPr lang="cs-CZ"/>
          </a:p>
        </p:txBody>
      </p:sp>
    </p:spTree>
    <p:extLst>
      <p:ext uri="{BB962C8B-B14F-4D97-AF65-F5344CB8AC3E}">
        <p14:creationId xmlns:p14="http://schemas.microsoft.com/office/powerpoint/2010/main" val="31620488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23" tIns="50911" rIns="101823" bIns="50911"/>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115" indent="0" algn="ctr">
              <a:buNone/>
              <a:defRPr/>
            </a:lvl2pPr>
            <a:lvl3pPr marL="1018228" indent="0" algn="ctr">
              <a:buNone/>
              <a:defRPr/>
            </a:lvl3pPr>
            <a:lvl4pPr marL="1527344" indent="0" algn="ctr">
              <a:buNone/>
              <a:defRPr/>
            </a:lvl4pPr>
            <a:lvl5pPr marL="2036458" indent="0" algn="ctr">
              <a:buNone/>
              <a:defRPr/>
            </a:lvl5pPr>
            <a:lvl6pPr marL="2545574" indent="0" algn="ctr">
              <a:buNone/>
              <a:defRPr/>
            </a:lvl6pPr>
            <a:lvl7pPr marL="3054686" indent="0" algn="ctr">
              <a:buNone/>
              <a:defRPr/>
            </a:lvl7pPr>
            <a:lvl8pPr marL="3563802" indent="0" algn="ctr">
              <a:buNone/>
              <a:defRPr/>
            </a:lvl8pPr>
            <a:lvl9pPr marL="4072914" indent="0" algn="ctr">
              <a:buNone/>
              <a:defRPr/>
            </a:lvl9pPr>
          </a:lstStyle>
          <a:p>
            <a:r>
              <a:rPr lang="cs-CZ" smtClean="0"/>
              <a:t>Kliknutím lze upravit styl předlohy.</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28C2B13D-FEAB-42AC-9EDE-EC07E50CB0FD}" type="slidenum">
              <a:rPr lang="cs-CZ"/>
              <a:pPr>
                <a:defRPr/>
              </a:pPr>
              <a:t>‹#›</a:t>
            </a:fld>
            <a:endParaRPr lang="cs-CZ"/>
          </a:p>
        </p:txBody>
      </p:sp>
    </p:spTree>
    <p:extLst>
      <p:ext uri="{BB962C8B-B14F-4D97-AF65-F5344CB8AC3E}">
        <p14:creationId xmlns:p14="http://schemas.microsoft.com/office/powerpoint/2010/main" val="203738286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70943591-F7D5-444C-9B53-216426D01375}" type="slidenum">
              <a:rPr lang="cs-CZ"/>
              <a:pPr>
                <a:defRPr/>
              </a:pPr>
              <a:t>‹#›</a:t>
            </a:fld>
            <a:endParaRPr lang="cs-CZ"/>
          </a:p>
        </p:txBody>
      </p:sp>
    </p:spTree>
    <p:extLst>
      <p:ext uri="{BB962C8B-B14F-4D97-AF65-F5344CB8AC3E}">
        <p14:creationId xmlns:p14="http://schemas.microsoft.com/office/powerpoint/2010/main" val="368933224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3"/>
            <a:ext cx="8549640" cy="1543685"/>
          </a:xfrm>
          <a:prstGeom prst="rect">
            <a:avLst/>
          </a:prstGeom>
        </p:spPr>
        <p:txBody>
          <a:bodyPr lIns="101823" tIns="50911" rIns="101823" bIns="50911"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115" indent="0">
              <a:buNone/>
              <a:defRPr sz="2000"/>
            </a:lvl2pPr>
            <a:lvl3pPr marL="1018228" indent="0">
              <a:buNone/>
              <a:defRPr sz="1800"/>
            </a:lvl3pPr>
            <a:lvl4pPr marL="1527344" indent="0">
              <a:buNone/>
              <a:defRPr sz="1600"/>
            </a:lvl4pPr>
            <a:lvl5pPr marL="2036458" indent="0">
              <a:buNone/>
              <a:defRPr sz="1600"/>
            </a:lvl5pPr>
            <a:lvl6pPr marL="2545574" indent="0">
              <a:buNone/>
              <a:defRPr sz="1600"/>
            </a:lvl6pPr>
            <a:lvl7pPr marL="3054686" indent="0">
              <a:buNone/>
              <a:defRPr sz="1600"/>
            </a:lvl7pPr>
            <a:lvl8pPr marL="3563802" indent="0">
              <a:buNone/>
              <a:defRPr sz="1600"/>
            </a:lvl8pPr>
            <a:lvl9pPr marL="4072914" indent="0">
              <a:buNone/>
              <a:defRPr sz="1600"/>
            </a:lvl9pPr>
          </a:lstStyle>
          <a:p>
            <a:pPr lvl="0"/>
            <a:r>
              <a:rPr lang="cs-CZ" smtClean="0"/>
              <a:t>Kliknutím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7D41BED6-3EBF-4532-9E20-D2C045BFBF4A}" type="slidenum">
              <a:rPr lang="cs-CZ"/>
              <a:pPr>
                <a:defRPr/>
              </a:pPr>
              <a:t>‹#›</a:t>
            </a:fld>
            <a:endParaRPr lang="cs-CZ"/>
          </a:p>
        </p:txBody>
      </p:sp>
    </p:spTree>
    <p:extLst>
      <p:ext uri="{BB962C8B-B14F-4D97-AF65-F5344CB8AC3E}">
        <p14:creationId xmlns:p14="http://schemas.microsoft.com/office/powerpoint/2010/main" val="346686762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95355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50" y="1275610"/>
            <a:ext cx="4445953" cy="95355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D5FF7C22-AAE3-4A1B-945E-BA744C875E08}" type="slidenum">
              <a:rPr lang="cs-CZ"/>
              <a:pPr>
                <a:defRPr/>
              </a:pPr>
              <a:t>‹#›</a:t>
            </a:fld>
            <a:endParaRPr lang="cs-CZ"/>
          </a:p>
        </p:txBody>
      </p:sp>
    </p:spTree>
    <p:extLst>
      <p:ext uri="{BB962C8B-B14F-4D97-AF65-F5344CB8AC3E}">
        <p14:creationId xmlns:p14="http://schemas.microsoft.com/office/powerpoint/2010/main" val="150624730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115" indent="0">
              <a:buNone/>
              <a:defRPr sz="2200" b="1"/>
            </a:lvl2pPr>
            <a:lvl3pPr marL="1018228" indent="0">
              <a:buNone/>
              <a:defRPr sz="2000" b="1"/>
            </a:lvl3pPr>
            <a:lvl4pPr marL="1527344" indent="0">
              <a:buNone/>
              <a:defRPr sz="1800" b="1"/>
            </a:lvl4pPr>
            <a:lvl5pPr marL="2036458" indent="0">
              <a:buNone/>
              <a:defRPr sz="1800" b="1"/>
            </a:lvl5pPr>
            <a:lvl6pPr marL="2545574" indent="0">
              <a:buNone/>
              <a:defRPr sz="1800" b="1"/>
            </a:lvl6pPr>
            <a:lvl7pPr marL="3054686" indent="0">
              <a:buNone/>
              <a:defRPr sz="1800" b="1"/>
            </a:lvl7pPr>
            <a:lvl8pPr marL="3563802" indent="0">
              <a:buNone/>
              <a:defRPr sz="1800" b="1"/>
            </a:lvl8pPr>
            <a:lvl9pPr marL="4072914"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3" y="1739795"/>
            <a:ext cx="4445953" cy="725064"/>
          </a:xfrm>
        </p:spPr>
        <p:txBody>
          <a:bodyPr anchor="b"/>
          <a:lstStyle>
            <a:lvl1pPr marL="0" indent="0">
              <a:buNone/>
              <a:defRPr sz="2700" b="1"/>
            </a:lvl1pPr>
            <a:lvl2pPr marL="509115" indent="0">
              <a:buNone/>
              <a:defRPr sz="2200" b="1"/>
            </a:lvl2pPr>
            <a:lvl3pPr marL="1018228" indent="0">
              <a:buNone/>
              <a:defRPr sz="2000" b="1"/>
            </a:lvl3pPr>
            <a:lvl4pPr marL="1527344" indent="0">
              <a:buNone/>
              <a:defRPr sz="1800" b="1"/>
            </a:lvl4pPr>
            <a:lvl5pPr marL="2036458" indent="0">
              <a:buNone/>
              <a:defRPr sz="1800" b="1"/>
            </a:lvl5pPr>
            <a:lvl6pPr marL="2545574" indent="0">
              <a:buNone/>
              <a:defRPr sz="1800" b="1"/>
            </a:lvl6pPr>
            <a:lvl7pPr marL="3054686" indent="0">
              <a:buNone/>
              <a:defRPr sz="1800" b="1"/>
            </a:lvl7pPr>
            <a:lvl8pPr marL="3563802" indent="0">
              <a:buNone/>
              <a:defRPr sz="1800" b="1"/>
            </a:lvl8pPr>
            <a:lvl9pPr marL="4072914"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3"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pPr>
              <a:defRPr/>
            </a:pPr>
            <a:fld id="{BFAFA9A4-82CC-4CF4-AEB6-E935DD4B7BA6}" type="slidenum">
              <a:rPr lang="cs-CZ"/>
              <a:pPr>
                <a:defRPr/>
              </a:pPr>
              <a:t>‹#›</a:t>
            </a:fld>
            <a:endParaRPr lang="cs-CZ"/>
          </a:p>
        </p:txBody>
      </p:sp>
    </p:spTree>
    <p:extLst>
      <p:ext uri="{BB962C8B-B14F-4D97-AF65-F5344CB8AC3E}">
        <p14:creationId xmlns:p14="http://schemas.microsoft.com/office/powerpoint/2010/main" val="174496649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p>
            <a:r>
              <a:rPr lang="cs-CZ" smtClean="0"/>
              <a:t>Kliknutím lze upravit styl.</a:t>
            </a:r>
            <a:endParaRPr lang="cs-CZ"/>
          </a:p>
        </p:txBody>
      </p:sp>
      <p:sp>
        <p:nvSpPr>
          <p:cNvPr id="3"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pPr>
              <a:defRPr/>
            </a:pPr>
            <a:fld id="{8A3B5A25-1989-4503-AF0D-37D392B6B0B8}" type="slidenum">
              <a:rPr lang="cs-CZ"/>
              <a:pPr>
                <a:defRPr/>
              </a:pPr>
              <a:t>‹#›</a:t>
            </a:fld>
            <a:endParaRPr lang="cs-CZ"/>
          </a:p>
        </p:txBody>
      </p:sp>
    </p:spTree>
    <p:extLst>
      <p:ext uri="{BB962C8B-B14F-4D97-AF65-F5344CB8AC3E}">
        <p14:creationId xmlns:p14="http://schemas.microsoft.com/office/powerpoint/2010/main" val="402282086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pPr>
              <a:defRPr/>
            </a:pPr>
            <a:fld id="{287150A5-A1CD-4239-9EB1-DE93AD9C8237}" type="slidenum">
              <a:rPr lang="cs-CZ"/>
              <a:pPr>
                <a:defRPr/>
              </a:pPr>
              <a:t>‹#›</a:t>
            </a:fld>
            <a:endParaRPr lang="cs-CZ"/>
          </a:p>
        </p:txBody>
      </p:sp>
    </p:spTree>
    <p:extLst>
      <p:ext uri="{BB962C8B-B14F-4D97-AF65-F5344CB8AC3E}">
        <p14:creationId xmlns:p14="http://schemas.microsoft.com/office/powerpoint/2010/main" val="384075507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a:prstGeom prst="rect">
            <a:avLst/>
          </a:prstGeom>
        </p:spPr>
        <p:txBody>
          <a:bodyPr lIns="101823" tIns="50911" rIns="101823" bIns="50911"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115" indent="0">
              <a:buNone/>
              <a:defRPr sz="1300"/>
            </a:lvl2pPr>
            <a:lvl3pPr marL="1018228" indent="0">
              <a:buNone/>
              <a:defRPr sz="1100"/>
            </a:lvl3pPr>
            <a:lvl4pPr marL="1527344" indent="0">
              <a:buNone/>
              <a:defRPr sz="1000"/>
            </a:lvl4pPr>
            <a:lvl5pPr marL="2036458" indent="0">
              <a:buNone/>
              <a:defRPr sz="1000"/>
            </a:lvl5pPr>
            <a:lvl6pPr marL="2545574" indent="0">
              <a:buNone/>
              <a:defRPr sz="1000"/>
            </a:lvl6pPr>
            <a:lvl7pPr marL="3054686" indent="0">
              <a:buNone/>
              <a:defRPr sz="1000"/>
            </a:lvl7pPr>
            <a:lvl8pPr marL="3563802" indent="0">
              <a:buNone/>
              <a:defRPr sz="1000"/>
            </a:lvl8pPr>
            <a:lvl9pPr marL="4072914" indent="0">
              <a:buNone/>
              <a:defRPr sz="100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6AB56D35-107C-4AC3-BB87-D5931109A454}" type="slidenum">
              <a:rPr lang="cs-CZ"/>
              <a:pPr>
                <a:defRPr/>
              </a:pPr>
              <a:t>‹#›</a:t>
            </a:fld>
            <a:endParaRPr lang="cs-CZ"/>
          </a:p>
        </p:txBody>
      </p:sp>
    </p:spTree>
    <p:extLst>
      <p:ext uri="{BB962C8B-B14F-4D97-AF65-F5344CB8AC3E}">
        <p14:creationId xmlns:p14="http://schemas.microsoft.com/office/powerpoint/2010/main" val="2347976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87457" y="1275610"/>
            <a:ext cx="2263140" cy="567457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92799" y="1275610"/>
            <a:ext cx="6627019" cy="567457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18"/>
          <p:cNvSpPr>
            <a:spLocks noGrp="1" noChangeArrowheads="1"/>
          </p:cNvSpPr>
          <p:nvPr>
            <p:ph type="sldNum" sz="quarter" idx="11"/>
          </p:nvPr>
        </p:nvSpPr>
        <p:spPr>
          <a:ln/>
        </p:spPr>
        <p:txBody>
          <a:bodyPr/>
          <a:lstStyle>
            <a:lvl1pPr>
              <a:defRPr/>
            </a:lvl1pPr>
          </a:lstStyle>
          <a:p>
            <a:pPr>
              <a:defRPr/>
            </a:pPr>
            <a:fld id="{683CC068-BB61-4358-AAF4-ECB82F094B92}" type="slidenum">
              <a:rPr lang="cs-CZ"/>
              <a:pPr>
                <a:defRPr/>
              </a:pPr>
              <a:t>‹#›</a:t>
            </a:fld>
            <a:endParaRPr lang="cs-CZ"/>
          </a:p>
        </p:txBody>
      </p:sp>
    </p:spTree>
    <p:extLst>
      <p:ext uri="{BB962C8B-B14F-4D97-AF65-F5344CB8AC3E}">
        <p14:creationId xmlns:p14="http://schemas.microsoft.com/office/powerpoint/2010/main" val="67600968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23" tIns="50911" rIns="101823" bIns="50911"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115" indent="0">
              <a:buNone/>
              <a:defRPr sz="3100"/>
            </a:lvl2pPr>
            <a:lvl3pPr marL="1018228" indent="0">
              <a:buNone/>
              <a:defRPr sz="2700"/>
            </a:lvl3pPr>
            <a:lvl4pPr marL="1527344" indent="0">
              <a:buNone/>
              <a:defRPr sz="2200"/>
            </a:lvl4pPr>
            <a:lvl5pPr marL="2036458" indent="0">
              <a:buNone/>
              <a:defRPr sz="2200"/>
            </a:lvl5pPr>
            <a:lvl6pPr marL="2545574" indent="0">
              <a:buNone/>
              <a:defRPr sz="2200"/>
            </a:lvl6pPr>
            <a:lvl7pPr marL="3054686" indent="0">
              <a:buNone/>
              <a:defRPr sz="2200"/>
            </a:lvl7pPr>
            <a:lvl8pPr marL="3563802" indent="0">
              <a:buNone/>
              <a:defRPr sz="2200"/>
            </a:lvl8pPr>
            <a:lvl9pPr marL="4072914"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115" indent="0">
              <a:buNone/>
              <a:defRPr sz="1300"/>
            </a:lvl2pPr>
            <a:lvl3pPr marL="1018228" indent="0">
              <a:buNone/>
              <a:defRPr sz="1100"/>
            </a:lvl3pPr>
            <a:lvl4pPr marL="1527344" indent="0">
              <a:buNone/>
              <a:defRPr sz="1000"/>
            </a:lvl4pPr>
            <a:lvl5pPr marL="2036458" indent="0">
              <a:buNone/>
              <a:defRPr sz="1000"/>
            </a:lvl5pPr>
            <a:lvl6pPr marL="2545574" indent="0">
              <a:buNone/>
              <a:defRPr sz="1000"/>
            </a:lvl6pPr>
            <a:lvl7pPr marL="3054686" indent="0">
              <a:buNone/>
              <a:defRPr sz="1000"/>
            </a:lvl7pPr>
            <a:lvl8pPr marL="3563802" indent="0">
              <a:buNone/>
              <a:defRPr sz="1000"/>
            </a:lvl8pPr>
            <a:lvl9pPr marL="4072914" indent="0">
              <a:buNone/>
              <a:defRPr sz="100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C50AC618-D0DC-4D58-80E5-4412AF0710FF}" type="slidenum">
              <a:rPr lang="cs-CZ"/>
              <a:pPr>
                <a:defRPr/>
              </a:pPr>
              <a:t>‹#›</a:t>
            </a:fld>
            <a:endParaRPr lang="cs-CZ"/>
          </a:p>
        </p:txBody>
      </p:sp>
    </p:spTree>
    <p:extLst>
      <p:ext uri="{BB962C8B-B14F-4D97-AF65-F5344CB8AC3E}">
        <p14:creationId xmlns:p14="http://schemas.microsoft.com/office/powerpoint/2010/main" val="102794313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23" tIns="50911" rIns="101823" bIns="50911"/>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9D6A2DA0-4103-4737-B02F-1793A5DD3A76}" type="slidenum">
              <a:rPr lang="cs-CZ"/>
              <a:pPr>
                <a:defRPr/>
              </a:pPr>
              <a:t>‹#›</a:t>
            </a:fld>
            <a:endParaRPr lang="cs-CZ"/>
          </a:p>
        </p:txBody>
      </p:sp>
    </p:spTree>
    <p:extLst>
      <p:ext uri="{BB962C8B-B14F-4D97-AF65-F5344CB8AC3E}">
        <p14:creationId xmlns:p14="http://schemas.microsoft.com/office/powerpoint/2010/main" val="36333730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20" y="311259"/>
            <a:ext cx="2336483" cy="1917912"/>
          </a:xfrm>
          <a:prstGeom prst="rect">
            <a:avLst/>
          </a:prstGeom>
        </p:spPr>
        <p:txBody>
          <a:bodyPr vert="eaVert" lIns="101823" tIns="50911" rIns="101823" bIns="50911"/>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5" y="311259"/>
            <a:ext cx="6843554" cy="191791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E2404BC1-A648-4D84-AFD3-E749C39D86EE}" type="slidenum">
              <a:rPr lang="cs-CZ"/>
              <a:pPr>
                <a:defRPr/>
              </a:pPr>
              <a:t>‹#›</a:t>
            </a:fld>
            <a:endParaRPr lang="cs-CZ"/>
          </a:p>
        </p:txBody>
      </p:sp>
    </p:spTree>
    <p:extLst>
      <p:ext uri="{BB962C8B-B14F-4D97-AF65-F5344CB8AC3E}">
        <p14:creationId xmlns:p14="http://schemas.microsoft.com/office/powerpoint/2010/main" val="3433864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4" y="2414589"/>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6" y="4403726"/>
            <a:ext cx="7042151" cy="1987550"/>
          </a:xfrm>
          <a:prstGeom prst="rect">
            <a:avLst/>
          </a:prstGeom>
        </p:spPr>
        <p:txBody>
          <a:bodyPr/>
          <a:lstStyle>
            <a:lvl1pPr marL="0" indent="0" algn="ctr">
              <a:buNone/>
              <a:defRPr/>
            </a:lvl1pPr>
            <a:lvl2pPr marL="457146" indent="0" algn="ctr">
              <a:buNone/>
              <a:defRPr/>
            </a:lvl2pPr>
            <a:lvl3pPr marL="914294" indent="0" algn="ctr">
              <a:buNone/>
              <a:defRPr/>
            </a:lvl3pPr>
            <a:lvl4pPr marL="1371440" indent="0" algn="ctr">
              <a:buNone/>
              <a:defRPr/>
            </a:lvl4pPr>
            <a:lvl5pPr marL="1828586" indent="0" algn="ctr">
              <a:buNone/>
              <a:defRPr/>
            </a:lvl5pPr>
            <a:lvl6pPr marL="2285732" indent="0" algn="ctr">
              <a:buNone/>
              <a:defRPr/>
            </a:lvl6pPr>
            <a:lvl7pPr marL="2742880" indent="0" algn="ctr">
              <a:buNone/>
              <a:defRPr/>
            </a:lvl7pPr>
            <a:lvl8pPr marL="3200026" indent="0" algn="ctr">
              <a:buNone/>
              <a:defRPr/>
            </a:lvl8pPr>
            <a:lvl9pPr marL="3657172"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77118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46" tIns="50923" rIns="101846" bIns="50923"/>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233" indent="0" algn="ctr">
              <a:buNone/>
              <a:defRPr/>
            </a:lvl2pPr>
            <a:lvl3pPr marL="1018467" indent="0" algn="ctr">
              <a:buNone/>
              <a:defRPr/>
            </a:lvl3pPr>
            <a:lvl4pPr marL="1527701" indent="0" algn="ctr">
              <a:buNone/>
              <a:defRPr/>
            </a:lvl4pPr>
            <a:lvl5pPr marL="2036935" indent="0" algn="ctr">
              <a:buNone/>
              <a:defRPr/>
            </a:lvl5pPr>
            <a:lvl6pPr marL="2546169" indent="0" algn="ctr">
              <a:buNone/>
              <a:defRPr/>
            </a:lvl6pPr>
            <a:lvl7pPr marL="3055400" indent="0" algn="ctr">
              <a:buNone/>
              <a:defRPr/>
            </a:lvl7pPr>
            <a:lvl8pPr marL="3564636" indent="0" algn="ctr">
              <a:buNone/>
              <a:defRPr/>
            </a:lvl8pPr>
            <a:lvl9pPr marL="4073867" indent="0" algn="ctr">
              <a:buNone/>
              <a:defRPr/>
            </a:lvl9pPr>
          </a:lstStyle>
          <a:p>
            <a:r>
              <a:rPr lang="cs-CZ" smtClean="0"/>
              <a:t>Kliknutím lze upravit styl předlohy.</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4F724F59-AE23-4EA5-9185-0104351290AE}" type="slidenum">
              <a:rPr lang="cs-CZ"/>
              <a:pPr>
                <a:defRPr/>
              </a:pPr>
              <a:t>‹#›</a:t>
            </a:fld>
            <a:endParaRPr lang="cs-CZ"/>
          </a:p>
        </p:txBody>
      </p:sp>
    </p:spTree>
    <p:extLst>
      <p:ext uri="{BB962C8B-B14F-4D97-AF65-F5344CB8AC3E}">
        <p14:creationId xmlns:p14="http://schemas.microsoft.com/office/powerpoint/2010/main" val="777890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986E8AC7-4067-479D-95CD-C8233D650370}" type="slidenum">
              <a:rPr lang="cs-CZ"/>
              <a:pPr>
                <a:defRPr/>
              </a:pPr>
              <a:t>‹#›</a:t>
            </a:fld>
            <a:endParaRPr lang="cs-CZ"/>
          </a:p>
        </p:txBody>
      </p:sp>
    </p:spTree>
    <p:extLst>
      <p:ext uri="{BB962C8B-B14F-4D97-AF65-F5344CB8AC3E}">
        <p14:creationId xmlns:p14="http://schemas.microsoft.com/office/powerpoint/2010/main" val="1279204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1"/>
            <a:ext cx="8549640" cy="1543685"/>
          </a:xfrm>
          <a:prstGeom prst="rect">
            <a:avLst/>
          </a:prstGeom>
        </p:spPr>
        <p:txBody>
          <a:bodyPr lIns="101846" tIns="50923" rIns="101846" bIns="50923"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233" indent="0">
              <a:buNone/>
              <a:defRPr sz="2000"/>
            </a:lvl2pPr>
            <a:lvl3pPr marL="1018467" indent="0">
              <a:buNone/>
              <a:defRPr sz="1800"/>
            </a:lvl3pPr>
            <a:lvl4pPr marL="1527701" indent="0">
              <a:buNone/>
              <a:defRPr sz="1600"/>
            </a:lvl4pPr>
            <a:lvl5pPr marL="2036935" indent="0">
              <a:buNone/>
              <a:defRPr sz="1600"/>
            </a:lvl5pPr>
            <a:lvl6pPr marL="2546169" indent="0">
              <a:buNone/>
              <a:defRPr sz="1600"/>
            </a:lvl6pPr>
            <a:lvl7pPr marL="3055400" indent="0">
              <a:buNone/>
              <a:defRPr sz="1600"/>
            </a:lvl7pPr>
            <a:lvl8pPr marL="3564636" indent="0">
              <a:buNone/>
              <a:defRPr sz="1600"/>
            </a:lvl8pPr>
            <a:lvl9pPr marL="4073867" indent="0">
              <a:buNone/>
              <a:defRPr sz="1600"/>
            </a:lvl9pPr>
          </a:lstStyle>
          <a:p>
            <a:pPr lvl="0"/>
            <a:r>
              <a:rPr lang="cs-CZ" smtClean="0"/>
              <a:t>Kliknutím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D0B7D894-17A7-4A62-8241-1CE6E024A6A8}" type="slidenum">
              <a:rPr lang="cs-CZ"/>
              <a:pPr>
                <a:defRPr/>
              </a:pPr>
              <a:t>‹#›</a:t>
            </a:fld>
            <a:endParaRPr lang="cs-CZ"/>
          </a:p>
        </p:txBody>
      </p:sp>
    </p:spTree>
    <p:extLst>
      <p:ext uri="{BB962C8B-B14F-4D97-AF65-F5344CB8AC3E}">
        <p14:creationId xmlns:p14="http://schemas.microsoft.com/office/powerpoint/2010/main" val="348166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8" y="1275610"/>
            <a:ext cx="4445953"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35E9B624-42D4-4AF5-A772-67C2D53CDFB0}" type="slidenum">
              <a:rPr lang="cs-CZ"/>
              <a:pPr>
                <a:defRPr/>
              </a:pPr>
              <a:t>‹#›</a:t>
            </a:fld>
            <a:endParaRPr lang="cs-CZ"/>
          </a:p>
        </p:txBody>
      </p:sp>
    </p:spTree>
    <p:extLst>
      <p:ext uri="{BB962C8B-B14F-4D97-AF65-F5344CB8AC3E}">
        <p14:creationId xmlns:p14="http://schemas.microsoft.com/office/powerpoint/2010/main" val="1986594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1" y="1739795"/>
            <a:ext cx="4445953"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1"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pPr>
              <a:defRPr/>
            </a:pPr>
            <a:fld id="{C17AC4BE-3B55-4446-9466-032564AB1FFB}" type="slidenum">
              <a:rPr lang="cs-CZ"/>
              <a:pPr>
                <a:defRPr/>
              </a:pPr>
              <a:t>‹#›</a:t>
            </a:fld>
            <a:endParaRPr lang="cs-CZ"/>
          </a:p>
        </p:txBody>
      </p:sp>
    </p:spTree>
    <p:extLst>
      <p:ext uri="{BB962C8B-B14F-4D97-AF65-F5344CB8AC3E}">
        <p14:creationId xmlns:p14="http://schemas.microsoft.com/office/powerpoint/2010/main" val="17104802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pPr>
              <a:defRPr/>
            </a:pPr>
            <a:fld id="{5662F633-83F9-4DBB-BCA5-7C4331117F2F}" type="slidenum">
              <a:rPr lang="cs-CZ"/>
              <a:pPr>
                <a:defRPr/>
              </a:pPr>
              <a:t>‹#›</a:t>
            </a:fld>
            <a:endParaRPr lang="cs-CZ"/>
          </a:p>
        </p:txBody>
      </p:sp>
    </p:spTree>
    <p:extLst>
      <p:ext uri="{BB962C8B-B14F-4D97-AF65-F5344CB8AC3E}">
        <p14:creationId xmlns:p14="http://schemas.microsoft.com/office/powerpoint/2010/main" val="2065329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pPr>
              <a:defRPr/>
            </a:pPr>
            <a:fld id="{92658634-7EAC-42A6-A558-0835E3A98EE4}" type="slidenum">
              <a:rPr lang="cs-CZ"/>
              <a:pPr>
                <a:defRPr/>
              </a:pPr>
              <a:t>‹#›</a:t>
            </a:fld>
            <a:endParaRPr lang="cs-CZ"/>
          </a:p>
        </p:txBody>
      </p:sp>
    </p:spTree>
    <p:extLst>
      <p:ext uri="{BB962C8B-B14F-4D97-AF65-F5344CB8AC3E}">
        <p14:creationId xmlns:p14="http://schemas.microsoft.com/office/powerpoint/2010/main" val="1397760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18"/>
          <p:cNvSpPr>
            <a:spLocks noGrp="1" noChangeArrowheads="1"/>
          </p:cNvSpPr>
          <p:nvPr>
            <p:ph type="sldNum" sz="quarter" idx="11"/>
          </p:nvPr>
        </p:nvSpPr>
        <p:spPr>
          <a:ln/>
        </p:spPr>
        <p:txBody>
          <a:bodyPr/>
          <a:lstStyle>
            <a:lvl1pPr>
              <a:defRPr/>
            </a:lvl1pPr>
          </a:lstStyle>
          <a:p>
            <a:pPr>
              <a:defRPr/>
            </a:pPr>
            <a:fld id="{7AC4FED7-B54A-469F-BA6D-E724479659A8}" type="slidenum">
              <a:rPr lang="cs-CZ"/>
              <a:pPr>
                <a:defRPr/>
              </a:pPr>
              <a:t>‹#›</a:t>
            </a:fld>
            <a:endParaRPr lang="cs-CZ"/>
          </a:p>
        </p:txBody>
      </p:sp>
    </p:spTree>
    <p:extLst>
      <p:ext uri="{BB962C8B-B14F-4D97-AF65-F5344CB8AC3E}">
        <p14:creationId xmlns:p14="http://schemas.microsoft.com/office/powerpoint/2010/main" val="39530891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4" y="309457"/>
            <a:ext cx="3309144" cy="1316990"/>
          </a:xfrm>
          <a:prstGeom prst="rect">
            <a:avLst/>
          </a:prstGeom>
        </p:spPr>
        <p:txBody>
          <a:bodyPr lIns="101846" tIns="50923" rIns="101846" bIns="50923"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4" y="1626447"/>
            <a:ext cx="3309144" cy="5316538"/>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4861E166-4380-47BE-9765-233A1AD0C43F}" type="slidenum">
              <a:rPr lang="cs-CZ"/>
              <a:pPr>
                <a:defRPr/>
              </a:pPr>
              <a:t>‹#›</a:t>
            </a:fld>
            <a:endParaRPr lang="cs-CZ"/>
          </a:p>
        </p:txBody>
      </p:sp>
    </p:spTree>
    <p:extLst>
      <p:ext uri="{BB962C8B-B14F-4D97-AF65-F5344CB8AC3E}">
        <p14:creationId xmlns:p14="http://schemas.microsoft.com/office/powerpoint/2010/main" val="14796966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46" tIns="50923" rIns="101846" bIns="50923"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233" indent="0">
              <a:buNone/>
              <a:defRPr sz="3100"/>
            </a:lvl2pPr>
            <a:lvl3pPr marL="1018467" indent="0">
              <a:buNone/>
              <a:defRPr sz="2700"/>
            </a:lvl3pPr>
            <a:lvl4pPr marL="1527701" indent="0">
              <a:buNone/>
              <a:defRPr sz="2200"/>
            </a:lvl4pPr>
            <a:lvl5pPr marL="2036935" indent="0">
              <a:buNone/>
              <a:defRPr sz="2200"/>
            </a:lvl5pPr>
            <a:lvl6pPr marL="2546169" indent="0">
              <a:buNone/>
              <a:defRPr sz="2200"/>
            </a:lvl6pPr>
            <a:lvl7pPr marL="3055400" indent="0">
              <a:buNone/>
              <a:defRPr sz="2200"/>
            </a:lvl7pPr>
            <a:lvl8pPr marL="3564636" indent="0">
              <a:buNone/>
              <a:defRPr sz="2200"/>
            </a:lvl8pPr>
            <a:lvl9pPr marL="4073867"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DD31110B-7050-4201-9EE4-B61C3126295B}" type="slidenum">
              <a:rPr lang="cs-CZ"/>
              <a:pPr>
                <a:defRPr/>
              </a:pPr>
              <a:t>‹#›</a:t>
            </a:fld>
            <a:endParaRPr lang="cs-CZ"/>
          </a:p>
        </p:txBody>
      </p:sp>
    </p:spTree>
    <p:extLst>
      <p:ext uri="{BB962C8B-B14F-4D97-AF65-F5344CB8AC3E}">
        <p14:creationId xmlns:p14="http://schemas.microsoft.com/office/powerpoint/2010/main" val="8934444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88B97601-7959-4922-8365-70626E8ECD07}" type="slidenum">
              <a:rPr lang="cs-CZ"/>
              <a:pPr>
                <a:defRPr/>
              </a:pPr>
              <a:t>‹#›</a:t>
            </a:fld>
            <a:endParaRPr lang="cs-CZ"/>
          </a:p>
        </p:txBody>
      </p:sp>
    </p:spTree>
    <p:extLst>
      <p:ext uri="{BB962C8B-B14F-4D97-AF65-F5344CB8AC3E}">
        <p14:creationId xmlns:p14="http://schemas.microsoft.com/office/powerpoint/2010/main" val="299262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8" y="311260"/>
            <a:ext cx="2336483" cy="6638925"/>
          </a:xfrm>
          <a:prstGeom prst="rect">
            <a:avLst/>
          </a:prstGeom>
        </p:spPr>
        <p:txBody>
          <a:bodyPr vert="eaVert" lIns="101846" tIns="50923" rIns="101846" bIns="50923"/>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4" y="311260"/>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3B40ED8F-C54A-4318-8A3B-F102CD109C83}" type="slidenum">
              <a:rPr lang="cs-CZ"/>
              <a:pPr>
                <a:defRPr/>
              </a:pPr>
              <a:t>‹#›</a:t>
            </a:fld>
            <a:endParaRPr lang="cs-CZ"/>
          </a:p>
        </p:txBody>
      </p:sp>
    </p:spTree>
    <p:extLst>
      <p:ext uri="{BB962C8B-B14F-4D97-AF65-F5344CB8AC3E}">
        <p14:creationId xmlns:p14="http://schemas.microsoft.com/office/powerpoint/2010/main" val="1008198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35" tIns="50917" rIns="101835" bIns="50917"/>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174" indent="0" algn="ctr">
              <a:buNone/>
              <a:defRPr/>
            </a:lvl2pPr>
            <a:lvl3pPr marL="1018348" indent="0" algn="ctr">
              <a:buNone/>
              <a:defRPr/>
            </a:lvl3pPr>
            <a:lvl4pPr marL="1527523" indent="0" algn="ctr">
              <a:buNone/>
              <a:defRPr/>
            </a:lvl4pPr>
            <a:lvl5pPr marL="2036696" indent="0" algn="ctr">
              <a:buNone/>
              <a:defRPr/>
            </a:lvl5pPr>
            <a:lvl6pPr marL="2545871" indent="0" algn="ctr">
              <a:buNone/>
              <a:defRPr/>
            </a:lvl6pPr>
            <a:lvl7pPr marL="3055043" indent="0" algn="ctr">
              <a:buNone/>
              <a:defRPr/>
            </a:lvl7pPr>
            <a:lvl8pPr marL="3564219" indent="0" algn="ctr">
              <a:buNone/>
              <a:defRPr/>
            </a:lvl8pPr>
            <a:lvl9pPr marL="4073390" indent="0" algn="ctr">
              <a:buNone/>
              <a:defRPr/>
            </a:lvl9pPr>
          </a:lstStyle>
          <a:p>
            <a:r>
              <a:rPr lang="cs-CZ" smtClean="0"/>
              <a:t>Kliknutím lze upravit styl předlohy.</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59CE44C4-9EDF-476C-AE16-6D90EA3A6DA4}" type="slidenum">
              <a:rPr lang="cs-CZ"/>
              <a:pPr>
                <a:defRPr/>
              </a:pPr>
              <a:t>‹#›</a:t>
            </a:fld>
            <a:endParaRPr lang="cs-CZ"/>
          </a:p>
        </p:txBody>
      </p:sp>
    </p:spTree>
    <p:extLst>
      <p:ext uri="{BB962C8B-B14F-4D97-AF65-F5344CB8AC3E}">
        <p14:creationId xmlns:p14="http://schemas.microsoft.com/office/powerpoint/2010/main" val="23506910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06B643D2-9449-4940-A757-E34FD7D96225}" type="slidenum">
              <a:rPr lang="cs-CZ"/>
              <a:pPr>
                <a:defRPr/>
              </a:pPr>
              <a:t>‹#›</a:t>
            </a:fld>
            <a:endParaRPr lang="cs-CZ"/>
          </a:p>
        </p:txBody>
      </p:sp>
    </p:spTree>
    <p:extLst>
      <p:ext uri="{BB962C8B-B14F-4D97-AF65-F5344CB8AC3E}">
        <p14:creationId xmlns:p14="http://schemas.microsoft.com/office/powerpoint/2010/main" val="7495585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2"/>
            <a:ext cx="8549640" cy="1543685"/>
          </a:xfrm>
          <a:prstGeom prst="rect">
            <a:avLst/>
          </a:prstGeom>
        </p:spPr>
        <p:txBody>
          <a:bodyPr lIns="101835" tIns="50917" rIns="101835" bIns="50917"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174" indent="0">
              <a:buNone/>
              <a:defRPr sz="2000"/>
            </a:lvl2pPr>
            <a:lvl3pPr marL="1018348" indent="0">
              <a:buNone/>
              <a:defRPr sz="1800"/>
            </a:lvl3pPr>
            <a:lvl4pPr marL="1527523" indent="0">
              <a:buNone/>
              <a:defRPr sz="1600"/>
            </a:lvl4pPr>
            <a:lvl5pPr marL="2036696" indent="0">
              <a:buNone/>
              <a:defRPr sz="1600"/>
            </a:lvl5pPr>
            <a:lvl6pPr marL="2545871" indent="0">
              <a:buNone/>
              <a:defRPr sz="1600"/>
            </a:lvl6pPr>
            <a:lvl7pPr marL="3055043" indent="0">
              <a:buNone/>
              <a:defRPr sz="1600"/>
            </a:lvl7pPr>
            <a:lvl8pPr marL="3564219" indent="0">
              <a:buNone/>
              <a:defRPr sz="1600"/>
            </a:lvl8pPr>
            <a:lvl9pPr marL="4073390" indent="0">
              <a:buNone/>
              <a:defRPr sz="1600"/>
            </a:lvl9pPr>
          </a:lstStyle>
          <a:p>
            <a:pPr lvl="0"/>
            <a:r>
              <a:rPr lang="cs-CZ" smtClean="0"/>
              <a:t>Kliknutím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87DDEB03-E270-4F94-B23F-7F337F423A36}" type="slidenum">
              <a:rPr lang="cs-CZ"/>
              <a:pPr>
                <a:defRPr/>
              </a:pPr>
              <a:t>‹#›</a:t>
            </a:fld>
            <a:endParaRPr lang="cs-CZ"/>
          </a:p>
        </p:txBody>
      </p:sp>
    </p:spTree>
    <p:extLst>
      <p:ext uri="{BB962C8B-B14F-4D97-AF65-F5344CB8AC3E}">
        <p14:creationId xmlns:p14="http://schemas.microsoft.com/office/powerpoint/2010/main" val="19060003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p>
            <a:r>
              <a:rPr lang="cs-CZ" smtClean="0"/>
              <a:t>Kliknutím lze upravit styl.</a:t>
            </a:r>
            <a:endParaRPr lang="cs-CZ"/>
          </a:p>
        </p:txBody>
      </p:sp>
      <p:sp>
        <p:nvSpPr>
          <p:cNvPr id="3" name="Zástupný symbol pro obsah 2"/>
          <p:cNvSpPr>
            <a:spLocks noGrp="1"/>
          </p:cNvSpPr>
          <p:nvPr>
            <p:ph sz="half" idx="1"/>
          </p:nvPr>
        </p:nvSpPr>
        <p:spPr>
          <a:xfrm>
            <a:off x="2773050" y="1275610"/>
            <a:ext cx="3454083"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394773" y="1275610"/>
            <a:ext cx="3455829"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9420BD63-8ACF-4018-A689-35302C01BC8A}" type="slidenum">
              <a:rPr lang="cs-CZ"/>
              <a:pPr>
                <a:defRPr/>
              </a:pPr>
              <a:t>‹#›</a:t>
            </a:fld>
            <a:endParaRPr lang="cs-CZ"/>
          </a:p>
        </p:txBody>
      </p:sp>
    </p:spTree>
    <p:extLst>
      <p:ext uri="{BB962C8B-B14F-4D97-AF65-F5344CB8AC3E}">
        <p14:creationId xmlns:p14="http://schemas.microsoft.com/office/powerpoint/2010/main" val="41342609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174" indent="0">
              <a:buNone/>
              <a:defRPr sz="2200" b="1"/>
            </a:lvl2pPr>
            <a:lvl3pPr marL="1018348" indent="0">
              <a:buNone/>
              <a:defRPr sz="2000" b="1"/>
            </a:lvl3pPr>
            <a:lvl4pPr marL="1527523" indent="0">
              <a:buNone/>
              <a:defRPr sz="1800" b="1"/>
            </a:lvl4pPr>
            <a:lvl5pPr marL="2036696" indent="0">
              <a:buNone/>
              <a:defRPr sz="1800" b="1"/>
            </a:lvl5pPr>
            <a:lvl6pPr marL="2545871" indent="0">
              <a:buNone/>
              <a:defRPr sz="1800" b="1"/>
            </a:lvl6pPr>
            <a:lvl7pPr marL="3055043" indent="0">
              <a:buNone/>
              <a:defRPr sz="1800" b="1"/>
            </a:lvl7pPr>
            <a:lvl8pPr marL="3564219" indent="0">
              <a:buNone/>
              <a:defRPr sz="1800" b="1"/>
            </a:lvl8pPr>
            <a:lvl9pPr marL="4073390"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2" y="1739795"/>
            <a:ext cx="4445953" cy="725064"/>
          </a:xfrm>
        </p:spPr>
        <p:txBody>
          <a:bodyPr anchor="b"/>
          <a:lstStyle>
            <a:lvl1pPr marL="0" indent="0">
              <a:buNone/>
              <a:defRPr sz="2700" b="1"/>
            </a:lvl1pPr>
            <a:lvl2pPr marL="509174" indent="0">
              <a:buNone/>
              <a:defRPr sz="2200" b="1"/>
            </a:lvl2pPr>
            <a:lvl3pPr marL="1018348" indent="0">
              <a:buNone/>
              <a:defRPr sz="2000" b="1"/>
            </a:lvl3pPr>
            <a:lvl4pPr marL="1527523" indent="0">
              <a:buNone/>
              <a:defRPr sz="1800" b="1"/>
            </a:lvl4pPr>
            <a:lvl5pPr marL="2036696" indent="0">
              <a:buNone/>
              <a:defRPr sz="1800" b="1"/>
            </a:lvl5pPr>
            <a:lvl6pPr marL="2545871" indent="0">
              <a:buNone/>
              <a:defRPr sz="1800" b="1"/>
            </a:lvl6pPr>
            <a:lvl7pPr marL="3055043" indent="0">
              <a:buNone/>
              <a:defRPr sz="1800" b="1"/>
            </a:lvl7pPr>
            <a:lvl8pPr marL="3564219" indent="0">
              <a:buNone/>
              <a:defRPr sz="1800" b="1"/>
            </a:lvl8pPr>
            <a:lvl9pPr marL="4073390"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2"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pPr>
              <a:defRPr/>
            </a:pPr>
            <a:fld id="{A03DDEF8-F32B-4F25-98A4-7BF31DBD0F3F}" type="slidenum">
              <a:rPr lang="cs-CZ"/>
              <a:pPr>
                <a:defRPr/>
              </a:pPr>
              <a:t>‹#›</a:t>
            </a:fld>
            <a:endParaRPr lang="cs-CZ"/>
          </a:p>
        </p:txBody>
      </p:sp>
    </p:spTree>
    <p:extLst>
      <p:ext uri="{BB962C8B-B14F-4D97-AF65-F5344CB8AC3E}">
        <p14:creationId xmlns:p14="http://schemas.microsoft.com/office/powerpoint/2010/main" val="12246281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p>
            <a:r>
              <a:rPr lang="cs-CZ" smtClean="0"/>
              <a:t>Kliknutím lze upravit styl.</a:t>
            </a:r>
            <a:endParaRPr lang="cs-CZ"/>
          </a:p>
        </p:txBody>
      </p:sp>
      <p:sp>
        <p:nvSpPr>
          <p:cNvPr id="3"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pPr>
              <a:defRPr/>
            </a:pPr>
            <a:fld id="{EF32C193-0A24-43F1-AD5F-8C280FEC1286}" type="slidenum">
              <a:rPr lang="cs-CZ"/>
              <a:pPr>
                <a:defRPr/>
              </a:pPr>
              <a:t>‹#›</a:t>
            </a:fld>
            <a:endParaRPr lang="cs-CZ"/>
          </a:p>
        </p:txBody>
      </p:sp>
    </p:spTree>
    <p:extLst>
      <p:ext uri="{BB962C8B-B14F-4D97-AF65-F5344CB8AC3E}">
        <p14:creationId xmlns:p14="http://schemas.microsoft.com/office/powerpoint/2010/main" val="108175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88"/>
            <a:ext cx="8549640" cy="1543685"/>
          </a:xfrm>
        </p:spPr>
        <p:txBody>
          <a:bodyPr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352" indent="0">
              <a:buNone/>
              <a:defRPr sz="2000"/>
            </a:lvl2pPr>
            <a:lvl3pPr marL="1018705" indent="0">
              <a:buNone/>
              <a:defRPr sz="1800"/>
            </a:lvl3pPr>
            <a:lvl4pPr marL="1528058" indent="0">
              <a:buNone/>
              <a:defRPr sz="1600"/>
            </a:lvl4pPr>
            <a:lvl5pPr marL="2037411" indent="0">
              <a:buNone/>
              <a:defRPr sz="1600"/>
            </a:lvl5pPr>
            <a:lvl6pPr marL="2546764" indent="0">
              <a:buNone/>
              <a:defRPr sz="1600"/>
            </a:lvl6pPr>
            <a:lvl7pPr marL="3056116" indent="0">
              <a:buNone/>
              <a:defRPr sz="1600"/>
            </a:lvl7pPr>
            <a:lvl8pPr marL="3565469" indent="0">
              <a:buNone/>
              <a:defRPr sz="1600"/>
            </a:lvl8pPr>
            <a:lvl9pPr marL="4074821" indent="0">
              <a:buNone/>
              <a:defRPr sz="1600"/>
            </a:lvl9pPr>
          </a:lstStyle>
          <a:p>
            <a:pPr lvl="0"/>
            <a:r>
              <a:rPr lang="cs-CZ" smtClean="0"/>
              <a:t>Kliknutím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18"/>
          <p:cNvSpPr>
            <a:spLocks noGrp="1" noChangeArrowheads="1"/>
          </p:cNvSpPr>
          <p:nvPr>
            <p:ph type="sldNum" sz="quarter" idx="11"/>
          </p:nvPr>
        </p:nvSpPr>
        <p:spPr>
          <a:ln/>
        </p:spPr>
        <p:txBody>
          <a:bodyPr/>
          <a:lstStyle>
            <a:lvl1pPr>
              <a:defRPr/>
            </a:lvl1pPr>
          </a:lstStyle>
          <a:p>
            <a:pPr>
              <a:defRPr/>
            </a:pPr>
            <a:fld id="{6A0FEE5B-D310-4793-9CD6-8CFAD6219855}" type="slidenum">
              <a:rPr lang="cs-CZ"/>
              <a:pPr>
                <a:defRPr/>
              </a:pPr>
              <a:t>‹#›</a:t>
            </a:fld>
            <a:endParaRPr lang="cs-CZ"/>
          </a:p>
        </p:txBody>
      </p:sp>
    </p:spTree>
    <p:extLst>
      <p:ext uri="{BB962C8B-B14F-4D97-AF65-F5344CB8AC3E}">
        <p14:creationId xmlns:p14="http://schemas.microsoft.com/office/powerpoint/2010/main" val="42552224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pPr>
              <a:defRPr/>
            </a:pPr>
            <a:fld id="{46433A11-8133-45E2-A0EE-712C4ED04881}" type="slidenum">
              <a:rPr lang="cs-CZ"/>
              <a:pPr>
                <a:defRPr/>
              </a:pPr>
              <a:t>‹#›</a:t>
            </a:fld>
            <a:endParaRPr lang="cs-CZ"/>
          </a:p>
        </p:txBody>
      </p:sp>
    </p:spTree>
    <p:extLst>
      <p:ext uri="{BB962C8B-B14F-4D97-AF65-F5344CB8AC3E}">
        <p14:creationId xmlns:p14="http://schemas.microsoft.com/office/powerpoint/2010/main" val="30018734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a:prstGeom prst="rect">
            <a:avLst/>
          </a:prstGeom>
        </p:spPr>
        <p:txBody>
          <a:bodyPr lIns="101835" tIns="50917" rIns="101835" bIns="50917"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174" indent="0">
              <a:buNone/>
              <a:defRPr sz="1300"/>
            </a:lvl2pPr>
            <a:lvl3pPr marL="1018348" indent="0">
              <a:buNone/>
              <a:defRPr sz="1100"/>
            </a:lvl3pPr>
            <a:lvl4pPr marL="1527523" indent="0">
              <a:buNone/>
              <a:defRPr sz="1000"/>
            </a:lvl4pPr>
            <a:lvl5pPr marL="2036696" indent="0">
              <a:buNone/>
              <a:defRPr sz="1000"/>
            </a:lvl5pPr>
            <a:lvl6pPr marL="2545871" indent="0">
              <a:buNone/>
              <a:defRPr sz="1000"/>
            </a:lvl6pPr>
            <a:lvl7pPr marL="3055043" indent="0">
              <a:buNone/>
              <a:defRPr sz="1000"/>
            </a:lvl7pPr>
            <a:lvl8pPr marL="3564219" indent="0">
              <a:buNone/>
              <a:defRPr sz="1000"/>
            </a:lvl8pPr>
            <a:lvl9pPr marL="4073390" indent="0">
              <a:buNone/>
              <a:defRPr sz="100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712AEBF0-8989-460D-B006-0EB4903648CE}" type="slidenum">
              <a:rPr lang="cs-CZ"/>
              <a:pPr>
                <a:defRPr/>
              </a:pPr>
              <a:t>‹#›</a:t>
            </a:fld>
            <a:endParaRPr lang="cs-CZ"/>
          </a:p>
        </p:txBody>
      </p:sp>
    </p:spTree>
    <p:extLst>
      <p:ext uri="{BB962C8B-B14F-4D97-AF65-F5344CB8AC3E}">
        <p14:creationId xmlns:p14="http://schemas.microsoft.com/office/powerpoint/2010/main" val="5364720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35" tIns="50917" rIns="101835" bIns="50917"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174" indent="0">
              <a:buNone/>
              <a:defRPr sz="3100"/>
            </a:lvl2pPr>
            <a:lvl3pPr marL="1018348" indent="0">
              <a:buNone/>
              <a:defRPr sz="2700"/>
            </a:lvl3pPr>
            <a:lvl4pPr marL="1527523" indent="0">
              <a:buNone/>
              <a:defRPr sz="2200"/>
            </a:lvl4pPr>
            <a:lvl5pPr marL="2036696" indent="0">
              <a:buNone/>
              <a:defRPr sz="2200"/>
            </a:lvl5pPr>
            <a:lvl6pPr marL="2545871" indent="0">
              <a:buNone/>
              <a:defRPr sz="2200"/>
            </a:lvl6pPr>
            <a:lvl7pPr marL="3055043" indent="0">
              <a:buNone/>
              <a:defRPr sz="2200"/>
            </a:lvl7pPr>
            <a:lvl8pPr marL="3564219" indent="0">
              <a:buNone/>
              <a:defRPr sz="2200"/>
            </a:lvl8pPr>
            <a:lvl9pPr marL="4073390"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174" indent="0">
              <a:buNone/>
              <a:defRPr sz="1300"/>
            </a:lvl2pPr>
            <a:lvl3pPr marL="1018348" indent="0">
              <a:buNone/>
              <a:defRPr sz="1100"/>
            </a:lvl3pPr>
            <a:lvl4pPr marL="1527523" indent="0">
              <a:buNone/>
              <a:defRPr sz="1000"/>
            </a:lvl4pPr>
            <a:lvl5pPr marL="2036696" indent="0">
              <a:buNone/>
              <a:defRPr sz="1000"/>
            </a:lvl5pPr>
            <a:lvl6pPr marL="2545871" indent="0">
              <a:buNone/>
              <a:defRPr sz="1000"/>
            </a:lvl6pPr>
            <a:lvl7pPr marL="3055043" indent="0">
              <a:buNone/>
              <a:defRPr sz="1000"/>
            </a:lvl7pPr>
            <a:lvl8pPr marL="3564219" indent="0">
              <a:buNone/>
              <a:defRPr sz="1000"/>
            </a:lvl8pPr>
            <a:lvl9pPr marL="4073390" indent="0">
              <a:buNone/>
              <a:defRPr sz="100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82EAB084-2319-4633-AA01-5BF6580E3D3C}" type="slidenum">
              <a:rPr lang="cs-CZ"/>
              <a:pPr>
                <a:defRPr/>
              </a:pPr>
              <a:t>‹#›</a:t>
            </a:fld>
            <a:endParaRPr lang="cs-CZ"/>
          </a:p>
        </p:txBody>
      </p:sp>
    </p:spTree>
    <p:extLst>
      <p:ext uri="{BB962C8B-B14F-4D97-AF65-F5344CB8AC3E}">
        <p14:creationId xmlns:p14="http://schemas.microsoft.com/office/powerpoint/2010/main" val="27551990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35" tIns="50917" rIns="101835" bIns="50917"/>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B2B11FE5-92E0-45B9-B319-8B439E76F101}" type="slidenum">
              <a:rPr lang="cs-CZ"/>
              <a:pPr>
                <a:defRPr/>
              </a:pPr>
              <a:t>‹#›</a:t>
            </a:fld>
            <a:endParaRPr lang="cs-CZ"/>
          </a:p>
        </p:txBody>
      </p:sp>
    </p:spTree>
    <p:extLst>
      <p:ext uri="{BB962C8B-B14F-4D97-AF65-F5344CB8AC3E}">
        <p14:creationId xmlns:p14="http://schemas.microsoft.com/office/powerpoint/2010/main" val="29132443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9" y="311262"/>
            <a:ext cx="2336483" cy="6638925"/>
          </a:xfrm>
          <a:prstGeom prst="rect">
            <a:avLst/>
          </a:prstGeom>
        </p:spPr>
        <p:txBody>
          <a:bodyPr vert="eaVert" lIns="101835" tIns="50917" rIns="101835" bIns="50917"/>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5" y="311262"/>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61299A6C-DA5B-4269-9C77-178504A19D2F}" type="slidenum">
              <a:rPr lang="cs-CZ"/>
              <a:pPr>
                <a:defRPr/>
              </a:pPr>
              <a:t>‹#›</a:t>
            </a:fld>
            <a:endParaRPr lang="cs-CZ"/>
          </a:p>
        </p:txBody>
      </p:sp>
    </p:spTree>
    <p:extLst>
      <p:ext uri="{BB962C8B-B14F-4D97-AF65-F5344CB8AC3E}">
        <p14:creationId xmlns:p14="http://schemas.microsoft.com/office/powerpoint/2010/main" val="4468868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10058400" cy="265737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23" tIns="50911" rIns="101823" bIns="50911" anchor="ctr"/>
          <a:lstStyle/>
          <a:p>
            <a:pPr algn="ctr"/>
            <a:endParaRPr lang="cs-CZ">
              <a:latin typeface="Arial" pitchFamily="34" charset="0"/>
            </a:endParaRPr>
          </a:p>
        </p:txBody>
      </p:sp>
      <p:pic>
        <p:nvPicPr>
          <p:cNvPr id="4" name="Picture 3" descr="titl C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054908" cy="776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OPVK_MU_vlevo_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69553" y="5739342"/>
            <a:ext cx="4749800" cy="11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212" name="Rectangle 4"/>
          <p:cNvSpPr>
            <a:spLocks noGrp="1" noChangeArrowheads="1"/>
          </p:cNvSpPr>
          <p:nvPr>
            <p:ph type="ctrTitle"/>
          </p:nvPr>
        </p:nvSpPr>
        <p:spPr>
          <a:xfrm>
            <a:off x="2769553" y="3092768"/>
            <a:ext cx="6256814" cy="2445067"/>
          </a:xfrm>
        </p:spPr>
        <p:txBody>
          <a:bodyPr tIns="0" bIns="0" anchor="ctr"/>
          <a:lstStyle>
            <a:lvl1pPr>
              <a:defRPr sz="3600"/>
            </a:lvl1pPr>
          </a:lstStyle>
          <a:p>
            <a:r>
              <a:rPr lang="cs-CZ" smtClean="0"/>
              <a:t>Kliknutím lze upravit styl.</a:t>
            </a:r>
            <a:endParaRPr lang="cs-CZ"/>
          </a:p>
        </p:txBody>
      </p:sp>
      <p:sp>
        <p:nvSpPr>
          <p:cNvPr id="6" name="Rectangle 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7" name="Rectangle 6"/>
          <p:cNvSpPr>
            <a:spLocks noGrp="1" noChangeArrowheads="1"/>
          </p:cNvSpPr>
          <p:nvPr>
            <p:ph type="sldNum" sz="quarter" idx="11"/>
          </p:nvPr>
        </p:nvSpPr>
        <p:spPr/>
        <p:txBody>
          <a:bodyPr/>
          <a:lstStyle>
            <a:lvl1pPr>
              <a:defRPr/>
            </a:lvl1pPr>
          </a:lstStyle>
          <a:p>
            <a:pPr>
              <a:defRPr/>
            </a:pPr>
            <a:fld id="{0B1DF0B7-CFCD-4837-887C-8958C5A80A80}" type="slidenum">
              <a:rPr lang="cs-CZ"/>
              <a:pPr>
                <a:defRPr/>
              </a:pPr>
              <a:t>‹#›</a:t>
            </a:fld>
            <a:endParaRPr lang="cs-CZ"/>
          </a:p>
        </p:txBody>
      </p:sp>
    </p:spTree>
    <p:extLst>
      <p:ext uri="{BB962C8B-B14F-4D97-AF65-F5344CB8AC3E}">
        <p14:creationId xmlns:p14="http://schemas.microsoft.com/office/powerpoint/2010/main" val="12423080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57CA0CA0-3089-48D1-B36F-BDFEB15097D8}" type="slidenum">
              <a:rPr lang="cs-CZ"/>
              <a:pPr>
                <a:defRPr/>
              </a:pPr>
              <a:t>‹#›</a:t>
            </a:fld>
            <a:endParaRPr lang="cs-CZ"/>
          </a:p>
        </p:txBody>
      </p:sp>
    </p:spTree>
    <p:extLst>
      <p:ext uri="{BB962C8B-B14F-4D97-AF65-F5344CB8AC3E}">
        <p14:creationId xmlns:p14="http://schemas.microsoft.com/office/powerpoint/2010/main" val="1444389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3"/>
            <a:ext cx="8549640" cy="1543685"/>
          </a:xfrm>
        </p:spPr>
        <p:txBody>
          <a:bodyPr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lstStyle>
            <a:lvl1pPr marL="0" indent="0">
              <a:buNone/>
              <a:defRPr sz="2200"/>
            </a:lvl1pPr>
            <a:lvl2pPr marL="509115" indent="0">
              <a:buNone/>
              <a:defRPr sz="2000"/>
            </a:lvl2pPr>
            <a:lvl3pPr marL="1018228" indent="0">
              <a:buNone/>
              <a:defRPr sz="1800"/>
            </a:lvl3pPr>
            <a:lvl4pPr marL="1527344" indent="0">
              <a:buNone/>
              <a:defRPr sz="1600"/>
            </a:lvl4pPr>
            <a:lvl5pPr marL="2036458" indent="0">
              <a:buNone/>
              <a:defRPr sz="1600"/>
            </a:lvl5pPr>
            <a:lvl6pPr marL="2545574" indent="0">
              <a:buNone/>
              <a:defRPr sz="1600"/>
            </a:lvl6pPr>
            <a:lvl7pPr marL="3054686" indent="0">
              <a:buNone/>
              <a:defRPr sz="1600"/>
            </a:lvl7pPr>
            <a:lvl8pPr marL="3563802" indent="0">
              <a:buNone/>
              <a:defRPr sz="1600"/>
            </a:lvl8pPr>
            <a:lvl9pPr marL="4072914" indent="0">
              <a:buNone/>
              <a:defRPr sz="1600"/>
            </a:lvl9pPr>
          </a:lstStyle>
          <a:p>
            <a:pPr lvl="0"/>
            <a:r>
              <a:rPr lang="cs-CZ" smtClean="0"/>
              <a:t>Kliknutím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C0D8C92F-F24F-4244-8FE1-659B9A1FE1E2}" type="slidenum">
              <a:rPr lang="cs-CZ"/>
              <a:pPr>
                <a:defRPr/>
              </a:pPr>
              <a:t>‹#›</a:t>
            </a:fld>
            <a:endParaRPr lang="cs-CZ"/>
          </a:p>
        </p:txBody>
      </p:sp>
    </p:spTree>
    <p:extLst>
      <p:ext uri="{BB962C8B-B14F-4D97-AF65-F5344CB8AC3E}">
        <p14:creationId xmlns:p14="http://schemas.microsoft.com/office/powerpoint/2010/main" val="3764892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2286745"/>
            <a:ext cx="4444207" cy="2022263"/>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50" y="2286745"/>
            <a:ext cx="4445953" cy="2022263"/>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09809407-405F-420D-BC96-447F0EA01A1F}" type="slidenum">
              <a:rPr lang="cs-CZ"/>
              <a:pPr>
                <a:defRPr/>
              </a:pPr>
              <a:t>‹#›</a:t>
            </a:fld>
            <a:endParaRPr lang="cs-CZ"/>
          </a:p>
        </p:txBody>
      </p:sp>
    </p:spTree>
    <p:extLst>
      <p:ext uri="{BB962C8B-B14F-4D97-AF65-F5344CB8AC3E}">
        <p14:creationId xmlns:p14="http://schemas.microsoft.com/office/powerpoint/2010/main" val="24741877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lstStyle>
            <a:lvl1pPr marL="0" indent="0">
              <a:buNone/>
              <a:defRPr sz="2700" b="1"/>
            </a:lvl1pPr>
            <a:lvl2pPr marL="509115" indent="0">
              <a:buNone/>
              <a:defRPr sz="2200" b="1"/>
            </a:lvl2pPr>
            <a:lvl3pPr marL="1018228" indent="0">
              <a:buNone/>
              <a:defRPr sz="2000" b="1"/>
            </a:lvl3pPr>
            <a:lvl4pPr marL="1527344" indent="0">
              <a:buNone/>
              <a:defRPr sz="1800" b="1"/>
            </a:lvl4pPr>
            <a:lvl5pPr marL="2036458" indent="0">
              <a:buNone/>
              <a:defRPr sz="1800" b="1"/>
            </a:lvl5pPr>
            <a:lvl6pPr marL="2545574" indent="0">
              <a:buNone/>
              <a:defRPr sz="1800" b="1"/>
            </a:lvl6pPr>
            <a:lvl7pPr marL="3054686" indent="0">
              <a:buNone/>
              <a:defRPr sz="1800" b="1"/>
            </a:lvl7pPr>
            <a:lvl8pPr marL="3563802" indent="0">
              <a:buNone/>
              <a:defRPr sz="1800" b="1"/>
            </a:lvl8pPr>
            <a:lvl9pPr marL="4072914"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3" y="1739795"/>
            <a:ext cx="4445953" cy="725064"/>
          </a:xfrm>
        </p:spPr>
        <p:txBody>
          <a:bodyPr/>
          <a:lstStyle>
            <a:lvl1pPr marL="0" indent="0">
              <a:buNone/>
              <a:defRPr sz="2700" b="1"/>
            </a:lvl1pPr>
            <a:lvl2pPr marL="509115" indent="0">
              <a:buNone/>
              <a:defRPr sz="2200" b="1"/>
            </a:lvl2pPr>
            <a:lvl3pPr marL="1018228" indent="0">
              <a:buNone/>
              <a:defRPr sz="2000" b="1"/>
            </a:lvl3pPr>
            <a:lvl4pPr marL="1527344" indent="0">
              <a:buNone/>
              <a:defRPr sz="1800" b="1"/>
            </a:lvl4pPr>
            <a:lvl5pPr marL="2036458" indent="0">
              <a:buNone/>
              <a:defRPr sz="1800" b="1"/>
            </a:lvl5pPr>
            <a:lvl6pPr marL="2545574" indent="0">
              <a:buNone/>
              <a:defRPr sz="1800" b="1"/>
            </a:lvl6pPr>
            <a:lvl7pPr marL="3054686" indent="0">
              <a:buNone/>
              <a:defRPr sz="1800" b="1"/>
            </a:lvl7pPr>
            <a:lvl8pPr marL="3563802" indent="0">
              <a:buNone/>
              <a:defRPr sz="1800" b="1"/>
            </a:lvl8pPr>
            <a:lvl9pPr marL="4072914"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3"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pPr>
              <a:defRPr/>
            </a:pPr>
            <a:fld id="{09842B3B-EE19-4208-AA7D-538C3F92880A}" type="slidenum">
              <a:rPr lang="cs-CZ"/>
              <a:pPr>
                <a:defRPr/>
              </a:pPr>
              <a:t>‹#›</a:t>
            </a:fld>
            <a:endParaRPr lang="cs-CZ"/>
          </a:p>
        </p:txBody>
      </p:sp>
    </p:spTree>
    <p:extLst>
      <p:ext uri="{BB962C8B-B14F-4D97-AF65-F5344CB8AC3E}">
        <p14:creationId xmlns:p14="http://schemas.microsoft.com/office/powerpoint/2010/main" val="64423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2286741"/>
            <a:ext cx="4444207" cy="46634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6" y="2286741"/>
            <a:ext cx="4445953" cy="46634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18"/>
          <p:cNvSpPr>
            <a:spLocks noGrp="1" noChangeArrowheads="1"/>
          </p:cNvSpPr>
          <p:nvPr>
            <p:ph type="sldNum" sz="quarter" idx="11"/>
          </p:nvPr>
        </p:nvSpPr>
        <p:spPr>
          <a:ln/>
        </p:spPr>
        <p:txBody>
          <a:bodyPr/>
          <a:lstStyle>
            <a:lvl1pPr>
              <a:defRPr/>
            </a:lvl1pPr>
          </a:lstStyle>
          <a:p>
            <a:pPr>
              <a:defRPr/>
            </a:pPr>
            <a:fld id="{46E72E7C-318A-4719-9D7B-D4D98E7B891B}" type="slidenum">
              <a:rPr lang="cs-CZ"/>
              <a:pPr>
                <a:defRPr/>
              </a:pPr>
              <a:t>‹#›</a:t>
            </a:fld>
            <a:endParaRPr lang="cs-CZ"/>
          </a:p>
        </p:txBody>
      </p:sp>
    </p:spTree>
    <p:extLst>
      <p:ext uri="{BB962C8B-B14F-4D97-AF65-F5344CB8AC3E}">
        <p14:creationId xmlns:p14="http://schemas.microsoft.com/office/powerpoint/2010/main" val="34126553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pPr>
              <a:defRPr/>
            </a:pPr>
            <a:fld id="{E2F7B82A-F998-428C-B5AB-709900562C80}" type="slidenum">
              <a:rPr lang="cs-CZ"/>
              <a:pPr>
                <a:defRPr/>
              </a:pPr>
              <a:t>‹#›</a:t>
            </a:fld>
            <a:endParaRPr lang="cs-CZ"/>
          </a:p>
        </p:txBody>
      </p:sp>
    </p:spTree>
    <p:extLst>
      <p:ext uri="{BB962C8B-B14F-4D97-AF65-F5344CB8AC3E}">
        <p14:creationId xmlns:p14="http://schemas.microsoft.com/office/powerpoint/2010/main" val="39981075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pPr>
              <a:defRPr/>
            </a:pPr>
            <a:fld id="{8ECE8CE3-BAA1-46C2-9C0D-E92D64F29A12}" type="slidenum">
              <a:rPr lang="cs-CZ"/>
              <a:pPr>
                <a:defRPr/>
              </a:pPr>
              <a:t>‹#›</a:t>
            </a:fld>
            <a:endParaRPr lang="cs-CZ"/>
          </a:p>
        </p:txBody>
      </p:sp>
    </p:spTree>
    <p:extLst>
      <p:ext uri="{BB962C8B-B14F-4D97-AF65-F5344CB8AC3E}">
        <p14:creationId xmlns:p14="http://schemas.microsoft.com/office/powerpoint/2010/main" val="24969361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p:spPr>
        <p:txBody>
          <a:bodyPr/>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115" indent="0">
              <a:buNone/>
              <a:defRPr sz="1300"/>
            </a:lvl2pPr>
            <a:lvl3pPr marL="1018228" indent="0">
              <a:buNone/>
              <a:defRPr sz="1100"/>
            </a:lvl3pPr>
            <a:lvl4pPr marL="1527344" indent="0">
              <a:buNone/>
              <a:defRPr sz="1000"/>
            </a:lvl4pPr>
            <a:lvl5pPr marL="2036458" indent="0">
              <a:buNone/>
              <a:defRPr sz="1000"/>
            </a:lvl5pPr>
            <a:lvl6pPr marL="2545574" indent="0">
              <a:buNone/>
              <a:defRPr sz="1000"/>
            </a:lvl6pPr>
            <a:lvl7pPr marL="3054686" indent="0">
              <a:buNone/>
              <a:defRPr sz="1000"/>
            </a:lvl7pPr>
            <a:lvl8pPr marL="3563802" indent="0">
              <a:buNone/>
              <a:defRPr sz="1000"/>
            </a:lvl8pPr>
            <a:lvl9pPr marL="4072914" indent="0">
              <a:buNone/>
              <a:defRPr sz="100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59A7EA80-2031-47EA-A69C-DF52F6F39C98}" type="slidenum">
              <a:rPr lang="cs-CZ"/>
              <a:pPr>
                <a:defRPr/>
              </a:pPr>
              <a:t>‹#›</a:t>
            </a:fld>
            <a:endParaRPr lang="cs-CZ"/>
          </a:p>
        </p:txBody>
      </p:sp>
    </p:spTree>
    <p:extLst>
      <p:ext uri="{BB962C8B-B14F-4D97-AF65-F5344CB8AC3E}">
        <p14:creationId xmlns:p14="http://schemas.microsoft.com/office/powerpoint/2010/main" val="268151571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p:spPr>
        <p:txBody>
          <a:bodyPr/>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115" indent="0">
              <a:buNone/>
              <a:defRPr sz="3100"/>
            </a:lvl2pPr>
            <a:lvl3pPr marL="1018228" indent="0">
              <a:buNone/>
              <a:defRPr sz="2700"/>
            </a:lvl3pPr>
            <a:lvl4pPr marL="1527344" indent="0">
              <a:buNone/>
              <a:defRPr sz="2200"/>
            </a:lvl4pPr>
            <a:lvl5pPr marL="2036458" indent="0">
              <a:buNone/>
              <a:defRPr sz="2200"/>
            </a:lvl5pPr>
            <a:lvl6pPr marL="2545574" indent="0">
              <a:buNone/>
              <a:defRPr sz="2200"/>
            </a:lvl6pPr>
            <a:lvl7pPr marL="3054686" indent="0">
              <a:buNone/>
              <a:defRPr sz="2200"/>
            </a:lvl7pPr>
            <a:lvl8pPr marL="3563802" indent="0">
              <a:buNone/>
              <a:defRPr sz="2200"/>
            </a:lvl8pPr>
            <a:lvl9pPr marL="4072914"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115" indent="0">
              <a:buNone/>
              <a:defRPr sz="1300"/>
            </a:lvl2pPr>
            <a:lvl3pPr marL="1018228" indent="0">
              <a:buNone/>
              <a:defRPr sz="1100"/>
            </a:lvl3pPr>
            <a:lvl4pPr marL="1527344" indent="0">
              <a:buNone/>
              <a:defRPr sz="1000"/>
            </a:lvl4pPr>
            <a:lvl5pPr marL="2036458" indent="0">
              <a:buNone/>
              <a:defRPr sz="1000"/>
            </a:lvl5pPr>
            <a:lvl6pPr marL="2545574" indent="0">
              <a:buNone/>
              <a:defRPr sz="1000"/>
            </a:lvl6pPr>
            <a:lvl7pPr marL="3054686" indent="0">
              <a:buNone/>
              <a:defRPr sz="1000"/>
            </a:lvl7pPr>
            <a:lvl8pPr marL="3563802" indent="0">
              <a:buNone/>
              <a:defRPr sz="1000"/>
            </a:lvl8pPr>
            <a:lvl9pPr marL="4072914" indent="0">
              <a:buNone/>
              <a:defRPr sz="100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A10EAB49-A83A-431E-9DD3-1CACBD3D9C54}" type="slidenum">
              <a:rPr lang="cs-CZ"/>
              <a:pPr>
                <a:defRPr/>
              </a:pPr>
              <a:t>‹#›</a:t>
            </a:fld>
            <a:endParaRPr lang="cs-CZ"/>
          </a:p>
        </p:txBody>
      </p:sp>
    </p:spTree>
    <p:extLst>
      <p:ext uri="{BB962C8B-B14F-4D97-AF65-F5344CB8AC3E}">
        <p14:creationId xmlns:p14="http://schemas.microsoft.com/office/powerpoint/2010/main" val="16397307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BCF2303C-57D9-4578-9CC7-410564909026}" type="slidenum">
              <a:rPr lang="cs-CZ"/>
              <a:pPr>
                <a:defRPr/>
              </a:pPr>
              <a:t>‹#›</a:t>
            </a:fld>
            <a:endParaRPr lang="cs-CZ"/>
          </a:p>
        </p:txBody>
      </p:sp>
    </p:spTree>
    <p:extLst>
      <p:ext uri="{BB962C8B-B14F-4D97-AF65-F5344CB8AC3E}">
        <p14:creationId xmlns:p14="http://schemas.microsoft.com/office/powerpoint/2010/main" val="328248949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87457" y="1275616"/>
            <a:ext cx="2263140" cy="303339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92804" y="1275616"/>
            <a:ext cx="6627019" cy="303339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364BE80F-9EE0-4EAE-8C59-A717902DE61F}" type="slidenum">
              <a:rPr lang="cs-CZ"/>
              <a:pPr>
                <a:defRPr/>
              </a:pPr>
              <a:t>‹#›</a:t>
            </a:fld>
            <a:endParaRPr lang="cs-CZ"/>
          </a:p>
        </p:txBody>
      </p:sp>
    </p:spTree>
    <p:extLst>
      <p:ext uri="{BB962C8B-B14F-4D97-AF65-F5344CB8AC3E}">
        <p14:creationId xmlns:p14="http://schemas.microsoft.com/office/powerpoint/2010/main" val="3162048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11" tIns="50906" rIns="101811" bIns="50906"/>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056" indent="0" algn="ctr">
              <a:buNone/>
              <a:defRPr/>
            </a:lvl2pPr>
            <a:lvl3pPr marL="1018109" indent="0" algn="ctr">
              <a:buNone/>
              <a:defRPr/>
            </a:lvl3pPr>
            <a:lvl4pPr marL="1527166" indent="0" algn="ctr">
              <a:buNone/>
              <a:defRPr/>
            </a:lvl4pPr>
            <a:lvl5pPr marL="2036219" indent="0" algn="ctr">
              <a:buNone/>
              <a:defRPr/>
            </a:lvl5pPr>
            <a:lvl6pPr marL="2545276" indent="0" algn="ctr">
              <a:buNone/>
              <a:defRPr/>
            </a:lvl6pPr>
            <a:lvl7pPr marL="3054329" indent="0" algn="ctr">
              <a:buNone/>
              <a:defRPr/>
            </a:lvl7pPr>
            <a:lvl8pPr marL="3563385" indent="0" algn="ctr">
              <a:buNone/>
              <a:defRPr/>
            </a:lvl8pPr>
            <a:lvl9pPr marL="4072438" indent="0" algn="ctr">
              <a:buNone/>
              <a:defRPr/>
            </a:lvl9pPr>
          </a:lstStyle>
          <a:p>
            <a:r>
              <a:rPr lang="cs-CZ" smtClean="0"/>
              <a:t>Kliknutím lze upravit styl předlohy.</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28C2B13D-FEAB-42AC-9EDE-EC07E50CB0FD}" type="slidenum">
              <a:rPr lang="cs-CZ"/>
              <a:pPr>
                <a:defRPr/>
              </a:pPr>
              <a:t>‹#›</a:t>
            </a:fld>
            <a:endParaRPr lang="cs-CZ"/>
          </a:p>
        </p:txBody>
      </p:sp>
    </p:spTree>
    <p:extLst>
      <p:ext uri="{BB962C8B-B14F-4D97-AF65-F5344CB8AC3E}">
        <p14:creationId xmlns:p14="http://schemas.microsoft.com/office/powerpoint/2010/main" val="20373828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70943591-F7D5-444C-9B53-216426D01375}" type="slidenum">
              <a:rPr lang="cs-CZ"/>
              <a:pPr>
                <a:defRPr/>
              </a:pPr>
              <a:t>‹#›</a:t>
            </a:fld>
            <a:endParaRPr lang="cs-CZ"/>
          </a:p>
        </p:txBody>
      </p:sp>
    </p:spTree>
    <p:extLst>
      <p:ext uri="{BB962C8B-B14F-4D97-AF65-F5344CB8AC3E}">
        <p14:creationId xmlns:p14="http://schemas.microsoft.com/office/powerpoint/2010/main" val="368933224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4"/>
            <a:ext cx="8549640" cy="1543685"/>
          </a:xfrm>
          <a:prstGeom prst="rect">
            <a:avLst/>
          </a:prstGeom>
        </p:spPr>
        <p:txBody>
          <a:bodyPr lIns="101811" tIns="50906" rIns="101811" bIns="50906"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056" indent="0">
              <a:buNone/>
              <a:defRPr sz="2000"/>
            </a:lvl2pPr>
            <a:lvl3pPr marL="1018109" indent="0">
              <a:buNone/>
              <a:defRPr sz="1800"/>
            </a:lvl3pPr>
            <a:lvl4pPr marL="1527166" indent="0">
              <a:buNone/>
              <a:defRPr sz="1600"/>
            </a:lvl4pPr>
            <a:lvl5pPr marL="2036219" indent="0">
              <a:buNone/>
              <a:defRPr sz="1600"/>
            </a:lvl5pPr>
            <a:lvl6pPr marL="2545276" indent="0">
              <a:buNone/>
              <a:defRPr sz="1600"/>
            </a:lvl6pPr>
            <a:lvl7pPr marL="3054329" indent="0">
              <a:buNone/>
              <a:defRPr sz="1600"/>
            </a:lvl7pPr>
            <a:lvl8pPr marL="3563385" indent="0">
              <a:buNone/>
              <a:defRPr sz="1600"/>
            </a:lvl8pPr>
            <a:lvl9pPr marL="4072438" indent="0">
              <a:buNone/>
              <a:defRPr sz="1600"/>
            </a:lvl9pPr>
          </a:lstStyle>
          <a:p>
            <a:pPr lvl="0"/>
            <a:r>
              <a:rPr lang="cs-CZ" smtClean="0"/>
              <a:t>Kliknutím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7D41BED6-3EBF-4532-9E20-D2C045BFBF4A}" type="slidenum">
              <a:rPr lang="cs-CZ"/>
              <a:pPr>
                <a:defRPr/>
              </a:pPr>
              <a:t>‹#›</a:t>
            </a:fld>
            <a:endParaRPr lang="cs-CZ"/>
          </a:p>
        </p:txBody>
      </p:sp>
    </p:spTree>
    <p:extLst>
      <p:ext uri="{BB962C8B-B14F-4D97-AF65-F5344CB8AC3E}">
        <p14:creationId xmlns:p14="http://schemas.microsoft.com/office/powerpoint/2010/main" val="346686762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95355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51" y="1275610"/>
            <a:ext cx="4445953" cy="95355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D5FF7C22-AAE3-4A1B-945E-BA744C875E08}" type="slidenum">
              <a:rPr lang="cs-CZ"/>
              <a:pPr>
                <a:defRPr/>
              </a:pPr>
              <a:t>‹#›</a:t>
            </a:fld>
            <a:endParaRPr lang="cs-CZ"/>
          </a:p>
        </p:txBody>
      </p:sp>
    </p:spTree>
    <p:extLst>
      <p:ext uri="{BB962C8B-B14F-4D97-AF65-F5344CB8AC3E}">
        <p14:creationId xmlns:p14="http://schemas.microsoft.com/office/powerpoint/2010/main" val="150624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352" indent="0">
              <a:buNone/>
              <a:defRPr sz="2200" b="1"/>
            </a:lvl2pPr>
            <a:lvl3pPr marL="1018705" indent="0">
              <a:buNone/>
              <a:defRPr sz="2000" b="1"/>
            </a:lvl3pPr>
            <a:lvl4pPr marL="1528058" indent="0">
              <a:buNone/>
              <a:defRPr sz="1800" b="1"/>
            </a:lvl4pPr>
            <a:lvl5pPr marL="2037411" indent="0">
              <a:buNone/>
              <a:defRPr sz="1800" b="1"/>
            </a:lvl5pPr>
            <a:lvl6pPr marL="2546764" indent="0">
              <a:buNone/>
              <a:defRPr sz="1800" b="1"/>
            </a:lvl6pPr>
            <a:lvl7pPr marL="3056116" indent="0">
              <a:buNone/>
              <a:defRPr sz="1800" b="1"/>
            </a:lvl7pPr>
            <a:lvl8pPr marL="3565469" indent="0">
              <a:buNone/>
              <a:defRPr sz="1800" b="1"/>
            </a:lvl8pPr>
            <a:lvl9pPr marL="4074821"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29" y="1739795"/>
            <a:ext cx="4445953" cy="725064"/>
          </a:xfrm>
        </p:spPr>
        <p:txBody>
          <a:bodyPr anchor="b"/>
          <a:lstStyle>
            <a:lvl1pPr marL="0" indent="0">
              <a:buNone/>
              <a:defRPr sz="2700" b="1"/>
            </a:lvl1pPr>
            <a:lvl2pPr marL="509352" indent="0">
              <a:buNone/>
              <a:defRPr sz="2200" b="1"/>
            </a:lvl2pPr>
            <a:lvl3pPr marL="1018705" indent="0">
              <a:buNone/>
              <a:defRPr sz="2000" b="1"/>
            </a:lvl3pPr>
            <a:lvl4pPr marL="1528058" indent="0">
              <a:buNone/>
              <a:defRPr sz="1800" b="1"/>
            </a:lvl4pPr>
            <a:lvl5pPr marL="2037411" indent="0">
              <a:buNone/>
              <a:defRPr sz="1800" b="1"/>
            </a:lvl5pPr>
            <a:lvl6pPr marL="2546764" indent="0">
              <a:buNone/>
              <a:defRPr sz="1800" b="1"/>
            </a:lvl6pPr>
            <a:lvl7pPr marL="3056116" indent="0">
              <a:buNone/>
              <a:defRPr sz="1800" b="1"/>
            </a:lvl7pPr>
            <a:lvl8pPr marL="3565469" indent="0">
              <a:buNone/>
              <a:defRPr sz="1800" b="1"/>
            </a:lvl8pPr>
            <a:lvl9pPr marL="4074821"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29"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18"/>
          <p:cNvSpPr>
            <a:spLocks noGrp="1" noChangeArrowheads="1"/>
          </p:cNvSpPr>
          <p:nvPr>
            <p:ph type="sldNum" sz="quarter" idx="11"/>
          </p:nvPr>
        </p:nvSpPr>
        <p:spPr>
          <a:ln/>
        </p:spPr>
        <p:txBody>
          <a:bodyPr/>
          <a:lstStyle>
            <a:lvl1pPr>
              <a:defRPr/>
            </a:lvl1pPr>
          </a:lstStyle>
          <a:p>
            <a:pPr>
              <a:defRPr/>
            </a:pPr>
            <a:fld id="{B42767DC-445F-4541-9810-3B92C4FA6039}" type="slidenum">
              <a:rPr lang="cs-CZ"/>
              <a:pPr>
                <a:defRPr/>
              </a:pPr>
              <a:t>‹#›</a:t>
            </a:fld>
            <a:endParaRPr lang="cs-CZ"/>
          </a:p>
        </p:txBody>
      </p:sp>
    </p:spTree>
    <p:extLst>
      <p:ext uri="{BB962C8B-B14F-4D97-AF65-F5344CB8AC3E}">
        <p14:creationId xmlns:p14="http://schemas.microsoft.com/office/powerpoint/2010/main" val="333304444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056" indent="0">
              <a:buNone/>
              <a:defRPr sz="2200" b="1"/>
            </a:lvl2pPr>
            <a:lvl3pPr marL="1018109" indent="0">
              <a:buNone/>
              <a:defRPr sz="2000" b="1"/>
            </a:lvl3pPr>
            <a:lvl4pPr marL="1527166" indent="0">
              <a:buNone/>
              <a:defRPr sz="1800" b="1"/>
            </a:lvl4pPr>
            <a:lvl5pPr marL="2036219" indent="0">
              <a:buNone/>
              <a:defRPr sz="1800" b="1"/>
            </a:lvl5pPr>
            <a:lvl6pPr marL="2545276" indent="0">
              <a:buNone/>
              <a:defRPr sz="1800" b="1"/>
            </a:lvl6pPr>
            <a:lvl7pPr marL="3054329" indent="0">
              <a:buNone/>
              <a:defRPr sz="1800" b="1"/>
            </a:lvl7pPr>
            <a:lvl8pPr marL="3563385" indent="0">
              <a:buNone/>
              <a:defRPr sz="1800" b="1"/>
            </a:lvl8pPr>
            <a:lvl9pPr marL="4072438"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4" y="1739795"/>
            <a:ext cx="4445953" cy="725064"/>
          </a:xfrm>
        </p:spPr>
        <p:txBody>
          <a:bodyPr anchor="b"/>
          <a:lstStyle>
            <a:lvl1pPr marL="0" indent="0">
              <a:buNone/>
              <a:defRPr sz="2700" b="1"/>
            </a:lvl1pPr>
            <a:lvl2pPr marL="509056" indent="0">
              <a:buNone/>
              <a:defRPr sz="2200" b="1"/>
            </a:lvl2pPr>
            <a:lvl3pPr marL="1018109" indent="0">
              <a:buNone/>
              <a:defRPr sz="2000" b="1"/>
            </a:lvl3pPr>
            <a:lvl4pPr marL="1527166" indent="0">
              <a:buNone/>
              <a:defRPr sz="1800" b="1"/>
            </a:lvl4pPr>
            <a:lvl5pPr marL="2036219" indent="0">
              <a:buNone/>
              <a:defRPr sz="1800" b="1"/>
            </a:lvl5pPr>
            <a:lvl6pPr marL="2545276" indent="0">
              <a:buNone/>
              <a:defRPr sz="1800" b="1"/>
            </a:lvl6pPr>
            <a:lvl7pPr marL="3054329" indent="0">
              <a:buNone/>
              <a:defRPr sz="1800" b="1"/>
            </a:lvl7pPr>
            <a:lvl8pPr marL="3563385" indent="0">
              <a:buNone/>
              <a:defRPr sz="1800" b="1"/>
            </a:lvl8pPr>
            <a:lvl9pPr marL="4072438"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4"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pPr>
              <a:defRPr/>
            </a:pPr>
            <a:fld id="{BFAFA9A4-82CC-4CF4-AEB6-E935DD4B7BA6}" type="slidenum">
              <a:rPr lang="cs-CZ"/>
              <a:pPr>
                <a:defRPr/>
              </a:pPr>
              <a:t>‹#›</a:t>
            </a:fld>
            <a:endParaRPr lang="cs-CZ"/>
          </a:p>
        </p:txBody>
      </p:sp>
    </p:spTree>
    <p:extLst>
      <p:ext uri="{BB962C8B-B14F-4D97-AF65-F5344CB8AC3E}">
        <p14:creationId xmlns:p14="http://schemas.microsoft.com/office/powerpoint/2010/main" val="17449664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p>
            <a:r>
              <a:rPr lang="cs-CZ" smtClean="0"/>
              <a:t>Kliknutím lze upravit styl.</a:t>
            </a:r>
            <a:endParaRPr lang="cs-CZ"/>
          </a:p>
        </p:txBody>
      </p:sp>
      <p:sp>
        <p:nvSpPr>
          <p:cNvPr id="3"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pPr>
              <a:defRPr/>
            </a:pPr>
            <a:fld id="{8A3B5A25-1989-4503-AF0D-37D392B6B0B8}" type="slidenum">
              <a:rPr lang="cs-CZ"/>
              <a:pPr>
                <a:defRPr/>
              </a:pPr>
              <a:t>‹#›</a:t>
            </a:fld>
            <a:endParaRPr lang="cs-CZ"/>
          </a:p>
        </p:txBody>
      </p:sp>
    </p:spTree>
    <p:extLst>
      <p:ext uri="{BB962C8B-B14F-4D97-AF65-F5344CB8AC3E}">
        <p14:creationId xmlns:p14="http://schemas.microsoft.com/office/powerpoint/2010/main" val="40228208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pPr>
              <a:defRPr/>
            </a:pPr>
            <a:fld id="{287150A5-A1CD-4239-9EB1-DE93AD9C8237}" type="slidenum">
              <a:rPr lang="cs-CZ"/>
              <a:pPr>
                <a:defRPr/>
              </a:pPr>
              <a:t>‹#›</a:t>
            </a:fld>
            <a:endParaRPr lang="cs-CZ"/>
          </a:p>
        </p:txBody>
      </p:sp>
    </p:spTree>
    <p:extLst>
      <p:ext uri="{BB962C8B-B14F-4D97-AF65-F5344CB8AC3E}">
        <p14:creationId xmlns:p14="http://schemas.microsoft.com/office/powerpoint/2010/main" val="384075507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a:prstGeom prst="rect">
            <a:avLst/>
          </a:prstGeom>
        </p:spPr>
        <p:txBody>
          <a:bodyPr lIns="101811" tIns="50906" rIns="101811" bIns="50906"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056" indent="0">
              <a:buNone/>
              <a:defRPr sz="1300"/>
            </a:lvl2pPr>
            <a:lvl3pPr marL="1018109" indent="0">
              <a:buNone/>
              <a:defRPr sz="1100"/>
            </a:lvl3pPr>
            <a:lvl4pPr marL="1527166" indent="0">
              <a:buNone/>
              <a:defRPr sz="1000"/>
            </a:lvl4pPr>
            <a:lvl5pPr marL="2036219" indent="0">
              <a:buNone/>
              <a:defRPr sz="1000"/>
            </a:lvl5pPr>
            <a:lvl6pPr marL="2545276" indent="0">
              <a:buNone/>
              <a:defRPr sz="1000"/>
            </a:lvl6pPr>
            <a:lvl7pPr marL="3054329" indent="0">
              <a:buNone/>
              <a:defRPr sz="1000"/>
            </a:lvl7pPr>
            <a:lvl8pPr marL="3563385" indent="0">
              <a:buNone/>
              <a:defRPr sz="1000"/>
            </a:lvl8pPr>
            <a:lvl9pPr marL="4072438" indent="0">
              <a:buNone/>
              <a:defRPr sz="100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6AB56D35-107C-4AC3-BB87-D5931109A454}" type="slidenum">
              <a:rPr lang="cs-CZ"/>
              <a:pPr>
                <a:defRPr/>
              </a:pPr>
              <a:t>‹#›</a:t>
            </a:fld>
            <a:endParaRPr lang="cs-CZ"/>
          </a:p>
        </p:txBody>
      </p:sp>
    </p:spTree>
    <p:extLst>
      <p:ext uri="{BB962C8B-B14F-4D97-AF65-F5344CB8AC3E}">
        <p14:creationId xmlns:p14="http://schemas.microsoft.com/office/powerpoint/2010/main" val="23479765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11" tIns="50906" rIns="101811" bIns="50906"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056" indent="0">
              <a:buNone/>
              <a:defRPr sz="3100"/>
            </a:lvl2pPr>
            <a:lvl3pPr marL="1018109" indent="0">
              <a:buNone/>
              <a:defRPr sz="2700"/>
            </a:lvl3pPr>
            <a:lvl4pPr marL="1527166" indent="0">
              <a:buNone/>
              <a:defRPr sz="2200"/>
            </a:lvl4pPr>
            <a:lvl5pPr marL="2036219" indent="0">
              <a:buNone/>
              <a:defRPr sz="2200"/>
            </a:lvl5pPr>
            <a:lvl6pPr marL="2545276" indent="0">
              <a:buNone/>
              <a:defRPr sz="2200"/>
            </a:lvl6pPr>
            <a:lvl7pPr marL="3054329" indent="0">
              <a:buNone/>
              <a:defRPr sz="2200"/>
            </a:lvl7pPr>
            <a:lvl8pPr marL="3563385" indent="0">
              <a:buNone/>
              <a:defRPr sz="2200"/>
            </a:lvl8pPr>
            <a:lvl9pPr marL="4072438"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056" indent="0">
              <a:buNone/>
              <a:defRPr sz="1300"/>
            </a:lvl2pPr>
            <a:lvl3pPr marL="1018109" indent="0">
              <a:buNone/>
              <a:defRPr sz="1100"/>
            </a:lvl3pPr>
            <a:lvl4pPr marL="1527166" indent="0">
              <a:buNone/>
              <a:defRPr sz="1000"/>
            </a:lvl4pPr>
            <a:lvl5pPr marL="2036219" indent="0">
              <a:buNone/>
              <a:defRPr sz="1000"/>
            </a:lvl5pPr>
            <a:lvl6pPr marL="2545276" indent="0">
              <a:buNone/>
              <a:defRPr sz="1000"/>
            </a:lvl6pPr>
            <a:lvl7pPr marL="3054329" indent="0">
              <a:buNone/>
              <a:defRPr sz="1000"/>
            </a:lvl7pPr>
            <a:lvl8pPr marL="3563385" indent="0">
              <a:buNone/>
              <a:defRPr sz="1000"/>
            </a:lvl8pPr>
            <a:lvl9pPr marL="4072438" indent="0">
              <a:buNone/>
              <a:defRPr sz="1000"/>
            </a:lvl9pPr>
          </a:lstStyle>
          <a:p>
            <a:pPr lvl="0"/>
            <a:r>
              <a:rPr lang="cs-CZ" smtClean="0"/>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pPr>
              <a:defRPr/>
            </a:pPr>
            <a:fld id="{C50AC618-D0DC-4D58-80E5-4412AF0710FF}" type="slidenum">
              <a:rPr lang="cs-CZ"/>
              <a:pPr>
                <a:defRPr/>
              </a:pPr>
              <a:t>‹#›</a:t>
            </a:fld>
            <a:endParaRPr lang="cs-CZ"/>
          </a:p>
        </p:txBody>
      </p:sp>
    </p:spTree>
    <p:extLst>
      <p:ext uri="{BB962C8B-B14F-4D97-AF65-F5344CB8AC3E}">
        <p14:creationId xmlns:p14="http://schemas.microsoft.com/office/powerpoint/2010/main" val="10279431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11" tIns="50906" rIns="101811" bIns="50906"/>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9D6A2DA0-4103-4737-B02F-1793A5DD3A76}" type="slidenum">
              <a:rPr lang="cs-CZ"/>
              <a:pPr>
                <a:defRPr/>
              </a:pPr>
              <a:t>‹#›</a:t>
            </a:fld>
            <a:endParaRPr lang="cs-CZ"/>
          </a:p>
        </p:txBody>
      </p:sp>
    </p:spTree>
    <p:extLst>
      <p:ext uri="{BB962C8B-B14F-4D97-AF65-F5344CB8AC3E}">
        <p14:creationId xmlns:p14="http://schemas.microsoft.com/office/powerpoint/2010/main" val="36333730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21" y="311259"/>
            <a:ext cx="2336483" cy="1917912"/>
          </a:xfrm>
          <a:prstGeom prst="rect">
            <a:avLst/>
          </a:prstGeom>
        </p:spPr>
        <p:txBody>
          <a:bodyPr vert="eaVert" lIns="101811" tIns="50906" rIns="101811" bIns="50906"/>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5" y="311259"/>
            <a:ext cx="6843554" cy="191791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pPr>
              <a:defRPr/>
            </a:pPr>
            <a:fld id="{E2404BC1-A648-4D84-AFD3-E749C39D86EE}" type="slidenum">
              <a:rPr lang="cs-CZ"/>
              <a:pPr>
                <a:defRPr/>
              </a:pPr>
              <a:t>‹#›</a:t>
            </a:fld>
            <a:endParaRPr lang="cs-CZ"/>
          </a:p>
        </p:txBody>
      </p:sp>
    </p:spTree>
    <p:extLst>
      <p:ext uri="{BB962C8B-B14F-4D97-AF65-F5344CB8AC3E}">
        <p14:creationId xmlns:p14="http://schemas.microsoft.com/office/powerpoint/2010/main" val="34338642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10058400" cy="265737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p>
            <a:pPr algn="ctr"/>
            <a:endParaRPr lang="cs-CZ">
              <a:latin typeface="Arial" pitchFamily="34" charset="0"/>
            </a:endParaRPr>
          </a:p>
        </p:txBody>
      </p:sp>
      <p:pic>
        <p:nvPicPr>
          <p:cNvPr id="4" name="Picture 26" descr="titl C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054908" cy="776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8" name="Rectangle 12"/>
          <p:cNvSpPr>
            <a:spLocks noGrp="1" noChangeArrowheads="1"/>
          </p:cNvSpPr>
          <p:nvPr>
            <p:ph type="ctrTitle"/>
          </p:nvPr>
        </p:nvSpPr>
        <p:spPr>
          <a:xfrm>
            <a:off x="2769553" y="2907454"/>
            <a:ext cx="6256814" cy="3019002"/>
          </a:xfrm>
        </p:spPr>
        <p:txBody>
          <a:bodyPr tIns="0" bIns="0" anchor="ctr"/>
          <a:lstStyle>
            <a:lvl1pPr>
              <a:defRPr sz="3600"/>
            </a:lvl1pPr>
          </a:lstStyle>
          <a:p>
            <a:r>
              <a:rPr lang="cs-CZ" smtClean="0"/>
              <a:t>Kliknutím lze upravit styl.</a:t>
            </a:r>
            <a:endParaRPr lang="cs-CZ"/>
          </a:p>
        </p:txBody>
      </p:sp>
      <p:sp>
        <p:nvSpPr>
          <p:cNvPr id="5" name="Rectangle 15"/>
          <p:cNvSpPr>
            <a:spLocks noGrp="1" noChangeArrowheads="1"/>
          </p:cNvSpPr>
          <p:nvPr>
            <p:ph type="ftr" sz="quarter" idx="10"/>
          </p:nvPr>
        </p:nvSpPr>
        <p:spPr/>
        <p:txBody>
          <a:bodyPr/>
          <a:lstStyle>
            <a:lvl1pPr>
              <a:defRPr/>
            </a:lvl1pPr>
          </a:lstStyle>
          <a:p>
            <a:pPr>
              <a:defRPr/>
            </a:pPr>
            <a:r>
              <a:rPr lang="cs-CZ" smtClean="0"/>
              <a:t>Název prezentace v zápatí</a:t>
            </a:r>
            <a:endParaRPr lang="cs-CZ"/>
          </a:p>
        </p:txBody>
      </p:sp>
      <p:sp>
        <p:nvSpPr>
          <p:cNvPr id="6" name="Rectangle 16"/>
          <p:cNvSpPr>
            <a:spLocks noGrp="1" noChangeArrowheads="1"/>
          </p:cNvSpPr>
          <p:nvPr>
            <p:ph type="sldNum" sz="quarter" idx="11"/>
          </p:nvPr>
        </p:nvSpPr>
        <p:spPr/>
        <p:txBody>
          <a:bodyPr/>
          <a:lstStyle>
            <a:lvl1pPr>
              <a:defRPr/>
            </a:lvl1pPr>
          </a:lstStyle>
          <a:p>
            <a:pPr>
              <a:defRPr/>
            </a:pPr>
            <a:fld id="{83645A8C-6DE8-453E-8BF0-AAB3DDC3BBFA}" type="slidenum">
              <a:rPr lang="cs-CZ" smtClean="0"/>
              <a:pPr>
                <a:defRPr/>
              </a:pPr>
              <a:t>‹#›</a:t>
            </a:fld>
            <a:endParaRPr lang="cs-CZ"/>
          </a:p>
        </p:txBody>
      </p:sp>
    </p:spTree>
    <p:extLst>
      <p:ext uri="{BB962C8B-B14F-4D97-AF65-F5344CB8AC3E}">
        <p14:creationId xmlns:p14="http://schemas.microsoft.com/office/powerpoint/2010/main" val="22154080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pPr>
              <a:defRPr/>
            </a:pPr>
            <a:fld id="{7AC4FED7-B54A-469F-BA6D-E724479659A8}" type="slidenum">
              <a:rPr lang="cs-CZ" smtClean="0"/>
              <a:pPr>
                <a:defRPr/>
              </a:pPr>
              <a:t>‹#›</a:t>
            </a:fld>
            <a:endParaRPr lang="cs-CZ"/>
          </a:p>
        </p:txBody>
      </p:sp>
    </p:spTree>
    <p:extLst>
      <p:ext uri="{BB962C8B-B14F-4D97-AF65-F5344CB8AC3E}">
        <p14:creationId xmlns:p14="http://schemas.microsoft.com/office/powerpoint/2010/main" val="39530891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87"/>
            <a:ext cx="8549640" cy="1543685"/>
          </a:xfrm>
        </p:spPr>
        <p:txBody>
          <a:bodyPr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412" indent="0">
              <a:buNone/>
              <a:defRPr sz="2000"/>
            </a:lvl2pPr>
            <a:lvl3pPr marL="1018824" indent="0">
              <a:buNone/>
              <a:defRPr sz="1800"/>
            </a:lvl3pPr>
            <a:lvl4pPr marL="1528237" indent="0">
              <a:buNone/>
              <a:defRPr sz="1600"/>
            </a:lvl4pPr>
            <a:lvl5pPr marL="2037649" indent="0">
              <a:buNone/>
              <a:defRPr sz="1600"/>
            </a:lvl5pPr>
            <a:lvl6pPr marL="2547061" indent="0">
              <a:buNone/>
              <a:defRPr sz="1600"/>
            </a:lvl6pPr>
            <a:lvl7pPr marL="3056473" indent="0">
              <a:buNone/>
              <a:defRPr sz="1600"/>
            </a:lvl7pPr>
            <a:lvl8pPr marL="3565886" indent="0">
              <a:buNone/>
              <a:defRPr sz="1600"/>
            </a:lvl8pPr>
            <a:lvl9pPr marL="4075298" indent="0">
              <a:buNone/>
              <a:defRPr sz="1600"/>
            </a:lvl9pPr>
          </a:lstStyle>
          <a:p>
            <a:pPr lvl="0"/>
            <a:r>
              <a:rPr lang="cs-CZ" smtClean="0"/>
              <a:t>Kliknutím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pPr>
              <a:defRPr/>
            </a:pPr>
            <a:fld id="{6A0FEE5B-D310-4793-9CD6-8CFAD6219855}" type="slidenum">
              <a:rPr lang="cs-CZ" smtClean="0"/>
              <a:pPr>
                <a:defRPr/>
              </a:pPr>
              <a:t>‹#›</a:t>
            </a:fld>
            <a:endParaRPr lang="cs-CZ"/>
          </a:p>
        </p:txBody>
      </p:sp>
    </p:spTree>
    <p:extLst>
      <p:ext uri="{BB962C8B-B14F-4D97-AF65-F5344CB8AC3E}">
        <p14:creationId xmlns:p14="http://schemas.microsoft.com/office/powerpoint/2010/main" val="4255222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18"/>
          <p:cNvSpPr>
            <a:spLocks noGrp="1" noChangeArrowheads="1"/>
          </p:cNvSpPr>
          <p:nvPr>
            <p:ph type="sldNum" sz="quarter" idx="11"/>
          </p:nvPr>
        </p:nvSpPr>
        <p:spPr>
          <a:ln/>
        </p:spPr>
        <p:txBody>
          <a:bodyPr/>
          <a:lstStyle>
            <a:lvl1pPr>
              <a:defRPr/>
            </a:lvl1pPr>
          </a:lstStyle>
          <a:p>
            <a:pPr>
              <a:defRPr/>
            </a:pPr>
            <a:fld id="{65E46360-90AB-4EC8-A4BC-D5B89326FD07}" type="slidenum">
              <a:rPr lang="cs-CZ"/>
              <a:pPr>
                <a:defRPr/>
              </a:pPr>
              <a:t>‹#›</a:t>
            </a:fld>
            <a:endParaRPr lang="cs-CZ"/>
          </a:p>
        </p:txBody>
      </p:sp>
    </p:spTree>
    <p:extLst>
      <p:ext uri="{BB962C8B-B14F-4D97-AF65-F5344CB8AC3E}">
        <p14:creationId xmlns:p14="http://schemas.microsoft.com/office/powerpoint/2010/main" val="299530388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2286741"/>
            <a:ext cx="4444207" cy="46634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5" y="2286741"/>
            <a:ext cx="4445953" cy="46634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6" name="Rectangle 18"/>
          <p:cNvSpPr>
            <a:spLocks noGrp="1" noChangeArrowheads="1"/>
          </p:cNvSpPr>
          <p:nvPr>
            <p:ph type="sldNum" sz="quarter" idx="11"/>
          </p:nvPr>
        </p:nvSpPr>
        <p:spPr>
          <a:ln/>
        </p:spPr>
        <p:txBody>
          <a:bodyPr/>
          <a:lstStyle>
            <a:lvl1pPr>
              <a:defRPr/>
            </a:lvl1pPr>
          </a:lstStyle>
          <a:p>
            <a:pPr>
              <a:defRPr/>
            </a:pPr>
            <a:fld id="{46E72E7C-318A-4719-9D7B-D4D98E7B891B}" type="slidenum">
              <a:rPr lang="cs-CZ" smtClean="0"/>
              <a:pPr>
                <a:defRPr/>
              </a:pPr>
              <a:t>‹#›</a:t>
            </a:fld>
            <a:endParaRPr lang="cs-CZ"/>
          </a:p>
        </p:txBody>
      </p:sp>
    </p:spTree>
    <p:extLst>
      <p:ext uri="{BB962C8B-B14F-4D97-AF65-F5344CB8AC3E}">
        <p14:creationId xmlns:p14="http://schemas.microsoft.com/office/powerpoint/2010/main" val="341265530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8" name="Rectangle 18"/>
          <p:cNvSpPr>
            <a:spLocks noGrp="1" noChangeArrowheads="1"/>
          </p:cNvSpPr>
          <p:nvPr>
            <p:ph type="sldNum" sz="quarter" idx="11"/>
          </p:nvPr>
        </p:nvSpPr>
        <p:spPr>
          <a:ln/>
        </p:spPr>
        <p:txBody>
          <a:bodyPr/>
          <a:lstStyle>
            <a:lvl1pPr>
              <a:defRPr/>
            </a:lvl1pPr>
          </a:lstStyle>
          <a:p>
            <a:pPr>
              <a:defRPr/>
            </a:pPr>
            <a:fld id="{B42767DC-445F-4541-9810-3B92C4FA6039}" type="slidenum">
              <a:rPr lang="cs-CZ" smtClean="0"/>
              <a:pPr>
                <a:defRPr/>
              </a:pPr>
              <a:t>‹#›</a:t>
            </a:fld>
            <a:endParaRPr lang="cs-CZ"/>
          </a:p>
        </p:txBody>
      </p:sp>
    </p:spTree>
    <p:extLst>
      <p:ext uri="{BB962C8B-B14F-4D97-AF65-F5344CB8AC3E}">
        <p14:creationId xmlns:p14="http://schemas.microsoft.com/office/powerpoint/2010/main" val="333304444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4" name="Rectangle 18"/>
          <p:cNvSpPr>
            <a:spLocks noGrp="1" noChangeArrowheads="1"/>
          </p:cNvSpPr>
          <p:nvPr>
            <p:ph type="sldNum" sz="quarter" idx="11"/>
          </p:nvPr>
        </p:nvSpPr>
        <p:spPr>
          <a:ln/>
        </p:spPr>
        <p:txBody>
          <a:bodyPr/>
          <a:lstStyle>
            <a:lvl1pPr>
              <a:defRPr/>
            </a:lvl1pPr>
          </a:lstStyle>
          <a:p>
            <a:pPr>
              <a:defRPr/>
            </a:pPr>
            <a:fld id="{65E46360-90AB-4EC8-A4BC-D5B89326FD07}" type="slidenum">
              <a:rPr lang="cs-CZ" smtClean="0"/>
              <a:pPr>
                <a:defRPr/>
              </a:pPr>
              <a:t>‹#›</a:t>
            </a:fld>
            <a:endParaRPr lang="cs-CZ"/>
          </a:p>
        </p:txBody>
      </p:sp>
    </p:spTree>
    <p:extLst>
      <p:ext uri="{BB962C8B-B14F-4D97-AF65-F5344CB8AC3E}">
        <p14:creationId xmlns:p14="http://schemas.microsoft.com/office/powerpoint/2010/main" val="299530388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3" name="Rectangle 18"/>
          <p:cNvSpPr>
            <a:spLocks noGrp="1" noChangeArrowheads="1"/>
          </p:cNvSpPr>
          <p:nvPr>
            <p:ph type="sldNum" sz="quarter" idx="11"/>
          </p:nvPr>
        </p:nvSpPr>
        <p:spPr>
          <a:ln/>
        </p:spPr>
        <p:txBody>
          <a:bodyPr/>
          <a:lstStyle>
            <a:lvl1pPr>
              <a:defRPr/>
            </a:lvl1pPr>
          </a:lstStyle>
          <a:p>
            <a:pPr>
              <a:defRPr/>
            </a:pPr>
            <a:fld id="{90E37FE4-5198-4A4C-BCE7-081AD3F998F7}" type="slidenum">
              <a:rPr lang="cs-CZ" smtClean="0"/>
              <a:pPr>
                <a:defRPr/>
              </a:pPr>
              <a:t>‹#›</a:t>
            </a:fld>
            <a:endParaRPr lang="cs-CZ"/>
          </a:p>
        </p:txBody>
      </p:sp>
    </p:spTree>
    <p:extLst>
      <p:ext uri="{BB962C8B-B14F-4D97-AF65-F5344CB8AC3E}">
        <p14:creationId xmlns:p14="http://schemas.microsoft.com/office/powerpoint/2010/main" val="351612168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1" y="309457"/>
            <a:ext cx="3309144" cy="1316990"/>
          </a:xfrm>
        </p:spPr>
        <p:txBody>
          <a:bodyPr/>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6" name="Rectangle 18"/>
          <p:cNvSpPr>
            <a:spLocks noGrp="1" noChangeArrowheads="1"/>
          </p:cNvSpPr>
          <p:nvPr>
            <p:ph type="sldNum" sz="quarter" idx="11"/>
          </p:nvPr>
        </p:nvSpPr>
        <p:spPr>
          <a:ln/>
        </p:spPr>
        <p:txBody>
          <a:bodyPr/>
          <a:lstStyle>
            <a:lvl1pPr>
              <a:defRPr/>
            </a:lvl1pPr>
          </a:lstStyle>
          <a:p>
            <a:pPr>
              <a:defRPr/>
            </a:pPr>
            <a:fld id="{47CD0EEC-AD7A-4D5C-8AB6-385F14C1FC65}" type="slidenum">
              <a:rPr lang="cs-CZ" smtClean="0"/>
              <a:pPr>
                <a:defRPr/>
              </a:pPr>
              <a:t>‹#›</a:t>
            </a:fld>
            <a:endParaRPr lang="cs-CZ"/>
          </a:p>
        </p:txBody>
      </p:sp>
    </p:spTree>
    <p:extLst>
      <p:ext uri="{BB962C8B-B14F-4D97-AF65-F5344CB8AC3E}">
        <p14:creationId xmlns:p14="http://schemas.microsoft.com/office/powerpoint/2010/main" val="28281254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p:spPr>
        <p:txBody>
          <a:bodyPr/>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6" name="Rectangle 18"/>
          <p:cNvSpPr>
            <a:spLocks noGrp="1" noChangeArrowheads="1"/>
          </p:cNvSpPr>
          <p:nvPr>
            <p:ph type="sldNum" sz="quarter" idx="11"/>
          </p:nvPr>
        </p:nvSpPr>
        <p:spPr>
          <a:ln/>
        </p:spPr>
        <p:txBody>
          <a:bodyPr/>
          <a:lstStyle>
            <a:lvl1pPr>
              <a:defRPr/>
            </a:lvl1pPr>
          </a:lstStyle>
          <a:p>
            <a:pPr>
              <a:defRPr/>
            </a:pPr>
            <a:fld id="{FA02DD99-1847-43C3-BD3D-24CAC9D9AB48}" type="slidenum">
              <a:rPr lang="cs-CZ" smtClean="0"/>
              <a:pPr>
                <a:defRPr/>
              </a:pPr>
              <a:t>‹#›</a:t>
            </a:fld>
            <a:endParaRPr lang="cs-CZ"/>
          </a:p>
        </p:txBody>
      </p:sp>
    </p:spTree>
    <p:extLst>
      <p:ext uri="{BB962C8B-B14F-4D97-AF65-F5344CB8AC3E}">
        <p14:creationId xmlns:p14="http://schemas.microsoft.com/office/powerpoint/2010/main" val="34694339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pPr>
              <a:defRPr/>
            </a:pPr>
            <a:fld id="{C2B95272-35D8-4A3F-B1CF-4028BEBF466B}" type="slidenum">
              <a:rPr lang="cs-CZ" smtClean="0"/>
              <a:pPr>
                <a:defRPr/>
              </a:pPr>
              <a:t>‹#›</a:t>
            </a:fld>
            <a:endParaRPr lang="cs-CZ"/>
          </a:p>
        </p:txBody>
      </p:sp>
    </p:spTree>
    <p:extLst>
      <p:ext uri="{BB962C8B-B14F-4D97-AF65-F5344CB8AC3E}">
        <p14:creationId xmlns:p14="http://schemas.microsoft.com/office/powerpoint/2010/main" val="113833103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87457" y="1275610"/>
            <a:ext cx="2263140" cy="5674572"/>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792798" y="1275610"/>
            <a:ext cx="6627019" cy="567457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smtClean="0"/>
              <a:t>Název prezentace v zápatí</a:t>
            </a:r>
            <a:endParaRPr lang="cs-CZ"/>
          </a:p>
        </p:txBody>
      </p:sp>
      <p:sp>
        <p:nvSpPr>
          <p:cNvPr id="5" name="Rectangle 18"/>
          <p:cNvSpPr>
            <a:spLocks noGrp="1" noChangeArrowheads="1"/>
          </p:cNvSpPr>
          <p:nvPr>
            <p:ph type="sldNum" sz="quarter" idx="11"/>
          </p:nvPr>
        </p:nvSpPr>
        <p:spPr>
          <a:ln/>
        </p:spPr>
        <p:txBody>
          <a:bodyPr/>
          <a:lstStyle>
            <a:lvl1pPr>
              <a:defRPr/>
            </a:lvl1pPr>
          </a:lstStyle>
          <a:p>
            <a:pPr>
              <a:defRPr/>
            </a:pPr>
            <a:fld id="{683CC068-BB61-4358-AAF4-ECB82F094B92}" type="slidenum">
              <a:rPr lang="cs-CZ" smtClean="0"/>
              <a:pPr>
                <a:defRPr/>
              </a:pPr>
              <a:t>‹#›</a:t>
            </a:fld>
            <a:endParaRPr lang="cs-CZ"/>
          </a:p>
        </p:txBody>
      </p:sp>
    </p:spTree>
    <p:extLst>
      <p:ext uri="{BB962C8B-B14F-4D97-AF65-F5344CB8AC3E}">
        <p14:creationId xmlns:p14="http://schemas.microsoft.com/office/powerpoint/2010/main" val="67600968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4" y="2414589"/>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6" y="4403726"/>
            <a:ext cx="7042151" cy="1987550"/>
          </a:xfrm>
          <a:prstGeom prst="rect">
            <a:avLst/>
          </a:prstGeom>
        </p:spPr>
        <p:txBody>
          <a:bodyPr/>
          <a:lstStyle>
            <a:lvl1pPr marL="0" indent="0" algn="ctr">
              <a:buNone/>
              <a:defRPr/>
            </a:lvl1pPr>
            <a:lvl2pPr marL="457146" indent="0" algn="ctr">
              <a:buNone/>
              <a:defRPr/>
            </a:lvl2pPr>
            <a:lvl3pPr marL="914294" indent="0" algn="ctr">
              <a:buNone/>
              <a:defRPr/>
            </a:lvl3pPr>
            <a:lvl4pPr marL="1371440" indent="0" algn="ctr">
              <a:buNone/>
              <a:defRPr/>
            </a:lvl4pPr>
            <a:lvl5pPr marL="1828586" indent="0" algn="ctr">
              <a:buNone/>
              <a:defRPr/>
            </a:lvl5pPr>
            <a:lvl6pPr marL="2285732" indent="0" algn="ctr">
              <a:buNone/>
              <a:defRPr/>
            </a:lvl6pPr>
            <a:lvl7pPr marL="2742880" indent="0" algn="ctr">
              <a:buNone/>
              <a:defRPr/>
            </a:lvl7pPr>
            <a:lvl8pPr marL="3200026" indent="0" algn="ctr">
              <a:buNone/>
              <a:defRPr/>
            </a:lvl8pPr>
            <a:lvl9pPr marL="3657172"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7711878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58" tIns="50929" rIns="101858" bIns="50929"/>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292" indent="0" algn="ctr">
              <a:buNone/>
              <a:defRPr/>
            </a:lvl2pPr>
            <a:lvl3pPr marL="1018586" indent="0" algn="ctr">
              <a:buNone/>
              <a:defRPr/>
            </a:lvl3pPr>
            <a:lvl4pPr marL="1527879" indent="0" algn="ctr">
              <a:buNone/>
              <a:defRPr/>
            </a:lvl4pPr>
            <a:lvl5pPr marL="2037173" indent="0" algn="ctr">
              <a:buNone/>
              <a:defRPr/>
            </a:lvl5pPr>
            <a:lvl6pPr marL="2546466" indent="0" algn="ctr">
              <a:buNone/>
              <a:defRPr/>
            </a:lvl6pPr>
            <a:lvl7pPr marL="3055758" indent="0" algn="ctr">
              <a:buNone/>
              <a:defRPr/>
            </a:lvl7pPr>
            <a:lvl8pPr marL="3565052" indent="0" algn="ctr">
              <a:buNone/>
              <a:defRPr/>
            </a:lvl8pPr>
            <a:lvl9pPr marL="4074344" indent="0" algn="ctr">
              <a:buNone/>
              <a:defRPr/>
            </a:lvl9pPr>
          </a:lstStyle>
          <a:p>
            <a:r>
              <a:rPr lang="cs-CZ" smtClean="0"/>
              <a:t>Kliknutím lze upravit styl předlohy.</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4F724F59-AE23-4EA5-9185-0104351290AE}" type="slidenum">
              <a:rPr lang="cs-CZ"/>
              <a:pPr>
                <a:defRPr/>
              </a:pPr>
              <a:t>‹#›</a:t>
            </a:fld>
            <a:endParaRPr lang="cs-CZ"/>
          </a:p>
        </p:txBody>
      </p:sp>
    </p:spTree>
    <p:extLst>
      <p:ext uri="{BB962C8B-B14F-4D97-AF65-F5344CB8AC3E}">
        <p14:creationId xmlns:p14="http://schemas.microsoft.com/office/powerpoint/2010/main" val="777890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18"/>
          <p:cNvSpPr>
            <a:spLocks noGrp="1" noChangeArrowheads="1"/>
          </p:cNvSpPr>
          <p:nvPr>
            <p:ph type="sldNum" sz="quarter" idx="11"/>
          </p:nvPr>
        </p:nvSpPr>
        <p:spPr>
          <a:ln/>
        </p:spPr>
        <p:txBody>
          <a:bodyPr/>
          <a:lstStyle>
            <a:lvl1pPr>
              <a:defRPr/>
            </a:lvl1pPr>
          </a:lstStyle>
          <a:p>
            <a:pPr>
              <a:defRPr/>
            </a:pPr>
            <a:fld id="{90E37FE4-5198-4A4C-BCE7-081AD3F998F7}" type="slidenum">
              <a:rPr lang="cs-CZ"/>
              <a:pPr>
                <a:defRPr/>
              </a:pPr>
              <a:t>‹#›</a:t>
            </a:fld>
            <a:endParaRPr lang="cs-CZ"/>
          </a:p>
        </p:txBody>
      </p:sp>
    </p:spTree>
    <p:extLst>
      <p:ext uri="{BB962C8B-B14F-4D97-AF65-F5344CB8AC3E}">
        <p14:creationId xmlns:p14="http://schemas.microsoft.com/office/powerpoint/2010/main" val="351612168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986E8AC7-4067-479D-95CD-C8233D650370}" type="slidenum">
              <a:rPr lang="cs-CZ"/>
              <a:pPr>
                <a:defRPr/>
              </a:pPr>
              <a:t>‹#›</a:t>
            </a:fld>
            <a:endParaRPr lang="cs-CZ"/>
          </a:p>
        </p:txBody>
      </p:sp>
    </p:spTree>
    <p:extLst>
      <p:ext uri="{BB962C8B-B14F-4D97-AF65-F5344CB8AC3E}">
        <p14:creationId xmlns:p14="http://schemas.microsoft.com/office/powerpoint/2010/main" val="127920491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0"/>
            <a:ext cx="8549640" cy="1543685"/>
          </a:xfrm>
          <a:prstGeom prst="rect">
            <a:avLst/>
          </a:prstGeom>
        </p:spPr>
        <p:txBody>
          <a:bodyPr lIns="101858" tIns="50929" rIns="101858" bIns="50929"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292" indent="0">
              <a:buNone/>
              <a:defRPr sz="2000"/>
            </a:lvl2pPr>
            <a:lvl3pPr marL="1018586" indent="0">
              <a:buNone/>
              <a:defRPr sz="1800"/>
            </a:lvl3pPr>
            <a:lvl4pPr marL="1527879" indent="0">
              <a:buNone/>
              <a:defRPr sz="1600"/>
            </a:lvl4pPr>
            <a:lvl5pPr marL="2037173" indent="0">
              <a:buNone/>
              <a:defRPr sz="1600"/>
            </a:lvl5pPr>
            <a:lvl6pPr marL="2546466" indent="0">
              <a:buNone/>
              <a:defRPr sz="1600"/>
            </a:lvl6pPr>
            <a:lvl7pPr marL="3055758" indent="0">
              <a:buNone/>
              <a:defRPr sz="1600"/>
            </a:lvl7pPr>
            <a:lvl8pPr marL="3565052" indent="0">
              <a:buNone/>
              <a:defRPr sz="1600"/>
            </a:lvl8pPr>
            <a:lvl9pPr marL="4074344" indent="0">
              <a:buNone/>
              <a:defRPr sz="1600"/>
            </a:lvl9pPr>
          </a:lstStyle>
          <a:p>
            <a:pPr lvl="0"/>
            <a:r>
              <a:rPr lang="cs-CZ" smtClean="0"/>
              <a:t>Kliknutím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D0B7D894-17A7-4A62-8241-1CE6E024A6A8}" type="slidenum">
              <a:rPr lang="cs-CZ"/>
              <a:pPr>
                <a:defRPr/>
              </a:pPr>
              <a:t>‹#›</a:t>
            </a:fld>
            <a:endParaRPr lang="cs-CZ"/>
          </a:p>
        </p:txBody>
      </p:sp>
    </p:spTree>
    <p:extLst>
      <p:ext uri="{BB962C8B-B14F-4D97-AF65-F5344CB8AC3E}">
        <p14:creationId xmlns:p14="http://schemas.microsoft.com/office/powerpoint/2010/main" val="348166036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p>
            <a:r>
              <a:rPr lang="cs-CZ" smtClean="0"/>
              <a:t>Kliknutím lze upravit styl.</a:t>
            </a:r>
            <a:endParaRPr lang="cs-CZ"/>
          </a:p>
        </p:txBody>
      </p:sp>
      <p:sp>
        <p:nvSpPr>
          <p:cNvPr id="3" name="Zástupný symbol pro obsah 2"/>
          <p:cNvSpPr>
            <a:spLocks noGrp="1"/>
          </p:cNvSpPr>
          <p:nvPr>
            <p:ph sz="half" idx="1"/>
          </p:nvPr>
        </p:nvSpPr>
        <p:spPr>
          <a:xfrm>
            <a:off x="792797" y="1275610"/>
            <a:ext cx="4444207"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7" y="1275610"/>
            <a:ext cx="4445953"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35E9B624-42D4-4AF5-A772-67C2D53CDFB0}" type="slidenum">
              <a:rPr lang="cs-CZ"/>
              <a:pPr>
                <a:defRPr/>
              </a:pPr>
              <a:t>‹#›</a:t>
            </a:fld>
            <a:endParaRPr lang="cs-CZ"/>
          </a:p>
        </p:txBody>
      </p:sp>
    </p:spTree>
    <p:extLst>
      <p:ext uri="{BB962C8B-B14F-4D97-AF65-F5344CB8AC3E}">
        <p14:creationId xmlns:p14="http://schemas.microsoft.com/office/powerpoint/2010/main" val="198659442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292" indent="0">
              <a:buNone/>
              <a:defRPr sz="2200" b="1"/>
            </a:lvl2pPr>
            <a:lvl3pPr marL="1018586" indent="0">
              <a:buNone/>
              <a:defRPr sz="2000" b="1"/>
            </a:lvl3pPr>
            <a:lvl4pPr marL="1527879" indent="0">
              <a:buNone/>
              <a:defRPr sz="1800" b="1"/>
            </a:lvl4pPr>
            <a:lvl5pPr marL="2037173" indent="0">
              <a:buNone/>
              <a:defRPr sz="1800" b="1"/>
            </a:lvl5pPr>
            <a:lvl6pPr marL="2546466" indent="0">
              <a:buNone/>
              <a:defRPr sz="1800" b="1"/>
            </a:lvl6pPr>
            <a:lvl7pPr marL="3055758" indent="0">
              <a:buNone/>
              <a:defRPr sz="1800" b="1"/>
            </a:lvl7pPr>
            <a:lvl8pPr marL="3565052" indent="0">
              <a:buNone/>
              <a:defRPr sz="1800" b="1"/>
            </a:lvl8pPr>
            <a:lvl9pPr marL="4074344"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0" y="1739795"/>
            <a:ext cx="4445953" cy="725064"/>
          </a:xfrm>
        </p:spPr>
        <p:txBody>
          <a:bodyPr anchor="b"/>
          <a:lstStyle>
            <a:lvl1pPr marL="0" indent="0">
              <a:buNone/>
              <a:defRPr sz="2700" b="1"/>
            </a:lvl1pPr>
            <a:lvl2pPr marL="509292" indent="0">
              <a:buNone/>
              <a:defRPr sz="2200" b="1"/>
            </a:lvl2pPr>
            <a:lvl3pPr marL="1018586" indent="0">
              <a:buNone/>
              <a:defRPr sz="2000" b="1"/>
            </a:lvl3pPr>
            <a:lvl4pPr marL="1527879" indent="0">
              <a:buNone/>
              <a:defRPr sz="1800" b="1"/>
            </a:lvl4pPr>
            <a:lvl5pPr marL="2037173" indent="0">
              <a:buNone/>
              <a:defRPr sz="1800" b="1"/>
            </a:lvl5pPr>
            <a:lvl6pPr marL="2546466" indent="0">
              <a:buNone/>
              <a:defRPr sz="1800" b="1"/>
            </a:lvl6pPr>
            <a:lvl7pPr marL="3055758" indent="0">
              <a:buNone/>
              <a:defRPr sz="1800" b="1"/>
            </a:lvl7pPr>
            <a:lvl8pPr marL="3565052" indent="0">
              <a:buNone/>
              <a:defRPr sz="1800" b="1"/>
            </a:lvl8pPr>
            <a:lvl9pPr marL="4074344"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0"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pPr>
              <a:defRPr/>
            </a:pPr>
            <a:fld id="{C17AC4BE-3B55-4446-9466-032564AB1FFB}" type="slidenum">
              <a:rPr lang="cs-CZ"/>
              <a:pPr>
                <a:defRPr/>
              </a:pPr>
              <a:t>‹#›</a:t>
            </a:fld>
            <a:endParaRPr lang="cs-CZ"/>
          </a:p>
        </p:txBody>
      </p:sp>
    </p:spTree>
    <p:extLst>
      <p:ext uri="{BB962C8B-B14F-4D97-AF65-F5344CB8AC3E}">
        <p14:creationId xmlns:p14="http://schemas.microsoft.com/office/powerpoint/2010/main" val="17104802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p>
            <a:r>
              <a:rPr lang="cs-CZ" smtClean="0"/>
              <a:t>Kliknutím lze upravit styl.</a:t>
            </a:r>
            <a:endParaRPr lang="cs-CZ"/>
          </a:p>
        </p:txBody>
      </p:sp>
      <p:sp>
        <p:nvSpPr>
          <p:cNvPr id="3"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pPr>
              <a:defRPr/>
            </a:pPr>
            <a:fld id="{5662F633-83F9-4DBB-BCA5-7C4331117F2F}" type="slidenum">
              <a:rPr lang="cs-CZ"/>
              <a:pPr>
                <a:defRPr/>
              </a:pPr>
              <a:t>‹#›</a:t>
            </a:fld>
            <a:endParaRPr lang="cs-CZ"/>
          </a:p>
        </p:txBody>
      </p:sp>
    </p:spTree>
    <p:extLst>
      <p:ext uri="{BB962C8B-B14F-4D97-AF65-F5344CB8AC3E}">
        <p14:creationId xmlns:p14="http://schemas.microsoft.com/office/powerpoint/2010/main" val="206532908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pPr>
              <a:defRPr/>
            </a:pPr>
            <a:fld id="{92658634-7EAC-42A6-A558-0835E3A98EE4}" type="slidenum">
              <a:rPr lang="cs-CZ"/>
              <a:pPr>
                <a:defRPr/>
              </a:pPr>
              <a:t>‹#›</a:t>
            </a:fld>
            <a:endParaRPr lang="cs-CZ"/>
          </a:p>
        </p:txBody>
      </p:sp>
    </p:spTree>
    <p:extLst>
      <p:ext uri="{BB962C8B-B14F-4D97-AF65-F5344CB8AC3E}">
        <p14:creationId xmlns:p14="http://schemas.microsoft.com/office/powerpoint/2010/main" val="139776071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3" y="309457"/>
            <a:ext cx="3309144" cy="1316990"/>
          </a:xfrm>
          <a:prstGeom prst="rect">
            <a:avLst/>
          </a:prstGeom>
        </p:spPr>
        <p:txBody>
          <a:bodyPr lIns="101858" tIns="50929" rIns="101858" bIns="50929"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3" y="1626447"/>
            <a:ext cx="3309144" cy="5316538"/>
          </a:xfrm>
        </p:spPr>
        <p:txBody>
          <a:bodyPr/>
          <a:lstStyle>
            <a:lvl1pPr marL="0" indent="0">
              <a:buNone/>
              <a:defRPr sz="1600"/>
            </a:lvl1pPr>
            <a:lvl2pPr marL="509292" indent="0">
              <a:buNone/>
              <a:defRPr sz="1300"/>
            </a:lvl2pPr>
            <a:lvl3pPr marL="1018586" indent="0">
              <a:buNone/>
              <a:defRPr sz="1100"/>
            </a:lvl3pPr>
            <a:lvl4pPr marL="1527879" indent="0">
              <a:buNone/>
              <a:defRPr sz="1000"/>
            </a:lvl4pPr>
            <a:lvl5pPr marL="2037173" indent="0">
              <a:buNone/>
              <a:defRPr sz="1000"/>
            </a:lvl5pPr>
            <a:lvl6pPr marL="2546466" indent="0">
              <a:buNone/>
              <a:defRPr sz="1000"/>
            </a:lvl6pPr>
            <a:lvl7pPr marL="3055758" indent="0">
              <a:buNone/>
              <a:defRPr sz="1000"/>
            </a:lvl7pPr>
            <a:lvl8pPr marL="3565052" indent="0">
              <a:buNone/>
              <a:defRPr sz="1000"/>
            </a:lvl8pPr>
            <a:lvl9pPr marL="4074344" indent="0">
              <a:buNone/>
              <a:defRPr sz="100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4861E166-4380-47BE-9765-233A1AD0C43F}" type="slidenum">
              <a:rPr lang="cs-CZ"/>
              <a:pPr>
                <a:defRPr/>
              </a:pPr>
              <a:t>‹#›</a:t>
            </a:fld>
            <a:endParaRPr lang="cs-CZ"/>
          </a:p>
        </p:txBody>
      </p:sp>
    </p:spTree>
    <p:extLst>
      <p:ext uri="{BB962C8B-B14F-4D97-AF65-F5344CB8AC3E}">
        <p14:creationId xmlns:p14="http://schemas.microsoft.com/office/powerpoint/2010/main" val="147969665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58" tIns="50929" rIns="101858" bIns="50929"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292" indent="0">
              <a:buNone/>
              <a:defRPr sz="3100"/>
            </a:lvl2pPr>
            <a:lvl3pPr marL="1018586" indent="0">
              <a:buNone/>
              <a:defRPr sz="2700"/>
            </a:lvl3pPr>
            <a:lvl4pPr marL="1527879" indent="0">
              <a:buNone/>
              <a:defRPr sz="2200"/>
            </a:lvl4pPr>
            <a:lvl5pPr marL="2037173" indent="0">
              <a:buNone/>
              <a:defRPr sz="2200"/>
            </a:lvl5pPr>
            <a:lvl6pPr marL="2546466" indent="0">
              <a:buNone/>
              <a:defRPr sz="2200"/>
            </a:lvl6pPr>
            <a:lvl7pPr marL="3055758" indent="0">
              <a:buNone/>
              <a:defRPr sz="2200"/>
            </a:lvl7pPr>
            <a:lvl8pPr marL="3565052" indent="0">
              <a:buNone/>
              <a:defRPr sz="2200"/>
            </a:lvl8pPr>
            <a:lvl9pPr marL="4074344"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292" indent="0">
              <a:buNone/>
              <a:defRPr sz="1300"/>
            </a:lvl2pPr>
            <a:lvl3pPr marL="1018586" indent="0">
              <a:buNone/>
              <a:defRPr sz="1100"/>
            </a:lvl3pPr>
            <a:lvl4pPr marL="1527879" indent="0">
              <a:buNone/>
              <a:defRPr sz="1000"/>
            </a:lvl4pPr>
            <a:lvl5pPr marL="2037173" indent="0">
              <a:buNone/>
              <a:defRPr sz="1000"/>
            </a:lvl5pPr>
            <a:lvl6pPr marL="2546466" indent="0">
              <a:buNone/>
              <a:defRPr sz="1000"/>
            </a:lvl6pPr>
            <a:lvl7pPr marL="3055758" indent="0">
              <a:buNone/>
              <a:defRPr sz="1000"/>
            </a:lvl7pPr>
            <a:lvl8pPr marL="3565052" indent="0">
              <a:buNone/>
              <a:defRPr sz="1000"/>
            </a:lvl8pPr>
            <a:lvl9pPr marL="4074344" indent="0">
              <a:buNone/>
              <a:defRPr sz="1000"/>
            </a:lvl9pPr>
          </a:lstStyle>
          <a:p>
            <a:pPr lvl="0"/>
            <a:r>
              <a:rPr lang="cs-CZ" smtClean="0"/>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pPr>
              <a:defRPr/>
            </a:pPr>
            <a:fld id="{DD31110B-7050-4201-9EE4-B61C3126295B}" type="slidenum">
              <a:rPr lang="cs-CZ"/>
              <a:pPr>
                <a:defRPr/>
              </a:pPr>
              <a:t>‹#›</a:t>
            </a:fld>
            <a:endParaRPr lang="cs-CZ"/>
          </a:p>
        </p:txBody>
      </p:sp>
    </p:spTree>
    <p:extLst>
      <p:ext uri="{BB962C8B-B14F-4D97-AF65-F5344CB8AC3E}">
        <p14:creationId xmlns:p14="http://schemas.microsoft.com/office/powerpoint/2010/main" val="89344443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58" tIns="50929" rIns="101858" bIns="50929"/>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88B97601-7959-4922-8365-70626E8ECD07}" type="slidenum">
              <a:rPr lang="cs-CZ"/>
              <a:pPr>
                <a:defRPr/>
              </a:pPr>
              <a:t>‹#›</a:t>
            </a:fld>
            <a:endParaRPr lang="cs-CZ"/>
          </a:p>
        </p:txBody>
      </p:sp>
    </p:spTree>
    <p:extLst>
      <p:ext uri="{BB962C8B-B14F-4D97-AF65-F5344CB8AC3E}">
        <p14:creationId xmlns:p14="http://schemas.microsoft.com/office/powerpoint/2010/main" val="29926289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7" y="311259"/>
            <a:ext cx="2336483" cy="6638925"/>
          </a:xfrm>
          <a:prstGeom prst="rect">
            <a:avLst/>
          </a:prstGeom>
        </p:spPr>
        <p:txBody>
          <a:bodyPr vert="eaVert" lIns="101858" tIns="50929" rIns="101858" bIns="50929"/>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3" y="311259"/>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pPr>
              <a:defRPr/>
            </a:pPr>
            <a:fld id="{3B40ED8F-C54A-4318-8A3B-F102CD109C83}" type="slidenum">
              <a:rPr lang="cs-CZ"/>
              <a:pPr>
                <a:defRPr/>
              </a:pPr>
              <a:t>‹#›</a:t>
            </a:fld>
            <a:endParaRPr lang="cs-CZ"/>
          </a:p>
        </p:txBody>
      </p:sp>
    </p:spTree>
    <p:extLst>
      <p:ext uri="{BB962C8B-B14F-4D97-AF65-F5344CB8AC3E}">
        <p14:creationId xmlns:p14="http://schemas.microsoft.com/office/powerpoint/2010/main" val="100819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2" y="309457"/>
            <a:ext cx="3309144" cy="1316990"/>
          </a:xfrm>
        </p:spPr>
        <p:txBody>
          <a:bodyPr/>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2" y="1626447"/>
            <a:ext cx="3309144" cy="5316538"/>
          </a:xfrm>
        </p:spPr>
        <p:txBody>
          <a:bodyPr/>
          <a:lstStyle>
            <a:lvl1pPr marL="0" indent="0">
              <a:buNone/>
              <a:defRPr sz="1600"/>
            </a:lvl1pPr>
            <a:lvl2pPr marL="509352" indent="0">
              <a:buNone/>
              <a:defRPr sz="1300"/>
            </a:lvl2pPr>
            <a:lvl3pPr marL="1018705" indent="0">
              <a:buNone/>
              <a:defRPr sz="1100"/>
            </a:lvl3pPr>
            <a:lvl4pPr marL="1528058" indent="0">
              <a:buNone/>
              <a:defRPr sz="1000"/>
            </a:lvl4pPr>
            <a:lvl5pPr marL="2037411" indent="0">
              <a:buNone/>
              <a:defRPr sz="1000"/>
            </a:lvl5pPr>
            <a:lvl6pPr marL="2546764" indent="0">
              <a:buNone/>
              <a:defRPr sz="1000"/>
            </a:lvl6pPr>
            <a:lvl7pPr marL="3056116" indent="0">
              <a:buNone/>
              <a:defRPr sz="1000"/>
            </a:lvl7pPr>
            <a:lvl8pPr marL="3565469" indent="0">
              <a:buNone/>
              <a:defRPr sz="1000"/>
            </a:lvl8pPr>
            <a:lvl9pPr marL="4074821" indent="0">
              <a:buNone/>
              <a:defRPr sz="10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18"/>
          <p:cNvSpPr>
            <a:spLocks noGrp="1" noChangeArrowheads="1"/>
          </p:cNvSpPr>
          <p:nvPr>
            <p:ph type="sldNum" sz="quarter" idx="11"/>
          </p:nvPr>
        </p:nvSpPr>
        <p:spPr>
          <a:ln/>
        </p:spPr>
        <p:txBody>
          <a:bodyPr/>
          <a:lstStyle>
            <a:lvl1pPr>
              <a:defRPr/>
            </a:lvl1pPr>
          </a:lstStyle>
          <a:p>
            <a:pPr>
              <a:defRPr/>
            </a:pPr>
            <a:fld id="{47CD0EEC-AD7A-4D5C-8AB6-385F14C1FC65}" type="slidenum">
              <a:rPr lang="cs-CZ"/>
              <a:pPr>
                <a:defRPr/>
              </a:pPr>
              <a:t>‹#›</a:t>
            </a:fld>
            <a:endParaRPr lang="cs-CZ"/>
          </a:p>
        </p:txBody>
      </p:sp>
    </p:spTree>
    <p:extLst>
      <p:ext uri="{BB962C8B-B14F-4D97-AF65-F5344CB8AC3E}">
        <p14:creationId xmlns:p14="http://schemas.microsoft.com/office/powerpoint/2010/main" val="282812545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754380" y="2414482"/>
            <a:ext cx="8549640" cy="1666028"/>
          </a:xfrm>
          <a:prstGeom prst="rect">
            <a:avLst/>
          </a:prstGeom>
        </p:spPr>
        <p:txBody>
          <a:bodyPr lIns="101846" tIns="50923" rIns="101846" bIns="50923"/>
          <a:lstStyle/>
          <a:p>
            <a:r>
              <a:rPr lang="cs-CZ" smtClean="0"/>
              <a:t>Kliknutím lze upravit styl.</a:t>
            </a:r>
            <a:endParaRPr lang="cs-CZ"/>
          </a:p>
        </p:txBody>
      </p:sp>
      <p:sp>
        <p:nvSpPr>
          <p:cNvPr id="3" name="Podnadpis 2"/>
          <p:cNvSpPr>
            <a:spLocks noGrp="1"/>
          </p:cNvSpPr>
          <p:nvPr>
            <p:ph type="subTitle" idx="1"/>
          </p:nvPr>
        </p:nvSpPr>
        <p:spPr>
          <a:xfrm>
            <a:off x="1508760" y="4404360"/>
            <a:ext cx="7040880" cy="1986280"/>
          </a:xfrm>
        </p:spPr>
        <p:txBody>
          <a:bodyPr/>
          <a:lstStyle>
            <a:lvl1pPr marL="0" indent="0" algn="ctr">
              <a:buNone/>
              <a:defRPr/>
            </a:lvl1pPr>
            <a:lvl2pPr marL="509233" indent="0" algn="ctr">
              <a:buNone/>
              <a:defRPr/>
            </a:lvl2pPr>
            <a:lvl3pPr marL="1018467" indent="0" algn="ctr">
              <a:buNone/>
              <a:defRPr/>
            </a:lvl3pPr>
            <a:lvl4pPr marL="1527701" indent="0" algn="ctr">
              <a:buNone/>
              <a:defRPr/>
            </a:lvl4pPr>
            <a:lvl5pPr marL="2036935" indent="0" algn="ctr">
              <a:buNone/>
              <a:defRPr/>
            </a:lvl5pPr>
            <a:lvl6pPr marL="2546169" indent="0" algn="ctr">
              <a:buNone/>
              <a:defRPr/>
            </a:lvl6pPr>
            <a:lvl7pPr marL="3055400" indent="0" algn="ctr">
              <a:buNone/>
              <a:defRPr/>
            </a:lvl7pPr>
            <a:lvl8pPr marL="3564636" indent="0" algn="ctr">
              <a:buNone/>
              <a:defRPr/>
            </a:lvl8pPr>
            <a:lvl9pPr marL="4073867" indent="0" algn="ctr">
              <a:buNone/>
              <a:defRPr/>
            </a:lvl9pPr>
          </a:lstStyle>
          <a:p>
            <a:r>
              <a:rPr lang="cs-CZ" smtClean="0"/>
              <a:t>Kliknutím lze upravit styl předlohy.</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59CE44C4-9EDF-476C-AE16-6D90EA3A6DA4}" type="slidenum">
              <a:rPr lang="cs-CZ"/>
              <a:pPr>
                <a:defRPr/>
              </a:pPr>
              <a:t>‹#›</a:t>
            </a:fld>
            <a:endParaRPr lang="cs-CZ"/>
          </a:p>
        </p:txBody>
      </p:sp>
    </p:spTree>
    <p:extLst>
      <p:ext uri="{BB962C8B-B14F-4D97-AF65-F5344CB8AC3E}">
        <p14:creationId xmlns:p14="http://schemas.microsoft.com/office/powerpoint/2010/main" val="235069100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06B643D2-9449-4940-A757-E34FD7D96225}" type="slidenum">
              <a:rPr lang="cs-CZ"/>
              <a:pPr>
                <a:defRPr/>
              </a:pPr>
              <a:t>‹#›</a:t>
            </a:fld>
            <a:endParaRPr lang="cs-CZ"/>
          </a:p>
        </p:txBody>
      </p:sp>
    </p:spTree>
    <p:extLst>
      <p:ext uri="{BB962C8B-B14F-4D97-AF65-F5344CB8AC3E}">
        <p14:creationId xmlns:p14="http://schemas.microsoft.com/office/powerpoint/2010/main" val="74955854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1"/>
            <a:ext cx="8549640" cy="1543685"/>
          </a:xfrm>
          <a:prstGeom prst="rect">
            <a:avLst/>
          </a:prstGeom>
        </p:spPr>
        <p:txBody>
          <a:bodyPr lIns="101846" tIns="50923" rIns="101846" bIns="50923"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nchor="b"/>
          <a:lstStyle>
            <a:lvl1pPr marL="0" indent="0">
              <a:buNone/>
              <a:defRPr sz="2200"/>
            </a:lvl1pPr>
            <a:lvl2pPr marL="509233" indent="0">
              <a:buNone/>
              <a:defRPr sz="2000"/>
            </a:lvl2pPr>
            <a:lvl3pPr marL="1018467" indent="0">
              <a:buNone/>
              <a:defRPr sz="1800"/>
            </a:lvl3pPr>
            <a:lvl4pPr marL="1527701" indent="0">
              <a:buNone/>
              <a:defRPr sz="1600"/>
            </a:lvl4pPr>
            <a:lvl5pPr marL="2036935" indent="0">
              <a:buNone/>
              <a:defRPr sz="1600"/>
            </a:lvl5pPr>
            <a:lvl6pPr marL="2546169" indent="0">
              <a:buNone/>
              <a:defRPr sz="1600"/>
            </a:lvl6pPr>
            <a:lvl7pPr marL="3055400" indent="0">
              <a:buNone/>
              <a:defRPr sz="1600"/>
            </a:lvl7pPr>
            <a:lvl8pPr marL="3564636" indent="0">
              <a:buNone/>
              <a:defRPr sz="1600"/>
            </a:lvl8pPr>
            <a:lvl9pPr marL="4073867" indent="0">
              <a:buNone/>
              <a:defRPr sz="1600"/>
            </a:lvl9pPr>
          </a:lstStyle>
          <a:p>
            <a:pPr lvl="0"/>
            <a:r>
              <a:rPr lang="cs-CZ" smtClean="0"/>
              <a:t>Kliknutím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87DDEB03-E270-4F94-B23F-7F337F423A36}" type="slidenum">
              <a:rPr lang="cs-CZ"/>
              <a:pPr>
                <a:defRPr/>
              </a:pPr>
              <a:t>‹#›</a:t>
            </a:fld>
            <a:endParaRPr lang="cs-CZ"/>
          </a:p>
        </p:txBody>
      </p:sp>
    </p:spTree>
    <p:extLst>
      <p:ext uri="{BB962C8B-B14F-4D97-AF65-F5344CB8AC3E}">
        <p14:creationId xmlns:p14="http://schemas.microsoft.com/office/powerpoint/2010/main" val="190600035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obsah 2"/>
          <p:cNvSpPr>
            <a:spLocks noGrp="1"/>
          </p:cNvSpPr>
          <p:nvPr>
            <p:ph sz="half" idx="1"/>
          </p:nvPr>
        </p:nvSpPr>
        <p:spPr>
          <a:xfrm>
            <a:off x="2773049" y="1275610"/>
            <a:ext cx="3454083"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394772" y="1275610"/>
            <a:ext cx="3455829" cy="5674572"/>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9420BD63-8ACF-4018-A689-35302C01BC8A}" type="slidenum">
              <a:rPr lang="cs-CZ"/>
              <a:pPr>
                <a:defRPr/>
              </a:pPr>
              <a:t>‹#›</a:t>
            </a:fld>
            <a:endParaRPr lang="cs-CZ"/>
          </a:p>
        </p:txBody>
      </p:sp>
    </p:spTree>
    <p:extLst>
      <p:ext uri="{BB962C8B-B14F-4D97-AF65-F5344CB8AC3E}">
        <p14:creationId xmlns:p14="http://schemas.microsoft.com/office/powerpoint/2010/main" val="413426098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1" y="1739795"/>
            <a:ext cx="4445953" cy="725064"/>
          </a:xfrm>
        </p:spPr>
        <p:txBody>
          <a:bodyPr anchor="b"/>
          <a:lstStyle>
            <a:lvl1pPr marL="0" indent="0">
              <a:buNone/>
              <a:defRPr sz="2700" b="1"/>
            </a:lvl1pPr>
            <a:lvl2pPr marL="509233" indent="0">
              <a:buNone/>
              <a:defRPr sz="2200" b="1"/>
            </a:lvl2pPr>
            <a:lvl3pPr marL="1018467" indent="0">
              <a:buNone/>
              <a:defRPr sz="2000" b="1"/>
            </a:lvl3pPr>
            <a:lvl4pPr marL="1527701" indent="0">
              <a:buNone/>
              <a:defRPr sz="1800" b="1"/>
            </a:lvl4pPr>
            <a:lvl5pPr marL="2036935" indent="0">
              <a:buNone/>
              <a:defRPr sz="1800" b="1"/>
            </a:lvl5pPr>
            <a:lvl6pPr marL="2546169" indent="0">
              <a:buNone/>
              <a:defRPr sz="1800" b="1"/>
            </a:lvl6pPr>
            <a:lvl7pPr marL="3055400" indent="0">
              <a:buNone/>
              <a:defRPr sz="1800" b="1"/>
            </a:lvl7pPr>
            <a:lvl8pPr marL="3564636" indent="0">
              <a:buNone/>
              <a:defRPr sz="1800" b="1"/>
            </a:lvl8pPr>
            <a:lvl9pPr marL="4073867"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1"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pPr>
              <a:defRPr/>
            </a:pPr>
            <a:fld id="{A03DDEF8-F32B-4F25-98A4-7BF31DBD0F3F}" type="slidenum">
              <a:rPr lang="cs-CZ"/>
              <a:pPr>
                <a:defRPr/>
              </a:pPr>
              <a:t>‹#›</a:t>
            </a:fld>
            <a:endParaRPr lang="cs-CZ"/>
          </a:p>
        </p:txBody>
      </p:sp>
    </p:spTree>
    <p:extLst>
      <p:ext uri="{BB962C8B-B14F-4D97-AF65-F5344CB8AC3E}">
        <p14:creationId xmlns:p14="http://schemas.microsoft.com/office/powerpoint/2010/main" val="122462818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pPr>
              <a:defRPr/>
            </a:pPr>
            <a:fld id="{EF32C193-0A24-43F1-AD5F-8C280FEC1286}" type="slidenum">
              <a:rPr lang="cs-CZ"/>
              <a:pPr>
                <a:defRPr/>
              </a:pPr>
              <a:t>‹#›</a:t>
            </a:fld>
            <a:endParaRPr lang="cs-CZ"/>
          </a:p>
        </p:txBody>
      </p:sp>
    </p:spTree>
    <p:extLst>
      <p:ext uri="{BB962C8B-B14F-4D97-AF65-F5344CB8AC3E}">
        <p14:creationId xmlns:p14="http://schemas.microsoft.com/office/powerpoint/2010/main" val="10817537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pPr>
              <a:defRPr/>
            </a:pPr>
            <a:fld id="{46433A11-8133-45E2-A0EE-712C4ED04881}" type="slidenum">
              <a:rPr lang="cs-CZ"/>
              <a:pPr>
                <a:defRPr/>
              </a:pPr>
              <a:t>‹#›</a:t>
            </a:fld>
            <a:endParaRPr lang="cs-CZ"/>
          </a:p>
        </p:txBody>
      </p:sp>
    </p:spTree>
    <p:extLst>
      <p:ext uri="{BB962C8B-B14F-4D97-AF65-F5344CB8AC3E}">
        <p14:creationId xmlns:p14="http://schemas.microsoft.com/office/powerpoint/2010/main" val="300187348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4" y="309457"/>
            <a:ext cx="3309144" cy="1316990"/>
          </a:xfrm>
          <a:prstGeom prst="rect">
            <a:avLst/>
          </a:prstGeom>
        </p:spPr>
        <p:txBody>
          <a:bodyPr lIns="101846" tIns="50923" rIns="101846" bIns="50923" anchor="b"/>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4" y="1626447"/>
            <a:ext cx="3309144" cy="5316538"/>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712AEBF0-8989-460D-B006-0EB4903648CE}" type="slidenum">
              <a:rPr lang="cs-CZ"/>
              <a:pPr>
                <a:defRPr/>
              </a:pPr>
              <a:t>‹#›</a:t>
            </a:fld>
            <a:endParaRPr lang="cs-CZ"/>
          </a:p>
        </p:txBody>
      </p:sp>
    </p:spTree>
    <p:extLst>
      <p:ext uri="{BB962C8B-B14F-4D97-AF65-F5344CB8AC3E}">
        <p14:creationId xmlns:p14="http://schemas.microsoft.com/office/powerpoint/2010/main" val="53647203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a:prstGeom prst="rect">
            <a:avLst/>
          </a:prstGeom>
        </p:spPr>
        <p:txBody>
          <a:bodyPr lIns="101846" tIns="50923" rIns="101846" bIns="50923" anchor="b"/>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233" indent="0">
              <a:buNone/>
              <a:defRPr sz="3100"/>
            </a:lvl2pPr>
            <a:lvl3pPr marL="1018467" indent="0">
              <a:buNone/>
              <a:defRPr sz="2700"/>
            </a:lvl3pPr>
            <a:lvl4pPr marL="1527701" indent="0">
              <a:buNone/>
              <a:defRPr sz="2200"/>
            </a:lvl4pPr>
            <a:lvl5pPr marL="2036935" indent="0">
              <a:buNone/>
              <a:defRPr sz="2200"/>
            </a:lvl5pPr>
            <a:lvl6pPr marL="2546169" indent="0">
              <a:buNone/>
              <a:defRPr sz="2200"/>
            </a:lvl6pPr>
            <a:lvl7pPr marL="3055400" indent="0">
              <a:buNone/>
              <a:defRPr sz="2200"/>
            </a:lvl7pPr>
            <a:lvl8pPr marL="3564636" indent="0">
              <a:buNone/>
              <a:defRPr sz="2200"/>
            </a:lvl8pPr>
            <a:lvl9pPr marL="4073867"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233" indent="0">
              <a:buNone/>
              <a:defRPr sz="1300"/>
            </a:lvl2pPr>
            <a:lvl3pPr marL="1018467" indent="0">
              <a:buNone/>
              <a:defRPr sz="1100"/>
            </a:lvl3pPr>
            <a:lvl4pPr marL="1527701" indent="0">
              <a:buNone/>
              <a:defRPr sz="1000"/>
            </a:lvl4pPr>
            <a:lvl5pPr marL="2036935" indent="0">
              <a:buNone/>
              <a:defRPr sz="1000"/>
            </a:lvl5pPr>
            <a:lvl6pPr marL="2546169" indent="0">
              <a:buNone/>
              <a:defRPr sz="1000"/>
            </a:lvl6pPr>
            <a:lvl7pPr marL="3055400" indent="0">
              <a:buNone/>
              <a:defRPr sz="1000"/>
            </a:lvl7pPr>
            <a:lvl8pPr marL="3564636" indent="0">
              <a:buNone/>
              <a:defRPr sz="1000"/>
            </a:lvl8pPr>
            <a:lvl9pPr marL="4073867" indent="0">
              <a:buNone/>
              <a:defRPr sz="1000"/>
            </a:lvl9pPr>
          </a:lstStyle>
          <a:p>
            <a:pPr lvl="0"/>
            <a:r>
              <a:rPr lang="cs-CZ" smtClean="0"/>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pPr>
              <a:defRPr/>
            </a:pPr>
            <a:fld id="{82EAB084-2319-4633-AA01-5BF6580E3D3C}" type="slidenum">
              <a:rPr lang="cs-CZ"/>
              <a:pPr>
                <a:defRPr/>
              </a:pPr>
              <a:t>‹#›</a:t>
            </a:fld>
            <a:endParaRPr lang="cs-CZ"/>
          </a:p>
        </p:txBody>
      </p:sp>
    </p:spTree>
    <p:extLst>
      <p:ext uri="{BB962C8B-B14F-4D97-AF65-F5344CB8AC3E}">
        <p14:creationId xmlns:p14="http://schemas.microsoft.com/office/powerpoint/2010/main" val="275519903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a:prstGeom prst="rect">
            <a:avLst/>
          </a:prstGeom>
        </p:spPr>
        <p:txBody>
          <a:bodyPr lIns="101846" tIns="50923" rIns="101846" bIns="50923"/>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B2B11FE5-92E0-45B9-B319-8B439E76F101}" type="slidenum">
              <a:rPr lang="cs-CZ"/>
              <a:pPr>
                <a:defRPr/>
              </a:pPr>
              <a:t>‹#›</a:t>
            </a:fld>
            <a:endParaRPr lang="cs-CZ"/>
          </a:p>
        </p:txBody>
      </p:sp>
    </p:spTree>
    <p:extLst>
      <p:ext uri="{BB962C8B-B14F-4D97-AF65-F5344CB8AC3E}">
        <p14:creationId xmlns:p14="http://schemas.microsoft.com/office/powerpoint/2010/main" val="2913244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p:spPr>
        <p:txBody>
          <a:bodyPr/>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352" indent="0">
              <a:buNone/>
              <a:defRPr sz="3100"/>
            </a:lvl2pPr>
            <a:lvl3pPr marL="1018705" indent="0">
              <a:buNone/>
              <a:defRPr sz="2700"/>
            </a:lvl3pPr>
            <a:lvl4pPr marL="1528058" indent="0">
              <a:buNone/>
              <a:defRPr sz="2200"/>
            </a:lvl4pPr>
            <a:lvl5pPr marL="2037411" indent="0">
              <a:buNone/>
              <a:defRPr sz="2200"/>
            </a:lvl5pPr>
            <a:lvl6pPr marL="2546764" indent="0">
              <a:buNone/>
              <a:defRPr sz="2200"/>
            </a:lvl6pPr>
            <a:lvl7pPr marL="3056116" indent="0">
              <a:buNone/>
              <a:defRPr sz="2200"/>
            </a:lvl7pPr>
            <a:lvl8pPr marL="3565469" indent="0">
              <a:buNone/>
              <a:defRPr sz="2200"/>
            </a:lvl8pPr>
            <a:lvl9pPr marL="4074821"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352" indent="0">
              <a:buNone/>
              <a:defRPr sz="1300"/>
            </a:lvl2pPr>
            <a:lvl3pPr marL="1018705" indent="0">
              <a:buNone/>
              <a:defRPr sz="1100"/>
            </a:lvl3pPr>
            <a:lvl4pPr marL="1528058" indent="0">
              <a:buNone/>
              <a:defRPr sz="1000"/>
            </a:lvl4pPr>
            <a:lvl5pPr marL="2037411" indent="0">
              <a:buNone/>
              <a:defRPr sz="1000"/>
            </a:lvl5pPr>
            <a:lvl6pPr marL="2546764" indent="0">
              <a:buNone/>
              <a:defRPr sz="1000"/>
            </a:lvl6pPr>
            <a:lvl7pPr marL="3056116" indent="0">
              <a:buNone/>
              <a:defRPr sz="1000"/>
            </a:lvl7pPr>
            <a:lvl8pPr marL="3565469" indent="0">
              <a:buNone/>
              <a:defRPr sz="1000"/>
            </a:lvl8pPr>
            <a:lvl9pPr marL="4074821" indent="0">
              <a:buNone/>
              <a:defRPr sz="10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18"/>
          <p:cNvSpPr>
            <a:spLocks noGrp="1" noChangeArrowheads="1"/>
          </p:cNvSpPr>
          <p:nvPr>
            <p:ph type="sldNum" sz="quarter" idx="11"/>
          </p:nvPr>
        </p:nvSpPr>
        <p:spPr>
          <a:ln/>
        </p:spPr>
        <p:txBody>
          <a:bodyPr/>
          <a:lstStyle>
            <a:lvl1pPr>
              <a:defRPr/>
            </a:lvl1pPr>
          </a:lstStyle>
          <a:p>
            <a:pPr>
              <a:defRPr/>
            </a:pPr>
            <a:fld id="{FA02DD99-1847-43C3-BD3D-24CAC9D9AB48}" type="slidenum">
              <a:rPr lang="cs-CZ"/>
              <a:pPr>
                <a:defRPr/>
              </a:pPr>
              <a:t>‹#›</a:t>
            </a:fld>
            <a:endParaRPr lang="cs-CZ"/>
          </a:p>
        </p:txBody>
      </p:sp>
    </p:spTree>
    <p:extLst>
      <p:ext uri="{BB962C8B-B14F-4D97-AF65-F5344CB8AC3E}">
        <p14:creationId xmlns:p14="http://schemas.microsoft.com/office/powerpoint/2010/main" val="34694339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14118" y="311260"/>
            <a:ext cx="2336483" cy="6638925"/>
          </a:xfrm>
          <a:prstGeom prst="rect">
            <a:avLst/>
          </a:prstGeom>
        </p:spPr>
        <p:txBody>
          <a:bodyPr vert="eaVert" lIns="101846" tIns="50923" rIns="101846" bIns="50923"/>
          <a:lstStyle/>
          <a:p>
            <a:r>
              <a:rPr lang="cs-CZ" smtClean="0"/>
              <a:t>Kliknutím lze upravit styl.</a:t>
            </a:r>
            <a:endParaRPr lang="cs-CZ"/>
          </a:p>
        </p:txBody>
      </p:sp>
      <p:sp>
        <p:nvSpPr>
          <p:cNvPr id="3" name="Zástupný symbol pro svislý text 2"/>
          <p:cNvSpPr>
            <a:spLocks noGrp="1"/>
          </p:cNvSpPr>
          <p:nvPr>
            <p:ph type="body" orient="vert" idx="1"/>
          </p:nvPr>
        </p:nvSpPr>
        <p:spPr>
          <a:xfrm>
            <a:off x="502924" y="311260"/>
            <a:ext cx="6843554" cy="66389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pPr>
              <a:defRPr/>
            </a:pPr>
            <a:fld id="{61299A6C-DA5B-4269-9C77-178504A19D2F}" type="slidenum">
              <a:rPr lang="cs-CZ"/>
              <a:pPr>
                <a:defRPr/>
              </a:pPr>
              <a:t>‹#›</a:t>
            </a:fld>
            <a:endParaRPr lang="cs-CZ"/>
          </a:p>
        </p:txBody>
      </p:sp>
    </p:spTree>
    <p:extLst>
      <p:ext uri="{BB962C8B-B14F-4D97-AF65-F5344CB8AC3E}">
        <p14:creationId xmlns:p14="http://schemas.microsoft.com/office/powerpoint/2010/main" val="44688687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10058400" cy="265737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35" tIns="50917" rIns="101835" bIns="50917" anchor="ctr"/>
          <a:lstStyle/>
          <a:p>
            <a:pPr algn="ctr"/>
            <a:endParaRPr lang="cs-CZ">
              <a:latin typeface="Arial" pitchFamily="34" charset="0"/>
            </a:endParaRPr>
          </a:p>
        </p:txBody>
      </p:sp>
      <p:pic>
        <p:nvPicPr>
          <p:cNvPr id="4" name="Picture 3" descr="titl C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0054908" cy="776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OPVK_MU_vlevo_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769553" y="5739342"/>
            <a:ext cx="4749800" cy="11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212" name="Rectangle 4"/>
          <p:cNvSpPr>
            <a:spLocks noGrp="1" noChangeArrowheads="1"/>
          </p:cNvSpPr>
          <p:nvPr>
            <p:ph type="ctrTitle"/>
          </p:nvPr>
        </p:nvSpPr>
        <p:spPr>
          <a:xfrm>
            <a:off x="2769553" y="3092768"/>
            <a:ext cx="6256814" cy="2445067"/>
          </a:xfrm>
        </p:spPr>
        <p:txBody>
          <a:bodyPr tIns="0" bIns="0" anchor="ctr"/>
          <a:lstStyle>
            <a:lvl1pPr>
              <a:defRPr sz="3600"/>
            </a:lvl1pPr>
          </a:lstStyle>
          <a:p>
            <a:r>
              <a:rPr lang="cs-CZ" smtClean="0"/>
              <a:t>Kliknutím lze upravit styl.</a:t>
            </a:r>
            <a:endParaRPr lang="cs-CZ"/>
          </a:p>
        </p:txBody>
      </p:sp>
      <p:sp>
        <p:nvSpPr>
          <p:cNvPr id="6" name="Rectangle 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7" name="Rectangle 6"/>
          <p:cNvSpPr>
            <a:spLocks noGrp="1" noChangeArrowheads="1"/>
          </p:cNvSpPr>
          <p:nvPr>
            <p:ph type="sldNum" sz="quarter" idx="11"/>
          </p:nvPr>
        </p:nvSpPr>
        <p:spPr/>
        <p:txBody>
          <a:bodyPr/>
          <a:lstStyle>
            <a:lvl1pPr>
              <a:defRPr/>
            </a:lvl1pPr>
          </a:lstStyle>
          <a:p>
            <a:pPr>
              <a:defRPr/>
            </a:pPr>
            <a:fld id="{0B1DF0B7-CFCD-4837-887C-8958C5A80A80}" type="slidenum">
              <a:rPr lang="cs-CZ"/>
              <a:pPr>
                <a:defRPr/>
              </a:pPr>
              <a:t>‹#›</a:t>
            </a:fld>
            <a:endParaRPr lang="cs-CZ"/>
          </a:p>
        </p:txBody>
      </p:sp>
    </p:spTree>
    <p:extLst>
      <p:ext uri="{BB962C8B-B14F-4D97-AF65-F5344CB8AC3E}">
        <p14:creationId xmlns:p14="http://schemas.microsoft.com/office/powerpoint/2010/main" val="124230806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57CA0CA0-3089-48D1-B36F-BDFEB15097D8}" type="slidenum">
              <a:rPr lang="cs-CZ"/>
              <a:pPr>
                <a:defRPr/>
              </a:pPr>
              <a:t>‹#›</a:t>
            </a:fld>
            <a:endParaRPr lang="cs-CZ"/>
          </a:p>
        </p:txBody>
      </p:sp>
    </p:spTree>
    <p:extLst>
      <p:ext uri="{BB962C8B-B14F-4D97-AF65-F5344CB8AC3E}">
        <p14:creationId xmlns:p14="http://schemas.microsoft.com/office/powerpoint/2010/main" val="144438927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94544" y="4994492"/>
            <a:ext cx="8549640" cy="1543685"/>
          </a:xfrm>
        </p:spPr>
        <p:txBody>
          <a:bodyPr anchor="t"/>
          <a:lstStyle>
            <a:lvl1pPr algn="l">
              <a:defRPr sz="45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94544" y="3294275"/>
            <a:ext cx="8549640" cy="1700212"/>
          </a:xfrm>
        </p:spPr>
        <p:txBody>
          <a:bodyPr/>
          <a:lstStyle>
            <a:lvl1pPr marL="0" indent="0">
              <a:buNone/>
              <a:defRPr sz="2200"/>
            </a:lvl1pPr>
            <a:lvl2pPr marL="509174" indent="0">
              <a:buNone/>
              <a:defRPr sz="2000"/>
            </a:lvl2pPr>
            <a:lvl3pPr marL="1018348" indent="0">
              <a:buNone/>
              <a:defRPr sz="1800"/>
            </a:lvl3pPr>
            <a:lvl4pPr marL="1527523" indent="0">
              <a:buNone/>
              <a:defRPr sz="1600"/>
            </a:lvl4pPr>
            <a:lvl5pPr marL="2036696" indent="0">
              <a:buNone/>
              <a:defRPr sz="1600"/>
            </a:lvl5pPr>
            <a:lvl6pPr marL="2545871" indent="0">
              <a:buNone/>
              <a:defRPr sz="1600"/>
            </a:lvl6pPr>
            <a:lvl7pPr marL="3055043" indent="0">
              <a:buNone/>
              <a:defRPr sz="1600"/>
            </a:lvl7pPr>
            <a:lvl8pPr marL="3564219" indent="0">
              <a:buNone/>
              <a:defRPr sz="1600"/>
            </a:lvl8pPr>
            <a:lvl9pPr marL="4073390" indent="0">
              <a:buNone/>
              <a:defRPr sz="1600"/>
            </a:lvl9pPr>
          </a:lstStyle>
          <a:p>
            <a:pPr lvl="0"/>
            <a:r>
              <a:rPr lang="cs-CZ" smtClean="0"/>
              <a:t>Kliknutím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pPr>
              <a:defRPr/>
            </a:pPr>
            <a:fld id="{C0D8C92F-F24F-4244-8FE1-659B9A1FE1E2}" type="slidenum">
              <a:rPr lang="cs-CZ"/>
              <a:pPr>
                <a:defRPr/>
              </a:pPr>
              <a:t>‹#›</a:t>
            </a:fld>
            <a:endParaRPr lang="cs-CZ"/>
          </a:p>
        </p:txBody>
      </p:sp>
    </p:spTree>
    <p:extLst>
      <p:ext uri="{BB962C8B-B14F-4D97-AF65-F5344CB8AC3E}">
        <p14:creationId xmlns:p14="http://schemas.microsoft.com/office/powerpoint/2010/main" val="37648928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792797" y="2286745"/>
            <a:ext cx="4444207" cy="2022263"/>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04649" y="2286745"/>
            <a:ext cx="4445953" cy="2022263"/>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09809407-405F-420D-BC96-447F0EA01A1F}" type="slidenum">
              <a:rPr lang="cs-CZ"/>
              <a:pPr>
                <a:defRPr/>
              </a:pPr>
              <a:t>‹#›</a:t>
            </a:fld>
            <a:endParaRPr lang="cs-CZ"/>
          </a:p>
        </p:txBody>
      </p:sp>
    </p:spTree>
    <p:extLst>
      <p:ext uri="{BB962C8B-B14F-4D97-AF65-F5344CB8AC3E}">
        <p14:creationId xmlns:p14="http://schemas.microsoft.com/office/powerpoint/2010/main" val="247418771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311256"/>
            <a:ext cx="9052560" cy="12954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02921" y="1739795"/>
            <a:ext cx="4444207" cy="725064"/>
          </a:xfrm>
        </p:spPr>
        <p:txBody>
          <a:bodyPr/>
          <a:lstStyle>
            <a:lvl1pPr marL="0" indent="0">
              <a:buNone/>
              <a:defRPr sz="2700" b="1"/>
            </a:lvl1pPr>
            <a:lvl2pPr marL="509174" indent="0">
              <a:buNone/>
              <a:defRPr sz="2200" b="1"/>
            </a:lvl2pPr>
            <a:lvl3pPr marL="1018348" indent="0">
              <a:buNone/>
              <a:defRPr sz="2000" b="1"/>
            </a:lvl3pPr>
            <a:lvl4pPr marL="1527523" indent="0">
              <a:buNone/>
              <a:defRPr sz="1800" b="1"/>
            </a:lvl4pPr>
            <a:lvl5pPr marL="2036696" indent="0">
              <a:buNone/>
              <a:defRPr sz="1800" b="1"/>
            </a:lvl5pPr>
            <a:lvl6pPr marL="2545871" indent="0">
              <a:buNone/>
              <a:defRPr sz="1800" b="1"/>
            </a:lvl6pPr>
            <a:lvl7pPr marL="3055043" indent="0">
              <a:buNone/>
              <a:defRPr sz="1800" b="1"/>
            </a:lvl7pPr>
            <a:lvl8pPr marL="3564219" indent="0">
              <a:buNone/>
              <a:defRPr sz="1800" b="1"/>
            </a:lvl8pPr>
            <a:lvl9pPr marL="4073390" indent="0">
              <a:buNone/>
              <a:defRPr sz="1800" b="1"/>
            </a:lvl9pPr>
          </a:lstStyle>
          <a:p>
            <a:pPr lvl="0"/>
            <a:r>
              <a:rPr lang="cs-CZ" smtClean="0"/>
              <a:t>Kliknutím lze upravit styly předlohy textu.</a:t>
            </a:r>
          </a:p>
        </p:txBody>
      </p:sp>
      <p:sp>
        <p:nvSpPr>
          <p:cNvPr id="4" name="Zástupný symbol pro obsah 3"/>
          <p:cNvSpPr>
            <a:spLocks noGrp="1"/>
          </p:cNvSpPr>
          <p:nvPr>
            <p:ph sz="half" idx="2"/>
          </p:nvPr>
        </p:nvSpPr>
        <p:spPr>
          <a:xfrm>
            <a:off x="502921"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109532" y="1739795"/>
            <a:ext cx="4445953" cy="725064"/>
          </a:xfrm>
        </p:spPr>
        <p:txBody>
          <a:bodyPr/>
          <a:lstStyle>
            <a:lvl1pPr marL="0" indent="0">
              <a:buNone/>
              <a:defRPr sz="2700" b="1"/>
            </a:lvl1pPr>
            <a:lvl2pPr marL="509174" indent="0">
              <a:buNone/>
              <a:defRPr sz="2200" b="1"/>
            </a:lvl2pPr>
            <a:lvl3pPr marL="1018348" indent="0">
              <a:buNone/>
              <a:defRPr sz="2000" b="1"/>
            </a:lvl3pPr>
            <a:lvl4pPr marL="1527523" indent="0">
              <a:buNone/>
              <a:defRPr sz="1800" b="1"/>
            </a:lvl4pPr>
            <a:lvl5pPr marL="2036696" indent="0">
              <a:buNone/>
              <a:defRPr sz="1800" b="1"/>
            </a:lvl5pPr>
            <a:lvl6pPr marL="2545871" indent="0">
              <a:buNone/>
              <a:defRPr sz="1800" b="1"/>
            </a:lvl6pPr>
            <a:lvl7pPr marL="3055043" indent="0">
              <a:buNone/>
              <a:defRPr sz="1800" b="1"/>
            </a:lvl7pPr>
            <a:lvl8pPr marL="3564219" indent="0">
              <a:buNone/>
              <a:defRPr sz="1800" b="1"/>
            </a:lvl8pPr>
            <a:lvl9pPr marL="4073390" indent="0">
              <a:buNone/>
              <a:defRPr sz="18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109532"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pPr>
              <a:defRPr/>
            </a:pPr>
            <a:fld id="{09842B3B-EE19-4208-AA7D-538C3F92880A}" type="slidenum">
              <a:rPr lang="cs-CZ"/>
              <a:pPr>
                <a:defRPr/>
              </a:pPr>
              <a:t>‹#›</a:t>
            </a:fld>
            <a:endParaRPr lang="cs-CZ"/>
          </a:p>
        </p:txBody>
      </p:sp>
    </p:spTree>
    <p:extLst>
      <p:ext uri="{BB962C8B-B14F-4D97-AF65-F5344CB8AC3E}">
        <p14:creationId xmlns:p14="http://schemas.microsoft.com/office/powerpoint/2010/main" val="64423337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pPr>
              <a:defRPr/>
            </a:pPr>
            <a:fld id="{E2F7B82A-F998-428C-B5AB-709900562C80}" type="slidenum">
              <a:rPr lang="cs-CZ"/>
              <a:pPr>
                <a:defRPr/>
              </a:pPr>
              <a:t>‹#›</a:t>
            </a:fld>
            <a:endParaRPr lang="cs-CZ"/>
          </a:p>
        </p:txBody>
      </p:sp>
    </p:spTree>
    <p:extLst>
      <p:ext uri="{BB962C8B-B14F-4D97-AF65-F5344CB8AC3E}">
        <p14:creationId xmlns:p14="http://schemas.microsoft.com/office/powerpoint/2010/main" val="399810755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pPr>
              <a:defRPr/>
            </a:pPr>
            <a:fld id="{8ECE8CE3-BAA1-46C2-9C0D-E92D64F29A12}" type="slidenum">
              <a:rPr lang="cs-CZ"/>
              <a:pPr>
                <a:defRPr/>
              </a:pPr>
              <a:t>‹#›</a:t>
            </a:fld>
            <a:endParaRPr lang="cs-CZ"/>
          </a:p>
        </p:txBody>
      </p:sp>
    </p:spTree>
    <p:extLst>
      <p:ext uri="{BB962C8B-B14F-4D97-AF65-F5344CB8AC3E}">
        <p14:creationId xmlns:p14="http://schemas.microsoft.com/office/powerpoint/2010/main" val="249693612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2925" y="309457"/>
            <a:ext cx="3309144" cy="1316990"/>
          </a:xfrm>
        </p:spPr>
        <p:txBody>
          <a:bodyPr/>
          <a:lstStyle>
            <a:lvl1pPr algn="l">
              <a:defRPr sz="2200" b="1"/>
            </a:lvl1pPr>
          </a:lstStyle>
          <a:p>
            <a:r>
              <a:rPr lang="cs-CZ" smtClean="0"/>
              <a:t>Kliknutím lze upravit styl.</a:t>
            </a:r>
            <a:endParaRPr lang="cs-CZ"/>
          </a:p>
        </p:txBody>
      </p:sp>
      <p:sp>
        <p:nvSpPr>
          <p:cNvPr id="3" name="Zástupný symbol pro obsah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02925" y="1626447"/>
            <a:ext cx="3309144" cy="5316538"/>
          </a:xfrm>
        </p:spPr>
        <p:txBody>
          <a:bodyPr/>
          <a:lstStyle>
            <a:lvl1pPr marL="0" indent="0">
              <a:buNone/>
              <a:defRPr sz="1600"/>
            </a:lvl1pPr>
            <a:lvl2pPr marL="509174" indent="0">
              <a:buNone/>
              <a:defRPr sz="1300"/>
            </a:lvl2pPr>
            <a:lvl3pPr marL="1018348" indent="0">
              <a:buNone/>
              <a:defRPr sz="1100"/>
            </a:lvl3pPr>
            <a:lvl4pPr marL="1527523" indent="0">
              <a:buNone/>
              <a:defRPr sz="1000"/>
            </a:lvl4pPr>
            <a:lvl5pPr marL="2036696" indent="0">
              <a:buNone/>
              <a:defRPr sz="1000"/>
            </a:lvl5pPr>
            <a:lvl6pPr marL="2545871" indent="0">
              <a:buNone/>
              <a:defRPr sz="1000"/>
            </a:lvl6pPr>
            <a:lvl7pPr marL="3055043" indent="0">
              <a:buNone/>
              <a:defRPr sz="1000"/>
            </a:lvl7pPr>
            <a:lvl8pPr marL="3564219" indent="0">
              <a:buNone/>
              <a:defRPr sz="1000"/>
            </a:lvl8pPr>
            <a:lvl9pPr marL="4073390" indent="0">
              <a:buNone/>
              <a:defRPr sz="100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59A7EA80-2031-47EA-A69C-DF52F6F39C98}" type="slidenum">
              <a:rPr lang="cs-CZ"/>
              <a:pPr>
                <a:defRPr/>
              </a:pPr>
              <a:t>‹#›</a:t>
            </a:fld>
            <a:endParaRPr lang="cs-CZ"/>
          </a:p>
        </p:txBody>
      </p:sp>
    </p:spTree>
    <p:extLst>
      <p:ext uri="{BB962C8B-B14F-4D97-AF65-F5344CB8AC3E}">
        <p14:creationId xmlns:p14="http://schemas.microsoft.com/office/powerpoint/2010/main" val="268151571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971517" y="5440680"/>
            <a:ext cx="6035040" cy="642303"/>
          </a:xfrm>
        </p:spPr>
        <p:txBody>
          <a:bodyPr/>
          <a:lstStyle>
            <a:lvl1pPr algn="l">
              <a:defRPr sz="2200" b="1"/>
            </a:lvl1pPr>
          </a:lstStyle>
          <a:p>
            <a:r>
              <a:rPr lang="cs-CZ" smtClean="0"/>
              <a:t>Kliknutím lze upravit styl.</a:t>
            </a:r>
            <a:endParaRPr lang="cs-CZ"/>
          </a:p>
        </p:txBody>
      </p:sp>
      <p:sp>
        <p:nvSpPr>
          <p:cNvPr id="3" name="Zástupný symbol pro obrázek 2"/>
          <p:cNvSpPr>
            <a:spLocks noGrp="1"/>
          </p:cNvSpPr>
          <p:nvPr>
            <p:ph type="pic" idx="1"/>
          </p:nvPr>
        </p:nvSpPr>
        <p:spPr>
          <a:xfrm>
            <a:off x="1971517" y="694478"/>
            <a:ext cx="6035040" cy="4663440"/>
          </a:xfrm>
        </p:spPr>
        <p:txBody>
          <a:bodyPr/>
          <a:lstStyle>
            <a:lvl1pPr marL="0" indent="0">
              <a:buNone/>
              <a:defRPr sz="3600"/>
            </a:lvl1pPr>
            <a:lvl2pPr marL="509174" indent="0">
              <a:buNone/>
              <a:defRPr sz="3100"/>
            </a:lvl2pPr>
            <a:lvl3pPr marL="1018348" indent="0">
              <a:buNone/>
              <a:defRPr sz="2700"/>
            </a:lvl3pPr>
            <a:lvl4pPr marL="1527523" indent="0">
              <a:buNone/>
              <a:defRPr sz="2200"/>
            </a:lvl4pPr>
            <a:lvl5pPr marL="2036696" indent="0">
              <a:buNone/>
              <a:defRPr sz="2200"/>
            </a:lvl5pPr>
            <a:lvl6pPr marL="2545871" indent="0">
              <a:buNone/>
              <a:defRPr sz="2200"/>
            </a:lvl6pPr>
            <a:lvl7pPr marL="3055043" indent="0">
              <a:buNone/>
              <a:defRPr sz="2200"/>
            </a:lvl7pPr>
            <a:lvl8pPr marL="3564219" indent="0">
              <a:buNone/>
              <a:defRPr sz="2200"/>
            </a:lvl8pPr>
            <a:lvl9pPr marL="4073390" indent="0">
              <a:buNone/>
              <a:defRPr sz="22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971517" y="6082983"/>
            <a:ext cx="6035040" cy="912177"/>
          </a:xfrm>
        </p:spPr>
        <p:txBody>
          <a:bodyPr/>
          <a:lstStyle>
            <a:lvl1pPr marL="0" indent="0">
              <a:buNone/>
              <a:defRPr sz="1600"/>
            </a:lvl1pPr>
            <a:lvl2pPr marL="509174" indent="0">
              <a:buNone/>
              <a:defRPr sz="1300"/>
            </a:lvl2pPr>
            <a:lvl3pPr marL="1018348" indent="0">
              <a:buNone/>
              <a:defRPr sz="1100"/>
            </a:lvl3pPr>
            <a:lvl4pPr marL="1527523" indent="0">
              <a:buNone/>
              <a:defRPr sz="1000"/>
            </a:lvl4pPr>
            <a:lvl5pPr marL="2036696" indent="0">
              <a:buNone/>
              <a:defRPr sz="1000"/>
            </a:lvl5pPr>
            <a:lvl6pPr marL="2545871" indent="0">
              <a:buNone/>
              <a:defRPr sz="1000"/>
            </a:lvl6pPr>
            <a:lvl7pPr marL="3055043" indent="0">
              <a:buNone/>
              <a:defRPr sz="1000"/>
            </a:lvl7pPr>
            <a:lvl8pPr marL="3564219" indent="0">
              <a:buNone/>
              <a:defRPr sz="1000"/>
            </a:lvl8pPr>
            <a:lvl9pPr marL="4073390" indent="0">
              <a:buNone/>
              <a:defRPr sz="1000"/>
            </a:lvl9pPr>
          </a:lstStyle>
          <a:p>
            <a:pPr lvl="0"/>
            <a:r>
              <a:rPr lang="cs-CZ" smtClean="0"/>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pPr>
              <a:defRPr/>
            </a:pPr>
            <a:fld id="{A10EAB49-A83A-431E-9DD3-1CACBD3D9C54}" type="slidenum">
              <a:rPr lang="cs-CZ"/>
              <a:pPr>
                <a:defRPr/>
              </a:pPr>
              <a:t>‹#›</a:t>
            </a:fld>
            <a:endParaRPr lang="cs-CZ"/>
          </a:p>
        </p:txBody>
      </p:sp>
    </p:spTree>
    <p:extLst>
      <p:ext uri="{BB962C8B-B14F-4D97-AF65-F5344CB8AC3E}">
        <p14:creationId xmlns:p14="http://schemas.microsoft.com/office/powerpoint/2010/main" val="1639730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9.xml"/><Relationship Id="rId13" Type="http://schemas.openxmlformats.org/officeDocument/2006/relationships/image" Target="../media/image1.emf"/><Relationship Id="rId3" Type="http://schemas.openxmlformats.org/officeDocument/2006/relationships/slideLayout" Target="../slideLayouts/slideLayout104.xml"/><Relationship Id="rId7" Type="http://schemas.openxmlformats.org/officeDocument/2006/relationships/slideLayout" Target="../slideLayouts/slideLayout108.xml"/><Relationship Id="rId12" Type="http://schemas.openxmlformats.org/officeDocument/2006/relationships/theme" Target="../theme/theme10.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5" Type="http://schemas.openxmlformats.org/officeDocument/2006/relationships/image" Target="../media/image2.emf"/><Relationship Id="rId10" Type="http://schemas.openxmlformats.org/officeDocument/2006/relationships/slideLayout" Target="../slideLayouts/slideLayout111.xml"/><Relationship Id="rId4" Type="http://schemas.openxmlformats.org/officeDocument/2006/relationships/slideLayout" Target="../slideLayouts/slideLayout105.xml"/><Relationship Id="rId9" Type="http://schemas.openxmlformats.org/officeDocument/2006/relationships/slideLayout" Target="../slideLayouts/slideLayout110.xml"/><Relationship Id="rId14" Type="http://schemas.openxmlformats.org/officeDocument/2006/relationships/image" Target="../media/image5.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emf"/><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e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4.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emf"/><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image" Target="../media/image2.emf"/><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image" Target="../media/image2.emf"/><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1.emf"/><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image" Target="../media/image2.emf"/></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image" Target="../media/image1.emf"/><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 Id="rId14" Type="http://schemas.openxmlformats.org/officeDocument/2006/relationships/image" Target="../media/image2.emf"/></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image" Target="../media/image1.emf"/><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5" Type="http://schemas.openxmlformats.org/officeDocument/2006/relationships/image" Target="../media/image2.emf"/><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26" name="Rectangle 19"/>
          <p:cNvSpPr>
            <a:spLocks noChangeArrowheads="1"/>
          </p:cNvSpPr>
          <p:nvPr/>
        </p:nvSpPr>
        <p:spPr bwMode="auto">
          <a:xfrm>
            <a:off x="0" y="2"/>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nchor="ctr"/>
          <a:lstStyle/>
          <a:p>
            <a:endParaRPr lang="cs-CZ"/>
          </a:p>
        </p:txBody>
      </p:sp>
      <p:pic>
        <p:nvPicPr>
          <p:cNvPr id="1027" name="Picture 25" descr="zahlavi CZ"/>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2"/>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9"/>
          <p:cNvSpPr>
            <a:spLocks noGrp="1" noChangeArrowheads="1"/>
          </p:cNvSpPr>
          <p:nvPr>
            <p:ph type="title"/>
          </p:nvPr>
        </p:nvSpPr>
        <p:spPr bwMode="auto">
          <a:xfrm>
            <a:off x="792799" y="1275610"/>
            <a:ext cx="8610759" cy="734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0935" rIns="0" bIns="50935" numCol="1" anchor="b" anchorCtr="0" compatLnSpc="1">
            <a:prstTxWarp prst="textNoShape">
              <a:avLst/>
            </a:prstTxWarp>
          </a:bodyPr>
          <a:lstStyle/>
          <a:p>
            <a:pPr lvl="0"/>
            <a:r>
              <a:rPr lang="cs-CZ" smtClean="0"/>
              <a:t>Klepnutím lze upravit styl předlohy nadpisů.</a:t>
            </a:r>
          </a:p>
        </p:txBody>
      </p:sp>
      <p:sp>
        <p:nvSpPr>
          <p:cNvPr id="1029" name="Rectangle 10"/>
          <p:cNvSpPr>
            <a:spLocks noGrp="1" noChangeArrowheads="1"/>
          </p:cNvSpPr>
          <p:nvPr>
            <p:ph type="body" idx="1"/>
          </p:nvPr>
        </p:nvSpPr>
        <p:spPr bwMode="auto">
          <a:xfrm>
            <a:off x="792799" y="2286741"/>
            <a:ext cx="9057799" cy="4663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769554" y="7081520"/>
            <a:ext cx="4435475" cy="518160"/>
          </a:xfrm>
          <a:prstGeom prst="rect">
            <a:avLst/>
          </a:prstGeom>
          <a:noFill/>
          <a:ln w="9525">
            <a:noFill/>
            <a:miter lim="800000"/>
            <a:headEnd/>
            <a:tailEnd/>
          </a:ln>
          <a:effectLst/>
        </p:spPr>
        <p:txBody>
          <a:bodyPr vert="horz" wrap="square" lIns="0" tIns="50935" rIns="0" bIns="50935"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64530" name="Rectangle 18"/>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35" rIns="0" bIns="50935" numCol="1" anchor="b" anchorCtr="0" compatLnSpc="1">
            <a:prstTxWarp prst="textNoShape">
              <a:avLst/>
            </a:prstTxWarp>
          </a:bodyPr>
          <a:lstStyle>
            <a:lvl1pPr algn="r">
              <a:defRPr sz="1300">
                <a:solidFill>
                  <a:srgbClr val="969696"/>
                </a:solidFill>
                <a:latin typeface="+mn-lt"/>
              </a:defRPr>
            </a:lvl1pPr>
          </a:lstStyle>
          <a:p>
            <a:pPr>
              <a:defRPr/>
            </a:pPr>
            <a:fld id="{A6A721F6-C3F0-4EF1-A332-804DC316623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rebuchet MS" pitchFamily="34" charset="0"/>
        </a:defRPr>
      </a:lvl2pPr>
      <a:lvl3pPr algn="l" rtl="0" eaLnBrk="1" fontAlgn="base" hangingPunct="1">
        <a:spcBef>
          <a:spcPct val="0"/>
        </a:spcBef>
        <a:spcAft>
          <a:spcPct val="0"/>
        </a:spcAft>
        <a:defRPr sz="2700" b="1">
          <a:solidFill>
            <a:srgbClr val="00287D"/>
          </a:solidFill>
          <a:latin typeface="Trebuchet MS" pitchFamily="34" charset="0"/>
        </a:defRPr>
      </a:lvl3pPr>
      <a:lvl4pPr algn="l" rtl="0" eaLnBrk="1" fontAlgn="base" hangingPunct="1">
        <a:spcBef>
          <a:spcPct val="0"/>
        </a:spcBef>
        <a:spcAft>
          <a:spcPct val="0"/>
        </a:spcAft>
        <a:defRPr sz="2700" b="1">
          <a:solidFill>
            <a:srgbClr val="00287D"/>
          </a:solidFill>
          <a:latin typeface="Trebuchet MS" pitchFamily="34" charset="0"/>
        </a:defRPr>
      </a:lvl4pPr>
      <a:lvl5pPr algn="l" rtl="0" eaLnBrk="1" fontAlgn="base" hangingPunct="1">
        <a:spcBef>
          <a:spcPct val="0"/>
        </a:spcBef>
        <a:spcAft>
          <a:spcPct val="0"/>
        </a:spcAft>
        <a:defRPr sz="2700" b="1">
          <a:solidFill>
            <a:srgbClr val="00287D"/>
          </a:solidFill>
          <a:latin typeface="Trebuchet MS" pitchFamily="34" charset="0"/>
        </a:defRPr>
      </a:lvl5pPr>
      <a:lvl6pPr marL="509352" algn="l" rtl="0" eaLnBrk="1" fontAlgn="base" hangingPunct="1">
        <a:spcBef>
          <a:spcPct val="0"/>
        </a:spcBef>
        <a:spcAft>
          <a:spcPct val="0"/>
        </a:spcAft>
        <a:defRPr sz="2700" b="1">
          <a:solidFill>
            <a:srgbClr val="00287D"/>
          </a:solidFill>
          <a:latin typeface="Trebuchet MS" pitchFamily="34" charset="0"/>
        </a:defRPr>
      </a:lvl6pPr>
      <a:lvl7pPr marL="1018705" algn="l" rtl="0" eaLnBrk="1" fontAlgn="base" hangingPunct="1">
        <a:spcBef>
          <a:spcPct val="0"/>
        </a:spcBef>
        <a:spcAft>
          <a:spcPct val="0"/>
        </a:spcAft>
        <a:defRPr sz="2700" b="1">
          <a:solidFill>
            <a:srgbClr val="00287D"/>
          </a:solidFill>
          <a:latin typeface="Trebuchet MS" pitchFamily="34" charset="0"/>
        </a:defRPr>
      </a:lvl7pPr>
      <a:lvl8pPr marL="1528058" algn="l" rtl="0" eaLnBrk="1" fontAlgn="base" hangingPunct="1">
        <a:spcBef>
          <a:spcPct val="0"/>
        </a:spcBef>
        <a:spcAft>
          <a:spcPct val="0"/>
        </a:spcAft>
        <a:defRPr sz="2700" b="1">
          <a:solidFill>
            <a:srgbClr val="00287D"/>
          </a:solidFill>
          <a:latin typeface="Trebuchet MS" pitchFamily="34" charset="0"/>
        </a:defRPr>
      </a:lvl8pPr>
      <a:lvl9pPr marL="2037411" algn="l" rtl="0" eaLnBrk="1" fontAlgn="base" hangingPunct="1">
        <a:spcBef>
          <a:spcPct val="0"/>
        </a:spcBef>
        <a:spcAft>
          <a:spcPct val="0"/>
        </a:spcAft>
        <a:defRPr sz="2700" b="1">
          <a:solidFill>
            <a:srgbClr val="00287D"/>
          </a:solidFill>
          <a:latin typeface="Trebuchet MS" pitchFamily="34" charset="0"/>
        </a:defRPr>
      </a:lvl9pPr>
    </p:titleStyle>
    <p:bodyStyle>
      <a:lvl1pPr marL="382015" indent="-382015"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698" indent="-318346"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3382" indent="-25467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734" indent="-25467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2087"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1440"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10793"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20145"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9498" indent="-25467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5"/>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35" tIns="50917" rIns="101835" bIns="50917" anchor="ctr"/>
          <a:lstStyle/>
          <a:p>
            <a:endParaRPr lang="cs-CZ"/>
          </a:p>
        </p:txBody>
      </p:sp>
      <p:pic>
        <p:nvPicPr>
          <p:cNvPr id="5123"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5"/>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body" idx="1"/>
          </p:nvPr>
        </p:nvSpPr>
        <p:spPr bwMode="auto">
          <a:xfrm>
            <a:off x="792803" y="1275610"/>
            <a:ext cx="9057799" cy="953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769557" y="7081520"/>
            <a:ext cx="4435475" cy="518160"/>
          </a:xfrm>
          <a:prstGeom prst="rect">
            <a:avLst/>
          </a:prstGeom>
          <a:noFill/>
          <a:ln w="9525">
            <a:noFill/>
            <a:miter lim="800000"/>
            <a:headEnd/>
            <a:tailEnd/>
          </a:ln>
          <a:effectLst/>
        </p:spPr>
        <p:txBody>
          <a:bodyPr vert="horz" wrap="square" lIns="0" tIns="50917" rIns="0" bIns="50917"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223238" name="Rectangle 6"/>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17" rIns="0" bIns="50917" numCol="1" anchor="b" anchorCtr="0" compatLnSpc="1">
            <a:prstTxWarp prst="textNoShape">
              <a:avLst/>
            </a:prstTxWarp>
          </a:bodyPr>
          <a:lstStyle>
            <a:lvl1pPr algn="r">
              <a:defRPr sz="1300">
                <a:solidFill>
                  <a:srgbClr val="969696"/>
                </a:solidFill>
                <a:latin typeface="+mn-lt"/>
              </a:defRPr>
            </a:lvl1pPr>
          </a:lstStyle>
          <a:p>
            <a:pPr>
              <a:defRPr/>
            </a:pPr>
            <a:fld id="{736E296D-C6D3-4E88-A168-CD201AD82831}" type="slidenum">
              <a:rPr lang="cs-CZ"/>
              <a:pPr>
                <a:defRPr/>
              </a:pPr>
              <a:t>‹#›</a:t>
            </a:fld>
            <a:endParaRPr lang="cs-CZ"/>
          </a:p>
        </p:txBody>
      </p:sp>
      <p:pic>
        <p:nvPicPr>
          <p:cNvPr id="5127" name="Picture 8" descr="OPVK_MU_stred_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1052" y="3161139"/>
            <a:ext cx="8467566" cy="213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174" algn="l" rtl="0" eaLnBrk="1" fontAlgn="base" hangingPunct="1">
        <a:spcBef>
          <a:spcPct val="0"/>
        </a:spcBef>
        <a:spcAft>
          <a:spcPct val="0"/>
        </a:spcAft>
        <a:defRPr sz="2700" b="1">
          <a:solidFill>
            <a:srgbClr val="00287D"/>
          </a:solidFill>
          <a:latin typeface="Tahoma" charset="0"/>
        </a:defRPr>
      </a:lvl6pPr>
      <a:lvl7pPr marL="1018348" algn="l" rtl="0" eaLnBrk="1" fontAlgn="base" hangingPunct="1">
        <a:spcBef>
          <a:spcPct val="0"/>
        </a:spcBef>
        <a:spcAft>
          <a:spcPct val="0"/>
        </a:spcAft>
        <a:defRPr sz="2700" b="1">
          <a:solidFill>
            <a:srgbClr val="00287D"/>
          </a:solidFill>
          <a:latin typeface="Tahoma" charset="0"/>
        </a:defRPr>
      </a:lvl7pPr>
      <a:lvl8pPr marL="1527523" algn="l" rtl="0" eaLnBrk="1" fontAlgn="base" hangingPunct="1">
        <a:spcBef>
          <a:spcPct val="0"/>
        </a:spcBef>
        <a:spcAft>
          <a:spcPct val="0"/>
        </a:spcAft>
        <a:defRPr sz="2700" b="1">
          <a:solidFill>
            <a:srgbClr val="00287D"/>
          </a:solidFill>
          <a:latin typeface="Tahoma" charset="0"/>
        </a:defRPr>
      </a:lvl8pPr>
      <a:lvl9pPr marL="2036696" algn="l" rtl="0" eaLnBrk="1" fontAlgn="base" hangingPunct="1">
        <a:spcBef>
          <a:spcPct val="0"/>
        </a:spcBef>
        <a:spcAft>
          <a:spcPct val="0"/>
        </a:spcAft>
        <a:defRPr sz="2700" b="1">
          <a:solidFill>
            <a:srgbClr val="00287D"/>
          </a:solidFill>
          <a:latin typeface="Tahoma" charset="0"/>
        </a:defRPr>
      </a:lvl9pPr>
    </p:titleStyle>
    <p:bodyStyle>
      <a:lvl1pPr marL="381880" indent="-381880"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407" indent="-318233"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2936" indent="-25458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108" indent="-25458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1283"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0457"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09632"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18805"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7978"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348" rtl="0" eaLnBrk="1" latinLnBrk="0" hangingPunct="1">
        <a:defRPr sz="2000" kern="1200">
          <a:solidFill>
            <a:schemeClr val="tx1"/>
          </a:solidFill>
          <a:latin typeface="+mn-lt"/>
          <a:ea typeface="+mn-ea"/>
          <a:cs typeface="+mn-cs"/>
        </a:defRPr>
      </a:lvl1pPr>
      <a:lvl2pPr marL="509174" algn="l" defTabSz="1018348" rtl="0" eaLnBrk="1" latinLnBrk="0" hangingPunct="1">
        <a:defRPr sz="2000" kern="1200">
          <a:solidFill>
            <a:schemeClr val="tx1"/>
          </a:solidFill>
          <a:latin typeface="+mn-lt"/>
          <a:ea typeface="+mn-ea"/>
          <a:cs typeface="+mn-cs"/>
        </a:defRPr>
      </a:lvl2pPr>
      <a:lvl3pPr marL="1018348" algn="l" defTabSz="1018348" rtl="0" eaLnBrk="1" latinLnBrk="0" hangingPunct="1">
        <a:defRPr sz="2000" kern="1200">
          <a:solidFill>
            <a:schemeClr val="tx1"/>
          </a:solidFill>
          <a:latin typeface="+mn-lt"/>
          <a:ea typeface="+mn-ea"/>
          <a:cs typeface="+mn-cs"/>
        </a:defRPr>
      </a:lvl3pPr>
      <a:lvl4pPr marL="1527523" algn="l" defTabSz="1018348" rtl="0" eaLnBrk="1" latinLnBrk="0" hangingPunct="1">
        <a:defRPr sz="2000" kern="1200">
          <a:solidFill>
            <a:schemeClr val="tx1"/>
          </a:solidFill>
          <a:latin typeface="+mn-lt"/>
          <a:ea typeface="+mn-ea"/>
          <a:cs typeface="+mn-cs"/>
        </a:defRPr>
      </a:lvl4pPr>
      <a:lvl5pPr marL="2036696" algn="l" defTabSz="1018348" rtl="0" eaLnBrk="1" latinLnBrk="0" hangingPunct="1">
        <a:defRPr sz="2000" kern="1200">
          <a:solidFill>
            <a:schemeClr val="tx1"/>
          </a:solidFill>
          <a:latin typeface="+mn-lt"/>
          <a:ea typeface="+mn-ea"/>
          <a:cs typeface="+mn-cs"/>
        </a:defRPr>
      </a:lvl5pPr>
      <a:lvl6pPr marL="2545871" algn="l" defTabSz="1018348" rtl="0" eaLnBrk="1" latinLnBrk="0" hangingPunct="1">
        <a:defRPr sz="2000" kern="1200">
          <a:solidFill>
            <a:schemeClr val="tx1"/>
          </a:solidFill>
          <a:latin typeface="+mn-lt"/>
          <a:ea typeface="+mn-ea"/>
          <a:cs typeface="+mn-cs"/>
        </a:defRPr>
      </a:lvl6pPr>
      <a:lvl7pPr marL="3055043" algn="l" defTabSz="1018348" rtl="0" eaLnBrk="1" latinLnBrk="0" hangingPunct="1">
        <a:defRPr sz="2000" kern="1200">
          <a:solidFill>
            <a:schemeClr val="tx1"/>
          </a:solidFill>
          <a:latin typeface="+mn-lt"/>
          <a:ea typeface="+mn-ea"/>
          <a:cs typeface="+mn-cs"/>
        </a:defRPr>
      </a:lvl7pPr>
      <a:lvl8pPr marL="3564219" algn="l" defTabSz="1018348" rtl="0" eaLnBrk="1" latinLnBrk="0" hangingPunct="1">
        <a:defRPr sz="2000" kern="1200">
          <a:solidFill>
            <a:schemeClr val="tx1"/>
          </a:solidFill>
          <a:latin typeface="+mn-lt"/>
          <a:ea typeface="+mn-ea"/>
          <a:cs typeface="+mn-cs"/>
        </a:defRPr>
      </a:lvl8pPr>
      <a:lvl9pPr marL="4073390" algn="l" defTabSz="1018348"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3"/>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58" tIns="50929" rIns="101858" bIns="50929" anchor="ctr"/>
          <a:lstStyle/>
          <a:p>
            <a:endParaRPr lang="cs-CZ"/>
          </a:p>
        </p:txBody>
      </p:sp>
      <p:pic>
        <p:nvPicPr>
          <p:cNvPr id="2051" name="Picture 12"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3"/>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7"/>
          <p:cNvSpPr>
            <a:spLocks noGrp="1" noChangeArrowheads="1"/>
          </p:cNvSpPr>
          <p:nvPr>
            <p:ph type="body" idx="1"/>
          </p:nvPr>
        </p:nvSpPr>
        <p:spPr bwMode="auto">
          <a:xfrm>
            <a:off x="792800" y="1275610"/>
            <a:ext cx="9057799"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769555" y="7081520"/>
            <a:ext cx="4435475" cy="518160"/>
          </a:xfrm>
          <a:prstGeom prst="rect">
            <a:avLst/>
          </a:prstGeom>
          <a:noFill/>
          <a:ln w="9525">
            <a:noFill/>
            <a:miter lim="800000"/>
            <a:headEnd/>
            <a:tailEnd/>
          </a:ln>
          <a:effectLst/>
        </p:spPr>
        <p:txBody>
          <a:bodyPr vert="horz" wrap="square" lIns="0" tIns="50929" rIns="0" bIns="50929"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108553" name="Rectangle 9"/>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29" rIns="0" bIns="50929" numCol="1" anchor="b" anchorCtr="0" compatLnSpc="1">
            <a:prstTxWarp prst="textNoShape">
              <a:avLst/>
            </a:prstTxWarp>
          </a:bodyPr>
          <a:lstStyle>
            <a:lvl1pPr algn="r">
              <a:defRPr sz="1300">
                <a:solidFill>
                  <a:srgbClr val="969696"/>
                </a:solidFill>
                <a:latin typeface="+mn-lt"/>
              </a:defRPr>
            </a:lvl1pPr>
          </a:lstStyle>
          <a:p>
            <a:pPr>
              <a:defRPr/>
            </a:pPr>
            <a:fld id="{98601289-0D6F-4295-B528-E04988BB93EA}"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292" algn="l" rtl="0" eaLnBrk="1" fontAlgn="base" hangingPunct="1">
        <a:spcBef>
          <a:spcPct val="0"/>
        </a:spcBef>
        <a:spcAft>
          <a:spcPct val="0"/>
        </a:spcAft>
        <a:defRPr sz="2700" b="1">
          <a:solidFill>
            <a:srgbClr val="00287D"/>
          </a:solidFill>
          <a:latin typeface="Tahoma" charset="0"/>
        </a:defRPr>
      </a:lvl6pPr>
      <a:lvl7pPr marL="1018586" algn="l" rtl="0" eaLnBrk="1" fontAlgn="base" hangingPunct="1">
        <a:spcBef>
          <a:spcPct val="0"/>
        </a:spcBef>
        <a:spcAft>
          <a:spcPct val="0"/>
        </a:spcAft>
        <a:defRPr sz="2700" b="1">
          <a:solidFill>
            <a:srgbClr val="00287D"/>
          </a:solidFill>
          <a:latin typeface="Tahoma" charset="0"/>
        </a:defRPr>
      </a:lvl7pPr>
      <a:lvl8pPr marL="1527879" algn="l" rtl="0" eaLnBrk="1" fontAlgn="base" hangingPunct="1">
        <a:spcBef>
          <a:spcPct val="0"/>
        </a:spcBef>
        <a:spcAft>
          <a:spcPct val="0"/>
        </a:spcAft>
        <a:defRPr sz="2700" b="1">
          <a:solidFill>
            <a:srgbClr val="00287D"/>
          </a:solidFill>
          <a:latin typeface="Tahoma" charset="0"/>
        </a:defRPr>
      </a:lvl8pPr>
      <a:lvl9pPr marL="2037173" algn="l" rtl="0" eaLnBrk="1" fontAlgn="base" hangingPunct="1">
        <a:spcBef>
          <a:spcPct val="0"/>
        </a:spcBef>
        <a:spcAft>
          <a:spcPct val="0"/>
        </a:spcAft>
        <a:defRPr sz="2700" b="1">
          <a:solidFill>
            <a:srgbClr val="00287D"/>
          </a:solidFill>
          <a:latin typeface="Tahoma" charset="0"/>
        </a:defRPr>
      </a:lvl9pPr>
    </p:titleStyle>
    <p:bodyStyle>
      <a:lvl1pPr marL="381970" indent="-381970" algn="l" rtl="0" eaLnBrk="1" fontAlgn="base" hangingPunct="1">
        <a:spcBef>
          <a:spcPct val="20000"/>
        </a:spcBef>
        <a:spcAft>
          <a:spcPct val="0"/>
        </a:spcAft>
        <a:buClr>
          <a:srgbClr val="969696"/>
        </a:buClr>
        <a:buSzPct val="80000"/>
        <a:buFont typeface="Wingdings" pitchFamily="2" charset="2"/>
        <a:buBlip>
          <a:blip r:embed="rId14"/>
        </a:buBlip>
        <a:defRPr sz="2700">
          <a:solidFill>
            <a:schemeClr val="tx1"/>
          </a:solidFill>
          <a:latin typeface="+mn-lt"/>
          <a:ea typeface="+mn-ea"/>
          <a:cs typeface="+mn-cs"/>
        </a:defRPr>
      </a:lvl1pPr>
      <a:lvl2pPr marL="827601" indent="-318309" algn="l" rtl="0" eaLnBrk="1" fontAlgn="base" hangingPunct="1">
        <a:spcBef>
          <a:spcPct val="20000"/>
        </a:spcBef>
        <a:spcAft>
          <a:spcPct val="0"/>
        </a:spcAft>
        <a:buClr>
          <a:schemeClr val="hlink"/>
        </a:buClr>
        <a:buSzPct val="80000"/>
        <a:buFont typeface="Wingdings" pitchFamily="2" charset="2"/>
        <a:buBlip>
          <a:blip r:embed="rId14"/>
        </a:buBlip>
        <a:defRPr sz="2700">
          <a:solidFill>
            <a:schemeClr val="tx1"/>
          </a:solidFill>
          <a:latin typeface="+mn-lt"/>
        </a:defRPr>
      </a:lvl2pPr>
      <a:lvl3pPr marL="1273233" indent="-254646" algn="l" rtl="0" eaLnBrk="1" fontAlgn="base" hangingPunct="1">
        <a:spcBef>
          <a:spcPct val="20000"/>
        </a:spcBef>
        <a:spcAft>
          <a:spcPct val="0"/>
        </a:spcAft>
        <a:buClr>
          <a:schemeClr val="folHlink"/>
        </a:buClr>
        <a:buSzPct val="80000"/>
        <a:buFont typeface="Wingdings" pitchFamily="2" charset="2"/>
        <a:buBlip>
          <a:blip r:embed="rId14"/>
        </a:buBlip>
        <a:defRPr sz="2700">
          <a:solidFill>
            <a:schemeClr val="tx1"/>
          </a:solidFill>
          <a:latin typeface="+mn-lt"/>
        </a:defRPr>
      </a:lvl3pPr>
      <a:lvl4pPr marL="1782525" indent="-254646" algn="l" rtl="0" eaLnBrk="1" fontAlgn="base" hangingPunct="1">
        <a:spcBef>
          <a:spcPct val="20000"/>
        </a:spcBef>
        <a:spcAft>
          <a:spcPct val="0"/>
        </a:spcAft>
        <a:buClr>
          <a:schemeClr val="accent2"/>
        </a:buClr>
        <a:buSzPct val="90000"/>
        <a:buFont typeface="Wingdings" pitchFamily="2" charset="2"/>
        <a:buBlip>
          <a:blip r:embed="rId14"/>
        </a:buBlip>
        <a:defRPr sz="2200">
          <a:solidFill>
            <a:schemeClr val="tx1"/>
          </a:solidFill>
          <a:latin typeface="+mn-lt"/>
        </a:defRPr>
      </a:lvl4pPr>
      <a:lvl5pPr marL="2291819"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801112"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3310406"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819698"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4328992"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1018586" rtl="0" eaLnBrk="1" latinLnBrk="0" hangingPunct="1">
        <a:defRPr sz="2000" kern="1200">
          <a:solidFill>
            <a:schemeClr val="tx1"/>
          </a:solidFill>
          <a:latin typeface="+mn-lt"/>
          <a:ea typeface="+mn-ea"/>
          <a:cs typeface="+mn-cs"/>
        </a:defRPr>
      </a:lvl1pPr>
      <a:lvl2pPr marL="509292" algn="l" defTabSz="1018586" rtl="0" eaLnBrk="1" latinLnBrk="0" hangingPunct="1">
        <a:defRPr sz="2000" kern="1200">
          <a:solidFill>
            <a:schemeClr val="tx1"/>
          </a:solidFill>
          <a:latin typeface="+mn-lt"/>
          <a:ea typeface="+mn-ea"/>
          <a:cs typeface="+mn-cs"/>
        </a:defRPr>
      </a:lvl2pPr>
      <a:lvl3pPr marL="1018586" algn="l" defTabSz="1018586" rtl="0" eaLnBrk="1" latinLnBrk="0" hangingPunct="1">
        <a:defRPr sz="2000" kern="1200">
          <a:solidFill>
            <a:schemeClr val="tx1"/>
          </a:solidFill>
          <a:latin typeface="+mn-lt"/>
          <a:ea typeface="+mn-ea"/>
          <a:cs typeface="+mn-cs"/>
        </a:defRPr>
      </a:lvl3pPr>
      <a:lvl4pPr marL="1527879" algn="l" defTabSz="1018586" rtl="0" eaLnBrk="1" latinLnBrk="0" hangingPunct="1">
        <a:defRPr sz="2000" kern="1200">
          <a:solidFill>
            <a:schemeClr val="tx1"/>
          </a:solidFill>
          <a:latin typeface="+mn-lt"/>
          <a:ea typeface="+mn-ea"/>
          <a:cs typeface="+mn-cs"/>
        </a:defRPr>
      </a:lvl4pPr>
      <a:lvl5pPr marL="2037173" algn="l" defTabSz="1018586" rtl="0" eaLnBrk="1" latinLnBrk="0" hangingPunct="1">
        <a:defRPr sz="2000" kern="1200">
          <a:solidFill>
            <a:schemeClr val="tx1"/>
          </a:solidFill>
          <a:latin typeface="+mn-lt"/>
          <a:ea typeface="+mn-ea"/>
          <a:cs typeface="+mn-cs"/>
        </a:defRPr>
      </a:lvl5pPr>
      <a:lvl6pPr marL="2546466" algn="l" defTabSz="1018586" rtl="0" eaLnBrk="1" latinLnBrk="0" hangingPunct="1">
        <a:defRPr sz="2000" kern="1200">
          <a:solidFill>
            <a:schemeClr val="tx1"/>
          </a:solidFill>
          <a:latin typeface="+mn-lt"/>
          <a:ea typeface="+mn-ea"/>
          <a:cs typeface="+mn-cs"/>
        </a:defRPr>
      </a:lvl6pPr>
      <a:lvl7pPr marL="3055758" algn="l" defTabSz="1018586" rtl="0" eaLnBrk="1" latinLnBrk="0" hangingPunct="1">
        <a:defRPr sz="2000" kern="1200">
          <a:solidFill>
            <a:schemeClr val="tx1"/>
          </a:solidFill>
          <a:latin typeface="+mn-lt"/>
          <a:ea typeface="+mn-ea"/>
          <a:cs typeface="+mn-cs"/>
        </a:defRPr>
      </a:lvl7pPr>
      <a:lvl8pPr marL="3565052" algn="l" defTabSz="1018586" rtl="0" eaLnBrk="1" latinLnBrk="0" hangingPunct="1">
        <a:defRPr sz="2000" kern="1200">
          <a:solidFill>
            <a:schemeClr val="tx1"/>
          </a:solidFill>
          <a:latin typeface="+mn-lt"/>
          <a:ea typeface="+mn-ea"/>
          <a:cs typeface="+mn-cs"/>
        </a:defRPr>
      </a:lvl8pPr>
      <a:lvl9pPr marL="4074344" algn="l" defTabSz="1018586"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4"/>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46" tIns="50923" rIns="101846" bIns="50923" anchor="ctr"/>
          <a:lstStyle/>
          <a:p>
            <a:endParaRPr lang="cs-CZ"/>
          </a:p>
        </p:txBody>
      </p:sp>
      <p:pic>
        <p:nvPicPr>
          <p:cNvPr id="3075" name="Picture 10"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4"/>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6"/>
          <p:cNvSpPr>
            <a:spLocks noGrp="1" noChangeArrowheads="1"/>
          </p:cNvSpPr>
          <p:nvPr>
            <p:ph type="body" idx="1"/>
          </p:nvPr>
        </p:nvSpPr>
        <p:spPr bwMode="auto">
          <a:xfrm>
            <a:off x="2773045" y="1275610"/>
            <a:ext cx="7077552"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769556" y="7081520"/>
            <a:ext cx="4435475" cy="518160"/>
          </a:xfrm>
          <a:prstGeom prst="rect">
            <a:avLst/>
          </a:prstGeom>
          <a:noFill/>
          <a:ln w="9525">
            <a:noFill/>
            <a:miter lim="800000"/>
            <a:headEnd/>
            <a:tailEnd/>
          </a:ln>
          <a:effectLst/>
        </p:spPr>
        <p:txBody>
          <a:bodyPr vert="horz" wrap="square" lIns="0" tIns="50923" rIns="0" bIns="50923"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110600" name="Rectangle 8"/>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23" rIns="0" bIns="50923" numCol="1" anchor="b" anchorCtr="0" compatLnSpc="1">
            <a:prstTxWarp prst="textNoShape">
              <a:avLst/>
            </a:prstTxWarp>
          </a:bodyPr>
          <a:lstStyle>
            <a:lvl1pPr algn="r">
              <a:defRPr sz="1300">
                <a:solidFill>
                  <a:srgbClr val="969696"/>
                </a:solidFill>
                <a:latin typeface="+mn-lt"/>
              </a:defRPr>
            </a:lvl1pPr>
          </a:lstStyle>
          <a:p>
            <a:pPr>
              <a:defRPr/>
            </a:pPr>
            <a:fld id="{164666F8-6873-4C77-9292-48D05F2D1CD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233" algn="l" rtl="0" eaLnBrk="1" fontAlgn="base" hangingPunct="1">
        <a:spcBef>
          <a:spcPct val="0"/>
        </a:spcBef>
        <a:spcAft>
          <a:spcPct val="0"/>
        </a:spcAft>
        <a:defRPr sz="2700" b="1">
          <a:solidFill>
            <a:srgbClr val="00287D"/>
          </a:solidFill>
          <a:latin typeface="Tahoma" charset="0"/>
        </a:defRPr>
      </a:lvl6pPr>
      <a:lvl7pPr marL="1018467" algn="l" rtl="0" eaLnBrk="1" fontAlgn="base" hangingPunct="1">
        <a:spcBef>
          <a:spcPct val="0"/>
        </a:spcBef>
        <a:spcAft>
          <a:spcPct val="0"/>
        </a:spcAft>
        <a:defRPr sz="2700" b="1">
          <a:solidFill>
            <a:srgbClr val="00287D"/>
          </a:solidFill>
          <a:latin typeface="Tahoma" charset="0"/>
        </a:defRPr>
      </a:lvl7pPr>
      <a:lvl8pPr marL="1527701" algn="l" rtl="0" eaLnBrk="1" fontAlgn="base" hangingPunct="1">
        <a:spcBef>
          <a:spcPct val="0"/>
        </a:spcBef>
        <a:spcAft>
          <a:spcPct val="0"/>
        </a:spcAft>
        <a:defRPr sz="2700" b="1">
          <a:solidFill>
            <a:srgbClr val="00287D"/>
          </a:solidFill>
          <a:latin typeface="Tahoma" charset="0"/>
        </a:defRPr>
      </a:lvl8pPr>
      <a:lvl9pPr marL="2036935" algn="l" rtl="0" eaLnBrk="1" fontAlgn="base" hangingPunct="1">
        <a:spcBef>
          <a:spcPct val="0"/>
        </a:spcBef>
        <a:spcAft>
          <a:spcPct val="0"/>
        </a:spcAft>
        <a:defRPr sz="2700" b="1">
          <a:solidFill>
            <a:srgbClr val="00287D"/>
          </a:solidFill>
          <a:latin typeface="Tahoma" charset="0"/>
        </a:defRPr>
      </a:lvl9pPr>
    </p:titleStyle>
    <p:bodyStyle>
      <a:lvl1pPr marL="381925" indent="-381925" algn="l" rtl="0" eaLnBrk="1" fontAlgn="base" hangingPunct="1">
        <a:spcBef>
          <a:spcPct val="20000"/>
        </a:spcBef>
        <a:spcAft>
          <a:spcPct val="0"/>
        </a:spcAft>
        <a:buClr>
          <a:srgbClr val="969696"/>
        </a:buClr>
        <a:buSzPct val="80000"/>
        <a:buFont typeface="Wingdings" pitchFamily="2" charset="2"/>
        <a:buBlip>
          <a:blip r:embed="rId14"/>
        </a:buBlip>
        <a:defRPr sz="2700">
          <a:solidFill>
            <a:schemeClr val="tx1"/>
          </a:solidFill>
          <a:latin typeface="+mn-lt"/>
          <a:ea typeface="+mn-ea"/>
          <a:cs typeface="+mn-cs"/>
        </a:defRPr>
      </a:lvl1pPr>
      <a:lvl2pPr marL="827504" indent="-318271" algn="l" rtl="0" eaLnBrk="1" fontAlgn="base" hangingPunct="1">
        <a:spcBef>
          <a:spcPct val="20000"/>
        </a:spcBef>
        <a:spcAft>
          <a:spcPct val="0"/>
        </a:spcAft>
        <a:buClr>
          <a:schemeClr val="hlink"/>
        </a:buClr>
        <a:buSzPct val="80000"/>
        <a:buFont typeface="Wingdings" pitchFamily="2" charset="2"/>
        <a:buBlip>
          <a:blip r:embed="rId14"/>
        </a:buBlip>
        <a:defRPr sz="2700">
          <a:solidFill>
            <a:schemeClr val="tx1"/>
          </a:solidFill>
          <a:latin typeface="+mn-lt"/>
        </a:defRPr>
      </a:lvl2pPr>
      <a:lvl3pPr marL="1273084" indent="-254616" algn="l" rtl="0" eaLnBrk="1" fontAlgn="base" hangingPunct="1">
        <a:spcBef>
          <a:spcPct val="20000"/>
        </a:spcBef>
        <a:spcAft>
          <a:spcPct val="0"/>
        </a:spcAft>
        <a:buClr>
          <a:schemeClr val="folHlink"/>
        </a:buClr>
        <a:buSzPct val="80000"/>
        <a:buFont typeface="Wingdings" pitchFamily="2" charset="2"/>
        <a:buBlip>
          <a:blip r:embed="rId14"/>
        </a:buBlip>
        <a:defRPr sz="2700">
          <a:solidFill>
            <a:schemeClr val="tx1"/>
          </a:solidFill>
          <a:latin typeface="+mn-lt"/>
        </a:defRPr>
      </a:lvl3pPr>
      <a:lvl4pPr marL="1782317" indent="-254616" algn="l" rtl="0" eaLnBrk="1" fontAlgn="base" hangingPunct="1">
        <a:spcBef>
          <a:spcPct val="20000"/>
        </a:spcBef>
        <a:spcAft>
          <a:spcPct val="0"/>
        </a:spcAft>
        <a:buClr>
          <a:schemeClr val="accent2"/>
        </a:buClr>
        <a:buSzPct val="90000"/>
        <a:buFont typeface="Wingdings" pitchFamily="2" charset="2"/>
        <a:buBlip>
          <a:blip r:embed="rId14"/>
        </a:buBlip>
        <a:defRPr sz="2200">
          <a:solidFill>
            <a:schemeClr val="tx1"/>
          </a:solidFill>
          <a:latin typeface="+mn-lt"/>
        </a:defRPr>
      </a:lvl4pPr>
      <a:lvl5pPr marL="2291551"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800785"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3310019"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819251"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4328485" indent="-25461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1018467" rtl="0" eaLnBrk="1" latinLnBrk="0" hangingPunct="1">
        <a:defRPr sz="2000" kern="1200">
          <a:solidFill>
            <a:schemeClr val="tx1"/>
          </a:solidFill>
          <a:latin typeface="+mn-lt"/>
          <a:ea typeface="+mn-ea"/>
          <a:cs typeface="+mn-cs"/>
        </a:defRPr>
      </a:lvl1pPr>
      <a:lvl2pPr marL="509233" algn="l" defTabSz="1018467" rtl="0" eaLnBrk="1" latinLnBrk="0" hangingPunct="1">
        <a:defRPr sz="2000" kern="1200">
          <a:solidFill>
            <a:schemeClr val="tx1"/>
          </a:solidFill>
          <a:latin typeface="+mn-lt"/>
          <a:ea typeface="+mn-ea"/>
          <a:cs typeface="+mn-cs"/>
        </a:defRPr>
      </a:lvl2pPr>
      <a:lvl3pPr marL="1018467" algn="l" defTabSz="1018467" rtl="0" eaLnBrk="1" latinLnBrk="0" hangingPunct="1">
        <a:defRPr sz="2000" kern="1200">
          <a:solidFill>
            <a:schemeClr val="tx1"/>
          </a:solidFill>
          <a:latin typeface="+mn-lt"/>
          <a:ea typeface="+mn-ea"/>
          <a:cs typeface="+mn-cs"/>
        </a:defRPr>
      </a:lvl3pPr>
      <a:lvl4pPr marL="1527701" algn="l" defTabSz="1018467" rtl="0" eaLnBrk="1" latinLnBrk="0" hangingPunct="1">
        <a:defRPr sz="2000" kern="1200">
          <a:solidFill>
            <a:schemeClr val="tx1"/>
          </a:solidFill>
          <a:latin typeface="+mn-lt"/>
          <a:ea typeface="+mn-ea"/>
          <a:cs typeface="+mn-cs"/>
        </a:defRPr>
      </a:lvl4pPr>
      <a:lvl5pPr marL="2036935" algn="l" defTabSz="1018467" rtl="0" eaLnBrk="1" latinLnBrk="0" hangingPunct="1">
        <a:defRPr sz="2000" kern="1200">
          <a:solidFill>
            <a:schemeClr val="tx1"/>
          </a:solidFill>
          <a:latin typeface="+mn-lt"/>
          <a:ea typeface="+mn-ea"/>
          <a:cs typeface="+mn-cs"/>
        </a:defRPr>
      </a:lvl5pPr>
      <a:lvl6pPr marL="2546169" algn="l" defTabSz="1018467" rtl="0" eaLnBrk="1" latinLnBrk="0" hangingPunct="1">
        <a:defRPr sz="2000" kern="1200">
          <a:solidFill>
            <a:schemeClr val="tx1"/>
          </a:solidFill>
          <a:latin typeface="+mn-lt"/>
          <a:ea typeface="+mn-ea"/>
          <a:cs typeface="+mn-cs"/>
        </a:defRPr>
      </a:lvl6pPr>
      <a:lvl7pPr marL="3055400" algn="l" defTabSz="1018467" rtl="0" eaLnBrk="1" latinLnBrk="0" hangingPunct="1">
        <a:defRPr sz="2000" kern="1200">
          <a:solidFill>
            <a:schemeClr val="tx1"/>
          </a:solidFill>
          <a:latin typeface="+mn-lt"/>
          <a:ea typeface="+mn-ea"/>
          <a:cs typeface="+mn-cs"/>
        </a:defRPr>
      </a:lvl7pPr>
      <a:lvl8pPr marL="3564636" algn="l" defTabSz="1018467" rtl="0" eaLnBrk="1" latinLnBrk="0" hangingPunct="1">
        <a:defRPr sz="2000" kern="1200">
          <a:solidFill>
            <a:schemeClr val="tx1"/>
          </a:solidFill>
          <a:latin typeface="+mn-lt"/>
          <a:ea typeface="+mn-ea"/>
          <a:cs typeface="+mn-cs"/>
        </a:defRPr>
      </a:lvl8pPr>
      <a:lvl9pPr marL="4073867" algn="l" defTabSz="1018467"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5"/>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35" tIns="50917" rIns="101835" bIns="50917" anchor="ctr"/>
          <a:lstStyle/>
          <a:p>
            <a:endParaRPr lang="cs-CZ"/>
          </a:p>
        </p:txBody>
      </p:sp>
      <p:pic>
        <p:nvPicPr>
          <p:cNvPr id="4099"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5"/>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
          <p:cNvSpPr>
            <a:spLocks noGrp="1" noChangeArrowheads="1"/>
          </p:cNvSpPr>
          <p:nvPr>
            <p:ph type="title"/>
          </p:nvPr>
        </p:nvSpPr>
        <p:spPr bwMode="auto">
          <a:xfrm>
            <a:off x="792803" y="1275610"/>
            <a:ext cx="8610759" cy="734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0917" rIns="0" bIns="50917" numCol="1" anchor="b" anchorCtr="0" compatLnSpc="1">
            <a:prstTxWarp prst="textNoShape">
              <a:avLst/>
            </a:prstTxWarp>
          </a:bodyPr>
          <a:lstStyle/>
          <a:p>
            <a:pPr lvl="0"/>
            <a:r>
              <a:rPr lang="cs-CZ" smtClean="0"/>
              <a:t>Klepnutím lze upravit styl předlohy nadpisů.</a:t>
            </a:r>
          </a:p>
        </p:txBody>
      </p:sp>
      <p:sp>
        <p:nvSpPr>
          <p:cNvPr id="4101" name="Rectangle 5"/>
          <p:cNvSpPr>
            <a:spLocks noGrp="1" noChangeArrowheads="1"/>
          </p:cNvSpPr>
          <p:nvPr>
            <p:ph type="body" idx="1"/>
          </p:nvPr>
        </p:nvSpPr>
        <p:spPr bwMode="auto">
          <a:xfrm>
            <a:off x="792803" y="2286745"/>
            <a:ext cx="9057799" cy="20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769557" y="7081520"/>
            <a:ext cx="4435475" cy="518160"/>
          </a:xfrm>
          <a:prstGeom prst="rect">
            <a:avLst/>
          </a:prstGeom>
          <a:noFill/>
          <a:ln w="9525">
            <a:noFill/>
            <a:miter lim="800000"/>
            <a:headEnd/>
            <a:tailEnd/>
          </a:ln>
          <a:effectLst/>
        </p:spPr>
        <p:txBody>
          <a:bodyPr vert="horz" wrap="square" lIns="0" tIns="50917" rIns="0" bIns="50917"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221191" name="Rectangle 7"/>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17" rIns="0" bIns="50917" numCol="1" anchor="b" anchorCtr="0" compatLnSpc="1">
            <a:prstTxWarp prst="textNoShape">
              <a:avLst/>
            </a:prstTxWarp>
          </a:bodyPr>
          <a:lstStyle>
            <a:lvl1pPr algn="r">
              <a:defRPr sz="1300">
                <a:solidFill>
                  <a:srgbClr val="969696"/>
                </a:solidFill>
                <a:latin typeface="+mn-lt"/>
              </a:defRPr>
            </a:lvl1pPr>
          </a:lstStyle>
          <a:p>
            <a:pPr>
              <a:defRPr/>
            </a:pPr>
            <a:fld id="{BB682F84-9840-4904-BD41-D5621E0E1556}" type="slidenum">
              <a:rPr lang="cs-CZ"/>
              <a:pPr>
                <a:defRPr/>
              </a:pPr>
              <a:t>‹#›</a:t>
            </a:fld>
            <a:endParaRPr lang="cs-CZ"/>
          </a:p>
        </p:txBody>
      </p:sp>
      <p:pic>
        <p:nvPicPr>
          <p:cNvPr id="4104" name="Picture 8" descr="OPVK_MU_vlevo_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1052" y="4888336"/>
            <a:ext cx="6730048" cy="164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rebuchet MS" pitchFamily="34" charset="0"/>
        </a:defRPr>
      </a:lvl2pPr>
      <a:lvl3pPr algn="l" rtl="0" eaLnBrk="1" fontAlgn="base" hangingPunct="1">
        <a:spcBef>
          <a:spcPct val="0"/>
        </a:spcBef>
        <a:spcAft>
          <a:spcPct val="0"/>
        </a:spcAft>
        <a:defRPr sz="2700" b="1">
          <a:solidFill>
            <a:srgbClr val="00287D"/>
          </a:solidFill>
          <a:latin typeface="Trebuchet MS" pitchFamily="34" charset="0"/>
        </a:defRPr>
      </a:lvl3pPr>
      <a:lvl4pPr algn="l" rtl="0" eaLnBrk="1" fontAlgn="base" hangingPunct="1">
        <a:spcBef>
          <a:spcPct val="0"/>
        </a:spcBef>
        <a:spcAft>
          <a:spcPct val="0"/>
        </a:spcAft>
        <a:defRPr sz="2700" b="1">
          <a:solidFill>
            <a:srgbClr val="00287D"/>
          </a:solidFill>
          <a:latin typeface="Trebuchet MS" pitchFamily="34" charset="0"/>
        </a:defRPr>
      </a:lvl4pPr>
      <a:lvl5pPr algn="l" rtl="0" eaLnBrk="1" fontAlgn="base" hangingPunct="1">
        <a:spcBef>
          <a:spcPct val="0"/>
        </a:spcBef>
        <a:spcAft>
          <a:spcPct val="0"/>
        </a:spcAft>
        <a:defRPr sz="2700" b="1">
          <a:solidFill>
            <a:srgbClr val="00287D"/>
          </a:solidFill>
          <a:latin typeface="Trebuchet MS" pitchFamily="34" charset="0"/>
        </a:defRPr>
      </a:lvl5pPr>
      <a:lvl6pPr marL="509174" algn="l" rtl="0" eaLnBrk="1" fontAlgn="base" hangingPunct="1">
        <a:spcBef>
          <a:spcPct val="0"/>
        </a:spcBef>
        <a:spcAft>
          <a:spcPct val="0"/>
        </a:spcAft>
        <a:defRPr sz="2700" b="1">
          <a:solidFill>
            <a:srgbClr val="00287D"/>
          </a:solidFill>
          <a:latin typeface="Trebuchet MS" pitchFamily="34" charset="0"/>
        </a:defRPr>
      </a:lvl6pPr>
      <a:lvl7pPr marL="1018348" algn="l" rtl="0" eaLnBrk="1" fontAlgn="base" hangingPunct="1">
        <a:spcBef>
          <a:spcPct val="0"/>
        </a:spcBef>
        <a:spcAft>
          <a:spcPct val="0"/>
        </a:spcAft>
        <a:defRPr sz="2700" b="1">
          <a:solidFill>
            <a:srgbClr val="00287D"/>
          </a:solidFill>
          <a:latin typeface="Trebuchet MS" pitchFamily="34" charset="0"/>
        </a:defRPr>
      </a:lvl7pPr>
      <a:lvl8pPr marL="1527523" algn="l" rtl="0" eaLnBrk="1" fontAlgn="base" hangingPunct="1">
        <a:spcBef>
          <a:spcPct val="0"/>
        </a:spcBef>
        <a:spcAft>
          <a:spcPct val="0"/>
        </a:spcAft>
        <a:defRPr sz="2700" b="1">
          <a:solidFill>
            <a:srgbClr val="00287D"/>
          </a:solidFill>
          <a:latin typeface="Trebuchet MS" pitchFamily="34" charset="0"/>
        </a:defRPr>
      </a:lvl8pPr>
      <a:lvl9pPr marL="2036696" algn="l" rtl="0" eaLnBrk="1" fontAlgn="base" hangingPunct="1">
        <a:spcBef>
          <a:spcPct val="0"/>
        </a:spcBef>
        <a:spcAft>
          <a:spcPct val="0"/>
        </a:spcAft>
        <a:defRPr sz="2700" b="1">
          <a:solidFill>
            <a:srgbClr val="00287D"/>
          </a:solidFill>
          <a:latin typeface="Trebuchet MS" pitchFamily="34" charset="0"/>
        </a:defRPr>
      </a:lvl9pPr>
    </p:titleStyle>
    <p:bodyStyle>
      <a:lvl1pPr marL="381880" indent="-381880"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407" indent="-318233"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2936" indent="-25458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108" indent="-25458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1283"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0457"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09632"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18805"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7978" indent="-25458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348" rtl="0" eaLnBrk="1" latinLnBrk="0" hangingPunct="1">
        <a:defRPr sz="2000" kern="1200">
          <a:solidFill>
            <a:schemeClr val="tx1"/>
          </a:solidFill>
          <a:latin typeface="+mn-lt"/>
          <a:ea typeface="+mn-ea"/>
          <a:cs typeface="+mn-cs"/>
        </a:defRPr>
      </a:lvl1pPr>
      <a:lvl2pPr marL="509174" algn="l" defTabSz="1018348" rtl="0" eaLnBrk="1" latinLnBrk="0" hangingPunct="1">
        <a:defRPr sz="2000" kern="1200">
          <a:solidFill>
            <a:schemeClr val="tx1"/>
          </a:solidFill>
          <a:latin typeface="+mn-lt"/>
          <a:ea typeface="+mn-ea"/>
          <a:cs typeface="+mn-cs"/>
        </a:defRPr>
      </a:lvl2pPr>
      <a:lvl3pPr marL="1018348" algn="l" defTabSz="1018348" rtl="0" eaLnBrk="1" latinLnBrk="0" hangingPunct="1">
        <a:defRPr sz="2000" kern="1200">
          <a:solidFill>
            <a:schemeClr val="tx1"/>
          </a:solidFill>
          <a:latin typeface="+mn-lt"/>
          <a:ea typeface="+mn-ea"/>
          <a:cs typeface="+mn-cs"/>
        </a:defRPr>
      </a:lvl3pPr>
      <a:lvl4pPr marL="1527523" algn="l" defTabSz="1018348" rtl="0" eaLnBrk="1" latinLnBrk="0" hangingPunct="1">
        <a:defRPr sz="2000" kern="1200">
          <a:solidFill>
            <a:schemeClr val="tx1"/>
          </a:solidFill>
          <a:latin typeface="+mn-lt"/>
          <a:ea typeface="+mn-ea"/>
          <a:cs typeface="+mn-cs"/>
        </a:defRPr>
      </a:lvl4pPr>
      <a:lvl5pPr marL="2036696" algn="l" defTabSz="1018348" rtl="0" eaLnBrk="1" latinLnBrk="0" hangingPunct="1">
        <a:defRPr sz="2000" kern="1200">
          <a:solidFill>
            <a:schemeClr val="tx1"/>
          </a:solidFill>
          <a:latin typeface="+mn-lt"/>
          <a:ea typeface="+mn-ea"/>
          <a:cs typeface="+mn-cs"/>
        </a:defRPr>
      </a:lvl5pPr>
      <a:lvl6pPr marL="2545871" algn="l" defTabSz="1018348" rtl="0" eaLnBrk="1" latinLnBrk="0" hangingPunct="1">
        <a:defRPr sz="2000" kern="1200">
          <a:solidFill>
            <a:schemeClr val="tx1"/>
          </a:solidFill>
          <a:latin typeface="+mn-lt"/>
          <a:ea typeface="+mn-ea"/>
          <a:cs typeface="+mn-cs"/>
        </a:defRPr>
      </a:lvl6pPr>
      <a:lvl7pPr marL="3055043" algn="l" defTabSz="1018348" rtl="0" eaLnBrk="1" latinLnBrk="0" hangingPunct="1">
        <a:defRPr sz="2000" kern="1200">
          <a:solidFill>
            <a:schemeClr val="tx1"/>
          </a:solidFill>
          <a:latin typeface="+mn-lt"/>
          <a:ea typeface="+mn-ea"/>
          <a:cs typeface="+mn-cs"/>
        </a:defRPr>
      </a:lvl7pPr>
      <a:lvl8pPr marL="3564219" algn="l" defTabSz="1018348" rtl="0" eaLnBrk="1" latinLnBrk="0" hangingPunct="1">
        <a:defRPr sz="2000" kern="1200">
          <a:solidFill>
            <a:schemeClr val="tx1"/>
          </a:solidFill>
          <a:latin typeface="+mn-lt"/>
          <a:ea typeface="+mn-ea"/>
          <a:cs typeface="+mn-cs"/>
        </a:defRPr>
      </a:lvl8pPr>
      <a:lvl9pPr marL="4073390" algn="l" defTabSz="1018348" rtl="0" eaLnBrk="1" latinLnBrk="0" hangingPunct="1">
        <a:defRPr sz="20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6"/>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23" tIns="50911" rIns="101823" bIns="50911" anchor="ctr"/>
          <a:lstStyle/>
          <a:p>
            <a:endParaRPr lang="cs-CZ"/>
          </a:p>
        </p:txBody>
      </p:sp>
      <p:pic>
        <p:nvPicPr>
          <p:cNvPr id="5123"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body" idx="1"/>
          </p:nvPr>
        </p:nvSpPr>
        <p:spPr bwMode="auto">
          <a:xfrm>
            <a:off x="792804" y="1275610"/>
            <a:ext cx="9057799" cy="953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769558" y="7081520"/>
            <a:ext cx="4435475" cy="518160"/>
          </a:xfrm>
          <a:prstGeom prst="rect">
            <a:avLst/>
          </a:prstGeom>
          <a:noFill/>
          <a:ln w="9525">
            <a:noFill/>
            <a:miter lim="800000"/>
            <a:headEnd/>
            <a:tailEnd/>
          </a:ln>
          <a:effectLst/>
        </p:spPr>
        <p:txBody>
          <a:bodyPr vert="horz" wrap="square" lIns="0" tIns="50911" rIns="0" bIns="50911"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223238" name="Rectangle 6"/>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11" rIns="0" bIns="50911" numCol="1" anchor="b" anchorCtr="0" compatLnSpc="1">
            <a:prstTxWarp prst="textNoShape">
              <a:avLst/>
            </a:prstTxWarp>
          </a:bodyPr>
          <a:lstStyle>
            <a:lvl1pPr algn="r">
              <a:defRPr sz="1300">
                <a:solidFill>
                  <a:srgbClr val="969696"/>
                </a:solidFill>
                <a:latin typeface="+mn-lt"/>
              </a:defRPr>
            </a:lvl1pPr>
          </a:lstStyle>
          <a:p>
            <a:pPr>
              <a:defRPr/>
            </a:pPr>
            <a:fld id="{736E296D-C6D3-4E88-A168-CD201AD82831}" type="slidenum">
              <a:rPr lang="cs-CZ"/>
              <a:pPr>
                <a:defRPr/>
              </a:pPr>
              <a:t>‹#›</a:t>
            </a:fld>
            <a:endParaRPr lang="cs-CZ"/>
          </a:p>
        </p:txBody>
      </p:sp>
      <p:pic>
        <p:nvPicPr>
          <p:cNvPr id="5127" name="Picture 8" descr="OPVK_MU_stred_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1052" y="3161139"/>
            <a:ext cx="8467566" cy="213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115" algn="l" rtl="0" eaLnBrk="1" fontAlgn="base" hangingPunct="1">
        <a:spcBef>
          <a:spcPct val="0"/>
        </a:spcBef>
        <a:spcAft>
          <a:spcPct val="0"/>
        </a:spcAft>
        <a:defRPr sz="2700" b="1">
          <a:solidFill>
            <a:srgbClr val="00287D"/>
          </a:solidFill>
          <a:latin typeface="Tahoma" charset="0"/>
        </a:defRPr>
      </a:lvl6pPr>
      <a:lvl7pPr marL="1018228" algn="l" rtl="0" eaLnBrk="1" fontAlgn="base" hangingPunct="1">
        <a:spcBef>
          <a:spcPct val="0"/>
        </a:spcBef>
        <a:spcAft>
          <a:spcPct val="0"/>
        </a:spcAft>
        <a:defRPr sz="2700" b="1">
          <a:solidFill>
            <a:srgbClr val="00287D"/>
          </a:solidFill>
          <a:latin typeface="Tahoma" charset="0"/>
        </a:defRPr>
      </a:lvl7pPr>
      <a:lvl8pPr marL="1527344" algn="l" rtl="0" eaLnBrk="1" fontAlgn="base" hangingPunct="1">
        <a:spcBef>
          <a:spcPct val="0"/>
        </a:spcBef>
        <a:spcAft>
          <a:spcPct val="0"/>
        </a:spcAft>
        <a:defRPr sz="2700" b="1">
          <a:solidFill>
            <a:srgbClr val="00287D"/>
          </a:solidFill>
          <a:latin typeface="Tahoma" charset="0"/>
        </a:defRPr>
      </a:lvl8pPr>
      <a:lvl9pPr marL="2036458" algn="l" rtl="0" eaLnBrk="1" fontAlgn="base" hangingPunct="1">
        <a:spcBef>
          <a:spcPct val="0"/>
        </a:spcBef>
        <a:spcAft>
          <a:spcPct val="0"/>
        </a:spcAft>
        <a:defRPr sz="2700" b="1">
          <a:solidFill>
            <a:srgbClr val="00287D"/>
          </a:solidFill>
          <a:latin typeface="Tahoma" charset="0"/>
        </a:defRPr>
      </a:lvl9pPr>
    </p:titleStyle>
    <p:bodyStyle>
      <a:lvl1pPr marL="381835" indent="-381835"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310" indent="-318195"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2787" indent="-25455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1900" indent="-25455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1015"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0129"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09245"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18359"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7471" indent="-25455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19"/>
          <p:cNvSpPr>
            <a:spLocks noChangeArrowheads="1"/>
          </p:cNvSpPr>
          <p:nvPr/>
        </p:nvSpPr>
        <p:spPr bwMode="auto">
          <a:xfrm>
            <a:off x="0" y="1"/>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p>
            <a:endParaRPr lang="cs-CZ"/>
          </a:p>
        </p:txBody>
      </p:sp>
      <p:pic>
        <p:nvPicPr>
          <p:cNvPr id="1027" name="Picture 25" descr="zahlavi CZ"/>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1"/>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9"/>
          <p:cNvSpPr>
            <a:spLocks noGrp="1" noChangeArrowheads="1"/>
          </p:cNvSpPr>
          <p:nvPr>
            <p:ph type="title"/>
          </p:nvPr>
        </p:nvSpPr>
        <p:spPr bwMode="auto">
          <a:xfrm>
            <a:off x="792798" y="1275610"/>
            <a:ext cx="8610759" cy="734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0941" rIns="0" bIns="50941" numCol="1" anchor="b" anchorCtr="0" compatLnSpc="1">
            <a:prstTxWarp prst="textNoShape">
              <a:avLst/>
            </a:prstTxWarp>
          </a:bodyPr>
          <a:lstStyle/>
          <a:p>
            <a:pPr lvl="0"/>
            <a:r>
              <a:rPr lang="cs-CZ" smtClean="0"/>
              <a:t>Klepnutím lze upravit styl předlohy nadpisů.</a:t>
            </a:r>
          </a:p>
        </p:txBody>
      </p:sp>
      <p:sp>
        <p:nvSpPr>
          <p:cNvPr id="1029" name="Rectangle 10"/>
          <p:cNvSpPr>
            <a:spLocks noGrp="1" noChangeArrowheads="1"/>
          </p:cNvSpPr>
          <p:nvPr>
            <p:ph type="body" idx="1"/>
          </p:nvPr>
        </p:nvSpPr>
        <p:spPr bwMode="auto">
          <a:xfrm>
            <a:off x="792798" y="2286741"/>
            <a:ext cx="9057799" cy="4663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769553" y="7081520"/>
            <a:ext cx="4435475" cy="518160"/>
          </a:xfrm>
          <a:prstGeom prst="rect">
            <a:avLst/>
          </a:prstGeom>
          <a:noFill/>
          <a:ln w="9525">
            <a:noFill/>
            <a:miter lim="800000"/>
            <a:headEnd/>
            <a:tailEnd/>
          </a:ln>
          <a:effectLst/>
        </p:spPr>
        <p:txBody>
          <a:bodyPr vert="horz" wrap="square" lIns="0" tIns="50941" rIns="0" bIns="50941" numCol="1" anchor="b" anchorCtr="0" compatLnSpc="1">
            <a:prstTxWarp prst="textNoShape">
              <a:avLst/>
            </a:prstTxWarp>
          </a:bodyPr>
          <a:lstStyle>
            <a:lvl1pPr>
              <a:defRPr sz="1300">
                <a:solidFill>
                  <a:srgbClr val="969696"/>
                </a:solidFill>
                <a:latin typeface="+mn-lt"/>
              </a:defRPr>
            </a:lvl1pPr>
          </a:lstStyle>
          <a:p>
            <a:pPr>
              <a:defRPr/>
            </a:pPr>
            <a:r>
              <a:rPr lang="cs-CZ" smtClean="0"/>
              <a:t>Název prezentace v zápatí</a:t>
            </a:r>
            <a:endParaRPr lang="cs-CZ"/>
          </a:p>
        </p:txBody>
      </p:sp>
      <p:sp>
        <p:nvSpPr>
          <p:cNvPr id="64530" name="Rectangle 18"/>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41" rIns="0" bIns="50941" numCol="1" anchor="b" anchorCtr="0" compatLnSpc="1">
            <a:prstTxWarp prst="textNoShape">
              <a:avLst/>
            </a:prstTxWarp>
          </a:bodyPr>
          <a:lstStyle>
            <a:lvl1pPr algn="r">
              <a:defRPr sz="1300">
                <a:solidFill>
                  <a:srgbClr val="969696"/>
                </a:solidFill>
                <a:latin typeface="+mn-lt"/>
              </a:defRPr>
            </a:lvl1pPr>
          </a:lstStyle>
          <a:p>
            <a:pPr>
              <a:defRPr/>
            </a:pPr>
            <a:fld id="{A6A721F6-C3F0-4EF1-A332-804DC3166239}"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rebuchet MS" pitchFamily="34" charset="0"/>
        </a:defRPr>
      </a:lvl2pPr>
      <a:lvl3pPr algn="l" rtl="0" eaLnBrk="1" fontAlgn="base" hangingPunct="1">
        <a:spcBef>
          <a:spcPct val="0"/>
        </a:spcBef>
        <a:spcAft>
          <a:spcPct val="0"/>
        </a:spcAft>
        <a:defRPr sz="2700" b="1">
          <a:solidFill>
            <a:srgbClr val="00287D"/>
          </a:solidFill>
          <a:latin typeface="Trebuchet MS" pitchFamily="34" charset="0"/>
        </a:defRPr>
      </a:lvl3pPr>
      <a:lvl4pPr algn="l" rtl="0" eaLnBrk="1" fontAlgn="base" hangingPunct="1">
        <a:spcBef>
          <a:spcPct val="0"/>
        </a:spcBef>
        <a:spcAft>
          <a:spcPct val="0"/>
        </a:spcAft>
        <a:defRPr sz="2700" b="1">
          <a:solidFill>
            <a:srgbClr val="00287D"/>
          </a:solidFill>
          <a:latin typeface="Trebuchet MS" pitchFamily="34" charset="0"/>
        </a:defRPr>
      </a:lvl4pPr>
      <a:lvl5pPr algn="l" rtl="0" eaLnBrk="1" fontAlgn="base" hangingPunct="1">
        <a:spcBef>
          <a:spcPct val="0"/>
        </a:spcBef>
        <a:spcAft>
          <a:spcPct val="0"/>
        </a:spcAft>
        <a:defRPr sz="2700" b="1">
          <a:solidFill>
            <a:srgbClr val="00287D"/>
          </a:solidFill>
          <a:latin typeface="Trebuchet MS" pitchFamily="34" charset="0"/>
        </a:defRPr>
      </a:lvl5pPr>
      <a:lvl6pPr marL="509412" algn="l" rtl="0" eaLnBrk="1" fontAlgn="base" hangingPunct="1">
        <a:spcBef>
          <a:spcPct val="0"/>
        </a:spcBef>
        <a:spcAft>
          <a:spcPct val="0"/>
        </a:spcAft>
        <a:defRPr sz="2700" b="1">
          <a:solidFill>
            <a:srgbClr val="00287D"/>
          </a:solidFill>
          <a:latin typeface="Trebuchet MS" pitchFamily="34" charset="0"/>
        </a:defRPr>
      </a:lvl6pPr>
      <a:lvl7pPr marL="1018824" algn="l" rtl="0" eaLnBrk="1" fontAlgn="base" hangingPunct="1">
        <a:spcBef>
          <a:spcPct val="0"/>
        </a:spcBef>
        <a:spcAft>
          <a:spcPct val="0"/>
        </a:spcAft>
        <a:defRPr sz="2700" b="1">
          <a:solidFill>
            <a:srgbClr val="00287D"/>
          </a:solidFill>
          <a:latin typeface="Trebuchet MS" pitchFamily="34" charset="0"/>
        </a:defRPr>
      </a:lvl7pPr>
      <a:lvl8pPr marL="1528237" algn="l" rtl="0" eaLnBrk="1" fontAlgn="base" hangingPunct="1">
        <a:spcBef>
          <a:spcPct val="0"/>
        </a:spcBef>
        <a:spcAft>
          <a:spcPct val="0"/>
        </a:spcAft>
        <a:defRPr sz="2700" b="1">
          <a:solidFill>
            <a:srgbClr val="00287D"/>
          </a:solidFill>
          <a:latin typeface="Trebuchet MS" pitchFamily="34" charset="0"/>
        </a:defRPr>
      </a:lvl8pPr>
      <a:lvl9pPr marL="2037649" algn="l" rtl="0" eaLnBrk="1" fontAlgn="base" hangingPunct="1">
        <a:spcBef>
          <a:spcPct val="0"/>
        </a:spcBef>
        <a:spcAft>
          <a:spcPct val="0"/>
        </a:spcAft>
        <a:defRPr sz="2700" b="1">
          <a:solidFill>
            <a:srgbClr val="00287D"/>
          </a:solidFill>
          <a:latin typeface="Trebuchet MS" pitchFamily="34" charset="0"/>
        </a:defRPr>
      </a:lvl9pPr>
    </p:titleStyle>
    <p:bodyStyle>
      <a:lvl1pPr marL="382059" indent="-382059"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795" indent="-318383"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3531" indent="-25470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943" indent="-25470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2355"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1767"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11180"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20592"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30004" indent="-25470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2"/>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70" tIns="50935" rIns="101870" bIns="50935" anchor="ctr"/>
          <a:lstStyle/>
          <a:p>
            <a:endParaRPr lang="cs-CZ"/>
          </a:p>
        </p:txBody>
      </p:sp>
      <p:pic>
        <p:nvPicPr>
          <p:cNvPr id="2051" name="Picture 12"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2"/>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7"/>
          <p:cNvSpPr>
            <a:spLocks noGrp="1" noChangeArrowheads="1"/>
          </p:cNvSpPr>
          <p:nvPr>
            <p:ph type="body" idx="1"/>
          </p:nvPr>
        </p:nvSpPr>
        <p:spPr bwMode="auto">
          <a:xfrm>
            <a:off x="792799" y="1275610"/>
            <a:ext cx="9057799"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769554" y="7081520"/>
            <a:ext cx="4435475" cy="518160"/>
          </a:xfrm>
          <a:prstGeom prst="rect">
            <a:avLst/>
          </a:prstGeom>
          <a:noFill/>
          <a:ln w="9525">
            <a:noFill/>
            <a:miter lim="800000"/>
            <a:headEnd/>
            <a:tailEnd/>
          </a:ln>
          <a:effectLst/>
        </p:spPr>
        <p:txBody>
          <a:bodyPr vert="horz" wrap="square" lIns="0" tIns="50935" rIns="0" bIns="50935"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108553" name="Rectangle 9"/>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35" rIns="0" bIns="50935" numCol="1" anchor="b" anchorCtr="0" compatLnSpc="1">
            <a:prstTxWarp prst="textNoShape">
              <a:avLst/>
            </a:prstTxWarp>
          </a:bodyPr>
          <a:lstStyle>
            <a:lvl1pPr algn="r">
              <a:defRPr sz="1300">
                <a:solidFill>
                  <a:srgbClr val="969696"/>
                </a:solidFill>
                <a:latin typeface="+mn-lt"/>
              </a:defRPr>
            </a:lvl1pPr>
          </a:lstStyle>
          <a:p>
            <a:pPr>
              <a:defRPr/>
            </a:pPr>
            <a:fld id="{98601289-0D6F-4295-B528-E04988BB93EA}"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352" algn="l" rtl="0" eaLnBrk="1" fontAlgn="base" hangingPunct="1">
        <a:spcBef>
          <a:spcPct val="0"/>
        </a:spcBef>
        <a:spcAft>
          <a:spcPct val="0"/>
        </a:spcAft>
        <a:defRPr sz="2700" b="1">
          <a:solidFill>
            <a:srgbClr val="00287D"/>
          </a:solidFill>
          <a:latin typeface="Tahoma" charset="0"/>
        </a:defRPr>
      </a:lvl6pPr>
      <a:lvl7pPr marL="1018705" algn="l" rtl="0" eaLnBrk="1" fontAlgn="base" hangingPunct="1">
        <a:spcBef>
          <a:spcPct val="0"/>
        </a:spcBef>
        <a:spcAft>
          <a:spcPct val="0"/>
        </a:spcAft>
        <a:defRPr sz="2700" b="1">
          <a:solidFill>
            <a:srgbClr val="00287D"/>
          </a:solidFill>
          <a:latin typeface="Tahoma" charset="0"/>
        </a:defRPr>
      </a:lvl7pPr>
      <a:lvl8pPr marL="1528058" algn="l" rtl="0" eaLnBrk="1" fontAlgn="base" hangingPunct="1">
        <a:spcBef>
          <a:spcPct val="0"/>
        </a:spcBef>
        <a:spcAft>
          <a:spcPct val="0"/>
        </a:spcAft>
        <a:defRPr sz="2700" b="1">
          <a:solidFill>
            <a:srgbClr val="00287D"/>
          </a:solidFill>
          <a:latin typeface="Tahoma" charset="0"/>
        </a:defRPr>
      </a:lvl8pPr>
      <a:lvl9pPr marL="2037411" algn="l" rtl="0" eaLnBrk="1" fontAlgn="base" hangingPunct="1">
        <a:spcBef>
          <a:spcPct val="0"/>
        </a:spcBef>
        <a:spcAft>
          <a:spcPct val="0"/>
        </a:spcAft>
        <a:defRPr sz="2700" b="1">
          <a:solidFill>
            <a:srgbClr val="00287D"/>
          </a:solidFill>
          <a:latin typeface="Tahoma" charset="0"/>
        </a:defRPr>
      </a:lvl9pPr>
    </p:titleStyle>
    <p:bodyStyle>
      <a:lvl1pPr marL="382015" indent="-382015" algn="l" rtl="0" eaLnBrk="1" fontAlgn="base" hangingPunct="1">
        <a:spcBef>
          <a:spcPct val="20000"/>
        </a:spcBef>
        <a:spcAft>
          <a:spcPct val="0"/>
        </a:spcAft>
        <a:buClr>
          <a:srgbClr val="969696"/>
        </a:buClr>
        <a:buSzPct val="80000"/>
        <a:buFont typeface="Wingdings" pitchFamily="2" charset="2"/>
        <a:buBlip>
          <a:blip r:embed="rId14"/>
        </a:buBlip>
        <a:defRPr sz="2700">
          <a:solidFill>
            <a:schemeClr val="tx1"/>
          </a:solidFill>
          <a:latin typeface="+mn-lt"/>
          <a:ea typeface="+mn-ea"/>
          <a:cs typeface="+mn-cs"/>
        </a:defRPr>
      </a:lvl1pPr>
      <a:lvl2pPr marL="827698" indent="-318346" algn="l" rtl="0" eaLnBrk="1" fontAlgn="base" hangingPunct="1">
        <a:spcBef>
          <a:spcPct val="20000"/>
        </a:spcBef>
        <a:spcAft>
          <a:spcPct val="0"/>
        </a:spcAft>
        <a:buClr>
          <a:schemeClr val="hlink"/>
        </a:buClr>
        <a:buSzPct val="80000"/>
        <a:buFont typeface="Wingdings" pitchFamily="2" charset="2"/>
        <a:buBlip>
          <a:blip r:embed="rId14"/>
        </a:buBlip>
        <a:defRPr sz="2700">
          <a:solidFill>
            <a:schemeClr val="tx1"/>
          </a:solidFill>
          <a:latin typeface="+mn-lt"/>
        </a:defRPr>
      </a:lvl2pPr>
      <a:lvl3pPr marL="1273382" indent="-254676" algn="l" rtl="0" eaLnBrk="1" fontAlgn="base" hangingPunct="1">
        <a:spcBef>
          <a:spcPct val="20000"/>
        </a:spcBef>
        <a:spcAft>
          <a:spcPct val="0"/>
        </a:spcAft>
        <a:buClr>
          <a:schemeClr val="folHlink"/>
        </a:buClr>
        <a:buSzPct val="80000"/>
        <a:buFont typeface="Wingdings" pitchFamily="2" charset="2"/>
        <a:buBlip>
          <a:blip r:embed="rId14"/>
        </a:buBlip>
        <a:defRPr sz="2700">
          <a:solidFill>
            <a:schemeClr val="tx1"/>
          </a:solidFill>
          <a:latin typeface="+mn-lt"/>
        </a:defRPr>
      </a:lvl3pPr>
      <a:lvl4pPr marL="1782734" indent="-254676" algn="l" rtl="0" eaLnBrk="1" fontAlgn="base" hangingPunct="1">
        <a:spcBef>
          <a:spcPct val="20000"/>
        </a:spcBef>
        <a:spcAft>
          <a:spcPct val="0"/>
        </a:spcAft>
        <a:buClr>
          <a:schemeClr val="accent2"/>
        </a:buClr>
        <a:buSzPct val="90000"/>
        <a:buFont typeface="Wingdings" pitchFamily="2" charset="2"/>
        <a:buBlip>
          <a:blip r:embed="rId14"/>
        </a:buBlip>
        <a:defRPr sz="2200">
          <a:solidFill>
            <a:schemeClr val="tx1"/>
          </a:solidFill>
          <a:latin typeface="+mn-lt"/>
        </a:defRPr>
      </a:lvl4pPr>
      <a:lvl5pPr marL="2292087"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801440"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3310793"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820145"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4329498" indent="-25467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3"/>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58" tIns="50929" rIns="101858" bIns="50929" anchor="ctr"/>
          <a:lstStyle/>
          <a:p>
            <a:endParaRPr lang="cs-CZ"/>
          </a:p>
        </p:txBody>
      </p:sp>
      <p:pic>
        <p:nvPicPr>
          <p:cNvPr id="3075" name="Picture 10"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3"/>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6"/>
          <p:cNvSpPr>
            <a:spLocks noGrp="1" noChangeArrowheads="1"/>
          </p:cNvSpPr>
          <p:nvPr>
            <p:ph type="body" idx="1"/>
          </p:nvPr>
        </p:nvSpPr>
        <p:spPr bwMode="auto">
          <a:xfrm>
            <a:off x="2773045" y="1275610"/>
            <a:ext cx="7077552" cy="5674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769555" y="7081520"/>
            <a:ext cx="4435475" cy="518160"/>
          </a:xfrm>
          <a:prstGeom prst="rect">
            <a:avLst/>
          </a:prstGeom>
          <a:noFill/>
          <a:ln w="9525">
            <a:noFill/>
            <a:miter lim="800000"/>
            <a:headEnd/>
            <a:tailEnd/>
          </a:ln>
          <a:effectLst/>
        </p:spPr>
        <p:txBody>
          <a:bodyPr vert="horz" wrap="square" lIns="0" tIns="50929" rIns="0" bIns="50929"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110600" name="Rectangle 8"/>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29" rIns="0" bIns="50929" numCol="1" anchor="b" anchorCtr="0" compatLnSpc="1">
            <a:prstTxWarp prst="textNoShape">
              <a:avLst/>
            </a:prstTxWarp>
          </a:bodyPr>
          <a:lstStyle>
            <a:lvl1pPr algn="r">
              <a:defRPr sz="1300">
                <a:solidFill>
                  <a:srgbClr val="969696"/>
                </a:solidFill>
                <a:latin typeface="+mn-lt"/>
              </a:defRPr>
            </a:lvl1pPr>
          </a:lstStyle>
          <a:p>
            <a:pPr>
              <a:defRPr/>
            </a:pPr>
            <a:fld id="{164666F8-6873-4C77-9292-48D05F2D1CD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ahoma" charset="0"/>
        </a:defRPr>
      </a:lvl2pPr>
      <a:lvl3pPr algn="l" rtl="0" eaLnBrk="1" fontAlgn="base" hangingPunct="1">
        <a:spcBef>
          <a:spcPct val="0"/>
        </a:spcBef>
        <a:spcAft>
          <a:spcPct val="0"/>
        </a:spcAft>
        <a:defRPr sz="2700" b="1">
          <a:solidFill>
            <a:srgbClr val="00287D"/>
          </a:solidFill>
          <a:latin typeface="Tahoma" charset="0"/>
        </a:defRPr>
      </a:lvl3pPr>
      <a:lvl4pPr algn="l" rtl="0" eaLnBrk="1" fontAlgn="base" hangingPunct="1">
        <a:spcBef>
          <a:spcPct val="0"/>
        </a:spcBef>
        <a:spcAft>
          <a:spcPct val="0"/>
        </a:spcAft>
        <a:defRPr sz="2700" b="1">
          <a:solidFill>
            <a:srgbClr val="00287D"/>
          </a:solidFill>
          <a:latin typeface="Tahoma" charset="0"/>
        </a:defRPr>
      </a:lvl4pPr>
      <a:lvl5pPr algn="l" rtl="0" eaLnBrk="1" fontAlgn="base" hangingPunct="1">
        <a:spcBef>
          <a:spcPct val="0"/>
        </a:spcBef>
        <a:spcAft>
          <a:spcPct val="0"/>
        </a:spcAft>
        <a:defRPr sz="2700" b="1">
          <a:solidFill>
            <a:srgbClr val="00287D"/>
          </a:solidFill>
          <a:latin typeface="Tahoma" charset="0"/>
        </a:defRPr>
      </a:lvl5pPr>
      <a:lvl6pPr marL="509292" algn="l" rtl="0" eaLnBrk="1" fontAlgn="base" hangingPunct="1">
        <a:spcBef>
          <a:spcPct val="0"/>
        </a:spcBef>
        <a:spcAft>
          <a:spcPct val="0"/>
        </a:spcAft>
        <a:defRPr sz="2700" b="1">
          <a:solidFill>
            <a:srgbClr val="00287D"/>
          </a:solidFill>
          <a:latin typeface="Tahoma" charset="0"/>
        </a:defRPr>
      </a:lvl6pPr>
      <a:lvl7pPr marL="1018586" algn="l" rtl="0" eaLnBrk="1" fontAlgn="base" hangingPunct="1">
        <a:spcBef>
          <a:spcPct val="0"/>
        </a:spcBef>
        <a:spcAft>
          <a:spcPct val="0"/>
        </a:spcAft>
        <a:defRPr sz="2700" b="1">
          <a:solidFill>
            <a:srgbClr val="00287D"/>
          </a:solidFill>
          <a:latin typeface="Tahoma" charset="0"/>
        </a:defRPr>
      </a:lvl7pPr>
      <a:lvl8pPr marL="1527879" algn="l" rtl="0" eaLnBrk="1" fontAlgn="base" hangingPunct="1">
        <a:spcBef>
          <a:spcPct val="0"/>
        </a:spcBef>
        <a:spcAft>
          <a:spcPct val="0"/>
        </a:spcAft>
        <a:defRPr sz="2700" b="1">
          <a:solidFill>
            <a:srgbClr val="00287D"/>
          </a:solidFill>
          <a:latin typeface="Tahoma" charset="0"/>
        </a:defRPr>
      </a:lvl8pPr>
      <a:lvl9pPr marL="2037173" algn="l" rtl="0" eaLnBrk="1" fontAlgn="base" hangingPunct="1">
        <a:spcBef>
          <a:spcPct val="0"/>
        </a:spcBef>
        <a:spcAft>
          <a:spcPct val="0"/>
        </a:spcAft>
        <a:defRPr sz="2700" b="1">
          <a:solidFill>
            <a:srgbClr val="00287D"/>
          </a:solidFill>
          <a:latin typeface="Tahoma" charset="0"/>
        </a:defRPr>
      </a:lvl9pPr>
    </p:titleStyle>
    <p:bodyStyle>
      <a:lvl1pPr marL="381970" indent="-381970" algn="l" rtl="0" eaLnBrk="1" fontAlgn="base" hangingPunct="1">
        <a:spcBef>
          <a:spcPct val="20000"/>
        </a:spcBef>
        <a:spcAft>
          <a:spcPct val="0"/>
        </a:spcAft>
        <a:buClr>
          <a:srgbClr val="969696"/>
        </a:buClr>
        <a:buSzPct val="80000"/>
        <a:buFont typeface="Wingdings" pitchFamily="2" charset="2"/>
        <a:buBlip>
          <a:blip r:embed="rId14"/>
        </a:buBlip>
        <a:defRPr sz="2700">
          <a:solidFill>
            <a:schemeClr val="tx1"/>
          </a:solidFill>
          <a:latin typeface="+mn-lt"/>
          <a:ea typeface="+mn-ea"/>
          <a:cs typeface="+mn-cs"/>
        </a:defRPr>
      </a:lvl1pPr>
      <a:lvl2pPr marL="827601" indent="-318309" algn="l" rtl="0" eaLnBrk="1" fontAlgn="base" hangingPunct="1">
        <a:spcBef>
          <a:spcPct val="20000"/>
        </a:spcBef>
        <a:spcAft>
          <a:spcPct val="0"/>
        </a:spcAft>
        <a:buClr>
          <a:schemeClr val="hlink"/>
        </a:buClr>
        <a:buSzPct val="80000"/>
        <a:buFont typeface="Wingdings" pitchFamily="2" charset="2"/>
        <a:buBlip>
          <a:blip r:embed="rId14"/>
        </a:buBlip>
        <a:defRPr sz="2700">
          <a:solidFill>
            <a:schemeClr val="tx1"/>
          </a:solidFill>
          <a:latin typeface="+mn-lt"/>
        </a:defRPr>
      </a:lvl2pPr>
      <a:lvl3pPr marL="1273233" indent="-254646" algn="l" rtl="0" eaLnBrk="1" fontAlgn="base" hangingPunct="1">
        <a:spcBef>
          <a:spcPct val="20000"/>
        </a:spcBef>
        <a:spcAft>
          <a:spcPct val="0"/>
        </a:spcAft>
        <a:buClr>
          <a:schemeClr val="folHlink"/>
        </a:buClr>
        <a:buSzPct val="80000"/>
        <a:buFont typeface="Wingdings" pitchFamily="2" charset="2"/>
        <a:buBlip>
          <a:blip r:embed="rId14"/>
        </a:buBlip>
        <a:defRPr sz="2700">
          <a:solidFill>
            <a:schemeClr val="tx1"/>
          </a:solidFill>
          <a:latin typeface="+mn-lt"/>
        </a:defRPr>
      </a:lvl3pPr>
      <a:lvl4pPr marL="1782525" indent="-254646" algn="l" rtl="0" eaLnBrk="1" fontAlgn="base" hangingPunct="1">
        <a:spcBef>
          <a:spcPct val="20000"/>
        </a:spcBef>
        <a:spcAft>
          <a:spcPct val="0"/>
        </a:spcAft>
        <a:buClr>
          <a:schemeClr val="accent2"/>
        </a:buClr>
        <a:buSzPct val="90000"/>
        <a:buFont typeface="Wingdings" pitchFamily="2" charset="2"/>
        <a:buBlip>
          <a:blip r:embed="rId14"/>
        </a:buBlip>
        <a:defRPr sz="2200">
          <a:solidFill>
            <a:schemeClr val="tx1"/>
          </a:solidFill>
          <a:latin typeface="+mn-lt"/>
        </a:defRPr>
      </a:lvl4pPr>
      <a:lvl5pPr marL="2291819"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801112"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3310406"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819698"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4328992" indent="-254646"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1018586" rtl="0" eaLnBrk="1" latinLnBrk="0" hangingPunct="1">
        <a:defRPr sz="2000" kern="1200">
          <a:solidFill>
            <a:schemeClr val="tx1"/>
          </a:solidFill>
          <a:latin typeface="+mn-lt"/>
          <a:ea typeface="+mn-ea"/>
          <a:cs typeface="+mn-cs"/>
        </a:defRPr>
      </a:lvl1pPr>
      <a:lvl2pPr marL="509292" algn="l" defTabSz="1018586" rtl="0" eaLnBrk="1" latinLnBrk="0" hangingPunct="1">
        <a:defRPr sz="2000" kern="1200">
          <a:solidFill>
            <a:schemeClr val="tx1"/>
          </a:solidFill>
          <a:latin typeface="+mn-lt"/>
          <a:ea typeface="+mn-ea"/>
          <a:cs typeface="+mn-cs"/>
        </a:defRPr>
      </a:lvl2pPr>
      <a:lvl3pPr marL="1018586" algn="l" defTabSz="1018586" rtl="0" eaLnBrk="1" latinLnBrk="0" hangingPunct="1">
        <a:defRPr sz="2000" kern="1200">
          <a:solidFill>
            <a:schemeClr val="tx1"/>
          </a:solidFill>
          <a:latin typeface="+mn-lt"/>
          <a:ea typeface="+mn-ea"/>
          <a:cs typeface="+mn-cs"/>
        </a:defRPr>
      </a:lvl3pPr>
      <a:lvl4pPr marL="1527879" algn="l" defTabSz="1018586" rtl="0" eaLnBrk="1" latinLnBrk="0" hangingPunct="1">
        <a:defRPr sz="2000" kern="1200">
          <a:solidFill>
            <a:schemeClr val="tx1"/>
          </a:solidFill>
          <a:latin typeface="+mn-lt"/>
          <a:ea typeface="+mn-ea"/>
          <a:cs typeface="+mn-cs"/>
        </a:defRPr>
      </a:lvl4pPr>
      <a:lvl5pPr marL="2037173" algn="l" defTabSz="1018586" rtl="0" eaLnBrk="1" latinLnBrk="0" hangingPunct="1">
        <a:defRPr sz="2000" kern="1200">
          <a:solidFill>
            <a:schemeClr val="tx1"/>
          </a:solidFill>
          <a:latin typeface="+mn-lt"/>
          <a:ea typeface="+mn-ea"/>
          <a:cs typeface="+mn-cs"/>
        </a:defRPr>
      </a:lvl5pPr>
      <a:lvl6pPr marL="2546466" algn="l" defTabSz="1018586" rtl="0" eaLnBrk="1" latinLnBrk="0" hangingPunct="1">
        <a:defRPr sz="2000" kern="1200">
          <a:solidFill>
            <a:schemeClr val="tx1"/>
          </a:solidFill>
          <a:latin typeface="+mn-lt"/>
          <a:ea typeface="+mn-ea"/>
          <a:cs typeface="+mn-cs"/>
        </a:defRPr>
      </a:lvl6pPr>
      <a:lvl7pPr marL="3055758" algn="l" defTabSz="1018586" rtl="0" eaLnBrk="1" latinLnBrk="0" hangingPunct="1">
        <a:defRPr sz="2000" kern="1200">
          <a:solidFill>
            <a:schemeClr val="tx1"/>
          </a:solidFill>
          <a:latin typeface="+mn-lt"/>
          <a:ea typeface="+mn-ea"/>
          <a:cs typeface="+mn-cs"/>
        </a:defRPr>
      </a:lvl7pPr>
      <a:lvl8pPr marL="3565052" algn="l" defTabSz="1018586" rtl="0" eaLnBrk="1" latinLnBrk="0" hangingPunct="1">
        <a:defRPr sz="2000" kern="1200">
          <a:solidFill>
            <a:schemeClr val="tx1"/>
          </a:solidFill>
          <a:latin typeface="+mn-lt"/>
          <a:ea typeface="+mn-ea"/>
          <a:cs typeface="+mn-cs"/>
        </a:defRPr>
      </a:lvl8pPr>
      <a:lvl9pPr marL="4074344" algn="l" defTabSz="1018586" rtl="0" eaLnBrk="1" latinLnBrk="0" hangingPunct="1">
        <a:defRPr sz="20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4"/>
            <a:ext cx="10058400" cy="91757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46" tIns="50923" rIns="101846" bIns="50923" anchor="ctr"/>
          <a:lstStyle/>
          <a:p>
            <a:endParaRPr lang="cs-CZ"/>
          </a:p>
        </p:txBody>
      </p:sp>
      <p:pic>
        <p:nvPicPr>
          <p:cNvPr id="4099"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4"/>
            <a:ext cx="10058400" cy="7770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
          <p:cNvSpPr>
            <a:spLocks noGrp="1" noChangeArrowheads="1"/>
          </p:cNvSpPr>
          <p:nvPr>
            <p:ph type="title"/>
          </p:nvPr>
        </p:nvSpPr>
        <p:spPr bwMode="auto">
          <a:xfrm>
            <a:off x="792802" y="1275610"/>
            <a:ext cx="8610759" cy="734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0923" rIns="0" bIns="50923" numCol="1" anchor="b" anchorCtr="0" compatLnSpc="1">
            <a:prstTxWarp prst="textNoShape">
              <a:avLst/>
            </a:prstTxWarp>
          </a:bodyPr>
          <a:lstStyle/>
          <a:p>
            <a:pPr lvl="0"/>
            <a:r>
              <a:rPr lang="cs-CZ" smtClean="0"/>
              <a:t>Klepnutím lze upravit styl předlohy nadpisů.</a:t>
            </a:r>
          </a:p>
        </p:txBody>
      </p:sp>
      <p:sp>
        <p:nvSpPr>
          <p:cNvPr id="4101" name="Rectangle 5"/>
          <p:cNvSpPr>
            <a:spLocks noGrp="1" noChangeArrowheads="1"/>
          </p:cNvSpPr>
          <p:nvPr>
            <p:ph type="body" idx="1"/>
          </p:nvPr>
        </p:nvSpPr>
        <p:spPr bwMode="auto">
          <a:xfrm>
            <a:off x="792802" y="2286745"/>
            <a:ext cx="9057799" cy="20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769556" y="7081520"/>
            <a:ext cx="4435475" cy="518160"/>
          </a:xfrm>
          <a:prstGeom prst="rect">
            <a:avLst/>
          </a:prstGeom>
          <a:noFill/>
          <a:ln w="9525">
            <a:noFill/>
            <a:miter lim="800000"/>
            <a:headEnd/>
            <a:tailEnd/>
          </a:ln>
          <a:effectLst/>
        </p:spPr>
        <p:txBody>
          <a:bodyPr vert="horz" wrap="square" lIns="0" tIns="50923" rIns="0" bIns="50923" numCol="1" anchor="b" anchorCtr="0" compatLnSpc="1">
            <a:prstTxWarp prst="textNoShape">
              <a:avLst/>
            </a:prstTxWarp>
          </a:bodyPr>
          <a:lstStyle>
            <a:lvl1pPr>
              <a:defRPr sz="1300">
                <a:solidFill>
                  <a:srgbClr val="969696"/>
                </a:solidFill>
                <a:latin typeface="+mn-lt"/>
              </a:defRPr>
            </a:lvl1pPr>
          </a:lstStyle>
          <a:p>
            <a:pPr>
              <a:defRPr/>
            </a:pPr>
            <a:r>
              <a:rPr lang="cs-CZ"/>
              <a:t>Název prezentace v zápatí</a:t>
            </a:r>
          </a:p>
        </p:txBody>
      </p:sp>
      <p:sp>
        <p:nvSpPr>
          <p:cNvPr id="221191" name="Rectangle 7"/>
          <p:cNvSpPr>
            <a:spLocks noGrp="1" noChangeArrowheads="1"/>
          </p:cNvSpPr>
          <p:nvPr>
            <p:ph type="sldNum" sz="quarter" idx="4"/>
          </p:nvPr>
        </p:nvSpPr>
        <p:spPr bwMode="auto">
          <a:xfrm>
            <a:off x="7543800" y="7081520"/>
            <a:ext cx="2095500" cy="518160"/>
          </a:xfrm>
          <a:prstGeom prst="rect">
            <a:avLst/>
          </a:prstGeom>
          <a:noFill/>
          <a:ln w="9525">
            <a:noFill/>
            <a:miter lim="800000"/>
            <a:headEnd/>
            <a:tailEnd/>
          </a:ln>
          <a:effectLst/>
        </p:spPr>
        <p:txBody>
          <a:bodyPr vert="horz" wrap="square" lIns="0" tIns="50923" rIns="0" bIns="50923" numCol="1" anchor="b" anchorCtr="0" compatLnSpc="1">
            <a:prstTxWarp prst="textNoShape">
              <a:avLst/>
            </a:prstTxWarp>
          </a:bodyPr>
          <a:lstStyle>
            <a:lvl1pPr algn="r">
              <a:defRPr sz="1300">
                <a:solidFill>
                  <a:srgbClr val="969696"/>
                </a:solidFill>
                <a:latin typeface="+mn-lt"/>
              </a:defRPr>
            </a:lvl1pPr>
          </a:lstStyle>
          <a:p>
            <a:pPr>
              <a:defRPr/>
            </a:pPr>
            <a:fld id="{BB682F84-9840-4904-BD41-D5621E0E1556}" type="slidenum">
              <a:rPr lang="cs-CZ"/>
              <a:pPr>
                <a:defRPr/>
              </a:pPr>
              <a:t>‹#›</a:t>
            </a:fld>
            <a:endParaRPr lang="cs-CZ"/>
          </a:p>
        </p:txBody>
      </p:sp>
      <p:pic>
        <p:nvPicPr>
          <p:cNvPr id="4104" name="Picture 8" descr="OPVK_MU_vlevo_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1052" y="4888336"/>
            <a:ext cx="6730048" cy="164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hdr="0" dt="0"/>
  <p:txStyles>
    <p:titleStyle>
      <a:lvl1pPr algn="l" rtl="0" eaLnBrk="1" fontAlgn="base" hangingPunct="1">
        <a:spcBef>
          <a:spcPct val="0"/>
        </a:spcBef>
        <a:spcAft>
          <a:spcPct val="0"/>
        </a:spcAft>
        <a:defRPr sz="2700" b="1">
          <a:solidFill>
            <a:srgbClr val="00287D"/>
          </a:solidFill>
          <a:latin typeface="+mj-lt"/>
          <a:ea typeface="+mj-ea"/>
          <a:cs typeface="+mj-cs"/>
        </a:defRPr>
      </a:lvl1pPr>
      <a:lvl2pPr algn="l" rtl="0" eaLnBrk="1" fontAlgn="base" hangingPunct="1">
        <a:spcBef>
          <a:spcPct val="0"/>
        </a:spcBef>
        <a:spcAft>
          <a:spcPct val="0"/>
        </a:spcAft>
        <a:defRPr sz="2700" b="1">
          <a:solidFill>
            <a:srgbClr val="00287D"/>
          </a:solidFill>
          <a:latin typeface="Trebuchet MS" pitchFamily="34" charset="0"/>
        </a:defRPr>
      </a:lvl2pPr>
      <a:lvl3pPr algn="l" rtl="0" eaLnBrk="1" fontAlgn="base" hangingPunct="1">
        <a:spcBef>
          <a:spcPct val="0"/>
        </a:spcBef>
        <a:spcAft>
          <a:spcPct val="0"/>
        </a:spcAft>
        <a:defRPr sz="2700" b="1">
          <a:solidFill>
            <a:srgbClr val="00287D"/>
          </a:solidFill>
          <a:latin typeface="Trebuchet MS" pitchFamily="34" charset="0"/>
        </a:defRPr>
      </a:lvl3pPr>
      <a:lvl4pPr algn="l" rtl="0" eaLnBrk="1" fontAlgn="base" hangingPunct="1">
        <a:spcBef>
          <a:spcPct val="0"/>
        </a:spcBef>
        <a:spcAft>
          <a:spcPct val="0"/>
        </a:spcAft>
        <a:defRPr sz="2700" b="1">
          <a:solidFill>
            <a:srgbClr val="00287D"/>
          </a:solidFill>
          <a:latin typeface="Trebuchet MS" pitchFamily="34" charset="0"/>
        </a:defRPr>
      </a:lvl4pPr>
      <a:lvl5pPr algn="l" rtl="0" eaLnBrk="1" fontAlgn="base" hangingPunct="1">
        <a:spcBef>
          <a:spcPct val="0"/>
        </a:spcBef>
        <a:spcAft>
          <a:spcPct val="0"/>
        </a:spcAft>
        <a:defRPr sz="2700" b="1">
          <a:solidFill>
            <a:srgbClr val="00287D"/>
          </a:solidFill>
          <a:latin typeface="Trebuchet MS" pitchFamily="34" charset="0"/>
        </a:defRPr>
      </a:lvl5pPr>
      <a:lvl6pPr marL="509233" algn="l" rtl="0" eaLnBrk="1" fontAlgn="base" hangingPunct="1">
        <a:spcBef>
          <a:spcPct val="0"/>
        </a:spcBef>
        <a:spcAft>
          <a:spcPct val="0"/>
        </a:spcAft>
        <a:defRPr sz="2700" b="1">
          <a:solidFill>
            <a:srgbClr val="00287D"/>
          </a:solidFill>
          <a:latin typeface="Trebuchet MS" pitchFamily="34" charset="0"/>
        </a:defRPr>
      </a:lvl6pPr>
      <a:lvl7pPr marL="1018467" algn="l" rtl="0" eaLnBrk="1" fontAlgn="base" hangingPunct="1">
        <a:spcBef>
          <a:spcPct val="0"/>
        </a:spcBef>
        <a:spcAft>
          <a:spcPct val="0"/>
        </a:spcAft>
        <a:defRPr sz="2700" b="1">
          <a:solidFill>
            <a:srgbClr val="00287D"/>
          </a:solidFill>
          <a:latin typeface="Trebuchet MS" pitchFamily="34" charset="0"/>
        </a:defRPr>
      </a:lvl7pPr>
      <a:lvl8pPr marL="1527701" algn="l" rtl="0" eaLnBrk="1" fontAlgn="base" hangingPunct="1">
        <a:spcBef>
          <a:spcPct val="0"/>
        </a:spcBef>
        <a:spcAft>
          <a:spcPct val="0"/>
        </a:spcAft>
        <a:defRPr sz="2700" b="1">
          <a:solidFill>
            <a:srgbClr val="00287D"/>
          </a:solidFill>
          <a:latin typeface="Trebuchet MS" pitchFamily="34" charset="0"/>
        </a:defRPr>
      </a:lvl8pPr>
      <a:lvl9pPr marL="2036935" algn="l" rtl="0" eaLnBrk="1" fontAlgn="base" hangingPunct="1">
        <a:spcBef>
          <a:spcPct val="0"/>
        </a:spcBef>
        <a:spcAft>
          <a:spcPct val="0"/>
        </a:spcAft>
        <a:defRPr sz="2700" b="1">
          <a:solidFill>
            <a:srgbClr val="00287D"/>
          </a:solidFill>
          <a:latin typeface="Trebuchet MS" pitchFamily="34" charset="0"/>
        </a:defRPr>
      </a:lvl9pPr>
    </p:titleStyle>
    <p:bodyStyle>
      <a:lvl1pPr marL="381925" indent="-381925" algn="l" rtl="0" eaLnBrk="1" fontAlgn="base" hangingPunct="1">
        <a:spcBef>
          <a:spcPct val="20000"/>
        </a:spcBef>
        <a:spcAft>
          <a:spcPct val="0"/>
        </a:spcAft>
        <a:buClr>
          <a:srgbClr val="969696"/>
        </a:buClr>
        <a:buSzPct val="80000"/>
        <a:buFont typeface="Wingdings" pitchFamily="2" charset="2"/>
        <a:buBlip>
          <a:blip r:embed="rId15"/>
        </a:buBlip>
        <a:defRPr sz="2700">
          <a:solidFill>
            <a:schemeClr val="tx1"/>
          </a:solidFill>
          <a:latin typeface="+mn-lt"/>
          <a:ea typeface="+mn-ea"/>
          <a:cs typeface="+mn-cs"/>
        </a:defRPr>
      </a:lvl1pPr>
      <a:lvl2pPr marL="827504" indent="-318271" algn="l" rtl="0" eaLnBrk="1" fontAlgn="base" hangingPunct="1">
        <a:spcBef>
          <a:spcPct val="20000"/>
        </a:spcBef>
        <a:spcAft>
          <a:spcPct val="0"/>
        </a:spcAft>
        <a:buClr>
          <a:schemeClr val="hlink"/>
        </a:buClr>
        <a:buSzPct val="80000"/>
        <a:buFont typeface="Wingdings" pitchFamily="2" charset="2"/>
        <a:buBlip>
          <a:blip r:embed="rId15"/>
        </a:buBlip>
        <a:defRPr sz="2700">
          <a:solidFill>
            <a:schemeClr val="tx1"/>
          </a:solidFill>
          <a:latin typeface="+mn-lt"/>
        </a:defRPr>
      </a:lvl2pPr>
      <a:lvl3pPr marL="1273084" indent="-254616" algn="l" rtl="0" eaLnBrk="1" fontAlgn="base" hangingPunct="1">
        <a:spcBef>
          <a:spcPct val="20000"/>
        </a:spcBef>
        <a:spcAft>
          <a:spcPct val="0"/>
        </a:spcAft>
        <a:buClr>
          <a:schemeClr val="folHlink"/>
        </a:buClr>
        <a:buSzPct val="80000"/>
        <a:buFont typeface="Wingdings" pitchFamily="2" charset="2"/>
        <a:buBlip>
          <a:blip r:embed="rId15"/>
        </a:buBlip>
        <a:defRPr sz="2700">
          <a:solidFill>
            <a:schemeClr val="tx1"/>
          </a:solidFill>
          <a:latin typeface="+mn-lt"/>
        </a:defRPr>
      </a:lvl3pPr>
      <a:lvl4pPr marL="1782317" indent="-254616" algn="l" rtl="0" eaLnBrk="1" fontAlgn="base" hangingPunct="1">
        <a:spcBef>
          <a:spcPct val="20000"/>
        </a:spcBef>
        <a:spcAft>
          <a:spcPct val="0"/>
        </a:spcAft>
        <a:buClr>
          <a:schemeClr val="accent2"/>
        </a:buClr>
        <a:buSzPct val="90000"/>
        <a:buFont typeface="Wingdings" pitchFamily="2" charset="2"/>
        <a:buBlip>
          <a:blip r:embed="rId15"/>
        </a:buBlip>
        <a:defRPr sz="2200">
          <a:solidFill>
            <a:schemeClr val="tx1"/>
          </a:solidFill>
          <a:latin typeface="+mn-lt"/>
        </a:defRPr>
      </a:lvl4pPr>
      <a:lvl5pPr marL="2291551"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800785"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3310019"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819251"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4328485" indent="-254616"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1018467" rtl="0" eaLnBrk="1" latinLnBrk="0" hangingPunct="1">
        <a:defRPr sz="2000" kern="1200">
          <a:solidFill>
            <a:schemeClr val="tx1"/>
          </a:solidFill>
          <a:latin typeface="+mn-lt"/>
          <a:ea typeface="+mn-ea"/>
          <a:cs typeface="+mn-cs"/>
        </a:defRPr>
      </a:lvl1pPr>
      <a:lvl2pPr marL="509233" algn="l" defTabSz="1018467" rtl="0" eaLnBrk="1" latinLnBrk="0" hangingPunct="1">
        <a:defRPr sz="2000" kern="1200">
          <a:solidFill>
            <a:schemeClr val="tx1"/>
          </a:solidFill>
          <a:latin typeface="+mn-lt"/>
          <a:ea typeface="+mn-ea"/>
          <a:cs typeface="+mn-cs"/>
        </a:defRPr>
      </a:lvl2pPr>
      <a:lvl3pPr marL="1018467" algn="l" defTabSz="1018467" rtl="0" eaLnBrk="1" latinLnBrk="0" hangingPunct="1">
        <a:defRPr sz="2000" kern="1200">
          <a:solidFill>
            <a:schemeClr val="tx1"/>
          </a:solidFill>
          <a:latin typeface="+mn-lt"/>
          <a:ea typeface="+mn-ea"/>
          <a:cs typeface="+mn-cs"/>
        </a:defRPr>
      </a:lvl3pPr>
      <a:lvl4pPr marL="1527701" algn="l" defTabSz="1018467" rtl="0" eaLnBrk="1" latinLnBrk="0" hangingPunct="1">
        <a:defRPr sz="2000" kern="1200">
          <a:solidFill>
            <a:schemeClr val="tx1"/>
          </a:solidFill>
          <a:latin typeface="+mn-lt"/>
          <a:ea typeface="+mn-ea"/>
          <a:cs typeface="+mn-cs"/>
        </a:defRPr>
      </a:lvl4pPr>
      <a:lvl5pPr marL="2036935" algn="l" defTabSz="1018467" rtl="0" eaLnBrk="1" latinLnBrk="0" hangingPunct="1">
        <a:defRPr sz="2000" kern="1200">
          <a:solidFill>
            <a:schemeClr val="tx1"/>
          </a:solidFill>
          <a:latin typeface="+mn-lt"/>
          <a:ea typeface="+mn-ea"/>
          <a:cs typeface="+mn-cs"/>
        </a:defRPr>
      </a:lvl5pPr>
      <a:lvl6pPr marL="2546169" algn="l" defTabSz="1018467" rtl="0" eaLnBrk="1" latinLnBrk="0" hangingPunct="1">
        <a:defRPr sz="2000" kern="1200">
          <a:solidFill>
            <a:schemeClr val="tx1"/>
          </a:solidFill>
          <a:latin typeface="+mn-lt"/>
          <a:ea typeface="+mn-ea"/>
          <a:cs typeface="+mn-cs"/>
        </a:defRPr>
      </a:lvl6pPr>
      <a:lvl7pPr marL="3055400" algn="l" defTabSz="1018467" rtl="0" eaLnBrk="1" latinLnBrk="0" hangingPunct="1">
        <a:defRPr sz="2000" kern="1200">
          <a:solidFill>
            <a:schemeClr val="tx1"/>
          </a:solidFill>
          <a:latin typeface="+mn-lt"/>
          <a:ea typeface="+mn-ea"/>
          <a:cs typeface="+mn-cs"/>
        </a:defRPr>
      </a:lvl7pPr>
      <a:lvl8pPr marL="3564636" algn="l" defTabSz="1018467" rtl="0" eaLnBrk="1" latinLnBrk="0" hangingPunct="1">
        <a:defRPr sz="2000" kern="1200">
          <a:solidFill>
            <a:schemeClr val="tx1"/>
          </a:solidFill>
          <a:latin typeface="+mn-lt"/>
          <a:ea typeface="+mn-ea"/>
          <a:cs typeface="+mn-cs"/>
        </a:defRPr>
      </a:lvl8pPr>
      <a:lvl9pPr marL="4073867" algn="l" defTabSz="1018467"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8.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Market Segmentation, Targeting, and Positioning</a:t>
            </a:r>
            <a:br>
              <a:rPr lang="en-US" dirty="0"/>
            </a:br>
            <a:endParaRPr lang="en-US" dirty="0"/>
          </a:p>
        </p:txBody>
      </p:sp>
      <p:sp>
        <p:nvSpPr>
          <p:cNvPr id="2050" name="Rectangle 3"/>
          <p:cNvSpPr>
            <a:spLocks noGrp="1" noChangeArrowheads="1"/>
          </p:cNvSpPr>
          <p:nvPr>
            <p:ph type="subTitle"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77" tIns="44444" rIns="90477" bIns="44444" numCol="1" anchor="t" anchorCtr="0" compatLnSpc="1">
            <a:prstTxWarp prst="textNoShape">
              <a:avLst/>
            </a:prstTxWarp>
          </a:bodyPr>
          <a:lstStyle/>
          <a:p>
            <a:pPr marL="285717" indent="-285717">
              <a:lnSpc>
                <a:spcPct val="90000"/>
              </a:lnSpc>
            </a:pPr>
            <a:r>
              <a:rPr lang="cs-CZ" altLang="cs-CZ" sz="2400" dirty="0" smtClean="0"/>
              <a:t>© Leonard Walletzký</a:t>
            </a:r>
            <a:endParaRPr lang="en-GB" altLang="cs-CZ" sz="2400" dirty="0"/>
          </a:p>
        </p:txBody>
      </p:sp>
    </p:spTree>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838200"/>
            <a:ext cx="8636000" cy="1135063"/>
          </a:xfrm>
        </p:spPr>
        <p:txBody>
          <a:bodyPr wrap="square"/>
          <a:lstStyle/>
          <a:p>
            <a:pPr>
              <a:defRPr/>
            </a:pPr>
            <a:r>
              <a:rPr lang="en-GB" dirty="0" smtClean="0"/>
              <a:t>Step 1.  Market Segmentation</a:t>
            </a:r>
            <a:r>
              <a:rPr lang="en-GB" sz="3200" dirty="0"/>
              <a:t/>
            </a:r>
            <a:br>
              <a:rPr lang="en-GB" sz="3200" dirty="0"/>
            </a:br>
            <a:r>
              <a:rPr lang="en-GB" sz="3200" dirty="0"/>
              <a:t>Bases for Segmenting Business Markets</a:t>
            </a:r>
          </a:p>
        </p:txBody>
      </p:sp>
      <p:sp>
        <p:nvSpPr>
          <p:cNvPr id="12291" name="Oval 3"/>
          <p:cNvSpPr>
            <a:spLocks noChangeArrowheads="1"/>
          </p:cNvSpPr>
          <p:nvPr/>
        </p:nvSpPr>
        <p:spPr bwMode="auto">
          <a:xfrm>
            <a:off x="461537" y="2093439"/>
            <a:ext cx="9231313" cy="5419725"/>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lIns="91429" tIns="45715" rIns="91429" bIns="45715" anchor="ctr"/>
          <a:lstStyle/>
          <a:p>
            <a:pPr>
              <a:defRPr/>
            </a:pPr>
            <a:endParaRPr lang="en-US"/>
          </a:p>
        </p:txBody>
      </p:sp>
      <p:sp>
        <p:nvSpPr>
          <p:cNvPr id="12292" name="Arc 4"/>
          <p:cNvSpPr>
            <a:spLocks/>
          </p:cNvSpPr>
          <p:nvPr/>
        </p:nvSpPr>
        <p:spPr bwMode="auto">
          <a:xfrm>
            <a:off x="5482799" y="4085753"/>
            <a:ext cx="4216400" cy="2787650"/>
          </a:xfrm>
          <a:custGeom>
            <a:avLst/>
            <a:gdLst>
              <a:gd name="G0" fmla="+- 0 0 0"/>
              <a:gd name="G1" fmla="+- 6710 0 0"/>
              <a:gd name="G2" fmla="+- 21600 0 0"/>
              <a:gd name="T0" fmla="*/ 20531 w 21600"/>
              <a:gd name="T1" fmla="*/ 0 h 24196"/>
              <a:gd name="T2" fmla="*/ 12680 w 21600"/>
              <a:gd name="T3" fmla="*/ 24196 h 24196"/>
              <a:gd name="T4" fmla="*/ 0 w 21600"/>
              <a:gd name="T5" fmla="*/ 6710 h 24196"/>
            </a:gdLst>
            <a:ahLst/>
            <a:cxnLst>
              <a:cxn ang="0">
                <a:pos x="T0" y="T1"/>
              </a:cxn>
              <a:cxn ang="0">
                <a:pos x="T2" y="T3"/>
              </a:cxn>
              <a:cxn ang="0">
                <a:pos x="T4" y="T5"/>
              </a:cxn>
            </a:cxnLst>
            <a:rect l="0" t="0" r="r" b="b"/>
            <a:pathLst>
              <a:path w="21600" h="24196" fill="none" extrusionOk="0">
                <a:moveTo>
                  <a:pt x="20531" y="-1"/>
                </a:moveTo>
                <a:cubicBezTo>
                  <a:pt x="21239" y="2166"/>
                  <a:pt x="21600" y="4430"/>
                  <a:pt x="21600" y="6710"/>
                </a:cubicBezTo>
                <a:cubicBezTo>
                  <a:pt x="21600" y="13631"/>
                  <a:pt x="18283" y="20133"/>
                  <a:pt x="12680" y="24196"/>
                </a:cubicBezTo>
              </a:path>
              <a:path w="21600" h="24196" stroke="0" extrusionOk="0">
                <a:moveTo>
                  <a:pt x="20531" y="-1"/>
                </a:moveTo>
                <a:cubicBezTo>
                  <a:pt x="21239" y="2166"/>
                  <a:pt x="21600" y="4430"/>
                  <a:pt x="21600" y="6710"/>
                </a:cubicBezTo>
                <a:cubicBezTo>
                  <a:pt x="21600" y="13631"/>
                  <a:pt x="18283" y="20133"/>
                  <a:pt x="12680" y="24196"/>
                </a:cubicBezTo>
                <a:lnTo>
                  <a:pt x="0" y="6710"/>
                </a:lnTo>
                <a:close/>
              </a:path>
            </a:pathLst>
          </a:custGeom>
          <a:gradFill rotWithShape="0">
            <a:gsLst>
              <a:gs pos="0">
                <a:srgbClr val="B760F9"/>
              </a:gs>
              <a:gs pos="100000">
                <a:srgbClr val="B760F9">
                  <a:gamma/>
                  <a:tint val="60000"/>
                  <a:invGamma/>
                </a:srgbClr>
              </a:gs>
            </a:gsLst>
            <a:path path="shape">
              <a:fillToRect l="50000" t="50000" r="50000" b="50000"/>
            </a:path>
          </a:gradFill>
          <a:ln w="12700" cap="rnd">
            <a:solidFill>
              <a:srgbClr val="000000"/>
            </a:solidFill>
            <a:round/>
            <a:headEnd/>
            <a:tailEnd/>
          </a:ln>
          <a:effectLst>
            <a:outerShdw dist="89803" dir="2700000" algn="ctr" rotWithShape="0">
              <a:schemeClr val="bg2"/>
            </a:outerShdw>
          </a:effectLst>
        </p:spPr>
        <p:txBody>
          <a:bodyPr lIns="91429" tIns="45715" rIns="91429" bIns="45715"/>
          <a:lstStyle/>
          <a:p>
            <a:pPr>
              <a:defRPr/>
            </a:pPr>
            <a:endParaRPr lang="en-US"/>
          </a:p>
        </p:txBody>
      </p:sp>
      <p:sp>
        <p:nvSpPr>
          <p:cNvPr id="12293" name="Arc 5"/>
          <p:cNvSpPr>
            <a:spLocks/>
          </p:cNvSpPr>
          <p:nvPr/>
        </p:nvSpPr>
        <p:spPr bwMode="auto">
          <a:xfrm>
            <a:off x="2587199" y="5030315"/>
            <a:ext cx="4965700" cy="2489200"/>
          </a:xfrm>
          <a:custGeom>
            <a:avLst/>
            <a:gdLst>
              <a:gd name="G0" fmla="+- 12761 0 0"/>
              <a:gd name="G1" fmla="+- 0 0 0"/>
              <a:gd name="G2" fmla="+- 21600 0 0"/>
              <a:gd name="T0" fmla="*/ 25437 w 25437"/>
              <a:gd name="T1" fmla="*/ 17489 h 21600"/>
              <a:gd name="T2" fmla="*/ 0 w 25437"/>
              <a:gd name="T3" fmla="*/ 17427 h 21600"/>
              <a:gd name="T4" fmla="*/ 12761 w 25437"/>
              <a:gd name="T5" fmla="*/ 0 h 21600"/>
            </a:gdLst>
            <a:ahLst/>
            <a:cxnLst>
              <a:cxn ang="0">
                <a:pos x="T0" y="T1"/>
              </a:cxn>
              <a:cxn ang="0">
                <a:pos x="T2" y="T3"/>
              </a:cxn>
              <a:cxn ang="0">
                <a:pos x="T4" y="T5"/>
              </a:cxn>
            </a:cxnLst>
            <a:rect l="0" t="0" r="r" b="b"/>
            <a:pathLst>
              <a:path w="25437" h="21600" fill="none" extrusionOk="0">
                <a:moveTo>
                  <a:pt x="25437" y="17489"/>
                </a:moveTo>
                <a:cubicBezTo>
                  <a:pt x="21750" y="20161"/>
                  <a:pt x="17314" y="21599"/>
                  <a:pt x="12761" y="21600"/>
                </a:cubicBezTo>
                <a:cubicBezTo>
                  <a:pt x="8172" y="21600"/>
                  <a:pt x="3702" y="20138"/>
                  <a:pt x="-1" y="17427"/>
                </a:cubicBezTo>
              </a:path>
              <a:path w="25437" h="21600" stroke="0" extrusionOk="0">
                <a:moveTo>
                  <a:pt x="25437" y="17489"/>
                </a:moveTo>
                <a:cubicBezTo>
                  <a:pt x="21750" y="20161"/>
                  <a:pt x="17314" y="21599"/>
                  <a:pt x="12761" y="21600"/>
                </a:cubicBezTo>
                <a:cubicBezTo>
                  <a:pt x="8172" y="21600"/>
                  <a:pt x="3702" y="20138"/>
                  <a:pt x="-1" y="17427"/>
                </a:cubicBezTo>
                <a:lnTo>
                  <a:pt x="12761" y="0"/>
                </a:lnTo>
                <a:close/>
              </a:path>
            </a:pathLst>
          </a:custGeom>
          <a:gradFill rotWithShape="0">
            <a:gsLst>
              <a:gs pos="0">
                <a:srgbClr val="FDA4B5"/>
              </a:gs>
              <a:gs pos="100000">
                <a:srgbClr val="FDA4B5">
                  <a:gamma/>
                  <a:tint val="70196"/>
                  <a:invGamma/>
                </a:srgbClr>
              </a:gs>
            </a:gsLst>
            <a:path path="shape">
              <a:fillToRect l="50000" t="50000" r="50000" b="50000"/>
            </a:path>
          </a:gradFill>
          <a:ln w="12700" cap="rnd">
            <a:solidFill>
              <a:srgbClr val="000000"/>
            </a:solidFill>
            <a:round/>
            <a:headEnd/>
            <a:tailEnd/>
          </a:ln>
          <a:effectLst>
            <a:outerShdw dist="89803" dir="2700000" algn="ctr" rotWithShape="0">
              <a:schemeClr val="bg2"/>
            </a:outerShdw>
          </a:effectLst>
        </p:spPr>
        <p:txBody>
          <a:bodyPr lIns="91429" tIns="45715" rIns="91429" bIns="45715"/>
          <a:lstStyle/>
          <a:p>
            <a:pPr>
              <a:defRPr/>
            </a:pPr>
            <a:endParaRPr lang="en-US"/>
          </a:p>
        </p:txBody>
      </p:sp>
      <p:sp>
        <p:nvSpPr>
          <p:cNvPr id="12294" name="Arc 6"/>
          <p:cNvSpPr>
            <a:spLocks/>
          </p:cNvSpPr>
          <p:nvPr/>
        </p:nvSpPr>
        <p:spPr bwMode="auto">
          <a:xfrm>
            <a:off x="459950" y="4084164"/>
            <a:ext cx="4216400" cy="2781300"/>
          </a:xfrm>
          <a:custGeom>
            <a:avLst/>
            <a:gdLst>
              <a:gd name="G0" fmla="+- 21600 0 0"/>
              <a:gd name="G1" fmla="+- 6735 0 0"/>
              <a:gd name="G2" fmla="+- 21600 0 0"/>
              <a:gd name="T0" fmla="*/ 8818 w 21600"/>
              <a:gd name="T1" fmla="*/ 24147 h 24147"/>
              <a:gd name="T2" fmla="*/ 1077 w 21600"/>
              <a:gd name="T3" fmla="*/ 0 h 24147"/>
              <a:gd name="T4" fmla="*/ 21600 w 21600"/>
              <a:gd name="T5" fmla="*/ 6735 h 24147"/>
            </a:gdLst>
            <a:ahLst/>
            <a:cxnLst>
              <a:cxn ang="0">
                <a:pos x="T0" y="T1"/>
              </a:cxn>
              <a:cxn ang="0">
                <a:pos x="T2" y="T3"/>
              </a:cxn>
              <a:cxn ang="0">
                <a:pos x="T4" y="T5"/>
              </a:cxn>
            </a:cxnLst>
            <a:rect l="0" t="0" r="r" b="b"/>
            <a:pathLst>
              <a:path w="21600" h="24147" fill="none" extrusionOk="0">
                <a:moveTo>
                  <a:pt x="8817" y="24147"/>
                </a:moveTo>
                <a:cubicBezTo>
                  <a:pt x="3274" y="20077"/>
                  <a:pt x="0" y="13611"/>
                  <a:pt x="0" y="6735"/>
                </a:cubicBezTo>
                <a:cubicBezTo>
                  <a:pt x="-1" y="4447"/>
                  <a:pt x="363" y="2173"/>
                  <a:pt x="1076" y="-1"/>
                </a:cubicBezTo>
              </a:path>
              <a:path w="21600" h="24147" stroke="0" extrusionOk="0">
                <a:moveTo>
                  <a:pt x="8817" y="24147"/>
                </a:moveTo>
                <a:cubicBezTo>
                  <a:pt x="3274" y="20077"/>
                  <a:pt x="0" y="13611"/>
                  <a:pt x="0" y="6735"/>
                </a:cubicBezTo>
                <a:cubicBezTo>
                  <a:pt x="-1" y="4447"/>
                  <a:pt x="363" y="2173"/>
                  <a:pt x="1076" y="-1"/>
                </a:cubicBezTo>
                <a:lnTo>
                  <a:pt x="21600" y="6735"/>
                </a:lnTo>
                <a:close/>
              </a:path>
            </a:pathLst>
          </a:custGeom>
          <a:gradFill rotWithShape="0">
            <a:gsLst>
              <a:gs pos="0">
                <a:srgbClr val="F6BF69"/>
              </a:gs>
              <a:gs pos="100000">
                <a:srgbClr val="F6BF69">
                  <a:gamma/>
                  <a:tint val="20000"/>
                  <a:invGamma/>
                </a:srgbClr>
              </a:gs>
            </a:gsLst>
            <a:path path="shape">
              <a:fillToRect l="50000" t="50000" r="50000" b="50000"/>
            </a:path>
          </a:gradFill>
          <a:ln w="12700" cap="rnd">
            <a:solidFill>
              <a:srgbClr val="000000"/>
            </a:solidFill>
            <a:round/>
            <a:headEnd/>
            <a:tailEnd/>
          </a:ln>
          <a:effectLst>
            <a:outerShdw dist="89803" dir="2700000" algn="ctr" rotWithShape="0">
              <a:schemeClr val="bg2"/>
            </a:outerShdw>
          </a:effectLst>
        </p:spPr>
        <p:txBody>
          <a:bodyPr lIns="91429" tIns="45715" rIns="91429" bIns="45715"/>
          <a:lstStyle/>
          <a:p>
            <a:pPr>
              <a:defRPr/>
            </a:pPr>
            <a:endParaRPr lang="en-US"/>
          </a:p>
        </p:txBody>
      </p:sp>
      <p:sp>
        <p:nvSpPr>
          <p:cNvPr id="12295" name="Arc 7"/>
          <p:cNvSpPr>
            <a:spLocks/>
          </p:cNvSpPr>
          <p:nvPr/>
        </p:nvSpPr>
        <p:spPr bwMode="auto">
          <a:xfrm>
            <a:off x="826662" y="2090264"/>
            <a:ext cx="4005263" cy="2489200"/>
          </a:xfrm>
          <a:custGeom>
            <a:avLst/>
            <a:gdLst>
              <a:gd name="G0" fmla="+- 20528 0 0"/>
              <a:gd name="G1" fmla="+- 21600 0 0"/>
              <a:gd name="G2" fmla="+- 21600 0 0"/>
              <a:gd name="T0" fmla="*/ 0 w 20528"/>
              <a:gd name="T1" fmla="*/ 14880 h 21600"/>
              <a:gd name="T2" fmla="*/ 20504 w 20528"/>
              <a:gd name="T3" fmla="*/ 0 h 21600"/>
              <a:gd name="T4" fmla="*/ 20528 w 20528"/>
              <a:gd name="T5" fmla="*/ 21600 h 21600"/>
            </a:gdLst>
            <a:ahLst/>
            <a:cxnLst>
              <a:cxn ang="0">
                <a:pos x="T0" y="T1"/>
              </a:cxn>
              <a:cxn ang="0">
                <a:pos x="T2" y="T3"/>
              </a:cxn>
              <a:cxn ang="0">
                <a:pos x="T4" y="T5"/>
              </a:cxn>
            </a:cxnLst>
            <a:rect l="0" t="0" r="r" b="b"/>
            <a:pathLst>
              <a:path w="20528" h="21600" fill="none" extrusionOk="0">
                <a:moveTo>
                  <a:pt x="-1" y="14879"/>
                </a:moveTo>
                <a:cubicBezTo>
                  <a:pt x="2903" y="6011"/>
                  <a:pt x="11172" y="10"/>
                  <a:pt x="20504" y="0"/>
                </a:cubicBezTo>
              </a:path>
              <a:path w="20528" h="21600" stroke="0" extrusionOk="0">
                <a:moveTo>
                  <a:pt x="-1" y="14879"/>
                </a:moveTo>
                <a:cubicBezTo>
                  <a:pt x="2903" y="6011"/>
                  <a:pt x="11172" y="10"/>
                  <a:pt x="20504" y="0"/>
                </a:cubicBezTo>
                <a:lnTo>
                  <a:pt x="20528" y="21600"/>
                </a:lnTo>
                <a:close/>
              </a:path>
            </a:pathLst>
          </a:custGeom>
          <a:gradFill rotWithShape="0">
            <a:gsLst>
              <a:gs pos="0">
                <a:srgbClr val="A2FFA3"/>
              </a:gs>
              <a:gs pos="100000">
                <a:srgbClr val="A2FFA3">
                  <a:gamma/>
                  <a:tint val="70196"/>
                  <a:invGamma/>
                </a:srgbClr>
              </a:gs>
            </a:gsLst>
            <a:path path="shape">
              <a:fillToRect l="50000" t="50000" r="50000" b="50000"/>
            </a:path>
          </a:gradFill>
          <a:ln w="12700" cap="rnd">
            <a:solidFill>
              <a:srgbClr val="000000"/>
            </a:solidFill>
            <a:round/>
            <a:headEnd/>
            <a:tailEnd/>
          </a:ln>
          <a:effectLst>
            <a:outerShdw dist="89803" dir="2700000" algn="ctr" rotWithShape="0">
              <a:schemeClr val="bg2"/>
            </a:outerShdw>
          </a:effectLst>
        </p:spPr>
        <p:txBody>
          <a:bodyPr lIns="91429" tIns="45715" rIns="91429" bIns="45715"/>
          <a:lstStyle/>
          <a:p>
            <a:pPr>
              <a:defRPr/>
            </a:pPr>
            <a:endParaRPr lang="en-US"/>
          </a:p>
        </p:txBody>
      </p:sp>
      <p:sp>
        <p:nvSpPr>
          <p:cNvPr id="12296" name="Arc 8"/>
          <p:cNvSpPr>
            <a:spLocks/>
          </p:cNvSpPr>
          <p:nvPr/>
        </p:nvSpPr>
        <p:spPr bwMode="auto">
          <a:xfrm>
            <a:off x="5327225" y="2090264"/>
            <a:ext cx="4008437" cy="2489200"/>
          </a:xfrm>
          <a:custGeom>
            <a:avLst/>
            <a:gdLst>
              <a:gd name="G0" fmla="+- 8 0 0"/>
              <a:gd name="G1" fmla="+- 21600 0 0"/>
              <a:gd name="G2" fmla="+- 21600 0 0"/>
              <a:gd name="T0" fmla="*/ 0 w 20535"/>
              <a:gd name="T1" fmla="*/ 0 h 21600"/>
              <a:gd name="T2" fmla="*/ 20535 w 20535"/>
              <a:gd name="T3" fmla="*/ 14876 h 21600"/>
              <a:gd name="T4" fmla="*/ 8 w 20535"/>
              <a:gd name="T5" fmla="*/ 21600 h 21600"/>
            </a:gdLst>
            <a:ahLst/>
            <a:cxnLst>
              <a:cxn ang="0">
                <a:pos x="T0" y="T1"/>
              </a:cxn>
              <a:cxn ang="0">
                <a:pos x="T2" y="T3"/>
              </a:cxn>
              <a:cxn ang="0">
                <a:pos x="T4" y="T5"/>
              </a:cxn>
            </a:cxnLst>
            <a:rect l="0" t="0" r="r" b="b"/>
            <a:pathLst>
              <a:path w="20535" h="21600" fill="none" extrusionOk="0">
                <a:moveTo>
                  <a:pt x="0" y="0"/>
                </a:moveTo>
                <a:cubicBezTo>
                  <a:pt x="2" y="0"/>
                  <a:pt x="5" y="-1"/>
                  <a:pt x="8" y="0"/>
                </a:cubicBezTo>
                <a:cubicBezTo>
                  <a:pt x="9346" y="0"/>
                  <a:pt x="17627" y="6001"/>
                  <a:pt x="20534" y="14876"/>
                </a:cubicBezTo>
              </a:path>
              <a:path w="20535" h="21600" stroke="0" extrusionOk="0">
                <a:moveTo>
                  <a:pt x="0" y="0"/>
                </a:moveTo>
                <a:cubicBezTo>
                  <a:pt x="2" y="0"/>
                  <a:pt x="5" y="-1"/>
                  <a:pt x="8" y="0"/>
                </a:cubicBezTo>
                <a:cubicBezTo>
                  <a:pt x="9346" y="0"/>
                  <a:pt x="17627" y="6001"/>
                  <a:pt x="20534" y="14876"/>
                </a:cubicBezTo>
                <a:lnTo>
                  <a:pt x="8" y="21600"/>
                </a:lnTo>
                <a:close/>
              </a:path>
            </a:pathLst>
          </a:custGeom>
          <a:gradFill rotWithShape="0">
            <a:gsLst>
              <a:gs pos="0">
                <a:srgbClr val="FAFD00"/>
              </a:gs>
              <a:gs pos="100000">
                <a:srgbClr val="FAFD00">
                  <a:gamma/>
                  <a:tint val="0"/>
                  <a:invGamma/>
                </a:srgbClr>
              </a:gs>
            </a:gsLst>
            <a:path path="shape">
              <a:fillToRect l="50000" t="50000" r="50000" b="50000"/>
            </a:path>
          </a:gradFill>
          <a:ln w="12700" cap="rnd">
            <a:solidFill>
              <a:srgbClr val="000000"/>
            </a:solidFill>
            <a:round/>
            <a:headEnd/>
            <a:tailEnd/>
          </a:ln>
          <a:effectLst>
            <a:outerShdw dist="89803" dir="2700000" algn="ctr" rotWithShape="0">
              <a:schemeClr val="bg2"/>
            </a:outerShdw>
          </a:effectLst>
        </p:spPr>
        <p:txBody>
          <a:bodyPr lIns="91429" tIns="45715" rIns="91429" bIns="45715"/>
          <a:lstStyle/>
          <a:p>
            <a:pPr>
              <a:defRPr/>
            </a:pPr>
            <a:endParaRPr lang="en-US"/>
          </a:p>
        </p:txBody>
      </p:sp>
      <p:sp>
        <p:nvSpPr>
          <p:cNvPr id="12297" name="AutoShape 9"/>
          <p:cNvSpPr>
            <a:spLocks noChangeArrowheads="1"/>
          </p:cNvSpPr>
          <p:nvPr/>
        </p:nvSpPr>
        <p:spPr bwMode="auto">
          <a:xfrm>
            <a:off x="2911049" y="3722214"/>
            <a:ext cx="4330700" cy="2205038"/>
          </a:xfrm>
          <a:prstGeom prst="star16">
            <a:avLst>
              <a:gd name="adj" fmla="val 37500"/>
            </a:avLst>
          </a:prstGeom>
          <a:gradFill rotWithShape="0">
            <a:gsLst>
              <a:gs pos="0">
                <a:srgbClr val="618FFD"/>
              </a:gs>
              <a:gs pos="100000">
                <a:srgbClr val="618FFD">
                  <a:gamma/>
                  <a:tint val="40000"/>
                  <a:invGamma/>
                </a:srgbClr>
              </a:gs>
            </a:gsLst>
            <a:path path="shape">
              <a:fillToRect l="50000" t="50000" r="50000" b="50000"/>
            </a:path>
          </a:gradFill>
          <a:ln w="12700">
            <a:solidFill>
              <a:srgbClr val="000000"/>
            </a:solidFill>
            <a:miter lim="800000"/>
            <a:headEnd/>
            <a:tailEnd/>
          </a:ln>
          <a:effectLst>
            <a:outerShdw dist="89803" dir="2700000" algn="ctr" rotWithShape="0">
              <a:schemeClr val="bg2"/>
            </a:outerShdw>
          </a:effectLst>
        </p:spPr>
        <p:txBody>
          <a:bodyPr wrap="none" lIns="90477" tIns="44444" rIns="90477" bIns="44444" anchor="ctr"/>
          <a:lstStyle/>
          <a:p>
            <a:pPr algn="ctr">
              <a:defRPr/>
            </a:pPr>
            <a:r>
              <a:rPr lang="en-GB" b="1" dirty="0">
                <a:solidFill>
                  <a:srgbClr val="000000"/>
                </a:solidFill>
                <a:latin typeface="Arial" pitchFamily="34" charset="0"/>
              </a:rPr>
              <a:t>Bases</a:t>
            </a:r>
          </a:p>
          <a:p>
            <a:pPr algn="ctr">
              <a:defRPr/>
            </a:pPr>
            <a:r>
              <a:rPr lang="en-GB" b="1" dirty="0">
                <a:solidFill>
                  <a:srgbClr val="000000"/>
                </a:solidFill>
                <a:latin typeface="Arial" pitchFamily="34" charset="0"/>
              </a:rPr>
              <a:t>for Segmenting</a:t>
            </a:r>
          </a:p>
          <a:p>
            <a:pPr algn="ctr">
              <a:defRPr/>
            </a:pPr>
            <a:r>
              <a:rPr lang="en-GB" b="1" dirty="0">
                <a:solidFill>
                  <a:srgbClr val="000000"/>
                </a:solidFill>
                <a:latin typeface="Arial" pitchFamily="34" charset="0"/>
              </a:rPr>
              <a:t>Business</a:t>
            </a:r>
          </a:p>
          <a:p>
            <a:pPr algn="ctr">
              <a:defRPr/>
            </a:pPr>
            <a:r>
              <a:rPr lang="en-GB" b="1" dirty="0">
                <a:solidFill>
                  <a:srgbClr val="000000"/>
                </a:solidFill>
                <a:latin typeface="Arial" pitchFamily="34" charset="0"/>
              </a:rPr>
              <a:t>Markets</a:t>
            </a:r>
          </a:p>
        </p:txBody>
      </p:sp>
      <p:sp>
        <p:nvSpPr>
          <p:cNvPr id="10250" name="Rectangle 10"/>
          <p:cNvSpPr>
            <a:spLocks noChangeArrowheads="1"/>
          </p:cNvSpPr>
          <p:nvPr/>
        </p:nvSpPr>
        <p:spPr bwMode="auto">
          <a:xfrm>
            <a:off x="5889098" y="2809402"/>
            <a:ext cx="2321127" cy="422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solidFill>
                  <a:srgbClr val="000000"/>
                </a:solidFill>
                <a:latin typeface="Arial" pitchFamily="34" charset="0"/>
              </a:rPr>
              <a:t>Demographics</a:t>
            </a:r>
          </a:p>
        </p:txBody>
      </p:sp>
      <p:sp>
        <p:nvSpPr>
          <p:cNvPr id="10251" name="Rectangle 11"/>
          <p:cNvSpPr>
            <a:spLocks noChangeArrowheads="1"/>
          </p:cNvSpPr>
          <p:nvPr/>
        </p:nvSpPr>
        <p:spPr bwMode="auto">
          <a:xfrm>
            <a:off x="1986597" y="2682402"/>
            <a:ext cx="2409293" cy="754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solidFill>
                  <a:srgbClr val="000000"/>
                </a:solidFill>
                <a:latin typeface="Arial" pitchFamily="34" charset="0"/>
              </a:rPr>
              <a:t>Personal</a:t>
            </a:r>
          </a:p>
          <a:p>
            <a:pPr algn="ctr">
              <a:lnSpc>
                <a:spcPct val="90000"/>
              </a:lnSpc>
            </a:pPr>
            <a:r>
              <a:rPr lang="en-GB" altLang="cs-CZ" b="1">
                <a:solidFill>
                  <a:srgbClr val="000000"/>
                </a:solidFill>
                <a:latin typeface="Arial" pitchFamily="34" charset="0"/>
              </a:rPr>
              <a:t>Characteristics</a:t>
            </a:r>
          </a:p>
        </p:txBody>
      </p:sp>
      <p:sp>
        <p:nvSpPr>
          <p:cNvPr id="10252" name="Rectangle 12"/>
          <p:cNvSpPr>
            <a:spLocks noChangeArrowheads="1"/>
          </p:cNvSpPr>
          <p:nvPr/>
        </p:nvSpPr>
        <p:spPr bwMode="auto">
          <a:xfrm>
            <a:off x="1038856" y="5000152"/>
            <a:ext cx="1753664" cy="754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solidFill>
                  <a:srgbClr val="000000"/>
                </a:solidFill>
                <a:latin typeface="Arial" pitchFamily="34" charset="0"/>
              </a:rPr>
              <a:t>Situational</a:t>
            </a:r>
          </a:p>
          <a:p>
            <a:pPr algn="ctr">
              <a:lnSpc>
                <a:spcPct val="90000"/>
              </a:lnSpc>
            </a:pPr>
            <a:r>
              <a:rPr lang="en-GB" altLang="cs-CZ" b="1">
                <a:solidFill>
                  <a:srgbClr val="000000"/>
                </a:solidFill>
                <a:latin typeface="Arial" pitchFamily="34" charset="0"/>
              </a:rPr>
              <a:t>Factors</a:t>
            </a:r>
          </a:p>
        </p:txBody>
      </p:sp>
      <p:sp>
        <p:nvSpPr>
          <p:cNvPr id="10253" name="Rectangle 13"/>
          <p:cNvSpPr>
            <a:spLocks noChangeArrowheads="1"/>
          </p:cNvSpPr>
          <p:nvPr/>
        </p:nvSpPr>
        <p:spPr bwMode="auto">
          <a:xfrm>
            <a:off x="7125334" y="5000152"/>
            <a:ext cx="2409293" cy="754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solidFill>
                  <a:srgbClr val="000000"/>
                </a:solidFill>
                <a:latin typeface="Arial" pitchFamily="34" charset="0"/>
              </a:rPr>
              <a:t>Operating</a:t>
            </a:r>
          </a:p>
          <a:p>
            <a:pPr algn="ctr">
              <a:lnSpc>
                <a:spcPct val="90000"/>
              </a:lnSpc>
            </a:pPr>
            <a:r>
              <a:rPr lang="en-GB" altLang="cs-CZ" b="1">
                <a:solidFill>
                  <a:srgbClr val="000000"/>
                </a:solidFill>
                <a:latin typeface="Arial" pitchFamily="34" charset="0"/>
              </a:rPr>
              <a:t>Characteristics</a:t>
            </a:r>
          </a:p>
        </p:txBody>
      </p:sp>
      <p:sp>
        <p:nvSpPr>
          <p:cNvPr id="10254" name="Rectangle 14"/>
          <p:cNvSpPr>
            <a:spLocks noChangeArrowheads="1"/>
          </p:cNvSpPr>
          <p:nvPr/>
        </p:nvSpPr>
        <p:spPr bwMode="auto">
          <a:xfrm>
            <a:off x="4133473" y="6524153"/>
            <a:ext cx="1962054" cy="754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solidFill>
                  <a:srgbClr val="000000"/>
                </a:solidFill>
                <a:latin typeface="Arial" pitchFamily="34" charset="0"/>
              </a:rPr>
              <a:t>Purchasing</a:t>
            </a:r>
          </a:p>
          <a:p>
            <a:pPr algn="ctr">
              <a:lnSpc>
                <a:spcPct val="90000"/>
              </a:lnSpc>
            </a:pPr>
            <a:r>
              <a:rPr lang="en-GB" altLang="cs-CZ" b="1">
                <a:solidFill>
                  <a:srgbClr val="000000"/>
                </a:solidFill>
                <a:latin typeface="Arial" pitchFamily="34" charset="0"/>
              </a:rPr>
              <a:t>Approaches</a:t>
            </a:r>
          </a:p>
        </p:txBody>
      </p:sp>
    </p:spTree>
  </p:cSld>
  <p:clrMapOvr>
    <a:masterClrMapping/>
  </p:clrMapOvr>
  <p:transition spd="slow">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39713" y="288925"/>
            <a:ext cx="6999287" cy="1257300"/>
          </a:xfrm>
        </p:spPr>
        <p:txBody>
          <a:bodyPr wrap="square"/>
          <a:lstStyle/>
          <a:p>
            <a:pPr>
              <a:defRPr/>
            </a:pPr>
            <a:r>
              <a:rPr lang="en-GB" smtClean="0"/>
              <a:t>Segmenting Business Markets</a:t>
            </a:r>
          </a:p>
        </p:txBody>
      </p:sp>
      <p:sp>
        <p:nvSpPr>
          <p:cNvPr id="11267" name="Rectangle 3"/>
          <p:cNvSpPr>
            <a:spLocks noGrp="1" noChangeArrowheads="1"/>
          </p:cNvSpPr>
          <p:nvPr>
            <p:ph idx="1"/>
          </p:nvPr>
        </p:nvSpPr>
        <p:spPr bwMode="auto">
          <a:xfrm>
            <a:off x="762000" y="1828800"/>
            <a:ext cx="8534400" cy="472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t" anchorCtr="0" compatLnSpc="1">
            <a:prstTxWarp prst="textNoShape">
              <a:avLst/>
            </a:prstTxWarp>
          </a:bodyPr>
          <a:lstStyle/>
          <a:p>
            <a:pPr>
              <a:lnSpc>
                <a:spcPct val="199000"/>
              </a:lnSpc>
            </a:pPr>
            <a:r>
              <a:rPr lang="en-GB" altLang="cs-CZ" dirty="0" smtClean="0"/>
              <a:t>Segmentation by customer size or geographic location</a:t>
            </a:r>
          </a:p>
          <a:p>
            <a:pPr>
              <a:lnSpc>
                <a:spcPct val="199000"/>
              </a:lnSpc>
            </a:pPr>
            <a:r>
              <a:rPr lang="en-GB" altLang="cs-CZ" dirty="0" smtClean="0"/>
              <a:t>Four segments of business customers</a:t>
            </a:r>
          </a:p>
          <a:p>
            <a:pPr lvl="1">
              <a:lnSpc>
                <a:spcPct val="199000"/>
              </a:lnSpc>
            </a:pPr>
            <a:r>
              <a:rPr lang="en-GB" altLang="cs-CZ" sz="1800" dirty="0"/>
              <a:t>Programmed buyers</a:t>
            </a:r>
          </a:p>
          <a:p>
            <a:pPr lvl="1">
              <a:lnSpc>
                <a:spcPct val="199000"/>
              </a:lnSpc>
            </a:pPr>
            <a:r>
              <a:rPr lang="en-GB" altLang="cs-CZ" sz="1800" dirty="0"/>
              <a:t>Relationship buyers</a:t>
            </a:r>
          </a:p>
          <a:p>
            <a:pPr lvl="1">
              <a:lnSpc>
                <a:spcPct val="199000"/>
              </a:lnSpc>
            </a:pPr>
            <a:r>
              <a:rPr lang="en-GB" altLang="cs-CZ" sz="1800" dirty="0"/>
              <a:t>Transaction buyers</a:t>
            </a:r>
          </a:p>
          <a:p>
            <a:pPr lvl="1">
              <a:lnSpc>
                <a:spcPct val="199000"/>
              </a:lnSpc>
            </a:pPr>
            <a:r>
              <a:rPr lang="en-GB" altLang="cs-CZ" sz="1800" dirty="0"/>
              <a:t>Bargain hunters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731" y="677625"/>
            <a:ext cx="8732837" cy="1135063"/>
          </a:xfrm>
        </p:spPr>
        <p:txBody>
          <a:bodyPr wrap="square"/>
          <a:lstStyle/>
          <a:p>
            <a:pPr>
              <a:defRPr/>
            </a:pPr>
            <a:r>
              <a:rPr lang="en-GB" dirty="0" smtClean="0"/>
              <a:t>Step 1.  Market Segmentation</a:t>
            </a:r>
            <a:br>
              <a:rPr lang="en-GB" dirty="0" smtClean="0"/>
            </a:br>
            <a:r>
              <a:rPr lang="en-GB" sz="3200" dirty="0"/>
              <a:t>Bases for Segmenting International Markets</a:t>
            </a:r>
          </a:p>
        </p:txBody>
      </p:sp>
      <p:sp>
        <p:nvSpPr>
          <p:cNvPr id="14339" name="Rectangle 3"/>
          <p:cNvSpPr>
            <a:spLocks noChangeArrowheads="1"/>
          </p:cNvSpPr>
          <p:nvPr/>
        </p:nvSpPr>
        <p:spPr bwMode="auto">
          <a:xfrm>
            <a:off x="7493000" y="3721100"/>
            <a:ext cx="2273300" cy="1339850"/>
          </a:xfrm>
          <a:prstGeom prst="rect">
            <a:avLst/>
          </a:prstGeom>
          <a:solidFill>
            <a:srgbClr val="D49FFF"/>
          </a:solidFill>
          <a:ln w="12700">
            <a:solidFill>
              <a:srgbClr val="000000"/>
            </a:solidFill>
            <a:miter lim="800000"/>
            <a:headEnd/>
            <a:tailEnd/>
          </a:ln>
          <a:effectLst>
            <a:outerShdw dist="107763" dir="2700000" algn="ctr" rotWithShape="0">
              <a:srgbClr val="676767"/>
            </a:outerShdw>
          </a:effectLst>
        </p:spPr>
        <p:txBody>
          <a:bodyPr wrap="none" lIns="87303" tIns="44444" rIns="87303" bIns="44444" anchor="ctr"/>
          <a:lstStyle/>
          <a:p>
            <a:pPr algn="ctr" defTabSz="868262">
              <a:lnSpc>
                <a:spcPct val="90000"/>
              </a:lnSpc>
              <a:defRPr/>
            </a:pPr>
            <a:r>
              <a:rPr lang="en-GB" b="1">
                <a:solidFill>
                  <a:srgbClr val="000000"/>
                </a:solidFill>
                <a:latin typeface="Arial" pitchFamily="34" charset="0"/>
              </a:rPr>
              <a:t>Political/</a:t>
            </a:r>
          </a:p>
          <a:p>
            <a:pPr algn="ctr" defTabSz="868262">
              <a:lnSpc>
                <a:spcPct val="90000"/>
              </a:lnSpc>
              <a:defRPr/>
            </a:pPr>
            <a:r>
              <a:rPr lang="en-GB" b="1">
                <a:solidFill>
                  <a:srgbClr val="000000"/>
                </a:solidFill>
                <a:latin typeface="Arial" pitchFamily="34" charset="0"/>
              </a:rPr>
              <a:t>Legal</a:t>
            </a:r>
          </a:p>
        </p:txBody>
      </p:sp>
      <p:sp>
        <p:nvSpPr>
          <p:cNvPr id="14340" name="Rectangle 4"/>
          <p:cNvSpPr>
            <a:spLocks noChangeArrowheads="1"/>
          </p:cNvSpPr>
          <p:nvPr/>
        </p:nvSpPr>
        <p:spPr bwMode="auto">
          <a:xfrm>
            <a:off x="2044700" y="5702300"/>
            <a:ext cx="2330450" cy="1244599"/>
          </a:xfrm>
          <a:prstGeom prst="rect">
            <a:avLst/>
          </a:prstGeom>
          <a:solidFill>
            <a:srgbClr val="F6BF69"/>
          </a:solidFill>
          <a:ln w="12700">
            <a:solidFill>
              <a:srgbClr val="000000"/>
            </a:solidFill>
            <a:miter lim="800000"/>
            <a:headEnd/>
            <a:tailEnd/>
          </a:ln>
          <a:effectLst>
            <a:outerShdw dist="107763" dir="2700000" algn="ctr" rotWithShape="0">
              <a:srgbClr val="676767"/>
            </a:outerShdw>
          </a:effectLst>
        </p:spPr>
        <p:txBody>
          <a:bodyPr wrap="none" lIns="87303" tIns="44444" rIns="87303" bIns="44444" anchor="ctr"/>
          <a:lstStyle/>
          <a:p>
            <a:pPr algn="ctr" defTabSz="868262">
              <a:lnSpc>
                <a:spcPct val="90000"/>
              </a:lnSpc>
              <a:defRPr/>
            </a:pPr>
            <a:r>
              <a:rPr lang="en-GB" b="1">
                <a:solidFill>
                  <a:srgbClr val="000000"/>
                </a:solidFill>
                <a:latin typeface="Arial" pitchFamily="34" charset="0"/>
              </a:rPr>
              <a:t>Cultural </a:t>
            </a:r>
          </a:p>
        </p:txBody>
      </p:sp>
      <p:sp>
        <p:nvSpPr>
          <p:cNvPr id="14341" name="Rectangle 5"/>
          <p:cNvSpPr>
            <a:spLocks noChangeArrowheads="1"/>
          </p:cNvSpPr>
          <p:nvPr/>
        </p:nvSpPr>
        <p:spPr bwMode="auto">
          <a:xfrm>
            <a:off x="5949951" y="5778500"/>
            <a:ext cx="2463800" cy="1206500"/>
          </a:xfrm>
          <a:prstGeom prst="rect">
            <a:avLst/>
          </a:prstGeom>
          <a:solidFill>
            <a:srgbClr val="FDA4B5"/>
          </a:solidFill>
          <a:ln w="12700">
            <a:solidFill>
              <a:srgbClr val="000000"/>
            </a:solidFill>
            <a:miter lim="800000"/>
            <a:headEnd/>
            <a:tailEnd/>
          </a:ln>
          <a:effectLst>
            <a:outerShdw dist="107763" dir="2700000" algn="ctr" rotWithShape="0">
              <a:srgbClr val="676767"/>
            </a:outerShdw>
          </a:effectLst>
        </p:spPr>
        <p:txBody>
          <a:bodyPr wrap="none" lIns="87303" tIns="44444" rIns="87303" bIns="44444" anchor="ctr"/>
          <a:lstStyle/>
          <a:p>
            <a:pPr algn="ctr" defTabSz="868262">
              <a:lnSpc>
                <a:spcPct val="90000"/>
              </a:lnSpc>
              <a:defRPr/>
            </a:pPr>
            <a:r>
              <a:rPr lang="en-GB" b="1">
                <a:solidFill>
                  <a:srgbClr val="000000"/>
                </a:solidFill>
                <a:latin typeface="Arial" pitchFamily="34" charset="0"/>
              </a:rPr>
              <a:t>Intermarket</a:t>
            </a:r>
          </a:p>
        </p:txBody>
      </p:sp>
      <p:sp>
        <p:nvSpPr>
          <p:cNvPr id="14342" name="Rectangle 6"/>
          <p:cNvSpPr>
            <a:spLocks noChangeArrowheads="1"/>
          </p:cNvSpPr>
          <p:nvPr/>
        </p:nvSpPr>
        <p:spPr bwMode="auto">
          <a:xfrm>
            <a:off x="3937001" y="3740150"/>
            <a:ext cx="2330450" cy="1320800"/>
          </a:xfrm>
          <a:prstGeom prst="rect">
            <a:avLst/>
          </a:prstGeom>
          <a:solidFill>
            <a:srgbClr val="A2FFA3"/>
          </a:solidFill>
          <a:ln w="12700">
            <a:solidFill>
              <a:srgbClr val="000000"/>
            </a:solidFill>
            <a:miter lim="800000"/>
            <a:headEnd/>
            <a:tailEnd/>
          </a:ln>
          <a:effectLst>
            <a:outerShdw dist="107763" dir="2700000" algn="ctr" rotWithShape="0">
              <a:srgbClr val="676767"/>
            </a:outerShdw>
          </a:effectLst>
        </p:spPr>
        <p:txBody>
          <a:bodyPr wrap="none" lIns="87303" tIns="44444" rIns="87303" bIns="44444" anchor="ctr"/>
          <a:lstStyle/>
          <a:p>
            <a:pPr algn="ctr" defTabSz="868262">
              <a:lnSpc>
                <a:spcPct val="90000"/>
              </a:lnSpc>
              <a:defRPr/>
            </a:pPr>
            <a:r>
              <a:rPr lang="en-GB" b="1">
                <a:solidFill>
                  <a:srgbClr val="000000"/>
                </a:solidFill>
                <a:latin typeface="Arial" pitchFamily="34" charset="0"/>
              </a:rPr>
              <a:t>  Economic</a:t>
            </a:r>
          </a:p>
        </p:txBody>
      </p:sp>
      <p:sp>
        <p:nvSpPr>
          <p:cNvPr id="14343" name="Rectangle 7"/>
          <p:cNvSpPr>
            <a:spLocks noChangeArrowheads="1"/>
          </p:cNvSpPr>
          <p:nvPr/>
        </p:nvSpPr>
        <p:spPr bwMode="auto">
          <a:xfrm>
            <a:off x="444500" y="3724277"/>
            <a:ext cx="2235200" cy="1336675"/>
          </a:xfrm>
          <a:prstGeom prst="rect">
            <a:avLst/>
          </a:prstGeom>
          <a:solidFill>
            <a:srgbClr val="FAFD00"/>
          </a:solidFill>
          <a:ln w="12700">
            <a:solidFill>
              <a:srgbClr val="000000"/>
            </a:solidFill>
            <a:miter lim="800000"/>
            <a:headEnd/>
            <a:tailEnd/>
          </a:ln>
          <a:effectLst>
            <a:outerShdw dist="107763" dir="2700000" algn="ctr" rotWithShape="0">
              <a:srgbClr val="676767"/>
            </a:outerShdw>
          </a:effectLst>
        </p:spPr>
        <p:txBody>
          <a:bodyPr wrap="none" lIns="87303" tIns="44444" rIns="87303" bIns="44444" anchor="ctr"/>
          <a:lstStyle/>
          <a:p>
            <a:pPr algn="ctr" defTabSz="868262">
              <a:lnSpc>
                <a:spcPct val="90000"/>
              </a:lnSpc>
              <a:defRPr/>
            </a:pPr>
            <a:r>
              <a:rPr lang="en-GB" b="1">
                <a:solidFill>
                  <a:srgbClr val="000000"/>
                </a:solidFill>
                <a:latin typeface="Arial" pitchFamily="34" charset="0"/>
              </a:rPr>
              <a:t>Geographic</a:t>
            </a:r>
          </a:p>
        </p:txBody>
      </p:sp>
      <p:sp>
        <p:nvSpPr>
          <p:cNvPr id="14344" name="Rectangle 8"/>
          <p:cNvSpPr>
            <a:spLocks noChangeArrowheads="1"/>
          </p:cNvSpPr>
          <p:nvPr/>
        </p:nvSpPr>
        <p:spPr bwMode="auto">
          <a:xfrm>
            <a:off x="1625600" y="1816100"/>
            <a:ext cx="6673850" cy="844550"/>
          </a:xfrm>
          <a:prstGeom prst="rect">
            <a:avLst/>
          </a:prstGeom>
          <a:gradFill rotWithShape="0">
            <a:gsLst>
              <a:gs pos="0">
                <a:srgbClr val="FF5008"/>
              </a:gs>
              <a:gs pos="100000">
                <a:srgbClr val="FF5008">
                  <a:gamma/>
                  <a:tint val="60000"/>
                  <a:invGamma/>
                </a:srgbClr>
              </a:gs>
            </a:gsLst>
            <a:lin ang="5400000" scaled="1"/>
          </a:gradFill>
          <a:ln w="12700">
            <a:solidFill>
              <a:schemeClr val="tx1"/>
            </a:solidFill>
            <a:miter lim="800000"/>
            <a:headEnd/>
            <a:tailEnd/>
          </a:ln>
          <a:effectLst>
            <a:outerShdw dist="107763" dir="2700000" algn="ctr" rotWithShape="0">
              <a:srgbClr val="676767"/>
            </a:outerShdw>
          </a:effectLst>
        </p:spPr>
        <p:txBody>
          <a:bodyPr wrap="none" lIns="90477" tIns="44444" rIns="90477" bIns="44444" anchor="ctr"/>
          <a:lstStyle/>
          <a:p>
            <a:pPr algn="ctr">
              <a:lnSpc>
                <a:spcPct val="90000"/>
              </a:lnSpc>
              <a:defRPr/>
            </a:pPr>
            <a:r>
              <a:rPr lang="en-GB" b="1">
                <a:latin typeface="Arial" pitchFamily="34" charset="0"/>
              </a:rPr>
              <a:t>Industrial Markets</a:t>
            </a:r>
          </a:p>
        </p:txBody>
      </p:sp>
      <p:sp>
        <p:nvSpPr>
          <p:cNvPr id="14345" name="AutoShape 9"/>
          <p:cNvSpPr>
            <a:spLocks noChangeArrowheads="1"/>
          </p:cNvSpPr>
          <p:nvPr/>
        </p:nvSpPr>
        <p:spPr bwMode="auto">
          <a:xfrm rot="16200000" flipH="1">
            <a:off x="7283450" y="2787650"/>
            <a:ext cx="673100" cy="596900"/>
          </a:xfrm>
          <a:prstGeom prst="rightArrow">
            <a:avLst>
              <a:gd name="adj1" fmla="val 75000"/>
              <a:gd name="adj2" fmla="val 56399"/>
            </a:avLst>
          </a:prstGeom>
          <a:gradFill rotWithShape="0">
            <a:gsLst>
              <a:gs pos="0">
                <a:srgbClr val="676767"/>
              </a:gs>
              <a:gs pos="100000">
                <a:srgbClr val="676767">
                  <a:gamma/>
                  <a:shade val="29804"/>
                  <a:invGamma/>
                </a:srgbClr>
              </a:gs>
            </a:gsLst>
            <a:lin ang="2700000" scaled="1"/>
          </a:gra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14346" name="AutoShape 10"/>
          <p:cNvSpPr>
            <a:spLocks noChangeArrowheads="1"/>
          </p:cNvSpPr>
          <p:nvPr/>
        </p:nvSpPr>
        <p:spPr bwMode="auto">
          <a:xfrm rot="16200000" flipH="1">
            <a:off x="4711701" y="2825750"/>
            <a:ext cx="711200" cy="596900"/>
          </a:xfrm>
          <a:prstGeom prst="rightArrow">
            <a:avLst>
              <a:gd name="adj1" fmla="val 75000"/>
              <a:gd name="adj2" fmla="val 59591"/>
            </a:avLst>
          </a:prstGeom>
          <a:gradFill rotWithShape="0">
            <a:gsLst>
              <a:gs pos="0">
                <a:srgbClr val="676767"/>
              </a:gs>
              <a:gs pos="100000">
                <a:srgbClr val="676767">
                  <a:gamma/>
                  <a:shade val="29804"/>
                  <a:invGamma/>
                </a:srgbClr>
              </a:gs>
            </a:gsLst>
            <a:lin ang="2700000" scaled="1"/>
          </a:gra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14347" name="AutoShape 11"/>
          <p:cNvSpPr>
            <a:spLocks noChangeArrowheads="1"/>
          </p:cNvSpPr>
          <p:nvPr/>
        </p:nvSpPr>
        <p:spPr bwMode="auto">
          <a:xfrm rot="16200000" flipH="1">
            <a:off x="2139950" y="2806700"/>
            <a:ext cx="711200" cy="558800"/>
          </a:xfrm>
          <a:prstGeom prst="rightArrow">
            <a:avLst>
              <a:gd name="adj1" fmla="val 75000"/>
              <a:gd name="adj2" fmla="val 63654"/>
            </a:avLst>
          </a:prstGeom>
          <a:gradFill rotWithShape="0">
            <a:gsLst>
              <a:gs pos="0">
                <a:srgbClr val="676767"/>
              </a:gs>
              <a:gs pos="100000">
                <a:srgbClr val="676767">
                  <a:gamma/>
                  <a:shade val="29804"/>
                  <a:invGamma/>
                </a:srgbClr>
              </a:gs>
            </a:gsLst>
            <a:lin ang="2700000" scaled="1"/>
          </a:gra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Tree>
  </p:cSld>
  <p:clrMapOvr>
    <a:masterClrMapping/>
  </p:clrMapOvr>
  <p:transition spd="slow">
    <p:random/>
  </p:transition>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22250" y="76200"/>
            <a:ext cx="8242300" cy="1294856"/>
          </a:xfrm>
          <a:prstGeom prst="rect">
            <a:avLst/>
          </a:prstGeom>
          <a:solidFill>
            <a:srgbClr val="063DE8"/>
          </a:solidFill>
          <a:ln w="12700">
            <a:noFill/>
            <a:miter lim="800000"/>
            <a:headEnd/>
            <a:tailEnd/>
          </a:ln>
          <a:effectLst>
            <a:outerShdw dist="107763" dir="2700000" algn="ctr" rotWithShape="0">
              <a:srgbClr val="00279F"/>
            </a:outerShdw>
          </a:effectLst>
        </p:spPr>
        <p:txBody>
          <a:bodyPr lIns="47620" tIns="19047" rIns="47620" bIns="19047">
            <a:spAutoFit/>
          </a:bodyPr>
          <a:lstStyle/>
          <a:p>
            <a:pPr>
              <a:defRPr/>
            </a:pPr>
            <a:r>
              <a:rPr lang="en-GB" sz="4000" b="1">
                <a:solidFill>
                  <a:srgbClr val="FAFD00"/>
                </a:solidFill>
                <a:latin typeface="Helvetica" charset="0"/>
              </a:rPr>
              <a:t/>
            </a:r>
            <a:br>
              <a:rPr lang="en-GB" sz="4000" b="1">
                <a:solidFill>
                  <a:srgbClr val="FAFD00"/>
                </a:solidFill>
                <a:latin typeface="Helvetica" charset="0"/>
              </a:rPr>
            </a:br>
            <a:r>
              <a:rPr lang="en-GB" sz="4000" b="1">
                <a:solidFill>
                  <a:srgbClr val="FAFD00"/>
                </a:solidFill>
                <a:latin typeface="Helvetica" charset="0"/>
              </a:rPr>
              <a:t>Linking the Concepts</a:t>
            </a:r>
          </a:p>
        </p:txBody>
      </p:sp>
      <p:sp>
        <p:nvSpPr>
          <p:cNvPr id="13315" name="Rectangle 3"/>
          <p:cNvSpPr>
            <a:spLocks noChangeArrowheads="1"/>
          </p:cNvSpPr>
          <p:nvPr/>
        </p:nvSpPr>
        <p:spPr bwMode="auto">
          <a:xfrm>
            <a:off x="609600" y="2362201"/>
            <a:ext cx="8991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lstStyle>
            <a:lvl1pPr marL="285750" indent="-28575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30000"/>
              </a:spcBef>
              <a:buClr>
                <a:srgbClr val="FAFD00"/>
              </a:buClr>
              <a:buSzPct val="100000"/>
              <a:buFontTx/>
              <a:buChar char="•"/>
            </a:pPr>
            <a:r>
              <a:rPr lang="en-GB" altLang="cs-CZ" sz="3200" b="1" dirty="0">
                <a:solidFill>
                  <a:srgbClr val="FFFFFF"/>
                </a:solidFill>
                <a:latin typeface="Arial" pitchFamily="34" charset="0"/>
              </a:rPr>
              <a:t>Using the segmentation bases you’ve just heard about, segment the Irish clothing market.</a:t>
            </a:r>
          </a:p>
          <a:p>
            <a:pPr lvl="2">
              <a:lnSpc>
                <a:spcPct val="150000"/>
              </a:lnSpc>
              <a:spcBef>
                <a:spcPct val="30000"/>
              </a:spcBef>
              <a:buClr>
                <a:srgbClr val="FAFD00"/>
              </a:buClr>
              <a:buSzPct val="100000"/>
              <a:buFontTx/>
              <a:buChar char="&gt;"/>
            </a:pPr>
            <a:r>
              <a:rPr lang="en-GB" altLang="cs-CZ" sz="3000" b="1" dirty="0">
                <a:solidFill>
                  <a:srgbClr val="FFFFFF"/>
                </a:solidFill>
                <a:latin typeface="Arial" pitchFamily="34" charset="0"/>
              </a:rPr>
              <a:t>Describe each of the major segments and </a:t>
            </a:r>
            <a:r>
              <a:rPr lang="en-GB" altLang="cs-CZ" sz="3000" b="1" dirty="0" err="1">
                <a:solidFill>
                  <a:srgbClr val="FFFFFF"/>
                </a:solidFill>
                <a:latin typeface="Arial" pitchFamily="34" charset="0"/>
              </a:rPr>
              <a:t>subsegments</a:t>
            </a:r>
            <a:r>
              <a:rPr lang="en-GB" altLang="cs-CZ" sz="3000" b="1" dirty="0">
                <a:solidFill>
                  <a:srgbClr val="FFFFFF"/>
                </a:solidFill>
                <a:latin typeface="Arial" pitchFamily="34" charset="0"/>
              </a:rPr>
              <a:t>.</a:t>
            </a:r>
          </a:p>
        </p:txBody>
      </p:sp>
    </p:spTree>
  </p:cSld>
  <p:clrMapOvr>
    <a:masterClrMapping/>
  </p:clrMapOvr>
  <p:transition spd="slow">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685800"/>
            <a:ext cx="9132888" cy="1622424"/>
          </a:xfrm>
        </p:spPr>
        <p:txBody>
          <a:bodyPr wrap="square"/>
          <a:lstStyle/>
          <a:p>
            <a:pPr>
              <a:defRPr/>
            </a:pPr>
            <a:r>
              <a:rPr lang="en-GB" dirty="0" smtClean="0"/>
              <a:t>Step 2. Market Targeting</a:t>
            </a:r>
            <a:br>
              <a:rPr lang="en-GB" dirty="0" smtClean="0"/>
            </a:br>
            <a:r>
              <a:rPr lang="en-GB" sz="3200" dirty="0"/>
              <a:t>Evaluating Market Segments (developing selection criteria)</a:t>
            </a:r>
          </a:p>
        </p:txBody>
      </p:sp>
      <p:sp>
        <p:nvSpPr>
          <p:cNvPr id="20483" name="Rectangle 3"/>
          <p:cNvSpPr>
            <a:spLocks noGrp="1" noChangeArrowheads="1"/>
          </p:cNvSpPr>
          <p:nvPr>
            <p:ph idx="1"/>
          </p:nvPr>
        </p:nvSpPr>
        <p:spPr bwMode="auto">
          <a:xfrm>
            <a:off x="228600" y="2133600"/>
            <a:ext cx="9544050" cy="5181600"/>
          </a:xfrm>
          <a:ln w="12700">
            <a:miter lim="800000"/>
            <a:headEnd/>
            <a:tailEnd/>
          </a:ln>
        </p:spPr>
        <p:txBody>
          <a:bodyPr vert="horz" wrap="square" lIns="90477" tIns="44444" rIns="90477" bIns="44444" numCol="1" anchor="t" anchorCtr="0" compatLnSpc="1">
            <a:prstTxWarp prst="textNoShape">
              <a:avLst/>
            </a:prstTxWarp>
          </a:bodyPr>
          <a:lstStyle/>
          <a:p>
            <a:pPr>
              <a:lnSpc>
                <a:spcPct val="90000"/>
              </a:lnSpc>
              <a:buClr>
                <a:srgbClr val="FAFD00"/>
              </a:buClr>
              <a:defRPr/>
            </a:pPr>
            <a:r>
              <a:rPr lang="en-GB" sz="3200" dirty="0">
                <a:effectLst>
                  <a:outerShdw blurRad="38100" dist="38100" dir="2700000" algn="tl">
                    <a:srgbClr val="000000"/>
                  </a:outerShdw>
                </a:effectLst>
              </a:rPr>
              <a:t>Segment Size and Growth</a:t>
            </a:r>
            <a:endParaRPr lang="en-GB" sz="3200" dirty="0"/>
          </a:p>
          <a:p>
            <a:pPr lvl="1">
              <a:lnSpc>
                <a:spcPct val="90000"/>
              </a:lnSpc>
              <a:buClr>
                <a:srgbClr val="FAFD00"/>
              </a:buClr>
              <a:defRPr/>
            </a:pPr>
            <a:r>
              <a:rPr lang="en-GB" sz="2500" dirty="0" err="1"/>
              <a:t>Analyze</a:t>
            </a:r>
            <a:r>
              <a:rPr lang="en-GB" sz="2500" dirty="0"/>
              <a:t> sales, growth rates and expected profitability for various segments.</a:t>
            </a:r>
          </a:p>
          <a:p>
            <a:pPr lvl="1">
              <a:lnSpc>
                <a:spcPct val="90000"/>
              </a:lnSpc>
              <a:buClr>
                <a:srgbClr val="FAFD00"/>
              </a:buClr>
              <a:buFontTx/>
              <a:buChar char=" "/>
              <a:defRPr/>
            </a:pPr>
            <a:endParaRPr lang="en-GB" sz="2500" dirty="0"/>
          </a:p>
          <a:p>
            <a:pPr>
              <a:lnSpc>
                <a:spcPct val="90000"/>
              </a:lnSpc>
              <a:buClr>
                <a:srgbClr val="FAFD00"/>
              </a:buClr>
              <a:defRPr/>
            </a:pPr>
            <a:r>
              <a:rPr lang="en-GB" sz="3200" dirty="0">
                <a:effectLst>
                  <a:outerShdw blurRad="38100" dist="38100" dir="2700000" algn="tl">
                    <a:srgbClr val="000000"/>
                  </a:outerShdw>
                </a:effectLst>
              </a:rPr>
              <a:t>Segment Structural Attractiveness</a:t>
            </a:r>
            <a:endParaRPr lang="en-GB" sz="3200" dirty="0"/>
          </a:p>
          <a:p>
            <a:pPr lvl="1">
              <a:lnSpc>
                <a:spcPct val="90000"/>
              </a:lnSpc>
              <a:buClr>
                <a:srgbClr val="FAFD00"/>
              </a:buClr>
              <a:defRPr/>
            </a:pPr>
            <a:r>
              <a:rPr lang="en-GB" sz="2500" dirty="0"/>
              <a:t>Consider effects of:  Competitors, Availability of Substitute Products and, the Power of Buyers &amp; Suppliers.</a:t>
            </a:r>
          </a:p>
          <a:p>
            <a:pPr lvl="1">
              <a:lnSpc>
                <a:spcPct val="90000"/>
              </a:lnSpc>
              <a:buClr>
                <a:srgbClr val="FAFD00"/>
              </a:buClr>
              <a:buFontTx/>
              <a:buChar char=" "/>
              <a:defRPr/>
            </a:pPr>
            <a:endParaRPr lang="en-GB" sz="2500" dirty="0"/>
          </a:p>
          <a:p>
            <a:pPr>
              <a:lnSpc>
                <a:spcPct val="90000"/>
              </a:lnSpc>
              <a:buClr>
                <a:srgbClr val="FAFD00"/>
              </a:buClr>
              <a:defRPr/>
            </a:pPr>
            <a:r>
              <a:rPr lang="en-GB" sz="3200" dirty="0">
                <a:effectLst>
                  <a:outerShdw blurRad="38100" dist="38100" dir="2700000" algn="tl">
                    <a:srgbClr val="000000"/>
                  </a:outerShdw>
                </a:effectLst>
              </a:rPr>
              <a:t>Company Objectives and Resources</a:t>
            </a:r>
            <a:endParaRPr lang="en-GB" sz="3200" dirty="0"/>
          </a:p>
          <a:p>
            <a:pPr lvl="1">
              <a:lnSpc>
                <a:spcPct val="90000"/>
              </a:lnSpc>
              <a:buClr>
                <a:srgbClr val="FAFD00"/>
              </a:buClr>
              <a:defRPr/>
            </a:pPr>
            <a:r>
              <a:rPr lang="en-GB" sz="2500" dirty="0"/>
              <a:t>Company skills &amp; resources relative to the segment(s).</a:t>
            </a:r>
          </a:p>
          <a:p>
            <a:pPr lvl="1">
              <a:lnSpc>
                <a:spcPct val="90000"/>
              </a:lnSpc>
              <a:buClr>
                <a:srgbClr val="FAFD00"/>
              </a:buClr>
              <a:defRPr/>
            </a:pPr>
            <a:r>
              <a:rPr lang="en-GB" sz="2500" dirty="0"/>
              <a:t>Look for Competitive Advantages.</a:t>
            </a:r>
          </a:p>
        </p:txBody>
      </p:sp>
    </p:spTree>
  </p:cSld>
  <p:clrMapOvr>
    <a:masterClrMapping/>
  </p:clrMapOvr>
  <p:transition spd="slow">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AutoShape 3"/>
          <p:cNvSpPr>
            <a:spLocks noChangeArrowheads="1"/>
          </p:cNvSpPr>
          <p:nvPr/>
        </p:nvSpPr>
        <p:spPr bwMode="auto">
          <a:xfrm rot="5400000">
            <a:off x="6970710" y="2260940"/>
            <a:ext cx="682625" cy="2889250"/>
          </a:xfrm>
          <a:prstGeom prst="cube">
            <a:avLst>
              <a:gd name="adj" fmla="val 16065"/>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a:solidFill>
                  <a:srgbClr val="000000"/>
                </a:solidFill>
                <a:latin typeface="Arial" pitchFamily="34" charset="0"/>
              </a:rPr>
              <a:t>Segment 1</a:t>
            </a:r>
          </a:p>
        </p:txBody>
      </p:sp>
      <p:sp>
        <p:nvSpPr>
          <p:cNvPr id="22532" name="AutoShape 4"/>
          <p:cNvSpPr>
            <a:spLocks noChangeArrowheads="1"/>
          </p:cNvSpPr>
          <p:nvPr/>
        </p:nvSpPr>
        <p:spPr bwMode="auto">
          <a:xfrm rot="5400000">
            <a:off x="6972299" y="2834027"/>
            <a:ext cx="679450" cy="2889250"/>
          </a:xfrm>
          <a:prstGeom prst="cube">
            <a:avLst>
              <a:gd name="adj" fmla="val 16065"/>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a:solidFill>
                  <a:srgbClr val="000000"/>
                </a:solidFill>
                <a:latin typeface="Arial" pitchFamily="34" charset="0"/>
              </a:rPr>
              <a:t>Segment 2</a:t>
            </a:r>
          </a:p>
        </p:txBody>
      </p:sp>
      <p:sp>
        <p:nvSpPr>
          <p:cNvPr id="22533" name="AutoShape 5"/>
          <p:cNvSpPr>
            <a:spLocks noChangeArrowheads="1"/>
          </p:cNvSpPr>
          <p:nvPr/>
        </p:nvSpPr>
        <p:spPr bwMode="auto">
          <a:xfrm rot="5400000">
            <a:off x="7004049" y="3375365"/>
            <a:ext cx="615950" cy="2889250"/>
          </a:xfrm>
          <a:prstGeom prst="cube">
            <a:avLst>
              <a:gd name="adj" fmla="val 16065"/>
            </a:avLst>
          </a:prstGeom>
          <a:solidFill>
            <a:srgbClr val="A2FFA3"/>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a:solidFill>
                  <a:srgbClr val="000000"/>
                </a:solidFill>
                <a:latin typeface="Arial" pitchFamily="34" charset="0"/>
              </a:rPr>
              <a:t>Segment 3</a:t>
            </a:r>
          </a:p>
        </p:txBody>
      </p:sp>
      <p:sp>
        <p:nvSpPr>
          <p:cNvPr id="22534" name="AutoShape 6"/>
          <p:cNvSpPr>
            <a:spLocks noChangeArrowheads="1"/>
          </p:cNvSpPr>
          <p:nvPr/>
        </p:nvSpPr>
        <p:spPr bwMode="auto">
          <a:xfrm rot="5400000">
            <a:off x="6972299" y="4489790"/>
            <a:ext cx="679450" cy="2889250"/>
          </a:xfrm>
          <a:prstGeom prst="cube">
            <a:avLst>
              <a:gd name="adj" fmla="val 16065"/>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a:solidFill>
                  <a:srgbClr val="000000"/>
                </a:solidFill>
                <a:latin typeface="Arial" pitchFamily="34" charset="0"/>
              </a:rPr>
              <a:t>Segment 1</a:t>
            </a:r>
          </a:p>
        </p:txBody>
      </p:sp>
      <p:sp>
        <p:nvSpPr>
          <p:cNvPr id="22535" name="AutoShape 7"/>
          <p:cNvSpPr>
            <a:spLocks noChangeArrowheads="1"/>
          </p:cNvSpPr>
          <p:nvPr/>
        </p:nvSpPr>
        <p:spPr bwMode="auto">
          <a:xfrm rot="5400000">
            <a:off x="6972299" y="5064465"/>
            <a:ext cx="679450" cy="2889250"/>
          </a:xfrm>
          <a:prstGeom prst="cube">
            <a:avLst>
              <a:gd name="adj" fmla="val 16065"/>
            </a:avLst>
          </a:prstGeom>
          <a:solidFill>
            <a:srgbClr val="D49FFF"/>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a:solidFill>
                  <a:srgbClr val="000000"/>
                </a:solidFill>
                <a:latin typeface="Arial" pitchFamily="34" charset="0"/>
              </a:rPr>
              <a:t>Segment 2</a:t>
            </a:r>
          </a:p>
        </p:txBody>
      </p:sp>
      <p:sp>
        <p:nvSpPr>
          <p:cNvPr id="22536" name="AutoShape 8"/>
          <p:cNvSpPr>
            <a:spLocks noChangeArrowheads="1"/>
          </p:cNvSpPr>
          <p:nvPr/>
        </p:nvSpPr>
        <p:spPr bwMode="auto">
          <a:xfrm rot="5400000">
            <a:off x="6996112" y="5613740"/>
            <a:ext cx="631825" cy="2889250"/>
          </a:xfrm>
          <a:prstGeom prst="cube">
            <a:avLst>
              <a:gd name="adj" fmla="val 16065"/>
            </a:avLst>
          </a:prstGeom>
          <a:solidFill>
            <a:srgbClr val="A2FFA3"/>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a:solidFill>
                  <a:srgbClr val="000000"/>
                </a:solidFill>
                <a:latin typeface="Arial" pitchFamily="34" charset="0"/>
              </a:rPr>
              <a:t>Segment 3</a:t>
            </a:r>
          </a:p>
        </p:txBody>
      </p:sp>
      <p:sp>
        <p:nvSpPr>
          <p:cNvPr id="22537" name="AutoShape 9"/>
          <p:cNvSpPr>
            <a:spLocks noChangeArrowheads="1"/>
          </p:cNvSpPr>
          <p:nvPr/>
        </p:nvSpPr>
        <p:spPr bwMode="auto">
          <a:xfrm rot="5400000">
            <a:off x="1846261" y="849652"/>
            <a:ext cx="1149350" cy="2835275"/>
          </a:xfrm>
          <a:prstGeom prst="cube">
            <a:avLst>
              <a:gd name="adj" fmla="val 10375"/>
            </a:avLst>
          </a:prstGeom>
          <a:solidFill>
            <a:srgbClr val="D49FFF"/>
          </a:solidFill>
          <a:ln w="12700">
            <a:solidFill>
              <a:schemeClr val="tx1"/>
            </a:solidFill>
            <a:miter lim="800000"/>
            <a:headEnd/>
            <a:tailEnd/>
          </a:ln>
          <a:effectLst>
            <a:outerShdw dist="107763" dir="2700000" algn="ctr" rotWithShape="0">
              <a:srgbClr val="676767"/>
            </a:outerShdw>
          </a:effectLst>
        </p:spPr>
        <p:txBody>
          <a:bodyPr rot="10800000" vert="eaVert" wrap="none" lIns="90477" tIns="44444" rIns="90477" bIns="44444" anchor="ctr"/>
          <a:lstStyle/>
          <a:p>
            <a:pPr algn="ctr">
              <a:lnSpc>
                <a:spcPct val="90000"/>
              </a:lnSpc>
              <a:defRPr/>
            </a:pPr>
            <a:r>
              <a:rPr lang="en-GB" sz="2000" b="1">
                <a:latin typeface="Arial" pitchFamily="34" charset="0"/>
              </a:rPr>
              <a:t>Company</a:t>
            </a:r>
          </a:p>
          <a:p>
            <a:pPr algn="ctr">
              <a:lnSpc>
                <a:spcPct val="90000"/>
              </a:lnSpc>
              <a:defRPr/>
            </a:pPr>
            <a:r>
              <a:rPr lang="en-GB" sz="2000" b="1">
                <a:latin typeface="Arial" pitchFamily="34" charset="0"/>
              </a:rPr>
              <a:t>Marketing</a:t>
            </a:r>
          </a:p>
          <a:p>
            <a:pPr algn="ctr">
              <a:lnSpc>
                <a:spcPct val="90000"/>
              </a:lnSpc>
              <a:defRPr/>
            </a:pPr>
            <a:r>
              <a:rPr lang="en-GB" sz="2000" b="1">
                <a:latin typeface="Arial" pitchFamily="34" charset="0"/>
              </a:rPr>
              <a:t>Mix</a:t>
            </a:r>
          </a:p>
        </p:txBody>
      </p:sp>
      <p:sp>
        <p:nvSpPr>
          <p:cNvPr id="22538" name="AutoShape 10"/>
          <p:cNvSpPr>
            <a:spLocks noChangeArrowheads="1"/>
          </p:cNvSpPr>
          <p:nvPr/>
        </p:nvSpPr>
        <p:spPr bwMode="auto">
          <a:xfrm rot="5400000">
            <a:off x="1585912" y="5027953"/>
            <a:ext cx="1708150" cy="2835275"/>
          </a:xfrm>
          <a:prstGeom prst="cube">
            <a:avLst>
              <a:gd name="adj" fmla="val 10375"/>
            </a:avLst>
          </a:prstGeom>
          <a:solidFill>
            <a:srgbClr val="D49FFF"/>
          </a:solidFill>
          <a:ln w="12700">
            <a:solidFill>
              <a:schemeClr val="tx1"/>
            </a:solidFill>
            <a:miter lim="800000"/>
            <a:headEnd/>
            <a:tailEnd/>
          </a:ln>
          <a:effectLst>
            <a:outerShdw dist="107763" dir="2700000" algn="ctr" rotWithShape="0">
              <a:srgbClr val="676767"/>
            </a:outerShdw>
          </a:effectLst>
        </p:spPr>
        <p:txBody>
          <a:bodyPr rot="10800000" vert="eaVert" wrap="none" lIns="90477" tIns="44444" rIns="90477" bIns="44444" anchor="ctr"/>
          <a:lstStyle/>
          <a:p>
            <a:pPr algn="ctr">
              <a:lnSpc>
                <a:spcPct val="90000"/>
              </a:lnSpc>
              <a:defRPr/>
            </a:pPr>
            <a:r>
              <a:rPr lang="en-GB" sz="2000" b="1">
                <a:latin typeface="Arial" pitchFamily="34" charset="0"/>
              </a:rPr>
              <a:t>Company</a:t>
            </a:r>
          </a:p>
          <a:p>
            <a:pPr algn="ctr">
              <a:lnSpc>
                <a:spcPct val="90000"/>
              </a:lnSpc>
              <a:defRPr/>
            </a:pPr>
            <a:r>
              <a:rPr lang="en-GB" sz="2000" b="1">
                <a:latin typeface="Arial" pitchFamily="34" charset="0"/>
              </a:rPr>
              <a:t>Marketing</a:t>
            </a:r>
          </a:p>
          <a:p>
            <a:pPr algn="ctr">
              <a:lnSpc>
                <a:spcPct val="90000"/>
              </a:lnSpc>
              <a:defRPr/>
            </a:pPr>
            <a:r>
              <a:rPr lang="en-GB" sz="2000" b="1">
                <a:latin typeface="Arial" pitchFamily="34" charset="0"/>
              </a:rPr>
              <a:t>Mix</a:t>
            </a:r>
          </a:p>
        </p:txBody>
      </p:sp>
      <p:sp>
        <p:nvSpPr>
          <p:cNvPr id="22539" name="AutoShape 11"/>
          <p:cNvSpPr>
            <a:spLocks noChangeArrowheads="1"/>
          </p:cNvSpPr>
          <p:nvPr/>
        </p:nvSpPr>
        <p:spPr bwMode="auto">
          <a:xfrm rot="5400000">
            <a:off x="2089149" y="2206966"/>
            <a:ext cx="758824" cy="2892425"/>
          </a:xfrm>
          <a:prstGeom prst="cube">
            <a:avLst>
              <a:gd name="adj" fmla="val 16065"/>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a:solidFill>
                  <a:srgbClr val="000000"/>
                </a:solidFill>
                <a:latin typeface="Arial" pitchFamily="34" charset="0"/>
              </a:rPr>
              <a:t>Company</a:t>
            </a:r>
          </a:p>
          <a:p>
            <a:pPr algn="ctr" defTabSz="857150">
              <a:defRPr/>
            </a:pPr>
            <a:r>
              <a:rPr lang="en-GB" sz="2000" b="1">
                <a:solidFill>
                  <a:srgbClr val="000000"/>
                </a:solidFill>
                <a:latin typeface="Arial" pitchFamily="34" charset="0"/>
              </a:rPr>
              <a:t>Marketing Mix 1</a:t>
            </a:r>
          </a:p>
        </p:txBody>
      </p:sp>
      <p:sp>
        <p:nvSpPr>
          <p:cNvPr id="22540" name="AutoShape 12"/>
          <p:cNvSpPr>
            <a:spLocks noChangeArrowheads="1"/>
          </p:cNvSpPr>
          <p:nvPr/>
        </p:nvSpPr>
        <p:spPr bwMode="auto">
          <a:xfrm rot="5400000">
            <a:off x="2127249" y="2819740"/>
            <a:ext cx="682625" cy="2892425"/>
          </a:xfrm>
          <a:prstGeom prst="cube">
            <a:avLst>
              <a:gd name="adj" fmla="val 16065"/>
            </a:avLst>
          </a:prstGeom>
          <a:solidFill>
            <a:srgbClr val="D49FFF"/>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a:solidFill>
                  <a:srgbClr val="000000"/>
                </a:solidFill>
                <a:latin typeface="Arial" pitchFamily="34" charset="0"/>
              </a:rPr>
              <a:t>Company</a:t>
            </a:r>
          </a:p>
          <a:p>
            <a:pPr algn="ctr" defTabSz="857150">
              <a:defRPr/>
            </a:pPr>
            <a:r>
              <a:rPr lang="en-GB" sz="2000" b="1">
                <a:solidFill>
                  <a:srgbClr val="000000"/>
                </a:solidFill>
                <a:latin typeface="Arial" pitchFamily="34" charset="0"/>
              </a:rPr>
              <a:t>Marketing Mix 2</a:t>
            </a:r>
          </a:p>
        </p:txBody>
      </p:sp>
      <p:sp>
        <p:nvSpPr>
          <p:cNvPr id="22541" name="AutoShape 13"/>
          <p:cNvSpPr>
            <a:spLocks noChangeArrowheads="1"/>
          </p:cNvSpPr>
          <p:nvPr/>
        </p:nvSpPr>
        <p:spPr bwMode="auto">
          <a:xfrm rot="5400000">
            <a:off x="2135186" y="3386477"/>
            <a:ext cx="666750" cy="2892425"/>
          </a:xfrm>
          <a:prstGeom prst="cube">
            <a:avLst>
              <a:gd name="adj" fmla="val 16065"/>
            </a:avLst>
          </a:prstGeom>
          <a:solidFill>
            <a:srgbClr val="A2FFA3"/>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sz="2000" b="1">
                <a:solidFill>
                  <a:srgbClr val="000000"/>
                </a:solidFill>
                <a:latin typeface="Arial" pitchFamily="34" charset="0"/>
              </a:rPr>
              <a:t>Company</a:t>
            </a:r>
          </a:p>
          <a:p>
            <a:pPr algn="ctr" defTabSz="857150">
              <a:defRPr/>
            </a:pPr>
            <a:r>
              <a:rPr lang="en-GB" sz="2000" b="1">
                <a:solidFill>
                  <a:srgbClr val="000000"/>
                </a:solidFill>
                <a:latin typeface="Arial" pitchFamily="34" charset="0"/>
              </a:rPr>
              <a:t>Marketing Mix 3</a:t>
            </a:r>
          </a:p>
        </p:txBody>
      </p:sp>
      <p:sp>
        <p:nvSpPr>
          <p:cNvPr id="22542" name="AutoShape 14"/>
          <p:cNvSpPr>
            <a:spLocks noChangeArrowheads="1"/>
          </p:cNvSpPr>
          <p:nvPr/>
        </p:nvSpPr>
        <p:spPr bwMode="auto">
          <a:xfrm rot="5400000">
            <a:off x="6681787" y="840127"/>
            <a:ext cx="1168400" cy="2835275"/>
          </a:xfrm>
          <a:prstGeom prst="cube">
            <a:avLst>
              <a:gd name="adj" fmla="val 10375"/>
            </a:avLst>
          </a:prstGeom>
          <a:solidFill>
            <a:srgbClr val="A2FFA3"/>
          </a:solidFill>
          <a:ln w="12700">
            <a:solidFill>
              <a:schemeClr val="tx1"/>
            </a:solidFill>
            <a:miter lim="800000"/>
            <a:headEnd/>
            <a:tailEnd/>
          </a:ln>
          <a:effectLst>
            <a:outerShdw dist="107763" dir="2700000" algn="ctr" rotWithShape="0">
              <a:srgbClr val="676767"/>
            </a:outerShdw>
          </a:effectLst>
        </p:spPr>
        <p:txBody>
          <a:bodyPr rot="10800000" vert="eaVert" wrap="none" lIns="90477" tIns="44444" rIns="90477" bIns="44444" anchor="ctr"/>
          <a:lstStyle/>
          <a:p>
            <a:pPr algn="ctr">
              <a:lnSpc>
                <a:spcPct val="90000"/>
              </a:lnSpc>
              <a:defRPr/>
            </a:pPr>
            <a:r>
              <a:rPr lang="en-GB" sz="2000" b="1">
                <a:latin typeface="Arial" pitchFamily="34" charset="0"/>
              </a:rPr>
              <a:t>Market</a:t>
            </a:r>
          </a:p>
        </p:txBody>
      </p:sp>
      <p:sp>
        <p:nvSpPr>
          <p:cNvPr id="15375" name="Line 15"/>
          <p:cNvSpPr>
            <a:spLocks noChangeShapeType="1"/>
          </p:cNvSpPr>
          <p:nvPr/>
        </p:nvSpPr>
        <p:spPr bwMode="auto">
          <a:xfrm>
            <a:off x="3748086" y="2360952"/>
            <a:ext cx="208121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15376" name="Line 16"/>
          <p:cNvSpPr>
            <a:spLocks noChangeShapeType="1"/>
          </p:cNvSpPr>
          <p:nvPr/>
        </p:nvSpPr>
        <p:spPr bwMode="auto">
          <a:xfrm>
            <a:off x="3859212" y="3686514"/>
            <a:ext cx="198913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15377" name="Line 17"/>
          <p:cNvSpPr>
            <a:spLocks noChangeShapeType="1"/>
          </p:cNvSpPr>
          <p:nvPr/>
        </p:nvSpPr>
        <p:spPr bwMode="auto">
          <a:xfrm>
            <a:off x="3859212" y="4216739"/>
            <a:ext cx="198913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15378" name="Line 18"/>
          <p:cNvSpPr>
            <a:spLocks noChangeShapeType="1"/>
          </p:cNvSpPr>
          <p:nvPr/>
        </p:nvSpPr>
        <p:spPr bwMode="auto">
          <a:xfrm>
            <a:off x="3859212" y="4802526"/>
            <a:ext cx="198913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15379" name="Line 19"/>
          <p:cNvSpPr>
            <a:spLocks noChangeShapeType="1"/>
          </p:cNvSpPr>
          <p:nvPr/>
        </p:nvSpPr>
        <p:spPr bwMode="auto">
          <a:xfrm>
            <a:off x="3729036" y="6447177"/>
            <a:ext cx="211931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15380" name="Rectangle 20"/>
          <p:cNvSpPr>
            <a:spLocks noChangeArrowheads="1"/>
          </p:cNvSpPr>
          <p:nvPr/>
        </p:nvSpPr>
        <p:spPr bwMode="auto">
          <a:xfrm>
            <a:off x="2908299" y="2970552"/>
            <a:ext cx="3465671" cy="33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a:latin typeface="Arial" pitchFamily="34" charset="0"/>
              </a:rPr>
              <a:t>A.  Undifferentiated Marketing</a:t>
            </a:r>
          </a:p>
        </p:txBody>
      </p:sp>
      <p:sp>
        <p:nvSpPr>
          <p:cNvPr id="15381" name="Rectangle 21"/>
          <p:cNvSpPr>
            <a:spLocks noChangeArrowheads="1"/>
          </p:cNvSpPr>
          <p:nvPr/>
        </p:nvSpPr>
        <p:spPr bwMode="auto">
          <a:xfrm>
            <a:off x="2852736" y="5223214"/>
            <a:ext cx="3183543" cy="33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a:latin typeface="Arial" pitchFamily="34" charset="0"/>
              </a:rPr>
              <a:t>B.  Differentiated Marketing</a:t>
            </a:r>
          </a:p>
        </p:txBody>
      </p:sp>
      <p:sp>
        <p:nvSpPr>
          <p:cNvPr id="15382" name="Rectangle 22"/>
          <p:cNvSpPr>
            <a:spLocks noChangeArrowheads="1"/>
          </p:cNvSpPr>
          <p:nvPr/>
        </p:nvSpPr>
        <p:spPr bwMode="auto">
          <a:xfrm>
            <a:off x="2852736" y="7398089"/>
            <a:ext cx="3183543" cy="339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a:latin typeface="Arial" pitchFamily="34" charset="0"/>
              </a:rPr>
              <a:t>C.  Concentrated Marketing</a:t>
            </a:r>
          </a:p>
        </p:txBody>
      </p:sp>
      <p:sp>
        <p:nvSpPr>
          <p:cNvPr id="3" name="Nadpis 2"/>
          <p:cNvSpPr>
            <a:spLocks noGrp="1"/>
          </p:cNvSpPr>
          <p:nvPr>
            <p:ph type="title"/>
          </p:nvPr>
        </p:nvSpPr>
        <p:spPr>
          <a:xfrm>
            <a:off x="335754" y="958554"/>
            <a:ext cx="8610759" cy="734060"/>
          </a:xfrm>
        </p:spPr>
        <p:txBody>
          <a:bodyPr/>
          <a:lstStyle/>
          <a:p>
            <a:r>
              <a:rPr lang="en-US" dirty="0"/>
              <a:t>Step 2.  Market Targeting</a:t>
            </a:r>
            <a:br>
              <a:rPr lang="en-US" dirty="0"/>
            </a:br>
            <a:r>
              <a:rPr lang="en-US" dirty="0"/>
              <a:t>Market Coverage Strategies</a:t>
            </a:r>
          </a:p>
        </p:txBody>
      </p:sp>
    </p:spTree>
  </p:cSld>
  <p:clrMapOvr>
    <a:masterClrMapping/>
  </p:clrMapOvr>
  <p:transition spd="slow">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74625" y="609600"/>
            <a:ext cx="8375650" cy="1196975"/>
          </a:xfrm>
        </p:spPr>
        <p:txBody>
          <a:bodyPr/>
          <a:lstStyle/>
          <a:p>
            <a:pPr>
              <a:defRPr/>
            </a:pPr>
            <a:r>
              <a:rPr lang="en-GB" dirty="0" smtClean="0"/>
              <a:t>Step 2. Market Targeting</a:t>
            </a:r>
            <a:br>
              <a:rPr lang="en-GB" dirty="0" smtClean="0"/>
            </a:br>
            <a:r>
              <a:rPr lang="en-GB" sz="3600" dirty="0"/>
              <a:t>Choosing a Market-Coverage Strategy</a:t>
            </a:r>
          </a:p>
        </p:txBody>
      </p:sp>
      <p:sp>
        <p:nvSpPr>
          <p:cNvPr id="16387" name="AutoShape 3"/>
          <p:cNvSpPr>
            <a:spLocks noChangeArrowheads="1"/>
          </p:cNvSpPr>
          <p:nvPr/>
        </p:nvSpPr>
        <p:spPr bwMode="auto">
          <a:xfrm>
            <a:off x="596901" y="1720850"/>
            <a:ext cx="3740150" cy="901700"/>
          </a:xfrm>
          <a:prstGeom prst="cube">
            <a:avLst>
              <a:gd name="adj" fmla="val 24986"/>
            </a:avLst>
          </a:prstGeom>
          <a:gradFill rotWithShape="0">
            <a:gsLst>
              <a:gs pos="0">
                <a:srgbClr val="FDC0E5"/>
              </a:gs>
              <a:gs pos="100000">
                <a:srgbClr val="FED9EF"/>
              </a:gs>
            </a:gsLst>
            <a:path path="rect">
              <a:fillToRect l="50000" t="50000" r="50000" b="50000"/>
            </a:path>
          </a:gra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latin typeface="Arial" pitchFamily="34" charset="0"/>
              </a:rPr>
              <a:t>Company </a:t>
            </a:r>
          </a:p>
          <a:p>
            <a:pPr algn="ctr">
              <a:lnSpc>
                <a:spcPct val="90000"/>
              </a:lnSpc>
            </a:pPr>
            <a:r>
              <a:rPr lang="en-GB" altLang="cs-CZ" b="1">
                <a:latin typeface="Arial" pitchFamily="34" charset="0"/>
              </a:rPr>
              <a:t>Resources</a:t>
            </a:r>
          </a:p>
        </p:txBody>
      </p:sp>
      <p:sp>
        <p:nvSpPr>
          <p:cNvPr id="16388" name="AutoShape 4"/>
          <p:cNvSpPr>
            <a:spLocks noChangeArrowheads="1"/>
          </p:cNvSpPr>
          <p:nvPr/>
        </p:nvSpPr>
        <p:spPr bwMode="auto">
          <a:xfrm>
            <a:off x="2063750" y="2940050"/>
            <a:ext cx="3663950" cy="901700"/>
          </a:xfrm>
          <a:prstGeom prst="cube">
            <a:avLst>
              <a:gd name="adj" fmla="val 24986"/>
            </a:avLst>
          </a:prstGeom>
          <a:gradFill rotWithShape="0">
            <a:gsLst>
              <a:gs pos="0">
                <a:srgbClr val="E3BEFF"/>
              </a:gs>
              <a:gs pos="100000">
                <a:srgbClr val="EBD1FF"/>
              </a:gs>
            </a:gsLst>
            <a:path path="rect">
              <a:fillToRect l="50000" t="50000" r="50000" b="50000"/>
            </a:path>
          </a:gra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latin typeface="Arial" pitchFamily="34" charset="0"/>
              </a:rPr>
              <a:t>Product</a:t>
            </a:r>
          </a:p>
          <a:p>
            <a:pPr algn="ctr">
              <a:lnSpc>
                <a:spcPct val="90000"/>
              </a:lnSpc>
            </a:pPr>
            <a:r>
              <a:rPr lang="en-GB" altLang="cs-CZ" b="1">
                <a:latin typeface="Arial" pitchFamily="34" charset="0"/>
              </a:rPr>
              <a:t>Variability</a:t>
            </a:r>
          </a:p>
        </p:txBody>
      </p:sp>
      <p:sp>
        <p:nvSpPr>
          <p:cNvPr id="16389" name="AutoShape 5"/>
          <p:cNvSpPr>
            <a:spLocks noChangeArrowheads="1"/>
          </p:cNvSpPr>
          <p:nvPr/>
        </p:nvSpPr>
        <p:spPr bwMode="auto">
          <a:xfrm>
            <a:off x="3663951" y="4102100"/>
            <a:ext cx="3854450" cy="901700"/>
          </a:xfrm>
          <a:prstGeom prst="cube">
            <a:avLst>
              <a:gd name="adj" fmla="val 24986"/>
            </a:avLst>
          </a:prstGeom>
          <a:gradFill rotWithShape="0">
            <a:gsLst>
              <a:gs pos="0">
                <a:srgbClr val="C0FEF9"/>
              </a:gs>
              <a:gs pos="100000">
                <a:srgbClr val="DFFEFC"/>
              </a:gs>
            </a:gsLst>
            <a:path path="rect">
              <a:fillToRect l="50000" t="50000" r="50000" b="50000"/>
            </a:path>
          </a:gra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endParaRPr lang="en-GB" altLang="cs-CZ" b="1">
              <a:latin typeface="Arial" pitchFamily="34" charset="0"/>
            </a:endParaRPr>
          </a:p>
          <a:p>
            <a:pPr algn="ctr">
              <a:lnSpc>
                <a:spcPct val="90000"/>
              </a:lnSpc>
            </a:pPr>
            <a:r>
              <a:rPr lang="en-GB" altLang="cs-CZ" b="1">
                <a:latin typeface="Arial" pitchFamily="34" charset="0"/>
              </a:rPr>
              <a:t>Product’s Life-Cycle </a:t>
            </a:r>
          </a:p>
          <a:p>
            <a:pPr algn="ctr">
              <a:lnSpc>
                <a:spcPct val="90000"/>
              </a:lnSpc>
            </a:pPr>
            <a:r>
              <a:rPr lang="en-GB" altLang="cs-CZ" b="1">
                <a:latin typeface="Arial" pitchFamily="34" charset="0"/>
              </a:rPr>
              <a:t>Stage</a:t>
            </a:r>
          </a:p>
          <a:p>
            <a:pPr algn="ctr" eaLnBrk="1">
              <a:lnSpc>
                <a:spcPct val="90000"/>
              </a:lnSpc>
            </a:pPr>
            <a:endParaRPr lang="en-GB" altLang="cs-CZ" b="1">
              <a:latin typeface="Arial" pitchFamily="34" charset="0"/>
            </a:endParaRPr>
          </a:p>
        </p:txBody>
      </p:sp>
      <p:sp>
        <p:nvSpPr>
          <p:cNvPr id="16390" name="AutoShape 6"/>
          <p:cNvSpPr>
            <a:spLocks noChangeArrowheads="1"/>
          </p:cNvSpPr>
          <p:nvPr/>
        </p:nvSpPr>
        <p:spPr bwMode="auto">
          <a:xfrm>
            <a:off x="5149851" y="5340350"/>
            <a:ext cx="3606800" cy="901700"/>
          </a:xfrm>
          <a:prstGeom prst="cube">
            <a:avLst>
              <a:gd name="adj" fmla="val 24986"/>
            </a:avLst>
          </a:prstGeom>
          <a:gradFill rotWithShape="0">
            <a:gsLst>
              <a:gs pos="0">
                <a:srgbClr val="FCFEB9"/>
              </a:gs>
              <a:gs pos="100000">
                <a:srgbClr val="FDFED5"/>
              </a:gs>
            </a:gsLst>
            <a:path path="rect">
              <a:fillToRect l="50000" t="50000" r="50000" b="50000"/>
            </a:path>
          </a:gra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latin typeface="Arial" pitchFamily="34" charset="0"/>
              </a:rPr>
              <a:t>Market </a:t>
            </a:r>
          </a:p>
          <a:p>
            <a:pPr algn="ctr">
              <a:lnSpc>
                <a:spcPct val="90000"/>
              </a:lnSpc>
            </a:pPr>
            <a:r>
              <a:rPr lang="en-GB" altLang="cs-CZ" b="1">
                <a:latin typeface="Arial" pitchFamily="34" charset="0"/>
              </a:rPr>
              <a:t>Variability</a:t>
            </a:r>
          </a:p>
        </p:txBody>
      </p:sp>
      <p:sp>
        <p:nvSpPr>
          <p:cNvPr id="16391" name="AutoShape 7"/>
          <p:cNvSpPr>
            <a:spLocks noChangeArrowheads="1"/>
          </p:cNvSpPr>
          <p:nvPr/>
        </p:nvSpPr>
        <p:spPr bwMode="auto">
          <a:xfrm>
            <a:off x="6254750" y="6502400"/>
            <a:ext cx="3587750" cy="901700"/>
          </a:xfrm>
          <a:prstGeom prst="cube">
            <a:avLst>
              <a:gd name="adj" fmla="val 24986"/>
            </a:avLst>
          </a:prstGeom>
          <a:gradFill rotWithShape="0">
            <a:gsLst>
              <a:gs pos="0">
                <a:srgbClr val="F76681"/>
              </a:gs>
              <a:gs pos="100000">
                <a:srgbClr val="FCC2CD"/>
              </a:gs>
            </a:gsLst>
            <a:path path="rect">
              <a:fillToRect l="50000" t="50000" r="50000" b="50000"/>
            </a:path>
          </a:gra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latin typeface="Arial" pitchFamily="34" charset="0"/>
              </a:rPr>
              <a:t>Competitors’</a:t>
            </a:r>
          </a:p>
          <a:p>
            <a:pPr algn="ctr">
              <a:lnSpc>
                <a:spcPct val="90000"/>
              </a:lnSpc>
            </a:pPr>
            <a:r>
              <a:rPr lang="en-GB" altLang="cs-CZ" b="1">
                <a:latin typeface="Arial" pitchFamily="34" charset="0"/>
              </a:rPr>
              <a:t>Marketing Strategies</a:t>
            </a:r>
          </a:p>
        </p:txBody>
      </p:sp>
      <p:sp>
        <p:nvSpPr>
          <p:cNvPr id="24584" name="AutoShape 8"/>
          <p:cNvSpPr>
            <a:spLocks noChangeArrowheads="1"/>
          </p:cNvSpPr>
          <p:nvPr/>
        </p:nvSpPr>
        <p:spPr bwMode="auto">
          <a:xfrm rot="16200000" flipH="1">
            <a:off x="2559050" y="2520949"/>
            <a:ext cx="349250" cy="577850"/>
          </a:xfrm>
          <a:prstGeom prst="rightArrow">
            <a:avLst>
              <a:gd name="adj1" fmla="val 75000"/>
              <a:gd name="adj2" fmla="val 50014"/>
            </a:avLst>
          </a:prstGeom>
          <a:gradFill rotWithShape="0">
            <a:gsLst>
              <a:gs pos="0">
                <a:srgbClr val="063DE8"/>
              </a:gs>
              <a:gs pos="100000">
                <a:srgbClr val="063DE8">
                  <a:gamma/>
                  <a:shade val="29804"/>
                  <a:invGamma/>
                </a:srgbClr>
              </a:gs>
            </a:gsLst>
            <a:lin ang="5400000" scaled="1"/>
          </a:gradFill>
          <a:ln w="12700">
            <a:solidFill>
              <a:schemeClr val="tx1"/>
            </a:solidFill>
            <a:miter lim="800000"/>
            <a:headEnd/>
            <a:tailEnd/>
          </a:ln>
          <a:effectLst>
            <a:outerShdw dist="107763" dir="2700000" algn="ctr" rotWithShape="0">
              <a:schemeClr val="tx1"/>
            </a:outerShdw>
          </a:effectLst>
        </p:spPr>
        <p:txBody>
          <a:bodyPr wrap="none" lIns="91429" tIns="45715" rIns="91429" bIns="45715" anchor="ctr"/>
          <a:lstStyle/>
          <a:p>
            <a:pPr>
              <a:defRPr/>
            </a:pPr>
            <a:endParaRPr lang="en-US"/>
          </a:p>
        </p:txBody>
      </p:sp>
      <p:sp>
        <p:nvSpPr>
          <p:cNvPr id="24585" name="AutoShape 9"/>
          <p:cNvSpPr>
            <a:spLocks noChangeArrowheads="1"/>
          </p:cNvSpPr>
          <p:nvPr/>
        </p:nvSpPr>
        <p:spPr bwMode="auto">
          <a:xfrm rot="16200000" flipH="1">
            <a:off x="4187825" y="3711576"/>
            <a:ext cx="349250" cy="635000"/>
          </a:xfrm>
          <a:prstGeom prst="rightArrow">
            <a:avLst>
              <a:gd name="adj1" fmla="val 75000"/>
              <a:gd name="adj2" fmla="val 50014"/>
            </a:avLst>
          </a:prstGeom>
          <a:gradFill rotWithShape="0">
            <a:gsLst>
              <a:gs pos="0">
                <a:srgbClr val="063DE8"/>
              </a:gs>
              <a:gs pos="100000">
                <a:srgbClr val="063DE8">
                  <a:gamma/>
                  <a:shade val="29804"/>
                  <a:invGamma/>
                </a:srgbClr>
              </a:gs>
            </a:gsLst>
            <a:lin ang="5400000" scaled="1"/>
          </a:gradFill>
          <a:ln w="12700">
            <a:solidFill>
              <a:schemeClr val="tx1"/>
            </a:solidFill>
            <a:miter lim="800000"/>
            <a:headEnd/>
            <a:tailEnd/>
          </a:ln>
          <a:effectLst>
            <a:outerShdw dist="107763" dir="2700000" algn="ctr" rotWithShape="0">
              <a:schemeClr val="tx1"/>
            </a:outerShdw>
          </a:effectLst>
        </p:spPr>
        <p:txBody>
          <a:bodyPr wrap="none" lIns="91429" tIns="45715" rIns="91429" bIns="45715" anchor="ctr"/>
          <a:lstStyle/>
          <a:p>
            <a:pPr>
              <a:defRPr/>
            </a:pPr>
            <a:endParaRPr lang="en-US"/>
          </a:p>
        </p:txBody>
      </p:sp>
      <p:sp>
        <p:nvSpPr>
          <p:cNvPr id="24586" name="AutoShape 10"/>
          <p:cNvSpPr>
            <a:spLocks noChangeArrowheads="1"/>
          </p:cNvSpPr>
          <p:nvPr/>
        </p:nvSpPr>
        <p:spPr bwMode="auto">
          <a:xfrm rot="16200000" flipH="1">
            <a:off x="5892801" y="4883150"/>
            <a:ext cx="368300" cy="635000"/>
          </a:xfrm>
          <a:prstGeom prst="rightArrow">
            <a:avLst>
              <a:gd name="adj1" fmla="val 75000"/>
              <a:gd name="adj2" fmla="val 50014"/>
            </a:avLst>
          </a:prstGeom>
          <a:gradFill rotWithShape="0">
            <a:gsLst>
              <a:gs pos="0">
                <a:srgbClr val="063DE8"/>
              </a:gs>
              <a:gs pos="100000">
                <a:srgbClr val="063DE8">
                  <a:gamma/>
                  <a:shade val="29804"/>
                  <a:invGamma/>
                </a:srgbClr>
              </a:gs>
            </a:gsLst>
            <a:lin ang="5400000" scaled="1"/>
          </a:gradFill>
          <a:ln w="12700">
            <a:solidFill>
              <a:schemeClr val="tx1"/>
            </a:solidFill>
            <a:miter lim="800000"/>
            <a:headEnd/>
            <a:tailEnd/>
          </a:ln>
          <a:effectLst>
            <a:outerShdw dist="107763" dir="2700000" algn="ctr" rotWithShape="0">
              <a:schemeClr val="tx1"/>
            </a:outerShdw>
          </a:effectLst>
        </p:spPr>
        <p:txBody>
          <a:bodyPr wrap="none" lIns="91429" tIns="45715" rIns="91429" bIns="45715" anchor="ctr"/>
          <a:lstStyle/>
          <a:p>
            <a:pPr>
              <a:defRPr/>
            </a:pPr>
            <a:endParaRPr lang="en-US"/>
          </a:p>
        </p:txBody>
      </p:sp>
      <p:sp>
        <p:nvSpPr>
          <p:cNvPr id="24587" name="AutoShape 11"/>
          <p:cNvSpPr>
            <a:spLocks noChangeArrowheads="1"/>
          </p:cNvSpPr>
          <p:nvPr/>
        </p:nvSpPr>
        <p:spPr bwMode="auto">
          <a:xfrm rot="16200000" flipH="1">
            <a:off x="7397751" y="6121401"/>
            <a:ext cx="368300" cy="635000"/>
          </a:xfrm>
          <a:prstGeom prst="rightArrow">
            <a:avLst>
              <a:gd name="adj1" fmla="val 75000"/>
              <a:gd name="adj2" fmla="val 50014"/>
            </a:avLst>
          </a:prstGeom>
          <a:gradFill rotWithShape="0">
            <a:gsLst>
              <a:gs pos="0">
                <a:srgbClr val="063DE8"/>
              </a:gs>
              <a:gs pos="100000">
                <a:srgbClr val="063DE8">
                  <a:gamma/>
                  <a:shade val="29804"/>
                  <a:invGamma/>
                </a:srgbClr>
              </a:gs>
            </a:gsLst>
            <a:lin ang="5400000" scaled="1"/>
          </a:gradFill>
          <a:ln w="12700">
            <a:solidFill>
              <a:schemeClr val="tx1"/>
            </a:solidFill>
            <a:miter lim="800000"/>
            <a:headEnd/>
            <a:tailEnd/>
          </a:ln>
          <a:effectLst>
            <a:outerShdw dist="107763" dir="2700000" algn="ctr" rotWithShape="0">
              <a:schemeClr val="tx1"/>
            </a:outerShdw>
          </a:effectLst>
        </p:spPr>
        <p:txBody>
          <a:bodyPr wrap="none" lIns="91429" tIns="45715" rIns="91429" bIns="45715" anchor="ctr"/>
          <a:lstStyle/>
          <a:p>
            <a:pPr>
              <a:defRPr/>
            </a:pPr>
            <a:endParaRPr lang="en-US"/>
          </a:p>
        </p:txBody>
      </p:sp>
    </p:spTree>
  </p:cSld>
  <p:clrMapOvr>
    <a:masterClrMapping/>
  </p:clrMapOvr>
  <p:transition spd="slow">
    <p:random/>
  </p:transition>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22250" y="76200"/>
            <a:ext cx="8242300" cy="1294856"/>
          </a:xfrm>
          <a:prstGeom prst="rect">
            <a:avLst/>
          </a:prstGeom>
          <a:solidFill>
            <a:srgbClr val="063DE8"/>
          </a:solidFill>
          <a:ln w="12700">
            <a:noFill/>
            <a:miter lim="800000"/>
            <a:headEnd/>
            <a:tailEnd/>
          </a:ln>
          <a:effectLst>
            <a:outerShdw dist="107763" dir="2700000" algn="ctr" rotWithShape="0">
              <a:srgbClr val="00279F"/>
            </a:outerShdw>
          </a:effectLst>
        </p:spPr>
        <p:txBody>
          <a:bodyPr lIns="47620" tIns="19047" rIns="47620" bIns="19047">
            <a:spAutoFit/>
          </a:bodyPr>
          <a:lstStyle/>
          <a:p>
            <a:pPr>
              <a:defRPr/>
            </a:pPr>
            <a:r>
              <a:rPr lang="en-GB" sz="4000" b="1">
                <a:solidFill>
                  <a:srgbClr val="FAFD00"/>
                </a:solidFill>
                <a:latin typeface="Helvetica" charset="0"/>
              </a:rPr>
              <a:t/>
            </a:r>
            <a:br>
              <a:rPr lang="en-GB" sz="4000" b="1">
                <a:solidFill>
                  <a:srgbClr val="FAFD00"/>
                </a:solidFill>
                <a:latin typeface="Helvetica" charset="0"/>
              </a:rPr>
            </a:br>
            <a:r>
              <a:rPr lang="en-GB" sz="4000" b="1">
                <a:solidFill>
                  <a:srgbClr val="FAFD00"/>
                </a:solidFill>
                <a:latin typeface="Helvetica" charset="0"/>
              </a:rPr>
              <a:t>Linking the Concepts</a:t>
            </a:r>
          </a:p>
        </p:txBody>
      </p:sp>
      <p:sp>
        <p:nvSpPr>
          <p:cNvPr id="17411" name="Rectangle 3"/>
          <p:cNvSpPr>
            <a:spLocks noChangeArrowheads="1"/>
          </p:cNvSpPr>
          <p:nvPr/>
        </p:nvSpPr>
        <p:spPr bwMode="auto">
          <a:xfrm>
            <a:off x="323850" y="2362201"/>
            <a:ext cx="946785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lstStyle>
            <a:lvl1pPr marL="285750" indent="-285750">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30000"/>
              </a:spcBef>
              <a:buClr>
                <a:srgbClr val="FAFD00"/>
              </a:buClr>
              <a:buSzPct val="100000"/>
              <a:buFontTx/>
              <a:buChar char="•"/>
            </a:pPr>
            <a:r>
              <a:rPr lang="en-GB" altLang="cs-CZ" sz="3000" b="1">
                <a:solidFill>
                  <a:srgbClr val="FFFFFF"/>
                </a:solidFill>
                <a:latin typeface="Arial" pitchFamily="34" charset="0"/>
              </a:rPr>
              <a:t>At the last ‘linking the concepts’, you segmented the Irish clothing market.  </a:t>
            </a:r>
            <a:endParaRPr lang="en-GB" altLang="cs-CZ" sz="3200" b="1">
              <a:solidFill>
                <a:srgbClr val="FFFFFF"/>
              </a:solidFill>
              <a:latin typeface="Arial" pitchFamily="34" charset="0"/>
            </a:endParaRPr>
          </a:p>
          <a:p>
            <a:pPr lvl="1">
              <a:lnSpc>
                <a:spcPct val="90000"/>
              </a:lnSpc>
              <a:spcBef>
                <a:spcPct val="30000"/>
              </a:spcBef>
              <a:buClr>
                <a:srgbClr val="FAFD00"/>
              </a:buClr>
              <a:buSzPct val="100000"/>
              <a:buFontTx/>
              <a:buChar char="&gt;"/>
            </a:pPr>
            <a:r>
              <a:rPr lang="en-GB" altLang="cs-CZ" sz="2600" b="1">
                <a:solidFill>
                  <a:srgbClr val="FFFFFF"/>
                </a:solidFill>
                <a:latin typeface="Arial" pitchFamily="34" charset="0"/>
              </a:rPr>
              <a:t>Now, pick two companies that serve this market and describe their segmentation and targeting strategies.</a:t>
            </a:r>
          </a:p>
          <a:p>
            <a:pPr lvl="1">
              <a:lnSpc>
                <a:spcPct val="90000"/>
              </a:lnSpc>
              <a:spcBef>
                <a:spcPct val="30000"/>
              </a:spcBef>
              <a:buClr>
                <a:srgbClr val="FAFD00"/>
              </a:buClr>
              <a:buSzPct val="100000"/>
              <a:buFontTx/>
              <a:buChar char="&gt;"/>
            </a:pPr>
            <a:r>
              <a:rPr lang="en-GB" altLang="cs-CZ" sz="2600" b="1">
                <a:solidFill>
                  <a:srgbClr val="FFFFFF"/>
                </a:solidFill>
                <a:latin typeface="Arial" pitchFamily="34" charset="0"/>
              </a:rPr>
              <a:t>Can you come up with one that targets many different segments versus another that focuses on only one or a few segments?</a:t>
            </a:r>
          </a:p>
          <a:p>
            <a:pPr>
              <a:lnSpc>
                <a:spcPct val="90000"/>
              </a:lnSpc>
              <a:spcBef>
                <a:spcPct val="30000"/>
              </a:spcBef>
              <a:buClr>
                <a:srgbClr val="FAFD00"/>
              </a:buClr>
              <a:buSzPct val="100000"/>
              <a:buFontTx/>
              <a:buChar char="•"/>
            </a:pPr>
            <a:r>
              <a:rPr lang="en-GB" altLang="cs-CZ" sz="3000" b="1">
                <a:solidFill>
                  <a:srgbClr val="FFFFFF"/>
                </a:solidFill>
                <a:latin typeface="Arial" pitchFamily="34" charset="0"/>
              </a:rPr>
              <a:t>How does each company you choose differentiate its marketing offer and image?</a:t>
            </a:r>
          </a:p>
          <a:p>
            <a:pPr>
              <a:lnSpc>
                <a:spcPct val="90000"/>
              </a:lnSpc>
              <a:spcBef>
                <a:spcPct val="30000"/>
              </a:spcBef>
              <a:buClr>
                <a:srgbClr val="FAFD00"/>
              </a:buClr>
              <a:buSzPct val="100000"/>
              <a:buFontTx/>
              <a:buChar char="•"/>
            </a:pPr>
            <a:r>
              <a:rPr lang="en-GB" altLang="cs-CZ" sz="3000" b="1">
                <a:solidFill>
                  <a:srgbClr val="FFFFFF"/>
                </a:solidFill>
                <a:latin typeface="Arial" pitchFamily="34" charset="0"/>
              </a:rPr>
              <a:t>How has each done a good job of establishing this differentiation in the minds of targeted consumers?</a:t>
            </a:r>
          </a:p>
        </p:txBody>
      </p:sp>
    </p:spTree>
  </p:cSld>
  <p:clrMapOvr>
    <a:masterClrMapping/>
  </p:clrMapOvr>
  <p:transition spd="slow">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 y="685800"/>
            <a:ext cx="8674100" cy="1257300"/>
          </a:xfrm>
        </p:spPr>
        <p:txBody>
          <a:bodyPr/>
          <a:lstStyle/>
          <a:p>
            <a:pPr>
              <a:defRPr/>
            </a:pPr>
            <a:r>
              <a:rPr lang="en-GB" dirty="0" smtClean="0"/>
              <a:t>Step 3. Positioning for Competitive </a:t>
            </a:r>
            <a:br>
              <a:rPr lang="en-GB" dirty="0" smtClean="0"/>
            </a:br>
            <a:r>
              <a:rPr lang="en-GB" dirty="0" smtClean="0"/>
              <a:t>Advantage</a:t>
            </a:r>
          </a:p>
        </p:txBody>
      </p:sp>
      <p:sp>
        <p:nvSpPr>
          <p:cNvPr id="28675" name="Rectangle 3"/>
          <p:cNvSpPr>
            <a:spLocks noGrp="1" noChangeArrowheads="1"/>
          </p:cNvSpPr>
          <p:nvPr>
            <p:ph idx="1"/>
          </p:nvPr>
        </p:nvSpPr>
        <p:spPr bwMode="auto">
          <a:xfrm>
            <a:off x="762000" y="2114834"/>
            <a:ext cx="8858251" cy="5676900"/>
          </a:xfrm>
          <a:ln w="12700">
            <a:miter lim="800000"/>
            <a:headEnd/>
            <a:tailEnd/>
          </a:ln>
        </p:spPr>
        <p:txBody>
          <a:bodyPr vert="horz" wrap="square" lIns="90477" tIns="44444" rIns="90477" bIns="44444" numCol="1" anchor="t" anchorCtr="0" compatLnSpc="1">
            <a:prstTxWarp prst="textNoShape">
              <a:avLst/>
            </a:prstTxWarp>
          </a:bodyPr>
          <a:lstStyle/>
          <a:p>
            <a:pPr>
              <a:lnSpc>
                <a:spcPct val="90000"/>
              </a:lnSpc>
              <a:buClr>
                <a:srgbClr val="FAFD00"/>
              </a:buClr>
              <a:defRPr/>
            </a:pPr>
            <a:r>
              <a:rPr lang="en-GB" sz="3200" dirty="0">
                <a:effectLst>
                  <a:outerShdw blurRad="38100" dist="38100" dir="2700000" algn="tl">
                    <a:srgbClr val="000000"/>
                  </a:outerShdw>
                </a:effectLst>
              </a:rPr>
              <a:t>Product’s Position </a:t>
            </a:r>
            <a:r>
              <a:rPr lang="en-GB" sz="3200" dirty="0"/>
              <a:t>- the way the product is </a:t>
            </a:r>
            <a:r>
              <a:rPr lang="en-GB" sz="3200" i="1" dirty="0"/>
              <a:t>defined by consumers </a:t>
            </a:r>
            <a:r>
              <a:rPr lang="en-GB" sz="3200" dirty="0"/>
              <a:t>on important attributes - the place the product occupies in consumers’ minds relative to competing products.</a:t>
            </a:r>
          </a:p>
          <a:p>
            <a:pPr>
              <a:lnSpc>
                <a:spcPct val="90000"/>
              </a:lnSpc>
              <a:buClr>
                <a:srgbClr val="FAFD00"/>
              </a:buClr>
              <a:buFontTx/>
              <a:buChar char=" "/>
              <a:defRPr/>
            </a:pPr>
            <a:endParaRPr lang="en-GB" sz="3200" dirty="0"/>
          </a:p>
          <a:p>
            <a:pPr>
              <a:lnSpc>
                <a:spcPct val="90000"/>
              </a:lnSpc>
              <a:buClr>
                <a:srgbClr val="FAFD00"/>
              </a:buClr>
              <a:defRPr/>
            </a:pPr>
            <a:r>
              <a:rPr lang="en-GB" sz="3200" dirty="0"/>
              <a:t>Marketers must:</a:t>
            </a:r>
            <a:endParaRPr lang="en-GB" dirty="0" smtClean="0"/>
          </a:p>
          <a:p>
            <a:pPr lvl="1">
              <a:lnSpc>
                <a:spcPct val="90000"/>
              </a:lnSpc>
              <a:buClr>
                <a:srgbClr val="FAFD00"/>
              </a:buClr>
              <a:defRPr/>
            </a:pPr>
            <a:r>
              <a:rPr lang="en-GB" i="1" dirty="0" smtClean="0"/>
              <a:t>Plan</a:t>
            </a:r>
            <a:r>
              <a:rPr lang="en-GB" dirty="0" smtClean="0"/>
              <a:t> positions to give their products the greatest advantage in selected target markets,</a:t>
            </a:r>
          </a:p>
          <a:p>
            <a:pPr lvl="1">
              <a:lnSpc>
                <a:spcPct val="90000"/>
              </a:lnSpc>
              <a:buClr>
                <a:srgbClr val="FAFD00"/>
              </a:buClr>
              <a:defRPr/>
            </a:pPr>
            <a:r>
              <a:rPr lang="en-GB" i="1" dirty="0" smtClean="0"/>
              <a:t>Design </a:t>
            </a:r>
            <a:r>
              <a:rPr lang="en-GB" dirty="0" smtClean="0"/>
              <a:t>marketing mixes to create these planned positions.</a:t>
            </a:r>
          </a:p>
        </p:txBody>
      </p:sp>
    </p:spTree>
  </p:cSld>
  <p:clrMapOvr>
    <a:masterClrMapping/>
  </p:clrMapOvr>
  <p:transition spd="slow">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79377" y="762000"/>
            <a:ext cx="7816850" cy="1136649"/>
          </a:xfrm>
        </p:spPr>
        <p:txBody>
          <a:bodyPr wrap="square"/>
          <a:lstStyle/>
          <a:p>
            <a:pPr>
              <a:defRPr/>
            </a:pPr>
            <a:r>
              <a:rPr lang="en-GB" sz="3600" dirty="0"/>
              <a:t>Step 3. Positioning for Competitive </a:t>
            </a:r>
            <a:br>
              <a:rPr lang="en-GB" sz="3600" dirty="0"/>
            </a:br>
            <a:r>
              <a:rPr lang="en-GB" sz="3600" dirty="0"/>
              <a:t>Advantage: Strategies</a:t>
            </a:r>
          </a:p>
        </p:txBody>
      </p:sp>
      <p:sp>
        <p:nvSpPr>
          <p:cNvPr id="19459" name="Oval 3"/>
          <p:cNvSpPr>
            <a:spLocks noChangeArrowheads="1"/>
          </p:cNvSpPr>
          <p:nvPr/>
        </p:nvSpPr>
        <p:spPr bwMode="auto">
          <a:xfrm>
            <a:off x="350838" y="1754981"/>
            <a:ext cx="9148762" cy="5849938"/>
          </a:xfrm>
          <a:prstGeom prst="ellipse">
            <a:avLst/>
          </a:prstGeom>
          <a:gradFill rotWithShape="0">
            <a:gsLst>
              <a:gs pos="0">
                <a:srgbClr val="FE9B03"/>
              </a:gs>
              <a:gs pos="100000">
                <a:srgbClr val="FFD79A"/>
              </a:gs>
            </a:gsLst>
            <a:path path="shape">
              <a:fillToRect l="50000" t="50000" r="50000" b="50000"/>
            </a:path>
          </a:gradFill>
          <a:ln w="12700">
            <a:solidFill>
              <a:srgbClr val="000000"/>
            </a:solidFill>
            <a:round/>
            <a:headEnd/>
            <a:tailEnd/>
          </a:ln>
        </p:spPr>
        <p:txBody>
          <a:bodyPr wrap="none" lIns="91429" tIns="45715" rIns="91429" bIns="45715"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60" name="Line 4"/>
          <p:cNvSpPr>
            <a:spLocks noChangeShapeType="1"/>
          </p:cNvSpPr>
          <p:nvPr/>
        </p:nvSpPr>
        <p:spPr bwMode="auto">
          <a:xfrm>
            <a:off x="7250113" y="4852194"/>
            <a:ext cx="225425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19461" name="Line 5"/>
          <p:cNvSpPr>
            <a:spLocks noChangeShapeType="1"/>
          </p:cNvSpPr>
          <p:nvPr/>
        </p:nvSpPr>
        <p:spPr bwMode="auto">
          <a:xfrm>
            <a:off x="396876" y="4852194"/>
            <a:ext cx="225425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19462" name="Oval 6"/>
          <p:cNvSpPr>
            <a:spLocks noChangeArrowheads="1"/>
          </p:cNvSpPr>
          <p:nvPr/>
        </p:nvSpPr>
        <p:spPr bwMode="auto">
          <a:xfrm>
            <a:off x="2640014" y="3480595"/>
            <a:ext cx="4568825" cy="2746375"/>
          </a:xfrm>
          <a:prstGeom prst="ellipse">
            <a:avLst/>
          </a:prstGeom>
          <a:solidFill>
            <a:schemeClr val="tx2"/>
          </a:solidFill>
          <a:ln w="12700">
            <a:solidFill>
              <a:srgbClr val="000000"/>
            </a:solidFill>
            <a:round/>
            <a:headEnd/>
            <a:tailEnd/>
          </a:ln>
        </p:spPr>
        <p:txBody>
          <a:bodyPr wrap="none" lIns="91429" tIns="45715" rIns="91429" bIns="45715"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30727" name="AutoShape 7"/>
          <p:cNvSpPr>
            <a:spLocks noChangeArrowheads="1"/>
          </p:cNvSpPr>
          <p:nvPr/>
        </p:nvSpPr>
        <p:spPr bwMode="auto">
          <a:xfrm rot="5400000">
            <a:off x="1431926" y="4015582"/>
            <a:ext cx="828675" cy="2914650"/>
          </a:xfrm>
          <a:prstGeom prst="cube">
            <a:avLst>
              <a:gd name="adj" fmla="val 18241"/>
            </a:avLst>
          </a:prstGeom>
          <a:solidFill>
            <a:srgbClr val="FEFF72"/>
          </a:solidFill>
          <a:ln w="12700">
            <a:solidFill>
              <a:srgbClr val="000000"/>
            </a:solidFill>
            <a:miter lim="800000"/>
            <a:headEnd/>
            <a:tailEnd/>
          </a:ln>
          <a:effectLst>
            <a:outerShdw dist="89803" dir="2700000" algn="ctr" rotWithShape="0">
              <a:schemeClr val="bg2"/>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Against a</a:t>
            </a:r>
          </a:p>
          <a:p>
            <a:pPr algn="ctr" defTabSz="857150">
              <a:defRPr/>
            </a:pPr>
            <a:r>
              <a:rPr lang="en-GB" b="1">
                <a:solidFill>
                  <a:srgbClr val="000000"/>
                </a:solidFill>
                <a:latin typeface="Arial" pitchFamily="34" charset="0"/>
              </a:rPr>
              <a:t>Competitor</a:t>
            </a:r>
          </a:p>
        </p:txBody>
      </p:sp>
      <p:sp>
        <p:nvSpPr>
          <p:cNvPr id="30728" name="AutoShape 8"/>
          <p:cNvSpPr>
            <a:spLocks noChangeArrowheads="1"/>
          </p:cNvSpPr>
          <p:nvPr/>
        </p:nvSpPr>
        <p:spPr bwMode="auto">
          <a:xfrm rot="5400000">
            <a:off x="7699376" y="4013994"/>
            <a:ext cx="828675" cy="2917825"/>
          </a:xfrm>
          <a:prstGeom prst="cube">
            <a:avLst>
              <a:gd name="adj" fmla="val 18241"/>
            </a:avLst>
          </a:prstGeom>
          <a:solidFill>
            <a:srgbClr val="FEFF72"/>
          </a:solidFill>
          <a:ln w="12700">
            <a:solidFill>
              <a:srgbClr val="000000"/>
            </a:solidFill>
            <a:miter lim="800000"/>
            <a:headEnd/>
            <a:tailEnd/>
          </a:ln>
          <a:effectLst>
            <a:outerShdw dist="89803" dir="2700000" algn="ctr" rotWithShape="0">
              <a:schemeClr val="bg2"/>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Usage</a:t>
            </a:r>
          </a:p>
          <a:p>
            <a:pPr algn="ctr" defTabSz="857150">
              <a:defRPr/>
            </a:pPr>
            <a:r>
              <a:rPr lang="en-GB" b="1">
                <a:solidFill>
                  <a:srgbClr val="000000"/>
                </a:solidFill>
                <a:latin typeface="Arial" pitchFamily="34" charset="0"/>
              </a:rPr>
              <a:t>Occasions</a:t>
            </a:r>
          </a:p>
        </p:txBody>
      </p:sp>
      <p:sp>
        <p:nvSpPr>
          <p:cNvPr id="19465" name="Line 9"/>
          <p:cNvSpPr>
            <a:spLocks noChangeShapeType="1"/>
          </p:cNvSpPr>
          <p:nvPr/>
        </p:nvSpPr>
        <p:spPr bwMode="auto">
          <a:xfrm flipH="1" flipV="1">
            <a:off x="1333501" y="3158332"/>
            <a:ext cx="1878014" cy="7286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30730" name="AutoShape 10"/>
          <p:cNvSpPr>
            <a:spLocks noChangeArrowheads="1"/>
          </p:cNvSpPr>
          <p:nvPr/>
        </p:nvSpPr>
        <p:spPr bwMode="auto">
          <a:xfrm rot="5400000">
            <a:off x="1389063" y="2532858"/>
            <a:ext cx="828675" cy="2914650"/>
          </a:xfrm>
          <a:prstGeom prst="cube">
            <a:avLst>
              <a:gd name="adj" fmla="val 18241"/>
            </a:avLst>
          </a:prstGeom>
          <a:solidFill>
            <a:srgbClr val="FEFF72"/>
          </a:solidFill>
          <a:ln w="12700">
            <a:solidFill>
              <a:srgbClr val="000000"/>
            </a:solidFill>
            <a:miter lim="800000"/>
            <a:headEnd/>
            <a:tailEnd/>
          </a:ln>
          <a:effectLst>
            <a:outerShdw dist="89803" dir="2700000" algn="ctr" rotWithShape="0">
              <a:schemeClr val="bg2"/>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Away from</a:t>
            </a:r>
          </a:p>
          <a:p>
            <a:pPr algn="ctr" defTabSz="857150">
              <a:defRPr/>
            </a:pPr>
            <a:r>
              <a:rPr lang="en-GB" b="1">
                <a:solidFill>
                  <a:srgbClr val="000000"/>
                </a:solidFill>
                <a:latin typeface="Arial" pitchFamily="34" charset="0"/>
              </a:rPr>
              <a:t>Competitors</a:t>
            </a:r>
          </a:p>
        </p:txBody>
      </p:sp>
      <p:sp>
        <p:nvSpPr>
          <p:cNvPr id="30731" name="AutoShape 11"/>
          <p:cNvSpPr>
            <a:spLocks noChangeArrowheads="1"/>
          </p:cNvSpPr>
          <p:nvPr/>
        </p:nvSpPr>
        <p:spPr bwMode="auto">
          <a:xfrm rot="5400000">
            <a:off x="6491289" y="1216820"/>
            <a:ext cx="828675" cy="2917825"/>
          </a:xfrm>
          <a:prstGeom prst="cube">
            <a:avLst>
              <a:gd name="adj" fmla="val 18241"/>
            </a:avLst>
          </a:prstGeom>
          <a:solidFill>
            <a:srgbClr val="FEFF72"/>
          </a:solidFill>
          <a:ln w="12700">
            <a:solidFill>
              <a:srgbClr val="000000"/>
            </a:solidFill>
            <a:miter lim="800000"/>
            <a:headEnd/>
            <a:tailEnd/>
          </a:ln>
          <a:effectLst>
            <a:outerShdw dist="89803" dir="2700000" algn="ctr" rotWithShape="0">
              <a:schemeClr val="bg2"/>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Product</a:t>
            </a:r>
          </a:p>
          <a:p>
            <a:pPr algn="ctr" defTabSz="857150">
              <a:defRPr/>
            </a:pPr>
            <a:r>
              <a:rPr lang="en-GB" b="1">
                <a:solidFill>
                  <a:srgbClr val="000000"/>
                </a:solidFill>
                <a:latin typeface="Arial" pitchFamily="34" charset="0"/>
              </a:rPr>
              <a:t>Attributes</a:t>
            </a:r>
          </a:p>
        </p:txBody>
      </p:sp>
      <p:sp>
        <p:nvSpPr>
          <p:cNvPr id="19468" name="Line 12"/>
          <p:cNvSpPr>
            <a:spLocks noChangeShapeType="1"/>
          </p:cNvSpPr>
          <p:nvPr/>
        </p:nvSpPr>
        <p:spPr bwMode="auto">
          <a:xfrm flipH="1">
            <a:off x="1517651" y="5853906"/>
            <a:ext cx="1841500" cy="8143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30733" name="AutoShape 13"/>
          <p:cNvSpPr>
            <a:spLocks noChangeArrowheads="1"/>
          </p:cNvSpPr>
          <p:nvPr/>
        </p:nvSpPr>
        <p:spPr bwMode="auto">
          <a:xfrm rot="5400000">
            <a:off x="2571750" y="1196182"/>
            <a:ext cx="828675" cy="2914650"/>
          </a:xfrm>
          <a:prstGeom prst="cube">
            <a:avLst>
              <a:gd name="adj" fmla="val 18241"/>
            </a:avLst>
          </a:prstGeom>
          <a:solidFill>
            <a:srgbClr val="FEFF72"/>
          </a:solidFill>
          <a:ln w="12700">
            <a:solidFill>
              <a:srgbClr val="000000"/>
            </a:solidFill>
            <a:miter lim="800000"/>
            <a:headEnd/>
            <a:tailEnd/>
          </a:ln>
          <a:effectLst>
            <a:outerShdw dist="89803" dir="2700000" algn="ctr" rotWithShape="0">
              <a:schemeClr val="bg2"/>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Product</a:t>
            </a:r>
          </a:p>
          <a:p>
            <a:pPr algn="ctr" defTabSz="857150">
              <a:defRPr/>
            </a:pPr>
            <a:r>
              <a:rPr lang="en-GB" b="1">
                <a:solidFill>
                  <a:srgbClr val="000000"/>
                </a:solidFill>
                <a:latin typeface="Arial" pitchFamily="34" charset="0"/>
              </a:rPr>
              <a:t>Class</a:t>
            </a:r>
          </a:p>
        </p:txBody>
      </p:sp>
      <p:sp>
        <p:nvSpPr>
          <p:cNvPr id="19470" name="Line 14"/>
          <p:cNvSpPr>
            <a:spLocks noChangeShapeType="1"/>
          </p:cNvSpPr>
          <p:nvPr/>
        </p:nvSpPr>
        <p:spPr bwMode="auto">
          <a:xfrm flipV="1">
            <a:off x="6557963" y="3256757"/>
            <a:ext cx="2057400" cy="62865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30735" name="AutoShape 15"/>
          <p:cNvSpPr>
            <a:spLocks noChangeArrowheads="1"/>
          </p:cNvSpPr>
          <p:nvPr/>
        </p:nvSpPr>
        <p:spPr bwMode="auto">
          <a:xfrm rot="5400000">
            <a:off x="7599363" y="2532858"/>
            <a:ext cx="828675" cy="2914650"/>
          </a:xfrm>
          <a:prstGeom prst="cube">
            <a:avLst>
              <a:gd name="adj" fmla="val 18241"/>
            </a:avLst>
          </a:prstGeom>
          <a:solidFill>
            <a:srgbClr val="FEFF72"/>
          </a:solidFill>
          <a:ln w="12700">
            <a:solidFill>
              <a:srgbClr val="000000"/>
            </a:solidFill>
            <a:miter lim="800000"/>
            <a:headEnd/>
            <a:tailEnd/>
          </a:ln>
          <a:effectLst>
            <a:outerShdw dist="89803" dir="2700000" algn="ctr" rotWithShape="0">
              <a:schemeClr val="bg2"/>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Benefits</a:t>
            </a:r>
          </a:p>
          <a:p>
            <a:pPr algn="ctr" defTabSz="857150">
              <a:defRPr/>
            </a:pPr>
            <a:r>
              <a:rPr lang="en-GB" b="1">
                <a:solidFill>
                  <a:srgbClr val="000000"/>
                </a:solidFill>
                <a:latin typeface="Arial" pitchFamily="34" charset="0"/>
              </a:rPr>
              <a:t>Offered</a:t>
            </a:r>
          </a:p>
        </p:txBody>
      </p:sp>
      <p:sp>
        <p:nvSpPr>
          <p:cNvPr id="19472" name="Line 16"/>
          <p:cNvSpPr>
            <a:spLocks noChangeShapeType="1"/>
          </p:cNvSpPr>
          <p:nvPr/>
        </p:nvSpPr>
        <p:spPr bwMode="auto">
          <a:xfrm flipV="1">
            <a:off x="4924425" y="2108994"/>
            <a:ext cx="0" cy="136842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19473" name="Line 17"/>
          <p:cNvSpPr>
            <a:spLocks noChangeShapeType="1"/>
          </p:cNvSpPr>
          <p:nvPr/>
        </p:nvSpPr>
        <p:spPr bwMode="auto">
          <a:xfrm>
            <a:off x="6430964" y="5898357"/>
            <a:ext cx="1871662" cy="76993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30738" name="AutoShape 18"/>
          <p:cNvSpPr>
            <a:spLocks noChangeArrowheads="1"/>
          </p:cNvSpPr>
          <p:nvPr/>
        </p:nvSpPr>
        <p:spPr bwMode="auto">
          <a:xfrm rot="5400000">
            <a:off x="4629150" y="5439569"/>
            <a:ext cx="828675" cy="2914650"/>
          </a:xfrm>
          <a:prstGeom prst="cube">
            <a:avLst>
              <a:gd name="adj" fmla="val 18241"/>
            </a:avLst>
          </a:prstGeom>
          <a:solidFill>
            <a:srgbClr val="FEFF72"/>
          </a:solidFill>
          <a:ln w="12700">
            <a:solidFill>
              <a:srgbClr val="000000"/>
            </a:solidFill>
            <a:miter lim="800000"/>
            <a:headEnd/>
            <a:tailEnd/>
          </a:ln>
          <a:effectLst>
            <a:outerShdw dist="89803" dir="2700000" algn="ctr" rotWithShape="0">
              <a:schemeClr val="bg2"/>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User Class</a:t>
            </a:r>
          </a:p>
        </p:txBody>
      </p:sp>
      <p:grpSp>
        <p:nvGrpSpPr>
          <p:cNvPr id="19475" name="Group 53"/>
          <p:cNvGrpSpPr>
            <a:grpSpLocks/>
          </p:cNvGrpSpPr>
          <p:nvPr/>
        </p:nvGrpSpPr>
        <p:grpSpPr bwMode="auto">
          <a:xfrm>
            <a:off x="3322639" y="3871119"/>
            <a:ext cx="3057525" cy="1878012"/>
            <a:chOff x="2093" y="2261"/>
            <a:chExt cx="1926" cy="1183"/>
          </a:xfrm>
        </p:grpSpPr>
        <p:sp>
          <p:nvSpPr>
            <p:cNvPr id="30739" name="Freeform 19"/>
            <p:cNvSpPr>
              <a:spLocks/>
            </p:cNvSpPr>
            <p:nvPr/>
          </p:nvSpPr>
          <p:spPr bwMode="auto">
            <a:xfrm>
              <a:off x="2168" y="2803"/>
              <a:ext cx="1840" cy="98"/>
            </a:xfrm>
            <a:custGeom>
              <a:avLst/>
              <a:gdLst/>
              <a:ahLst/>
              <a:cxnLst>
                <a:cxn ang="0">
                  <a:pos x="1839" y="47"/>
                </a:cxn>
                <a:cxn ang="0">
                  <a:pos x="1716" y="0"/>
                </a:cxn>
                <a:cxn ang="0">
                  <a:pos x="1716" y="26"/>
                </a:cxn>
                <a:cxn ang="0">
                  <a:pos x="139" y="26"/>
                </a:cxn>
                <a:cxn ang="0">
                  <a:pos x="140" y="0"/>
                </a:cxn>
                <a:cxn ang="0">
                  <a:pos x="0" y="50"/>
                </a:cxn>
                <a:cxn ang="0">
                  <a:pos x="135" y="97"/>
                </a:cxn>
                <a:cxn ang="0">
                  <a:pos x="135" y="73"/>
                </a:cxn>
                <a:cxn ang="0">
                  <a:pos x="1716" y="73"/>
                </a:cxn>
                <a:cxn ang="0">
                  <a:pos x="1716" y="97"/>
                </a:cxn>
                <a:cxn ang="0">
                  <a:pos x="1839" y="47"/>
                </a:cxn>
              </a:cxnLst>
              <a:rect l="0" t="0" r="r" b="b"/>
              <a:pathLst>
                <a:path w="1840" h="98">
                  <a:moveTo>
                    <a:pt x="1839" y="47"/>
                  </a:moveTo>
                  <a:lnTo>
                    <a:pt x="1716" y="0"/>
                  </a:lnTo>
                  <a:lnTo>
                    <a:pt x="1716" y="26"/>
                  </a:lnTo>
                  <a:lnTo>
                    <a:pt x="139" y="26"/>
                  </a:lnTo>
                  <a:lnTo>
                    <a:pt x="140" y="0"/>
                  </a:lnTo>
                  <a:lnTo>
                    <a:pt x="0" y="50"/>
                  </a:lnTo>
                  <a:lnTo>
                    <a:pt x="135" y="97"/>
                  </a:lnTo>
                  <a:lnTo>
                    <a:pt x="135" y="73"/>
                  </a:lnTo>
                  <a:lnTo>
                    <a:pt x="1716" y="73"/>
                  </a:lnTo>
                  <a:lnTo>
                    <a:pt x="1716" y="97"/>
                  </a:lnTo>
                  <a:lnTo>
                    <a:pt x="1839" y="47"/>
                  </a:lnTo>
                </a:path>
              </a:pathLst>
            </a:custGeom>
            <a:solidFill>
              <a:srgbClr val="FEFF72"/>
            </a:solidFill>
            <a:ln w="12700" cap="rnd" cmpd="sng">
              <a:solidFill>
                <a:srgbClr val="000000"/>
              </a:solidFill>
              <a:prstDash val="solid"/>
              <a:round/>
              <a:headEnd type="none" w="med" len="med"/>
              <a:tailEnd type="none" w="med" len="med"/>
            </a:ln>
            <a:effectLst>
              <a:outerShdw dist="107763" dir="2700000" algn="ctr" rotWithShape="0">
                <a:schemeClr val="bg2"/>
              </a:outerShdw>
            </a:effectLst>
          </p:spPr>
          <p:txBody>
            <a:bodyPr/>
            <a:lstStyle/>
            <a:p>
              <a:pPr>
                <a:defRPr/>
              </a:pPr>
              <a:endParaRPr lang="en-US"/>
            </a:p>
          </p:txBody>
        </p:sp>
        <p:sp>
          <p:nvSpPr>
            <p:cNvPr id="30740" name="Freeform 20"/>
            <p:cNvSpPr>
              <a:spLocks/>
            </p:cNvSpPr>
            <p:nvPr/>
          </p:nvSpPr>
          <p:spPr bwMode="auto">
            <a:xfrm>
              <a:off x="3011" y="2261"/>
              <a:ext cx="152" cy="1183"/>
            </a:xfrm>
            <a:custGeom>
              <a:avLst/>
              <a:gdLst/>
              <a:ahLst/>
              <a:cxnLst>
                <a:cxn ang="0">
                  <a:pos x="77" y="1182"/>
                </a:cxn>
                <a:cxn ang="0">
                  <a:pos x="151" y="1103"/>
                </a:cxn>
                <a:cxn ang="0">
                  <a:pos x="111" y="1103"/>
                </a:cxn>
                <a:cxn ang="0">
                  <a:pos x="111" y="89"/>
                </a:cxn>
                <a:cxn ang="0">
                  <a:pos x="151" y="90"/>
                </a:cxn>
                <a:cxn ang="0">
                  <a:pos x="74" y="0"/>
                </a:cxn>
                <a:cxn ang="0">
                  <a:pos x="0" y="86"/>
                </a:cxn>
                <a:cxn ang="0">
                  <a:pos x="37" y="86"/>
                </a:cxn>
                <a:cxn ang="0">
                  <a:pos x="37" y="1103"/>
                </a:cxn>
                <a:cxn ang="0">
                  <a:pos x="0" y="1103"/>
                </a:cxn>
                <a:cxn ang="0">
                  <a:pos x="77" y="1182"/>
                </a:cxn>
              </a:cxnLst>
              <a:rect l="0" t="0" r="r" b="b"/>
              <a:pathLst>
                <a:path w="152" h="1183">
                  <a:moveTo>
                    <a:pt x="77" y="1182"/>
                  </a:moveTo>
                  <a:lnTo>
                    <a:pt x="151" y="1103"/>
                  </a:lnTo>
                  <a:lnTo>
                    <a:pt x="111" y="1103"/>
                  </a:lnTo>
                  <a:lnTo>
                    <a:pt x="111" y="89"/>
                  </a:lnTo>
                  <a:lnTo>
                    <a:pt x="151" y="90"/>
                  </a:lnTo>
                  <a:lnTo>
                    <a:pt x="74" y="0"/>
                  </a:lnTo>
                  <a:lnTo>
                    <a:pt x="0" y="86"/>
                  </a:lnTo>
                  <a:lnTo>
                    <a:pt x="37" y="86"/>
                  </a:lnTo>
                  <a:lnTo>
                    <a:pt x="37" y="1103"/>
                  </a:lnTo>
                  <a:lnTo>
                    <a:pt x="0" y="1103"/>
                  </a:lnTo>
                  <a:lnTo>
                    <a:pt x="77" y="1182"/>
                  </a:lnTo>
                </a:path>
              </a:pathLst>
            </a:custGeom>
            <a:solidFill>
              <a:srgbClr val="FEFF72"/>
            </a:solidFill>
            <a:ln w="12700" cap="rnd" cmpd="sng">
              <a:solidFill>
                <a:srgbClr val="000000"/>
              </a:solidFill>
              <a:prstDash val="solid"/>
              <a:round/>
              <a:headEnd type="none" w="med" len="med"/>
              <a:tailEnd type="none" w="med" len="med"/>
            </a:ln>
            <a:effectLst>
              <a:outerShdw dist="107763" dir="2700000" algn="ctr" rotWithShape="0">
                <a:schemeClr val="bg2"/>
              </a:outerShdw>
            </a:effectLst>
          </p:spPr>
          <p:txBody>
            <a:bodyPr/>
            <a:lstStyle/>
            <a:p>
              <a:pPr>
                <a:defRPr/>
              </a:pPr>
              <a:endParaRPr lang="en-US"/>
            </a:p>
          </p:txBody>
        </p:sp>
        <p:sp>
          <p:nvSpPr>
            <p:cNvPr id="30741" name="Oval 21"/>
            <p:cNvSpPr>
              <a:spLocks noChangeArrowheads="1"/>
            </p:cNvSpPr>
            <p:nvPr/>
          </p:nvSpPr>
          <p:spPr bwMode="auto">
            <a:xfrm>
              <a:off x="3403" y="3149"/>
              <a:ext cx="238" cy="151"/>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lIns="46038" tIns="23813" rIns="46038" bIns="23813" anchor="ctr"/>
            <a:lstStyle/>
            <a:p>
              <a:pPr algn="ctr" defTabSz="228574">
                <a:lnSpc>
                  <a:spcPct val="90000"/>
                </a:lnSpc>
                <a:defRPr/>
              </a:pPr>
              <a:r>
                <a:rPr lang="en-GB" sz="1000" b="1">
                  <a:solidFill>
                    <a:srgbClr val="000000"/>
                  </a:solidFill>
                  <a:latin typeface="Helvetica" charset="0"/>
                </a:rPr>
                <a:t>B</a:t>
              </a:r>
            </a:p>
          </p:txBody>
        </p:sp>
        <p:sp>
          <p:nvSpPr>
            <p:cNvPr id="30742" name="Oval 22"/>
            <p:cNvSpPr>
              <a:spLocks noChangeArrowheads="1"/>
            </p:cNvSpPr>
            <p:nvPr/>
          </p:nvSpPr>
          <p:spPr bwMode="auto">
            <a:xfrm>
              <a:off x="2897" y="2771"/>
              <a:ext cx="336" cy="192"/>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lIns="46038" tIns="23813" rIns="46038" bIns="23813" anchor="ctr"/>
            <a:lstStyle/>
            <a:p>
              <a:pPr algn="ctr" defTabSz="228574">
                <a:lnSpc>
                  <a:spcPct val="90000"/>
                </a:lnSpc>
                <a:defRPr/>
              </a:pPr>
              <a:r>
                <a:rPr lang="en-GB" sz="1000" b="1">
                  <a:solidFill>
                    <a:srgbClr val="000000"/>
                  </a:solidFill>
                  <a:latin typeface="Helvetica" charset="0"/>
                </a:rPr>
                <a:t>A</a:t>
              </a:r>
            </a:p>
          </p:txBody>
        </p:sp>
        <p:sp>
          <p:nvSpPr>
            <p:cNvPr id="30743" name="Oval 23"/>
            <p:cNvSpPr>
              <a:spLocks noChangeArrowheads="1"/>
            </p:cNvSpPr>
            <p:nvPr/>
          </p:nvSpPr>
          <p:spPr bwMode="auto">
            <a:xfrm>
              <a:off x="2136" y="3086"/>
              <a:ext cx="139" cy="77"/>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lIns="46038" tIns="23813" rIns="46038" bIns="23813" anchor="ctr"/>
            <a:lstStyle/>
            <a:p>
              <a:pPr algn="ctr" defTabSz="228574">
                <a:lnSpc>
                  <a:spcPct val="90000"/>
                </a:lnSpc>
                <a:defRPr/>
              </a:pPr>
              <a:r>
                <a:rPr lang="en-GB" sz="1000" b="1">
                  <a:solidFill>
                    <a:srgbClr val="000000"/>
                  </a:solidFill>
                  <a:latin typeface="Helvetica" charset="0"/>
                </a:rPr>
                <a:t>E</a:t>
              </a:r>
            </a:p>
          </p:txBody>
        </p:sp>
        <p:sp>
          <p:nvSpPr>
            <p:cNvPr id="30744" name="Oval 24"/>
            <p:cNvSpPr>
              <a:spLocks noChangeArrowheads="1"/>
            </p:cNvSpPr>
            <p:nvPr/>
          </p:nvSpPr>
          <p:spPr bwMode="auto">
            <a:xfrm>
              <a:off x="3841" y="2993"/>
              <a:ext cx="140" cy="76"/>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lIns="46038" tIns="23813" rIns="46038" bIns="23813" anchor="ctr"/>
            <a:lstStyle/>
            <a:p>
              <a:pPr algn="ctr" defTabSz="228574">
                <a:lnSpc>
                  <a:spcPct val="90000"/>
                </a:lnSpc>
                <a:defRPr/>
              </a:pPr>
              <a:r>
                <a:rPr lang="en-GB" sz="1000" b="1">
                  <a:solidFill>
                    <a:srgbClr val="000000"/>
                  </a:solidFill>
                  <a:latin typeface="Helvetica" charset="0"/>
                </a:rPr>
                <a:t>D</a:t>
              </a:r>
            </a:p>
          </p:txBody>
        </p:sp>
        <p:sp>
          <p:nvSpPr>
            <p:cNvPr id="30745" name="Oval 25"/>
            <p:cNvSpPr>
              <a:spLocks noChangeArrowheads="1"/>
            </p:cNvSpPr>
            <p:nvPr/>
          </p:nvSpPr>
          <p:spPr bwMode="auto">
            <a:xfrm>
              <a:off x="3702" y="2529"/>
              <a:ext cx="139" cy="76"/>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lIns="46038" tIns="23813" rIns="46038" bIns="23813" anchor="ctr"/>
            <a:lstStyle/>
            <a:p>
              <a:pPr algn="ctr" defTabSz="228574">
                <a:lnSpc>
                  <a:spcPct val="90000"/>
                </a:lnSpc>
                <a:defRPr/>
              </a:pPr>
              <a:r>
                <a:rPr lang="en-GB" sz="1000" b="1">
                  <a:solidFill>
                    <a:srgbClr val="000000"/>
                  </a:solidFill>
                  <a:latin typeface="Helvetica" charset="0"/>
                </a:rPr>
                <a:t>C</a:t>
              </a:r>
            </a:p>
          </p:txBody>
        </p:sp>
        <p:sp>
          <p:nvSpPr>
            <p:cNvPr id="30746" name="Oval 26"/>
            <p:cNvSpPr>
              <a:spLocks noChangeArrowheads="1"/>
            </p:cNvSpPr>
            <p:nvPr/>
          </p:nvSpPr>
          <p:spPr bwMode="auto">
            <a:xfrm>
              <a:off x="2311" y="2481"/>
              <a:ext cx="107" cy="58"/>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lIns="46038" tIns="23813" rIns="46038" bIns="23813" anchor="ctr"/>
            <a:lstStyle/>
            <a:p>
              <a:pPr algn="ctr" defTabSz="228574">
                <a:lnSpc>
                  <a:spcPct val="90000"/>
                </a:lnSpc>
                <a:defRPr/>
              </a:pPr>
              <a:r>
                <a:rPr lang="en-GB" sz="1000" b="1">
                  <a:solidFill>
                    <a:srgbClr val="000000"/>
                  </a:solidFill>
                  <a:latin typeface="Helvetica" charset="0"/>
                </a:rPr>
                <a:t>H</a:t>
              </a:r>
            </a:p>
          </p:txBody>
        </p:sp>
        <p:sp>
          <p:nvSpPr>
            <p:cNvPr id="30747" name="Oval 27"/>
            <p:cNvSpPr>
              <a:spLocks noChangeArrowheads="1"/>
            </p:cNvSpPr>
            <p:nvPr/>
          </p:nvSpPr>
          <p:spPr bwMode="auto">
            <a:xfrm>
              <a:off x="2993" y="2375"/>
              <a:ext cx="107" cy="58"/>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lIns="46038" tIns="23813" rIns="46038" bIns="23813" anchor="ctr"/>
            <a:lstStyle/>
            <a:p>
              <a:pPr algn="ctr" defTabSz="228574">
                <a:lnSpc>
                  <a:spcPct val="90000"/>
                </a:lnSpc>
                <a:defRPr/>
              </a:pPr>
              <a:r>
                <a:rPr lang="en-GB" sz="1000" b="1">
                  <a:solidFill>
                    <a:srgbClr val="000000"/>
                  </a:solidFill>
                  <a:latin typeface="Helvetica" charset="0"/>
                </a:rPr>
                <a:t>G</a:t>
              </a:r>
            </a:p>
          </p:txBody>
        </p:sp>
        <p:sp>
          <p:nvSpPr>
            <p:cNvPr id="30748" name="Oval 28"/>
            <p:cNvSpPr>
              <a:spLocks noChangeArrowheads="1"/>
            </p:cNvSpPr>
            <p:nvPr/>
          </p:nvSpPr>
          <p:spPr bwMode="auto">
            <a:xfrm>
              <a:off x="3821" y="3271"/>
              <a:ext cx="107" cy="57"/>
            </a:xfrm>
            <a:prstGeom prst="ellipse">
              <a:avLst/>
            </a:prstGeom>
            <a:solidFill>
              <a:srgbClr val="FEFF72"/>
            </a:solidFill>
            <a:ln w="12700">
              <a:solidFill>
                <a:srgbClr val="000000"/>
              </a:solidFill>
              <a:round/>
              <a:headEnd/>
              <a:tailEnd/>
            </a:ln>
            <a:effectLst>
              <a:outerShdw dist="89803" dir="2700000" algn="ctr" rotWithShape="0">
                <a:schemeClr val="bg2"/>
              </a:outerShdw>
            </a:effectLst>
          </p:spPr>
          <p:txBody>
            <a:bodyPr wrap="none" lIns="46038" tIns="23813" rIns="46038" bIns="23813" anchor="ctr"/>
            <a:lstStyle/>
            <a:p>
              <a:pPr algn="ctr" defTabSz="228574">
                <a:lnSpc>
                  <a:spcPct val="90000"/>
                </a:lnSpc>
                <a:defRPr/>
              </a:pPr>
              <a:r>
                <a:rPr lang="en-GB" sz="1000" b="1">
                  <a:solidFill>
                    <a:srgbClr val="000000"/>
                  </a:solidFill>
                  <a:latin typeface="Helvetica" charset="0"/>
                </a:rPr>
                <a:t>F</a:t>
              </a:r>
            </a:p>
          </p:txBody>
        </p:sp>
        <p:sp>
          <p:nvSpPr>
            <p:cNvPr id="19486" name="Oval 29"/>
            <p:cNvSpPr>
              <a:spLocks noChangeArrowheads="1"/>
            </p:cNvSpPr>
            <p:nvPr/>
          </p:nvSpPr>
          <p:spPr bwMode="auto">
            <a:xfrm>
              <a:off x="2142" y="3070"/>
              <a:ext cx="34"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87" name="Oval 30"/>
            <p:cNvSpPr>
              <a:spLocks noChangeArrowheads="1"/>
            </p:cNvSpPr>
            <p:nvPr/>
          </p:nvSpPr>
          <p:spPr bwMode="auto">
            <a:xfrm>
              <a:off x="2093" y="3125"/>
              <a:ext cx="34"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88" name="Oval 31"/>
            <p:cNvSpPr>
              <a:spLocks noChangeArrowheads="1"/>
            </p:cNvSpPr>
            <p:nvPr/>
          </p:nvSpPr>
          <p:spPr bwMode="auto">
            <a:xfrm>
              <a:off x="3628" y="3172"/>
              <a:ext cx="33"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89" name="Oval 32"/>
            <p:cNvSpPr>
              <a:spLocks noChangeArrowheads="1"/>
            </p:cNvSpPr>
            <p:nvPr/>
          </p:nvSpPr>
          <p:spPr bwMode="auto">
            <a:xfrm>
              <a:off x="3612" y="3130"/>
              <a:ext cx="33" cy="14"/>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0" name="Oval 33"/>
            <p:cNvSpPr>
              <a:spLocks noChangeArrowheads="1"/>
            </p:cNvSpPr>
            <p:nvPr/>
          </p:nvSpPr>
          <p:spPr bwMode="auto">
            <a:xfrm>
              <a:off x="3370" y="3141"/>
              <a:ext cx="33"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1" name="Oval 34"/>
            <p:cNvSpPr>
              <a:spLocks noChangeArrowheads="1"/>
            </p:cNvSpPr>
            <p:nvPr/>
          </p:nvSpPr>
          <p:spPr bwMode="auto">
            <a:xfrm>
              <a:off x="3436" y="3294"/>
              <a:ext cx="33"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2" name="Oval 35"/>
            <p:cNvSpPr>
              <a:spLocks noChangeArrowheads="1"/>
            </p:cNvSpPr>
            <p:nvPr/>
          </p:nvSpPr>
          <p:spPr bwMode="auto">
            <a:xfrm>
              <a:off x="3157" y="2948"/>
              <a:ext cx="32"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3" name="Oval 36"/>
            <p:cNvSpPr>
              <a:spLocks noChangeArrowheads="1"/>
            </p:cNvSpPr>
            <p:nvPr/>
          </p:nvSpPr>
          <p:spPr bwMode="auto">
            <a:xfrm>
              <a:off x="3172" y="2982"/>
              <a:ext cx="34"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4" name="Oval 37"/>
            <p:cNvSpPr>
              <a:spLocks noChangeArrowheads="1"/>
            </p:cNvSpPr>
            <p:nvPr/>
          </p:nvSpPr>
          <p:spPr bwMode="auto">
            <a:xfrm>
              <a:off x="3218" y="2954"/>
              <a:ext cx="33"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5" name="Oval 38"/>
            <p:cNvSpPr>
              <a:spLocks noChangeArrowheads="1"/>
            </p:cNvSpPr>
            <p:nvPr/>
          </p:nvSpPr>
          <p:spPr bwMode="auto">
            <a:xfrm>
              <a:off x="2902" y="2922"/>
              <a:ext cx="33"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6" name="Oval 39"/>
            <p:cNvSpPr>
              <a:spLocks noChangeArrowheads="1"/>
            </p:cNvSpPr>
            <p:nvPr/>
          </p:nvSpPr>
          <p:spPr bwMode="auto">
            <a:xfrm>
              <a:off x="2930" y="2774"/>
              <a:ext cx="34"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7" name="Oval 40"/>
            <p:cNvSpPr>
              <a:spLocks noChangeArrowheads="1"/>
            </p:cNvSpPr>
            <p:nvPr/>
          </p:nvSpPr>
          <p:spPr bwMode="auto">
            <a:xfrm>
              <a:off x="3176" y="2782"/>
              <a:ext cx="34" cy="12"/>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8" name="Oval 41"/>
            <p:cNvSpPr>
              <a:spLocks noChangeArrowheads="1"/>
            </p:cNvSpPr>
            <p:nvPr/>
          </p:nvSpPr>
          <p:spPr bwMode="auto">
            <a:xfrm>
              <a:off x="3961" y="3272"/>
              <a:ext cx="33" cy="14"/>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499" name="Oval 42"/>
            <p:cNvSpPr>
              <a:spLocks noChangeArrowheads="1"/>
            </p:cNvSpPr>
            <p:nvPr/>
          </p:nvSpPr>
          <p:spPr bwMode="auto">
            <a:xfrm>
              <a:off x="3977" y="3304"/>
              <a:ext cx="32"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0" name="Oval 43"/>
            <p:cNvSpPr>
              <a:spLocks noChangeArrowheads="1"/>
            </p:cNvSpPr>
            <p:nvPr/>
          </p:nvSpPr>
          <p:spPr bwMode="auto">
            <a:xfrm>
              <a:off x="3985" y="2982"/>
              <a:ext cx="34"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1" name="Oval 44"/>
            <p:cNvSpPr>
              <a:spLocks noChangeArrowheads="1"/>
            </p:cNvSpPr>
            <p:nvPr/>
          </p:nvSpPr>
          <p:spPr bwMode="auto">
            <a:xfrm>
              <a:off x="3977" y="3070"/>
              <a:ext cx="32"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2" name="Oval 45"/>
            <p:cNvSpPr>
              <a:spLocks noChangeArrowheads="1"/>
            </p:cNvSpPr>
            <p:nvPr/>
          </p:nvSpPr>
          <p:spPr bwMode="auto">
            <a:xfrm>
              <a:off x="3858" y="2539"/>
              <a:ext cx="32"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3" name="Oval 46"/>
            <p:cNvSpPr>
              <a:spLocks noChangeArrowheads="1"/>
            </p:cNvSpPr>
            <p:nvPr/>
          </p:nvSpPr>
          <p:spPr bwMode="auto">
            <a:xfrm>
              <a:off x="3887" y="2565"/>
              <a:ext cx="33"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4" name="Oval 47"/>
            <p:cNvSpPr>
              <a:spLocks noChangeArrowheads="1"/>
            </p:cNvSpPr>
            <p:nvPr/>
          </p:nvSpPr>
          <p:spPr bwMode="auto">
            <a:xfrm>
              <a:off x="3866" y="2597"/>
              <a:ext cx="33"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5" name="Oval 48"/>
            <p:cNvSpPr>
              <a:spLocks noChangeArrowheads="1"/>
            </p:cNvSpPr>
            <p:nvPr/>
          </p:nvSpPr>
          <p:spPr bwMode="auto">
            <a:xfrm>
              <a:off x="2435" y="2529"/>
              <a:ext cx="32"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6" name="Oval 49"/>
            <p:cNvSpPr>
              <a:spLocks noChangeArrowheads="1"/>
            </p:cNvSpPr>
            <p:nvPr/>
          </p:nvSpPr>
          <p:spPr bwMode="auto">
            <a:xfrm>
              <a:off x="2479" y="2557"/>
              <a:ext cx="33" cy="14"/>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7" name="Oval 50"/>
            <p:cNvSpPr>
              <a:spLocks noChangeArrowheads="1"/>
            </p:cNvSpPr>
            <p:nvPr/>
          </p:nvSpPr>
          <p:spPr bwMode="auto">
            <a:xfrm>
              <a:off x="2364" y="2557"/>
              <a:ext cx="33" cy="14"/>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8" name="Oval 51"/>
            <p:cNvSpPr>
              <a:spLocks noChangeArrowheads="1"/>
            </p:cNvSpPr>
            <p:nvPr/>
          </p:nvSpPr>
          <p:spPr bwMode="auto">
            <a:xfrm>
              <a:off x="2951" y="2439"/>
              <a:ext cx="34" cy="12"/>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9509" name="Oval 52"/>
            <p:cNvSpPr>
              <a:spLocks noChangeArrowheads="1"/>
            </p:cNvSpPr>
            <p:nvPr/>
          </p:nvSpPr>
          <p:spPr bwMode="auto">
            <a:xfrm>
              <a:off x="3144" y="2368"/>
              <a:ext cx="32" cy="13"/>
            </a:xfrm>
            <a:prstGeom prst="ellipse">
              <a:avLst/>
            </a:prstGeom>
            <a:solidFill>
              <a:schemeClr val="accent2"/>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Tree>
  </p:cSld>
  <p:clrMapOvr>
    <a:masterClrMapping/>
  </p:clrMapOvr>
  <p:transition spd="slow">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r>
              <a:rPr lang="en-GB" altLang="cs-CZ" dirty="0" smtClean="0"/>
              <a:t>Marketing framework</a:t>
            </a:r>
          </a:p>
        </p:txBody>
      </p:sp>
      <p:graphicFrame>
        <p:nvGraphicFramePr>
          <p:cNvPr id="6" name="Zástupný symbol pro obsah 5"/>
          <p:cNvGraphicFramePr>
            <a:graphicFrameLocks noGrp="1"/>
          </p:cNvGraphicFramePr>
          <p:nvPr>
            <p:ph idx="1"/>
          </p:nvPr>
        </p:nvGraphicFramePr>
        <p:xfrm>
          <a:off x="792163" y="2286000"/>
          <a:ext cx="9058275" cy="4664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a:prstGeom prst="rect">
            <a:avLst/>
          </a:prstGeom>
        </p:spPr>
        <p:txBody>
          <a:bodyPr lIns="101870" tIns="50935" rIns="101870" bIns="50935"/>
          <a:lstStyle/>
          <a:p>
            <a:pPr>
              <a:defRPr/>
            </a:pPr>
            <a:r>
              <a:rPr lang="en-GB" dirty="0" err="1" smtClean="0"/>
              <a:t>Název</a:t>
            </a:r>
            <a:r>
              <a:rPr lang="en-GB" dirty="0" smtClean="0"/>
              <a:t> </a:t>
            </a:r>
            <a:r>
              <a:rPr lang="en-GB" dirty="0" err="1" smtClean="0"/>
              <a:t>prezentace</a:t>
            </a:r>
            <a:r>
              <a:rPr lang="en-GB" dirty="0" smtClean="0"/>
              <a:t> v </a:t>
            </a:r>
            <a:r>
              <a:rPr lang="en-GB" dirty="0" err="1" smtClean="0"/>
              <a:t>zápatí</a:t>
            </a:r>
            <a:endParaRPr lang="en-GB" dirty="0"/>
          </a:p>
        </p:txBody>
      </p:sp>
      <p:sp>
        <p:nvSpPr>
          <p:cNvPr id="5" name="Zástupný symbol pro číslo snímku 4"/>
          <p:cNvSpPr>
            <a:spLocks noGrp="1"/>
          </p:cNvSpPr>
          <p:nvPr>
            <p:ph type="sldNum" sz="quarter" idx="11"/>
          </p:nvPr>
        </p:nvSpPr>
        <p:spPr>
          <a:prstGeom prst="rect">
            <a:avLst/>
          </a:prstGeom>
        </p:spPr>
        <p:txBody>
          <a:bodyPr lIns="101870" tIns="50935" rIns="101870" bIns="50935"/>
          <a:lstStyle/>
          <a:p>
            <a:pPr>
              <a:defRPr/>
            </a:pPr>
            <a:fld id="{B31CF0E5-202A-401F-9120-99C6609D78E3}" type="slidenum">
              <a:rPr lang="en-GB" smtClean="0"/>
              <a:pPr>
                <a:defRPr/>
              </a:pPr>
              <a:t>2</a:t>
            </a:fld>
            <a:endParaRPr lang="en-GB" dirty="0"/>
          </a:p>
        </p:txBody>
      </p:sp>
    </p:spTree>
    <p:extLst>
      <p:ext uri="{BB962C8B-B14F-4D97-AF65-F5344CB8AC3E}">
        <p14:creationId xmlns:p14="http://schemas.microsoft.com/office/powerpoint/2010/main" val="1102485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2400" y="1066800"/>
            <a:ext cx="8299451" cy="1196975"/>
          </a:xfrm>
        </p:spPr>
        <p:txBody>
          <a:bodyPr/>
          <a:lstStyle/>
          <a:p>
            <a:pPr>
              <a:defRPr/>
            </a:pPr>
            <a:r>
              <a:rPr lang="en-GB" sz="3600" dirty="0"/>
              <a:t>Steps to Choosing and Implementing </a:t>
            </a:r>
            <a:br>
              <a:rPr lang="en-GB" sz="3600" dirty="0"/>
            </a:br>
            <a:r>
              <a:rPr lang="en-GB" sz="3600" dirty="0"/>
              <a:t>a Positioning Strategy</a:t>
            </a:r>
            <a:r>
              <a:rPr lang="en-GB" dirty="0" smtClean="0"/>
              <a:t>	</a:t>
            </a:r>
          </a:p>
        </p:txBody>
      </p:sp>
      <p:sp>
        <p:nvSpPr>
          <p:cNvPr id="20483" name="Rectangle 3"/>
          <p:cNvSpPr>
            <a:spLocks noGrp="1" noChangeArrowheads="1"/>
          </p:cNvSpPr>
          <p:nvPr>
            <p:ph idx="1"/>
          </p:nvPr>
        </p:nvSpPr>
        <p:spPr bwMode="auto">
          <a:xfrm>
            <a:off x="609600" y="2438400"/>
            <a:ext cx="8534400" cy="472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77" tIns="44444" rIns="90477" bIns="44444" numCol="1" anchor="t" anchorCtr="0" compatLnSpc="1">
            <a:prstTxWarp prst="textNoShape">
              <a:avLst/>
            </a:prstTxWarp>
          </a:bodyPr>
          <a:lstStyle/>
          <a:p>
            <a:pPr>
              <a:lnSpc>
                <a:spcPct val="90000"/>
              </a:lnSpc>
              <a:buClr>
                <a:srgbClr val="FAFD00"/>
              </a:buClr>
            </a:pPr>
            <a:r>
              <a:rPr lang="en-GB" altLang="cs-CZ" sz="2800" u="sng" dirty="0"/>
              <a:t>Step 1.</a:t>
            </a:r>
            <a:r>
              <a:rPr lang="en-GB" altLang="cs-CZ" sz="2800" dirty="0"/>
              <a:t>  Identifying Possible Competitive Advantages: Competitive Differentiation. </a:t>
            </a:r>
          </a:p>
          <a:p>
            <a:pPr>
              <a:lnSpc>
                <a:spcPct val="90000"/>
              </a:lnSpc>
              <a:buClr>
                <a:srgbClr val="FAFD00"/>
              </a:buClr>
              <a:buFontTx/>
              <a:buChar char=" "/>
            </a:pPr>
            <a:endParaRPr lang="en-GB" altLang="cs-CZ" sz="2800" dirty="0"/>
          </a:p>
          <a:p>
            <a:pPr>
              <a:lnSpc>
                <a:spcPct val="90000"/>
              </a:lnSpc>
              <a:buClr>
                <a:srgbClr val="FAFD00"/>
              </a:buClr>
            </a:pPr>
            <a:r>
              <a:rPr lang="en-GB" altLang="cs-CZ" sz="2800" u="sng" dirty="0"/>
              <a:t>Step 2.</a:t>
            </a:r>
            <a:r>
              <a:rPr lang="en-GB" altLang="cs-CZ" sz="2800" dirty="0"/>
              <a:t>  Selecting the Right Competitive Advantage: Unique Selling Proposition (USP).</a:t>
            </a:r>
          </a:p>
          <a:p>
            <a:pPr>
              <a:lnSpc>
                <a:spcPct val="90000"/>
              </a:lnSpc>
              <a:buClr>
                <a:srgbClr val="FAFD00"/>
              </a:buClr>
              <a:buFontTx/>
              <a:buChar char=" "/>
            </a:pPr>
            <a:endParaRPr lang="en-GB" altLang="cs-CZ" sz="2800" dirty="0"/>
          </a:p>
          <a:p>
            <a:pPr>
              <a:lnSpc>
                <a:spcPct val="90000"/>
              </a:lnSpc>
              <a:buClr>
                <a:srgbClr val="FAFD00"/>
              </a:buClr>
            </a:pPr>
            <a:r>
              <a:rPr lang="en-GB" altLang="cs-CZ" sz="2800" u="sng" dirty="0"/>
              <a:t>Step 3.</a:t>
            </a:r>
            <a:r>
              <a:rPr lang="en-GB" altLang="cs-CZ" sz="2800" dirty="0"/>
              <a:t>  Communicating and Delivering the Chosen Position.</a:t>
            </a:r>
          </a:p>
          <a:p>
            <a:pPr>
              <a:lnSpc>
                <a:spcPct val="90000"/>
              </a:lnSpc>
              <a:buClr>
                <a:srgbClr val="FAFD00"/>
              </a:buClr>
            </a:pPr>
            <a:endParaRPr lang="en-GB" altLang="cs-CZ" sz="2800" dirty="0"/>
          </a:p>
          <a:p>
            <a:pPr>
              <a:lnSpc>
                <a:spcPct val="90000"/>
              </a:lnSpc>
              <a:buClr>
                <a:srgbClr val="FAFD00"/>
              </a:buClr>
            </a:pPr>
            <a:r>
              <a:rPr lang="en-GB" altLang="cs-CZ" sz="2800" u="sng" dirty="0"/>
              <a:t>Step 4.</a:t>
            </a:r>
            <a:r>
              <a:rPr lang="en-GB" altLang="cs-CZ" sz="2800" dirty="0"/>
              <a:t> Support the positioning strategy with a unique marketing mix</a:t>
            </a:r>
          </a:p>
        </p:txBody>
      </p:sp>
    </p:spTree>
  </p:cSld>
  <p:clrMapOvr>
    <a:masterClrMapping/>
  </p:clrMapOvr>
  <p:transition spd="slow">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26706" y="838200"/>
            <a:ext cx="6021387" cy="1257300"/>
          </a:xfrm>
        </p:spPr>
        <p:txBody>
          <a:bodyPr/>
          <a:lstStyle/>
          <a:p>
            <a:pPr>
              <a:defRPr/>
            </a:pPr>
            <a:r>
              <a:rPr lang="en-GB" dirty="0" smtClean="0"/>
              <a:t>Developing Competitive </a:t>
            </a:r>
            <a:br>
              <a:rPr lang="en-GB" dirty="0" smtClean="0"/>
            </a:br>
            <a:r>
              <a:rPr lang="en-GB" dirty="0" smtClean="0"/>
              <a:t>Differentiation</a:t>
            </a:r>
          </a:p>
        </p:txBody>
      </p:sp>
      <p:grpSp>
        <p:nvGrpSpPr>
          <p:cNvPr id="21507" name="Group 9"/>
          <p:cNvGrpSpPr>
            <a:grpSpLocks/>
          </p:cNvGrpSpPr>
          <p:nvPr/>
        </p:nvGrpSpPr>
        <p:grpSpPr bwMode="auto">
          <a:xfrm>
            <a:off x="6435394" y="3325813"/>
            <a:ext cx="1981200" cy="860426"/>
            <a:chOff x="4003" y="1649"/>
            <a:chExt cx="1248" cy="542"/>
          </a:xfrm>
        </p:grpSpPr>
        <p:grpSp>
          <p:nvGrpSpPr>
            <p:cNvPr id="21534" name="Group 6"/>
            <p:cNvGrpSpPr>
              <a:grpSpLocks/>
            </p:cNvGrpSpPr>
            <p:nvPr/>
          </p:nvGrpSpPr>
          <p:grpSpPr bwMode="auto">
            <a:xfrm>
              <a:off x="4003" y="1652"/>
              <a:ext cx="1248" cy="539"/>
              <a:chOff x="4003" y="1652"/>
              <a:chExt cx="1248" cy="539"/>
            </a:xfrm>
          </p:grpSpPr>
          <p:sp>
            <p:nvSpPr>
              <p:cNvPr id="34819" name="Freeform 3"/>
              <p:cNvSpPr>
                <a:spLocks/>
              </p:cNvSpPr>
              <p:nvPr/>
            </p:nvSpPr>
            <p:spPr bwMode="auto">
              <a:xfrm>
                <a:off x="4003" y="1754"/>
                <a:ext cx="775" cy="359"/>
              </a:xfrm>
              <a:custGeom>
                <a:avLst/>
                <a:gdLst/>
                <a:ahLst/>
                <a:cxnLst>
                  <a:cxn ang="0">
                    <a:pos x="0" y="358"/>
                  </a:cxn>
                  <a:cxn ang="0">
                    <a:pos x="774" y="77"/>
                  </a:cxn>
                  <a:cxn ang="0">
                    <a:pos x="774" y="0"/>
                  </a:cxn>
                  <a:cxn ang="0">
                    <a:pos x="0" y="282"/>
                  </a:cxn>
                  <a:cxn ang="0">
                    <a:pos x="0" y="358"/>
                  </a:cxn>
                </a:cxnLst>
                <a:rect l="0" t="0" r="r" b="b"/>
                <a:pathLst>
                  <a:path w="775" h="359">
                    <a:moveTo>
                      <a:pt x="0" y="358"/>
                    </a:moveTo>
                    <a:lnTo>
                      <a:pt x="774" y="77"/>
                    </a:lnTo>
                    <a:lnTo>
                      <a:pt x="774" y="0"/>
                    </a:lnTo>
                    <a:lnTo>
                      <a:pt x="0" y="282"/>
                    </a:lnTo>
                    <a:lnTo>
                      <a:pt x="0" y="358"/>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20" name="Freeform 4"/>
              <p:cNvSpPr>
                <a:spLocks/>
              </p:cNvSpPr>
              <p:nvPr/>
            </p:nvSpPr>
            <p:spPr bwMode="auto">
              <a:xfrm>
                <a:off x="4003" y="1730"/>
                <a:ext cx="1248" cy="461"/>
              </a:xfrm>
              <a:custGeom>
                <a:avLst/>
                <a:gdLst/>
                <a:ahLst/>
                <a:cxnLst>
                  <a:cxn ang="0">
                    <a:pos x="0" y="383"/>
                  </a:cxn>
                  <a:cxn ang="0">
                    <a:pos x="301" y="460"/>
                  </a:cxn>
                  <a:cxn ang="0">
                    <a:pos x="1033" y="204"/>
                  </a:cxn>
                  <a:cxn ang="0">
                    <a:pos x="1247" y="281"/>
                  </a:cxn>
                  <a:cxn ang="0">
                    <a:pos x="1247" y="51"/>
                  </a:cxn>
                  <a:cxn ang="0">
                    <a:pos x="517" y="0"/>
                  </a:cxn>
                  <a:cxn ang="0">
                    <a:pos x="774" y="102"/>
                  </a:cxn>
                  <a:cxn ang="0">
                    <a:pos x="0" y="383"/>
                  </a:cxn>
                </a:cxnLst>
                <a:rect l="0" t="0" r="r" b="b"/>
                <a:pathLst>
                  <a:path w="1248" h="461">
                    <a:moveTo>
                      <a:pt x="0" y="383"/>
                    </a:moveTo>
                    <a:lnTo>
                      <a:pt x="301" y="460"/>
                    </a:lnTo>
                    <a:lnTo>
                      <a:pt x="1033" y="204"/>
                    </a:lnTo>
                    <a:lnTo>
                      <a:pt x="1247" y="281"/>
                    </a:lnTo>
                    <a:lnTo>
                      <a:pt x="1247" y="51"/>
                    </a:lnTo>
                    <a:lnTo>
                      <a:pt x="517" y="0"/>
                    </a:lnTo>
                    <a:lnTo>
                      <a:pt x="774" y="102"/>
                    </a:lnTo>
                    <a:lnTo>
                      <a:pt x="0" y="383"/>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21" name="Freeform 5"/>
              <p:cNvSpPr>
                <a:spLocks/>
              </p:cNvSpPr>
              <p:nvPr/>
            </p:nvSpPr>
            <p:spPr bwMode="auto">
              <a:xfrm>
                <a:off x="4519" y="1652"/>
                <a:ext cx="732" cy="129"/>
              </a:xfrm>
              <a:custGeom>
                <a:avLst/>
                <a:gdLst/>
                <a:ahLst/>
                <a:cxnLst>
                  <a:cxn ang="0">
                    <a:pos x="0" y="77"/>
                  </a:cxn>
                  <a:cxn ang="0">
                    <a:pos x="731" y="128"/>
                  </a:cxn>
                  <a:cxn ang="0">
                    <a:pos x="731" y="51"/>
                  </a:cxn>
                  <a:cxn ang="0">
                    <a:pos x="0" y="0"/>
                  </a:cxn>
                  <a:cxn ang="0">
                    <a:pos x="0" y="77"/>
                  </a:cxn>
                </a:cxnLst>
                <a:rect l="0" t="0" r="r" b="b"/>
                <a:pathLst>
                  <a:path w="732" h="129">
                    <a:moveTo>
                      <a:pt x="0" y="77"/>
                    </a:moveTo>
                    <a:lnTo>
                      <a:pt x="731" y="128"/>
                    </a:lnTo>
                    <a:lnTo>
                      <a:pt x="731" y="51"/>
                    </a:lnTo>
                    <a:lnTo>
                      <a:pt x="0" y="0"/>
                    </a:lnTo>
                    <a:lnTo>
                      <a:pt x="0" y="77"/>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sp>
          <p:nvSpPr>
            <p:cNvPr id="34823" name="Freeform 7"/>
            <p:cNvSpPr>
              <a:spLocks/>
            </p:cNvSpPr>
            <p:nvPr/>
          </p:nvSpPr>
          <p:spPr bwMode="auto">
            <a:xfrm>
              <a:off x="4008" y="1795"/>
              <a:ext cx="776" cy="311"/>
            </a:xfrm>
            <a:custGeom>
              <a:avLst/>
              <a:gdLst/>
              <a:ahLst/>
              <a:cxnLst>
                <a:cxn ang="0">
                  <a:pos x="11" y="310"/>
                </a:cxn>
                <a:cxn ang="0">
                  <a:pos x="775" y="40"/>
                </a:cxn>
                <a:cxn ang="0">
                  <a:pos x="675" y="0"/>
                </a:cxn>
                <a:cxn ang="0">
                  <a:pos x="0" y="231"/>
                </a:cxn>
                <a:cxn ang="0">
                  <a:pos x="11" y="310"/>
                </a:cxn>
              </a:cxnLst>
              <a:rect l="0" t="0" r="r" b="b"/>
              <a:pathLst>
                <a:path w="776" h="311">
                  <a:moveTo>
                    <a:pt x="11" y="310"/>
                  </a:moveTo>
                  <a:lnTo>
                    <a:pt x="775" y="40"/>
                  </a:lnTo>
                  <a:lnTo>
                    <a:pt x="675" y="0"/>
                  </a:lnTo>
                  <a:lnTo>
                    <a:pt x="0" y="231"/>
                  </a:lnTo>
                  <a:lnTo>
                    <a:pt x="11" y="310"/>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24" name="Freeform 8"/>
            <p:cNvSpPr>
              <a:spLocks/>
            </p:cNvSpPr>
            <p:nvPr/>
          </p:nvSpPr>
          <p:spPr bwMode="auto">
            <a:xfrm>
              <a:off x="4528" y="1649"/>
              <a:ext cx="721" cy="140"/>
            </a:xfrm>
            <a:custGeom>
              <a:avLst/>
              <a:gdLst/>
              <a:ahLst/>
              <a:cxnLst>
                <a:cxn ang="0">
                  <a:pos x="0" y="79"/>
                </a:cxn>
                <a:cxn ang="0">
                  <a:pos x="0" y="0"/>
                </a:cxn>
                <a:cxn ang="0">
                  <a:pos x="720" y="53"/>
                </a:cxn>
                <a:cxn ang="0">
                  <a:pos x="720" y="139"/>
                </a:cxn>
                <a:cxn ang="0">
                  <a:pos x="0" y="79"/>
                </a:cxn>
              </a:cxnLst>
              <a:rect l="0" t="0" r="r" b="b"/>
              <a:pathLst>
                <a:path w="721" h="140">
                  <a:moveTo>
                    <a:pt x="0" y="79"/>
                  </a:moveTo>
                  <a:lnTo>
                    <a:pt x="0" y="0"/>
                  </a:lnTo>
                  <a:lnTo>
                    <a:pt x="720" y="53"/>
                  </a:lnTo>
                  <a:lnTo>
                    <a:pt x="720" y="139"/>
                  </a:lnTo>
                  <a:lnTo>
                    <a:pt x="0" y="79"/>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nvGrpSpPr>
          <p:cNvPr id="21508" name="Group 16"/>
          <p:cNvGrpSpPr>
            <a:grpSpLocks/>
          </p:cNvGrpSpPr>
          <p:nvPr/>
        </p:nvGrpSpPr>
        <p:grpSpPr bwMode="auto">
          <a:xfrm>
            <a:off x="1687181" y="3279775"/>
            <a:ext cx="1982789" cy="858838"/>
            <a:chOff x="1012" y="1620"/>
            <a:chExt cx="1249" cy="541"/>
          </a:xfrm>
        </p:grpSpPr>
        <p:grpSp>
          <p:nvGrpSpPr>
            <p:cNvPr id="21528" name="Group 13"/>
            <p:cNvGrpSpPr>
              <a:grpSpLocks/>
            </p:cNvGrpSpPr>
            <p:nvPr/>
          </p:nvGrpSpPr>
          <p:grpSpPr bwMode="auto">
            <a:xfrm>
              <a:off x="1012" y="1622"/>
              <a:ext cx="1249" cy="539"/>
              <a:chOff x="1012" y="1622"/>
              <a:chExt cx="1249" cy="539"/>
            </a:xfrm>
          </p:grpSpPr>
          <p:sp>
            <p:nvSpPr>
              <p:cNvPr id="34826" name="Freeform 10"/>
              <p:cNvSpPr>
                <a:spLocks/>
              </p:cNvSpPr>
              <p:nvPr/>
            </p:nvSpPr>
            <p:spPr bwMode="auto">
              <a:xfrm>
                <a:off x="1486" y="1724"/>
                <a:ext cx="775" cy="360"/>
              </a:xfrm>
              <a:custGeom>
                <a:avLst/>
                <a:gdLst/>
                <a:ahLst/>
                <a:cxnLst>
                  <a:cxn ang="0">
                    <a:pos x="774" y="359"/>
                  </a:cxn>
                  <a:cxn ang="0">
                    <a:pos x="0" y="77"/>
                  </a:cxn>
                  <a:cxn ang="0">
                    <a:pos x="0" y="0"/>
                  </a:cxn>
                  <a:cxn ang="0">
                    <a:pos x="774" y="282"/>
                  </a:cxn>
                  <a:cxn ang="0">
                    <a:pos x="774" y="359"/>
                  </a:cxn>
                </a:cxnLst>
                <a:rect l="0" t="0" r="r" b="b"/>
                <a:pathLst>
                  <a:path w="775" h="360">
                    <a:moveTo>
                      <a:pt x="774" y="359"/>
                    </a:moveTo>
                    <a:lnTo>
                      <a:pt x="0" y="77"/>
                    </a:lnTo>
                    <a:lnTo>
                      <a:pt x="0" y="0"/>
                    </a:lnTo>
                    <a:lnTo>
                      <a:pt x="774" y="282"/>
                    </a:lnTo>
                    <a:lnTo>
                      <a:pt x="774" y="359"/>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27" name="Freeform 11"/>
              <p:cNvSpPr>
                <a:spLocks/>
              </p:cNvSpPr>
              <p:nvPr/>
            </p:nvSpPr>
            <p:spPr bwMode="auto">
              <a:xfrm>
                <a:off x="1012" y="1700"/>
                <a:ext cx="1249" cy="461"/>
              </a:xfrm>
              <a:custGeom>
                <a:avLst/>
                <a:gdLst/>
                <a:ahLst/>
                <a:cxnLst>
                  <a:cxn ang="0">
                    <a:pos x="1248" y="383"/>
                  </a:cxn>
                  <a:cxn ang="0">
                    <a:pos x="946" y="460"/>
                  </a:cxn>
                  <a:cxn ang="0">
                    <a:pos x="215" y="204"/>
                  </a:cxn>
                  <a:cxn ang="0">
                    <a:pos x="0" y="281"/>
                  </a:cxn>
                  <a:cxn ang="0">
                    <a:pos x="0" y="51"/>
                  </a:cxn>
                  <a:cxn ang="0">
                    <a:pos x="731" y="0"/>
                  </a:cxn>
                  <a:cxn ang="0">
                    <a:pos x="473" y="102"/>
                  </a:cxn>
                  <a:cxn ang="0">
                    <a:pos x="1248" y="383"/>
                  </a:cxn>
                </a:cxnLst>
                <a:rect l="0" t="0" r="r" b="b"/>
                <a:pathLst>
                  <a:path w="1249" h="461">
                    <a:moveTo>
                      <a:pt x="1248" y="383"/>
                    </a:moveTo>
                    <a:lnTo>
                      <a:pt x="946" y="460"/>
                    </a:lnTo>
                    <a:lnTo>
                      <a:pt x="215" y="204"/>
                    </a:lnTo>
                    <a:lnTo>
                      <a:pt x="0" y="281"/>
                    </a:lnTo>
                    <a:lnTo>
                      <a:pt x="0" y="51"/>
                    </a:lnTo>
                    <a:lnTo>
                      <a:pt x="731" y="0"/>
                    </a:lnTo>
                    <a:lnTo>
                      <a:pt x="473" y="102"/>
                    </a:lnTo>
                    <a:lnTo>
                      <a:pt x="1248" y="383"/>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28" name="Freeform 12"/>
              <p:cNvSpPr>
                <a:spLocks/>
              </p:cNvSpPr>
              <p:nvPr/>
            </p:nvSpPr>
            <p:spPr bwMode="auto">
              <a:xfrm>
                <a:off x="1012" y="1622"/>
                <a:ext cx="733" cy="129"/>
              </a:xfrm>
              <a:custGeom>
                <a:avLst/>
                <a:gdLst/>
                <a:ahLst/>
                <a:cxnLst>
                  <a:cxn ang="0">
                    <a:pos x="732" y="77"/>
                  </a:cxn>
                  <a:cxn ang="0">
                    <a:pos x="0" y="128"/>
                  </a:cxn>
                  <a:cxn ang="0">
                    <a:pos x="0" y="51"/>
                  </a:cxn>
                  <a:cxn ang="0">
                    <a:pos x="732" y="0"/>
                  </a:cxn>
                  <a:cxn ang="0">
                    <a:pos x="732" y="77"/>
                  </a:cxn>
                </a:cxnLst>
                <a:rect l="0" t="0" r="r" b="b"/>
                <a:pathLst>
                  <a:path w="733" h="129">
                    <a:moveTo>
                      <a:pt x="732" y="77"/>
                    </a:moveTo>
                    <a:lnTo>
                      <a:pt x="0" y="128"/>
                    </a:lnTo>
                    <a:lnTo>
                      <a:pt x="0" y="51"/>
                    </a:lnTo>
                    <a:lnTo>
                      <a:pt x="732" y="0"/>
                    </a:lnTo>
                    <a:lnTo>
                      <a:pt x="732" y="77"/>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sp>
          <p:nvSpPr>
            <p:cNvPr id="34830" name="Freeform 14"/>
            <p:cNvSpPr>
              <a:spLocks/>
            </p:cNvSpPr>
            <p:nvPr/>
          </p:nvSpPr>
          <p:spPr bwMode="auto">
            <a:xfrm>
              <a:off x="1480" y="1765"/>
              <a:ext cx="776" cy="311"/>
            </a:xfrm>
            <a:custGeom>
              <a:avLst/>
              <a:gdLst/>
              <a:ahLst/>
              <a:cxnLst>
                <a:cxn ang="0">
                  <a:pos x="764" y="310"/>
                </a:cxn>
                <a:cxn ang="0">
                  <a:pos x="0" y="40"/>
                </a:cxn>
                <a:cxn ang="0">
                  <a:pos x="100" y="0"/>
                </a:cxn>
                <a:cxn ang="0">
                  <a:pos x="775" y="231"/>
                </a:cxn>
                <a:cxn ang="0">
                  <a:pos x="764" y="310"/>
                </a:cxn>
              </a:cxnLst>
              <a:rect l="0" t="0" r="r" b="b"/>
              <a:pathLst>
                <a:path w="776" h="311">
                  <a:moveTo>
                    <a:pt x="764" y="310"/>
                  </a:moveTo>
                  <a:lnTo>
                    <a:pt x="0" y="40"/>
                  </a:lnTo>
                  <a:lnTo>
                    <a:pt x="100" y="0"/>
                  </a:lnTo>
                  <a:lnTo>
                    <a:pt x="775" y="231"/>
                  </a:lnTo>
                  <a:lnTo>
                    <a:pt x="764" y="310"/>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31" name="Freeform 15"/>
            <p:cNvSpPr>
              <a:spLocks/>
            </p:cNvSpPr>
            <p:nvPr/>
          </p:nvSpPr>
          <p:spPr bwMode="auto">
            <a:xfrm>
              <a:off x="1015" y="1620"/>
              <a:ext cx="721" cy="140"/>
            </a:xfrm>
            <a:custGeom>
              <a:avLst/>
              <a:gdLst/>
              <a:ahLst/>
              <a:cxnLst>
                <a:cxn ang="0">
                  <a:pos x="720" y="79"/>
                </a:cxn>
                <a:cxn ang="0">
                  <a:pos x="720" y="0"/>
                </a:cxn>
                <a:cxn ang="0">
                  <a:pos x="0" y="53"/>
                </a:cxn>
                <a:cxn ang="0">
                  <a:pos x="0" y="139"/>
                </a:cxn>
                <a:cxn ang="0">
                  <a:pos x="720" y="79"/>
                </a:cxn>
              </a:cxnLst>
              <a:rect l="0" t="0" r="r" b="b"/>
              <a:pathLst>
                <a:path w="721" h="140">
                  <a:moveTo>
                    <a:pt x="720" y="79"/>
                  </a:moveTo>
                  <a:lnTo>
                    <a:pt x="720" y="0"/>
                  </a:lnTo>
                  <a:lnTo>
                    <a:pt x="0" y="53"/>
                  </a:lnTo>
                  <a:lnTo>
                    <a:pt x="0" y="139"/>
                  </a:lnTo>
                  <a:lnTo>
                    <a:pt x="720" y="79"/>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nvGrpSpPr>
          <p:cNvPr id="21509" name="Group 23"/>
          <p:cNvGrpSpPr>
            <a:grpSpLocks/>
          </p:cNvGrpSpPr>
          <p:nvPr/>
        </p:nvGrpSpPr>
        <p:grpSpPr bwMode="auto">
          <a:xfrm>
            <a:off x="6598906" y="5718176"/>
            <a:ext cx="1982789" cy="860426"/>
            <a:chOff x="4106" y="3156"/>
            <a:chExt cx="1249" cy="542"/>
          </a:xfrm>
        </p:grpSpPr>
        <p:grpSp>
          <p:nvGrpSpPr>
            <p:cNvPr id="21522" name="Group 20"/>
            <p:cNvGrpSpPr>
              <a:grpSpLocks/>
            </p:cNvGrpSpPr>
            <p:nvPr/>
          </p:nvGrpSpPr>
          <p:grpSpPr bwMode="auto">
            <a:xfrm>
              <a:off x="4106" y="3156"/>
              <a:ext cx="1249" cy="539"/>
              <a:chOff x="4106" y="3156"/>
              <a:chExt cx="1249" cy="539"/>
            </a:xfrm>
          </p:grpSpPr>
          <p:sp>
            <p:nvSpPr>
              <p:cNvPr id="34833" name="Freeform 17"/>
              <p:cNvSpPr>
                <a:spLocks/>
              </p:cNvSpPr>
              <p:nvPr/>
            </p:nvSpPr>
            <p:spPr bwMode="auto">
              <a:xfrm>
                <a:off x="4106" y="3233"/>
                <a:ext cx="775" cy="360"/>
              </a:xfrm>
              <a:custGeom>
                <a:avLst/>
                <a:gdLst/>
                <a:ahLst/>
                <a:cxnLst>
                  <a:cxn ang="0">
                    <a:pos x="0" y="0"/>
                  </a:cxn>
                  <a:cxn ang="0">
                    <a:pos x="774" y="282"/>
                  </a:cxn>
                  <a:cxn ang="0">
                    <a:pos x="774" y="359"/>
                  </a:cxn>
                  <a:cxn ang="0">
                    <a:pos x="0" y="77"/>
                  </a:cxn>
                  <a:cxn ang="0">
                    <a:pos x="0" y="0"/>
                  </a:cxn>
                </a:cxnLst>
                <a:rect l="0" t="0" r="r" b="b"/>
                <a:pathLst>
                  <a:path w="775" h="360">
                    <a:moveTo>
                      <a:pt x="0" y="0"/>
                    </a:moveTo>
                    <a:lnTo>
                      <a:pt x="774" y="282"/>
                    </a:lnTo>
                    <a:lnTo>
                      <a:pt x="774" y="359"/>
                    </a:lnTo>
                    <a:lnTo>
                      <a:pt x="0" y="77"/>
                    </a:lnTo>
                    <a:lnTo>
                      <a:pt x="0" y="0"/>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34" name="Freeform 18"/>
              <p:cNvSpPr>
                <a:spLocks/>
              </p:cNvSpPr>
              <p:nvPr/>
            </p:nvSpPr>
            <p:spPr bwMode="auto">
              <a:xfrm>
                <a:off x="4106" y="3156"/>
                <a:ext cx="1249" cy="461"/>
              </a:xfrm>
              <a:custGeom>
                <a:avLst/>
                <a:gdLst/>
                <a:ahLst/>
                <a:cxnLst>
                  <a:cxn ang="0">
                    <a:pos x="0" y="77"/>
                  </a:cxn>
                  <a:cxn ang="0">
                    <a:pos x="302" y="0"/>
                  </a:cxn>
                  <a:cxn ang="0">
                    <a:pos x="1033" y="256"/>
                  </a:cxn>
                  <a:cxn ang="0">
                    <a:pos x="1248" y="179"/>
                  </a:cxn>
                  <a:cxn ang="0">
                    <a:pos x="1248" y="409"/>
                  </a:cxn>
                  <a:cxn ang="0">
                    <a:pos x="517" y="460"/>
                  </a:cxn>
                  <a:cxn ang="0">
                    <a:pos x="775" y="358"/>
                  </a:cxn>
                  <a:cxn ang="0">
                    <a:pos x="0" y="77"/>
                  </a:cxn>
                </a:cxnLst>
                <a:rect l="0" t="0" r="r" b="b"/>
                <a:pathLst>
                  <a:path w="1249" h="461">
                    <a:moveTo>
                      <a:pt x="0" y="77"/>
                    </a:moveTo>
                    <a:lnTo>
                      <a:pt x="302" y="0"/>
                    </a:lnTo>
                    <a:lnTo>
                      <a:pt x="1033" y="256"/>
                    </a:lnTo>
                    <a:lnTo>
                      <a:pt x="1248" y="179"/>
                    </a:lnTo>
                    <a:lnTo>
                      <a:pt x="1248" y="409"/>
                    </a:lnTo>
                    <a:lnTo>
                      <a:pt x="517" y="460"/>
                    </a:lnTo>
                    <a:lnTo>
                      <a:pt x="775" y="358"/>
                    </a:lnTo>
                    <a:lnTo>
                      <a:pt x="0" y="77"/>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35" name="Freeform 19"/>
              <p:cNvSpPr>
                <a:spLocks/>
              </p:cNvSpPr>
              <p:nvPr/>
            </p:nvSpPr>
            <p:spPr bwMode="auto">
              <a:xfrm>
                <a:off x="4623" y="3566"/>
                <a:ext cx="732" cy="129"/>
              </a:xfrm>
              <a:custGeom>
                <a:avLst/>
                <a:gdLst/>
                <a:ahLst/>
                <a:cxnLst>
                  <a:cxn ang="0">
                    <a:pos x="0" y="51"/>
                  </a:cxn>
                  <a:cxn ang="0">
                    <a:pos x="731" y="0"/>
                  </a:cxn>
                  <a:cxn ang="0">
                    <a:pos x="731" y="77"/>
                  </a:cxn>
                  <a:cxn ang="0">
                    <a:pos x="0" y="128"/>
                  </a:cxn>
                  <a:cxn ang="0">
                    <a:pos x="0" y="51"/>
                  </a:cxn>
                </a:cxnLst>
                <a:rect l="0" t="0" r="r" b="b"/>
                <a:pathLst>
                  <a:path w="732" h="129">
                    <a:moveTo>
                      <a:pt x="0" y="51"/>
                    </a:moveTo>
                    <a:lnTo>
                      <a:pt x="731" y="0"/>
                    </a:lnTo>
                    <a:lnTo>
                      <a:pt x="731" y="77"/>
                    </a:lnTo>
                    <a:lnTo>
                      <a:pt x="0" y="128"/>
                    </a:lnTo>
                    <a:lnTo>
                      <a:pt x="0" y="51"/>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sp>
          <p:nvSpPr>
            <p:cNvPr id="34837" name="Freeform 21"/>
            <p:cNvSpPr>
              <a:spLocks/>
            </p:cNvSpPr>
            <p:nvPr/>
          </p:nvSpPr>
          <p:spPr bwMode="auto">
            <a:xfrm>
              <a:off x="4111" y="3241"/>
              <a:ext cx="777" cy="311"/>
            </a:xfrm>
            <a:custGeom>
              <a:avLst/>
              <a:gdLst/>
              <a:ahLst/>
              <a:cxnLst>
                <a:cxn ang="0">
                  <a:pos x="11" y="0"/>
                </a:cxn>
                <a:cxn ang="0">
                  <a:pos x="776" y="270"/>
                </a:cxn>
                <a:cxn ang="0">
                  <a:pos x="676" y="310"/>
                </a:cxn>
                <a:cxn ang="0">
                  <a:pos x="0" y="79"/>
                </a:cxn>
                <a:cxn ang="0">
                  <a:pos x="11" y="0"/>
                </a:cxn>
              </a:cxnLst>
              <a:rect l="0" t="0" r="r" b="b"/>
              <a:pathLst>
                <a:path w="777" h="311">
                  <a:moveTo>
                    <a:pt x="11" y="0"/>
                  </a:moveTo>
                  <a:lnTo>
                    <a:pt x="776" y="270"/>
                  </a:lnTo>
                  <a:lnTo>
                    <a:pt x="676" y="310"/>
                  </a:lnTo>
                  <a:lnTo>
                    <a:pt x="0" y="79"/>
                  </a:lnTo>
                  <a:lnTo>
                    <a:pt x="11" y="0"/>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38" name="Freeform 22"/>
            <p:cNvSpPr>
              <a:spLocks/>
            </p:cNvSpPr>
            <p:nvPr/>
          </p:nvSpPr>
          <p:spPr bwMode="auto">
            <a:xfrm>
              <a:off x="4632" y="3558"/>
              <a:ext cx="720" cy="140"/>
            </a:xfrm>
            <a:custGeom>
              <a:avLst/>
              <a:gdLst/>
              <a:ahLst/>
              <a:cxnLst>
                <a:cxn ang="0">
                  <a:pos x="0" y="60"/>
                </a:cxn>
                <a:cxn ang="0">
                  <a:pos x="0" y="139"/>
                </a:cxn>
                <a:cxn ang="0">
                  <a:pos x="719" y="86"/>
                </a:cxn>
                <a:cxn ang="0">
                  <a:pos x="719" y="0"/>
                </a:cxn>
                <a:cxn ang="0">
                  <a:pos x="0" y="60"/>
                </a:cxn>
              </a:cxnLst>
              <a:rect l="0" t="0" r="r" b="b"/>
              <a:pathLst>
                <a:path w="720" h="140">
                  <a:moveTo>
                    <a:pt x="0" y="60"/>
                  </a:moveTo>
                  <a:lnTo>
                    <a:pt x="0" y="139"/>
                  </a:lnTo>
                  <a:lnTo>
                    <a:pt x="719" y="86"/>
                  </a:lnTo>
                  <a:lnTo>
                    <a:pt x="719" y="0"/>
                  </a:lnTo>
                  <a:lnTo>
                    <a:pt x="0" y="60"/>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sp>
        <p:nvSpPr>
          <p:cNvPr id="34840" name="AutoShape 24"/>
          <p:cNvSpPr>
            <a:spLocks noChangeArrowheads="1"/>
          </p:cNvSpPr>
          <p:nvPr/>
        </p:nvSpPr>
        <p:spPr bwMode="auto">
          <a:xfrm rot="5400000">
            <a:off x="2014206" y="619125"/>
            <a:ext cx="946150" cy="4121150"/>
          </a:xfrm>
          <a:prstGeom prst="cube">
            <a:avLst>
              <a:gd name="adj" fmla="val 18241"/>
            </a:avLst>
          </a:prstGeom>
          <a:gradFill rotWithShape="0">
            <a:gsLst>
              <a:gs pos="0">
                <a:srgbClr val="00DFCA"/>
              </a:gs>
              <a:gs pos="100000">
                <a:srgbClr val="00DFCA">
                  <a:gamma/>
                  <a:shade val="89804"/>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103176" tIns="50794" rIns="103176" bIns="50794" anchor="ctr"/>
          <a:lstStyle/>
          <a:p>
            <a:pPr algn="ctr" defTabSz="1030167">
              <a:defRPr/>
            </a:pPr>
            <a:r>
              <a:rPr lang="en-GB" sz="2800" b="1">
                <a:solidFill>
                  <a:srgbClr val="000000"/>
                </a:solidFill>
                <a:latin typeface="Arial" pitchFamily="34" charset="0"/>
              </a:rPr>
              <a:t>Product</a:t>
            </a:r>
          </a:p>
        </p:txBody>
      </p:sp>
      <p:sp>
        <p:nvSpPr>
          <p:cNvPr id="34841" name="AutoShape 25"/>
          <p:cNvSpPr>
            <a:spLocks noChangeArrowheads="1"/>
          </p:cNvSpPr>
          <p:nvPr/>
        </p:nvSpPr>
        <p:spPr bwMode="auto">
          <a:xfrm rot="5400000">
            <a:off x="6808456" y="638175"/>
            <a:ext cx="946150" cy="4121150"/>
          </a:xfrm>
          <a:prstGeom prst="cube">
            <a:avLst>
              <a:gd name="adj" fmla="val 18241"/>
            </a:avLst>
          </a:prstGeom>
          <a:gradFill rotWithShape="0">
            <a:gsLst>
              <a:gs pos="0">
                <a:srgbClr val="00DFCA"/>
              </a:gs>
              <a:gs pos="100000">
                <a:srgbClr val="00DFCA">
                  <a:gamma/>
                  <a:shade val="89804"/>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103176" tIns="50794" rIns="103176" bIns="50794" anchor="ctr"/>
          <a:lstStyle/>
          <a:p>
            <a:pPr algn="ctr" defTabSz="1030167">
              <a:defRPr/>
            </a:pPr>
            <a:r>
              <a:rPr lang="en-GB" sz="2800" b="1">
                <a:solidFill>
                  <a:srgbClr val="000000"/>
                </a:solidFill>
                <a:latin typeface="Arial" pitchFamily="34" charset="0"/>
              </a:rPr>
              <a:t>Service</a:t>
            </a:r>
          </a:p>
        </p:txBody>
      </p:sp>
      <p:sp>
        <p:nvSpPr>
          <p:cNvPr id="34842" name="AutoShape 26"/>
          <p:cNvSpPr>
            <a:spLocks noChangeArrowheads="1"/>
          </p:cNvSpPr>
          <p:nvPr/>
        </p:nvSpPr>
        <p:spPr bwMode="auto">
          <a:xfrm rot="5400000">
            <a:off x="2130094" y="5122863"/>
            <a:ext cx="946150" cy="4121150"/>
          </a:xfrm>
          <a:prstGeom prst="cube">
            <a:avLst>
              <a:gd name="adj" fmla="val 18241"/>
            </a:avLst>
          </a:prstGeom>
          <a:gradFill rotWithShape="0">
            <a:gsLst>
              <a:gs pos="0">
                <a:srgbClr val="00DFCA"/>
              </a:gs>
              <a:gs pos="100000">
                <a:srgbClr val="00DFCA">
                  <a:gamma/>
                  <a:shade val="89804"/>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103176" tIns="50794" rIns="103176" bIns="50794" anchor="ctr"/>
          <a:lstStyle/>
          <a:p>
            <a:pPr algn="ctr" defTabSz="1030167">
              <a:defRPr/>
            </a:pPr>
            <a:r>
              <a:rPr lang="en-GB" sz="2800" b="1">
                <a:solidFill>
                  <a:srgbClr val="000000"/>
                </a:solidFill>
                <a:latin typeface="Arial" pitchFamily="34" charset="0"/>
              </a:rPr>
              <a:t>Image</a:t>
            </a:r>
          </a:p>
        </p:txBody>
      </p:sp>
      <p:sp>
        <p:nvSpPr>
          <p:cNvPr id="34843" name="AutoShape 27"/>
          <p:cNvSpPr>
            <a:spLocks noChangeArrowheads="1"/>
          </p:cNvSpPr>
          <p:nvPr/>
        </p:nvSpPr>
        <p:spPr bwMode="auto">
          <a:xfrm rot="5400000">
            <a:off x="6802106" y="5122863"/>
            <a:ext cx="946150" cy="4121150"/>
          </a:xfrm>
          <a:prstGeom prst="cube">
            <a:avLst>
              <a:gd name="adj" fmla="val 18241"/>
            </a:avLst>
          </a:prstGeom>
          <a:gradFill rotWithShape="0">
            <a:gsLst>
              <a:gs pos="0">
                <a:srgbClr val="00DFCA"/>
              </a:gs>
              <a:gs pos="100000">
                <a:srgbClr val="00DFCA">
                  <a:gamma/>
                  <a:shade val="89804"/>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103176" tIns="50794" rIns="103176" bIns="50794" anchor="ctr"/>
          <a:lstStyle/>
          <a:p>
            <a:pPr algn="ctr" defTabSz="1030167">
              <a:defRPr/>
            </a:pPr>
            <a:r>
              <a:rPr lang="en-GB" sz="2800" b="1">
                <a:solidFill>
                  <a:srgbClr val="000000"/>
                </a:solidFill>
                <a:latin typeface="Arial" pitchFamily="34" charset="0"/>
              </a:rPr>
              <a:t>People</a:t>
            </a:r>
          </a:p>
        </p:txBody>
      </p:sp>
      <p:sp>
        <p:nvSpPr>
          <p:cNvPr id="34844" name="AutoShape 28"/>
          <p:cNvSpPr>
            <a:spLocks noChangeArrowheads="1"/>
          </p:cNvSpPr>
          <p:nvPr/>
        </p:nvSpPr>
        <p:spPr bwMode="auto">
          <a:xfrm rot="5400000">
            <a:off x="4341483" y="982662"/>
            <a:ext cx="1073150" cy="7775576"/>
          </a:xfrm>
          <a:prstGeom prst="cube">
            <a:avLst>
              <a:gd name="adj" fmla="val 18241"/>
            </a:avLst>
          </a:prstGeom>
          <a:gradFill rotWithShape="0">
            <a:gsLst>
              <a:gs pos="0">
                <a:srgbClr val="FEFF72"/>
              </a:gs>
              <a:gs pos="100000">
                <a:srgbClr val="FEFF72">
                  <a:gamma/>
                  <a:shade val="89804"/>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103176" tIns="50794" rIns="103176" bIns="50794" anchor="ctr"/>
          <a:lstStyle/>
          <a:p>
            <a:pPr algn="ctr" defTabSz="1030167">
              <a:defRPr/>
            </a:pPr>
            <a:r>
              <a:rPr lang="en-GB" sz="2800" b="1">
                <a:solidFill>
                  <a:srgbClr val="000000"/>
                </a:solidFill>
                <a:latin typeface="Arial" pitchFamily="34" charset="0"/>
              </a:rPr>
              <a:t>Areas for Competitive</a:t>
            </a:r>
          </a:p>
          <a:p>
            <a:pPr algn="ctr" defTabSz="1030167">
              <a:defRPr/>
            </a:pPr>
            <a:r>
              <a:rPr lang="en-GB" sz="2800" b="1">
                <a:solidFill>
                  <a:srgbClr val="000000"/>
                </a:solidFill>
                <a:latin typeface="Arial" pitchFamily="34" charset="0"/>
              </a:rPr>
              <a:t>Differentiation</a:t>
            </a:r>
          </a:p>
        </p:txBody>
      </p:sp>
      <p:grpSp>
        <p:nvGrpSpPr>
          <p:cNvPr id="21515" name="Group 35"/>
          <p:cNvGrpSpPr>
            <a:grpSpLocks/>
          </p:cNvGrpSpPr>
          <p:nvPr/>
        </p:nvGrpSpPr>
        <p:grpSpPr bwMode="auto">
          <a:xfrm>
            <a:off x="1371269" y="5730876"/>
            <a:ext cx="1979612" cy="860426"/>
            <a:chOff x="813" y="3164"/>
            <a:chExt cx="1247" cy="542"/>
          </a:xfrm>
        </p:grpSpPr>
        <p:grpSp>
          <p:nvGrpSpPr>
            <p:cNvPr id="21516" name="Group 32"/>
            <p:cNvGrpSpPr>
              <a:grpSpLocks/>
            </p:cNvGrpSpPr>
            <p:nvPr/>
          </p:nvGrpSpPr>
          <p:grpSpPr bwMode="auto">
            <a:xfrm>
              <a:off x="813" y="3164"/>
              <a:ext cx="1247" cy="540"/>
              <a:chOff x="813" y="3164"/>
              <a:chExt cx="1247" cy="540"/>
            </a:xfrm>
          </p:grpSpPr>
          <p:sp>
            <p:nvSpPr>
              <p:cNvPr id="34845" name="Freeform 29"/>
              <p:cNvSpPr>
                <a:spLocks/>
              </p:cNvSpPr>
              <p:nvPr/>
            </p:nvSpPr>
            <p:spPr bwMode="auto">
              <a:xfrm>
                <a:off x="1286" y="3242"/>
                <a:ext cx="774" cy="360"/>
              </a:xfrm>
              <a:custGeom>
                <a:avLst/>
                <a:gdLst/>
                <a:ahLst/>
                <a:cxnLst>
                  <a:cxn ang="0">
                    <a:pos x="773" y="0"/>
                  </a:cxn>
                  <a:cxn ang="0">
                    <a:pos x="0" y="282"/>
                  </a:cxn>
                  <a:cxn ang="0">
                    <a:pos x="0" y="359"/>
                  </a:cxn>
                  <a:cxn ang="0">
                    <a:pos x="773" y="77"/>
                  </a:cxn>
                  <a:cxn ang="0">
                    <a:pos x="773" y="0"/>
                  </a:cxn>
                </a:cxnLst>
                <a:rect l="0" t="0" r="r" b="b"/>
                <a:pathLst>
                  <a:path w="774" h="360">
                    <a:moveTo>
                      <a:pt x="773" y="0"/>
                    </a:moveTo>
                    <a:lnTo>
                      <a:pt x="0" y="282"/>
                    </a:lnTo>
                    <a:lnTo>
                      <a:pt x="0" y="359"/>
                    </a:lnTo>
                    <a:lnTo>
                      <a:pt x="773" y="77"/>
                    </a:lnTo>
                    <a:lnTo>
                      <a:pt x="773" y="0"/>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46" name="Freeform 30"/>
              <p:cNvSpPr>
                <a:spLocks/>
              </p:cNvSpPr>
              <p:nvPr/>
            </p:nvSpPr>
            <p:spPr bwMode="auto">
              <a:xfrm>
                <a:off x="813" y="3164"/>
                <a:ext cx="1247" cy="463"/>
              </a:xfrm>
              <a:custGeom>
                <a:avLst/>
                <a:gdLst/>
                <a:ahLst/>
                <a:cxnLst>
                  <a:cxn ang="0">
                    <a:pos x="1246" y="77"/>
                  </a:cxn>
                  <a:cxn ang="0">
                    <a:pos x="945" y="0"/>
                  </a:cxn>
                  <a:cxn ang="0">
                    <a:pos x="214" y="257"/>
                  </a:cxn>
                  <a:cxn ang="0">
                    <a:pos x="0" y="180"/>
                  </a:cxn>
                  <a:cxn ang="0">
                    <a:pos x="0" y="411"/>
                  </a:cxn>
                  <a:cxn ang="0">
                    <a:pos x="730" y="462"/>
                  </a:cxn>
                  <a:cxn ang="0">
                    <a:pos x="472" y="359"/>
                  </a:cxn>
                  <a:cxn ang="0">
                    <a:pos x="1246" y="77"/>
                  </a:cxn>
                </a:cxnLst>
                <a:rect l="0" t="0" r="r" b="b"/>
                <a:pathLst>
                  <a:path w="1247" h="463">
                    <a:moveTo>
                      <a:pt x="1246" y="77"/>
                    </a:moveTo>
                    <a:lnTo>
                      <a:pt x="945" y="0"/>
                    </a:lnTo>
                    <a:lnTo>
                      <a:pt x="214" y="257"/>
                    </a:lnTo>
                    <a:lnTo>
                      <a:pt x="0" y="180"/>
                    </a:lnTo>
                    <a:lnTo>
                      <a:pt x="0" y="411"/>
                    </a:lnTo>
                    <a:lnTo>
                      <a:pt x="730" y="462"/>
                    </a:lnTo>
                    <a:lnTo>
                      <a:pt x="472" y="359"/>
                    </a:lnTo>
                    <a:lnTo>
                      <a:pt x="1246" y="77"/>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47" name="Freeform 31"/>
              <p:cNvSpPr>
                <a:spLocks/>
              </p:cNvSpPr>
              <p:nvPr/>
            </p:nvSpPr>
            <p:spPr bwMode="auto">
              <a:xfrm>
                <a:off x="813" y="3575"/>
                <a:ext cx="731" cy="129"/>
              </a:xfrm>
              <a:custGeom>
                <a:avLst/>
                <a:gdLst/>
                <a:ahLst/>
                <a:cxnLst>
                  <a:cxn ang="0">
                    <a:pos x="730" y="51"/>
                  </a:cxn>
                  <a:cxn ang="0">
                    <a:pos x="0" y="0"/>
                  </a:cxn>
                  <a:cxn ang="0">
                    <a:pos x="0" y="77"/>
                  </a:cxn>
                  <a:cxn ang="0">
                    <a:pos x="730" y="128"/>
                  </a:cxn>
                  <a:cxn ang="0">
                    <a:pos x="730" y="51"/>
                  </a:cxn>
                </a:cxnLst>
                <a:rect l="0" t="0" r="r" b="b"/>
                <a:pathLst>
                  <a:path w="731" h="129">
                    <a:moveTo>
                      <a:pt x="730" y="51"/>
                    </a:moveTo>
                    <a:lnTo>
                      <a:pt x="0" y="0"/>
                    </a:lnTo>
                    <a:lnTo>
                      <a:pt x="0" y="77"/>
                    </a:lnTo>
                    <a:lnTo>
                      <a:pt x="730" y="128"/>
                    </a:lnTo>
                    <a:lnTo>
                      <a:pt x="730" y="51"/>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sp>
          <p:nvSpPr>
            <p:cNvPr id="34849" name="Freeform 33"/>
            <p:cNvSpPr>
              <a:spLocks/>
            </p:cNvSpPr>
            <p:nvPr/>
          </p:nvSpPr>
          <p:spPr bwMode="auto">
            <a:xfrm>
              <a:off x="1280" y="3249"/>
              <a:ext cx="776" cy="312"/>
            </a:xfrm>
            <a:custGeom>
              <a:avLst/>
              <a:gdLst/>
              <a:ahLst/>
              <a:cxnLst>
                <a:cxn ang="0">
                  <a:pos x="764" y="0"/>
                </a:cxn>
                <a:cxn ang="0">
                  <a:pos x="0" y="271"/>
                </a:cxn>
                <a:cxn ang="0">
                  <a:pos x="100" y="311"/>
                </a:cxn>
                <a:cxn ang="0">
                  <a:pos x="775" y="79"/>
                </a:cxn>
                <a:cxn ang="0">
                  <a:pos x="764" y="0"/>
                </a:cxn>
              </a:cxnLst>
              <a:rect l="0" t="0" r="r" b="b"/>
              <a:pathLst>
                <a:path w="776" h="312">
                  <a:moveTo>
                    <a:pt x="764" y="0"/>
                  </a:moveTo>
                  <a:lnTo>
                    <a:pt x="0" y="271"/>
                  </a:lnTo>
                  <a:lnTo>
                    <a:pt x="100" y="311"/>
                  </a:lnTo>
                  <a:lnTo>
                    <a:pt x="775" y="79"/>
                  </a:lnTo>
                  <a:lnTo>
                    <a:pt x="764" y="0"/>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4850" name="Freeform 34"/>
            <p:cNvSpPr>
              <a:spLocks/>
            </p:cNvSpPr>
            <p:nvPr/>
          </p:nvSpPr>
          <p:spPr bwMode="auto">
            <a:xfrm>
              <a:off x="815" y="3567"/>
              <a:ext cx="721" cy="139"/>
            </a:xfrm>
            <a:custGeom>
              <a:avLst/>
              <a:gdLst/>
              <a:ahLst/>
              <a:cxnLst>
                <a:cxn ang="0">
                  <a:pos x="720" y="59"/>
                </a:cxn>
                <a:cxn ang="0">
                  <a:pos x="720" y="138"/>
                </a:cxn>
                <a:cxn ang="0">
                  <a:pos x="0" y="85"/>
                </a:cxn>
                <a:cxn ang="0">
                  <a:pos x="0" y="0"/>
                </a:cxn>
                <a:cxn ang="0">
                  <a:pos x="720" y="59"/>
                </a:cxn>
              </a:cxnLst>
              <a:rect l="0" t="0" r="r" b="b"/>
              <a:pathLst>
                <a:path w="721" h="139">
                  <a:moveTo>
                    <a:pt x="720" y="59"/>
                  </a:moveTo>
                  <a:lnTo>
                    <a:pt x="720" y="138"/>
                  </a:lnTo>
                  <a:lnTo>
                    <a:pt x="0" y="85"/>
                  </a:lnTo>
                  <a:lnTo>
                    <a:pt x="0" y="0"/>
                  </a:lnTo>
                  <a:lnTo>
                    <a:pt x="720" y="59"/>
                  </a:lnTo>
                </a:path>
              </a:pathLst>
            </a:custGeom>
            <a:gradFill rotWithShape="0">
              <a:gsLst>
                <a:gs pos="0">
                  <a:srgbClr val="FEFE70"/>
                </a:gs>
                <a:gs pos="100000">
                  <a:srgbClr val="FEFE70">
                    <a:gamma/>
                    <a:shade val="89804"/>
                    <a:invGamma/>
                  </a:srgbClr>
                </a:gs>
              </a:gsLst>
              <a:path path="rect">
                <a:fillToRect l="50000" t="50000" r="50000" b="50000"/>
              </a:path>
            </a:gradFill>
            <a:ln w="12700" cap="rnd" cmpd="sng">
              <a:solidFill>
                <a:srgbClr val="000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spTree>
  </p:cSld>
  <p:clrMapOvr>
    <a:masterClrMapping/>
  </p:clrMapOvr>
  <p:transition spd="slow">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7471" y="952286"/>
            <a:ext cx="7094537" cy="1136649"/>
          </a:xfrm>
        </p:spPr>
        <p:txBody>
          <a:bodyPr wrap="square"/>
          <a:lstStyle/>
          <a:p>
            <a:pPr>
              <a:defRPr/>
            </a:pPr>
            <a:r>
              <a:rPr lang="en-GB" sz="3600" dirty="0"/>
              <a:t>Selecting the Right Competitive</a:t>
            </a:r>
            <a:br>
              <a:rPr lang="en-GB" sz="3600" dirty="0"/>
            </a:br>
            <a:r>
              <a:rPr lang="en-GB" sz="3600" dirty="0"/>
              <a:t>Advantages</a:t>
            </a:r>
          </a:p>
        </p:txBody>
      </p:sp>
      <p:sp>
        <p:nvSpPr>
          <p:cNvPr id="36867" name="Oval 3"/>
          <p:cNvSpPr>
            <a:spLocks noChangeArrowheads="1"/>
          </p:cNvSpPr>
          <p:nvPr/>
        </p:nvSpPr>
        <p:spPr bwMode="auto">
          <a:xfrm>
            <a:off x="490539" y="1793661"/>
            <a:ext cx="9150350" cy="5921375"/>
          </a:xfrm>
          <a:prstGeom prst="ellipse">
            <a:avLst/>
          </a:prstGeom>
          <a:gradFill rotWithShape="0">
            <a:gsLst>
              <a:gs pos="0">
                <a:srgbClr val="FF7A31"/>
              </a:gs>
              <a:gs pos="100000">
                <a:srgbClr val="FF7A31">
                  <a:gamma/>
                  <a:tint val="60000"/>
                  <a:invGamma/>
                </a:srgbClr>
              </a:gs>
            </a:gsLst>
            <a:path path="shape">
              <a:fillToRect l="50000" t="50000" r="50000" b="50000"/>
            </a:path>
          </a:gradFill>
          <a:ln w="12700">
            <a:solidFill>
              <a:srgbClr val="000000"/>
            </a:solidFill>
            <a:round/>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36868" name="Line 4"/>
          <p:cNvSpPr>
            <a:spLocks noChangeShapeType="1"/>
          </p:cNvSpPr>
          <p:nvPr/>
        </p:nvSpPr>
        <p:spPr bwMode="auto">
          <a:xfrm>
            <a:off x="7391403" y="4754348"/>
            <a:ext cx="2252663" cy="0"/>
          </a:xfrm>
          <a:prstGeom prst="line">
            <a:avLst/>
          </a:prstGeom>
          <a:noFill/>
          <a:ln w="12700">
            <a:solidFill>
              <a:srgbClr val="000000"/>
            </a:solidFill>
            <a:round/>
            <a:headEnd/>
            <a:tailEnd/>
          </a:ln>
          <a:effectLst>
            <a:outerShdw dist="107763" dir="2700000" algn="ctr" rotWithShape="0">
              <a:srgbClr val="676767"/>
            </a:outerShdw>
          </a:effectLst>
        </p:spPr>
        <p:txBody>
          <a:bodyPr lIns="91429" tIns="45715" rIns="91429" bIns="45715"/>
          <a:lstStyle/>
          <a:p>
            <a:pPr>
              <a:defRPr/>
            </a:pPr>
            <a:endParaRPr lang="en-US"/>
          </a:p>
        </p:txBody>
      </p:sp>
      <p:sp>
        <p:nvSpPr>
          <p:cNvPr id="36869" name="Line 5"/>
          <p:cNvSpPr>
            <a:spLocks noChangeShapeType="1"/>
          </p:cNvSpPr>
          <p:nvPr/>
        </p:nvSpPr>
        <p:spPr bwMode="auto">
          <a:xfrm>
            <a:off x="538165" y="4754348"/>
            <a:ext cx="2252663" cy="0"/>
          </a:xfrm>
          <a:prstGeom prst="line">
            <a:avLst/>
          </a:prstGeom>
          <a:noFill/>
          <a:ln w="12700">
            <a:solidFill>
              <a:srgbClr val="000000"/>
            </a:solidFill>
            <a:round/>
            <a:headEnd/>
            <a:tailEnd/>
          </a:ln>
          <a:effectLst>
            <a:outerShdw dist="107763" dir="2700000" algn="ctr" rotWithShape="0">
              <a:srgbClr val="676767"/>
            </a:outerShdw>
          </a:effectLst>
        </p:spPr>
        <p:txBody>
          <a:bodyPr lIns="91429" tIns="45715" rIns="91429" bIns="45715"/>
          <a:lstStyle/>
          <a:p>
            <a:pPr>
              <a:defRPr/>
            </a:pPr>
            <a:endParaRPr lang="en-US"/>
          </a:p>
        </p:txBody>
      </p:sp>
      <p:sp>
        <p:nvSpPr>
          <p:cNvPr id="36870" name="Oval 6"/>
          <p:cNvSpPr>
            <a:spLocks noChangeArrowheads="1"/>
          </p:cNvSpPr>
          <p:nvPr/>
        </p:nvSpPr>
        <p:spPr bwMode="auto">
          <a:xfrm>
            <a:off x="2781303" y="3277974"/>
            <a:ext cx="4568825" cy="2954337"/>
          </a:xfrm>
          <a:prstGeom prst="ellipse">
            <a:avLst/>
          </a:prstGeom>
          <a:solidFill>
            <a:schemeClr val="accent1"/>
          </a:solidFill>
          <a:ln w="12700">
            <a:solidFill>
              <a:srgbClr val="000000"/>
            </a:solidFill>
            <a:round/>
            <a:headEnd/>
            <a:tailEnd/>
          </a:ln>
          <a:effectLst>
            <a:outerShdw dist="107763" dir="2700000" algn="ctr" rotWithShape="0">
              <a:srgbClr val="676767"/>
            </a:outerShdw>
          </a:effectLst>
        </p:spPr>
        <p:txBody>
          <a:bodyPr wrap="none" lIns="90477" tIns="44444" rIns="90477" bIns="44444" anchor="ctr"/>
          <a:lstStyle/>
          <a:p>
            <a:pPr algn="ctr">
              <a:lnSpc>
                <a:spcPct val="90000"/>
              </a:lnSpc>
              <a:defRPr/>
            </a:pPr>
            <a:r>
              <a:rPr lang="en-GB" b="1" dirty="0">
                <a:latin typeface="Arial" pitchFamily="34" charset="0"/>
              </a:rPr>
              <a:t>Criteria</a:t>
            </a:r>
          </a:p>
          <a:p>
            <a:pPr algn="ctr">
              <a:lnSpc>
                <a:spcPct val="90000"/>
              </a:lnSpc>
              <a:defRPr/>
            </a:pPr>
            <a:r>
              <a:rPr lang="en-GB" b="1" dirty="0">
                <a:latin typeface="Arial" pitchFamily="34" charset="0"/>
              </a:rPr>
              <a:t>for</a:t>
            </a:r>
          </a:p>
          <a:p>
            <a:pPr algn="ctr">
              <a:lnSpc>
                <a:spcPct val="90000"/>
              </a:lnSpc>
              <a:defRPr/>
            </a:pPr>
            <a:r>
              <a:rPr lang="en-GB" b="1" dirty="0">
                <a:latin typeface="Arial" pitchFamily="34" charset="0"/>
              </a:rPr>
              <a:t>Determining</a:t>
            </a:r>
          </a:p>
          <a:p>
            <a:pPr algn="ctr">
              <a:lnSpc>
                <a:spcPct val="90000"/>
              </a:lnSpc>
              <a:defRPr/>
            </a:pPr>
            <a:r>
              <a:rPr lang="en-GB" b="1" dirty="0">
                <a:latin typeface="Arial" pitchFamily="34" charset="0"/>
              </a:rPr>
              <a:t>Which</a:t>
            </a:r>
          </a:p>
          <a:p>
            <a:pPr algn="ctr">
              <a:lnSpc>
                <a:spcPct val="90000"/>
              </a:lnSpc>
              <a:defRPr/>
            </a:pPr>
            <a:r>
              <a:rPr lang="en-GB" b="1" dirty="0">
                <a:latin typeface="Arial" pitchFamily="34" charset="0"/>
              </a:rPr>
              <a:t>Differences</a:t>
            </a:r>
          </a:p>
          <a:p>
            <a:pPr algn="ctr">
              <a:lnSpc>
                <a:spcPct val="90000"/>
              </a:lnSpc>
              <a:defRPr/>
            </a:pPr>
            <a:r>
              <a:rPr lang="en-GB" b="1" dirty="0">
                <a:latin typeface="Arial" pitchFamily="34" charset="0"/>
              </a:rPr>
              <a:t>to</a:t>
            </a:r>
          </a:p>
          <a:p>
            <a:pPr algn="ctr">
              <a:lnSpc>
                <a:spcPct val="90000"/>
              </a:lnSpc>
              <a:defRPr/>
            </a:pPr>
            <a:r>
              <a:rPr lang="en-GB" b="1" dirty="0">
                <a:latin typeface="Arial" pitchFamily="34" charset="0"/>
              </a:rPr>
              <a:t>Promote</a:t>
            </a:r>
          </a:p>
        </p:txBody>
      </p:sp>
      <p:sp>
        <p:nvSpPr>
          <p:cNvPr id="36871" name="AutoShape 7"/>
          <p:cNvSpPr>
            <a:spLocks noChangeArrowheads="1"/>
          </p:cNvSpPr>
          <p:nvPr/>
        </p:nvSpPr>
        <p:spPr bwMode="auto">
          <a:xfrm rot="5400000">
            <a:off x="1539878" y="3960598"/>
            <a:ext cx="892175" cy="2917825"/>
          </a:xfrm>
          <a:prstGeom prst="cube">
            <a:avLst>
              <a:gd name="adj" fmla="val 18241"/>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Affordable</a:t>
            </a:r>
          </a:p>
        </p:txBody>
      </p:sp>
      <p:sp>
        <p:nvSpPr>
          <p:cNvPr id="36872" name="AutoShape 8"/>
          <p:cNvSpPr>
            <a:spLocks noChangeArrowheads="1"/>
          </p:cNvSpPr>
          <p:nvPr/>
        </p:nvSpPr>
        <p:spPr bwMode="auto">
          <a:xfrm rot="5400000">
            <a:off x="7807328" y="3962185"/>
            <a:ext cx="892175" cy="2914650"/>
          </a:xfrm>
          <a:prstGeom prst="cube">
            <a:avLst>
              <a:gd name="adj" fmla="val 18241"/>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Superior</a:t>
            </a:r>
          </a:p>
        </p:txBody>
      </p:sp>
      <p:sp>
        <p:nvSpPr>
          <p:cNvPr id="36873" name="Line 9"/>
          <p:cNvSpPr>
            <a:spLocks noChangeShapeType="1"/>
          </p:cNvSpPr>
          <p:nvPr/>
        </p:nvSpPr>
        <p:spPr bwMode="auto">
          <a:xfrm flipH="1" flipV="1">
            <a:off x="1471615" y="2933485"/>
            <a:ext cx="1879600" cy="782638"/>
          </a:xfrm>
          <a:prstGeom prst="line">
            <a:avLst/>
          </a:prstGeom>
          <a:noFill/>
          <a:ln w="12700">
            <a:solidFill>
              <a:srgbClr val="000000"/>
            </a:solidFill>
            <a:round/>
            <a:headEnd/>
            <a:tailEnd/>
          </a:ln>
          <a:effectLst>
            <a:outerShdw dist="107763" dir="2700000" algn="ctr" rotWithShape="0">
              <a:srgbClr val="676767"/>
            </a:outerShdw>
          </a:effectLst>
        </p:spPr>
        <p:txBody>
          <a:bodyPr lIns="91429" tIns="45715" rIns="91429" bIns="45715"/>
          <a:lstStyle/>
          <a:p>
            <a:pPr>
              <a:defRPr/>
            </a:pPr>
            <a:endParaRPr lang="en-US"/>
          </a:p>
        </p:txBody>
      </p:sp>
      <p:sp>
        <p:nvSpPr>
          <p:cNvPr id="36874" name="AutoShape 10"/>
          <p:cNvSpPr>
            <a:spLocks noChangeArrowheads="1"/>
          </p:cNvSpPr>
          <p:nvPr/>
        </p:nvSpPr>
        <p:spPr bwMode="auto">
          <a:xfrm rot="5400000">
            <a:off x="1497015" y="2366748"/>
            <a:ext cx="892175" cy="2917825"/>
          </a:xfrm>
          <a:prstGeom prst="cube">
            <a:avLst>
              <a:gd name="adj" fmla="val 18241"/>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Profitable</a:t>
            </a:r>
          </a:p>
        </p:txBody>
      </p:sp>
      <p:sp>
        <p:nvSpPr>
          <p:cNvPr id="36875" name="Line 11"/>
          <p:cNvSpPr>
            <a:spLocks noChangeShapeType="1"/>
          </p:cNvSpPr>
          <p:nvPr/>
        </p:nvSpPr>
        <p:spPr bwMode="auto">
          <a:xfrm flipH="1">
            <a:off x="1658940" y="5830674"/>
            <a:ext cx="1841500" cy="877887"/>
          </a:xfrm>
          <a:prstGeom prst="line">
            <a:avLst/>
          </a:prstGeom>
          <a:noFill/>
          <a:ln w="12700">
            <a:solidFill>
              <a:srgbClr val="000000"/>
            </a:solidFill>
            <a:round/>
            <a:headEnd/>
            <a:tailEnd/>
          </a:ln>
          <a:effectLst>
            <a:outerShdw dist="107763" dir="2700000" algn="ctr" rotWithShape="0">
              <a:srgbClr val="676767"/>
            </a:outerShdw>
          </a:effectLst>
        </p:spPr>
        <p:txBody>
          <a:bodyPr lIns="91429" tIns="45715" rIns="91429" bIns="45715"/>
          <a:lstStyle/>
          <a:p>
            <a:pPr>
              <a:defRPr/>
            </a:pPr>
            <a:endParaRPr lang="en-US"/>
          </a:p>
        </p:txBody>
      </p:sp>
      <p:sp>
        <p:nvSpPr>
          <p:cNvPr id="36876" name="AutoShape 12"/>
          <p:cNvSpPr>
            <a:spLocks noChangeArrowheads="1"/>
          </p:cNvSpPr>
          <p:nvPr/>
        </p:nvSpPr>
        <p:spPr bwMode="auto">
          <a:xfrm rot="5400000">
            <a:off x="2643191" y="5346486"/>
            <a:ext cx="892175" cy="2917825"/>
          </a:xfrm>
          <a:prstGeom prst="cube">
            <a:avLst>
              <a:gd name="adj" fmla="val 18241"/>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Preemptive</a:t>
            </a:r>
          </a:p>
        </p:txBody>
      </p:sp>
      <p:sp>
        <p:nvSpPr>
          <p:cNvPr id="36877" name="Line 13"/>
          <p:cNvSpPr>
            <a:spLocks noChangeShapeType="1"/>
          </p:cNvSpPr>
          <p:nvPr/>
        </p:nvSpPr>
        <p:spPr bwMode="auto">
          <a:xfrm flipV="1">
            <a:off x="6700840" y="3041435"/>
            <a:ext cx="2055813" cy="674688"/>
          </a:xfrm>
          <a:prstGeom prst="line">
            <a:avLst/>
          </a:prstGeom>
          <a:noFill/>
          <a:ln w="12700">
            <a:solidFill>
              <a:srgbClr val="000000"/>
            </a:solidFill>
            <a:round/>
            <a:headEnd/>
            <a:tailEnd/>
          </a:ln>
          <a:effectLst>
            <a:outerShdw dist="107763" dir="2700000" algn="ctr" rotWithShape="0">
              <a:srgbClr val="676767"/>
            </a:outerShdw>
          </a:effectLst>
        </p:spPr>
        <p:txBody>
          <a:bodyPr lIns="91429" tIns="45715" rIns="91429" bIns="45715"/>
          <a:lstStyle/>
          <a:p>
            <a:pPr>
              <a:defRPr/>
            </a:pPr>
            <a:endParaRPr lang="en-US"/>
          </a:p>
        </p:txBody>
      </p:sp>
      <p:sp>
        <p:nvSpPr>
          <p:cNvPr id="36878" name="AutoShape 14"/>
          <p:cNvSpPr>
            <a:spLocks noChangeArrowheads="1"/>
          </p:cNvSpPr>
          <p:nvPr/>
        </p:nvSpPr>
        <p:spPr bwMode="auto">
          <a:xfrm rot="5400000">
            <a:off x="7708902" y="2368336"/>
            <a:ext cx="892175" cy="2914650"/>
          </a:xfrm>
          <a:prstGeom prst="cube">
            <a:avLst>
              <a:gd name="adj" fmla="val 18241"/>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Distinctive</a:t>
            </a:r>
          </a:p>
        </p:txBody>
      </p:sp>
      <p:sp>
        <p:nvSpPr>
          <p:cNvPr id="36879" name="Line 15"/>
          <p:cNvSpPr>
            <a:spLocks noChangeShapeType="1"/>
          </p:cNvSpPr>
          <p:nvPr/>
        </p:nvSpPr>
        <p:spPr bwMode="auto">
          <a:xfrm flipV="1">
            <a:off x="5029202" y="6233898"/>
            <a:ext cx="0" cy="1471612"/>
          </a:xfrm>
          <a:prstGeom prst="line">
            <a:avLst/>
          </a:prstGeom>
          <a:noFill/>
          <a:ln w="12700">
            <a:solidFill>
              <a:srgbClr val="000000"/>
            </a:solidFill>
            <a:round/>
            <a:headEnd/>
            <a:tailEnd/>
          </a:ln>
          <a:effectLst>
            <a:outerShdw dist="107763" dir="2700000" algn="ctr" rotWithShape="0">
              <a:srgbClr val="676767"/>
            </a:outerShdw>
          </a:effectLst>
        </p:spPr>
        <p:txBody>
          <a:bodyPr lIns="91429" tIns="45715" rIns="91429" bIns="45715"/>
          <a:lstStyle/>
          <a:p>
            <a:pPr>
              <a:defRPr/>
            </a:pPr>
            <a:endParaRPr lang="en-US"/>
          </a:p>
        </p:txBody>
      </p:sp>
      <p:sp>
        <p:nvSpPr>
          <p:cNvPr id="36880" name="Line 16"/>
          <p:cNvSpPr>
            <a:spLocks noChangeShapeType="1"/>
          </p:cNvSpPr>
          <p:nvPr/>
        </p:nvSpPr>
        <p:spPr bwMode="auto">
          <a:xfrm>
            <a:off x="6570665" y="5878298"/>
            <a:ext cx="1871663" cy="830262"/>
          </a:xfrm>
          <a:prstGeom prst="line">
            <a:avLst/>
          </a:prstGeom>
          <a:noFill/>
          <a:ln w="12700">
            <a:solidFill>
              <a:srgbClr val="000000"/>
            </a:solidFill>
            <a:round/>
            <a:headEnd/>
            <a:tailEnd/>
          </a:ln>
          <a:effectLst>
            <a:outerShdw dist="107763" dir="2700000" algn="ctr" rotWithShape="0">
              <a:srgbClr val="676767"/>
            </a:outerShdw>
          </a:effectLst>
        </p:spPr>
        <p:txBody>
          <a:bodyPr lIns="91429" tIns="45715" rIns="91429" bIns="45715"/>
          <a:lstStyle/>
          <a:p>
            <a:pPr>
              <a:defRPr/>
            </a:pPr>
            <a:endParaRPr lang="en-US"/>
          </a:p>
        </p:txBody>
      </p:sp>
      <p:sp>
        <p:nvSpPr>
          <p:cNvPr id="36881" name="AutoShape 17"/>
          <p:cNvSpPr>
            <a:spLocks noChangeArrowheads="1"/>
          </p:cNvSpPr>
          <p:nvPr/>
        </p:nvSpPr>
        <p:spPr bwMode="auto">
          <a:xfrm rot="5400000">
            <a:off x="4627565" y="1076110"/>
            <a:ext cx="892175" cy="2917825"/>
          </a:xfrm>
          <a:prstGeom prst="cube">
            <a:avLst>
              <a:gd name="adj" fmla="val 18241"/>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Important</a:t>
            </a:r>
          </a:p>
        </p:txBody>
      </p:sp>
      <p:sp>
        <p:nvSpPr>
          <p:cNvPr id="36882" name="AutoShape 18"/>
          <p:cNvSpPr>
            <a:spLocks noChangeArrowheads="1"/>
          </p:cNvSpPr>
          <p:nvPr/>
        </p:nvSpPr>
        <p:spPr bwMode="auto">
          <a:xfrm rot="5400000">
            <a:off x="6715127" y="5217898"/>
            <a:ext cx="895350" cy="3222625"/>
          </a:xfrm>
          <a:prstGeom prst="cube">
            <a:avLst>
              <a:gd name="adj" fmla="val 18241"/>
            </a:avLst>
          </a:prstGeom>
          <a:solidFill>
            <a:srgbClr val="FEFF72"/>
          </a:solidFill>
          <a:ln w="12700">
            <a:solidFill>
              <a:srgbClr val="000000"/>
            </a:solidFill>
            <a:miter lim="800000"/>
            <a:headEnd/>
            <a:tailEnd/>
          </a:ln>
          <a:effectLst>
            <a:outerShdw dist="107763" dir="2700000" algn="ctr" rotWithShape="0">
              <a:srgbClr val="676767"/>
            </a:outerShdw>
          </a:effectLst>
        </p:spPr>
        <p:txBody>
          <a:bodyPr rot="10800000" vert="eaVert" wrap="none" lIns="87303" tIns="44444" rIns="87303" bIns="44444" anchor="ctr"/>
          <a:lstStyle/>
          <a:p>
            <a:pPr algn="ctr" defTabSz="857150">
              <a:defRPr/>
            </a:pPr>
            <a:r>
              <a:rPr lang="en-GB" b="1">
                <a:solidFill>
                  <a:srgbClr val="000000"/>
                </a:solidFill>
                <a:latin typeface="Arial" pitchFamily="34" charset="0"/>
              </a:rPr>
              <a:t>Communicable</a:t>
            </a:r>
          </a:p>
        </p:txBody>
      </p:sp>
    </p:spTree>
  </p:cSld>
  <p:clrMapOvr>
    <a:masterClrMapping/>
  </p:clrMapOvr>
  <p:transition spd="slow">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1066800"/>
            <a:ext cx="6694487" cy="1257300"/>
          </a:xfrm>
        </p:spPr>
        <p:txBody>
          <a:bodyPr wrap="square"/>
          <a:lstStyle/>
          <a:p>
            <a:pPr>
              <a:defRPr/>
            </a:pPr>
            <a:r>
              <a:rPr lang="en-GB" dirty="0" smtClean="0"/>
              <a:t>Step 4 – Supporting the positioning strategy</a:t>
            </a:r>
          </a:p>
        </p:txBody>
      </p:sp>
      <p:sp>
        <p:nvSpPr>
          <p:cNvPr id="23555" name="Rectangle 3"/>
          <p:cNvSpPr>
            <a:spLocks noGrp="1" noChangeArrowheads="1"/>
          </p:cNvSpPr>
          <p:nvPr>
            <p:ph idx="1"/>
          </p:nvPr>
        </p:nvSpPr>
        <p:spPr bwMode="auto">
          <a:xfrm>
            <a:off x="762001" y="2209800"/>
            <a:ext cx="8534400" cy="472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t" anchorCtr="0" compatLnSpc="1">
            <a:prstTxWarp prst="textNoShape">
              <a:avLst/>
            </a:prstTxWarp>
          </a:bodyPr>
          <a:lstStyle/>
          <a:p>
            <a:pPr>
              <a:lnSpc>
                <a:spcPct val="219000"/>
              </a:lnSpc>
            </a:pPr>
            <a:r>
              <a:rPr lang="en-GB" altLang="cs-CZ" dirty="0" smtClean="0"/>
              <a:t>At this stage the company has decided on its positioning strategy and must now design a marketing mix to support this strategy.  The next part of the course looks at ‘Developing the Marketing Mix’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81000" y="1295400"/>
            <a:ext cx="6923087" cy="647700"/>
          </a:xfrm>
        </p:spPr>
        <p:txBody>
          <a:bodyPr wrap="square"/>
          <a:lstStyle/>
          <a:p>
            <a:pPr>
              <a:defRPr/>
            </a:pPr>
            <a:r>
              <a:rPr lang="en-GB" dirty="0" smtClean="0"/>
              <a:t>The STP Process</a:t>
            </a:r>
          </a:p>
        </p:txBody>
      </p:sp>
      <p:sp>
        <p:nvSpPr>
          <p:cNvPr id="3075" name="Rectangle 3"/>
          <p:cNvSpPr>
            <a:spLocks noGrp="1" noChangeArrowheads="1"/>
          </p:cNvSpPr>
          <p:nvPr>
            <p:ph idx="1"/>
          </p:nvPr>
        </p:nvSpPr>
        <p:spPr bwMode="auto">
          <a:xfrm>
            <a:off x="762001" y="2209800"/>
            <a:ext cx="8534400" cy="4724400"/>
          </a:xfrm>
          <a:solidFill>
            <a:schemeClr val="bg1"/>
          </a:solidFill>
          <a:ln>
            <a:solidFill>
              <a:srgbClr val="000000"/>
            </a:solidFill>
            <a:miter lim="800000"/>
            <a:headEnd/>
            <a:tailEnd/>
          </a:ln>
        </p:spPr>
        <p:txBody>
          <a:bodyPr vert="horz" wrap="square" lIns="101870" tIns="50935" rIns="101870" bIns="50935" numCol="1" anchor="t" anchorCtr="0" compatLnSpc="1">
            <a:prstTxWarp prst="textNoShape">
              <a:avLst/>
            </a:prstTxWarp>
          </a:bodyPr>
          <a:lstStyle/>
          <a:p>
            <a:pPr marL="342859" indent="-342859">
              <a:lnSpc>
                <a:spcPct val="139000"/>
              </a:lnSpc>
            </a:pPr>
            <a:r>
              <a:rPr lang="en-GB" altLang="cs-CZ" dirty="0" smtClean="0"/>
              <a:t>Segmentation is the process of classifying customers into groups which share some common characteristic</a:t>
            </a:r>
          </a:p>
          <a:p>
            <a:pPr marL="342859" indent="-342859">
              <a:lnSpc>
                <a:spcPct val="139000"/>
              </a:lnSpc>
            </a:pPr>
            <a:r>
              <a:rPr lang="en-GB" altLang="cs-CZ" dirty="0" smtClean="0"/>
              <a:t>Targeting involves the process of evaluating each segments attractiveness and selecting one or more segments to enter</a:t>
            </a:r>
          </a:p>
          <a:p>
            <a:pPr marL="342859" indent="-342859">
              <a:lnSpc>
                <a:spcPct val="139000"/>
              </a:lnSpc>
            </a:pPr>
            <a:r>
              <a:rPr lang="en-GB" altLang="cs-CZ" dirty="0" smtClean="0"/>
              <a:t>Positioning is arranging for a product to occupy a clear, distinctive and desirable place relative to competing products in the mind of the consumer</a:t>
            </a:r>
          </a:p>
          <a:p>
            <a:pPr marL="342859" indent="-342859"/>
            <a:endParaRPr lang="en-GB" alt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8600" y="1219200"/>
            <a:ext cx="6237287" cy="647700"/>
          </a:xfrm>
        </p:spPr>
        <p:txBody>
          <a:bodyPr wrap="square"/>
          <a:lstStyle/>
          <a:p>
            <a:pPr>
              <a:defRPr/>
            </a:pPr>
            <a:r>
              <a:rPr lang="en-US" dirty="0" smtClean="0"/>
              <a:t>Target Market</a:t>
            </a:r>
          </a:p>
        </p:txBody>
      </p:sp>
      <p:sp>
        <p:nvSpPr>
          <p:cNvPr id="4099" name="Rectangle 3"/>
          <p:cNvSpPr>
            <a:spLocks noGrp="1" noChangeArrowheads="1"/>
          </p:cNvSpPr>
          <p:nvPr>
            <p:ph idx="1"/>
          </p:nvPr>
        </p:nvSpPr>
        <p:spPr bwMode="auto">
          <a:xfrm>
            <a:off x="762001" y="2209800"/>
            <a:ext cx="8534400" cy="4724400"/>
          </a:xfrm>
          <a:solidFill>
            <a:schemeClr val="bg1"/>
          </a:solidFill>
          <a:ln>
            <a:solidFill>
              <a:srgbClr val="000000"/>
            </a:solidFill>
            <a:miter lim="800000"/>
            <a:headEnd/>
            <a:tailEnd/>
          </a:ln>
        </p:spPr>
        <p:txBody>
          <a:bodyPr vert="horz" wrap="square" lIns="101870" tIns="50935" rIns="101870" bIns="50935" numCol="1" anchor="t" anchorCtr="0" compatLnSpc="1">
            <a:prstTxWarp prst="textNoShape">
              <a:avLst/>
            </a:prstTxWarp>
          </a:bodyPr>
          <a:lstStyle/>
          <a:p>
            <a:pPr>
              <a:lnSpc>
                <a:spcPct val="139000"/>
              </a:lnSpc>
            </a:pPr>
            <a:r>
              <a:rPr lang="en-US" altLang="cs-CZ" dirty="0" smtClean="0"/>
              <a:t>A market is a set of all actual and potential buyers</a:t>
            </a:r>
          </a:p>
          <a:p>
            <a:pPr>
              <a:lnSpc>
                <a:spcPct val="139000"/>
              </a:lnSpc>
            </a:pPr>
            <a:r>
              <a:rPr lang="en-US" altLang="cs-CZ" dirty="0" smtClean="0"/>
              <a:t>A target market is a group of people toward whom a firm markets its goods, services, or ideas with a strategy designed to satisfy their specific needs and preferences.</a:t>
            </a:r>
          </a:p>
          <a:p>
            <a:pPr>
              <a:lnSpc>
                <a:spcPct val="139000"/>
              </a:lnSpc>
            </a:pPr>
            <a:r>
              <a:rPr lang="en-US" altLang="cs-CZ" dirty="0" smtClean="0"/>
              <a:t>Any marketing strategy must include a detailed </a:t>
            </a:r>
            <a:r>
              <a:rPr lang="en-US" altLang="cs-CZ" i="1" dirty="0" smtClean="0"/>
              <a:t>(specific)</a:t>
            </a:r>
            <a:r>
              <a:rPr lang="en-US" altLang="cs-CZ" dirty="0" smtClean="0"/>
              <a:t> description of this.</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1371600"/>
            <a:ext cx="7483475" cy="592138"/>
          </a:xfrm>
        </p:spPr>
        <p:txBody>
          <a:bodyPr/>
          <a:lstStyle/>
          <a:p>
            <a:pPr>
              <a:defRPr/>
            </a:pPr>
            <a:r>
              <a:rPr lang="en-GB" sz="3600" dirty="0"/>
              <a:t>        Advantages of Segmentation</a:t>
            </a:r>
          </a:p>
        </p:txBody>
      </p:sp>
      <p:sp>
        <p:nvSpPr>
          <p:cNvPr id="5123" name="Rectangle 3"/>
          <p:cNvSpPr>
            <a:spLocks noGrp="1" noChangeArrowheads="1"/>
          </p:cNvSpPr>
          <p:nvPr>
            <p:ph idx="1"/>
          </p:nvPr>
        </p:nvSpPr>
        <p:spPr bwMode="auto">
          <a:xfrm>
            <a:off x="762001" y="2209800"/>
            <a:ext cx="8534400" cy="472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t" anchorCtr="0" compatLnSpc="1">
            <a:prstTxWarp prst="textNoShape">
              <a:avLst/>
            </a:prstTxWarp>
          </a:bodyPr>
          <a:lstStyle/>
          <a:p>
            <a:pPr marL="457146" indent="-457146">
              <a:lnSpc>
                <a:spcPct val="79000"/>
              </a:lnSpc>
              <a:buFontTx/>
              <a:buAutoNum type="arabicPeriod"/>
            </a:pPr>
            <a:r>
              <a:rPr lang="en-GB" altLang="cs-CZ" dirty="0" smtClean="0"/>
              <a:t>The process of breaking up a homogeneous market into heterogeneous segments forces the marketer to analyse and consider both the needs of the market and the company’s ability to competently serve those needs – thereby making the company better informed about its customers</a:t>
            </a:r>
          </a:p>
          <a:p>
            <a:pPr marL="457146" indent="-457146">
              <a:lnSpc>
                <a:spcPct val="79000"/>
              </a:lnSpc>
              <a:buFontTx/>
              <a:buAutoNum type="arabicPeriod"/>
            </a:pPr>
            <a:r>
              <a:rPr lang="en-GB" altLang="cs-CZ" dirty="0" smtClean="0"/>
              <a:t>Competitor offerings and marketing positioning must also be analysed in this context so the company must consider what its competitive advantages and disadvantages are, helping it to clarify its own positioning strategy</a:t>
            </a:r>
          </a:p>
          <a:p>
            <a:pPr marL="457146" indent="-457146">
              <a:lnSpc>
                <a:spcPct val="79000"/>
              </a:lnSpc>
              <a:buFontTx/>
              <a:buAutoNum type="arabicPeriod"/>
            </a:pPr>
            <a:r>
              <a:rPr lang="en-GB" altLang="cs-CZ" dirty="0" smtClean="0"/>
              <a:t>Limited resources are used to best advantage, targeted at those segments that offer the best potential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1339425" y="474663"/>
            <a:ext cx="7858125" cy="584200"/>
          </a:xfrm>
          <a:prstGeom prst="rect">
            <a:avLst/>
          </a:prstGeom>
          <a:no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16388" name="AutoShape 4"/>
          <p:cNvSpPr>
            <a:spLocks noChangeArrowheads="1"/>
          </p:cNvSpPr>
          <p:nvPr/>
        </p:nvSpPr>
        <p:spPr bwMode="auto">
          <a:xfrm rot="5400000">
            <a:off x="4743451" y="2433637"/>
            <a:ext cx="5861050" cy="4054475"/>
          </a:xfrm>
          <a:prstGeom prst="cube">
            <a:avLst>
              <a:gd name="adj" fmla="val 190"/>
            </a:avLst>
          </a:prstGeom>
          <a:gradFill rotWithShape="0">
            <a:gsLst>
              <a:gs pos="0">
                <a:srgbClr val="8CF4EA"/>
              </a:gs>
              <a:gs pos="100000">
                <a:srgbClr val="8CF4EA">
                  <a:gamma/>
                  <a:tint val="70196"/>
                  <a:invGamma/>
                </a:srgbClr>
              </a:gs>
            </a:gsLst>
            <a:path path="rect">
              <a:fillToRect l="50000" t="50000" r="50000" b="50000"/>
            </a:path>
          </a:grad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6149" name="Rectangle 5"/>
          <p:cNvSpPr>
            <a:spLocks noChangeArrowheads="1"/>
          </p:cNvSpPr>
          <p:nvPr/>
        </p:nvSpPr>
        <p:spPr bwMode="auto">
          <a:xfrm>
            <a:off x="5924550" y="1963739"/>
            <a:ext cx="3917783" cy="588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buSzPct val="100000"/>
              <a:buFontTx/>
              <a:buChar char="•"/>
            </a:pPr>
            <a:r>
              <a:rPr lang="en-GB" altLang="cs-CZ" sz="1800" b="1">
                <a:solidFill>
                  <a:srgbClr val="000000"/>
                </a:solidFill>
                <a:latin typeface="Arial" pitchFamily="34" charset="0"/>
              </a:rPr>
              <a:t> Size, purchasing power, profiles </a:t>
            </a:r>
          </a:p>
          <a:p>
            <a:pPr>
              <a:lnSpc>
                <a:spcPct val="90000"/>
              </a:lnSpc>
              <a:buSzPct val="100000"/>
              <a:buFontTx/>
              <a:buChar char=" "/>
            </a:pPr>
            <a:r>
              <a:rPr lang="en-GB" altLang="cs-CZ" sz="1800" b="1">
                <a:solidFill>
                  <a:srgbClr val="000000"/>
                </a:solidFill>
                <a:latin typeface="Arial" pitchFamily="34" charset="0"/>
              </a:rPr>
              <a:t>of segments can be measured. </a:t>
            </a:r>
          </a:p>
        </p:txBody>
      </p:sp>
      <p:sp>
        <p:nvSpPr>
          <p:cNvPr id="16390" name="Rectangle 6"/>
          <p:cNvSpPr>
            <a:spLocks noChangeArrowheads="1"/>
          </p:cNvSpPr>
          <p:nvPr/>
        </p:nvSpPr>
        <p:spPr bwMode="auto">
          <a:xfrm>
            <a:off x="5702301" y="2860675"/>
            <a:ext cx="3044825" cy="587375"/>
          </a:xfrm>
          <a:prstGeom prst="rect">
            <a:avLst/>
          </a:prstGeom>
          <a:no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6151" name="Rectangle 7"/>
          <p:cNvSpPr>
            <a:spLocks noChangeArrowheads="1"/>
          </p:cNvSpPr>
          <p:nvPr/>
        </p:nvSpPr>
        <p:spPr bwMode="auto">
          <a:xfrm>
            <a:off x="5921375" y="2976563"/>
            <a:ext cx="3417581" cy="588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buSzPct val="100000"/>
              <a:buFontTx/>
              <a:buChar char="•"/>
            </a:pPr>
            <a:r>
              <a:rPr lang="en-GB" altLang="cs-CZ" sz="1800" b="1">
                <a:solidFill>
                  <a:srgbClr val="000000"/>
                </a:solidFill>
                <a:latin typeface="Arial" pitchFamily="34" charset="0"/>
              </a:rPr>
              <a:t> Segments can be effectively</a:t>
            </a:r>
          </a:p>
          <a:p>
            <a:pPr>
              <a:lnSpc>
                <a:spcPct val="90000"/>
              </a:lnSpc>
              <a:buSzPct val="100000"/>
              <a:buFontTx/>
              <a:buChar char=" "/>
            </a:pPr>
            <a:r>
              <a:rPr lang="en-GB" altLang="cs-CZ" sz="1800" b="1">
                <a:solidFill>
                  <a:srgbClr val="000000"/>
                </a:solidFill>
                <a:latin typeface="Arial" pitchFamily="34" charset="0"/>
              </a:rPr>
              <a:t>reached and served.</a:t>
            </a:r>
          </a:p>
        </p:txBody>
      </p:sp>
      <p:sp>
        <p:nvSpPr>
          <p:cNvPr id="6152" name="Rectangle 8"/>
          <p:cNvSpPr>
            <a:spLocks noChangeArrowheads="1"/>
          </p:cNvSpPr>
          <p:nvPr/>
        </p:nvSpPr>
        <p:spPr bwMode="auto">
          <a:xfrm>
            <a:off x="5938839" y="4078288"/>
            <a:ext cx="3813175" cy="593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buSzPct val="100000"/>
              <a:buFontTx/>
              <a:buChar char="•"/>
            </a:pPr>
            <a:r>
              <a:rPr lang="en-GB" altLang="cs-CZ" sz="1800" b="1">
                <a:solidFill>
                  <a:srgbClr val="000000"/>
                </a:solidFill>
                <a:latin typeface="Arial" pitchFamily="34" charset="0"/>
              </a:rPr>
              <a:t> Segments are large or profitable enough to serve.</a:t>
            </a:r>
          </a:p>
        </p:txBody>
      </p:sp>
      <p:sp>
        <p:nvSpPr>
          <p:cNvPr id="16393" name="Rectangle 9"/>
          <p:cNvSpPr>
            <a:spLocks noChangeArrowheads="1"/>
          </p:cNvSpPr>
          <p:nvPr/>
        </p:nvSpPr>
        <p:spPr bwMode="auto">
          <a:xfrm>
            <a:off x="5907089" y="5162551"/>
            <a:ext cx="2732087" cy="1008063"/>
          </a:xfrm>
          <a:prstGeom prst="rect">
            <a:avLst/>
          </a:prstGeom>
          <a:no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16394" name="AutoShape 10"/>
          <p:cNvSpPr>
            <a:spLocks noChangeArrowheads="1"/>
          </p:cNvSpPr>
          <p:nvPr/>
        </p:nvSpPr>
        <p:spPr bwMode="auto">
          <a:xfrm rot="5400000">
            <a:off x="2689225" y="-261936"/>
            <a:ext cx="730250" cy="4660900"/>
          </a:xfrm>
          <a:prstGeom prst="cube">
            <a:avLst>
              <a:gd name="adj" fmla="val 11657"/>
            </a:avLst>
          </a:prstGeom>
          <a:gradFill rotWithShape="0">
            <a:gsLst>
              <a:gs pos="0">
                <a:srgbClr val="FCFEB9"/>
              </a:gs>
              <a:gs pos="100000">
                <a:srgbClr val="FCFEB9">
                  <a:gamma/>
                  <a:tint val="80000"/>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93652" tIns="46033" rIns="93652" bIns="46033" anchor="ctr"/>
          <a:lstStyle/>
          <a:p>
            <a:pPr algn="ctr" defTabSz="926992">
              <a:defRPr/>
            </a:pPr>
            <a:r>
              <a:rPr lang="en-GB" sz="2000" b="1">
                <a:solidFill>
                  <a:srgbClr val="000000"/>
                </a:solidFill>
                <a:latin typeface="Arial" pitchFamily="34" charset="0"/>
              </a:rPr>
              <a:t> Measurable</a:t>
            </a:r>
          </a:p>
        </p:txBody>
      </p:sp>
      <p:sp>
        <p:nvSpPr>
          <p:cNvPr id="16395" name="AutoShape 11"/>
          <p:cNvSpPr>
            <a:spLocks noChangeArrowheads="1"/>
          </p:cNvSpPr>
          <p:nvPr/>
        </p:nvSpPr>
        <p:spPr bwMode="auto">
          <a:xfrm rot="5400000">
            <a:off x="2600326" y="720726"/>
            <a:ext cx="866774" cy="4695825"/>
          </a:xfrm>
          <a:prstGeom prst="cube">
            <a:avLst>
              <a:gd name="adj" fmla="val 11657"/>
            </a:avLst>
          </a:prstGeom>
          <a:gradFill rotWithShape="0">
            <a:gsLst>
              <a:gs pos="0">
                <a:srgbClr val="FCFEB9"/>
              </a:gs>
              <a:gs pos="100000">
                <a:srgbClr val="FCFEB9">
                  <a:gamma/>
                  <a:tint val="89804"/>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93652" tIns="46033" rIns="93652" bIns="46033" anchor="ctr"/>
          <a:lstStyle/>
          <a:p>
            <a:pPr algn="ctr" defTabSz="926992">
              <a:defRPr/>
            </a:pPr>
            <a:r>
              <a:rPr lang="en-GB" sz="2000" b="1">
                <a:solidFill>
                  <a:srgbClr val="000000"/>
                </a:solidFill>
                <a:latin typeface="Arial" pitchFamily="34" charset="0"/>
              </a:rPr>
              <a:t>Accessible</a:t>
            </a:r>
          </a:p>
        </p:txBody>
      </p:sp>
      <p:sp>
        <p:nvSpPr>
          <p:cNvPr id="16396" name="AutoShape 12"/>
          <p:cNvSpPr>
            <a:spLocks noChangeArrowheads="1"/>
          </p:cNvSpPr>
          <p:nvPr/>
        </p:nvSpPr>
        <p:spPr bwMode="auto">
          <a:xfrm rot="5400000">
            <a:off x="2601914" y="1919288"/>
            <a:ext cx="882650" cy="4714875"/>
          </a:xfrm>
          <a:prstGeom prst="cube">
            <a:avLst>
              <a:gd name="adj" fmla="val 11657"/>
            </a:avLst>
          </a:prstGeom>
          <a:gradFill rotWithShape="0">
            <a:gsLst>
              <a:gs pos="0">
                <a:srgbClr val="FCFEB9"/>
              </a:gs>
              <a:gs pos="100000">
                <a:srgbClr val="FCFEB9">
                  <a:gamma/>
                  <a:tint val="89804"/>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93652" tIns="46033" rIns="93652" bIns="46033" anchor="ctr"/>
          <a:lstStyle/>
          <a:p>
            <a:pPr algn="ctr" defTabSz="926992">
              <a:defRPr/>
            </a:pPr>
            <a:r>
              <a:rPr lang="en-GB" sz="2000" b="1">
                <a:solidFill>
                  <a:srgbClr val="000000"/>
                </a:solidFill>
                <a:latin typeface="Arial" pitchFamily="34" charset="0"/>
              </a:rPr>
              <a:t>Substantial</a:t>
            </a:r>
          </a:p>
        </p:txBody>
      </p:sp>
      <p:sp>
        <p:nvSpPr>
          <p:cNvPr id="16397" name="AutoShape 13"/>
          <p:cNvSpPr>
            <a:spLocks noChangeArrowheads="1"/>
          </p:cNvSpPr>
          <p:nvPr/>
        </p:nvSpPr>
        <p:spPr bwMode="auto">
          <a:xfrm rot="5400000">
            <a:off x="2636838" y="3033713"/>
            <a:ext cx="787400" cy="4829175"/>
          </a:xfrm>
          <a:prstGeom prst="cube">
            <a:avLst>
              <a:gd name="adj" fmla="val 11657"/>
            </a:avLst>
          </a:prstGeom>
          <a:gradFill rotWithShape="0">
            <a:gsLst>
              <a:gs pos="0">
                <a:srgbClr val="FCFEB9"/>
              </a:gs>
              <a:gs pos="100000">
                <a:srgbClr val="FCFEB9">
                  <a:gamma/>
                  <a:tint val="89804"/>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93652" tIns="46033" rIns="93652" bIns="46033" anchor="ctr"/>
          <a:lstStyle/>
          <a:p>
            <a:pPr algn="ctr" defTabSz="926992">
              <a:defRPr/>
            </a:pPr>
            <a:r>
              <a:rPr lang="en-GB" sz="2000" b="1">
                <a:solidFill>
                  <a:srgbClr val="000000"/>
                </a:solidFill>
                <a:latin typeface="Arial" pitchFamily="34" charset="0"/>
              </a:rPr>
              <a:t>Differential</a:t>
            </a:r>
          </a:p>
        </p:txBody>
      </p:sp>
      <p:sp>
        <p:nvSpPr>
          <p:cNvPr id="16398" name="AutoShape 14"/>
          <p:cNvSpPr>
            <a:spLocks noChangeArrowheads="1"/>
          </p:cNvSpPr>
          <p:nvPr/>
        </p:nvSpPr>
        <p:spPr bwMode="auto">
          <a:xfrm>
            <a:off x="5718175" y="2386012"/>
            <a:ext cx="23813" cy="25400"/>
          </a:xfrm>
          <a:prstGeom prst="rightArrow">
            <a:avLst>
              <a:gd name="adj1" fmla="val 50000"/>
              <a:gd name="adj2" fmla="val 50014"/>
            </a:avLst>
          </a:prstGeom>
          <a:solidFill>
            <a:schemeClr val="tx1"/>
          </a:solid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16399" name="AutoShape 15"/>
          <p:cNvSpPr>
            <a:spLocks noChangeArrowheads="1"/>
          </p:cNvSpPr>
          <p:nvPr/>
        </p:nvSpPr>
        <p:spPr bwMode="auto">
          <a:xfrm>
            <a:off x="5407026" y="3924301"/>
            <a:ext cx="442913" cy="628650"/>
          </a:xfrm>
          <a:prstGeom prst="rightArrow">
            <a:avLst>
              <a:gd name="adj1" fmla="val 50000"/>
              <a:gd name="adj2" fmla="val 50014"/>
            </a:avLst>
          </a:prstGeom>
          <a:solidFill>
            <a:schemeClr val="tx1"/>
          </a:solid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16400" name="AutoShape 16"/>
          <p:cNvSpPr>
            <a:spLocks noChangeArrowheads="1"/>
          </p:cNvSpPr>
          <p:nvPr/>
        </p:nvSpPr>
        <p:spPr bwMode="auto">
          <a:xfrm>
            <a:off x="5375276" y="2838451"/>
            <a:ext cx="455613" cy="628650"/>
          </a:xfrm>
          <a:prstGeom prst="rightArrow">
            <a:avLst>
              <a:gd name="adj1" fmla="val 50000"/>
              <a:gd name="adj2" fmla="val 50014"/>
            </a:avLst>
          </a:prstGeom>
          <a:solidFill>
            <a:schemeClr val="tx1"/>
          </a:solid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16401" name="Rectangle 17"/>
          <p:cNvSpPr>
            <a:spLocks noChangeArrowheads="1"/>
          </p:cNvSpPr>
          <p:nvPr/>
        </p:nvSpPr>
        <p:spPr bwMode="auto">
          <a:xfrm>
            <a:off x="1843089" y="1373189"/>
            <a:ext cx="5514975" cy="1123786"/>
          </a:xfrm>
          <a:prstGeom prst="rect">
            <a:avLst/>
          </a:prstGeom>
          <a:noFill/>
          <a:ln w="12700">
            <a:noFill/>
            <a:miter lim="800000"/>
            <a:headEnd/>
            <a:tailEnd/>
          </a:ln>
          <a:effectLst>
            <a:outerShdw dist="107763" dir="2700000" algn="ctr" rotWithShape="0">
              <a:srgbClr val="676767"/>
            </a:outerShdw>
          </a:effectLst>
        </p:spPr>
        <p:txBody>
          <a:bodyPr lIns="90477" tIns="44444" rIns="90477" bIns="44444">
            <a:spAutoFit/>
          </a:bodyPr>
          <a:lstStyle/>
          <a:p>
            <a:pPr>
              <a:lnSpc>
                <a:spcPct val="90000"/>
              </a:lnSpc>
              <a:spcBef>
                <a:spcPct val="50000"/>
              </a:spcBef>
              <a:defRPr/>
            </a:pPr>
            <a:endParaRPr lang="en-GB" sz="1800" b="1">
              <a:latin typeface="Arial" pitchFamily="34" charset="0"/>
            </a:endParaRPr>
          </a:p>
          <a:p>
            <a:pPr>
              <a:lnSpc>
                <a:spcPct val="90000"/>
              </a:lnSpc>
              <a:spcBef>
                <a:spcPct val="50000"/>
              </a:spcBef>
              <a:defRPr/>
            </a:pPr>
            <a:endParaRPr lang="en-GB" sz="1800" b="1">
              <a:latin typeface="Arial" pitchFamily="34" charset="0"/>
            </a:endParaRPr>
          </a:p>
          <a:p>
            <a:pPr eaLnBrk="1">
              <a:lnSpc>
                <a:spcPct val="90000"/>
              </a:lnSpc>
              <a:spcBef>
                <a:spcPct val="50000"/>
              </a:spcBef>
              <a:defRPr/>
            </a:pPr>
            <a:endParaRPr lang="en-GB" sz="1800" b="1">
              <a:latin typeface="Arial" pitchFamily="34" charset="0"/>
            </a:endParaRPr>
          </a:p>
        </p:txBody>
      </p:sp>
      <p:sp>
        <p:nvSpPr>
          <p:cNvPr id="16402" name="AutoShape 18"/>
          <p:cNvSpPr>
            <a:spLocks noChangeArrowheads="1"/>
          </p:cNvSpPr>
          <p:nvPr/>
        </p:nvSpPr>
        <p:spPr bwMode="auto">
          <a:xfrm rot="5400000">
            <a:off x="2655888" y="4214813"/>
            <a:ext cx="768350" cy="4810125"/>
          </a:xfrm>
          <a:prstGeom prst="cube">
            <a:avLst>
              <a:gd name="adj" fmla="val 11657"/>
            </a:avLst>
          </a:prstGeom>
          <a:gradFill rotWithShape="0">
            <a:gsLst>
              <a:gs pos="0">
                <a:srgbClr val="FCFEB9"/>
              </a:gs>
              <a:gs pos="100000">
                <a:srgbClr val="FCFEB9">
                  <a:gamma/>
                  <a:tint val="89804"/>
                  <a:invGamma/>
                </a:srgbClr>
              </a:gs>
            </a:gsLst>
            <a:lin ang="5400000" scaled="1"/>
          </a:gradFill>
          <a:ln w="12700">
            <a:solidFill>
              <a:srgbClr val="000000"/>
            </a:solidFill>
            <a:miter lim="800000"/>
            <a:headEnd/>
            <a:tailEnd/>
          </a:ln>
          <a:effectLst>
            <a:outerShdw dist="107763" dir="2700000" algn="ctr" rotWithShape="0">
              <a:srgbClr val="676767"/>
            </a:outerShdw>
          </a:effectLst>
        </p:spPr>
        <p:txBody>
          <a:bodyPr rot="10800000" vert="eaVert" wrap="none" lIns="93652" tIns="46033" rIns="93652" bIns="46033" anchor="ctr"/>
          <a:lstStyle/>
          <a:p>
            <a:pPr algn="ctr" defTabSz="926992">
              <a:defRPr/>
            </a:pPr>
            <a:r>
              <a:rPr lang="en-GB" sz="2000" b="1">
                <a:solidFill>
                  <a:srgbClr val="000000"/>
                </a:solidFill>
                <a:latin typeface="Arial" pitchFamily="34" charset="0"/>
              </a:rPr>
              <a:t>Actionable</a:t>
            </a:r>
          </a:p>
        </p:txBody>
      </p:sp>
      <p:sp>
        <p:nvSpPr>
          <p:cNvPr id="16403" name="AutoShape 19"/>
          <p:cNvSpPr>
            <a:spLocks noChangeArrowheads="1"/>
          </p:cNvSpPr>
          <p:nvPr/>
        </p:nvSpPr>
        <p:spPr bwMode="auto">
          <a:xfrm>
            <a:off x="5453063" y="5067300"/>
            <a:ext cx="341312" cy="665164"/>
          </a:xfrm>
          <a:prstGeom prst="rightArrow">
            <a:avLst>
              <a:gd name="adj1" fmla="val 50000"/>
              <a:gd name="adj2" fmla="val 50014"/>
            </a:avLst>
          </a:prstGeom>
          <a:solidFill>
            <a:schemeClr val="tx1"/>
          </a:solid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16404" name="AutoShape 20"/>
          <p:cNvSpPr>
            <a:spLocks noChangeArrowheads="1"/>
          </p:cNvSpPr>
          <p:nvPr/>
        </p:nvSpPr>
        <p:spPr bwMode="auto">
          <a:xfrm>
            <a:off x="5432425" y="1790700"/>
            <a:ext cx="342900" cy="647700"/>
          </a:xfrm>
          <a:prstGeom prst="rightArrow">
            <a:avLst>
              <a:gd name="adj1" fmla="val 50000"/>
              <a:gd name="adj2" fmla="val 50014"/>
            </a:avLst>
          </a:prstGeom>
          <a:solidFill>
            <a:schemeClr val="tx1"/>
          </a:solid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6165" name="Rectangle 21"/>
          <p:cNvSpPr>
            <a:spLocks noChangeArrowheads="1"/>
          </p:cNvSpPr>
          <p:nvPr/>
        </p:nvSpPr>
        <p:spPr bwMode="auto">
          <a:xfrm>
            <a:off x="5929314" y="5221288"/>
            <a:ext cx="4041775" cy="84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50000"/>
              </a:spcBef>
              <a:buSzPct val="100000"/>
              <a:buFontTx/>
              <a:buChar char="•"/>
            </a:pPr>
            <a:r>
              <a:rPr lang="en-GB" altLang="cs-CZ" sz="1800" b="1">
                <a:latin typeface="Arial" pitchFamily="34" charset="0"/>
              </a:rPr>
              <a:t> Segments must respond               differently to different marketing mix elements &amp; programs.</a:t>
            </a:r>
          </a:p>
        </p:txBody>
      </p:sp>
      <p:sp>
        <p:nvSpPr>
          <p:cNvPr id="6166" name="Rectangle 22"/>
          <p:cNvSpPr>
            <a:spLocks noChangeArrowheads="1"/>
          </p:cNvSpPr>
          <p:nvPr/>
        </p:nvSpPr>
        <p:spPr bwMode="auto">
          <a:xfrm>
            <a:off x="5956300" y="6473825"/>
            <a:ext cx="4013200" cy="84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buSzPct val="100000"/>
              <a:buFontTx/>
              <a:buChar char="•"/>
            </a:pPr>
            <a:r>
              <a:rPr lang="en-GB" altLang="cs-CZ" sz="1800" b="1">
                <a:solidFill>
                  <a:srgbClr val="000000"/>
                </a:solidFill>
                <a:latin typeface="Arial" pitchFamily="34" charset="0"/>
              </a:rPr>
              <a:t> Effective programs can be designed  to attract and serve 	the segments.</a:t>
            </a:r>
          </a:p>
        </p:txBody>
      </p:sp>
      <p:sp>
        <p:nvSpPr>
          <p:cNvPr id="16407" name="AutoShape 23"/>
          <p:cNvSpPr>
            <a:spLocks noChangeArrowheads="1"/>
          </p:cNvSpPr>
          <p:nvPr/>
        </p:nvSpPr>
        <p:spPr bwMode="auto">
          <a:xfrm>
            <a:off x="5429250" y="6381750"/>
            <a:ext cx="346075" cy="665164"/>
          </a:xfrm>
          <a:prstGeom prst="rightArrow">
            <a:avLst>
              <a:gd name="adj1" fmla="val 50000"/>
              <a:gd name="adj2" fmla="val 50014"/>
            </a:avLst>
          </a:prstGeom>
          <a:solidFill>
            <a:schemeClr val="tx1"/>
          </a:solidFill>
          <a:ln w="12700">
            <a:no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2" name="Nadpis 1"/>
          <p:cNvSpPr>
            <a:spLocks noGrp="1"/>
          </p:cNvSpPr>
          <p:nvPr>
            <p:ph type="title"/>
          </p:nvPr>
        </p:nvSpPr>
        <p:spPr>
          <a:xfrm>
            <a:off x="615950" y="796289"/>
            <a:ext cx="8610759" cy="734060"/>
          </a:xfrm>
        </p:spPr>
        <p:txBody>
          <a:bodyPr/>
          <a:lstStyle/>
          <a:p>
            <a:r>
              <a:rPr lang="en-US" dirty="0"/>
              <a:t>Requirements for Effective Segmentation</a:t>
            </a:r>
          </a:p>
        </p:txBody>
      </p:sp>
    </p:spTree>
  </p:cSld>
  <p:clrMapOvr>
    <a:masterClrMapping/>
  </p:clrMapOvr>
  <p:transition spd="slow">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65113" y="2392434"/>
            <a:ext cx="9564687" cy="4954588"/>
          </a:xfrm>
          <a:prstGeom prst="rect">
            <a:avLst/>
          </a:prstGeom>
          <a:gradFill rotWithShape="0">
            <a:gsLst>
              <a:gs pos="0">
                <a:srgbClr val="FEFE70"/>
              </a:gs>
              <a:gs pos="100000">
                <a:srgbClr val="FEFE70">
                  <a:gamma/>
                  <a:tint val="89804"/>
                  <a:invGamma/>
                </a:srgbClr>
              </a:gs>
            </a:gsLst>
            <a:path path="shape">
              <a:fillToRect l="50000" t="50000" r="50000" b="50000"/>
            </a:path>
          </a:gra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6147" name="Rectangle 3"/>
          <p:cNvSpPr>
            <a:spLocks noGrp="1" noChangeArrowheads="1"/>
          </p:cNvSpPr>
          <p:nvPr>
            <p:ph type="title"/>
          </p:nvPr>
        </p:nvSpPr>
        <p:spPr>
          <a:xfrm>
            <a:off x="259426" y="685800"/>
            <a:ext cx="9437687" cy="1257300"/>
          </a:xfrm>
        </p:spPr>
        <p:txBody>
          <a:bodyPr wrap="square"/>
          <a:lstStyle/>
          <a:p>
            <a:pPr>
              <a:defRPr/>
            </a:pPr>
            <a:r>
              <a:rPr lang="en-GB" dirty="0" smtClean="0"/>
              <a:t>Steps in Segmentation, Targeting, and Positioning </a:t>
            </a:r>
          </a:p>
        </p:txBody>
      </p:sp>
      <p:sp>
        <p:nvSpPr>
          <p:cNvPr id="7172" name="Rectangle 4"/>
          <p:cNvSpPr>
            <a:spLocks noChangeArrowheads="1"/>
          </p:cNvSpPr>
          <p:nvPr/>
        </p:nvSpPr>
        <p:spPr bwMode="auto">
          <a:xfrm>
            <a:off x="4148139" y="3627439"/>
            <a:ext cx="5386387" cy="1246187"/>
          </a:xfrm>
          <a:prstGeom prst="rect">
            <a:avLst/>
          </a:prstGeom>
          <a:solidFill>
            <a:srgbClr val="F6BF69"/>
          </a:solidFill>
          <a:ln w="12700">
            <a:solidFill>
              <a:schemeClr val="tx1"/>
            </a:solidFill>
            <a:miter lim="800000"/>
            <a:headEnd/>
            <a:tailEnd/>
          </a:ln>
        </p:spPr>
        <p:txBody>
          <a:bodyPr wrap="none" lIns="91429" tIns="45715" rIns="91429" bIns="45715"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7173" name="Rectangle 5"/>
          <p:cNvSpPr>
            <a:spLocks noChangeArrowheads="1"/>
          </p:cNvSpPr>
          <p:nvPr/>
        </p:nvSpPr>
        <p:spPr bwMode="auto">
          <a:xfrm>
            <a:off x="4148139" y="2368550"/>
            <a:ext cx="5386387" cy="1246188"/>
          </a:xfrm>
          <a:prstGeom prst="rect">
            <a:avLst/>
          </a:prstGeom>
          <a:solidFill>
            <a:srgbClr val="E3BEFF"/>
          </a:solidFill>
          <a:ln w="12700">
            <a:solidFill>
              <a:schemeClr val="tx1"/>
            </a:solidFill>
            <a:miter lim="800000"/>
            <a:headEnd/>
            <a:tailEnd/>
          </a:ln>
        </p:spPr>
        <p:txBody>
          <a:bodyPr wrap="none" lIns="91429" tIns="45715" rIns="91429" bIns="45715"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7174" name="Rectangle 6"/>
          <p:cNvSpPr>
            <a:spLocks noChangeArrowheads="1"/>
          </p:cNvSpPr>
          <p:nvPr/>
        </p:nvSpPr>
        <p:spPr bwMode="auto">
          <a:xfrm>
            <a:off x="4148139" y="4886325"/>
            <a:ext cx="5386387" cy="1246188"/>
          </a:xfrm>
          <a:prstGeom prst="rect">
            <a:avLst/>
          </a:prstGeom>
          <a:solidFill>
            <a:srgbClr val="8CF4EA"/>
          </a:solidFill>
          <a:ln w="12700">
            <a:solidFill>
              <a:schemeClr val="tx1"/>
            </a:solidFill>
            <a:miter lim="800000"/>
            <a:headEnd/>
            <a:tailEnd/>
          </a:ln>
        </p:spPr>
        <p:txBody>
          <a:bodyPr wrap="none" lIns="91429" tIns="45715" rIns="91429" bIns="45715"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7175" name="Rectangle 7"/>
          <p:cNvSpPr>
            <a:spLocks noChangeArrowheads="1"/>
          </p:cNvSpPr>
          <p:nvPr/>
        </p:nvSpPr>
        <p:spPr bwMode="auto">
          <a:xfrm>
            <a:off x="412750" y="5514976"/>
            <a:ext cx="3759201" cy="617537"/>
          </a:xfrm>
          <a:prstGeom prst="rect">
            <a:avLst/>
          </a:prstGeom>
          <a:solidFill>
            <a:schemeClr val="tx2"/>
          </a:soli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a:latin typeface="Arial" pitchFamily="34" charset="0"/>
              </a:rPr>
              <a:t>1.  Identify Bases</a:t>
            </a:r>
          </a:p>
          <a:p>
            <a:pPr>
              <a:lnSpc>
                <a:spcPct val="90000"/>
              </a:lnSpc>
            </a:pPr>
            <a:r>
              <a:rPr lang="en-GB" altLang="cs-CZ" sz="1800" b="1">
                <a:latin typeface="Arial" pitchFamily="34" charset="0"/>
              </a:rPr>
              <a:t>for Segmenting the Market</a:t>
            </a:r>
          </a:p>
        </p:txBody>
      </p:sp>
      <p:sp>
        <p:nvSpPr>
          <p:cNvPr id="7176" name="Rectangle 8"/>
          <p:cNvSpPr>
            <a:spLocks noChangeArrowheads="1"/>
          </p:cNvSpPr>
          <p:nvPr/>
        </p:nvSpPr>
        <p:spPr bwMode="auto">
          <a:xfrm>
            <a:off x="985838" y="4886325"/>
            <a:ext cx="3759201" cy="615950"/>
          </a:xfrm>
          <a:prstGeom prst="rect">
            <a:avLst/>
          </a:prstGeom>
          <a:solidFill>
            <a:srgbClr val="FDC0E5"/>
          </a:soli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dirty="0">
                <a:latin typeface="Arial" pitchFamily="34" charset="0"/>
              </a:rPr>
              <a:t>2.  Develop Profiles</a:t>
            </a:r>
          </a:p>
          <a:p>
            <a:pPr>
              <a:lnSpc>
                <a:spcPct val="90000"/>
              </a:lnSpc>
            </a:pPr>
            <a:r>
              <a:rPr lang="en-GB" altLang="cs-CZ" sz="1800" b="1" dirty="0">
                <a:latin typeface="Arial" pitchFamily="34" charset="0"/>
              </a:rPr>
              <a:t>of Resulting Segments</a:t>
            </a:r>
          </a:p>
        </p:txBody>
      </p:sp>
      <p:sp>
        <p:nvSpPr>
          <p:cNvPr id="7177" name="Rectangle 9"/>
          <p:cNvSpPr>
            <a:spLocks noChangeArrowheads="1"/>
          </p:cNvSpPr>
          <p:nvPr/>
        </p:nvSpPr>
        <p:spPr bwMode="auto">
          <a:xfrm>
            <a:off x="1558925" y="4257675"/>
            <a:ext cx="3759201" cy="615950"/>
          </a:xfrm>
          <a:prstGeom prst="rect">
            <a:avLst/>
          </a:prstGeom>
          <a:solidFill>
            <a:srgbClr val="DBFFB8"/>
          </a:soli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a:latin typeface="Arial" pitchFamily="34" charset="0"/>
              </a:rPr>
              <a:t>3.  Develop Selection Criteria</a:t>
            </a:r>
          </a:p>
        </p:txBody>
      </p:sp>
      <p:sp>
        <p:nvSpPr>
          <p:cNvPr id="7178" name="Rectangle 10"/>
          <p:cNvSpPr>
            <a:spLocks noChangeArrowheads="1"/>
          </p:cNvSpPr>
          <p:nvPr/>
        </p:nvSpPr>
        <p:spPr bwMode="auto">
          <a:xfrm>
            <a:off x="2132013" y="3627439"/>
            <a:ext cx="3759201" cy="617537"/>
          </a:xfrm>
          <a:prstGeom prst="rect">
            <a:avLst/>
          </a:prstGeom>
          <a:solidFill>
            <a:srgbClr val="FFFFFF"/>
          </a:soli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a:latin typeface="Arial" pitchFamily="34" charset="0"/>
              </a:rPr>
              <a:t>4.  Select Target</a:t>
            </a:r>
          </a:p>
          <a:p>
            <a:pPr>
              <a:lnSpc>
                <a:spcPct val="90000"/>
              </a:lnSpc>
            </a:pPr>
            <a:r>
              <a:rPr lang="en-GB" altLang="cs-CZ" sz="1800" b="1">
                <a:latin typeface="Arial" pitchFamily="34" charset="0"/>
              </a:rPr>
              <a:t>Segment(s)</a:t>
            </a:r>
          </a:p>
        </p:txBody>
      </p:sp>
      <p:sp>
        <p:nvSpPr>
          <p:cNvPr id="7179" name="Rectangle 11"/>
          <p:cNvSpPr>
            <a:spLocks noChangeArrowheads="1"/>
          </p:cNvSpPr>
          <p:nvPr/>
        </p:nvSpPr>
        <p:spPr bwMode="auto">
          <a:xfrm>
            <a:off x="2705101" y="2998789"/>
            <a:ext cx="3759201" cy="615950"/>
          </a:xfrm>
          <a:prstGeom prst="rect">
            <a:avLst/>
          </a:prstGeom>
          <a:solidFill>
            <a:srgbClr val="DADADA"/>
          </a:soli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dirty="0">
                <a:latin typeface="Arial" pitchFamily="34" charset="0"/>
              </a:rPr>
              <a:t>5.  Develop Positioning</a:t>
            </a:r>
          </a:p>
          <a:p>
            <a:pPr>
              <a:lnSpc>
                <a:spcPct val="90000"/>
              </a:lnSpc>
            </a:pPr>
            <a:r>
              <a:rPr lang="en-GB" altLang="cs-CZ" sz="1800" b="1" dirty="0">
                <a:latin typeface="Arial" pitchFamily="34" charset="0"/>
              </a:rPr>
              <a:t>for Each Target Segment</a:t>
            </a:r>
          </a:p>
        </p:txBody>
      </p:sp>
      <p:sp>
        <p:nvSpPr>
          <p:cNvPr id="7180" name="Rectangle 12"/>
          <p:cNvSpPr>
            <a:spLocks noChangeArrowheads="1"/>
          </p:cNvSpPr>
          <p:nvPr/>
        </p:nvSpPr>
        <p:spPr bwMode="auto">
          <a:xfrm>
            <a:off x="3279775" y="2368550"/>
            <a:ext cx="3759201" cy="617537"/>
          </a:xfrm>
          <a:prstGeom prst="rect">
            <a:avLst/>
          </a:prstGeom>
          <a:gradFill rotWithShape="0">
            <a:gsLst>
              <a:gs pos="0">
                <a:srgbClr val="A3F25F"/>
              </a:gs>
              <a:gs pos="100000">
                <a:srgbClr val="A3F25F"/>
              </a:gs>
            </a:gsLst>
            <a:path path="shape">
              <a:fillToRect l="50000" t="50000" r="50000" b="50000"/>
            </a:path>
          </a:gradFill>
          <a:ln w="12700">
            <a:solidFill>
              <a:schemeClr val="tx1"/>
            </a:solidFill>
            <a:miter lim="800000"/>
            <a:headEnd/>
            <a:tailEnd/>
          </a:ln>
        </p:spPr>
        <p:txBody>
          <a:bodyPr wrap="none" lIns="90477" tIns="44444" rIns="90477" bIns="44444"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GB" altLang="cs-CZ" sz="1800" b="1" dirty="0">
                <a:latin typeface="Arial" pitchFamily="34" charset="0"/>
              </a:rPr>
              <a:t>6.  Develop Marketing</a:t>
            </a:r>
          </a:p>
          <a:p>
            <a:pPr>
              <a:lnSpc>
                <a:spcPct val="90000"/>
              </a:lnSpc>
            </a:pPr>
            <a:r>
              <a:rPr lang="en-GB" altLang="cs-CZ" sz="1800" b="1" dirty="0">
                <a:latin typeface="Arial" pitchFamily="34" charset="0"/>
              </a:rPr>
              <a:t>Mix for Each Target Segment</a:t>
            </a:r>
          </a:p>
        </p:txBody>
      </p:sp>
      <p:sp>
        <p:nvSpPr>
          <p:cNvPr id="7181" name="Rectangle 13"/>
          <p:cNvSpPr>
            <a:spLocks noChangeArrowheads="1"/>
          </p:cNvSpPr>
          <p:nvPr/>
        </p:nvSpPr>
        <p:spPr bwMode="auto">
          <a:xfrm>
            <a:off x="7447275" y="2663826"/>
            <a:ext cx="1578937" cy="643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sz="2000" b="1">
                <a:latin typeface="Arial" pitchFamily="34" charset="0"/>
              </a:rPr>
              <a:t>Market</a:t>
            </a:r>
          </a:p>
          <a:p>
            <a:pPr algn="ctr">
              <a:lnSpc>
                <a:spcPct val="90000"/>
              </a:lnSpc>
            </a:pPr>
            <a:r>
              <a:rPr lang="en-GB" altLang="cs-CZ" sz="2000" b="1">
                <a:latin typeface="Arial" pitchFamily="34" charset="0"/>
              </a:rPr>
              <a:t>Positioning</a:t>
            </a:r>
          </a:p>
        </p:txBody>
      </p:sp>
      <p:sp>
        <p:nvSpPr>
          <p:cNvPr id="7182" name="Rectangle 14"/>
          <p:cNvSpPr>
            <a:spLocks noChangeArrowheads="1"/>
          </p:cNvSpPr>
          <p:nvPr/>
        </p:nvSpPr>
        <p:spPr bwMode="auto">
          <a:xfrm>
            <a:off x="6648274" y="3978276"/>
            <a:ext cx="1332267" cy="643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sz="2000" b="1" dirty="0">
                <a:latin typeface="Arial" pitchFamily="34" charset="0"/>
              </a:rPr>
              <a:t>Market</a:t>
            </a:r>
          </a:p>
          <a:p>
            <a:pPr algn="ctr">
              <a:lnSpc>
                <a:spcPct val="90000"/>
              </a:lnSpc>
            </a:pPr>
            <a:r>
              <a:rPr lang="en-GB" altLang="cs-CZ" sz="2000" b="1" dirty="0">
                <a:latin typeface="Arial" pitchFamily="34" charset="0"/>
              </a:rPr>
              <a:t>Targeting</a:t>
            </a:r>
          </a:p>
        </p:txBody>
      </p:sp>
      <p:sp>
        <p:nvSpPr>
          <p:cNvPr id="7183" name="Rectangle 15"/>
          <p:cNvSpPr>
            <a:spLocks noChangeArrowheads="1"/>
          </p:cNvSpPr>
          <p:nvPr/>
        </p:nvSpPr>
        <p:spPr bwMode="auto">
          <a:xfrm>
            <a:off x="5541255" y="5368925"/>
            <a:ext cx="2774777" cy="36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sz="2000" b="1">
                <a:latin typeface="Arial" pitchFamily="34" charset="0"/>
              </a:rPr>
              <a:t>Market Segmentation</a:t>
            </a:r>
          </a:p>
        </p:txBody>
      </p:sp>
    </p:spTree>
  </p:cSld>
  <p:clrMapOvr>
    <a:masterClrMapping/>
  </p:clrMapOvr>
  <p:transition spd="slow">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304800"/>
            <a:ext cx="7040562" cy="1196975"/>
          </a:xfrm>
        </p:spPr>
        <p:txBody>
          <a:bodyPr/>
          <a:lstStyle/>
          <a:p>
            <a:pPr>
              <a:defRPr/>
            </a:pPr>
            <a:r>
              <a:rPr lang="en-GB" dirty="0" smtClean="0"/>
              <a:t>Step 1. Market Segmentation</a:t>
            </a:r>
            <a:br>
              <a:rPr lang="en-GB" dirty="0" smtClean="0"/>
            </a:br>
            <a:r>
              <a:rPr lang="en-GB" sz="3600" dirty="0"/>
              <a:t>Levels of Market Segmentation</a:t>
            </a:r>
          </a:p>
        </p:txBody>
      </p:sp>
      <p:sp>
        <p:nvSpPr>
          <p:cNvPr id="8195" name="AutoShape 3"/>
          <p:cNvSpPr>
            <a:spLocks noChangeArrowheads="1"/>
          </p:cNvSpPr>
          <p:nvPr/>
        </p:nvSpPr>
        <p:spPr bwMode="auto">
          <a:xfrm rot="5400000">
            <a:off x="4394201" y="-2308225"/>
            <a:ext cx="1143000" cy="8543926"/>
          </a:xfrm>
          <a:prstGeom prst="cube">
            <a:avLst>
              <a:gd name="adj" fmla="val 11657"/>
            </a:avLst>
          </a:prstGeom>
          <a:gradFill rotWithShape="0">
            <a:gsLst>
              <a:gs pos="0">
                <a:srgbClr val="9234DB"/>
              </a:gs>
              <a:gs pos="100000">
                <a:srgbClr val="9234DB">
                  <a:gamma/>
                  <a:shade val="100000"/>
                  <a:invGamma/>
                </a:srgbClr>
              </a:gs>
            </a:gsLst>
            <a:path path="rect">
              <a:fillToRect l="50000" t="50000" r="50000" b="50000"/>
            </a:path>
          </a:gradFill>
          <a:ln w="12700">
            <a:solidFill>
              <a:srgbClr val="000000"/>
            </a:solidFill>
            <a:miter lim="800000"/>
            <a:headEnd/>
            <a:tailEnd/>
          </a:ln>
          <a:effectLst>
            <a:outerShdw dist="89803" dir="2700000" algn="ctr" rotWithShape="0">
              <a:srgbClr val="676767"/>
            </a:outerShdw>
          </a:effectLst>
        </p:spPr>
        <p:txBody>
          <a:bodyPr rot="10800000" vert="eaVert" wrap="none" lIns="93652" tIns="46033" rIns="93652" bIns="46033" anchor="ctr"/>
          <a:lstStyle/>
          <a:p>
            <a:pPr algn="ctr" defTabSz="926992">
              <a:defRPr/>
            </a:pPr>
            <a:r>
              <a:rPr lang="en-GB" sz="2600" b="1" dirty="0">
                <a:solidFill>
                  <a:srgbClr val="000000"/>
                </a:solidFill>
                <a:latin typeface="Arial" pitchFamily="34" charset="0"/>
              </a:rPr>
              <a:t>Mass Marketing</a:t>
            </a:r>
          </a:p>
          <a:p>
            <a:pPr algn="ctr" defTabSz="926992">
              <a:defRPr/>
            </a:pPr>
            <a:r>
              <a:rPr lang="en-GB" b="1" i="1" dirty="0">
                <a:solidFill>
                  <a:srgbClr val="000000"/>
                </a:solidFill>
                <a:latin typeface="Arial" pitchFamily="34" charset="0"/>
              </a:rPr>
              <a:t>Same product to all consumers </a:t>
            </a:r>
          </a:p>
          <a:p>
            <a:pPr algn="ctr" defTabSz="926992">
              <a:defRPr/>
            </a:pPr>
            <a:r>
              <a:rPr lang="en-GB" b="1" i="1" dirty="0">
                <a:solidFill>
                  <a:srgbClr val="000000"/>
                </a:solidFill>
                <a:latin typeface="Arial" pitchFamily="34" charset="0"/>
              </a:rPr>
              <a:t>(no segmentation)</a:t>
            </a:r>
          </a:p>
        </p:txBody>
      </p:sp>
      <p:sp>
        <p:nvSpPr>
          <p:cNvPr id="8196" name="AutoShape 4"/>
          <p:cNvSpPr>
            <a:spLocks noChangeArrowheads="1"/>
          </p:cNvSpPr>
          <p:nvPr/>
        </p:nvSpPr>
        <p:spPr bwMode="auto">
          <a:xfrm rot="5400000">
            <a:off x="4344989" y="-1092201"/>
            <a:ext cx="1193800" cy="8559800"/>
          </a:xfrm>
          <a:prstGeom prst="cube">
            <a:avLst>
              <a:gd name="adj" fmla="val 11657"/>
            </a:avLst>
          </a:prstGeom>
          <a:gradFill rotWithShape="0">
            <a:gsLst>
              <a:gs pos="0">
                <a:srgbClr val="B760F9"/>
              </a:gs>
              <a:gs pos="100000">
                <a:srgbClr val="B760F9">
                  <a:gamma/>
                  <a:shade val="100000"/>
                  <a:invGamma/>
                </a:srgbClr>
              </a:gs>
            </a:gsLst>
            <a:path path="rect">
              <a:fillToRect l="50000" t="50000" r="50000" b="50000"/>
            </a:path>
          </a:gradFill>
          <a:ln w="12700">
            <a:solidFill>
              <a:srgbClr val="000000"/>
            </a:solidFill>
            <a:miter lim="800000"/>
            <a:headEnd/>
            <a:tailEnd/>
          </a:ln>
          <a:effectLst>
            <a:outerShdw dist="89803" dir="2700000" algn="ctr" rotWithShape="0">
              <a:srgbClr val="676767"/>
            </a:outerShdw>
          </a:effectLst>
        </p:spPr>
        <p:txBody>
          <a:bodyPr rot="10800000" vert="eaVert" wrap="none" lIns="93652" tIns="46033" rIns="93652" bIns="46033" anchor="ctr"/>
          <a:lstStyle/>
          <a:p>
            <a:pPr algn="ctr" defTabSz="926992">
              <a:defRPr/>
            </a:pPr>
            <a:r>
              <a:rPr lang="en-GB" sz="2600" b="1" dirty="0">
                <a:solidFill>
                  <a:srgbClr val="000000"/>
                </a:solidFill>
                <a:latin typeface="Arial" pitchFamily="34" charset="0"/>
              </a:rPr>
              <a:t>Segment Marketing</a:t>
            </a:r>
          </a:p>
          <a:p>
            <a:pPr algn="ctr" defTabSz="926992">
              <a:defRPr/>
            </a:pPr>
            <a:r>
              <a:rPr lang="en-GB" b="1" i="1" dirty="0">
                <a:solidFill>
                  <a:srgbClr val="000000"/>
                </a:solidFill>
                <a:latin typeface="Arial" pitchFamily="34" charset="0"/>
              </a:rPr>
              <a:t>Different products to one or more segments</a:t>
            </a:r>
          </a:p>
          <a:p>
            <a:pPr algn="ctr" defTabSz="926992">
              <a:defRPr/>
            </a:pPr>
            <a:r>
              <a:rPr lang="en-GB" b="1" i="1" dirty="0">
                <a:solidFill>
                  <a:srgbClr val="000000"/>
                </a:solidFill>
                <a:latin typeface="Arial" pitchFamily="34" charset="0"/>
              </a:rPr>
              <a:t>(some segmentation)</a:t>
            </a:r>
          </a:p>
        </p:txBody>
      </p:sp>
      <p:sp>
        <p:nvSpPr>
          <p:cNvPr id="8197" name="AutoShape 5"/>
          <p:cNvSpPr>
            <a:spLocks noChangeArrowheads="1"/>
          </p:cNvSpPr>
          <p:nvPr/>
        </p:nvSpPr>
        <p:spPr bwMode="auto">
          <a:xfrm rot="5400000">
            <a:off x="4402138" y="1316037"/>
            <a:ext cx="1177925" cy="8750300"/>
          </a:xfrm>
          <a:prstGeom prst="cube">
            <a:avLst>
              <a:gd name="adj" fmla="val 11657"/>
            </a:avLst>
          </a:prstGeom>
          <a:gradFill rotWithShape="0">
            <a:gsLst>
              <a:gs pos="0">
                <a:srgbClr val="E3BEFF"/>
              </a:gs>
              <a:gs pos="100000">
                <a:srgbClr val="E3BEFF">
                  <a:gamma/>
                  <a:shade val="100000"/>
                  <a:invGamma/>
                </a:srgbClr>
              </a:gs>
            </a:gsLst>
            <a:path path="rect">
              <a:fillToRect l="50000" t="50000" r="50000" b="50000"/>
            </a:path>
          </a:gradFill>
          <a:ln w="12700">
            <a:solidFill>
              <a:srgbClr val="000000"/>
            </a:solidFill>
            <a:miter lim="800000"/>
            <a:headEnd/>
            <a:tailEnd/>
          </a:ln>
          <a:effectLst>
            <a:outerShdw dist="89803" dir="2700000" algn="ctr" rotWithShape="0">
              <a:srgbClr val="676767"/>
            </a:outerShdw>
          </a:effectLst>
        </p:spPr>
        <p:txBody>
          <a:bodyPr rot="10800000" vert="eaVert" wrap="none" lIns="93652" tIns="46033" rIns="93652" bIns="46033" anchor="ctr"/>
          <a:lstStyle/>
          <a:p>
            <a:pPr algn="ctr" defTabSz="926992">
              <a:defRPr/>
            </a:pPr>
            <a:r>
              <a:rPr lang="en-GB" sz="2600" b="1" dirty="0">
                <a:solidFill>
                  <a:srgbClr val="000000"/>
                </a:solidFill>
                <a:latin typeface="Arial" pitchFamily="34" charset="0"/>
              </a:rPr>
              <a:t>Micromarketing</a:t>
            </a:r>
          </a:p>
          <a:p>
            <a:pPr algn="ctr" defTabSz="926992">
              <a:defRPr/>
            </a:pPr>
            <a:r>
              <a:rPr lang="en-GB" b="1" i="1" dirty="0">
                <a:solidFill>
                  <a:srgbClr val="000000"/>
                </a:solidFill>
                <a:latin typeface="Arial" pitchFamily="34" charset="0"/>
              </a:rPr>
              <a:t>Products to suit the tastes of individuals and locations </a:t>
            </a:r>
          </a:p>
          <a:p>
            <a:pPr algn="ctr" defTabSz="926992">
              <a:defRPr/>
            </a:pPr>
            <a:r>
              <a:rPr lang="en-GB" b="1" i="1" dirty="0">
                <a:solidFill>
                  <a:srgbClr val="000000"/>
                </a:solidFill>
                <a:latin typeface="Arial" pitchFamily="34" charset="0"/>
              </a:rPr>
              <a:t>(complete segmentation)</a:t>
            </a:r>
          </a:p>
        </p:txBody>
      </p:sp>
      <p:sp>
        <p:nvSpPr>
          <p:cNvPr id="8198" name="Line 6"/>
          <p:cNvSpPr>
            <a:spLocks noChangeShapeType="1"/>
          </p:cNvSpPr>
          <p:nvPr/>
        </p:nvSpPr>
        <p:spPr bwMode="auto">
          <a:xfrm>
            <a:off x="4914900" y="4235451"/>
            <a:ext cx="0" cy="744538"/>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lIns="91429" tIns="45715" rIns="91429" bIns="45715"/>
          <a:lstStyle/>
          <a:p>
            <a:endParaRPr lang="en-US"/>
          </a:p>
        </p:txBody>
      </p:sp>
      <p:sp>
        <p:nvSpPr>
          <p:cNvPr id="8199" name="AutoShape 7"/>
          <p:cNvSpPr>
            <a:spLocks noChangeArrowheads="1"/>
          </p:cNvSpPr>
          <p:nvPr/>
        </p:nvSpPr>
        <p:spPr bwMode="auto">
          <a:xfrm rot="5400000">
            <a:off x="4364038" y="92075"/>
            <a:ext cx="1196975" cy="8696325"/>
          </a:xfrm>
          <a:prstGeom prst="cube">
            <a:avLst>
              <a:gd name="adj" fmla="val 11657"/>
            </a:avLst>
          </a:prstGeom>
          <a:gradFill rotWithShape="0">
            <a:gsLst>
              <a:gs pos="0">
                <a:srgbClr val="D49FFF"/>
              </a:gs>
              <a:gs pos="100000">
                <a:srgbClr val="D49FFF">
                  <a:gamma/>
                  <a:shade val="100000"/>
                  <a:invGamma/>
                </a:srgbClr>
              </a:gs>
            </a:gsLst>
            <a:path path="rect">
              <a:fillToRect l="50000" t="50000" r="50000" b="50000"/>
            </a:path>
          </a:gradFill>
          <a:ln w="12700">
            <a:solidFill>
              <a:srgbClr val="000000"/>
            </a:solidFill>
            <a:miter lim="800000"/>
            <a:headEnd/>
            <a:tailEnd/>
          </a:ln>
          <a:effectLst>
            <a:outerShdw dist="89803" dir="2700000" algn="ctr" rotWithShape="0">
              <a:srgbClr val="676767"/>
            </a:outerShdw>
          </a:effectLst>
        </p:spPr>
        <p:txBody>
          <a:bodyPr rot="10800000" vert="eaVert" wrap="none" lIns="93652" tIns="46033" rIns="93652" bIns="46033" anchor="ctr"/>
          <a:lstStyle/>
          <a:p>
            <a:pPr algn="ctr" defTabSz="926992">
              <a:defRPr/>
            </a:pPr>
            <a:r>
              <a:rPr lang="en-GB" sz="2600" b="1" dirty="0">
                <a:solidFill>
                  <a:srgbClr val="000000"/>
                </a:solidFill>
                <a:latin typeface="Arial" pitchFamily="34" charset="0"/>
              </a:rPr>
              <a:t>Niche Marketing</a:t>
            </a:r>
          </a:p>
          <a:p>
            <a:pPr algn="ctr" defTabSz="926992">
              <a:defRPr/>
            </a:pPr>
            <a:r>
              <a:rPr lang="en-GB" b="1" i="1" dirty="0">
                <a:solidFill>
                  <a:srgbClr val="000000"/>
                </a:solidFill>
                <a:latin typeface="Arial" pitchFamily="34" charset="0"/>
              </a:rPr>
              <a:t>Different products to subgroups within segments</a:t>
            </a:r>
          </a:p>
          <a:p>
            <a:pPr algn="ctr" defTabSz="926992">
              <a:defRPr/>
            </a:pPr>
            <a:r>
              <a:rPr lang="en-GB" b="1" i="1" dirty="0">
                <a:solidFill>
                  <a:srgbClr val="000000"/>
                </a:solidFill>
                <a:latin typeface="Arial" pitchFamily="34" charset="0"/>
              </a:rPr>
              <a:t>(more segmentation)</a:t>
            </a:r>
          </a:p>
        </p:txBody>
      </p:sp>
      <p:sp>
        <p:nvSpPr>
          <p:cNvPr id="8200" name="Rectangle 8"/>
          <p:cNvSpPr>
            <a:spLocks noChangeArrowheads="1"/>
          </p:cNvSpPr>
          <p:nvPr/>
        </p:nvSpPr>
        <p:spPr bwMode="auto">
          <a:xfrm>
            <a:off x="5588000" y="6330950"/>
            <a:ext cx="3721100" cy="1111250"/>
          </a:xfrm>
          <a:prstGeom prst="rect">
            <a:avLst/>
          </a:prstGeom>
          <a:solidFill>
            <a:srgbClr val="E3BEFF"/>
          </a:soli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8201" name="Rectangle 9"/>
          <p:cNvSpPr>
            <a:spLocks noChangeArrowheads="1"/>
          </p:cNvSpPr>
          <p:nvPr/>
        </p:nvSpPr>
        <p:spPr bwMode="auto">
          <a:xfrm>
            <a:off x="711200" y="6311901"/>
            <a:ext cx="3797300" cy="1073150"/>
          </a:xfrm>
          <a:prstGeom prst="rect">
            <a:avLst/>
          </a:prstGeom>
          <a:solidFill>
            <a:srgbClr val="E3BEFF"/>
          </a:soli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8202" name="Rectangle 10"/>
          <p:cNvSpPr>
            <a:spLocks noChangeArrowheads="1"/>
          </p:cNvSpPr>
          <p:nvPr/>
        </p:nvSpPr>
        <p:spPr bwMode="auto">
          <a:xfrm>
            <a:off x="687389" y="6345238"/>
            <a:ext cx="3825875" cy="112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spcBef>
                <a:spcPct val="50000"/>
              </a:spcBef>
            </a:pPr>
            <a:r>
              <a:rPr lang="en-GB" altLang="cs-CZ" sz="2200" b="1" dirty="0">
                <a:latin typeface="Arial" pitchFamily="34" charset="0"/>
              </a:rPr>
              <a:t>Local Marketing</a:t>
            </a:r>
            <a:endParaRPr lang="en-GB" altLang="cs-CZ" sz="1800" b="1" dirty="0">
              <a:latin typeface="Arial" pitchFamily="34" charset="0"/>
            </a:endParaRPr>
          </a:p>
          <a:p>
            <a:pPr algn="ctr">
              <a:lnSpc>
                <a:spcPct val="90000"/>
              </a:lnSpc>
              <a:spcBef>
                <a:spcPct val="50000"/>
              </a:spcBef>
            </a:pPr>
            <a:r>
              <a:rPr lang="en-GB" altLang="cs-CZ" sz="2000" b="1" i="1" dirty="0">
                <a:latin typeface="Arial" pitchFamily="34" charset="0"/>
              </a:rPr>
              <a:t>Tailoring brands/ promotions to local customer groups</a:t>
            </a:r>
          </a:p>
        </p:txBody>
      </p:sp>
      <p:sp>
        <p:nvSpPr>
          <p:cNvPr id="8203" name="Rectangle 11"/>
          <p:cNvSpPr>
            <a:spLocks noChangeArrowheads="1"/>
          </p:cNvSpPr>
          <p:nvPr/>
        </p:nvSpPr>
        <p:spPr bwMode="auto">
          <a:xfrm>
            <a:off x="5545139" y="6383339"/>
            <a:ext cx="3883025" cy="112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spcBef>
                <a:spcPct val="50000"/>
              </a:spcBef>
            </a:pPr>
            <a:r>
              <a:rPr lang="en-GB" altLang="cs-CZ" sz="2200" b="1" dirty="0">
                <a:latin typeface="Arial" pitchFamily="34" charset="0"/>
              </a:rPr>
              <a:t>Individual Marketing</a:t>
            </a:r>
            <a:endParaRPr lang="en-GB" altLang="cs-CZ" sz="1800" b="1" dirty="0">
              <a:latin typeface="Arial" pitchFamily="34" charset="0"/>
            </a:endParaRPr>
          </a:p>
          <a:p>
            <a:pPr algn="ctr">
              <a:lnSpc>
                <a:spcPct val="90000"/>
              </a:lnSpc>
              <a:spcBef>
                <a:spcPct val="50000"/>
              </a:spcBef>
            </a:pPr>
            <a:r>
              <a:rPr lang="en-GB" altLang="cs-CZ" sz="2000" b="1" i="1" dirty="0">
                <a:latin typeface="Arial" pitchFamily="34" charset="0"/>
              </a:rPr>
              <a:t>Tailoring products/ programs to individual customers</a:t>
            </a:r>
          </a:p>
        </p:txBody>
      </p:sp>
    </p:spTree>
  </p:cSld>
  <p:clrMapOvr>
    <a:masterClrMapping/>
  </p:clrMapOvr>
  <p:transition spd="slow">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206750" y="4492626"/>
            <a:ext cx="3359150" cy="1158875"/>
          </a:xfrm>
          <a:prstGeom prst="rect">
            <a:avLst/>
          </a:prstGeom>
          <a:gradFill rotWithShape="0">
            <a:gsLst>
              <a:gs pos="0">
                <a:srgbClr val="EAEC5E">
                  <a:gamma/>
                  <a:tint val="0"/>
                  <a:invGamma/>
                </a:srgbClr>
              </a:gs>
              <a:gs pos="100000">
                <a:srgbClr val="EAEC5E"/>
              </a:gs>
            </a:gsLst>
            <a:lin ang="18900000" scaled="1"/>
          </a:gra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10243" name="Rectangle 3"/>
          <p:cNvSpPr>
            <a:spLocks noGrp="1" noChangeArrowheads="1"/>
          </p:cNvSpPr>
          <p:nvPr>
            <p:ph type="title"/>
          </p:nvPr>
        </p:nvSpPr>
        <p:spPr>
          <a:xfrm>
            <a:off x="5381024" y="1263644"/>
            <a:ext cx="4677376" cy="1135063"/>
          </a:xfrm>
        </p:spPr>
        <p:txBody>
          <a:bodyPr/>
          <a:lstStyle/>
          <a:p>
            <a:pPr>
              <a:defRPr/>
            </a:pPr>
            <a:r>
              <a:rPr lang="en-GB" dirty="0" smtClean="0"/>
              <a:t>Step 1. Market Segmentation</a:t>
            </a:r>
            <a:br>
              <a:rPr lang="en-GB" dirty="0" smtClean="0"/>
            </a:br>
            <a:r>
              <a:rPr lang="en-GB" sz="3200" dirty="0"/>
              <a:t>Bases for Segmenting Consumer Markets</a:t>
            </a:r>
          </a:p>
        </p:txBody>
      </p:sp>
      <p:sp>
        <p:nvSpPr>
          <p:cNvPr id="10244" name="Rectangle 4"/>
          <p:cNvSpPr>
            <a:spLocks noChangeArrowheads="1"/>
          </p:cNvSpPr>
          <p:nvPr/>
        </p:nvSpPr>
        <p:spPr bwMode="auto">
          <a:xfrm>
            <a:off x="444500" y="1535114"/>
            <a:ext cx="3349625" cy="1316037"/>
          </a:xfrm>
          <a:prstGeom prst="rect">
            <a:avLst/>
          </a:prstGeom>
          <a:gradFill rotWithShape="0">
            <a:gsLst>
              <a:gs pos="0">
                <a:srgbClr val="F95AB7">
                  <a:gamma/>
                  <a:tint val="0"/>
                  <a:invGamma/>
                </a:srgbClr>
              </a:gs>
              <a:gs pos="100000">
                <a:srgbClr val="F95AB7"/>
              </a:gs>
            </a:gsLst>
            <a:lin ang="18900000" scaled="1"/>
          </a:gra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9222" name="Rectangle 58"/>
          <p:cNvSpPr>
            <a:spLocks noChangeArrowheads="1"/>
          </p:cNvSpPr>
          <p:nvPr/>
        </p:nvSpPr>
        <p:spPr bwMode="auto">
          <a:xfrm>
            <a:off x="511564" y="1577975"/>
            <a:ext cx="1891522" cy="422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solidFill>
                  <a:srgbClr val="000000"/>
                </a:solidFill>
                <a:latin typeface="Arial" pitchFamily="34" charset="0"/>
              </a:rPr>
              <a:t>Geographic</a:t>
            </a:r>
          </a:p>
        </p:txBody>
      </p:sp>
      <p:sp>
        <p:nvSpPr>
          <p:cNvPr id="10299" name="Rectangle 59"/>
          <p:cNvSpPr>
            <a:spLocks noChangeArrowheads="1"/>
          </p:cNvSpPr>
          <p:nvPr/>
        </p:nvSpPr>
        <p:spPr bwMode="auto">
          <a:xfrm>
            <a:off x="1758951" y="3035301"/>
            <a:ext cx="3230563" cy="1301750"/>
          </a:xfrm>
          <a:prstGeom prst="rect">
            <a:avLst/>
          </a:prstGeom>
          <a:gradFill rotWithShape="0">
            <a:gsLst>
              <a:gs pos="0">
                <a:srgbClr val="B760F9">
                  <a:gamma/>
                  <a:tint val="0"/>
                  <a:invGamma/>
                </a:srgbClr>
              </a:gs>
              <a:gs pos="100000">
                <a:srgbClr val="B760F9"/>
              </a:gs>
            </a:gsLst>
            <a:lin ang="18900000" scaled="1"/>
          </a:gra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grpSp>
        <p:nvGrpSpPr>
          <p:cNvPr id="9224" name="Group 172"/>
          <p:cNvGrpSpPr>
            <a:grpSpLocks/>
          </p:cNvGrpSpPr>
          <p:nvPr/>
        </p:nvGrpSpPr>
        <p:grpSpPr bwMode="auto">
          <a:xfrm>
            <a:off x="3886200" y="2743200"/>
            <a:ext cx="1430338" cy="706438"/>
            <a:chOff x="2448" y="1728"/>
            <a:chExt cx="901" cy="445"/>
          </a:xfrm>
        </p:grpSpPr>
        <p:grpSp>
          <p:nvGrpSpPr>
            <p:cNvPr id="9938" name="Group 74"/>
            <p:cNvGrpSpPr>
              <a:grpSpLocks/>
            </p:cNvGrpSpPr>
            <p:nvPr/>
          </p:nvGrpSpPr>
          <p:grpSpPr bwMode="auto">
            <a:xfrm>
              <a:off x="2986" y="1742"/>
              <a:ext cx="216" cy="399"/>
              <a:chOff x="2986" y="1742"/>
              <a:chExt cx="216" cy="399"/>
            </a:xfrm>
          </p:grpSpPr>
          <p:grpSp>
            <p:nvGrpSpPr>
              <p:cNvPr id="10036" name="Group 65"/>
              <p:cNvGrpSpPr>
                <a:grpSpLocks/>
              </p:cNvGrpSpPr>
              <p:nvPr/>
            </p:nvGrpSpPr>
            <p:grpSpPr bwMode="auto">
              <a:xfrm>
                <a:off x="3035" y="1742"/>
                <a:ext cx="114" cy="64"/>
                <a:chOff x="3035" y="1742"/>
                <a:chExt cx="114" cy="64"/>
              </a:xfrm>
            </p:grpSpPr>
            <p:sp>
              <p:nvSpPr>
                <p:cNvPr id="10045" name="Freeform 60"/>
                <p:cNvSpPr>
                  <a:spLocks/>
                </p:cNvSpPr>
                <p:nvPr/>
              </p:nvSpPr>
              <p:spPr bwMode="auto">
                <a:xfrm>
                  <a:off x="3050" y="1745"/>
                  <a:ext cx="85" cy="61"/>
                </a:xfrm>
                <a:custGeom>
                  <a:avLst/>
                  <a:gdLst>
                    <a:gd name="T0" fmla="*/ 20 w 85"/>
                    <a:gd name="T1" fmla="*/ 56 h 61"/>
                    <a:gd name="T2" fmla="*/ 20 w 85"/>
                    <a:gd name="T3" fmla="*/ 47 h 61"/>
                    <a:gd name="T4" fmla="*/ 14 w 85"/>
                    <a:gd name="T5" fmla="*/ 42 h 61"/>
                    <a:gd name="T6" fmla="*/ 10 w 85"/>
                    <a:gd name="T7" fmla="*/ 38 h 61"/>
                    <a:gd name="T8" fmla="*/ 5 w 85"/>
                    <a:gd name="T9" fmla="*/ 33 h 61"/>
                    <a:gd name="T10" fmla="*/ 2 w 85"/>
                    <a:gd name="T11" fmla="*/ 29 h 61"/>
                    <a:gd name="T12" fmla="*/ 1 w 85"/>
                    <a:gd name="T13" fmla="*/ 26 h 61"/>
                    <a:gd name="T14" fmla="*/ 0 w 85"/>
                    <a:gd name="T15" fmla="*/ 18 h 61"/>
                    <a:gd name="T16" fmla="*/ 2 w 85"/>
                    <a:gd name="T17" fmla="*/ 13 h 61"/>
                    <a:gd name="T18" fmla="*/ 7 w 85"/>
                    <a:gd name="T19" fmla="*/ 8 h 61"/>
                    <a:gd name="T20" fmla="*/ 13 w 85"/>
                    <a:gd name="T21" fmla="*/ 5 h 61"/>
                    <a:gd name="T22" fmla="*/ 18 w 85"/>
                    <a:gd name="T23" fmla="*/ 3 h 61"/>
                    <a:gd name="T24" fmla="*/ 26 w 85"/>
                    <a:gd name="T25" fmla="*/ 1 h 61"/>
                    <a:gd name="T26" fmla="*/ 39 w 85"/>
                    <a:gd name="T27" fmla="*/ 0 h 61"/>
                    <a:gd name="T28" fmla="*/ 52 w 85"/>
                    <a:gd name="T29" fmla="*/ 0 h 61"/>
                    <a:gd name="T30" fmla="*/ 62 w 85"/>
                    <a:gd name="T31" fmla="*/ 1 h 61"/>
                    <a:gd name="T32" fmla="*/ 73 w 85"/>
                    <a:gd name="T33" fmla="*/ 5 h 61"/>
                    <a:gd name="T34" fmla="*/ 78 w 85"/>
                    <a:gd name="T35" fmla="*/ 8 h 61"/>
                    <a:gd name="T36" fmla="*/ 82 w 85"/>
                    <a:gd name="T37" fmla="*/ 11 h 61"/>
                    <a:gd name="T38" fmla="*/ 84 w 85"/>
                    <a:gd name="T39" fmla="*/ 15 h 61"/>
                    <a:gd name="T40" fmla="*/ 83 w 85"/>
                    <a:gd name="T41" fmla="*/ 22 h 61"/>
                    <a:gd name="T42" fmla="*/ 80 w 85"/>
                    <a:gd name="T43" fmla="*/ 29 h 61"/>
                    <a:gd name="T44" fmla="*/ 74 w 85"/>
                    <a:gd name="T45" fmla="*/ 35 h 61"/>
                    <a:gd name="T46" fmla="*/ 70 w 85"/>
                    <a:gd name="T47" fmla="*/ 39 h 61"/>
                    <a:gd name="T48" fmla="*/ 66 w 85"/>
                    <a:gd name="T49" fmla="*/ 43 h 61"/>
                    <a:gd name="T50" fmla="*/ 60 w 85"/>
                    <a:gd name="T51" fmla="*/ 47 h 61"/>
                    <a:gd name="T52" fmla="*/ 59 w 85"/>
                    <a:gd name="T53" fmla="*/ 54 h 61"/>
                    <a:gd name="T54" fmla="*/ 58 w 85"/>
                    <a:gd name="T55" fmla="*/ 57 h 61"/>
                    <a:gd name="T56" fmla="*/ 51 w 85"/>
                    <a:gd name="T57" fmla="*/ 59 h 61"/>
                    <a:gd name="T58" fmla="*/ 41 w 85"/>
                    <a:gd name="T59" fmla="*/ 60 h 61"/>
                    <a:gd name="T60" fmla="*/ 30 w 85"/>
                    <a:gd name="T61" fmla="*/ 59 h 61"/>
                    <a:gd name="T62" fmla="*/ 24 w 85"/>
                    <a:gd name="T63" fmla="*/ 58 h 61"/>
                    <a:gd name="T64" fmla="*/ 20 w 85"/>
                    <a:gd name="T65" fmla="*/ 56 h 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5"/>
                    <a:gd name="T100" fmla="*/ 0 h 61"/>
                    <a:gd name="T101" fmla="*/ 85 w 85"/>
                    <a:gd name="T102" fmla="*/ 61 h 6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5" h="61">
                      <a:moveTo>
                        <a:pt x="20" y="56"/>
                      </a:moveTo>
                      <a:lnTo>
                        <a:pt x="20" y="47"/>
                      </a:lnTo>
                      <a:lnTo>
                        <a:pt x="14" y="42"/>
                      </a:lnTo>
                      <a:lnTo>
                        <a:pt x="10" y="38"/>
                      </a:lnTo>
                      <a:lnTo>
                        <a:pt x="5" y="33"/>
                      </a:lnTo>
                      <a:lnTo>
                        <a:pt x="2" y="29"/>
                      </a:lnTo>
                      <a:lnTo>
                        <a:pt x="1" y="26"/>
                      </a:lnTo>
                      <a:lnTo>
                        <a:pt x="0" y="18"/>
                      </a:lnTo>
                      <a:lnTo>
                        <a:pt x="2" y="13"/>
                      </a:lnTo>
                      <a:lnTo>
                        <a:pt x="7" y="8"/>
                      </a:lnTo>
                      <a:lnTo>
                        <a:pt x="13" y="5"/>
                      </a:lnTo>
                      <a:lnTo>
                        <a:pt x="18" y="3"/>
                      </a:lnTo>
                      <a:lnTo>
                        <a:pt x="26" y="1"/>
                      </a:lnTo>
                      <a:lnTo>
                        <a:pt x="39" y="0"/>
                      </a:lnTo>
                      <a:lnTo>
                        <a:pt x="52" y="0"/>
                      </a:lnTo>
                      <a:lnTo>
                        <a:pt x="62" y="1"/>
                      </a:lnTo>
                      <a:lnTo>
                        <a:pt x="73" y="5"/>
                      </a:lnTo>
                      <a:lnTo>
                        <a:pt x="78" y="8"/>
                      </a:lnTo>
                      <a:lnTo>
                        <a:pt x="82" y="11"/>
                      </a:lnTo>
                      <a:lnTo>
                        <a:pt x="84" y="15"/>
                      </a:lnTo>
                      <a:lnTo>
                        <a:pt x="83" y="22"/>
                      </a:lnTo>
                      <a:lnTo>
                        <a:pt x="80" y="29"/>
                      </a:lnTo>
                      <a:lnTo>
                        <a:pt x="74" y="35"/>
                      </a:lnTo>
                      <a:lnTo>
                        <a:pt x="70" y="39"/>
                      </a:lnTo>
                      <a:lnTo>
                        <a:pt x="66" y="43"/>
                      </a:lnTo>
                      <a:lnTo>
                        <a:pt x="60" y="47"/>
                      </a:lnTo>
                      <a:lnTo>
                        <a:pt x="59" y="54"/>
                      </a:lnTo>
                      <a:lnTo>
                        <a:pt x="58" y="57"/>
                      </a:lnTo>
                      <a:lnTo>
                        <a:pt x="51" y="59"/>
                      </a:lnTo>
                      <a:lnTo>
                        <a:pt x="41" y="60"/>
                      </a:lnTo>
                      <a:lnTo>
                        <a:pt x="30" y="59"/>
                      </a:lnTo>
                      <a:lnTo>
                        <a:pt x="24" y="58"/>
                      </a:lnTo>
                      <a:lnTo>
                        <a:pt x="20" y="56"/>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46" name="Freeform 61"/>
                <p:cNvSpPr>
                  <a:spLocks/>
                </p:cNvSpPr>
                <p:nvPr/>
              </p:nvSpPr>
              <p:spPr bwMode="auto">
                <a:xfrm>
                  <a:off x="3035" y="1742"/>
                  <a:ext cx="114" cy="41"/>
                </a:xfrm>
                <a:custGeom>
                  <a:avLst/>
                  <a:gdLst>
                    <a:gd name="T0" fmla="*/ 8 w 114"/>
                    <a:gd name="T1" fmla="*/ 34 h 41"/>
                    <a:gd name="T2" fmla="*/ 1 w 114"/>
                    <a:gd name="T3" fmla="*/ 31 h 41"/>
                    <a:gd name="T4" fmla="*/ 0 w 114"/>
                    <a:gd name="T5" fmla="*/ 26 h 41"/>
                    <a:gd name="T6" fmla="*/ 1 w 114"/>
                    <a:gd name="T7" fmla="*/ 21 h 41"/>
                    <a:gd name="T8" fmla="*/ 1 w 114"/>
                    <a:gd name="T9" fmla="*/ 17 h 41"/>
                    <a:gd name="T10" fmla="*/ 6 w 114"/>
                    <a:gd name="T11" fmla="*/ 11 h 41"/>
                    <a:gd name="T12" fmla="*/ 12 w 114"/>
                    <a:gd name="T13" fmla="*/ 8 h 41"/>
                    <a:gd name="T14" fmla="*/ 19 w 114"/>
                    <a:gd name="T15" fmla="*/ 5 h 41"/>
                    <a:gd name="T16" fmla="*/ 30 w 114"/>
                    <a:gd name="T17" fmla="*/ 2 h 41"/>
                    <a:gd name="T18" fmla="*/ 38 w 114"/>
                    <a:gd name="T19" fmla="*/ 1 h 41"/>
                    <a:gd name="T20" fmla="*/ 56 w 114"/>
                    <a:gd name="T21" fmla="*/ 0 h 41"/>
                    <a:gd name="T22" fmla="*/ 71 w 114"/>
                    <a:gd name="T23" fmla="*/ 0 h 41"/>
                    <a:gd name="T24" fmla="*/ 82 w 114"/>
                    <a:gd name="T25" fmla="*/ 2 h 41"/>
                    <a:gd name="T26" fmla="*/ 91 w 114"/>
                    <a:gd name="T27" fmla="*/ 3 h 41"/>
                    <a:gd name="T28" fmla="*/ 99 w 114"/>
                    <a:gd name="T29" fmla="*/ 7 h 41"/>
                    <a:gd name="T30" fmla="*/ 105 w 114"/>
                    <a:gd name="T31" fmla="*/ 10 h 41"/>
                    <a:gd name="T32" fmla="*/ 110 w 114"/>
                    <a:gd name="T33" fmla="*/ 13 h 41"/>
                    <a:gd name="T34" fmla="*/ 113 w 114"/>
                    <a:gd name="T35" fmla="*/ 17 h 41"/>
                    <a:gd name="T36" fmla="*/ 113 w 114"/>
                    <a:gd name="T37" fmla="*/ 25 h 41"/>
                    <a:gd name="T38" fmla="*/ 113 w 114"/>
                    <a:gd name="T39" fmla="*/ 30 h 41"/>
                    <a:gd name="T40" fmla="*/ 109 w 114"/>
                    <a:gd name="T41" fmla="*/ 32 h 41"/>
                    <a:gd name="T42" fmla="*/ 103 w 114"/>
                    <a:gd name="T43" fmla="*/ 35 h 41"/>
                    <a:gd name="T44" fmla="*/ 99 w 114"/>
                    <a:gd name="T45" fmla="*/ 38 h 41"/>
                    <a:gd name="T46" fmla="*/ 88 w 114"/>
                    <a:gd name="T47" fmla="*/ 39 h 41"/>
                    <a:gd name="T48" fmla="*/ 78 w 114"/>
                    <a:gd name="T49" fmla="*/ 40 h 41"/>
                    <a:gd name="T50" fmla="*/ 86 w 114"/>
                    <a:gd name="T51" fmla="*/ 35 h 41"/>
                    <a:gd name="T52" fmla="*/ 94 w 114"/>
                    <a:gd name="T53" fmla="*/ 26 h 41"/>
                    <a:gd name="T54" fmla="*/ 95 w 114"/>
                    <a:gd name="T55" fmla="*/ 23 h 41"/>
                    <a:gd name="T56" fmla="*/ 94 w 114"/>
                    <a:gd name="T57" fmla="*/ 20 h 41"/>
                    <a:gd name="T58" fmla="*/ 91 w 114"/>
                    <a:gd name="T59" fmla="*/ 17 h 41"/>
                    <a:gd name="T60" fmla="*/ 73 w 114"/>
                    <a:gd name="T61" fmla="*/ 19 h 41"/>
                    <a:gd name="T62" fmla="*/ 52 w 114"/>
                    <a:gd name="T63" fmla="*/ 19 h 41"/>
                    <a:gd name="T64" fmla="*/ 37 w 114"/>
                    <a:gd name="T65" fmla="*/ 18 h 41"/>
                    <a:gd name="T66" fmla="*/ 25 w 114"/>
                    <a:gd name="T67" fmla="*/ 17 h 41"/>
                    <a:gd name="T68" fmla="*/ 21 w 114"/>
                    <a:gd name="T69" fmla="*/ 19 h 41"/>
                    <a:gd name="T70" fmla="*/ 18 w 114"/>
                    <a:gd name="T71" fmla="*/ 23 h 41"/>
                    <a:gd name="T72" fmla="*/ 18 w 114"/>
                    <a:gd name="T73" fmla="*/ 27 h 41"/>
                    <a:gd name="T74" fmla="*/ 27 w 114"/>
                    <a:gd name="T75" fmla="*/ 35 h 41"/>
                    <a:gd name="T76" fmla="*/ 31 w 114"/>
                    <a:gd name="T77" fmla="*/ 40 h 41"/>
                    <a:gd name="T78" fmla="*/ 18 w 114"/>
                    <a:gd name="T79" fmla="*/ 37 h 41"/>
                    <a:gd name="T80" fmla="*/ 8 w 114"/>
                    <a:gd name="T81" fmla="*/ 34 h 4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4"/>
                    <a:gd name="T124" fmla="*/ 0 h 41"/>
                    <a:gd name="T125" fmla="*/ 114 w 114"/>
                    <a:gd name="T126" fmla="*/ 41 h 4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4" h="41">
                      <a:moveTo>
                        <a:pt x="8" y="34"/>
                      </a:moveTo>
                      <a:lnTo>
                        <a:pt x="1" y="31"/>
                      </a:lnTo>
                      <a:lnTo>
                        <a:pt x="0" y="26"/>
                      </a:lnTo>
                      <a:lnTo>
                        <a:pt x="1" y="21"/>
                      </a:lnTo>
                      <a:lnTo>
                        <a:pt x="1" y="17"/>
                      </a:lnTo>
                      <a:lnTo>
                        <a:pt x="6" y="11"/>
                      </a:lnTo>
                      <a:lnTo>
                        <a:pt x="12" y="8"/>
                      </a:lnTo>
                      <a:lnTo>
                        <a:pt x="19" y="5"/>
                      </a:lnTo>
                      <a:lnTo>
                        <a:pt x="30" y="2"/>
                      </a:lnTo>
                      <a:lnTo>
                        <a:pt x="38" y="1"/>
                      </a:lnTo>
                      <a:lnTo>
                        <a:pt x="56" y="0"/>
                      </a:lnTo>
                      <a:lnTo>
                        <a:pt x="71" y="0"/>
                      </a:lnTo>
                      <a:lnTo>
                        <a:pt x="82" y="2"/>
                      </a:lnTo>
                      <a:lnTo>
                        <a:pt x="91" y="3"/>
                      </a:lnTo>
                      <a:lnTo>
                        <a:pt x="99" y="7"/>
                      </a:lnTo>
                      <a:lnTo>
                        <a:pt x="105" y="10"/>
                      </a:lnTo>
                      <a:lnTo>
                        <a:pt x="110" y="13"/>
                      </a:lnTo>
                      <a:lnTo>
                        <a:pt x="113" y="17"/>
                      </a:lnTo>
                      <a:lnTo>
                        <a:pt x="113" y="25"/>
                      </a:lnTo>
                      <a:lnTo>
                        <a:pt x="113" y="30"/>
                      </a:lnTo>
                      <a:lnTo>
                        <a:pt x="109" y="32"/>
                      </a:lnTo>
                      <a:lnTo>
                        <a:pt x="103" y="35"/>
                      </a:lnTo>
                      <a:lnTo>
                        <a:pt x="99" y="38"/>
                      </a:lnTo>
                      <a:lnTo>
                        <a:pt x="88" y="39"/>
                      </a:lnTo>
                      <a:lnTo>
                        <a:pt x="78" y="40"/>
                      </a:lnTo>
                      <a:lnTo>
                        <a:pt x="86" y="35"/>
                      </a:lnTo>
                      <a:lnTo>
                        <a:pt x="94" y="26"/>
                      </a:lnTo>
                      <a:lnTo>
                        <a:pt x="95" y="23"/>
                      </a:lnTo>
                      <a:lnTo>
                        <a:pt x="94" y="20"/>
                      </a:lnTo>
                      <a:lnTo>
                        <a:pt x="91" y="17"/>
                      </a:lnTo>
                      <a:lnTo>
                        <a:pt x="73" y="19"/>
                      </a:lnTo>
                      <a:lnTo>
                        <a:pt x="52" y="19"/>
                      </a:lnTo>
                      <a:lnTo>
                        <a:pt x="37" y="18"/>
                      </a:lnTo>
                      <a:lnTo>
                        <a:pt x="25" y="17"/>
                      </a:lnTo>
                      <a:lnTo>
                        <a:pt x="21" y="19"/>
                      </a:lnTo>
                      <a:lnTo>
                        <a:pt x="18" y="23"/>
                      </a:lnTo>
                      <a:lnTo>
                        <a:pt x="18" y="27"/>
                      </a:lnTo>
                      <a:lnTo>
                        <a:pt x="27" y="35"/>
                      </a:lnTo>
                      <a:lnTo>
                        <a:pt x="31" y="40"/>
                      </a:lnTo>
                      <a:lnTo>
                        <a:pt x="18" y="37"/>
                      </a:lnTo>
                      <a:lnTo>
                        <a:pt x="8" y="34"/>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10047" name="Group 64"/>
                <p:cNvGrpSpPr>
                  <a:grpSpLocks/>
                </p:cNvGrpSpPr>
                <p:nvPr/>
              </p:nvGrpSpPr>
              <p:grpSpPr bwMode="auto">
                <a:xfrm>
                  <a:off x="3047" y="1775"/>
                  <a:ext cx="87" cy="3"/>
                  <a:chOff x="3047" y="1775"/>
                  <a:chExt cx="87" cy="3"/>
                </a:xfrm>
              </p:grpSpPr>
              <p:sp>
                <p:nvSpPr>
                  <p:cNvPr id="10048" name="Oval 62"/>
                  <p:cNvSpPr>
                    <a:spLocks noChangeArrowheads="1"/>
                  </p:cNvSpPr>
                  <p:nvPr/>
                </p:nvSpPr>
                <p:spPr bwMode="auto">
                  <a:xfrm>
                    <a:off x="3047" y="1775"/>
                    <a:ext cx="7" cy="1"/>
                  </a:xfrm>
                  <a:prstGeom prst="ellipse">
                    <a:avLst/>
                  </a:prstGeom>
                  <a:solidFill>
                    <a:srgbClr val="005F7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49" name="Oval 63"/>
                  <p:cNvSpPr>
                    <a:spLocks noChangeArrowheads="1"/>
                  </p:cNvSpPr>
                  <p:nvPr/>
                </p:nvSpPr>
                <p:spPr bwMode="auto">
                  <a:xfrm>
                    <a:off x="3129" y="1775"/>
                    <a:ext cx="5" cy="3"/>
                  </a:xfrm>
                  <a:prstGeom prst="ellipse">
                    <a:avLst/>
                  </a:prstGeom>
                  <a:solidFill>
                    <a:srgbClr val="005F7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sp>
            <p:nvSpPr>
              <p:cNvPr id="10037" name="Freeform 66"/>
              <p:cNvSpPr>
                <a:spLocks/>
              </p:cNvSpPr>
              <p:nvPr/>
            </p:nvSpPr>
            <p:spPr bwMode="auto">
              <a:xfrm>
                <a:off x="3030" y="2013"/>
                <a:ext cx="107" cy="116"/>
              </a:xfrm>
              <a:custGeom>
                <a:avLst/>
                <a:gdLst>
                  <a:gd name="T0" fmla="*/ 24 w 107"/>
                  <a:gd name="T1" fmla="*/ 0 h 116"/>
                  <a:gd name="T2" fmla="*/ 21 w 107"/>
                  <a:gd name="T3" fmla="*/ 14 h 116"/>
                  <a:gd name="T4" fmla="*/ 19 w 107"/>
                  <a:gd name="T5" fmla="*/ 29 h 116"/>
                  <a:gd name="T6" fmla="*/ 19 w 107"/>
                  <a:gd name="T7" fmla="*/ 44 h 116"/>
                  <a:gd name="T8" fmla="*/ 21 w 107"/>
                  <a:gd name="T9" fmla="*/ 59 h 116"/>
                  <a:gd name="T10" fmla="*/ 22 w 107"/>
                  <a:gd name="T11" fmla="*/ 70 h 116"/>
                  <a:gd name="T12" fmla="*/ 22 w 107"/>
                  <a:gd name="T13" fmla="*/ 84 h 116"/>
                  <a:gd name="T14" fmla="*/ 20 w 107"/>
                  <a:gd name="T15" fmla="*/ 90 h 116"/>
                  <a:gd name="T16" fmla="*/ 5 w 107"/>
                  <a:gd name="T17" fmla="*/ 108 h 116"/>
                  <a:gd name="T18" fmla="*/ 0 w 107"/>
                  <a:gd name="T19" fmla="*/ 115 h 116"/>
                  <a:gd name="T20" fmla="*/ 23 w 107"/>
                  <a:gd name="T21" fmla="*/ 115 h 116"/>
                  <a:gd name="T22" fmla="*/ 33 w 107"/>
                  <a:gd name="T23" fmla="*/ 107 h 116"/>
                  <a:gd name="T24" fmla="*/ 40 w 107"/>
                  <a:gd name="T25" fmla="*/ 98 h 116"/>
                  <a:gd name="T26" fmla="*/ 44 w 107"/>
                  <a:gd name="T27" fmla="*/ 84 h 116"/>
                  <a:gd name="T28" fmla="*/ 57 w 107"/>
                  <a:gd name="T29" fmla="*/ 44 h 116"/>
                  <a:gd name="T30" fmla="*/ 62 w 107"/>
                  <a:gd name="T31" fmla="*/ 33 h 116"/>
                  <a:gd name="T32" fmla="*/ 59 w 107"/>
                  <a:gd name="T33" fmla="*/ 55 h 116"/>
                  <a:gd name="T34" fmla="*/ 63 w 107"/>
                  <a:gd name="T35" fmla="*/ 68 h 116"/>
                  <a:gd name="T36" fmla="*/ 64 w 107"/>
                  <a:gd name="T37" fmla="*/ 80 h 116"/>
                  <a:gd name="T38" fmla="*/ 61 w 107"/>
                  <a:gd name="T39" fmla="*/ 91 h 116"/>
                  <a:gd name="T40" fmla="*/ 63 w 107"/>
                  <a:gd name="T41" fmla="*/ 96 h 116"/>
                  <a:gd name="T42" fmla="*/ 78 w 107"/>
                  <a:gd name="T43" fmla="*/ 113 h 116"/>
                  <a:gd name="T44" fmla="*/ 91 w 107"/>
                  <a:gd name="T45" fmla="*/ 113 h 116"/>
                  <a:gd name="T46" fmla="*/ 98 w 107"/>
                  <a:gd name="T47" fmla="*/ 113 h 116"/>
                  <a:gd name="T48" fmla="*/ 106 w 107"/>
                  <a:gd name="T49" fmla="*/ 110 h 116"/>
                  <a:gd name="T50" fmla="*/ 86 w 107"/>
                  <a:gd name="T51" fmla="*/ 91 h 116"/>
                  <a:gd name="T52" fmla="*/ 96 w 107"/>
                  <a:gd name="T53" fmla="*/ 51 h 116"/>
                  <a:gd name="T54" fmla="*/ 100 w 107"/>
                  <a:gd name="T55" fmla="*/ 32 h 116"/>
                  <a:gd name="T56" fmla="*/ 100 w 107"/>
                  <a:gd name="T57" fmla="*/ 1 h 116"/>
                  <a:gd name="T58" fmla="*/ 24 w 107"/>
                  <a:gd name="T59" fmla="*/ 0 h 11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07"/>
                  <a:gd name="T91" fmla="*/ 0 h 116"/>
                  <a:gd name="T92" fmla="*/ 107 w 107"/>
                  <a:gd name="T93" fmla="*/ 116 h 11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07" h="116">
                    <a:moveTo>
                      <a:pt x="24" y="0"/>
                    </a:moveTo>
                    <a:lnTo>
                      <a:pt x="21" y="14"/>
                    </a:lnTo>
                    <a:lnTo>
                      <a:pt x="19" y="29"/>
                    </a:lnTo>
                    <a:lnTo>
                      <a:pt x="19" y="44"/>
                    </a:lnTo>
                    <a:lnTo>
                      <a:pt x="21" y="59"/>
                    </a:lnTo>
                    <a:lnTo>
                      <a:pt x="22" y="70"/>
                    </a:lnTo>
                    <a:lnTo>
                      <a:pt x="22" y="84"/>
                    </a:lnTo>
                    <a:lnTo>
                      <a:pt x="20" y="90"/>
                    </a:lnTo>
                    <a:lnTo>
                      <a:pt x="5" y="108"/>
                    </a:lnTo>
                    <a:lnTo>
                      <a:pt x="0" y="115"/>
                    </a:lnTo>
                    <a:lnTo>
                      <a:pt x="23" y="115"/>
                    </a:lnTo>
                    <a:lnTo>
                      <a:pt x="33" y="107"/>
                    </a:lnTo>
                    <a:lnTo>
                      <a:pt x="40" y="98"/>
                    </a:lnTo>
                    <a:lnTo>
                      <a:pt x="44" y="84"/>
                    </a:lnTo>
                    <a:lnTo>
                      <a:pt x="57" y="44"/>
                    </a:lnTo>
                    <a:lnTo>
                      <a:pt x="62" y="33"/>
                    </a:lnTo>
                    <a:lnTo>
                      <a:pt x="59" y="55"/>
                    </a:lnTo>
                    <a:lnTo>
                      <a:pt x="63" y="68"/>
                    </a:lnTo>
                    <a:lnTo>
                      <a:pt x="64" y="80"/>
                    </a:lnTo>
                    <a:lnTo>
                      <a:pt x="61" y="91"/>
                    </a:lnTo>
                    <a:lnTo>
                      <a:pt x="63" y="96"/>
                    </a:lnTo>
                    <a:lnTo>
                      <a:pt x="78" y="113"/>
                    </a:lnTo>
                    <a:lnTo>
                      <a:pt x="91" y="113"/>
                    </a:lnTo>
                    <a:lnTo>
                      <a:pt x="98" y="113"/>
                    </a:lnTo>
                    <a:lnTo>
                      <a:pt x="106" y="110"/>
                    </a:lnTo>
                    <a:lnTo>
                      <a:pt x="86" y="91"/>
                    </a:lnTo>
                    <a:lnTo>
                      <a:pt x="96" y="51"/>
                    </a:lnTo>
                    <a:lnTo>
                      <a:pt x="100" y="32"/>
                    </a:lnTo>
                    <a:lnTo>
                      <a:pt x="100" y="1"/>
                    </a:lnTo>
                    <a:lnTo>
                      <a:pt x="24" y="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10038" name="Group 69"/>
              <p:cNvGrpSpPr>
                <a:grpSpLocks/>
              </p:cNvGrpSpPr>
              <p:nvPr/>
            </p:nvGrpSpPr>
            <p:grpSpPr bwMode="auto">
              <a:xfrm>
                <a:off x="2988" y="1866"/>
                <a:ext cx="205" cy="117"/>
                <a:chOff x="2988" y="1866"/>
                <a:chExt cx="205" cy="117"/>
              </a:xfrm>
            </p:grpSpPr>
            <p:sp>
              <p:nvSpPr>
                <p:cNvPr id="10043" name="Freeform 67"/>
                <p:cNvSpPr>
                  <a:spLocks/>
                </p:cNvSpPr>
                <p:nvPr/>
              </p:nvSpPr>
              <p:spPr bwMode="auto">
                <a:xfrm>
                  <a:off x="2988" y="1871"/>
                  <a:ext cx="52" cy="112"/>
                </a:xfrm>
                <a:custGeom>
                  <a:avLst/>
                  <a:gdLst>
                    <a:gd name="T0" fmla="*/ 3 w 52"/>
                    <a:gd name="T1" fmla="*/ 0 h 112"/>
                    <a:gd name="T2" fmla="*/ 0 w 52"/>
                    <a:gd name="T3" fmla="*/ 25 h 112"/>
                    <a:gd name="T4" fmla="*/ 8 w 52"/>
                    <a:gd name="T5" fmla="*/ 60 h 112"/>
                    <a:gd name="T6" fmla="*/ 15 w 52"/>
                    <a:gd name="T7" fmla="*/ 89 h 112"/>
                    <a:gd name="T8" fmla="*/ 28 w 52"/>
                    <a:gd name="T9" fmla="*/ 108 h 112"/>
                    <a:gd name="T10" fmla="*/ 34 w 52"/>
                    <a:gd name="T11" fmla="*/ 111 h 112"/>
                    <a:gd name="T12" fmla="*/ 38 w 52"/>
                    <a:gd name="T13" fmla="*/ 106 h 112"/>
                    <a:gd name="T14" fmla="*/ 40 w 52"/>
                    <a:gd name="T15" fmla="*/ 93 h 112"/>
                    <a:gd name="T16" fmla="*/ 51 w 52"/>
                    <a:gd name="T17" fmla="*/ 90 h 112"/>
                    <a:gd name="T18" fmla="*/ 36 w 52"/>
                    <a:gd name="T19" fmla="*/ 80 h 112"/>
                    <a:gd name="T20" fmla="*/ 26 w 52"/>
                    <a:gd name="T21" fmla="*/ 74 h 112"/>
                    <a:gd name="T22" fmla="*/ 27 w 52"/>
                    <a:gd name="T23" fmla="*/ 23 h 112"/>
                    <a:gd name="T24" fmla="*/ 32 w 52"/>
                    <a:gd name="T25" fmla="*/ 2 h 112"/>
                    <a:gd name="T26" fmla="*/ 3 w 52"/>
                    <a:gd name="T27" fmla="*/ 0 h 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2"/>
                    <a:gd name="T43" fmla="*/ 0 h 112"/>
                    <a:gd name="T44" fmla="*/ 52 w 52"/>
                    <a:gd name="T45" fmla="*/ 112 h 1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2" h="112">
                      <a:moveTo>
                        <a:pt x="3" y="0"/>
                      </a:moveTo>
                      <a:lnTo>
                        <a:pt x="0" y="25"/>
                      </a:lnTo>
                      <a:lnTo>
                        <a:pt x="8" y="60"/>
                      </a:lnTo>
                      <a:lnTo>
                        <a:pt x="15" y="89"/>
                      </a:lnTo>
                      <a:lnTo>
                        <a:pt x="28" y="108"/>
                      </a:lnTo>
                      <a:lnTo>
                        <a:pt x="34" y="111"/>
                      </a:lnTo>
                      <a:lnTo>
                        <a:pt x="38" y="106"/>
                      </a:lnTo>
                      <a:lnTo>
                        <a:pt x="40" y="93"/>
                      </a:lnTo>
                      <a:lnTo>
                        <a:pt x="51" y="90"/>
                      </a:lnTo>
                      <a:lnTo>
                        <a:pt x="36" y="80"/>
                      </a:lnTo>
                      <a:lnTo>
                        <a:pt x="26" y="74"/>
                      </a:lnTo>
                      <a:lnTo>
                        <a:pt x="27" y="23"/>
                      </a:lnTo>
                      <a:lnTo>
                        <a:pt x="32" y="2"/>
                      </a:lnTo>
                      <a:lnTo>
                        <a:pt x="3" y="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44" name="Freeform 68"/>
                <p:cNvSpPr>
                  <a:spLocks/>
                </p:cNvSpPr>
                <p:nvPr/>
              </p:nvSpPr>
              <p:spPr bwMode="auto">
                <a:xfrm>
                  <a:off x="3148" y="1866"/>
                  <a:ext cx="45" cy="107"/>
                </a:xfrm>
                <a:custGeom>
                  <a:avLst/>
                  <a:gdLst>
                    <a:gd name="T0" fmla="*/ 13 w 45"/>
                    <a:gd name="T1" fmla="*/ 3 h 107"/>
                    <a:gd name="T2" fmla="*/ 19 w 45"/>
                    <a:gd name="T3" fmla="*/ 22 h 107"/>
                    <a:gd name="T4" fmla="*/ 18 w 45"/>
                    <a:gd name="T5" fmla="*/ 67 h 107"/>
                    <a:gd name="T6" fmla="*/ 0 w 45"/>
                    <a:gd name="T7" fmla="*/ 86 h 107"/>
                    <a:gd name="T8" fmla="*/ 4 w 45"/>
                    <a:gd name="T9" fmla="*/ 88 h 107"/>
                    <a:gd name="T10" fmla="*/ 0 w 45"/>
                    <a:gd name="T11" fmla="*/ 98 h 107"/>
                    <a:gd name="T12" fmla="*/ 4 w 45"/>
                    <a:gd name="T13" fmla="*/ 106 h 107"/>
                    <a:gd name="T14" fmla="*/ 18 w 45"/>
                    <a:gd name="T15" fmla="*/ 93 h 107"/>
                    <a:gd name="T16" fmla="*/ 31 w 45"/>
                    <a:gd name="T17" fmla="*/ 70 h 107"/>
                    <a:gd name="T18" fmla="*/ 44 w 45"/>
                    <a:gd name="T19" fmla="*/ 18 h 107"/>
                    <a:gd name="T20" fmla="*/ 38 w 45"/>
                    <a:gd name="T21" fmla="*/ 0 h 107"/>
                    <a:gd name="T22" fmla="*/ 13 w 45"/>
                    <a:gd name="T23" fmla="*/ 3 h 1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107"/>
                    <a:gd name="T38" fmla="*/ 45 w 45"/>
                    <a:gd name="T39" fmla="*/ 107 h 10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107">
                      <a:moveTo>
                        <a:pt x="13" y="3"/>
                      </a:moveTo>
                      <a:lnTo>
                        <a:pt x="19" y="22"/>
                      </a:lnTo>
                      <a:lnTo>
                        <a:pt x="18" y="67"/>
                      </a:lnTo>
                      <a:lnTo>
                        <a:pt x="0" y="86"/>
                      </a:lnTo>
                      <a:lnTo>
                        <a:pt x="4" y="88"/>
                      </a:lnTo>
                      <a:lnTo>
                        <a:pt x="0" y="98"/>
                      </a:lnTo>
                      <a:lnTo>
                        <a:pt x="4" y="106"/>
                      </a:lnTo>
                      <a:lnTo>
                        <a:pt x="18" y="93"/>
                      </a:lnTo>
                      <a:lnTo>
                        <a:pt x="31" y="70"/>
                      </a:lnTo>
                      <a:lnTo>
                        <a:pt x="44" y="18"/>
                      </a:lnTo>
                      <a:lnTo>
                        <a:pt x="38" y="0"/>
                      </a:lnTo>
                      <a:lnTo>
                        <a:pt x="13" y="3"/>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10039" name="Group 72"/>
              <p:cNvGrpSpPr>
                <a:grpSpLocks/>
              </p:cNvGrpSpPr>
              <p:nvPr/>
            </p:nvGrpSpPr>
            <p:grpSpPr bwMode="auto">
              <a:xfrm>
                <a:off x="3023" y="2108"/>
                <a:ext cx="122" cy="33"/>
                <a:chOff x="3023" y="2108"/>
                <a:chExt cx="122" cy="33"/>
              </a:xfrm>
            </p:grpSpPr>
            <p:sp>
              <p:nvSpPr>
                <p:cNvPr id="10041" name="Freeform 70"/>
                <p:cNvSpPr>
                  <a:spLocks/>
                </p:cNvSpPr>
                <p:nvPr/>
              </p:nvSpPr>
              <p:spPr bwMode="auto">
                <a:xfrm>
                  <a:off x="3023" y="2111"/>
                  <a:ext cx="46" cy="30"/>
                </a:xfrm>
                <a:custGeom>
                  <a:avLst/>
                  <a:gdLst>
                    <a:gd name="T0" fmla="*/ 8 w 46"/>
                    <a:gd name="T1" fmla="*/ 14 h 30"/>
                    <a:gd name="T2" fmla="*/ 2 w 46"/>
                    <a:gd name="T3" fmla="*/ 19 h 30"/>
                    <a:gd name="T4" fmla="*/ 0 w 46"/>
                    <a:gd name="T5" fmla="*/ 22 h 30"/>
                    <a:gd name="T6" fmla="*/ 0 w 46"/>
                    <a:gd name="T7" fmla="*/ 25 h 30"/>
                    <a:gd name="T8" fmla="*/ 1 w 46"/>
                    <a:gd name="T9" fmla="*/ 27 h 30"/>
                    <a:gd name="T10" fmla="*/ 5 w 46"/>
                    <a:gd name="T11" fmla="*/ 28 h 30"/>
                    <a:gd name="T12" fmla="*/ 10 w 46"/>
                    <a:gd name="T13" fmla="*/ 29 h 30"/>
                    <a:gd name="T14" fmla="*/ 18 w 46"/>
                    <a:gd name="T15" fmla="*/ 29 h 30"/>
                    <a:gd name="T16" fmla="*/ 26 w 46"/>
                    <a:gd name="T17" fmla="*/ 27 h 30"/>
                    <a:gd name="T18" fmla="*/ 32 w 46"/>
                    <a:gd name="T19" fmla="*/ 25 h 30"/>
                    <a:gd name="T20" fmla="*/ 37 w 46"/>
                    <a:gd name="T21" fmla="*/ 21 h 30"/>
                    <a:gd name="T22" fmla="*/ 40 w 46"/>
                    <a:gd name="T23" fmla="*/ 13 h 30"/>
                    <a:gd name="T24" fmla="*/ 45 w 46"/>
                    <a:gd name="T25" fmla="*/ 5 h 30"/>
                    <a:gd name="T26" fmla="*/ 44 w 46"/>
                    <a:gd name="T27" fmla="*/ 0 h 30"/>
                    <a:gd name="T28" fmla="*/ 35 w 46"/>
                    <a:gd name="T29" fmla="*/ 11 h 30"/>
                    <a:gd name="T30" fmla="*/ 28 w 46"/>
                    <a:gd name="T31" fmla="*/ 18 h 30"/>
                    <a:gd name="T32" fmla="*/ 16 w 46"/>
                    <a:gd name="T33" fmla="*/ 18 h 30"/>
                    <a:gd name="T34" fmla="*/ 6 w 46"/>
                    <a:gd name="T35" fmla="*/ 18 h 30"/>
                    <a:gd name="T36" fmla="*/ 8 w 46"/>
                    <a:gd name="T37" fmla="*/ 14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30"/>
                    <a:gd name="T59" fmla="*/ 46 w 46"/>
                    <a:gd name="T60" fmla="*/ 30 h 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30">
                      <a:moveTo>
                        <a:pt x="8" y="14"/>
                      </a:moveTo>
                      <a:lnTo>
                        <a:pt x="2" y="19"/>
                      </a:lnTo>
                      <a:lnTo>
                        <a:pt x="0" y="22"/>
                      </a:lnTo>
                      <a:lnTo>
                        <a:pt x="0" y="25"/>
                      </a:lnTo>
                      <a:lnTo>
                        <a:pt x="1" y="27"/>
                      </a:lnTo>
                      <a:lnTo>
                        <a:pt x="5" y="28"/>
                      </a:lnTo>
                      <a:lnTo>
                        <a:pt x="10" y="29"/>
                      </a:lnTo>
                      <a:lnTo>
                        <a:pt x="18" y="29"/>
                      </a:lnTo>
                      <a:lnTo>
                        <a:pt x="26" y="27"/>
                      </a:lnTo>
                      <a:lnTo>
                        <a:pt x="32" y="25"/>
                      </a:lnTo>
                      <a:lnTo>
                        <a:pt x="37" y="21"/>
                      </a:lnTo>
                      <a:lnTo>
                        <a:pt x="40" y="13"/>
                      </a:lnTo>
                      <a:lnTo>
                        <a:pt x="45" y="5"/>
                      </a:lnTo>
                      <a:lnTo>
                        <a:pt x="44" y="0"/>
                      </a:lnTo>
                      <a:lnTo>
                        <a:pt x="35" y="11"/>
                      </a:lnTo>
                      <a:lnTo>
                        <a:pt x="28" y="18"/>
                      </a:lnTo>
                      <a:lnTo>
                        <a:pt x="16" y="18"/>
                      </a:lnTo>
                      <a:lnTo>
                        <a:pt x="6" y="18"/>
                      </a:lnTo>
                      <a:lnTo>
                        <a:pt x="8" y="14"/>
                      </a:lnTo>
                    </a:path>
                  </a:pathLst>
                </a:custGeom>
                <a:solidFill>
                  <a:srgbClr val="FF1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42" name="Freeform 71"/>
                <p:cNvSpPr>
                  <a:spLocks/>
                </p:cNvSpPr>
                <p:nvPr/>
              </p:nvSpPr>
              <p:spPr bwMode="auto">
                <a:xfrm>
                  <a:off x="3094" y="2108"/>
                  <a:ext cx="51" cy="33"/>
                </a:xfrm>
                <a:custGeom>
                  <a:avLst/>
                  <a:gdLst>
                    <a:gd name="T0" fmla="*/ 1 w 51"/>
                    <a:gd name="T1" fmla="*/ 0 h 33"/>
                    <a:gd name="T2" fmla="*/ 0 w 51"/>
                    <a:gd name="T3" fmla="*/ 3 h 33"/>
                    <a:gd name="T4" fmla="*/ 6 w 51"/>
                    <a:gd name="T5" fmla="*/ 11 h 33"/>
                    <a:gd name="T6" fmla="*/ 11 w 51"/>
                    <a:gd name="T7" fmla="*/ 18 h 33"/>
                    <a:gd name="T8" fmla="*/ 16 w 51"/>
                    <a:gd name="T9" fmla="*/ 24 h 33"/>
                    <a:gd name="T10" fmla="*/ 21 w 51"/>
                    <a:gd name="T11" fmla="*/ 28 h 33"/>
                    <a:gd name="T12" fmla="*/ 26 w 51"/>
                    <a:gd name="T13" fmla="*/ 30 h 33"/>
                    <a:gd name="T14" fmla="*/ 33 w 51"/>
                    <a:gd name="T15" fmla="*/ 31 h 33"/>
                    <a:gd name="T16" fmla="*/ 41 w 51"/>
                    <a:gd name="T17" fmla="*/ 32 h 33"/>
                    <a:gd name="T18" fmla="*/ 44 w 51"/>
                    <a:gd name="T19" fmla="*/ 31 h 33"/>
                    <a:gd name="T20" fmla="*/ 48 w 51"/>
                    <a:gd name="T21" fmla="*/ 30 h 33"/>
                    <a:gd name="T22" fmla="*/ 50 w 51"/>
                    <a:gd name="T23" fmla="*/ 27 h 33"/>
                    <a:gd name="T24" fmla="*/ 49 w 51"/>
                    <a:gd name="T25" fmla="*/ 23 h 33"/>
                    <a:gd name="T26" fmla="*/ 44 w 51"/>
                    <a:gd name="T27" fmla="*/ 18 h 33"/>
                    <a:gd name="T28" fmla="*/ 41 w 51"/>
                    <a:gd name="T29" fmla="*/ 15 h 33"/>
                    <a:gd name="T30" fmla="*/ 40 w 51"/>
                    <a:gd name="T31" fmla="*/ 17 h 33"/>
                    <a:gd name="T32" fmla="*/ 38 w 51"/>
                    <a:gd name="T33" fmla="*/ 19 h 33"/>
                    <a:gd name="T34" fmla="*/ 32 w 51"/>
                    <a:gd name="T35" fmla="*/ 19 h 33"/>
                    <a:gd name="T36" fmla="*/ 27 w 51"/>
                    <a:gd name="T37" fmla="*/ 20 h 33"/>
                    <a:gd name="T38" fmla="*/ 16 w 51"/>
                    <a:gd name="T39" fmla="*/ 19 h 33"/>
                    <a:gd name="T40" fmla="*/ 6 w 51"/>
                    <a:gd name="T41" fmla="*/ 6 h 33"/>
                    <a:gd name="T42" fmla="*/ 1 w 51"/>
                    <a:gd name="T43" fmla="*/ 0 h 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1"/>
                    <a:gd name="T67" fmla="*/ 0 h 33"/>
                    <a:gd name="T68" fmla="*/ 51 w 51"/>
                    <a:gd name="T69" fmla="*/ 33 h 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1" h="33">
                      <a:moveTo>
                        <a:pt x="1" y="0"/>
                      </a:moveTo>
                      <a:lnTo>
                        <a:pt x="0" y="3"/>
                      </a:lnTo>
                      <a:lnTo>
                        <a:pt x="6" y="11"/>
                      </a:lnTo>
                      <a:lnTo>
                        <a:pt x="11" y="18"/>
                      </a:lnTo>
                      <a:lnTo>
                        <a:pt x="16" y="24"/>
                      </a:lnTo>
                      <a:lnTo>
                        <a:pt x="21" y="28"/>
                      </a:lnTo>
                      <a:lnTo>
                        <a:pt x="26" y="30"/>
                      </a:lnTo>
                      <a:lnTo>
                        <a:pt x="33" y="31"/>
                      </a:lnTo>
                      <a:lnTo>
                        <a:pt x="41" y="32"/>
                      </a:lnTo>
                      <a:lnTo>
                        <a:pt x="44" y="31"/>
                      </a:lnTo>
                      <a:lnTo>
                        <a:pt x="48" y="30"/>
                      </a:lnTo>
                      <a:lnTo>
                        <a:pt x="50" y="27"/>
                      </a:lnTo>
                      <a:lnTo>
                        <a:pt x="49" y="23"/>
                      </a:lnTo>
                      <a:lnTo>
                        <a:pt x="44" y="18"/>
                      </a:lnTo>
                      <a:lnTo>
                        <a:pt x="41" y="15"/>
                      </a:lnTo>
                      <a:lnTo>
                        <a:pt x="40" y="17"/>
                      </a:lnTo>
                      <a:lnTo>
                        <a:pt x="38" y="19"/>
                      </a:lnTo>
                      <a:lnTo>
                        <a:pt x="32" y="19"/>
                      </a:lnTo>
                      <a:lnTo>
                        <a:pt x="27" y="20"/>
                      </a:lnTo>
                      <a:lnTo>
                        <a:pt x="16" y="19"/>
                      </a:lnTo>
                      <a:lnTo>
                        <a:pt x="6" y="6"/>
                      </a:lnTo>
                      <a:lnTo>
                        <a:pt x="1" y="0"/>
                      </a:lnTo>
                    </a:path>
                  </a:pathLst>
                </a:custGeom>
                <a:solidFill>
                  <a:srgbClr val="FF1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10040" name="Freeform 73"/>
              <p:cNvSpPr>
                <a:spLocks/>
              </p:cNvSpPr>
              <p:nvPr/>
            </p:nvSpPr>
            <p:spPr bwMode="auto">
              <a:xfrm>
                <a:off x="2986" y="1801"/>
                <a:ext cx="216" cy="225"/>
              </a:xfrm>
              <a:custGeom>
                <a:avLst/>
                <a:gdLst>
                  <a:gd name="T0" fmla="*/ 85 w 216"/>
                  <a:gd name="T1" fmla="*/ 0 h 225"/>
                  <a:gd name="T2" fmla="*/ 34 w 216"/>
                  <a:gd name="T3" fmla="*/ 12 h 225"/>
                  <a:gd name="T4" fmla="*/ 28 w 216"/>
                  <a:gd name="T5" fmla="*/ 15 h 225"/>
                  <a:gd name="T6" fmla="*/ 0 w 216"/>
                  <a:gd name="T7" fmla="*/ 71 h 225"/>
                  <a:gd name="T8" fmla="*/ 41 w 216"/>
                  <a:gd name="T9" fmla="*/ 73 h 225"/>
                  <a:gd name="T10" fmla="*/ 47 w 216"/>
                  <a:gd name="T11" fmla="*/ 59 h 225"/>
                  <a:gd name="T12" fmla="*/ 62 w 216"/>
                  <a:gd name="T13" fmla="*/ 88 h 225"/>
                  <a:gd name="T14" fmla="*/ 36 w 216"/>
                  <a:gd name="T15" fmla="*/ 126 h 225"/>
                  <a:gd name="T16" fmla="*/ 36 w 216"/>
                  <a:gd name="T17" fmla="*/ 153 h 225"/>
                  <a:gd name="T18" fmla="*/ 41 w 216"/>
                  <a:gd name="T19" fmla="*/ 172 h 225"/>
                  <a:gd name="T20" fmla="*/ 54 w 216"/>
                  <a:gd name="T21" fmla="*/ 200 h 225"/>
                  <a:gd name="T22" fmla="*/ 66 w 216"/>
                  <a:gd name="T23" fmla="*/ 221 h 225"/>
                  <a:gd name="T24" fmla="*/ 106 w 216"/>
                  <a:gd name="T25" fmla="*/ 224 h 225"/>
                  <a:gd name="T26" fmla="*/ 110 w 216"/>
                  <a:gd name="T27" fmla="*/ 221 h 225"/>
                  <a:gd name="T28" fmla="*/ 148 w 216"/>
                  <a:gd name="T29" fmla="*/ 220 h 225"/>
                  <a:gd name="T30" fmla="*/ 161 w 216"/>
                  <a:gd name="T31" fmla="*/ 194 h 225"/>
                  <a:gd name="T32" fmla="*/ 173 w 216"/>
                  <a:gd name="T33" fmla="*/ 159 h 225"/>
                  <a:gd name="T34" fmla="*/ 182 w 216"/>
                  <a:gd name="T35" fmla="*/ 125 h 225"/>
                  <a:gd name="T36" fmla="*/ 158 w 216"/>
                  <a:gd name="T37" fmla="*/ 85 h 225"/>
                  <a:gd name="T38" fmla="*/ 167 w 216"/>
                  <a:gd name="T39" fmla="*/ 63 h 225"/>
                  <a:gd name="T40" fmla="*/ 173 w 216"/>
                  <a:gd name="T41" fmla="*/ 71 h 225"/>
                  <a:gd name="T42" fmla="*/ 215 w 216"/>
                  <a:gd name="T43" fmla="*/ 67 h 225"/>
                  <a:gd name="T44" fmla="*/ 182 w 216"/>
                  <a:gd name="T45" fmla="*/ 15 h 225"/>
                  <a:gd name="T46" fmla="*/ 128 w 216"/>
                  <a:gd name="T47" fmla="*/ 0 h 225"/>
                  <a:gd name="T48" fmla="*/ 127 w 216"/>
                  <a:gd name="T49" fmla="*/ 2 h 225"/>
                  <a:gd name="T50" fmla="*/ 120 w 216"/>
                  <a:gd name="T51" fmla="*/ 4 h 225"/>
                  <a:gd name="T52" fmla="*/ 114 w 216"/>
                  <a:gd name="T53" fmla="*/ 4 h 225"/>
                  <a:gd name="T54" fmla="*/ 108 w 216"/>
                  <a:gd name="T55" fmla="*/ 4 h 225"/>
                  <a:gd name="T56" fmla="*/ 101 w 216"/>
                  <a:gd name="T57" fmla="*/ 4 h 225"/>
                  <a:gd name="T58" fmla="*/ 95 w 216"/>
                  <a:gd name="T59" fmla="*/ 3 h 225"/>
                  <a:gd name="T60" fmla="*/ 88 w 216"/>
                  <a:gd name="T61" fmla="*/ 2 h 225"/>
                  <a:gd name="T62" fmla="*/ 85 w 216"/>
                  <a:gd name="T63" fmla="*/ 0 h 2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6"/>
                  <a:gd name="T97" fmla="*/ 0 h 225"/>
                  <a:gd name="T98" fmla="*/ 216 w 216"/>
                  <a:gd name="T99" fmla="*/ 225 h 22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6" h="225">
                    <a:moveTo>
                      <a:pt x="85" y="0"/>
                    </a:moveTo>
                    <a:lnTo>
                      <a:pt x="34" y="12"/>
                    </a:lnTo>
                    <a:lnTo>
                      <a:pt x="28" y="15"/>
                    </a:lnTo>
                    <a:lnTo>
                      <a:pt x="0" y="71"/>
                    </a:lnTo>
                    <a:lnTo>
                      <a:pt x="41" y="73"/>
                    </a:lnTo>
                    <a:lnTo>
                      <a:pt x="47" y="59"/>
                    </a:lnTo>
                    <a:lnTo>
                      <a:pt x="62" y="88"/>
                    </a:lnTo>
                    <a:lnTo>
                      <a:pt x="36" y="126"/>
                    </a:lnTo>
                    <a:lnTo>
                      <a:pt x="36" y="153"/>
                    </a:lnTo>
                    <a:lnTo>
                      <a:pt x="41" y="172"/>
                    </a:lnTo>
                    <a:lnTo>
                      <a:pt x="54" y="200"/>
                    </a:lnTo>
                    <a:lnTo>
                      <a:pt x="66" y="221"/>
                    </a:lnTo>
                    <a:lnTo>
                      <a:pt x="106" y="224"/>
                    </a:lnTo>
                    <a:lnTo>
                      <a:pt x="110" y="221"/>
                    </a:lnTo>
                    <a:lnTo>
                      <a:pt x="148" y="220"/>
                    </a:lnTo>
                    <a:lnTo>
                      <a:pt x="161" y="194"/>
                    </a:lnTo>
                    <a:lnTo>
                      <a:pt x="173" y="159"/>
                    </a:lnTo>
                    <a:lnTo>
                      <a:pt x="182" y="125"/>
                    </a:lnTo>
                    <a:lnTo>
                      <a:pt x="158" y="85"/>
                    </a:lnTo>
                    <a:lnTo>
                      <a:pt x="167" y="63"/>
                    </a:lnTo>
                    <a:lnTo>
                      <a:pt x="173" y="71"/>
                    </a:lnTo>
                    <a:lnTo>
                      <a:pt x="215" y="67"/>
                    </a:lnTo>
                    <a:lnTo>
                      <a:pt x="182" y="15"/>
                    </a:lnTo>
                    <a:lnTo>
                      <a:pt x="128" y="0"/>
                    </a:lnTo>
                    <a:lnTo>
                      <a:pt x="127" y="2"/>
                    </a:lnTo>
                    <a:lnTo>
                      <a:pt x="120" y="4"/>
                    </a:lnTo>
                    <a:lnTo>
                      <a:pt x="114" y="4"/>
                    </a:lnTo>
                    <a:lnTo>
                      <a:pt x="108" y="4"/>
                    </a:lnTo>
                    <a:lnTo>
                      <a:pt x="101" y="4"/>
                    </a:lnTo>
                    <a:lnTo>
                      <a:pt x="95" y="3"/>
                    </a:lnTo>
                    <a:lnTo>
                      <a:pt x="88" y="2"/>
                    </a:lnTo>
                    <a:lnTo>
                      <a:pt x="85" y="0"/>
                    </a:lnTo>
                  </a:path>
                </a:pathLst>
              </a:custGeom>
              <a:solidFill>
                <a:srgbClr val="FF1F3F"/>
              </a:solidFill>
              <a:ln w="12700" cap="rnd">
                <a:solidFill>
                  <a:srgbClr val="FF1F3F"/>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39" name="Group 98"/>
            <p:cNvGrpSpPr>
              <a:grpSpLocks/>
            </p:cNvGrpSpPr>
            <p:nvPr/>
          </p:nvGrpSpPr>
          <p:grpSpPr bwMode="auto">
            <a:xfrm>
              <a:off x="3129" y="1733"/>
              <a:ext cx="220" cy="429"/>
              <a:chOff x="3129" y="1733"/>
              <a:chExt cx="220" cy="429"/>
            </a:xfrm>
          </p:grpSpPr>
          <p:grpSp>
            <p:nvGrpSpPr>
              <p:cNvPr id="10013" name="Group 78"/>
              <p:cNvGrpSpPr>
                <a:grpSpLocks/>
              </p:cNvGrpSpPr>
              <p:nvPr/>
            </p:nvGrpSpPr>
            <p:grpSpPr bwMode="auto">
              <a:xfrm>
                <a:off x="3177" y="1733"/>
                <a:ext cx="115" cy="102"/>
                <a:chOff x="3177" y="1733"/>
                <a:chExt cx="115" cy="102"/>
              </a:xfrm>
            </p:grpSpPr>
            <p:sp>
              <p:nvSpPr>
                <p:cNvPr id="10033" name="Freeform 75"/>
                <p:cNvSpPr>
                  <a:spLocks/>
                </p:cNvSpPr>
                <p:nvPr/>
              </p:nvSpPr>
              <p:spPr bwMode="auto">
                <a:xfrm>
                  <a:off x="3177" y="1733"/>
                  <a:ext cx="115" cy="79"/>
                </a:xfrm>
                <a:custGeom>
                  <a:avLst/>
                  <a:gdLst>
                    <a:gd name="T0" fmla="*/ 43 w 115"/>
                    <a:gd name="T1" fmla="*/ 1 h 79"/>
                    <a:gd name="T2" fmla="*/ 32 w 115"/>
                    <a:gd name="T3" fmla="*/ 4 h 79"/>
                    <a:gd name="T4" fmla="*/ 23 w 115"/>
                    <a:gd name="T5" fmla="*/ 7 h 79"/>
                    <a:gd name="T6" fmla="*/ 17 w 115"/>
                    <a:gd name="T7" fmla="*/ 11 h 79"/>
                    <a:gd name="T8" fmla="*/ 11 w 115"/>
                    <a:gd name="T9" fmla="*/ 19 h 79"/>
                    <a:gd name="T10" fmla="*/ 4 w 115"/>
                    <a:gd name="T11" fmla="*/ 31 h 79"/>
                    <a:gd name="T12" fmla="*/ 0 w 115"/>
                    <a:gd name="T13" fmla="*/ 41 h 79"/>
                    <a:gd name="T14" fmla="*/ 1 w 115"/>
                    <a:gd name="T15" fmla="*/ 45 h 79"/>
                    <a:gd name="T16" fmla="*/ 3 w 115"/>
                    <a:gd name="T17" fmla="*/ 50 h 79"/>
                    <a:gd name="T18" fmla="*/ 4 w 115"/>
                    <a:gd name="T19" fmla="*/ 56 h 79"/>
                    <a:gd name="T20" fmla="*/ 13 w 115"/>
                    <a:gd name="T21" fmla="*/ 78 h 79"/>
                    <a:gd name="T22" fmla="*/ 19 w 115"/>
                    <a:gd name="T23" fmla="*/ 73 h 79"/>
                    <a:gd name="T24" fmla="*/ 28 w 115"/>
                    <a:gd name="T25" fmla="*/ 73 h 79"/>
                    <a:gd name="T26" fmla="*/ 34 w 115"/>
                    <a:gd name="T27" fmla="*/ 72 h 79"/>
                    <a:gd name="T28" fmla="*/ 42 w 115"/>
                    <a:gd name="T29" fmla="*/ 69 h 79"/>
                    <a:gd name="T30" fmla="*/ 39 w 115"/>
                    <a:gd name="T31" fmla="*/ 57 h 79"/>
                    <a:gd name="T32" fmla="*/ 39 w 115"/>
                    <a:gd name="T33" fmla="*/ 54 h 79"/>
                    <a:gd name="T34" fmla="*/ 31 w 115"/>
                    <a:gd name="T35" fmla="*/ 46 h 79"/>
                    <a:gd name="T36" fmla="*/ 29 w 115"/>
                    <a:gd name="T37" fmla="*/ 33 h 79"/>
                    <a:gd name="T38" fmla="*/ 31 w 115"/>
                    <a:gd name="T39" fmla="*/ 22 h 79"/>
                    <a:gd name="T40" fmla="*/ 47 w 115"/>
                    <a:gd name="T41" fmla="*/ 15 h 79"/>
                    <a:gd name="T42" fmla="*/ 74 w 115"/>
                    <a:gd name="T43" fmla="*/ 14 h 79"/>
                    <a:gd name="T44" fmla="*/ 87 w 115"/>
                    <a:gd name="T45" fmla="*/ 21 h 79"/>
                    <a:gd name="T46" fmla="*/ 86 w 115"/>
                    <a:gd name="T47" fmla="*/ 45 h 79"/>
                    <a:gd name="T48" fmla="*/ 74 w 115"/>
                    <a:gd name="T49" fmla="*/ 54 h 79"/>
                    <a:gd name="T50" fmla="*/ 72 w 115"/>
                    <a:gd name="T51" fmla="*/ 69 h 79"/>
                    <a:gd name="T52" fmla="*/ 78 w 115"/>
                    <a:gd name="T53" fmla="*/ 67 h 79"/>
                    <a:gd name="T54" fmla="*/ 83 w 115"/>
                    <a:gd name="T55" fmla="*/ 69 h 79"/>
                    <a:gd name="T56" fmla="*/ 90 w 115"/>
                    <a:gd name="T57" fmla="*/ 71 h 79"/>
                    <a:gd name="T58" fmla="*/ 95 w 115"/>
                    <a:gd name="T59" fmla="*/ 72 h 79"/>
                    <a:gd name="T60" fmla="*/ 102 w 115"/>
                    <a:gd name="T61" fmla="*/ 74 h 79"/>
                    <a:gd name="T62" fmla="*/ 109 w 115"/>
                    <a:gd name="T63" fmla="*/ 58 h 79"/>
                    <a:gd name="T64" fmla="*/ 111 w 115"/>
                    <a:gd name="T65" fmla="*/ 49 h 79"/>
                    <a:gd name="T66" fmla="*/ 113 w 115"/>
                    <a:gd name="T67" fmla="*/ 43 h 79"/>
                    <a:gd name="T68" fmla="*/ 114 w 115"/>
                    <a:gd name="T69" fmla="*/ 38 h 79"/>
                    <a:gd name="T70" fmla="*/ 113 w 115"/>
                    <a:gd name="T71" fmla="*/ 33 h 79"/>
                    <a:gd name="T72" fmla="*/ 111 w 115"/>
                    <a:gd name="T73" fmla="*/ 29 h 79"/>
                    <a:gd name="T74" fmla="*/ 109 w 115"/>
                    <a:gd name="T75" fmla="*/ 26 h 79"/>
                    <a:gd name="T76" fmla="*/ 107 w 115"/>
                    <a:gd name="T77" fmla="*/ 22 h 79"/>
                    <a:gd name="T78" fmla="*/ 107 w 115"/>
                    <a:gd name="T79" fmla="*/ 19 h 79"/>
                    <a:gd name="T80" fmla="*/ 105 w 115"/>
                    <a:gd name="T81" fmla="*/ 14 h 79"/>
                    <a:gd name="T82" fmla="*/ 100 w 115"/>
                    <a:gd name="T83" fmla="*/ 10 h 79"/>
                    <a:gd name="T84" fmla="*/ 93 w 115"/>
                    <a:gd name="T85" fmla="*/ 5 h 79"/>
                    <a:gd name="T86" fmla="*/ 82 w 115"/>
                    <a:gd name="T87" fmla="*/ 2 h 79"/>
                    <a:gd name="T88" fmla="*/ 71 w 115"/>
                    <a:gd name="T89" fmla="*/ 0 h 79"/>
                    <a:gd name="T90" fmla="*/ 59 w 115"/>
                    <a:gd name="T91" fmla="*/ 0 h 79"/>
                    <a:gd name="T92" fmla="*/ 43 w 115"/>
                    <a:gd name="T93" fmla="*/ 1 h 7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5"/>
                    <a:gd name="T142" fmla="*/ 0 h 79"/>
                    <a:gd name="T143" fmla="*/ 115 w 115"/>
                    <a:gd name="T144" fmla="*/ 79 h 7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5" h="79">
                      <a:moveTo>
                        <a:pt x="43" y="1"/>
                      </a:moveTo>
                      <a:lnTo>
                        <a:pt x="32" y="4"/>
                      </a:lnTo>
                      <a:lnTo>
                        <a:pt x="23" y="7"/>
                      </a:lnTo>
                      <a:lnTo>
                        <a:pt x="17" y="11"/>
                      </a:lnTo>
                      <a:lnTo>
                        <a:pt x="11" y="19"/>
                      </a:lnTo>
                      <a:lnTo>
                        <a:pt x="4" y="31"/>
                      </a:lnTo>
                      <a:lnTo>
                        <a:pt x="0" y="41"/>
                      </a:lnTo>
                      <a:lnTo>
                        <a:pt x="1" y="45"/>
                      </a:lnTo>
                      <a:lnTo>
                        <a:pt x="3" y="50"/>
                      </a:lnTo>
                      <a:lnTo>
                        <a:pt x="4" y="56"/>
                      </a:lnTo>
                      <a:lnTo>
                        <a:pt x="13" y="78"/>
                      </a:lnTo>
                      <a:lnTo>
                        <a:pt x="19" y="73"/>
                      </a:lnTo>
                      <a:lnTo>
                        <a:pt x="28" y="73"/>
                      </a:lnTo>
                      <a:lnTo>
                        <a:pt x="34" y="72"/>
                      </a:lnTo>
                      <a:lnTo>
                        <a:pt x="42" y="69"/>
                      </a:lnTo>
                      <a:lnTo>
                        <a:pt x="39" y="57"/>
                      </a:lnTo>
                      <a:lnTo>
                        <a:pt x="39" y="54"/>
                      </a:lnTo>
                      <a:lnTo>
                        <a:pt x="31" y="46"/>
                      </a:lnTo>
                      <a:lnTo>
                        <a:pt x="29" y="33"/>
                      </a:lnTo>
                      <a:lnTo>
                        <a:pt x="31" y="22"/>
                      </a:lnTo>
                      <a:lnTo>
                        <a:pt x="47" y="15"/>
                      </a:lnTo>
                      <a:lnTo>
                        <a:pt x="74" y="14"/>
                      </a:lnTo>
                      <a:lnTo>
                        <a:pt x="87" y="21"/>
                      </a:lnTo>
                      <a:lnTo>
                        <a:pt x="86" y="45"/>
                      </a:lnTo>
                      <a:lnTo>
                        <a:pt x="74" y="54"/>
                      </a:lnTo>
                      <a:lnTo>
                        <a:pt x="72" y="69"/>
                      </a:lnTo>
                      <a:lnTo>
                        <a:pt x="78" y="67"/>
                      </a:lnTo>
                      <a:lnTo>
                        <a:pt x="83" y="69"/>
                      </a:lnTo>
                      <a:lnTo>
                        <a:pt x="90" y="71"/>
                      </a:lnTo>
                      <a:lnTo>
                        <a:pt x="95" y="72"/>
                      </a:lnTo>
                      <a:lnTo>
                        <a:pt x="102" y="74"/>
                      </a:lnTo>
                      <a:lnTo>
                        <a:pt x="109" y="58"/>
                      </a:lnTo>
                      <a:lnTo>
                        <a:pt x="111" y="49"/>
                      </a:lnTo>
                      <a:lnTo>
                        <a:pt x="113" y="43"/>
                      </a:lnTo>
                      <a:lnTo>
                        <a:pt x="114" y="38"/>
                      </a:lnTo>
                      <a:lnTo>
                        <a:pt x="113" y="33"/>
                      </a:lnTo>
                      <a:lnTo>
                        <a:pt x="111" y="29"/>
                      </a:lnTo>
                      <a:lnTo>
                        <a:pt x="109" y="26"/>
                      </a:lnTo>
                      <a:lnTo>
                        <a:pt x="107" y="22"/>
                      </a:lnTo>
                      <a:lnTo>
                        <a:pt x="107" y="19"/>
                      </a:lnTo>
                      <a:lnTo>
                        <a:pt x="105" y="14"/>
                      </a:lnTo>
                      <a:lnTo>
                        <a:pt x="100" y="10"/>
                      </a:lnTo>
                      <a:lnTo>
                        <a:pt x="93" y="5"/>
                      </a:lnTo>
                      <a:lnTo>
                        <a:pt x="82" y="2"/>
                      </a:lnTo>
                      <a:lnTo>
                        <a:pt x="71" y="0"/>
                      </a:lnTo>
                      <a:lnTo>
                        <a:pt x="59" y="0"/>
                      </a:lnTo>
                      <a:lnTo>
                        <a:pt x="43" y="1"/>
                      </a:lnTo>
                    </a:path>
                  </a:pathLst>
                </a:custGeom>
                <a:solidFill>
                  <a:srgbClr val="B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34" name="Freeform 76"/>
                <p:cNvSpPr>
                  <a:spLocks/>
                </p:cNvSpPr>
                <p:nvPr/>
              </p:nvSpPr>
              <p:spPr bwMode="auto">
                <a:xfrm>
                  <a:off x="3191" y="1746"/>
                  <a:ext cx="92" cy="89"/>
                </a:xfrm>
                <a:custGeom>
                  <a:avLst/>
                  <a:gdLst>
                    <a:gd name="T0" fmla="*/ 34 w 92"/>
                    <a:gd name="T1" fmla="*/ 1 h 89"/>
                    <a:gd name="T2" fmla="*/ 26 w 92"/>
                    <a:gd name="T3" fmla="*/ 3 h 89"/>
                    <a:gd name="T4" fmla="*/ 20 w 92"/>
                    <a:gd name="T5" fmla="*/ 6 h 89"/>
                    <a:gd name="T6" fmla="*/ 17 w 92"/>
                    <a:gd name="T7" fmla="*/ 9 h 89"/>
                    <a:gd name="T8" fmla="*/ 16 w 92"/>
                    <a:gd name="T9" fmla="*/ 14 h 89"/>
                    <a:gd name="T10" fmla="*/ 15 w 92"/>
                    <a:gd name="T11" fmla="*/ 20 h 89"/>
                    <a:gd name="T12" fmla="*/ 17 w 92"/>
                    <a:gd name="T13" fmla="*/ 32 h 89"/>
                    <a:gd name="T14" fmla="*/ 20 w 92"/>
                    <a:gd name="T15" fmla="*/ 35 h 89"/>
                    <a:gd name="T16" fmla="*/ 26 w 92"/>
                    <a:gd name="T17" fmla="*/ 41 h 89"/>
                    <a:gd name="T18" fmla="*/ 26 w 92"/>
                    <a:gd name="T19" fmla="*/ 54 h 89"/>
                    <a:gd name="T20" fmla="*/ 0 w 92"/>
                    <a:gd name="T21" fmla="*/ 62 h 89"/>
                    <a:gd name="T22" fmla="*/ 47 w 92"/>
                    <a:gd name="T23" fmla="*/ 88 h 89"/>
                    <a:gd name="T24" fmla="*/ 91 w 92"/>
                    <a:gd name="T25" fmla="*/ 60 h 89"/>
                    <a:gd name="T26" fmla="*/ 60 w 92"/>
                    <a:gd name="T27" fmla="*/ 52 h 89"/>
                    <a:gd name="T28" fmla="*/ 60 w 92"/>
                    <a:gd name="T29" fmla="*/ 41 h 89"/>
                    <a:gd name="T30" fmla="*/ 69 w 92"/>
                    <a:gd name="T31" fmla="*/ 35 h 89"/>
                    <a:gd name="T32" fmla="*/ 72 w 92"/>
                    <a:gd name="T33" fmla="*/ 32 h 89"/>
                    <a:gd name="T34" fmla="*/ 74 w 92"/>
                    <a:gd name="T35" fmla="*/ 21 h 89"/>
                    <a:gd name="T36" fmla="*/ 75 w 92"/>
                    <a:gd name="T37" fmla="*/ 15 h 89"/>
                    <a:gd name="T38" fmla="*/ 75 w 92"/>
                    <a:gd name="T39" fmla="*/ 11 h 89"/>
                    <a:gd name="T40" fmla="*/ 71 w 92"/>
                    <a:gd name="T41" fmla="*/ 7 h 89"/>
                    <a:gd name="T42" fmla="*/ 67 w 92"/>
                    <a:gd name="T43" fmla="*/ 3 h 89"/>
                    <a:gd name="T44" fmla="*/ 60 w 92"/>
                    <a:gd name="T45" fmla="*/ 1 h 89"/>
                    <a:gd name="T46" fmla="*/ 51 w 92"/>
                    <a:gd name="T47" fmla="*/ 0 h 89"/>
                    <a:gd name="T48" fmla="*/ 42 w 92"/>
                    <a:gd name="T49" fmla="*/ 0 h 89"/>
                    <a:gd name="T50" fmla="*/ 34 w 92"/>
                    <a:gd name="T51" fmla="*/ 1 h 8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2"/>
                    <a:gd name="T79" fmla="*/ 0 h 89"/>
                    <a:gd name="T80" fmla="*/ 92 w 92"/>
                    <a:gd name="T81" fmla="*/ 89 h 8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2" h="89">
                      <a:moveTo>
                        <a:pt x="34" y="1"/>
                      </a:moveTo>
                      <a:lnTo>
                        <a:pt x="26" y="3"/>
                      </a:lnTo>
                      <a:lnTo>
                        <a:pt x="20" y="6"/>
                      </a:lnTo>
                      <a:lnTo>
                        <a:pt x="17" y="9"/>
                      </a:lnTo>
                      <a:lnTo>
                        <a:pt x="16" y="14"/>
                      </a:lnTo>
                      <a:lnTo>
                        <a:pt x="15" y="20"/>
                      </a:lnTo>
                      <a:lnTo>
                        <a:pt x="17" y="32"/>
                      </a:lnTo>
                      <a:lnTo>
                        <a:pt x="20" y="35"/>
                      </a:lnTo>
                      <a:lnTo>
                        <a:pt x="26" y="41"/>
                      </a:lnTo>
                      <a:lnTo>
                        <a:pt x="26" y="54"/>
                      </a:lnTo>
                      <a:lnTo>
                        <a:pt x="0" y="62"/>
                      </a:lnTo>
                      <a:lnTo>
                        <a:pt x="47" y="88"/>
                      </a:lnTo>
                      <a:lnTo>
                        <a:pt x="91" y="60"/>
                      </a:lnTo>
                      <a:lnTo>
                        <a:pt x="60" y="52"/>
                      </a:lnTo>
                      <a:lnTo>
                        <a:pt x="60" y="41"/>
                      </a:lnTo>
                      <a:lnTo>
                        <a:pt x="69" y="35"/>
                      </a:lnTo>
                      <a:lnTo>
                        <a:pt x="72" y="32"/>
                      </a:lnTo>
                      <a:lnTo>
                        <a:pt x="74" y="21"/>
                      </a:lnTo>
                      <a:lnTo>
                        <a:pt x="75" y="15"/>
                      </a:lnTo>
                      <a:lnTo>
                        <a:pt x="75" y="11"/>
                      </a:lnTo>
                      <a:lnTo>
                        <a:pt x="71" y="7"/>
                      </a:lnTo>
                      <a:lnTo>
                        <a:pt x="67" y="3"/>
                      </a:lnTo>
                      <a:lnTo>
                        <a:pt x="60" y="1"/>
                      </a:lnTo>
                      <a:lnTo>
                        <a:pt x="51" y="0"/>
                      </a:lnTo>
                      <a:lnTo>
                        <a:pt x="42" y="0"/>
                      </a:lnTo>
                      <a:lnTo>
                        <a:pt x="34" y="1"/>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35" name="Freeform 77"/>
                <p:cNvSpPr>
                  <a:spLocks/>
                </p:cNvSpPr>
                <p:nvPr/>
              </p:nvSpPr>
              <p:spPr bwMode="auto">
                <a:xfrm>
                  <a:off x="3211" y="1762"/>
                  <a:ext cx="27" cy="15"/>
                </a:xfrm>
                <a:custGeom>
                  <a:avLst/>
                  <a:gdLst>
                    <a:gd name="T0" fmla="*/ 3 w 27"/>
                    <a:gd name="T1" fmla="*/ 0 h 15"/>
                    <a:gd name="T2" fmla="*/ 10 w 27"/>
                    <a:gd name="T3" fmla="*/ 0 h 15"/>
                    <a:gd name="T4" fmla="*/ 16 w 27"/>
                    <a:gd name="T5" fmla="*/ 1 h 15"/>
                    <a:gd name="T6" fmla="*/ 19 w 27"/>
                    <a:gd name="T7" fmla="*/ 1 h 15"/>
                    <a:gd name="T8" fmla="*/ 19 w 27"/>
                    <a:gd name="T9" fmla="*/ 12 h 15"/>
                    <a:gd name="T10" fmla="*/ 26 w 27"/>
                    <a:gd name="T11" fmla="*/ 12 h 15"/>
                    <a:gd name="T12" fmla="*/ 21 w 27"/>
                    <a:gd name="T13" fmla="*/ 14 h 15"/>
                    <a:gd name="T14" fmla="*/ 17 w 27"/>
                    <a:gd name="T15" fmla="*/ 12 h 15"/>
                    <a:gd name="T16" fmla="*/ 17 w 27"/>
                    <a:gd name="T17" fmla="*/ 4 h 15"/>
                    <a:gd name="T18" fmla="*/ 7 w 27"/>
                    <a:gd name="T19" fmla="*/ 5 h 15"/>
                    <a:gd name="T20" fmla="*/ 13 w 27"/>
                    <a:gd name="T21" fmla="*/ 3 h 15"/>
                    <a:gd name="T22" fmla="*/ 5 w 27"/>
                    <a:gd name="T23" fmla="*/ 4 h 15"/>
                    <a:gd name="T24" fmla="*/ 0 w 27"/>
                    <a:gd name="T25" fmla="*/ 3 h 15"/>
                    <a:gd name="T26" fmla="*/ 3 w 27"/>
                    <a:gd name="T27" fmla="*/ 0 h 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
                    <a:gd name="T43" fmla="*/ 0 h 15"/>
                    <a:gd name="T44" fmla="*/ 27 w 27"/>
                    <a:gd name="T45" fmla="*/ 15 h 1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 h="15">
                      <a:moveTo>
                        <a:pt x="3" y="0"/>
                      </a:moveTo>
                      <a:lnTo>
                        <a:pt x="10" y="0"/>
                      </a:lnTo>
                      <a:lnTo>
                        <a:pt x="16" y="1"/>
                      </a:lnTo>
                      <a:lnTo>
                        <a:pt x="19" y="1"/>
                      </a:lnTo>
                      <a:lnTo>
                        <a:pt x="19" y="12"/>
                      </a:lnTo>
                      <a:lnTo>
                        <a:pt x="26" y="12"/>
                      </a:lnTo>
                      <a:lnTo>
                        <a:pt x="21" y="14"/>
                      </a:lnTo>
                      <a:lnTo>
                        <a:pt x="17" y="12"/>
                      </a:lnTo>
                      <a:lnTo>
                        <a:pt x="17" y="4"/>
                      </a:lnTo>
                      <a:lnTo>
                        <a:pt x="7" y="5"/>
                      </a:lnTo>
                      <a:lnTo>
                        <a:pt x="13" y="3"/>
                      </a:lnTo>
                      <a:lnTo>
                        <a:pt x="5" y="4"/>
                      </a:lnTo>
                      <a:lnTo>
                        <a:pt x="0" y="3"/>
                      </a:lnTo>
                      <a:lnTo>
                        <a:pt x="3" y="0"/>
                      </a:lnTo>
                    </a:path>
                  </a:pathLst>
                </a:custGeom>
                <a:solidFill>
                  <a:srgbClr val="B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10014" name="Group 83"/>
              <p:cNvGrpSpPr>
                <a:grpSpLocks/>
              </p:cNvGrpSpPr>
              <p:nvPr/>
            </p:nvGrpSpPr>
            <p:grpSpPr bwMode="auto">
              <a:xfrm>
                <a:off x="3165" y="1940"/>
                <a:ext cx="179" cy="201"/>
                <a:chOff x="3165" y="1940"/>
                <a:chExt cx="179" cy="201"/>
              </a:xfrm>
            </p:grpSpPr>
            <p:grpSp>
              <p:nvGrpSpPr>
                <p:cNvPr id="10029" name="Group 81"/>
                <p:cNvGrpSpPr>
                  <a:grpSpLocks/>
                </p:cNvGrpSpPr>
                <p:nvPr/>
              </p:nvGrpSpPr>
              <p:grpSpPr bwMode="auto">
                <a:xfrm>
                  <a:off x="3165" y="1940"/>
                  <a:ext cx="179" cy="201"/>
                  <a:chOff x="3165" y="1940"/>
                  <a:chExt cx="179" cy="201"/>
                </a:xfrm>
              </p:grpSpPr>
              <p:sp>
                <p:nvSpPr>
                  <p:cNvPr id="10031" name="Freeform 79"/>
                  <p:cNvSpPr>
                    <a:spLocks/>
                  </p:cNvSpPr>
                  <p:nvPr/>
                </p:nvSpPr>
                <p:spPr bwMode="auto">
                  <a:xfrm>
                    <a:off x="3165" y="1986"/>
                    <a:ext cx="128" cy="155"/>
                  </a:xfrm>
                  <a:custGeom>
                    <a:avLst/>
                    <a:gdLst>
                      <a:gd name="T0" fmla="*/ 23 w 128"/>
                      <a:gd name="T1" fmla="*/ 3 h 155"/>
                      <a:gd name="T2" fmla="*/ 24 w 128"/>
                      <a:gd name="T3" fmla="*/ 48 h 155"/>
                      <a:gd name="T4" fmla="*/ 24 w 128"/>
                      <a:gd name="T5" fmla="*/ 85 h 155"/>
                      <a:gd name="T6" fmla="*/ 29 w 128"/>
                      <a:gd name="T7" fmla="*/ 121 h 155"/>
                      <a:gd name="T8" fmla="*/ 15 w 128"/>
                      <a:gd name="T9" fmla="*/ 137 h 155"/>
                      <a:gd name="T10" fmla="*/ 3 w 128"/>
                      <a:gd name="T11" fmla="*/ 147 h 155"/>
                      <a:gd name="T12" fmla="*/ 0 w 128"/>
                      <a:gd name="T13" fmla="*/ 150 h 155"/>
                      <a:gd name="T14" fmla="*/ 5 w 128"/>
                      <a:gd name="T15" fmla="*/ 154 h 155"/>
                      <a:gd name="T16" fmla="*/ 28 w 128"/>
                      <a:gd name="T17" fmla="*/ 153 h 155"/>
                      <a:gd name="T18" fmla="*/ 48 w 128"/>
                      <a:gd name="T19" fmla="*/ 133 h 155"/>
                      <a:gd name="T20" fmla="*/ 50 w 128"/>
                      <a:gd name="T21" fmla="*/ 120 h 155"/>
                      <a:gd name="T22" fmla="*/ 65 w 128"/>
                      <a:gd name="T23" fmla="*/ 77 h 155"/>
                      <a:gd name="T24" fmla="*/ 67 w 128"/>
                      <a:gd name="T25" fmla="*/ 67 h 155"/>
                      <a:gd name="T26" fmla="*/ 66 w 128"/>
                      <a:gd name="T27" fmla="*/ 88 h 155"/>
                      <a:gd name="T28" fmla="*/ 73 w 128"/>
                      <a:gd name="T29" fmla="*/ 116 h 155"/>
                      <a:gd name="T30" fmla="*/ 71 w 128"/>
                      <a:gd name="T31" fmla="*/ 129 h 155"/>
                      <a:gd name="T32" fmla="*/ 81 w 128"/>
                      <a:gd name="T33" fmla="*/ 142 h 155"/>
                      <a:gd name="T34" fmla="*/ 94 w 128"/>
                      <a:gd name="T35" fmla="*/ 152 h 155"/>
                      <a:gd name="T36" fmla="*/ 115 w 128"/>
                      <a:gd name="T37" fmla="*/ 152 h 155"/>
                      <a:gd name="T38" fmla="*/ 121 w 128"/>
                      <a:gd name="T39" fmla="*/ 149 h 155"/>
                      <a:gd name="T40" fmla="*/ 99 w 128"/>
                      <a:gd name="T41" fmla="*/ 129 h 155"/>
                      <a:gd name="T42" fmla="*/ 97 w 128"/>
                      <a:gd name="T43" fmla="*/ 119 h 155"/>
                      <a:gd name="T44" fmla="*/ 101 w 128"/>
                      <a:gd name="T45" fmla="*/ 99 h 155"/>
                      <a:gd name="T46" fmla="*/ 109 w 128"/>
                      <a:gd name="T47" fmla="*/ 65 h 155"/>
                      <a:gd name="T48" fmla="*/ 127 w 128"/>
                      <a:gd name="T49" fmla="*/ 0 h 155"/>
                      <a:gd name="T50" fmla="*/ 23 w 128"/>
                      <a:gd name="T51" fmla="*/ 3 h 1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8"/>
                      <a:gd name="T79" fmla="*/ 0 h 155"/>
                      <a:gd name="T80" fmla="*/ 128 w 128"/>
                      <a:gd name="T81" fmla="*/ 155 h 15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8" h="155">
                        <a:moveTo>
                          <a:pt x="23" y="3"/>
                        </a:moveTo>
                        <a:lnTo>
                          <a:pt x="24" y="48"/>
                        </a:lnTo>
                        <a:lnTo>
                          <a:pt x="24" y="85"/>
                        </a:lnTo>
                        <a:lnTo>
                          <a:pt x="29" y="121"/>
                        </a:lnTo>
                        <a:lnTo>
                          <a:pt x="15" y="137"/>
                        </a:lnTo>
                        <a:lnTo>
                          <a:pt x="3" y="147"/>
                        </a:lnTo>
                        <a:lnTo>
                          <a:pt x="0" y="150"/>
                        </a:lnTo>
                        <a:lnTo>
                          <a:pt x="5" y="154"/>
                        </a:lnTo>
                        <a:lnTo>
                          <a:pt x="28" y="153"/>
                        </a:lnTo>
                        <a:lnTo>
                          <a:pt x="48" y="133"/>
                        </a:lnTo>
                        <a:lnTo>
                          <a:pt x="50" y="120"/>
                        </a:lnTo>
                        <a:lnTo>
                          <a:pt x="65" y="77"/>
                        </a:lnTo>
                        <a:lnTo>
                          <a:pt x="67" y="67"/>
                        </a:lnTo>
                        <a:lnTo>
                          <a:pt x="66" y="88"/>
                        </a:lnTo>
                        <a:lnTo>
                          <a:pt x="73" y="116"/>
                        </a:lnTo>
                        <a:lnTo>
                          <a:pt x="71" y="129"/>
                        </a:lnTo>
                        <a:lnTo>
                          <a:pt x="81" y="142"/>
                        </a:lnTo>
                        <a:lnTo>
                          <a:pt x="94" y="152"/>
                        </a:lnTo>
                        <a:lnTo>
                          <a:pt x="115" y="152"/>
                        </a:lnTo>
                        <a:lnTo>
                          <a:pt x="121" y="149"/>
                        </a:lnTo>
                        <a:lnTo>
                          <a:pt x="99" y="129"/>
                        </a:lnTo>
                        <a:lnTo>
                          <a:pt x="97" y="119"/>
                        </a:lnTo>
                        <a:lnTo>
                          <a:pt x="101" y="99"/>
                        </a:lnTo>
                        <a:lnTo>
                          <a:pt x="109" y="65"/>
                        </a:lnTo>
                        <a:lnTo>
                          <a:pt x="127" y="0"/>
                        </a:lnTo>
                        <a:lnTo>
                          <a:pt x="23" y="3"/>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32" name="Freeform 80"/>
                  <p:cNvSpPr>
                    <a:spLocks/>
                  </p:cNvSpPr>
                  <p:nvPr/>
                </p:nvSpPr>
                <p:spPr bwMode="auto">
                  <a:xfrm>
                    <a:off x="3320" y="1940"/>
                    <a:ext cx="24" cy="20"/>
                  </a:xfrm>
                  <a:custGeom>
                    <a:avLst/>
                    <a:gdLst>
                      <a:gd name="T0" fmla="*/ 23 w 24"/>
                      <a:gd name="T1" fmla="*/ 0 h 20"/>
                      <a:gd name="T2" fmla="*/ 23 w 24"/>
                      <a:gd name="T3" fmla="*/ 10 h 20"/>
                      <a:gd name="T4" fmla="*/ 0 w 24"/>
                      <a:gd name="T5" fmla="*/ 19 h 20"/>
                      <a:gd name="T6" fmla="*/ 11 w 24"/>
                      <a:gd name="T7" fmla="*/ 1 h 20"/>
                      <a:gd name="T8" fmla="*/ 23 w 24"/>
                      <a:gd name="T9" fmla="*/ 0 h 20"/>
                      <a:gd name="T10" fmla="*/ 0 60000 65536"/>
                      <a:gd name="T11" fmla="*/ 0 60000 65536"/>
                      <a:gd name="T12" fmla="*/ 0 60000 65536"/>
                      <a:gd name="T13" fmla="*/ 0 60000 65536"/>
                      <a:gd name="T14" fmla="*/ 0 60000 65536"/>
                      <a:gd name="T15" fmla="*/ 0 w 24"/>
                      <a:gd name="T16" fmla="*/ 0 h 20"/>
                      <a:gd name="T17" fmla="*/ 24 w 24"/>
                      <a:gd name="T18" fmla="*/ 20 h 20"/>
                    </a:gdLst>
                    <a:ahLst/>
                    <a:cxnLst>
                      <a:cxn ang="T10">
                        <a:pos x="T0" y="T1"/>
                      </a:cxn>
                      <a:cxn ang="T11">
                        <a:pos x="T2" y="T3"/>
                      </a:cxn>
                      <a:cxn ang="T12">
                        <a:pos x="T4" y="T5"/>
                      </a:cxn>
                      <a:cxn ang="T13">
                        <a:pos x="T6" y="T7"/>
                      </a:cxn>
                      <a:cxn ang="T14">
                        <a:pos x="T8" y="T9"/>
                      </a:cxn>
                    </a:cxnLst>
                    <a:rect l="T15" t="T16" r="T17" b="T18"/>
                    <a:pathLst>
                      <a:path w="24" h="20">
                        <a:moveTo>
                          <a:pt x="23" y="0"/>
                        </a:moveTo>
                        <a:lnTo>
                          <a:pt x="23" y="10"/>
                        </a:lnTo>
                        <a:lnTo>
                          <a:pt x="0" y="19"/>
                        </a:lnTo>
                        <a:lnTo>
                          <a:pt x="11" y="1"/>
                        </a:lnTo>
                        <a:lnTo>
                          <a:pt x="23"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10030" name="Freeform 82"/>
                <p:cNvSpPr>
                  <a:spLocks/>
                </p:cNvSpPr>
                <p:nvPr/>
              </p:nvSpPr>
              <p:spPr bwMode="auto">
                <a:xfrm>
                  <a:off x="3234" y="1986"/>
                  <a:ext cx="11" cy="73"/>
                </a:xfrm>
                <a:custGeom>
                  <a:avLst/>
                  <a:gdLst>
                    <a:gd name="T0" fmla="*/ 10 w 11"/>
                    <a:gd name="T1" fmla="*/ 0 h 73"/>
                    <a:gd name="T2" fmla="*/ 10 w 11"/>
                    <a:gd name="T3" fmla="*/ 24 h 73"/>
                    <a:gd name="T4" fmla="*/ 8 w 11"/>
                    <a:gd name="T5" fmla="*/ 38 h 73"/>
                    <a:gd name="T6" fmla="*/ 6 w 11"/>
                    <a:gd name="T7" fmla="*/ 54 h 73"/>
                    <a:gd name="T8" fmla="*/ 0 w 11"/>
                    <a:gd name="T9" fmla="*/ 68 h 73"/>
                    <a:gd name="T10" fmla="*/ 1 w 11"/>
                    <a:gd name="T11" fmla="*/ 72 h 73"/>
                    <a:gd name="T12" fmla="*/ 10 w 11"/>
                    <a:gd name="T13" fmla="*/ 0 h 73"/>
                    <a:gd name="T14" fmla="*/ 0 60000 65536"/>
                    <a:gd name="T15" fmla="*/ 0 60000 65536"/>
                    <a:gd name="T16" fmla="*/ 0 60000 65536"/>
                    <a:gd name="T17" fmla="*/ 0 60000 65536"/>
                    <a:gd name="T18" fmla="*/ 0 60000 65536"/>
                    <a:gd name="T19" fmla="*/ 0 60000 65536"/>
                    <a:gd name="T20" fmla="*/ 0 60000 65536"/>
                    <a:gd name="T21" fmla="*/ 0 w 11"/>
                    <a:gd name="T22" fmla="*/ 0 h 73"/>
                    <a:gd name="T23" fmla="*/ 11 w 11"/>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73">
                      <a:moveTo>
                        <a:pt x="10" y="0"/>
                      </a:moveTo>
                      <a:lnTo>
                        <a:pt x="10" y="24"/>
                      </a:lnTo>
                      <a:lnTo>
                        <a:pt x="8" y="38"/>
                      </a:lnTo>
                      <a:lnTo>
                        <a:pt x="6" y="54"/>
                      </a:lnTo>
                      <a:lnTo>
                        <a:pt x="0" y="68"/>
                      </a:lnTo>
                      <a:lnTo>
                        <a:pt x="1" y="72"/>
                      </a:lnTo>
                      <a:lnTo>
                        <a:pt x="10" y="0"/>
                      </a:lnTo>
                    </a:path>
                  </a:pathLst>
                </a:custGeom>
                <a:solidFill>
                  <a:srgbClr val="FF5F1F"/>
                </a:solidFill>
                <a:ln w="12700" cap="rnd">
                  <a:solidFill>
                    <a:srgbClr val="FF5F1F"/>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10015" name="Group 86"/>
              <p:cNvGrpSpPr>
                <a:grpSpLocks/>
              </p:cNvGrpSpPr>
              <p:nvPr/>
            </p:nvGrpSpPr>
            <p:grpSpPr bwMode="auto">
              <a:xfrm>
                <a:off x="3158" y="2119"/>
                <a:ext cx="137" cy="43"/>
                <a:chOff x="3158" y="2119"/>
                <a:chExt cx="137" cy="43"/>
              </a:xfrm>
            </p:grpSpPr>
            <p:sp>
              <p:nvSpPr>
                <p:cNvPr id="10027" name="Freeform 84"/>
                <p:cNvSpPr>
                  <a:spLocks/>
                </p:cNvSpPr>
                <p:nvPr/>
              </p:nvSpPr>
              <p:spPr bwMode="auto">
                <a:xfrm>
                  <a:off x="3235" y="2119"/>
                  <a:ext cx="60" cy="40"/>
                </a:xfrm>
                <a:custGeom>
                  <a:avLst/>
                  <a:gdLst>
                    <a:gd name="T0" fmla="*/ 4 w 60"/>
                    <a:gd name="T1" fmla="*/ 0 h 40"/>
                    <a:gd name="T2" fmla="*/ 0 w 60"/>
                    <a:gd name="T3" fmla="*/ 6 h 40"/>
                    <a:gd name="T4" fmla="*/ 0 w 60"/>
                    <a:gd name="T5" fmla="*/ 17 h 40"/>
                    <a:gd name="T6" fmla="*/ 6 w 60"/>
                    <a:gd name="T7" fmla="*/ 13 h 40"/>
                    <a:gd name="T8" fmla="*/ 12 w 60"/>
                    <a:gd name="T9" fmla="*/ 19 h 40"/>
                    <a:gd name="T10" fmla="*/ 14 w 60"/>
                    <a:gd name="T11" fmla="*/ 27 h 40"/>
                    <a:gd name="T12" fmla="*/ 24 w 60"/>
                    <a:gd name="T13" fmla="*/ 34 h 40"/>
                    <a:gd name="T14" fmla="*/ 38 w 60"/>
                    <a:gd name="T15" fmla="*/ 38 h 40"/>
                    <a:gd name="T16" fmla="*/ 49 w 60"/>
                    <a:gd name="T17" fmla="*/ 39 h 40"/>
                    <a:gd name="T18" fmla="*/ 59 w 60"/>
                    <a:gd name="T19" fmla="*/ 38 h 40"/>
                    <a:gd name="T20" fmla="*/ 59 w 60"/>
                    <a:gd name="T21" fmla="*/ 30 h 40"/>
                    <a:gd name="T22" fmla="*/ 51 w 60"/>
                    <a:gd name="T23" fmla="*/ 19 h 40"/>
                    <a:gd name="T24" fmla="*/ 47 w 60"/>
                    <a:gd name="T25" fmla="*/ 22 h 40"/>
                    <a:gd name="T26" fmla="*/ 38 w 60"/>
                    <a:gd name="T27" fmla="*/ 22 h 40"/>
                    <a:gd name="T28" fmla="*/ 26 w 60"/>
                    <a:gd name="T29" fmla="*/ 21 h 40"/>
                    <a:gd name="T30" fmla="*/ 18 w 60"/>
                    <a:gd name="T31" fmla="*/ 16 h 40"/>
                    <a:gd name="T32" fmla="*/ 11 w 60"/>
                    <a:gd name="T33" fmla="*/ 10 h 40"/>
                    <a:gd name="T34" fmla="*/ 4 w 60"/>
                    <a:gd name="T35" fmla="*/ 0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
                    <a:gd name="T55" fmla="*/ 0 h 40"/>
                    <a:gd name="T56" fmla="*/ 60 w 6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 h="40">
                      <a:moveTo>
                        <a:pt x="4" y="0"/>
                      </a:moveTo>
                      <a:lnTo>
                        <a:pt x="0" y="6"/>
                      </a:lnTo>
                      <a:lnTo>
                        <a:pt x="0" y="17"/>
                      </a:lnTo>
                      <a:lnTo>
                        <a:pt x="6" y="13"/>
                      </a:lnTo>
                      <a:lnTo>
                        <a:pt x="12" y="19"/>
                      </a:lnTo>
                      <a:lnTo>
                        <a:pt x="14" y="27"/>
                      </a:lnTo>
                      <a:lnTo>
                        <a:pt x="24" y="34"/>
                      </a:lnTo>
                      <a:lnTo>
                        <a:pt x="38" y="38"/>
                      </a:lnTo>
                      <a:lnTo>
                        <a:pt x="49" y="39"/>
                      </a:lnTo>
                      <a:lnTo>
                        <a:pt x="59" y="38"/>
                      </a:lnTo>
                      <a:lnTo>
                        <a:pt x="59" y="30"/>
                      </a:lnTo>
                      <a:lnTo>
                        <a:pt x="51" y="19"/>
                      </a:lnTo>
                      <a:lnTo>
                        <a:pt x="47" y="22"/>
                      </a:lnTo>
                      <a:lnTo>
                        <a:pt x="38" y="22"/>
                      </a:lnTo>
                      <a:lnTo>
                        <a:pt x="26" y="21"/>
                      </a:lnTo>
                      <a:lnTo>
                        <a:pt x="18" y="16"/>
                      </a:lnTo>
                      <a:lnTo>
                        <a:pt x="11" y="10"/>
                      </a:lnTo>
                      <a:lnTo>
                        <a:pt x="4" y="0"/>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28" name="Freeform 85"/>
                <p:cNvSpPr>
                  <a:spLocks/>
                </p:cNvSpPr>
                <p:nvPr/>
              </p:nvSpPr>
              <p:spPr bwMode="auto">
                <a:xfrm>
                  <a:off x="3158" y="2119"/>
                  <a:ext cx="54" cy="43"/>
                </a:xfrm>
                <a:custGeom>
                  <a:avLst/>
                  <a:gdLst>
                    <a:gd name="T0" fmla="*/ 52 w 54"/>
                    <a:gd name="T1" fmla="*/ 0 h 43"/>
                    <a:gd name="T2" fmla="*/ 53 w 54"/>
                    <a:gd name="T3" fmla="*/ 17 h 43"/>
                    <a:gd name="T4" fmla="*/ 50 w 54"/>
                    <a:gd name="T5" fmla="*/ 13 h 43"/>
                    <a:gd name="T6" fmla="*/ 45 w 54"/>
                    <a:gd name="T7" fmla="*/ 18 h 43"/>
                    <a:gd name="T8" fmla="*/ 42 w 54"/>
                    <a:gd name="T9" fmla="*/ 26 h 43"/>
                    <a:gd name="T10" fmla="*/ 37 w 54"/>
                    <a:gd name="T11" fmla="*/ 33 h 43"/>
                    <a:gd name="T12" fmla="*/ 26 w 54"/>
                    <a:gd name="T13" fmla="*/ 38 h 43"/>
                    <a:gd name="T14" fmla="*/ 17 w 54"/>
                    <a:gd name="T15" fmla="*/ 41 h 43"/>
                    <a:gd name="T16" fmla="*/ 7 w 54"/>
                    <a:gd name="T17" fmla="*/ 42 h 43"/>
                    <a:gd name="T18" fmla="*/ 4 w 54"/>
                    <a:gd name="T19" fmla="*/ 40 h 43"/>
                    <a:gd name="T20" fmla="*/ 1 w 54"/>
                    <a:gd name="T21" fmla="*/ 36 h 43"/>
                    <a:gd name="T22" fmla="*/ 0 w 54"/>
                    <a:gd name="T23" fmla="*/ 32 h 43"/>
                    <a:gd name="T24" fmla="*/ 1 w 54"/>
                    <a:gd name="T25" fmla="*/ 28 h 43"/>
                    <a:gd name="T26" fmla="*/ 6 w 54"/>
                    <a:gd name="T27" fmla="*/ 21 h 43"/>
                    <a:gd name="T28" fmla="*/ 13 w 54"/>
                    <a:gd name="T29" fmla="*/ 23 h 43"/>
                    <a:gd name="T30" fmla="*/ 25 w 54"/>
                    <a:gd name="T31" fmla="*/ 23 h 43"/>
                    <a:gd name="T32" fmla="*/ 33 w 54"/>
                    <a:gd name="T33" fmla="*/ 23 h 43"/>
                    <a:gd name="T34" fmla="*/ 47 w 54"/>
                    <a:gd name="T35" fmla="*/ 9 h 43"/>
                    <a:gd name="T36" fmla="*/ 52 w 54"/>
                    <a:gd name="T37" fmla="*/ 0 h 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4"/>
                    <a:gd name="T58" fmla="*/ 0 h 43"/>
                    <a:gd name="T59" fmla="*/ 54 w 54"/>
                    <a:gd name="T60" fmla="*/ 43 h 4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4" h="43">
                      <a:moveTo>
                        <a:pt x="52" y="0"/>
                      </a:moveTo>
                      <a:lnTo>
                        <a:pt x="53" y="17"/>
                      </a:lnTo>
                      <a:lnTo>
                        <a:pt x="50" y="13"/>
                      </a:lnTo>
                      <a:lnTo>
                        <a:pt x="45" y="18"/>
                      </a:lnTo>
                      <a:lnTo>
                        <a:pt x="42" y="26"/>
                      </a:lnTo>
                      <a:lnTo>
                        <a:pt x="37" y="33"/>
                      </a:lnTo>
                      <a:lnTo>
                        <a:pt x="26" y="38"/>
                      </a:lnTo>
                      <a:lnTo>
                        <a:pt x="17" y="41"/>
                      </a:lnTo>
                      <a:lnTo>
                        <a:pt x="7" y="42"/>
                      </a:lnTo>
                      <a:lnTo>
                        <a:pt x="4" y="40"/>
                      </a:lnTo>
                      <a:lnTo>
                        <a:pt x="1" y="36"/>
                      </a:lnTo>
                      <a:lnTo>
                        <a:pt x="0" y="32"/>
                      </a:lnTo>
                      <a:lnTo>
                        <a:pt x="1" y="28"/>
                      </a:lnTo>
                      <a:lnTo>
                        <a:pt x="6" y="21"/>
                      </a:lnTo>
                      <a:lnTo>
                        <a:pt x="13" y="23"/>
                      </a:lnTo>
                      <a:lnTo>
                        <a:pt x="25" y="23"/>
                      </a:lnTo>
                      <a:lnTo>
                        <a:pt x="33" y="23"/>
                      </a:lnTo>
                      <a:lnTo>
                        <a:pt x="47" y="9"/>
                      </a:lnTo>
                      <a:lnTo>
                        <a:pt x="52" y="0"/>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10016" name="Group 96"/>
              <p:cNvGrpSpPr>
                <a:grpSpLocks/>
              </p:cNvGrpSpPr>
              <p:nvPr/>
            </p:nvGrpSpPr>
            <p:grpSpPr bwMode="auto">
              <a:xfrm>
                <a:off x="3129" y="1805"/>
                <a:ext cx="220" cy="308"/>
                <a:chOff x="3129" y="1805"/>
                <a:chExt cx="220" cy="308"/>
              </a:xfrm>
            </p:grpSpPr>
            <p:grpSp>
              <p:nvGrpSpPr>
                <p:cNvPr id="10018" name="Group 91"/>
                <p:cNvGrpSpPr>
                  <a:grpSpLocks/>
                </p:cNvGrpSpPr>
                <p:nvPr/>
              </p:nvGrpSpPr>
              <p:grpSpPr bwMode="auto">
                <a:xfrm>
                  <a:off x="3129" y="1805"/>
                  <a:ext cx="220" cy="308"/>
                  <a:chOff x="3129" y="1805"/>
                  <a:chExt cx="220" cy="308"/>
                </a:xfrm>
              </p:grpSpPr>
              <p:sp>
                <p:nvSpPr>
                  <p:cNvPr id="10023" name="Freeform 87"/>
                  <p:cNvSpPr>
                    <a:spLocks/>
                  </p:cNvSpPr>
                  <p:nvPr/>
                </p:nvSpPr>
                <p:spPr bwMode="auto">
                  <a:xfrm>
                    <a:off x="3129" y="1805"/>
                    <a:ext cx="220" cy="308"/>
                  </a:xfrm>
                  <a:custGeom>
                    <a:avLst/>
                    <a:gdLst>
                      <a:gd name="T0" fmla="*/ 62 w 220"/>
                      <a:gd name="T1" fmla="*/ 3 h 308"/>
                      <a:gd name="T2" fmla="*/ 19 w 220"/>
                      <a:gd name="T3" fmla="*/ 13 h 308"/>
                      <a:gd name="T4" fmla="*/ 8 w 220"/>
                      <a:gd name="T5" fmla="*/ 21 h 308"/>
                      <a:gd name="T6" fmla="*/ 0 w 220"/>
                      <a:gd name="T7" fmla="*/ 92 h 308"/>
                      <a:gd name="T8" fmla="*/ 3 w 220"/>
                      <a:gd name="T9" fmla="*/ 109 h 308"/>
                      <a:gd name="T10" fmla="*/ 30 w 220"/>
                      <a:gd name="T11" fmla="*/ 108 h 308"/>
                      <a:gd name="T12" fmla="*/ 28 w 220"/>
                      <a:gd name="T13" fmla="*/ 149 h 308"/>
                      <a:gd name="T14" fmla="*/ 41 w 220"/>
                      <a:gd name="T15" fmla="*/ 149 h 308"/>
                      <a:gd name="T16" fmla="*/ 56 w 220"/>
                      <a:gd name="T17" fmla="*/ 236 h 308"/>
                      <a:gd name="T18" fmla="*/ 57 w 220"/>
                      <a:gd name="T19" fmla="*/ 282 h 308"/>
                      <a:gd name="T20" fmla="*/ 59 w 220"/>
                      <a:gd name="T21" fmla="*/ 303 h 308"/>
                      <a:gd name="T22" fmla="*/ 70 w 220"/>
                      <a:gd name="T23" fmla="*/ 307 h 308"/>
                      <a:gd name="T24" fmla="*/ 89 w 220"/>
                      <a:gd name="T25" fmla="*/ 304 h 308"/>
                      <a:gd name="T26" fmla="*/ 99 w 220"/>
                      <a:gd name="T27" fmla="*/ 268 h 308"/>
                      <a:gd name="T28" fmla="*/ 107 w 220"/>
                      <a:gd name="T29" fmla="*/ 305 h 308"/>
                      <a:gd name="T30" fmla="*/ 123 w 220"/>
                      <a:gd name="T31" fmla="*/ 307 h 308"/>
                      <a:gd name="T32" fmla="*/ 137 w 220"/>
                      <a:gd name="T33" fmla="*/ 304 h 308"/>
                      <a:gd name="T34" fmla="*/ 153 w 220"/>
                      <a:gd name="T35" fmla="*/ 234 h 308"/>
                      <a:gd name="T36" fmla="*/ 173 w 220"/>
                      <a:gd name="T37" fmla="*/ 183 h 308"/>
                      <a:gd name="T38" fmla="*/ 202 w 220"/>
                      <a:gd name="T39" fmla="*/ 136 h 308"/>
                      <a:gd name="T40" fmla="*/ 219 w 220"/>
                      <a:gd name="T41" fmla="*/ 135 h 308"/>
                      <a:gd name="T42" fmla="*/ 204 w 220"/>
                      <a:gd name="T43" fmla="*/ 70 h 308"/>
                      <a:gd name="T44" fmla="*/ 203 w 220"/>
                      <a:gd name="T45" fmla="*/ 18 h 308"/>
                      <a:gd name="T46" fmla="*/ 193 w 220"/>
                      <a:gd name="T47" fmla="*/ 13 h 308"/>
                      <a:gd name="T48" fmla="*/ 148 w 220"/>
                      <a:gd name="T49" fmla="*/ 0 h 308"/>
                      <a:gd name="T50" fmla="*/ 109 w 220"/>
                      <a:gd name="T51" fmla="*/ 27 h 308"/>
                      <a:gd name="T52" fmla="*/ 62 w 220"/>
                      <a:gd name="T53" fmla="*/ 3 h 30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20"/>
                      <a:gd name="T82" fmla="*/ 0 h 308"/>
                      <a:gd name="T83" fmla="*/ 220 w 220"/>
                      <a:gd name="T84" fmla="*/ 308 h 30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20" h="308">
                        <a:moveTo>
                          <a:pt x="62" y="3"/>
                        </a:moveTo>
                        <a:lnTo>
                          <a:pt x="19" y="13"/>
                        </a:lnTo>
                        <a:lnTo>
                          <a:pt x="8" y="21"/>
                        </a:lnTo>
                        <a:lnTo>
                          <a:pt x="0" y="92"/>
                        </a:lnTo>
                        <a:lnTo>
                          <a:pt x="3" y="109"/>
                        </a:lnTo>
                        <a:lnTo>
                          <a:pt x="30" y="108"/>
                        </a:lnTo>
                        <a:lnTo>
                          <a:pt x="28" y="149"/>
                        </a:lnTo>
                        <a:lnTo>
                          <a:pt x="41" y="149"/>
                        </a:lnTo>
                        <a:lnTo>
                          <a:pt x="56" y="236"/>
                        </a:lnTo>
                        <a:lnTo>
                          <a:pt x="57" y="282"/>
                        </a:lnTo>
                        <a:lnTo>
                          <a:pt x="59" y="303"/>
                        </a:lnTo>
                        <a:lnTo>
                          <a:pt x="70" y="307"/>
                        </a:lnTo>
                        <a:lnTo>
                          <a:pt x="89" y="304"/>
                        </a:lnTo>
                        <a:lnTo>
                          <a:pt x="99" y="268"/>
                        </a:lnTo>
                        <a:lnTo>
                          <a:pt x="107" y="305"/>
                        </a:lnTo>
                        <a:lnTo>
                          <a:pt x="123" y="307"/>
                        </a:lnTo>
                        <a:lnTo>
                          <a:pt x="137" y="304"/>
                        </a:lnTo>
                        <a:lnTo>
                          <a:pt x="153" y="234"/>
                        </a:lnTo>
                        <a:lnTo>
                          <a:pt x="173" y="183"/>
                        </a:lnTo>
                        <a:lnTo>
                          <a:pt x="202" y="136"/>
                        </a:lnTo>
                        <a:lnTo>
                          <a:pt x="219" y="135"/>
                        </a:lnTo>
                        <a:lnTo>
                          <a:pt x="204" y="70"/>
                        </a:lnTo>
                        <a:lnTo>
                          <a:pt x="203" y="18"/>
                        </a:lnTo>
                        <a:lnTo>
                          <a:pt x="193" y="13"/>
                        </a:lnTo>
                        <a:lnTo>
                          <a:pt x="148" y="0"/>
                        </a:lnTo>
                        <a:lnTo>
                          <a:pt x="109" y="27"/>
                        </a:lnTo>
                        <a:lnTo>
                          <a:pt x="62" y="3"/>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10024" name="Group 90"/>
                  <p:cNvGrpSpPr>
                    <a:grpSpLocks/>
                  </p:cNvGrpSpPr>
                  <p:nvPr/>
                </p:nvGrpSpPr>
                <p:grpSpPr bwMode="auto">
                  <a:xfrm>
                    <a:off x="3164" y="1891"/>
                    <a:ext cx="99" cy="67"/>
                    <a:chOff x="3164" y="1891"/>
                    <a:chExt cx="99" cy="67"/>
                  </a:xfrm>
                </p:grpSpPr>
                <p:sp>
                  <p:nvSpPr>
                    <p:cNvPr id="10025" name="Freeform 88"/>
                    <p:cNvSpPr>
                      <a:spLocks/>
                    </p:cNvSpPr>
                    <p:nvPr/>
                  </p:nvSpPr>
                  <p:spPr bwMode="auto">
                    <a:xfrm>
                      <a:off x="3176" y="1891"/>
                      <a:ext cx="87" cy="67"/>
                    </a:xfrm>
                    <a:custGeom>
                      <a:avLst/>
                      <a:gdLst>
                        <a:gd name="T0" fmla="*/ 0 w 87"/>
                        <a:gd name="T1" fmla="*/ 66 h 67"/>
                        <a:gd name="T2" fmla="*/ 84 w 87"/>
                        <a:gd name="T3" fmla="*/ 62 h 67"/>
                        <a:gd name="T4" fmla="*/ 86 w 87"/>
                        <a:gd name="T5" fmla="*/ 0 h 67"/>
                        <a:gd name="T6" fmla="*/ 0 60000 65536"/>
                        <a:gd name="T7" fmla="*/ 0 60000 65536"/>
                        <a:gd name="T8" fmla="*/ 0 60000 65536"/>
                        <a:gd name="T9" fmla="*/ 0 w 87"/>
                        <a:gd name="T10" fmla="*/ 0 h 67"/>
                        <a:gd name="T11" fmla="*/ 87 w 87"/>
                        <a:gd name="T12" fmla="*/ 67 h 67"/>
                      </a:gdLst>
                      <a:ahLst/>
                      <a:cxnLst>
                        <a:cxn ang="T6">
                          <a:pos x="T0" y="T1"/>
                        </a:cxn>
                        <a:cxn ang="T7">
                          <a:pos x="T2" y="T3"/>
                        </a:cxn>
                        <a:cxn ang="T8">
                          <a:pos x="T4" y="T5"/>
                        </a:cxn>
                      </a:cxnLst>
                      <a:rect l="T9" t="T10" r="T11" b="T12"/>
                      <a:pathLst>
                        <a:path w="87" h="67">
                          <a:moveTo>
                            <a:pt x="0" y="66"/>
                          </a:moveTo>
                          <a:lnTo>
                            <a:pt x="84" y="62"/>
                          </a:lnTo>
                          <a:lnTo>
                            <a:pt x="86" y="0"/>
                          </a:lnTo>
                        </a:path>
                      </a:pathLst>
                    </a:custGeom>
                    <a:noFill/>
                    <a:ln w="12700" cap="rnd">
                      <a:solidFill>
                        <a:srgbClr val="5F3F1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26" name="Freeform 89"/>
                    <p:cNvSpPr>
                      <a:spLocks/>
                    </p:cNvSpPr>
                    <p:nvPr/>
                  </p:nvSpPr>
                  <p:spPr bwMode="auto">
                    <a:xfrm>
                      <a:off x="3164" y="1898"/>
                      <a:ext cx="97" cy="17"/>
                    </a:xfrm>
                    <a:custGeom>
                      <a:avLst/>
                      <a:gdLst>
                        <a:gd name="T0" fmla="*/ 0 w 97"/>
                        <a:gd name="T1" fmla="*/ 16 h 17"/>
                        <a:gd name="T2" fmla="*/ 34 w 97"/>
                        <a:gd name="T3" fmla="*/ 12 h 17"/>
                        <a:gd name="T4" fmla="*/ 96 w 97"/>
                        <a:gd name="T5" fmla="*/ 0 h 17"/>
                        <a:gd name="T6" fmla="*/ 0 60000 65536"/>
                        <a:gd name="T7" fmla="*/ 0 60000 65536"/>
                        <a:gd name="T8" fmla="*/ 0 60000 65536"/>
                        <a:gd name="T9" fmla="*/ 0 w 97"/>
                        <a:gd name="T10" fmla="*/ 0 h 17"/>
                        <a:gd name="T11" fmla="*/ 97 w 97"/>
                        <a:gd name="T12" fmla="*/ 17 h 17"/>
                      </a:gdLst>
                      <a:ahLst/>
                      <a:cxnLst>
                        <a:cxn ang="T6">
                          <a:pos x="T0" y="T1"/>
                        </a:cxn>
                        <a:cxn ang="T7">
                          <a:pos x="T2" y="T3"/>
                        </a:cxn>
                        <a:cxn ang="T8">
                          <a:pos x="T4" y="T5"/>
                        </a:cxn>
                      </a:cxnLst>
                      <a:rect l="T9" t="T10" r="T11" b="T12"/>
                      <a:pathLst>
                        <a:path w="97" h="17">
                          <a:moveTo>
                            <a:pt x="0" y="16"/>
                          </a:moveTo>
                          <a:lnTo>
                            <a:pt x="34" y="12"/>
                          </a:lnTo>
                          <a:lnTo>
                            <a:pt x="96" y="0"/>
                          </a:lnTo>
                        </a:path>
                      </a:pathLst>
                    </a:custGeom>
                    <a:noFill/>
                    <a:ln w="12700" cap="rnd">
                      <a:solidFill>
                        <a:srgbClr val="5F3F1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nvGrpSpPr>
                <p:cNvPr id="10019" name="Group 95"/>
                <p:cNvGrpSpPr>
                  <a:grpSpLocks/>
                </p:cNvGrpSpPr>
                <p:nvPr/>
              </p:nvGrpSpPr>
              <p:grpSpPr bwMode="auto">
                <a:xfrm>
                  <a:off x="3159" y="1838"/>
                  <a:ext cx="134" cy="74"/>
                  <a:chOff x="3159" y="1838"/>
                  <a:chExt cx="134" cy="74"/>
                </a:xfrm>
              </p:grpSpPr>
              <p:sp>
                <p:nvSpPr>
                  <p:cNvPr id="10020" name="Freeform 92"/>
                  <p:cNvSpPr>
                    <a:spLocks/>
                  </p:cNvSpPr>
                  <p:nvPr/>
                </p:nvSpPr>
                <p:spPr bwMode="auto">
                  <a:xfrm>
                    <a:off x="3169" y="1838"/>
                    <a:ext cx="114" cy="56"/>
                  </a:xfrm>
                  <a:custGeom>
                    <a:avLst/>
                    <a:gdLst>
                      <a:gd name="T0" fmla="*/ 0 w 114"/>
                      <a:gd name="T1" fmla="*/ 19 h 56"/>
                      <a:gd name="T2" fmla="*/ 73 w 114"/>
                      <a:gd name="T3" fmla="*/ 0 h 56"/>
                      <a:gd name="T4" fmla="*/ 113 w 114"/>
                      <a:gd name="T5" fmla="*/ 37 h 56"/>
                      <a:gd name="T6" fmla="*/ 40 w 114"/>
                      <a:gd name="T7" fmla="*/ 55 h 56"/>
                      <a:gd name="T8" fmla="*/ 0 w 114"/>
                      <a:gd name="T9" fmla="*/ 19 h 56"/>
                      <a:gd name="T10" fmla="*/ 0 60000 65536"/>
                      <a:gd name="T11" fmla="*/ 0 60000 65536"/>
                      <a:gd name="T12" fmla="*/ 0 60000 65536"/>
                      <a:gd name="T13" fmla="*/ 0 60000 65536"/>
                      <a:gd name="T14" fmla="*/ 0 60000 65536"/>
                      <a:gd name="T15" fmla="*/ 0 w 114"/>
                      <a:gd name="T16" fmla="*/ 0 h 56"/>
                      <a:gd name="T17" fmla="*/ 114 w 114"/>
                      <a:gd name="T18" fmla="*/ 56 h 56"/>
                    </a:gdLst>
                    <a:ahLst/>
                    <a:cxnLst>
                      <a:cxn ang="T10">
                        <a:pos x="T0" y="T1"/>
                      </a:cxn>
                      <a:cxn ang="T11">
                        <a:pos x="T2" y="T3"/>
                      </a:cxn>
                      <a:cxn ang="T12">
                        <a:pos x="T4" y="T5"/>
                      </a:cxn>
                      <a:cxn ang="T13">
                        <a:pos x="T6" y="T7"/>
                      </a:cxn>
                      <a:cxn ang="T14">
                        <a:pos x="T8" y="T9"/>
                      </a:cxn>
                    </a:cxnLst>
                    <a:rect l="T15" t="T16" r="T17" b="T18"/>
                    <a:pathLst>
                      <a:path w="114" h="56">
                        <a:moveTo>
                          <a:pt x="0" y="19"/>
                        </a:moveTo>
                        <a:lnTo>
                          <a:pt x="73" y="0"/>
                        </a:lnTo>
                        <a:lnTo>
                          <a:pt x="113" y="37"/>
                        </a:lnTo>
                        <a:lnTo>
                          <a:pt x="40" y="55"/>
                        </a:lnTo>
                        <a:lnTo>
                          <a:pt x="0" y="19"/>
                        </a:lnTo>
                      </a:path>
                    </a:pathLst>
                  </a:custGeom>
                  <a:solidFill>
                    <a:srgbClr val="DFD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21" name="Freeform 93"/>
                  <p:cNvSpPr>
                    <a:spLocks/>
                  </p:cNvSpPr>
                  <p:nvPr/>
                </p:nvSpPr>
                <p:spPr bwMode="auto">
                  <a:xfrm>
                    <a:off x="3245" y="1861"/>
                    <a:ext cx="48" cy="31"/>
                  </a:xfrm>
                  <a:custGeom>
                    <a:avLst/>
                    <a:gdLst>
                      <a:gd name="T0" fmla="*/ 0 w 48"/>
                      <a:gd name="T1" fmla="*/ 18 h 31"/>
                      <a:gd name="T2" fmla="*/ 12 w 48"/>
                      <a:gd name="T3" fmla="*/ 14 h 31"/>
                      <a:gd name="T4" fmla="*/ 18 w 48"/>
                      <a:gd name="T5" fmla="*/ 5 h 31"/>
                      <a:gd name="T6" fmla="*/ 27 w 48"/>
                      <a:gd name="T7" fmla="*/ 2 h 31"/>
                      <a:gd name="T8" fmla="*/ 32 w 48"/>
                      <a:gd name="T9" fmla="*/ 0 h 31"/>
                      <a:gd name="T10" fmla="*/ 35 w 48"/>
                      <a:gd name="T11" fmla="*/ 1 h 31"/>
                      <a:gd name="T12" fmla="*/ 35 w 48"/>
                      <a:gd name="T13" fmla="*/ 3 h 31"/>
                      <a:gd name="T14" fmla="*/ 44 w 48"/>
                      <a:gd name="T15" fmla="*/ 7 h 31"/>
                      <a:gd name="T16" fmla="*/ 47 w 48"/>
                      <a:gd name="T17" fmla="*/ 15 h 31"/>
                      <a:gd name="T18" fmla="*/ 44 w 48"/>
                      <a:gd name="T19" fmla="*/ 20 h 31"/>
                      <a:gd name="T20" fmla="*/ 31 w 48"/>
                      <a:gd name="T21" fmla="*/ 26 h 31"/>
                      <a:gd name="T22" fmla="*/ 5 w 48"/>
                      <a:gd name="T23" fmla="*/ 30 h 31"/>
                      <a:gd name="T24" fmla="*/ 0 w 48"/>
                      <a:gd name="T25" fmla="*/ 18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8"/>
                      <a:gd name="T40" fmla="*/ 0 h 31"/>
                      <a:gd name="T41" fmla="*/ 48 w 48"/>
                      <a:gd name="T42" fmla="*/ 31 h 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8" h="31">
                        <a:moveTo>
                          <a:pt x="0" y="18"/>
                        </a:moveTo>
                        <a:lnTo>
                          <a:pt x="12" y="14"/>
                        </a:lnTo>
                        <a:lnTo>
                          <a:pt x="18" y="5"/>
                        </a:lnTo>
                        <a:lnTo>
                          <a:pt x="27" y="2"/>
                        </a:lnTo>
                        <a:lnTo>
                          <a:pt x="32" y="0"/>
                        </a:lnTo>
                        <a:lnTo>
                          <a:pt x="35" y="1"/>
                        </a:lnTo>
                        <a:lnTo>
                          <a:pt x="35" y="3"/>
                        </a:lnTo>
                        <a:lnTo>
                          <a:pt x="44" y="7"/>
                        </a:lnTo>
                        <a:lnTo>
                          <a:pt x="47" y="15"/>
                        </a:lnTo>
                        <a:lnTo>
                          <a:pt x="44" y="20"/>
                        </a:lnTo>
                        <a:lnTo>
                          <a:pt x="31" y="26"/>
                        </a:lnTo>
                        <a:lnTo>
                          <a:pt x="5" y="30"/>
                        </a:lnTo>
                        <a:lnTo>
                          <a:pt x="0" y="18"/>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22" name="Freeform 94"/>
                  <p:cNvSpPr>
                    <a:spLocks/>
                  </p:cNvSpPr>
                  <p:nvPr/>
                </p:nvSpPr>
                <p:spPr bwMode="auto">
                  <a:xfrm>
                    <a:off x="3159" y="1880"/>
                    <a:ext cx="92" cy="32"/>
                  </a:xfrm>
                  <a:custGeom>
                    <a:avLst/>
                    <a:gdLst>
                      <a:gd name="T0" fmla="*/ 0 w 92"/>
                      <a:gd name="T1" fmla="*/ 31 h 32"/>
                      <a:gd name="T2" fmla="*/ 37 w 92"/>
                      <a:gd name="T3" fmla="*/ 26 h 32"/>
                      <a:gd name="T4" fmla="*/ 65 w 92"/>
                      <a:gd name="T5" fmla="*/ 19 h 32"/>
                      <a:gd name="T6" fmla="*/ 91 w 92"/>
                      <a:gd name="T7" fmla="*/ 13 h 32"/>
                      <a:gd name="T8" fmla="*/ 81 w 92"/>
                      <a:gd name="T9" fmla="*/ 0 h 32"/>
                      <a:gd name="T10" fmla="*/ 33 w 92"/>
                      <a:gd name="T11" fmla="*/ 9 h 32"/>
                      <a:gd name="T12" fmla="*/ 4 w 92"/>
                      <a:gd name="T13" fmla="*/ 13 h 32"/>
                      <a:gd name="T14" fmla="*/ 3 w 92"/>
                      <a:gd name="T15" fmla="*/ 10 h 32"/>
                      <a:gd name="T16" fmla="*/ 0 w 92"/>
                      <a:gd name="T17" fmla="*/ 31 h 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2"/>
                      <a:gd name="T28" fmla="*/ 0 h 32"/>
                      <a:gd name="T29" fmla="*/ 92 w 92"/>
                      <a:gd name="T30" fmla="*/ 32 h 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2" h="32">
                        <a:moveTo>
                          <a:pt x="0" y="31"/>
                        </a:moveTo>
                        <a:lnTo>
                          <a:pt x="37" y="26"/>
                        </a:lnTo>
                        <a:lnTo>
                          <a:pt x="65" y="19"/>
                        </a:lnTo>
                        <a:lnTo>
                          <a:pt x="91" y="13"/>
                        </a:lnTo>
                        <a:lnTo>
                          <a:pt x="81" y="0"/>
                        </a:lnTo>
                        <a:lnTo>
                          <a:pt x="33" y="9"/>
                        </a:lnTo>
                        <a:lnTo>
                          <a:pt x="4" y="13"/>
                        </a:lnTo>
                        <a:lnTo>
                          <a:pt x="3" y="10"/>
                        </a:lnTo>
                        <a:lnTo>
                          <a:pt x="0" y="31"/>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sp>
            <p:nvSpPr>
              <p:cNvPr id="10017" name="Freeform 97"/>
              <p:cNvSpPr>
                <a:spLocks/>
              </p:cNvSpPr>
              <p:nvPr/>
            </p:nvSpPr>
            <p:spPr bwMode="auto">
              <a:xfrm>
                <a:off x="3231" y="1964"/>
                <a:ext cx="14" cy="116"/>
              </a:xfrm>
              <a:custGeom>
                <a:avLst/>
                <a:gdLst>
                  <a:gd name="T0" fmla="*/ 13 w 14"/>
                  <a:gd name="T1" fmla="*/ 0 h 116"/>
                  <a:gd name="T2" fmla="*/ 9 w 14"/>
                  <a:gd name="T3" fmla="*/ 62 h 116"/>
                  <a:gd name="T4" fmla="*/ 0 w 14"/>
                  <a:gd name="T5" fmla="*/ 115 h 116"/>
                  <a:gd name="T6" fmla="*/ 0 60000 65536"/>
                  <a:gd name="T7" fmla="*/ 0 60000 65536"/>
                  <a:gd name="T8" fmla="*/ 0 60000 65536"/>
                  <a:gd name="T9" fmla="*/ 0 w 14"/>
                  <a:gd name="T10" fmla="*/ 0 h 116"/>
                  <a:gd name="T11" fmla="*/ 14 w 14"/>
                  <a:gd name="T12" fmla="*/ 116 h 116"/>
                </a:gdLst>
                <a:ahLst/>
                <a:cxnLst>
                  <a:cxn ang="T6">
                    <a:pos x="T0" y="T1"/>
                  </a:cxn>
                  <a:cxn ang="T7">
                    <a:pos x="T2" y="T3"/>
                  </a:cxn>
                  <a:cxn ang="T8">
                    <a:pos x="T4" y="T5"/>
                  </a:cxn>
                </a:cxnLst>
                <a:rect l="T9" t="T10" r="T11" b="T12"/>
                <a:pathLst>
                  <a:path w="14" h="116">
                    <a:moveTo>
                      <a:pt x="13" y="0"/>
                    </a:moveTo>
                    <a:lnTo>
                      <a:pt x="9" y="62"/>
                    </a:lnTo>
                    <a:lnTo>
                      <a:pt x="0" y="115"/>
                    </a:lnTo>
                  </a:path>
                </a:pathLst>
              </a:custGeom>
              <a:noFill/>
              <a:ln w="12700" cap="rnd">
                <a:solidFill>
                  <a:srgbClr val="5F3F1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40" name="Group 118"/>
            <p:cNvGrpSpPr>
              <a:grpSpLocks/>
            </p:cNvGrpSpPr>
            <p:nvPr/>
          </p:nvGrpSpPr>
          <p:grpSpPr bwMode="auto">
            <a:xfrm>
              <a:off x="2448" y="1762"/>
              <a:ext cx="217" cy="399"/>
              <a:chOff x="2448" y="1762"/>
              <a:chExt cx="217" cy="399"/>
            </a:xfrm>
          </p:grpSpPr>
          <p:grpSp>
            <p:nvGrpSpPr>
              <p:cNvPr id="9994" name="Group 101"/>
              <p:cNvGrpSpPr>
                <a:grpSpLocks/>
              </p:cNvGrpSpPr>
              <p:nvPr/>
            </p:nvGrpSpPr>
            <p:grpSpPr bwMode="auto">
              <a:xfrm>
                <a:off x="2451" y="1887"/>
                <a:ext cx="204" cy="116"/>
                <a:chOff x="2451" y="1887"/>
                <a:chExt cx="204" cy="116"/>
              </a:xfrm>
            </p:grpSpPr>
            <p:sp>
              <p:nvSpPr>
                <p:cNvPr id="10011" name="Freeform 99"/>
                <p:cNvSpPr>
                  <a:spLocks/>
                </p:cNvSpPr>
                <p:nvPr/>
              </p:nvSpPr>
              <p:spPr bwMode="auto">
                <a:xfrm>
                  <a:off x="2451" y="1891"/>
                  <a:ext cx="51" cy="112"/>
                </a:xfrm>
                <a:custGeom>
                  <a:avLst/>
                  <a:gdLst>
                    <a:gd name="T0" fmla="*/ 3 w 51"/>
                    <a:gd name="T1" fmla="*/ 0 h 112"/>
                    <a:gd name="T2" fmla="*/ 0 w 51"/>
                    <a:gd name="T3" fmla="*/ 25 h 112"/>
                    <a:gd name="T4" fmla="*/ 8 w 51"/>
                    <a:gd name="T5" fmla="*/ 60 h 112"/>
                    <a:gd name="T6" fmla="*/ 15 w 51"/>
                    <a:gd name="T7" fmla="*/ 89 h 112"/>
                    <a:gd name="T8" fmla="*/ 28 w 51"/>
                    <a:gd name="T9" fmla="*/ 108 h 112"/>
                    <a:gd name="T10" fmla="*/ 33 w 51"/>
                    <a:gd name="T11" fmla="*/ 111 h 112"/>
                    <a:gd name="T12" fmla="*/ 37 w 51"/>
                    <a:gd name="T13" fmla="*/ 106 h 112"/>
                    <a:gd name="T14" fmla="*/ 39 w 51"/>
                    <a:gd name="T15" fmla="*/ 93 h 112"/>
                    <a:gd name="T16" fmla="*/ 50 w 51"/>
                    <a:gd name="T17" fmla="*/ 90 h 112"/>
                    <a:gd name="T18" fmla="*/ 35 w 51"/>
                    <a:gd name="T19" fmla="*/ 80 h 112"/>
                    <a:gd name="T20" fmla="*/ 25 w 51"/>
                    <a:gd name="T21" fmla="*/ 74 h 112"/>
                    <a:gd name="T22" fmla="*/ 26 w 51"/>
                    <a:gd name="T23" fmla="*/ 23 h 112"/>
                    <a:gd name="T24" fmla="*/ 31 w 51"/>
                    <a:gd name="T25" fmla="*/ 2 h 112"/>
                    <a:gd name="T26" fmla="*/ 3 w 51"/>
                    <a:gd name="T27" fmla="*/ 0 h 1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1"/>
                    <a:gd name="T43" fmla="*/ 0 h 112"/>
                    <a:gd name="T44" fmla="*/ 51 w 51"/>
                    <a:gd name="T45" fmla="*/ 112 h 1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1" h="112">
                      <a:moveTo>
                        <a:pt x="3" y="0"/>
                      </a:moveTo>
                      <a:lnTo>
                        <a:pt x="0" y="25"/>
                      </a:lnTo>
                      <a:lnTo>
                        <a:pt x="8" y="60"/>
                      </a:lnTo>
                      <a:lnTo>
                        <a:pt x="15" y="89"/>
                      </a:lnTo>
                      <a:lnTo>
                        <a:pt x="28" y="108"/>
                      </a:lnTo>
                      <a:lnTo>
                        <a:pt x="33" y="111"/>
                      </a:lnTo>
                      <a:lnTo>
                        <a:pt x="37" y="106"/>
                      </a:lnTo>
                      <a:lnTo>
                        <a:pt x="39" y="93"/>
                      </a:lnTo>
                      <a:lnTo>
                        <a:pt x="50" y="90"/>
                      </a:lnTo>
                      <a:lnTo>
                        <a:pt x="35" y="80"/>
                      </a:lnTo>
                      <a:lnTo>
                        <a:pt x="25" y="74"/>
                      </a:lnTo>
                      <a:lnTo>
                        <a:pt x="26" y="23"/>
                      </a:lnTo>
                      <a:lnTo>
                        <a:pt x="31" y="2"/>
                      </a:lnTo>
                      <a:lnTo>
                        <a:pt x="3" y="0"/>
                      </a:lnTo>
                    </a:path>
                  </a:pathLst>
                </a:custGeom>
                <a:solidFill>
                  <a:srgbClr val="FFB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12" name="Freeform 100"/>
                <p:cNvSpPr>
                  <a:spLocks/>
                </p:cNvSpPr>
                <p:nvPr/>
              </p:nvSpPr>
              <p:spPr bwMode="auto">
                <a:xfrm>
                  <a:off x="2610" y="1887"/>
                  <a:ext cx="45" cy="104"/>
                </a:xfrm>
                <a:custGeom>
                  <a:avLst/>
                  <a:gdLst>
                    <a:gd name="T0" fmla="*/ 13 w 45"/>
                    <a:gd name="T1" fmla="*/ 3 h 104"/>
                    <a:gd name="T2" fmla="*/ 19 w 45"/>
                    <a:gd name="T3" fmla="*/ 21 h 104"/>
                    <a:gd name="T4" fmla="*/ 18 w 45"/>
                    <a:gd name="T5" fmla="*/ 65 h 104"/>
                    <a:gd name="T6" fmla="*/ 0 w 45"/>
                    <a:gd name="T7" fmla="*/ 84 h 104"/>
                    <a:gd name="T8" fmla="*/ 4 w 45"/>
                    <a:gd name="T9" fmla="*/ 86 h 104"/>
                    <a:gd name="T10" fmla="*/ 0 w 45"/>
                    <a:gd name="T11" fmla="*/ 95 h 104"/>
                    <a:gd name="T12" fmla="*/ 4 w 45"/>
                    <a:gd name="T13" fmla="*/ 103 h 104"/>
                    <a:gd name="T14" fmla="*/ 18 w 45"/>
                    <a:gd name="T15" fmla="*/ 90 h 104"/>
                    <a:gd name="T16" fmla="*/ 31 w 45"/>
                    <a:gd name="T17" fmla="*/ 68 h 104"/>
                    <a:gd name="T18" fmla="*/ 44 w 45"/>
                    <a:gd name="T19" fmla="*/ 17 h 104"/>
                    <a:gd name="T20" fmla="*/ 38 w 45"/>
                    <a:gd name="T21" fmla="*/ 0 h 104"/>
                    <a:gd name="T22" fmla="*/ 13 w 45"/>
                    <a:gd name="T23" fmla="*/ 3 h 10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5"/>
                    <a:gd name="T37" fmla="*/ 0 h 104"/>
                    <a:gd name="T38" fmla="*/ 45 w 45"/>
                    <a:gd name="T39" fmla="*/ 104 h 10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5" h="104">
                      <a:moveTo>
                        <a:pt x="13" y="3"/>
                      </a:moveTo>
                      <a:lnTo>
                        <a:pt x="19" y="21"/>
                      </a:lnTo>
                      <a:lnTo>
                        <a:pt x="18" y="65"/>
                      </a:lnTo>
                      <a:lnTo>
                        <a:pt x="0" y="84"/>
                      </a:lnTo>
                      <a:lnTo>
                        <a:pt x="4" y="86"/>
                      </a:lnTo>
                      <a:lnTo>
                        <a:pt x="0" y="95"/>
                      </a:lnTo>
                      <a:lnTo>
                        <a:pt x="4" y="103"/>
                      </a:lnTo>
                      <a:lnTo>
                        <a:pt x="18" y="90"/>
                      </a:lnTo>
                      <a:lnTo>
                        <a:pt x="31" y="68"/>
                      </a:lnTo>
                      <a:lnTo>
                        <a:pt x="44" y="17"/>
                      </a:lnTo>
                      <a:lnTo>
                        <a:pt x="38" y="0"/>
                      </a:lnTo>
                      <a:lnTo>
                        <a:pt x="13" y="3"/>
                      </a:lnTo>
                    </a:path>
                  </a:pathLst>
                </a:custGeom>
                <a:solidFill>
                  <a:srgbClr val="FFB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995" name="Freeform 102"/>
              <p:cNvSpPr>
                <a:spLocks/>
              </p:cNvSpPr>
              <p:nvPr/>
            </p:nvSpPr>
            <p:spPr bwMode="auto">
              <a:xfrm>
                <a:off x="2448" y="1821"/>
                <a:ext cx="217" cy="172"/>
              </a:xfrm>
              <a:custGeom>
                <a:avLst/>
                <a:gdLst>
                  <a:gd name="T0" fmla="*/ 87 w 217"/>
                  <a:gd name="T1" fmla="*/ 0 h 172"/>
                  <a:gd name="T2" fmla="*/ 34 w 217"/>
                  <a:gd name="T3" fmla="*/ 12 h 172"/>
                  <a:gd name="T4" fmla="*/ 28 w 217"/>
                  <a:gd name="T5" fmla="*/ 16 h 172"/>
                  <a:gd name="T6" fmla="*/ 0 w 217"/>
                  <a:gd name="T7" fmla="*/ 70 h 172"/>
                  <a:gd name="T8" fmla="*/ 4 w 217"/>
                  <a:gd name="T9" fmla="*/ 128 h 172"/>
                  <a:gd name="T10" fmla="*/ 38 w 217"/>
                  <a:gd name="T11" fmla="*/ 124 h 172"/>
                  <a:gd name="T12" fmla="*/ 41 w 217"/>
                  <a:gd name="T13" fmla="*/ 73 h 172"/>
                  <a:gd name="T14" fmla="*/ 47 w 217"/>
                  <a:gd name="T15" fmla="*/ 59 h 172"/>
                  <a:gd name="T16" fmla="*/ 48 w 217"/>
                  <a:gd name="T17" fmla="*/ 89 h 172"/>
                  <a:gd name="T18" fmla="*/ 38 w 217"/>
                  <a:gd name="T19" fmla="*/ 141 h 172"/>
                  <a:gd name="T20" fmla="*/ 54 w 217"/>
                  <a:gd name="T21" fmla="*/ 141 h 172"/>
                  <a:gd name="T22" fmla="*/ 53 w 217"/>
                  <a:gd name="T23" fmla="*/ 159 h 172"/>
                  <a:gd name="T24" fmla="*/ 54 w 217"/>
                  <a:gd name="T25" fmla="*/ 169 h 172"/>
                  <a:gd name="T26" fmla="*/ 110 w 217"/>
                  <a:gd name="T27" fmla="*/ 171 h 172"/>
                  <a:gd name="T28" fmla="*/ 156 w 217"/>
                  <a:gd name="T29" fmla="*/ 167 h 172"/>
                  <a:gd name="T30" fmla="*/ 182 w 217"/>
                  <a:gd name="T31" fmla="*/ 166 h 172"/>
                  <a:gd name="T32" fmla="*/ 179 w 217"/>
                  <a:gd name="T33" fmla="*/ 138 h 172"/>
                  <a:gd name="T34" fmla="*/ 183 w 217"/>
                  <a:gd name="T35" fmla="*/ 124 h 172"/>
                  <a:gd name="T36" fmla="*/ 169 w 217"/>
                  <a:gd name="T37" fmla="*/ 84 h 172"/>
                  <a:gd name="T38" fmla="*/ 168 w 217"/>
                  <a:gd name="T39" fmla="*/ 63 h 172"/>
                  <a:gd name="T40" fmla="*/ 173 w 217"/>
                  <a:gd name="T41" fmla="*/ 71 h 172"/>
                  <a:gd name="T42" fmla="*/ 179 w 217"/>
                  <a:gd name="T43" fmla="*/ 117 h 172"/>
                  <a:gd name="T44" fmla="*/ 207 w 217"/>
                  <a:gd name="T45" fmla="*/ 120 h 172"/>
                  <a:gd name="T46" fmla="*/ 216 w 217"/>
                  <a:gd name="T47" fmla="*/ 66 h 172"/>
                  <a:gd name="T48" fmla="*/ 183 w 217"/>
                  <a:gd name="T49" fmla="*/ 15 h 172"/>
                  <a:gd name="T50" fmla="*/ 129 w 217"/>
                  <a:gd name="T51" fmla="*/ 0 h 172"/>
                  <a:gd name="T52" fmla="*/ 87 w 217"/>
                  <a:gd name="T53" fmla="*/ 0 h 17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17"/>
                  <a:gd name="T82" fmla="*/ 0 h 172"/>
                  <a:gd name="T83" fmla="*/ 217 w 217"/>
                  <a:gd name="T84" fmla="*/ 172 h 17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17" h="172">
                    <a:moveTo>
                      <a:pt x="87" y="0"/>
                    </a:moveTo>
                    <a:lnTo>
                      <a:pt x="34" y="12"/>
                    </a:lnTo>
                    <a:lnTo>
                      <a:pt x="28" y="16"/>
                    </a:lnTo>
                    <a:lnTo>
                      <a:pt x="0" y="70"/>
                    </a:lnTo>
                    <a:lnTo>
                      <a:pt x="4" y="128"/>
                    </a:lnTo>
                    <a:lnTo>
                      <a:pt x="38" y="124"/>
                    </a:lnTo>
                    <a:lnTo>
                      <a:pt x="41" y="73"/>
                    </a:lnTo>
                    <a:lnTo>
                      <a:pt x="47" y="59"/>
                    </a:lnTo>
                    <a:lnTo>
                      <a:pt x="48" y="89"/>
                    </a:lnTo>
                    <a:lnTo>
                      <a:pt x="38" y="141"/>
                    </a:lnTo>
                    <a:lnTo>
                      <a:pt x="54" y="141"/>
                    </a:lnTo>
                    <a:lnTo>
                      <a:pt x="53" y="159"/>
                    </a:lnTo>
                    <a:lnTo>
                      <a:pt x="54" y="169"/>
                    </a:lnTo>
                    <a:lnTo>
                      <a:pt x="110" y="171"/>
                    </a:lnTo>
                    <a:lnTo>
                      <a:pt x="156" y="167"/>
                    </a:lnTo>
                    <a:lnTo>
                      <a:pt x="182" y="166"/>
                    </a:lnTo>
                    <a:lnTo>
                      <a:pt x="179" y="138"/>
                    </a:lnTo>
                    <a:lnTo>
                      <a:pt x="183" y="124"/>
                    </a:lnTo>
                    <a:lnTo>
                      <a:pt x="169" y="84"/>
                    </a:lnTo>
                    <a:lnTo>
                      <a:pt x="168" y="63"/>
                    </a:lnTo>
                    <a:lnTo>
                      <a:pt x="173" y="71"/>
                    </a:lnTo>
                    <a:lnTo>
                      <a:pt x="179" y="117"/>
                    </a:lnTo>
                    <a:lnTo>
                      <a:pt x="207" y="120"/>
                    </a:lnTo>
                    <a:lnTo>
                      <a:pt x="216" y="66"/>
                    </a:lnTo>
                    <a:lnTo>
                      <a:pt x="183" y="15"/>
                    </a:lnTo>
                    <a:lnTo>
                      <a:pt x="129" y="0"/>
                    </a:lnTo>
                    <a:lnTo>
                      <a:pt x="87" y="0"/>
                    </a:lnTo>
                  </a:path>
                </a:pathLst>
              </a:custGeom>
              <a:solidFill>
                <a:srgbClr val="9FBFFF"/>
              </a:solidFill>
              <a:ln w="12700" cap="rnd">
                <a:solidFill>
                  <a:srgbClr val="9FBFFF"/>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996" name="Group 117"/>
              <p:cNvGrpSpPr>
                <a:grpSpLocks/>
              </p:cNvGrpSpPr>
              <p:nvPr/>
            </p:nvGrpSpPr>
            <p:grpSpPr bwMode="auto">
              <a:xfrm>
                <a:off x="2486" y="1762"/>
                <a:ext cx="128" cy="399"/>
                <a:chOff x="2486" y="1762"/>
                <a:chExt cx="128" cy="399"/>
              </a:xfrm>
            </p:grpSpPr>
            <p:sp>
              <p:nvSpPr>
                <p:cNvPr id="9997" name="Freeform 103"/>
                <p:cNvSpPr>
                  <a:spLocks/>
                </p:cNvSpPr>
                <p:nvPr/>
              </p:nvSpPr>
              <p:spPr bwMode="auto">
                <a:xfrm>
                  <a:off x="2492" y="1986"/>
                  <a:ext cx="121" cy="165"/>
                </a:xfrm>
                <a:custGeom>
                  <a:avLst/>
                  <a:gdLst>
                    <a:gd name="T0" fmla="*/ 16 w 121"/>
                    <a:gd name="T1" fmla="*/ 3 h 165"/>
                    <a:gd name="T2" fmla="*/ 22 w 121"/>
                    <a:gd name="T3" fmla="*/ 60 h 165"/>
                    <a:gd name="T4" fmla="*/ 20 w 121"/>
                    <a:gd name="T5" fmla="*/ 76 h 165"/>
                    <a:gd name="T6" fmla="*/ 20 w 121"/>
                    <a:gd name="T7" fmla="*/ 92 h 165"/>
                    <a:gd name="T8" fmla="*/ 22 w 121"/>
                    <a:gd name="T9" fmla="*/ 106 h 165"/>
                    <a:gd name="T10" fmla="*/ 22 w 121"/>
                    <a:gd name="T11" fmla="*/ 118 h 165"/>
                    <a:gd name="T12" fmla="*/ 22 w 121"/>
                    <a:gd name="T13" fmla="*/ 133 h 165"/>
                    <a:gd name="T14" fmla="*/ 20 w 121"/>
                    <a:gd name="T15" fmla="*/ 139 h 165"/>
                    <a:gd name="T16" fmla="*/ 5 w 121"/>
                    <a:gd name="T17" fmla="*/ 157 h 165"/>
                    <a:gd name="T18" fmla="*/ 0 w 121"/>
                    <a:gd name="T19" fmla="*/ 164 h 165"/>
                    <a:gd name="T20" fmla="*/ 24 w 121"/>
                    <a:gd name="T21" fmla="*/ 164 h 165"/>
                    <a:gd name="T22" fmla="*/ 34 w 121"/>
                    <a:gd name="T23" fmla="*/ 156 h 165"/>
                    <a:gd name="T24" fmla="*/ 41 w 121"/>
                    <a:gd name="T25" fmla="*/ 147 h 165"/>
                    <a:gd name="T26" fmla="*/ 45 w 121"/>
                    <a:gd name="T27" fmla="*/ 132 h 165"/>
                    <a:gd name="T28" fmla="*/ 58 w 121"/>
                    <a:gd name="T29" fmla="*/ 92 h 165"/>
                    <a:gd name="T30" fmla="*/ 63 w 121"/>
                    <a:gd name="T31" fmla="*/ 80 h 165"/>
                    <a:gd name="T32" fmla="*/ 60 w 121"/>
                    <a:gd name="T33" fmla="*/ 102 h 165"/>
                    <a:gd name="T34" fmla="*/ 64 w 121"/>
                    <a:gd name="T35" fmla="*/ 116 h 165"/>
                    <a:gd name="T36" fmla="*/ 65 w 121"/>
                    <a:gd name="T37" fmla="*/ 128 h 165"/>
                    <a:gd name="T38" fmla="*/ 62 w 121"/>
                    <a:gd name="T39" fmla="*/ 139 h 165"/>
                    <a:gd name="T40" fmla="*/ 64 w 121"/>
                    <a:gd name="T41" fmla="*/ 145 h 165"/>
                    <a:gd name="T42" fmla="*/ 79 w 121"/>
                    <a:gd name="T43" fmla="*/ 162 h 165"/>
                    <a:gd name="T44" fmla="*/ 93 w 121"/>
                    <a:gd name="T45" fmla="*/ 162 h 165"/>
                    <a:gd name="T46" fmla="*/ 100 w 121"/>
                    <a:gd name="T47" fmla="*/ 162 h 165"/>
                    <a:gd name="T48" fmla="*/ 108 w 121"/>
                    <a:gd name="T49" fmla="*/ 159 h 165"/>
                    <a:gd name="T50" fmla="*/ 87 w 121"/>
                    <a:gd name="T51" fmla="*/ 139 h 165"/>
                    <a:gd name="T52" fmla="*/ 98 w 121"/>
                    <a:gd name="T53" fmla="*/ 99 h 165"/>
                    <a:gd name="T54" fmla="*/ 102 w 121"/>
                    <a:gd name="T55" fmla="*/ 79 h 165"/>
                    <a:gd name="T56" fmla="*/ 120 w 121"/>
                    <a:gd name="T57" fmla="*/ 0 h 165"/>
                    <a:gd name="T58" fmla="*/ 16 w 121"/>
                    <a:gd name="T59" fmla="*/ 3 h 16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21"/>
                    <a:gd name="T91" fmla="*/ 0 h 165"/>
                    <a:gd name="T92" fmla="*/ 121 w 121"/>
                    <a:gd name="T93" fmla="*/ 165 h 16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21" h="165">
                      <a:moveTo>
                        <a:pt x="16" y="3"/>
                      </a:moveTo>
                      <a:lnTo>
                        <a:pt x="22" y="60"/>
                      </a:lnTo>
                      <a:lnTo>
                        <a:pt x="20" y="76"/>
                      </a:lnTo>
                      <a:lnTo>
                        <a:pt x="20" y="92"/>
                      </a:lnTo>
                      <a:lnTo>
                        <a:pt x="22" y="106"/>
                      </a:lnTo>
                      <a:lnTo>
                        <a:pt x="22" y="118"/>
                      </a:lnTo>
                      <a:lnTo>
                        <a:pt x="22" y="133"/>
                      </a:lnTo>
                      <a:lnTo>
                        <a:pt x="20" y="139"/>
                      </a:lnTo>
                      <a:lnTo>
                        <a:pt x="5" y="157"/>
                      </a:lnTo>
                      <a:lnTo>
                        <a:pt x="0" y="164"/>
                      </a:lnTo>
                      <a:lnTo>
                        <a:pt x="24" y="164"/>
                      </a:lnTo>
                      <a:lnTo>
                        <a:pt x="34" y="156"/>
                      </a:lnTo>
                      <a:lnTo>
                        <a:pt x="41" y="147"/>
                      </a:lnTo>
                      <a:lnTo>
                        <a:pt x="45" y="132"/>
                      </a:lnTo>
                      <a:lnTo>
                        <a:pt x="58" y="92"/>
                      </a:lnTo>
                      <a:lnTo>
                        <a:pt x="63" y="80"/>
                      </a:lnTo>
                      <a:lnTo>
                        <a:pt x="60" y="102"/>
                      </a:lnTo>
                      <a:lnTo>
                        <a:pt x="64" y="116"/>
                      </a:lnTo>
                      <a:lnTo>
                        <a:pt x="65" y="128"/>
                      </a:lnTo>
                      <a:lnTo>
                        <a:pt x="62" y="139"/>
                      </a:lnTo>
                      <a:lnTo>
                        <a:pt x="64" y="145"/>
                      </a:lnTo>
                      <a:lnTo>
                        <a:pt x="79" y="162"/>
                      </a:lnTo>
                      <a:lnTo>
                        <a:pt x="93" y="162"/>
                      </a:lnTo>
                      <a:lnTo>
                        <a:pt x="100" y="162"/>
                      </a:lnTo>
                      <a:lnTo>
                        <a:pt x="108" y="159"/>
                      </a:lnTo>
                      <a:lnTo>
                        <a:pt x="87" y="139"/>
                      </a:lnTo>
                      <a:lnTo>
                        <a:pt x="98" y="99"/>
                      </a:lnTo>
                      <a:lnTo>
                        <a:pt x="102" y="79"/>
                      </a:lnTo>
                      <a:lnTo>
                        <a:pt x="120" y="0"/>
                      </a:lnTo>
                      <a:lnTo>
                        <a:pt x="16" y="3"/>
                      </a:lnTo>
                    </a:path>
                  </a:pathLst>
                </a:custGeom>
                <a:solidFill>
                  <a:srgbClr val="FFB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998" name="Group 107"/>
                <p:cNvGrpSpPr>
                  <a:grpSpLocks/>
                </p:cNvGrpSpPr>
                <p:nvPr/>
              </p:nvGrpSpPr>
              <p:grpSpPr bwMode="auto">
                <a:xfrm>
                  <a:off x="2512" y="1821"/>
                  <a:ext cx="94" cy="89"/>
                  <a:chOff x="2512" y="1821"/>
                  <a:chExt cx="94" cy="89"/>
                </a:xfrm>
              </p:grpSpPr>
              <p:sp>
                <p:nvSpPr>
                  <p:cNvPr id="10008" name="Freeform 104"/>
                  <p:cNvSpPr>
                    <a:spLocks/>
                  </p:cNvSpPr>
                  <p:nvPr/>
                </p:nvSpPr>
                <p:spPr bwMode="auto">
                  <a:xfrm>
                    <a:off x="2533" y="1821"/>
                    <a:ext cx="49" cy="9"/>
                  </a:xfrm>
                  <a:custGeom>
                    <a:avLst/>
                    <a:gdLst>
                      <a:gd name="T0" fmla="*/ 0 w 49"/>
                      <a:gd name="T1" fmla="*/ 1 h 9"/>
                      <a:gd name="T2" fmla="*/ 11 w 49"/>
                      <a:gd name="T3" fmla="*/ 8 h 9"/>
                      <a:gd name="T4" fmla="*/ 25 w 49"/>
                      <a:gd name="T5" fmla="*/ 0 h 9"/>
                      <a:gd name="T6" fmla="*/ 39 w 49"/>
                      <a:gd name="T7" fmla="*/ 8 h 9"/>
                      <a:gd name="T8" fmla="*/ 48 w 49"/>
                      <a:gd name="T9" fmla="*/ 1 h 9"/>
                      <a:gd name="T10" fmla="*/ 0 60000 65536"/>
                      <a:gd name="T11" fmla="*/ 0 60000 65536"/>
                      <a:gd name="T12" fmla="*/ 0 60000 65536"/>
                      <a:gd name="T13" fmla="*/ 0 60000 65536"/>
                      <a:gd name="T14" fmla="*/ 0 60000 65536"/>
                      <a:gd name="T15" fmla="*/ 0 w 49"/>
                      <a:gd name="T16" fmla="*/ 0 h 9"/>
                      <a:gd name="T17" fmla="*/ 49 w 49"/>
                      <a:gd name="T18" fmla="*/ 9 h 9"/>
                    </a:gdLst>
                    <a:ahLst/>
                    <a:cxnLst>
                      <a:cxn ang="T10">
                        <a:pos x="T0" y="T1"/>
                      </a:cxn>
                      <a:cxn ang="T11">
                        <a:pos x="T2" y="T3"/>
                      </a:cxn>
                      <a:cxn ang="T12">
                        <a:pos x="T4" y="T5"/>
                      </a:cxn>
                      <a:cxn ang="T13">
                        <a:pos x="T6" y="T7"/>
                      </a:cxn>
                      <a:cxn ang="T14">
                        <a:pos x="T8" y="T9"/>
                      </a:cxn>
                    </a:cxnLst>
                    <a:rect l="T15" t="T16" r="T17" b="T18"/>
                    <a:pathLst>
                      <a:path w="49" h="9">
                        <a:moveTo>
                          <a:pt x="0" y="1"/>
                        </a:moveTo>
                        <a:lnTo>
                          <a:pt x="11" y="8"/>
                        </a:lnTo>
                        <a:lnTo>
                          <a:pt x="25" y="0"/>
                        </a:lnTo>
                        <a:lnTo>
                          <a:pt x="39" y="8"/>
                        </a:lnTo>
                        <a:lnTo>
                          <a:pt x="48" y="1"/>
                        </a:lnTo>
                      </a:path>
                    </a:pathLst>
                  </a:custGeom>
                  <a:noFill/>
                  <a:ln w="12700" cap="rnd">
                    <a:solidFill>
                      <a:srgbClr val="3F7FF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09" name="Freeform 105"/>
                  <p:cNvSpPr>
                    <a:spLocks/>
                  </p:cNvSpPr>
                  <p:nvPr/>
                </p:nvSpPr>
                <p:spPr bwMode="auto">
                  <a:xfrm>
                    <a:off x="2558" y="1823"/>
                    <a:ext cx="5" cy="86"/>
                  </a:xfrm>
                  <a:custGeom>
                    <a:avLst/>
                    <a:gdLst>
                      <a:gd name="T0" fmla="*/ 0 w 5"/>
                      <a:gd name="T1" fmla="*/ 0 h 86"/>
                      <a:gd name="T2" fmla="*/ 4 w 5"/>
                      <a:gd name="T3" fmla="*/ 35 h 86"/>
                      <a:gd name="T4" fmla="*/ 4 w 5"/>
                      <a:gd name="T5" fmla="*/ 85 h 86"/>
                      <a:gd name="T6" fmla="*/ 0 60000 65536"/>
                      <a:gd name="T7" fmla="*/ 0 60000 65536"/>
                      <a:gd name="T8" fmla="*/ 0 60000 65536"/>
                      <a:gd name="T9" fmla="*/ 0 w 5"/>
                      <a:gd name="T10" fmla="*/ 0 h 86"/>
                      <a:gd name="T11" fmla="*/ 5 w 5"/>
                      <a:gd name="T12" fmla="*/ 86 h 86"/>
                    </a:gdLst>
                    <a:ahLst/>
                    <a:cxnLst>
                      <a:cxn ang="T6">
                        <a:pos x="T0" y="T1"/>
                      </a:cxn>
                      <a:cxn ang="T7">
                        <a:pos x="T2" y="T3"/>
                      </a:cxn>
                      <a:cxn ang="T8">
                        <a:pos x="T4" y="T5"/>
                      </a:cxn>
                    </a:cxnLst>
                    <a:rect l="T9" t="T10" r="T11" b="T12"/>
                    <a:pathLst>
                      <a:path w="5" h="86">
                        <a:moveTo>
                          <a:pt x="0" y="0"/>
                        </a:moveTo>
                        <a:lnTo>
                          <a:pt x="4" y="35"/>
                        </a:lnTo>
                        <a:lnTo>
                          <a:pt x="4" y="85"/>
                        </a:lnTo>
                      </a:path>
                    </a:pathLst>
                  </a:custGeom>
                  <a:noFill/>
                  <a:ln w="12700" cap="rnd">
                    <a:solidFill>
                      <a:srgbClr val="3F7FF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10" name="Freeform 106"/>
                  <p:cNvSpPr>
                    <a:spLocks/>
                  </p:cNvSpPr>
                  <p:nvPr/>
                </p:nvSpPr>
                <p:spPr bwMode="auto">
                  <a:xfrm>
                    <a:off x="2512" y="1908"/>
                    <a:ext cx="94" cy="2"/>
                  </a:xfrm>
                  <a:custGeom>
                    <a:avLst/>
                    <a:gdLst>
                      <a:gd name="T0" fmla="*/ 0 w 94"/>
                      <a:gd name="T1" fmla="*/ 1 h 2"/>
                      <a:gd name="T2" fmla="*/ 51 w 94"/>
                      <a:gd name="T3" fmla="*/ 0 h 2"/>
                      <a:gd name="T4" fmla="*/ 93 w 94"/>
                      <a:gd name="T5" fmla="*/ 0 h 2"/>
                      <a:gd name="T6" fmla="*/ 0 60000 65536"/>
                      <a:gd name="T7" fmla="*/ 0 60000 65536"/>
                      <a:gd name="T8" fmla="*/ 0 60000 65536"/>
                      <a:gd name="T9" fmla="*/ 0 w 94"/>
                      <a:gd name="T10" fmla="*/ 0 h 2"/>
                      <a:gd name="T11" fmla="*/ 94 w 94"/>
                      <a:gd name="T12" fmla="*/ 2 h 2"/>
                    </a:gdLst>
                    <a:ahLst/>
                    <a:cxnLst>
                      <a:cxn ang="T6">
                        <a:pos x="T0" y="T1"/>
                      </a:cxn>
                      <a:cxn ang="T7">
                        <a:pos x="T2" y="T3"/>
                      </a:cxn>
                      <a:cxn ang="T8">
                        <a:pos x="T4" y="T5"/>
                      </a:cxn>
                    </a:cxnLst>
                    <a:rect l="T9" t="T10" r="T11" b="T12"/>
                    <a:pathLst>
                      <a:path w="94" h="2">
                        <a:moveTo>
                          <a:pt x="0" y="1"/>
                        </a:moveTo>
                        <a:lnTo>
                          <a:pt x="51" y="0"/>
                        </a:lnTo>
                        <a:lnTo>
                          <a:pt x="93" y="0"/>
                        </a:lnTo>
                      </a:path>
                    </a:pathLst>
                  </a:custGeom>
                  <a:noFill/>
                  <a:ln w="12700" cap="rnd">
                    <a:solidFill>
                      <a:srgbClr val="3F7FF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99" name="Group 110"/>
                <p:cNvGrpSpPr>
                  <a:grpSpLocks/>
                </p:cNvGrpSpPr>
                <p:nvPr/>
              </p:nvGrpSpPr>
              <p:grpSpPr bwMode="auto">
                <a:xfrm>
                  <a:off x="2486" y="2126"/>
                  <a:ext cx="122" cy="35"/>
                  <a:chOff x="2486" y="2126"/>
                  <a:chExt cx="122" cy="35"/>
                </a:xfrm>
              </p:grpSpPr>
              <p:sp>
                <p:nvSpPr>
                  <p:cNvPr id="10006" name="Freeform 108"/>
                  <p:cNvSpPr>
                    <a:spLocks/>
                  </p:cNvSpPr>
                  <p:nvPr/>
                </p:nvSpPr>
                <p:spPr bwMode="auto">
                  <a:xfrm>
                    <a:off x="2486" y="2130"/>
                    <a:ext cx="45" cy="31"/>
                  </a:xfrm>
                  <a:custGeom>
                    <a:avLst/>
                    <a:gdLst>
                      <a:gd name="T0" fmla="*/ 8 w 45"/>
                      <a:gd name="T1" fmla="*/ 15 h 31"/>
                      <a:gd name="T2" fmla="*/ 2 w 45"/>
                      <a:gd name="T3" fmla="*/ 19 h 31"/>
                      <a:gd name="T4" fmla="*/ 0 w 45"/>
                      <a:gd name="T5" fmla="*/ 23 h 31"/>
                      <a:gd name="T6" fmla="*/ 0 w 45"/>
                      <a:gd name="T7" fmla="*/ 26 h 31"/>
                      <a:gd name="T8" fmla="*/ 1 w 45"/>
                      <a:gd name="T9" fmla="*/ 28 h 31"/>
                      <a:gd name="T10" fmla="*/ 4 w 45"/>
                      <a:gd name="T11" fmla="*/ 29 h 31"/>
                      <a:gd name="T12" fmla="*/ 10 w 45"/>
                      <a:gd name="T13" fmla="*/ 30 h 31"/>
                      <a:gd name="T14" fmla="*/ 18 w 45"/>
                      <a:gd name="T15" fmla="*/ 30 h 31"/>
                      <a:gd name="T16" fmla="*/ 25 w 45"/>
                      <a:gd name="T17" fmla="*/ 28 h 31"/>
                      <a:gd name="T18" fmla="*/ 31 w 45"/>
                      <a:gd name="T19" fmla="*/ 25 h 31"/>
                      <a:gd name="T20" fmla="*/ 36 w 45"/>
                      <a:gd name="T21" fmla="*/ 21 h 31"/>
                      <a:gd name="T22" fmla="*/ 39 w 45"/>
                      <a:gd name="T23" fmla="*/ 13 h 31"/>
                      <a:gd name="T24" fmla="*/ 44 w 45"/>
                      <a:gd name="T25" fmla="*/ 5 h 31"/>
                      <a:gd name="T26" fmla="*/ 43 w 45"/>
                      <a:gd name="T27" fmla="*/ 0 h 31"/>
                      <a:gd name="T28" fmla="*/ 35 w 45"/>
                      <a:gd name="T29" fmla="*/ 12 h 31"/>
                      <a:gd name="T30" fmla="*/ 27 w 45"/>
                      <a:gd name="T31" fmla="*/ 19 h 31"/>
                      <a:gd name="T32" fmla="*/ 16 w 45"/>
                      <a:gd name="T33" fmla="*/ 19 h 31"/>
                      <a:gd name="T34" fmla="*/ 6 w 45"/>
                      <a:gd name="T35" fmla="*/ 18 h 31"/>
                      <a:gd name="T36" fmla="*/ 8 w 45"/>
                      <a:gd name="T37" fmla="*/ 15 h 3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5"/>
                      <a:gd name="T58" fmla="*/ 0 h 31"/>
                      <a:gd name="T59" fmla="*/ 45 w 45"/>
                      <a:gd name="T60" fmla="*/ 31 h 3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5" h="31">
                        <a:moveTo>
                          <a:pt x="8" y="15"/>
                        </a:moveTo>
                        <a:lnTo>
                          <a:pt x="2" y="19"/>
                        </a:lnTo>
                        <a:lnTo>
                          <a:pt x="0" y="23"/>
                        </a:lnTo>
                        <a:lnTo>
                          <a:pt x="0" y="26"/>
                        </a:lnTo>
                        <a:lnTo>
                          <a:pt x="1" y="28"/>
                        </a:lnTo>
                        <a:lnTo>
                          <a:pt x="4" y="29"/>
                        </a:lnTo>
                        <a:lnTo>
                          <a:pt x="10" y="30"/>
                        </a:lnTo>
                        <a:lnTo>
                          <a:pt x="18" y="30"/>
                        </a:lnTo>
                        <a:lnTo>
                          <a:pt x="25" y="28"/>
                        </a:lnTo>
                        <a:lnTo>
                          <a:pt x="31" y="25"/>
                        </a:lnTo>
                        <a:lnTo>
                          <a:pt x="36" y="21"/>
                        </a:lnTo>
                        <a:lnTo>
                          <a:pt x="39" y="13"/>
                        </a:lnTo>
                        <a:lnTo>
                          <a:pt x="44" y="5"/>
                        </a:lnTo>
                        <a:lnTo>
                          <a:pt x="43" y="0"/>
                        </a:lnTo>
                        <a:lnTo>
                          <a:pt x="35" y="12"/>
                        </a:lnTo>
                        <a:lnTo>
                          <a:pt x="27" y="19"/>
                        </a:lnTo>
                        <a:lnTo>
                          <a:pt x="16" y="19"/>
                        </a:lnTo>
                        <a:lnTo>
                          <a:pt x="6" y="18"/>
                        </a:lnTo>
                        <a:lnTo>
                          <a:pt x="8" y="15"/>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07" name="Freeform 109"/>
                  <p:cNvSpPr>
                    <a:spLocks/>
                  </p:cNvSpPr>
                  <p:nvPr/>
                </p:nvSpPr>
                <p:spPr bwMode="auto">
                  <a:xfrm>
                    <a:off x="2558" y="2126"/>
                    <a:ext cx="50" cy="35"/>
                  </a:xfrm>
                  <a:custGeom>
                    <a:avLst/>
                    <a:gdLst>
                      <a:gd name="T0" fmla="*/ 1 w 50"/>
                      <a:gd name="T1" fmla="*/ 0 h 35"/>
                      <a:gd name="T2" fmla="*/ 0 w 50"/>
                      <a:gd name="T3" fmla="*/ 3 h 35"/>
                      <a:gd name="T4" fmla="*/ 6 w 50"/>
                      <a:gd name="T5" fmla="*/ 12 h 35"/>
                      <a:gd name="T6" fmla="*/ 11 w 50"/>
                      <a:gd name="T7" fmla="*/ 19 h 35"/>
                      <a:gd name="T8" fmla="*/ 16 w 50"/>
                      <a:gd name="T9" fmla="*/ 26 h 35"/>
                      <a:gd name="T10" fmla="*/ 20 w 50"/>
                      <a:gd name="T11" fmla="*/ 30 h 35"/>
                      <a:gd name="T12" fmla="*/ 25 w 50"/>
                      <a:gd name="T13" fmla="*/ 32 h 35"/>
                      <a:gd name="T14" fmla="*/ 32 w 50"/>
                      <a:gd name="T15" fmla="*/ 33 h 35"/>
                      <a:gd name="T16" fmla="*/ 40 w 50"/>
                      <a:gd name="T17" fmla="*/ 34 h 35"/>
                      <a:gd name="T18" fmla="*/ 43 w 50"/>
                      <a:gd name="T19" fmla="*/ 33 h 35"/>
                      <a:gd name="T20" fmla="*/ 47 w 50"/>
                      <a:gd name="T21" fmla="*/ 32 h 35"/>
                      <a:gd name="T22" fmla="*/ 49 w 50"/>
                      <a:gd name="T23" fmla="*/ 29 h 35"/>
                      <a:gd name="T24" fmla="*/ 48 w 50"/>
                      <a:gd name="T25" fmla="*/ 24 h 35"/>
                      <a:gd name="T26" fmla="*/ 43 w 50"/>
                      <a:gd name="T27" fmla="*/ 19 h 35"/>
                      <a:gd name="T28" fmla="*/ 40 w 50"/>
                      <a:gd name="T29" fmla="*/ 16 h 35"/>
                      <a:gd name="T30" fmla="*/ 39 w 50"/>
                      <a:gd name="T31" fmla="*/ 19 h 35"/>
                      <a:gd name="T32" fmla="*/ 37 w 50"/>
                      <a:gd name="T33" fmla="*/ 20 h 35"/>
                      <a:gd name="T34" fmla="*/ 31 w 50"/>
                      <a:gd name="T35" fmla="*/ 21 h 35"/>
                      <a:gd name="T36" fmla="*/ 26 w 50"/>
                      <a:gd name="T37" fmla="*/ 21 h 35"/>
                      <a:gd name="T38" fmla="*/ 16 w 50"/>
                      <a:gd name="T39" fmla="*/ 20 h 35"/>
                      <a:gd name="T40" fmla="*/ 6 w 50"/>
                      <a:gd name="T41" fmla="*/ 7 h 35"/>
                      <a:gd name="T42" fmla="*/ 1 w 50"/>
                      <a:gd name="T43" fmla="*/ 0 h 3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
                      <a:gd name="T67" fmla="*/ 0 h 35"/>
                      <a:gd name="T68" fmla="*/ 50 w 50"/>
                      <a:gd name="T69" fmla="*/ 35 h 3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 h="35">
                        <a:moveTo>
                          <a:pt x="1" y="0"/>
                        </a:moveTo>
                        <a:lnTo>
                          <a:pt x="0" y="3"/>
                        </a:lnTo>
                        <a:lnTo>
                          <a:pt x="6" y="12"/>
                        </a:lnTo>
                        <a:lnTo>
                          <a:pt x="11" y="19"/>
                        </a:lnTo>
                        <a:lnTo>
                          <a:pt x="16" y="26"/>
                        </a:lnTo>
                        <a:lnTo>
                          <a:pt x="20" y="30"/>
                        </a:lnTo>
                        <a:lnTo>
                          <a:pt x="25" y="32"/>
                        </a:lnTo>
                        <a:lnTo>
                          <a:pt x="32" y="33"/>
                        </a:lnTo>
                        <a:lnTo>
                          <a:pt x="40" y="34"/>
                        </a:lnTo>
                        <a:lnTo>
                          <a:pt x="43" y="33"/>
                        </a:lnTo>
                        <a:lnTo>
                          <a:pt x="47" y="32"/>
                        </a:lnTo>
                        <a:lnTo>
                          <a:pt x="49" y="29"/>
                        </a:lnTo>
                        <a:lnTo>
                          <a:pt x="48" y="24"/>
                        </a:lnTo>
                        <a:lnTo>
                          <a:pt x="43" y="19"/>
                        </a:lnTo>
                        <a:lnTo>
                          <a:pt x="40" y="16"/>
                        </a:lnTo>
                        <a:lnTo>
                          <a:pt x="39" y="19"/>
                        </a:lnTo>
                        <a:lnTo>
                          <a:pt x="37" y="20"/>
                        </a:lnTo>
                        <a:lnTo>
                          <a:pt x="31" y="21"/>
                        </a:lnTo>
                        <a:lnTo>
                          <a:pt x="26" y="21"/>
                        </a:lnTo>
                        <a:lnTo>
                          <a:pt x="16" y="20"/>
                        </a:lnTo>
                        <a:lnTo>
                          <a:pt x="6" y="7"/>
                        </a:lnTo>
                        <a:lnTo>
                          <a:pt x="1"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10000" name="Group 116"/>
                <p:cNvGrpSpPr>
                  <a:grpSpLocks/>
                </p:cNvGrpSpPr>
                <p:nvPr/>
              </p:nvGrpSpPr>
              <p:grpSpPr bwMode="auto">
                <a:xfrm>
                  <a:off x="2501" y="1762"/>
                  <a:ext cx="113" cy="55"/>
                  <a:chOff x="2501" y="1762"/>
                  <a:chExt cx="113" cy="55"/>
                </a:xfrm>
              </p:grpSpPr>
              <p:sp>
                <p:nvSpPr>
                  <p:cNvPr id="10001" name="Freeform 111"/>
                  <p:cNvSpPr>
                    <a:spLocks/>
                  </p:cNvSpPr>
                  <p:nvPr/>
                </p:nvSpPr>
                <p:spPr bwMode="auto">
                  <a:xfrm>
                    <a:off x="2516" y="1766"/>
                    <a:ext cx="82" cy="51"/>
                  </a:xfrm>
                  <a:custGeom>
                    <a:avLst/>
                    <a:gdLst>
                      <a:gd name="T0" fmla="*/ 20 w 82"/>
                      <a:gd name="T1" fmla="*/ 50 h 51"/>
                      <a:gd name="T2" fmla="*/ 20 w 82"/>
                      <a:gd name="T3" fmla="*/ 42 h 51"/>
                      <a:gd name="T4" fmla="*/ 13 w 82"/>
                      <a:gd name="T5" fmla="*/ 37 h 51"/>
                      <a:gd name="T6" fmla="*/ 7 w 82"/>
                      <a:gd name="T7" fmla="*/ 33 h 51"/>
                      <a:gd name="T8" fmla="*/ 4 w 82"/>
                      <a:gd name="T9" fmla="*/ 26 h 51"/>
                      <a:gd name="T10" fmla="*/ 1 w 82"/>
                      <a:gd name="T11" fmla="*/ 23 h 51"/>
                      <a:gd name="T12" fmla="*/ 0 w 82"/>
                      <a:gd name="T13" fmla="*/ 16 h 51"/>
                      <a:gd name="T14" fmla="*/ 7 w 82"/>
                      <a:gd name="T15" fmla="*/ 7 h 51"/>
                      <a:gd name="T16" fmla="*/ 19 w 82"/>
                      <a:gd name="T17" fmla="*/ 2 h 51"/>
                      <a:gd name="T18" fmla="*/ 33 w 82"/>
                      <a:gd name="T19" fmla="*/ 0 h 51"/>
                      <a:gd name="T20" fmla="*/ 50 w 82"/>
                      <a:gd name="T21" fmla="*/ 0 h 51"/>
                      <a:gd name="T22" fmla="*/ 65 w 82"/>
                      <a:gd name="T23" fmla="*/ 2 h 51"/>
                      <a:gd name="T24" fmla="*/ 76 w 82"/>
                      <a:gd name="T25" fmla="*/ 6 h 51"/>
                      <a:gd name="T26" fmla="*/ 81 w 82"/>
                      <a:gd name="T27" fmla="*/ 13 h 51"/>
                      <a:gd name="T28" fmla="*/ 81 w 82"/>
                      <a:gd name="T29" fmla="*/ 19 h 51"/>
                      <a:gd name="T30" fmla="*/ 79 w 82"/>
                      <a:gd name="T31" fmla="*/ 25 h 51"/>
                      <a:gd name="T32" fmla="*/ 71 w 82"/>
                      <a:gd name="T33" fmla="*/ 33 h 51"/>
                      <a:gd name="T34" fmla="*/ 67 w 82"/>
                      <a:gd name="T35" fmla="*/ 36 h 51"/>
                      <a:gd name="T36" fmla="*/ 64 w 82"/>
                      <a:gd name="T37" fmla="*/ 39 h 51"/>
                      <a:gd name="T38" fmla="*/ 62 w 82"/>
                      <a:gd name="T39" fmla="*/ 42 h 51"/>
                      <a:gd name="T40" fmla="*/ 59 w 82"/>
                      <a:gd name="T41" fmla="*/ 50 h 51"/>
                      <a:gd name="T42" fmla="*/ 20 w 82"/>
                      <a:gd name="T43" fmla="*/ 50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2"/>
                      <a:gd name="T67" fmla="*/ 0 h 51"/>
                      <a:gd name="T68" fmla="*/ 82 w 82"/>
                      <a:gd name="T69" fmla="*/ 51 h 5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2" h="51">
                        <a:moveTo>
                          <a:pt x="20" y="50"/>
                        </a:moveTo>
                        <a:lnTo>
                          <a:pt x="20" y="42"/>
                        </a:lnTo>
                        <a:lnTo>
                          <a:pt x="13" y="37"/>
                        </a:lnTo>
                        <a:lnTo>
                          <a:pt x="7" y="33"/>
                        </a:lnTo>
                        <a:lnTo>
                          <a:pt x="4" y="26"/>
                        </a:lnTo>
                        <a:lnTo>
                          <a:pt x="1" y="23"/>
                        </a:lnTo>
                        <a:lnTo>
                          <a:pt x="0" y="16"/>
                        </a:lnTo>
                        <a:lnTo>
                          <a:pt x="7" y="7"/>
                        </a:lnTo>
                        <a:lnTo>
                          <a:pt x="19" y="2"/>
                        </a:lnTo>
                        <a:lnTo>
                          <a:pt x="33" y="0"/>
                        </a:lnTo>
                        <a:lnTo>
                          <a:pt x="50" y="0"/>
                        </a:lnTo>
                        <a:lnTo>
                          <a:pt x="65" y="2"/>
                        </a:lnTo>
                        <a:lnTo>
                          <a:pt x="76" y="6"/>
                        </a:lnTo>
                        <a:lnTo>
                          <a:pt x="81" y="13"/>
                        </a:lnTo>
                        <a:lnTo>
                          <a:pt x="81" y="19"/>
                        </a:lnTo>
                        <a:lnTo>
                          <a:pt x="79" y="25"/>
                        </a:lnTo>
                        <a:lnTo>
                          <a:pt x="71" y="33"/>
                        </a:lnTo>
                        <a:lnTo>
                          <a:pt x="67" y="36"/>
                        </a:lnTo>
                        <a:lnTo>
                          <a:pt x="64" y="39"/>
                        </a:lnTo>
                        <a:lnTo>
                          <a:pt x="62" y="42"/>
                        </a:lnTo>
                        <a:lnTo>
                          <a:pt x="59" y="50"/>
                        </a:lnTo>
                        <a:lnTo>
                          <a:pt x="20" y="50"/>
                        </a:lnTo>
                      </a:path>
                    </a:pathLst>
                  </a:custGeom>
                  <a:solidFill>
                    <a:srgbClr val="FFB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02" name="Freeform 112"/>
                  <p:cNvSpPr>
                    <a:spLocks/>
                  </p:cNvSpPr>
                  <p:nvPr/>
                </p:nvSpPr>
                <p:spPr bwMode="auto">
                  <a:xfrm>
                    <a:off x="2501" y="1762"/>
                    <a:ext cx="113" cy="42"/>
                  </a:xfrm>
                  <a:custGeom>
                    <a:avLst/>
                    <a:gdLst>
                      <a:gd name="T0" fmla="*/ 8 w 113"/>
                      <a:gd name="T1" fmla="*/ 35 h 42"/>
                      <a:gd name="T2" fmla="*/ 1 w 113"/>
                      <a:gd name="T3" fmla="*/ 31 h 42"/>
                      <a:gd name="T4" fmla="*/ 0 w 113"/>
                      <a:gd name="T5" fmla="*/ 27 h 42"/>
                      <a:gd name="T6" fmla="*/ 1 w 113"/>
                      <a:gd name="T7" fmla="*/ 21 h 42"/>
                      <a:gd name="T8" fmla="*/ 4 w 113"/>
                      <a:gd name="T9" fmla="*/ 17 h 42"/>
                      <a:gd name="T10" fmla="*/ 8 w 113"/>
                      <a:gd name="T11" fmla="*/ 12 h 42"/>
                      <a:gd name="T12" fmla="*/ 14 w 113"/>
                      <a:gd name="T13" fmla="*/ 9 h 42"/>
                      <a:gd name="T14" fmla="*/ 19 w 113"/>
                      <a:gd name="T15" fmla="*/ 5 h 42"/>
                      <a:gd name="T16" fmla="*/ 30 w 113"/>
                      <a:gd name="T17" fmla="*/ 2 h 42"/>
                      <a:gd name="T18" fmla="*/ 38 w 113"/>
                      <a:gd name="T19" fmla="*/ 1 h 42"/>
                      <a:gd name="T20" fmla="*/ 55 w 113"/>
                      <a:gd name="T21" fmla="*/ 0 h 42"/>
                      <a:gd name="T22" fmla="*/ 70 w 113"/>
                      <a:gd name="T23" fmla="*/ 0 h 42"/>
                      <a:gd name="T24" fmla="*/ 81 w 113"/>
                      <a:gd name="T25" fmla="*/ 2 h 42"/>
                      <a:gd name="T26" fmla="*/ 90 w 113"/>
                      <a:gd name="T27" fmla="*/ 3 h 42"/>
                      <a:gd name="T28" fmla="*/ 98 w 113"/>
                      <a:gd name="T29" fmla="*/ 7 h 42"/>
                      <a:gd name="T30" fmla="*/ 104 w 113"/>
                      <a:gd name="T31" fmla="*/ 10 h 42"/>
                      <a:gd name="T32" fmla="*/ 109 w 113"/>
                      <a:gd name="T33" fmla="*/ 14 h 42"/>
                      <a:gd name="T34" fmla="*/ 112 w 113"/>
                      <a:gd name="T35" fmla="*/ 18 h 42"/>
                      <a:gd name="T36" fmla="*/ 112 w 113"/>
                      <a:gd name="T37" fmla="*/ 25 h 42"/>
                      <a:gd name="T38" fmla="*/ 112 w 113"/>
                      <a:gd name="T39" fmla="*/ 30 h 42"/>
                      <a:gd name="T40" fmla="*/ 108 w 113"/>
                      <a:gd name="T41" fmla="*/ 33 h 42"/>
                      <a:gd name="T42" fmla="*/ 102 w 113"/>
                      <a:gd name="T43" fmla="*/ 36 h 42"/>
                      <a:gd name="T44" fmla="*/ 98 w 113"/>
                      <a:gd name="T45" fmla="*/ 38 h 42"/>
                      <a:gd name="T46" fmla="*/ 87 w 113"/>
                      <a:gd name="T47" fmla="*/ 40 h 42"/>
                      <a:gd name="T48" fmla="*/ 77 w 113"/>
                      <a:gd name="T49" fmla="*/ 41 h 42"/>
                      <a:gd name="T50" fmla="*/ 85 w 113"/>
                      <a:gd name="T51" fmla="*/ 36 h 42"/>
                      <a:gd name="T52" fmla="*/ 93 w 113"/>
                      <a:gd name="T53" fmla="*/ 27 h 42"/>
                      <a:gd name="T54" fmla="*/ 90 w 113"/>
                      <a:gd name="T55" fmla="*/ 17 h 42"/>
                      <a:gd name="T56" fmla="*/ 72 w 113"/>
                      <a:gd name="T57" fmla="*/ 19 h 42"/>
                      <a:gd name="T58" fmla="*/ 51 w 113"/>
                      <a:gd name="T59" fmla="*/ 19 h 42"/>
                      <a:gd name="T60" fmla="*/ 36 w 113"/>
                      <a:gd name="T61" fmla="*/ 19 h 42"/>
                      <a:gd name="T62" fmla="*/ 25 w 113"/>
                      <a:gd name="T63" fmla="*/ 18 h 42"/>
                      <a:gd name="T64" fmla="*/ 24 w 113"/>
                      <a:gd name="T65" fmla="*/ 20 h 42"/>
                      <a:gd name="T66" fmla="*/ 18 w 113"/>
                      <a:gd name="T67" fmla="*/ 28 h 42"/>
                      <a:gd name="T68" fmla="*/ 26 w 113"/>
                      <a:gd name="T69" fmla="*/ 36 h 42"/>
                      <a:gd name="T70" fmla="*/ 31 w 113"/>
                      <a:gd name="T71" fmla="*/ 41 h 42"/>
                      <a:gd name="T72" fmla="*/ 18 w 113"/>
                      <a:gd name="T73" fmla="*/ 38 h 42"/>
                      <a:gd name="T74" fmla="*/ 8 w 113"/>
                      <a:gd name="T75" fmla="*/ 35 h 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3"/>
                      <a:gd name="T115" fmla="*/ 0 h 42"/>
                      <a:gd name="T116" fmla="*/ 113 w 113"/>
                      <a:gd name="T117" fmla="*/ 42 h 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3" h="42">
                        <a:moveTo>
                          <a:pt x="8" y="35"/>
                        </a:moveTo>
                        <a:lnTo>
                          <a:pt x="1" y="31"/>
                        </a:lnTo>
                        <a:lnTo>
                          <a:pt x="0" y="27"/>
                        </a:lnTo>
                        <a:lnTo>
                          <a:pt x="1" y="21"/>
                        </a:lnTo>
                        <a:lnTo>
                          <a:pt x="4" y="17"/>
                        </a:lnTo>
                        <a:lnTo>
                          <a:pt x="8" y="12"/>
                        </a:lnTo>
                        <a:lnTo>
                          <a:pt x="14" y="9"/>
                        </a:lnTo>
                        <a:lnTo>
                          <a:pt x="19" y="5"/>
                        </a:lnTo>
                        <a:lnTo>
                          <a:pt x="30" y="2"/>
                        </a:lnTo>
                        <a:lnTo>
                          <a:pt x="38" y="1"/>
                        </a:lnTo>
                        <a:lnTo>
                          <a:pt x="55" y="0"/>
                        </a:lnTo>
                        <a:lnTo>
                          <a:pt x="70" y="0"/>
                        </a:lnTo>
                        <a:lnTo>
                          <a:pt x="81" y="2"/>
                        </a:lnTo>
                        <a:lnTo>
                          <a:pt x="90" y="3"/>
                        </a:lnTo>
                        <a:lnTo>
                          <a:pt x="98" y="7"/>
                        </a:lnTo>
                        <a:lnTo>
                          <a:pt x="104" y="10"/>
                        </a:lnTo>
                        <a:lnTo>
                          <a:pt x="109" y="14"/>
                        </a:lnTo>
                        <a:lnTo>
                          <a:pt x="112" y="18"/>
                        </a:lnTo>
                        <a:lnTo>
                          <a:pt x="112" y="25"/>
                        </a:lnTo>
                        <a:lnTo>
                          <a:pt x="112" y="30"/>
                        </a:lnTo>
                        <a:lnTo>
                          <a:pt x="108" y="33"/>
                        </a:lnTo>
                        <a:lnTo>
                          <a:pt x="102" y="36"/>
                        </a:lnTo>
                        <a:lnTo>
                          <a:pt x="98" y="38"/>
                        </a:lnTo>
                        <a:lnTo>
                          <a:pt x="87" y="40"/>
                        </a:lnTo>
                        <a:lnTo>
                          <a:pt x="77" y="41"/>
                        </a:lnTo>
                        <a:lnTo>
                          <a:pt x="85" y="36"/>
                        </a:lnTo>
                        <a:lnTo>
                          <a:pt x="93" y="27"/>
                        </a:lnTo>
                        <a:lnTo>
                          <a:pt x="90" y="17"/>
                        </a:lnTo>
                        <a:lnTo>
                          <a:pt x="72" y="19"/>
                        </a:lnTo>
                        <a:lnTo>
                          <a:pt x="51" y="19"/>
                        </a:lnTo>
                        <a:lnTo>
                          <a:pt x="36" y="19"/>
                        </a:lnTo>
                        <a:lnTo>
                          <a:pt x="25" y="18"/>
                        </a:lnTo>
                        <a:lnTo>
                          <a:pt x="24" y="20"/>
                        </a:lnTo>
                        <a:lnTo>
                          <a:pt x="18" y="28"/>
                        </a:lnTo>
                        <a:lnTo>
                          <a:pt x="26" y="36"/>
                        </a:lnTo>
                        <a:lnTo>
                          <a:pt x="31" y="41"/>
                        </a:lnTo>
                        <a:lnTo>
                          <a:pt x="18" y="38"/>
                        </a:lnTo>
                        <a:lnTo>
                          <a:pt x="8" y="35"/>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10003" name="Group 115"/>
                  <p:cNvGrpSpPr>
                    <a:grpSpLocks/>
                  </p:cNvGrpSpPr>
                  <p:nvPr/>
                </p:nvGrpSpPr>
                <p:grpSpPr bwMode="auto">
                  <a:xfrm>
                    <a:off x="2515" y="1792"/>
                    <a:ext cx="87" cy="3"/>
                    <a:chOff x="2515" y="1792"/>
                    <a:chExt cx="87" cy="3"/>
                  </a:xfrm>
                </p:grpSpPr>
                <p:sp>
                  <p:nvSpPr>
                    <p:cNvPr id="10004" name="Oval 113"/>
                    <p:cNvSpPr>
                      <a:spLocks noChangeArrowheads="1"/>
                    </p:cNvSpPr>
                    <p:nvPr/>
                  </p:nvSpPr>
                  <p:spPr bwMode="auto">
                    <a:xfrm>
                      <a:off x="2515" y="1792"/>
                      <a:ext cx="6" cy="3"/>
                    </a:xfrm>
                    <a:prstGeom prst="ellipse">
                      <a:avLst/>
                    </a:prstGeom>
                    <a:solidFill>
                      <a:srgbClr val="5F7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10005" name="Oval 114"/>
                    <p:cNvSpPr>
                      <a:spLocks noChangeArrowheads="1"/>
                    </p:cNvSpPr>
                    <p:nvPr/>
                  </p:nvSpPr>
                  <p:spPr bwMode="auto">
                    <a:xfrm>
                      <a:off x="2597" y="1792"/>
                      <a:ext cx="5" cy="3"/>
                    </a:xfrm>
                    <a:prstGeom prst="ellipse">
                      <a:avLst/>
                    </a:prstGeom>
                    <a:solidFill>
                      <a:srgbClr val="5F7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grpSp>
        <p:grpSp>
          <p:nvGrpSpPr>
            <p:cNvPr id="9941" name="Group 141"/>
            <p:cNvGrpSpPr>
              <a:grpSpLocks/>
            </p:cNvGrpSpPr>
            <p:nvPr/>
          </p:nvGrpSpPr>
          <p:grpSpPr bwMode="auto">
            <a:xfrm>
              <a:off x="2777" y="1728"/>
              <a:ext cx="259" cy="445"/>
              <a:chOff x="2777" y="1728"/>
              <a:chExt cx="259" cy="445"/>
            </a:xfrm>
          </p:grpSpPr>
          <p:grpSp>
            <p:nvGrpSpPr>
              <p:cNvPr id="9972" name="Group 121"/>
              <p:cNvGrpSpPr>
                <a:grpSpLocks/>
              </p:cNvGrpSpPr>
              <p:nvPr/>
            </p:nvGrpSpPr>
            <p:grpSpPr bwMode="auto">
              <a:xfrm>
                <a:off x="2777" y="2130"/>
                <a:ext cx="254" cy="43"/>
                <a:chOff x="2777" y="2130"/>
                <a:chExt cx="254" cy="43"/>
              </a:xfrm>
            </p:grpSpPr>
            <p:sp>
              <p:nvSpPr>
                <p:cNvPr id="9992" name="Freeform 119"/>
                <p:cNvSpPr>
                  <a:spLocks/>
                </p:cNvSpPr>
                <p:nvPr/>
              </p:nvSpPr>
              <p:spPr bwMode="auto">
                <a:xfrm>
                  <a:off x="2777" y="2130"/>
                  <a:ext cx="102" cy="26"/>
                </a:xfrm>
                <a:custGeom>
                  <a:avLst/>
                  <a:gdLst>
                    <a:gd name="T0" fmla="*/ 51 w 102"/>
                    <a:gd name="T1" fmla="*/ 0 h 26"/>
                    <a:gd name="T2" fmla="*/ 35 w 102"/>
                    <a:gd name="T3" fmla="*/ 6 h 26"/>
                    <a:gd name="T4" fmla="*/ 21 w 102"/>
                    <a:gd name="T5" fmla="*/ 14 h 26"/>
                    <a:gd name="T6" fmla="*/ 2 w 102"/>
                    <a:gd name="T7" fmla="*/ 20 h 26"/>
                    <a:gd name="T8" fmla="*/ 0 w 102"/>
                    <a:gd name="T9" fmla="*/ 23 h 26"/>
                    <a:gd name="T10" fmla="*/ 18 w 102"/>
                    <a:gd name="T11" fmla="*/ 25 h 26"/>
                    <a:gd name="T12" fmla="*/ 37 w 102"/>
                    <a:gd name="T13" fmla="*/ 24 h 26"/>
                    <a:gd name="T14" fmla="*/ 60 w 102"/>
                    <a:gd name="T15" fmla="*/ 20 h 26"/>
                    <a:gd name="T16" fmla="*/ 77 w 102"/>
                    <a:gd name="T17" fmla="*/ 16 h 26"/>
                    <a:gd name="T18" fmla="*/ 95 w 102"/>
                    <a:gd name="T19" fmla="*/ 15 h 26"/>
                    <a:gd name="T20" fmla="*/ 101 w 102"/>
                    <a:gd name="T21" fmla="*/ 13 h 26"/>
                    <a:gd name="T22" fmla="*/ 99 w 102"/>
                    <a:gd name="T23" fmla="*/ 1 h 26"/>
                    <a:gd name="T24" fmla="*/ 51 w 102"/>
                    <a:gd name="T25" fmla="*/ 0 h 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2"/>
                    <a:gd name="T40" fmla="*/ 0 h 26"/>
                    <a:gd name="T41" fmla="*/ 102 w 102"/>
                    <a:gd name="T42" fmla="*/ 26 h 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2" h="26">
                      <a:moveTo>
                        <a:pt x="51" y="0"/>
                      </a:moveTo>
                      <a:lnTo>
                        <a:pt x="35" y="6"/>
                      </a:lnTo>
                      <a:lnTo>
                        <a:pt x="21" y="14"/>
                      </a:lnTo>
                      <a:lnTo>
                        <a:pt x="2" y="20"/>
                      </a:lnTo>
                      <a:lnTo>
                        <a:pt x="0" y="23"/>
                      </a:lnTo>
                      <a:lnTo>
                        <a:pt x="18" y="25"/>
                      </a:lnTo>
                      <a:lnTo>
                        <a:pt x="37" y="24"/>
                      </a:lnTo>
                      <a:lnTo>
                        <a:pt x="60" y="20"/>
                      </a:lnTo>
                      <a:lnTo>
                        <a:pt x="77" y="16"/>
                      </a:lnTo>
                      <a:lnTo>
                        <a:pt x="95" y="15"/>
                      </a:lnTo>
                      <a:lnTo>
                        <a:pt x="101" y="13"/>
                      </a:lnTo>
                      <a:lnTo>
                        <a:pt x="99" y="1"/>
                      </a:lnTo>
                      <a:lnTo>
                        <a:pt x="51"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93" name="Freeform 120"/>
                <p:cNvSpPr>
                  <a:spLocks/>
                </p:cNvSpPr>
                <p:nvPr/>
              </p:nvSpPr>
              <p:spPr bwMode="auto">
                <a:xfrm>
                  <a:off x="2969" y="2144"/>
                  <a:ext cx="62" cy="29"/>
                </a:xfrm>
                <a:custGeom>
                  <a:avLst/>
                  <a:gdLst>
                    <a:gd name="T0" fmla="*/ 1 w 62"/>
                    <a:gd name="T1" fmla="*/ 1 h 29"/>
                    <a:gd name="T2" fmla="*/ 0 w 62"/>
                    <a:gd name="T3" fmla="*/ 8 h 29"/>
                    <a:gd name="T4" fmla="*/ 8 w 62"/>
                    <a:gd name="T5" fmla="*/ 12 h 29"/>
                    <a:gd name="T6" fmla="*/ 10 w 62"/>
                    <a:gd name="T7" fmla="*/ 18 h 29"/>
                    <a:gd name="T8" fmla="*/ 24 w 62"/>
                    <a:gd name="T9" fmla="*/ 24 h 29"/>
                    <a:gd name="T10" fmla="*/ 36 w 62"/>
                    <a:gd name="T11" fmla="*/ 27 h 29"/>
                    <a:gd name="T12" fmla="*/ 46 w 62"/>
                    <a:gd name="T13" fmla="*/ 28 h 29"/>
                    <a:gd name="T14" fmla="*/ 56 w 62"/>
                    <a:gd name="T15" fmla="*/ 28 h 29"/>
                    <a:gd name="T16" fmla="*/ 61 w 62"/>
                    <a:gd name="T17" fmla="*/ 23 h 29"/>
                    <a:gd name="T18" fmla="*/ 60 w 62"/>
                    <a:gd name="T19" fmla="*/ 17 h 29"/>
                    <a:gd name="T20" fmla="*/ 49 w 62"/>
                    <a:gd name="T21" fmla="*/ 10 h 29"/>
                    <a:gd name="T22" fmla="*/ 34 w 62"/>
                    <a:gd name="T23" fmla="*/ 2 h 29"/>
                    <a:gd name="T24" fmla="*/ 34 w 62"/>
                    <a:gd name="T25" fmla="*/ 0 h 29"/>
                    <a:gd name="T26" fmla="*/ 1 w 62"/>
                    <a:gd name="T27" fmla="*/ 1 h 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2"/>
                    <a:gd name="T43" fmla="*/ 0 h 29"/>
                    <a:gd name="T44" fmla="*/ 62 w 62"/>
                    <a:gd name="T45" fmla="*/ 29 h 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2" h="29">
                      <a:moveTo>
                        <a:pt x="1" y="1"/>
                      </a:moveTo>
                      <a:lnTo>
                        <a:pt x="0" y="8"/>
                      </a:lnTo>
                      <a:lnTo>
                        <a:pt x="8" y="12"/>
                      </a:lnTo>
                      <a:lnTo>
                        <a:pt x="10" y="18"/>
                      </a:lnTo>
                      <a:lnTo>
                        <a:pt x="24" y="24"/>
                      </a:lnTo>
                      <a:lnTo>
                        <a:pt x="36" y="27"/>
                      </a:lnTo>
                      <a:lnTo>
                        <a:pt x="46" y="28"/>
                      </a:lnTo>
                      <a:lnTo>
                        <a:pt x="56" y="28"/>
                      </a:lnTo>
                      <a:lnTo>
                        <a:pt x="61" y="23"/>
                      </a:lnTo>
                      <a:lnTo>
                        <a:pt x="60" y="17"/>
                      </a:lnTo>
                      <a:lnTo>
                        <a:pt x="49" y="10"/>
                      </a:lnTo>
                      <a:lnTo>
                        <a:pt x="34" y="2"/>
                      </a:lnTo>
                      <a:lnTo>
                        <a:pt x="34" y="0"/>
                      </a:lnTo>
                      <a:lnTo>
                        <a:pt x="1" y="1"/>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73" name="Group 133"/>
              <p:cNvGrpSpPr>
                <a:grpSpLocks/>
              </p:cNvGrpSpPr>
              <p:nvPr/>
            </p:nvGrpSpPr>
            <p:grpSpPr bwMode="auto">
              <a:xfrm>
                <a:off x="2804" y="1783"/>
                <a:ext cx="232" cy="358"/>
                <a:chOff x="2804" y="1783"/>
                <a:chExt cx="232" cy="358"/>
              </a:xfrm>
            </p:grpSpPr>
            <p:sp>
              <p:nvSpPr>
                <p:cNvPr id="9981" name="Freeform 122"/>
                <p:cNvSpPr>
                  <a:spLocks/>
                </p:cNvSpPr>
                <p:nvPr/>
              </p:nvSpPr>
              <p:spPr bwMode="auto">
                <a:xfrm>
                  <a:off x="2810" y="1972"/>
                  <a:ext cx="25" cy="31"/>
                </a:xfrm>
                <a:custGeom>
                  <a:avLst/>
                  <a:gdLst>
                    <a:gd name="T0" fmla="*/ 1 w 25"/>
                    <a:gd name="T1" fmla="*/ 0 h 31"/>
                    <a:gd name="T2" fmla="*/ 0 w 25"/>
                    <a:gd name="T3" fmla="*/ 17 h 31"/>
                    <a:gd name="T4" fmla="*/ 12 w 25"/>
                    <a:gd name="T5" fmla="*/ 27 h 31"/>
                    <a:gd name="T6" fmla="*/ 19 w 25"/>
                    <a:gd name="T7" fmla="*/ 30 h 31"/>
                    <a:gd name="T8" fmla="*/ 18 w 25"/>
                    <a:gd name="T9" fmla="*/ 16 h 31"/>
                    <a:gd name="T10" fmla="*/ 20 w 25"/>
                    <a:gd name="T11" fmla="*/ 17 h 31"/>
                    <a:gd name="T12" fmla="*/ 23 w 25"/>
                    <a:gd name="T13" fmla="*/ 22 h 31"/>
                    <a:gd name="T14" fmla="*/ 24 w 25"/>
                    <a:gd name="T15" fmla="*/ 17 h 31"/>
                    <a:gd name="T16" fmla="*/ 21 w 25"/>
                    <a:gd name="T17" fmla="*/ 8 h 31"/>
                    <a:gd name="T18" fmla="*/ 13 w 25"/>
                    <a:gd name="T19" fmla="*/ 0 h 31"/>
                    <a:gd name="T20" fmla="*/ 1 w 25"/>
                    <a:gd name="T21" fmla="*/ 0 h 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
                    <a:gd name="T34" fmla="*/ 0 h 31"/>
                    <a:gd name="T35" fmla="*/ 25 w 25"/>
                    <a:gd name="T36" fmla="*/ 31 h 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 h="31">
                      <a:moveTo>
                        <a:pt x="1" y="0"/>
                      </a:moveTo>
                      <a:lnTo>
                        <a:pt x="0" y="17"/>
                      </a:lnTo>
                      <a:lnTo>
                        <a:pt x="12" y="27"/>
                      </a:lnTo>
                      <a:lnTo>
                        <a:pt x="19" y="30"/>
                      </a:lnTo>
                      <a:lnTo>
                        <a:pt x="18" y="16"/>
                      </a:lnTo>
                      <a:lnTo>
                        <a:pt x="20" y="17"/>
                      </a:lnTo>
                      <a:lnTo>
                        <a:pt x="23" y="22"/>
                      </a:lnTo>
                      <a:lnTo>
                        <a:pt x="24" y="17"/>
                      </a:lnTo>
                      <a:lnTo>
                        <a:pt x="21" y="8"/>
                      </a:lnTo>
                      <a:lnTo>
                        <a:pt x="13" y="0"/>
                      </a:lnTo>
                      <a:lnTo>
                        <a:pt x="1"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82" name="Freeform 123"/>
                <p:cNvSpPr>
                  <a:spLocks/>
                </p:cNvSpPr>
                <p:nvPr/>
              </p:nvSpPr>
              <p:spPr bwMode="auto">
                <a:xfrm>
                  <a:off x="2825" y="1898"/>
                  <a:ext cx="182" cy="243"/>
                </a:xfrm>
                <a:custGeom>
                  <a:avLst/>
                  <a:gdLst>
                    <a:gd name="T0" fmla="*/ 2 w 182"/>
                    <a:gd name="T1" fmla="*/ 0 h 243"/>
                    <a:gd name="T2" fmla="*/ 0 w 182"/>
                    <a:gd name="T3" fmla="*/ 131 h 243"/>
                    <a:gd name="T4" fmla="*/ 2 w 182"/>
                    <a:gd name="T5" fmla="*/ 229 h 243"/>
                    <a:gd name="T6" fmla="*/ 56 w 182"/>
                    <a:gd name="T7" fmla="*/ 233 h 243"/>
                    <a:gd name="T8" fmla="*/ 64 w 182"/>
                    <a:gd name="T9" fmla="*/ 154 h 243"/>
                    <a:gd name="T10" fmla="*/ 58 w 182"/>
                    <a:gd name="T11" fmla="*/ 146 h 243"/>
                    <a:gd name="T12" fmla="*/ 64 w 182"/>
                    <a:gd name="T13" fmla="*/ 142 h 243"/>
                    <a:gd name="T14" fmla="*/ 64 w 182"/>
                    <a:gd name="T15" fmla="*/ 93 h 243"/>
                    <a:gd name="T16" fmla="*/ 77 w 182"/>
                    <a:gd name="T17" fmla="*/ 108 h 243"/>
                    <a:gd name="T18" fmla="*/ 108 w 182"/>
                    <a:gd name="T19" fmla="*/ 174 h 243"/>
                    <a:gd name="T20" fmla="*/ 135 w 182"/>
                    <a:gd name="T21" fmla="*/ 242 h 243"/>
                    <a:gd name="T22" fmla="*/ 181 w 182"/>
                    <a:gd name="T23" fmla="*/ 242 h 243"/>
                    <a:gd name="T24" fmla="*/ 160 w 182"/>
                    <a:gd name="T25" fmla="*/ 151 h 243"/>
                    <a:gd name="T26" fmla="*/ 152 w 182"/>
                    <a:gd name="T27" fmla="*/ 74 h 243"/>
                    <a:gd name="T28" fmla="*/ 156 w 182"/>
                    <a:gd name="T29" fmla="*/ 2 h 243"/>
                    <a:gd name="T30" fmla="*/ 2 w 182"/>
                    <a:gd name="T31" fmla="*/ 0 h 2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2"/>
                    <a:gd name="T49" fmla="*/ 0 h 243"/>
                    <a:gd name="T50" fmla="*/ 182 w 182"/>
                    <a:gd name="T51" fmla="*/ 243 h 24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2" h="243">
                      <a:moveTo>
                        <a:pt x="2" y="0"/>
                      </a:moveTo>
                      <a:lnTo>
                        <a:pt x="0" y="131"/>
                      </a:lnTo>
                      <a:lnTo>
                        <a:pt x="2" y="229"/>
                      </a:lnTo>
                      <a:lnTo>
                        <a:pt x="56" y="233"/>
                      </a:lnTo>
                      <a:lnTo>
                        <a:pt x="64" y="154"/>
                      </a:lnTo>
                      <a:lnTo>
                        <a:pt x="58" y="146"/>
                      </a:lnTo>
                      <a:lnTo>
                        <a:pt x="64" y="142"/>
                      </a:lnTo>
                      <a:lnTo>
                        <a:pt x="64" y="93"/>
                      </a:lnTo>
                      <a:lnTo>
                        <a:pt x="77" y="108"/>
                      </a:lnTo>
                      <a:lnTo>
                        <a:pt x="108" y="174"/>
                      </a:lnTo>
                      <a:lnTo>
                        <a:pt x="135" y="242"/>
                      </a:lnTo>
                      <a:lnTo>
                        <a:pt x="181" y="242"/>
                      </a:lnTo>
                      <a:lnTo>
                        <a:pt x="160" y="151"/>
                      </a:lnTo>
                      <a:lnTo>
                        <a:pt x="152" y="74"/>
                      </a:lnTo>
                      <a:lnTo>
                        <a:pt x="156" y="2"/>
                      </a:lnTo>
                      <a:lnTo>
                        <a:pt x="2" y="0"/>
                      </a:lnTo>
                    </a:path>
                  </a:pathLst>
                </a:custGeom>
                <a:solidFill>
                  <a:srgbClr val="0000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83" name="Freeform 124"/>
                <p:cNvSpPr>
                  <a:spLocks/>
                </p:cNvSpPr>
                <p:nvPr/>
              </p:nvSpPr>
              <p:spPr bwMode="auto">
                <a:xfrm>
                  <a:off x="2804" y="1783"/>
                  <a:ext cx="232" cy="190"/>
                </a:xfrm>
                <a:custGeom>
                  <a:avLst/>
                  <a:gdLst>
                    <a:gd name="T0" fmla="*/ 76 w 232"/>
                    <a:gd name="T1" fmla="*/ 2 h 190"/>
                    <a:gd name="T2" fmla="*/ 6 w 232"/>
                    <a:gd name="T3" fmla="*/ 25 h 190"/>
                    <a:gd name="T4" fmla="*/ 1 w 232"/>
                    <a:gd name="T5" fmla="*/ 86 h 190"/>
                    <a:gd name="T6" fmla="*/ 0 w 232"/>
                    <a:gd name="T7" fmla="*/ 117 h 190"/>
                    <a:gd name="T8" fmla="*/ 4 w 232"/>
                    <a:gd name="T9" fmla="*/ 189 h 190"/>
                    <a:gd name="T10" fmla="*/ 20 w 232"/>
                    <a:gd name="T11" fmla="*/ 189 h 190"/>
                    <a:gd name="T12" fmla="*/ 28 w 232"/>
                    <a:gd name="T13" fmla="*/ 115 h 190"/>
                    <a:gd name="T14" fmla="*/ 176 w 232"/>
                    <a:gd name="T15" fmla="*/ 115 h 190"/>
                    <a:gd name="T16" fmla="*/ 180 w 232"/>
                    <a:gd name="T17" fmla="*/ 96 h 190"/>
                    <a:gd name="T18" fmla="*/ 185 w 232"/>
                    <a:gd name="T19" fmla="*/ 109 h 190"/>
                    <a:gd name="T20" fmla="*/ 174 w 232"/>
                    <a:gd name="T21" fmla="*/ 138 h 190"/>
                    <a:gd name="T22" fmla="*/ 165 w 232"/>
                    <a:gd name="T23" fmla="*/ 179 h 190"/>
                    <a:gd name="T24" fmla="*/ 190 w 232"/>
                    <a:gd name="T25" fmla="*/ 182 h 190"/>
                    <a:gd name="T26" fmla="*/ 231 w 232"/>
                    <a:gd name="T27" fmla="*/ 108 h 190"/>
                    <a:gd name="T28" fmla="*/ 205 w 232"/>
                    <a:gd name="T29" fmla="*/ 21 h 190"/>
                    <a:gd name="T30" fmla="*/ 126 w 232"/>
                    <a:gd name="T31" fmla="*/ 0 h 190"/>
                    <a:gd name="T32" fmla="*/ 91 w 232"/>
                    <a:gd name="T33" fmla="*/ 10 h 190"/>
                    <a:gd name="T34" fmla="*/ 76 w 232"/>
                    <a:gd name="T35" fmla="*/ 2 h 1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2"/>
                    <a:gd name="T55" fmla="*/ 0 h 190"/>
                    <a:gd name="T56" fmla="*/ 232 w 232"/>
                    <a:gd name="T57" fmla="*/ 190 h 19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2" h="190">
                      <a:moveTo>
                        <a:pt x="76" y="2"/>
                      </a:moveTo>
                      <a:lnTo>
                        <a:pt x="6" y="25"/>
                      </a:lnTo>
                      <a:lnTo>
                        <a:pt x="1" y="86"/>
                      </a:lnTo>
                      <a:lnTo>
                        <a:pt x="0" y="117"/>
                      </a:lnTo>
                      <a:lnTo>
                        <a:pt x="4" y="189"/>
                      </a:lnTo>
                      <a:lnTo>
                        <a:pt x="20" y="189"/>
                      </a:lnTo>
                      <a:lnTo>
                        <a:pt x="28" y="115"/>
                      </a:lnTo>
                      <a:lnTo>
                        <a:pt x="176" y="115"/>
                      </a:lnTo>
                      <a:lnTo>
                        <a:pt x="180" y="96"/>
                      </a:lnTo>
                      <a:lnTo>
                        <a:pt x="185" y="109"/>
                      </a:lnTo>
                      <a:lnTo>
                        <a:pt x="174" y="138"/>
                      </a:lnTo>
                      <a:lnTo>
                        <a:pt x="165" y="179"/>
                      </a:lnTo>
                      <a:lnTo>
                        <a:pt x="190" y="182"/>
                      </a:lnTo>
                      <a:lnTo>
                        <a:pt x="231" y="108"/>
                      </a:lnTo>
                      <a:lnTo>
                        <a:pt x="205" y="21"/>
                      </a:lnTo>
                      <a:lnTo>
                        <a:pt x="126" y="0"/>
                      </a:lnTo>
                      <a:lnTo>
                        <a:pt x="91" y="10"/>
                      </a:lnTo>
                      <a:lnTo>
                        <a:pt x="76" y="2"/>
                      </a:lnTo>
                    </a:path>
                  </a:pathLst>
                </a:custGeom>
                <a:solidFill>
                  <a:srgbClr val="3F7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84" name="Freeform 125"/>
                <p:cNvSpPr>
                  <a:spLocks/>
                </p:cNvSpPr>
                <p:nvPr/>
              </p:nvSpPr>
              <p:spPr bwMode="auto">
                <a:xfrm>
                  <a:off x="2965" y="1963"/>
                  <a:ext cx="32" cy="28"/>
                </a:xfrm>
                <a:custGeom>
                  <a:avLst/>
                  <a:gdLst>
                    <a:gd name="T0" fmla="*/ 9 w 32"/>
                    <a:gd name="T1" fmla="*/ 0 h 28"/>
                    <a:gd name="T2" fmla="*/ 0 w 32"/>
                    <a:gd name="T3" fmla="*/ 14 h 28"/>
                    <a:gd name="T4" fmla="*/ 16 w 32"/>
                    <a:gd name="T5" fmla="*/ 27 h 28"/>
                    <a:gd name="T6" fmla="*/ 22 w 32"/>
                    <a:gd name="T7" fmla="*/ 26 h 28"/>
                    <a:gd name="T8" fmla="*/ 31 w 32"/>
                    <a:gd name="T9" fmla="*/ 24 h 28"/>
                    <a:gd name="T10" fmla="*/ 27 w 32"/>
                    <a:gd name="T11" fmla="*/ 20 h 28"/>
                    <a:gd name="T12" fmla="*/ 26 w 32"/>
                    <a:gd name="T13" fmla="*/ 15 h 28"/>
                    <a:gd name="T14" fmla="*/ 31 w 32"/>
                    <a:gd name="T15" fmla="*/ 10 h 28"/>
                    <a:gd name="T16" fmla="*/ 27 w 32"/>
                    <a:gd name="T17" fmla="*/ 1 h 28"/>
                    <a:gd name="T18" fmla="*/ 9 w 32"/>
                    <a:gd name="T19" fmla="*/ 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
                    <a:gd name="T31" fmla="*/ 0 h 28"/>
                    <a:gd name="T32" fmla="*/ 32 w 32"/>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 h="28">
                      <a:moveTo>
                        <a:pt x="9" y="0"/>
                      </a:moveTo>
                      <a:lnTo>
                        <a:pt x="0" y="14"/>
                      </a:lnTo>
                      <a:lnTo>
                        <a:pt x="16" y="27"/>
                      </a:lnTo>
                      <a:lnTo>
                        <a:pt x="22" y="26"/>
                      </a:lnTo>
                      <a:lnTo>
                        <a:pt x="31" y="24"/>
                      </a:lnTo>
                      <a:lnTo>
                        <a:pt x="27" y="20"/>
                      </a:lnTo>
                      <a:lnTo>
                        <a:pt x="26" y="15"/>
                      </a:lnTo>
                      <a:lnTo>
                        <a:pt x="31" y="10"/>
                      </a:lnTo>
                      <a:lnTo>
                        <a:pt x="27" y="1"/>
                      </a:lnTo>
                      <a:lnTo>
                        <a:pt x="9"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985" name="Group 132"/>
                <p:cNvGrpSpPr>
                  <a:grpSpLocks/>
                </p:cNvGrpSpPr>
                <p:nvPr/>
              </p:nvGrpSpPr>
              <p:grpSpPr bwMode="auto">
                <a:xfrm>
                  <a:off x="2837" y="1789"/>
                  <a:ext cx="143" cy="116"/>
                  <a:chOff x="2837" y="1789"/>
                  <a:chExt cx="143" cy="116"/>
                </a:xfrm>
              </p:grpSpPr>
              <p:grpSp>
                <p:nvGrpSpPr>
                  <p:cNvPr id="9986" name="Group 130"/>
                  <p:cNvGrpSpPr>
                    <a:grpSpLocks/>
                  </p:cNvGrpSpPr>
                  <p:nvPr/>
                </p:nvGrpSpPr>
                <p:grpSpPr bwMode="auto">
                  <a:xfrm>
                    <a:off x="2837" y="1789"/>
                    <a:ext cx="143" cy="116"/>
                    <a:chOff x="2837" y="1789"/>
                    <a:chExt cx="143" cy="116"/>
                  </a:xfrm>
                </p:grpSpPr>
                <p:grpSp>
                  <p:nvGrpSpPr>
                    <p:cNvPr id="9988" name="Group 128"/>
                    <p:cNvGrpSpPr>
                      <a:grpSpLocks/>
                    </p:cNvGrpSpPr>
                    <p:nvPr/>
                  </p:nvGrpSpPr>
                  <p:grpSpPr bwMode="auto">
                    <a:xfrm>
                      <a:off x="2837" y="1898"/>
                      <a:ext cx="143" cy="7"/>
                      <a:chOff x="2837" y="1898"/>
                      <a:chExt cx="143" cy="7"/>
                    </a:xfrm>
                  </p:grpSpPr>
                  <p:sp>
                    <p:nvSpPr>
                      <p:cNvPr id="9990" name="Line 126"/>
                      <p:cNvSpPr>
                        <a:spLocks noChangeShapeType="1"/>
                      </p:cNvSpPr>
                      <p:nvPr/>
                    </p:nvSpPr>
                    <p:spPr bwMode="auto">
                      <a:xfrm>
                        <a:off x="2837" y="1905"/>
                        <a:ext cx="14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91" name="Line 127"/>
                      <p:cNvSpPr>
                        <a:spLocks noChangeShapeType="1"/>
                      </p:cNvSpPr>
                      <p:nvPr/>
                    </p:nvSpPr>
                    <p:spPr bwMode="auto">
                      <a:xfrm>
                        <a:off x="2837" y="1898"/>
                        <a:ext cx="143"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989" name="Freeform 129"/>
                    <p:cNvSpPr>
                      <a:spLocks/>
                    </p:cNvSpPr>
                    <p:nvPr/>
                  </p:nvSpPr>
                  <p:spPr bwMode="auto">
                    <a:xfrm>
                      <a:off x="2873" y="1789"/>
                      <a:ext cx="72" cy="17"/>
                    </a:xfrm>
                    <a:custGeom>
                      <a:avLst/>
                      <a:gdLst>
                        <a:gd name="T0" fmla="*/ 0 w 72"/>
                        <a:gd name="T1" fmla="*/ 2 h 17"/>
                        <a:gd name="T2" fmla="*/ 3 w 72"/>
                        <a:gd name="T3" fmla="*/ 16 h 17"/>
                        <a:gd name="T4" fmla="*/ 23 w 72"/>
                        <a:gd name="T5" fmla="*/ 6 h 17"/>
                        <a:gd name="T6" fmla="*/ 37 w 72"/>
                        <a:gd name="T7" fmla="*/ 16 h 17"/>
                        <a:gd name="T8" fmla="*/ 71 w 72"/>
                        <a:gd name="T9" fmla="*/ 0 h 17"/>
                        <a:gd name="T10" fmla="*/ 0 60000 65536"/>
                        <a:gd name="T11" fmla="*/ 0 60000 65536"/>
                        <a:gd name="T12" fmla="*/ 0 60000 65536"/>
                        <a:gd name="T13" fmla="*/ 0 60000 65536"/>
                        <a:gd name="T14" fmla="*/ 0 60000 65536"/>
                        <a:gd name="T15" fmla="*/ 0 w 72"/>
                        <a:gd name="T16" fmla="*/ 0 h 17"/>
                        <a:gd name="T17" fmla="*/ 72 w 72"/>
                        <a:gd name="T18" fmla="*/ 17 h 17"/>
                      </a:gdLst>
                      <a:ahLst/>
                      <a:cxnLst>
                        <a:cxn ang="T10">
                          <a:pos x="T0" y="T1"/>
                        </a:cxn>
                        <a:cxn ang="T11">
                          <a:pos x="T2" y="T3"/>
                        </a:cxn>
                        <a:cxn ang="T12">
                          <a:pos x="T4" y="T5"/>
                        </a:cxn>
                        <a:cxn ang="T13">
                          <a:pos x="T6" y="T7"/>
                        </a:cxn>
                        <a:cxn ang="T14">
                          <a:pos x="T8" y="T9"/>
                        </a:cxn>
                      </a:cxnLst>
                      <a:rect l="T15" t="T16" r="T17" b="T18"/>
                      <a:pathLst>
                        <a:path w="72" h="17">
                          <a:moveTo>
                            <a:pt x="0" y="2"/>
                          </a:moveTo>
                          <a:lnTo>
                            <a:pt x="3" y="16"/>
                          </a:lnTo>
                          <a:lnTo>
                            <a:pt x="23" y="6"/>
                          </a:lnTo>
                          <a:lnTo>
                            <a:pt x="37" y="16"/>
                          </a:lnTo>
                          <a:lnTo>
                            <a:pt x="71"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987" name="Line 131"/>
                  <p:cNvSpPr>
                    <a:spLocks noChangeShapeType="1"/>
                  </p:cNvSpPr>
                  <p:nvPr/>
                </p:nvSpPr>
                <p:spPr bwMode="auto">
                  <a:xfrm>
                    <a:off x="2897" y="1803"/>
                    <a:ext cx="0" cy="9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9974" name="Group 140"/>
              <p:cNvGrpSpPr>
                <a:grpSpLocks/>
              </p:cNvGrpSpPr>
              <p:nvPr/>
            </p:nvGrpSpPr>
            <p:grpSpPr bwMode="auto">
              <a:xfrm>
                <a:off x="2853" y="1728"/>
                <a:ext cx="93" cy="65"/>
                <a:chOff x="2853" y="1728"/>
                <a:chExt cx="93" cy="65"/>
              </a:xfrm>
            </p:grpSpPr>
            <p:grpSp>
              <p:nvGrpSpPr>
                <p:cNvPr id="9975" name="Group 138"/>
                <p:cNvGrpSpPr>
                  <a:grpSpLocks/>
                </p:cNvGrpSpPr>
                <p:nvPr/>
              </p:nvGrpSpPr>
              <p:grpSpPr bwMode="auto">
                <a:xfrm>
                  <a:off x="2855" y="1731"/>
                  <a:ext cx="87" cy="62"/>
                  <a:chOff x="2855" y="1731"/>
                  <a:chExt cx="87" cy="62"/>
                </a:xfrm>
              </p:grpSpPr>
              <p:sp>
                <p:nvSpPr>
                  <p:cNvPr id="9977" name="Freeform 134"/>
                  <p:cNvSpPr>
                    <a:spLocks/>
                  </p:cNvSpPr>
                  <p:nvPr/>
                </p:nvSpPr>
                <p:spPr bwMode="auto">
                  <a:xfrm>
                    <a:off x="2855" y="1731"/>
                    <a:ext cx="87" cy="62"/>
                  </a:xfrm>
                  <a:custGeom>
                    <a:avLst/>
                    <a:gdLst>
                      <a:gd name="T0" fmla="*/ 3 w 87"/>
                      <a:gd name="T1" fmla="*/ 11 h 62"/>
                      <a:gd name="T2" fmla="*/ 1 w 87"/>
                      <a:gd name="T3" fmla="*/ 17 h 62"/>
                      <a:gd name="T4" fmla="*/ 1 w 87"/>
                      <a:gd name="T5" fmla="*/ 19 h 62"/>
                      <a:gd name="T6" fmla="*/ 3 w 87"/>
                      <a:gd name="T7" fmla="*/ 22 h 62"/>
                      <a:gd name="T8" fmla="*/ 0 w 87"/>
                      <a:gd name="T9" fmla="*/ 26 h 62"/>
                      <a:gd name="T10" fmla="*/ 2 w 87"/>
                      <a:gd name="T11" fmla="*/ 33 h 62"/>
                      <a:gd name="T12" fmla="*/ 4 w 87"/>
                      <a:gd name="T13" fmla="*/ 37 h 62"/>
                      <a:gd name="T14" fmla="*/ 6 w 87"/>
                      <a:gd name="T15" fmla="*/ 40 h 62"/>
                      <a:gd name="T16" fmla="*/ 9 w 87"/>
                      <a:gd name="T17" fmla="*/ 44 h 62"/>
                      <a:gd name="T18" fmla="*/ 12 w 87"/>
                      <a:gd name="T19" fmla="*/ 48 h 62"/>
                      <a:gd name="T20" fmla="*/ 19 w 87"/>
                      <a:gd name="T21" fmla="*/ 48 h 62"/>
                      <a:gd name="T22" fmla="*/ 25 w 87"/>
                      <a:gd name="T23" fmla="*/ 49 h 62"/>
                      <a:gd name="T24" fmla="*/ 25 w 87"/>
                      <a:gd name="T25" fmla="*/ 52 h 62"/>
                      <a:gd name="T26" fmla="*/ 24 w 87"/>
                      <a:gd name="T27" fmla="*/ 54 h 62"/>
                      <a:gd name="T28" fmla="*/ 38 w 87"/>
                      <a:gd name="T29" fmla="*/ 61 h 62"/>
                      <a:gd name="T30" fmla="*/ 73 w 87"/>
                      <a:gd name="T31" fmla="*/ 52 h 62"/>
                      <a:gd name="T32" fmla="*/ 75 w 87"/>
                      <a:gd name="T33" fmla="*/ 35 h 62"/>
                      <a:gd name="T34" fmla="*/ 79 w 87"/>
                      <a:gd name="T35" fmla="*/ 30 h 62"/>
                      <a:gd name="T36" fmla="*/ 82 w 87"/>
                      <a:gd name="T37" fmla="*/ 27 h 62"/>
                      <a:gd name="T38" fmla="*/ 85 w 87"/>
                      <a:gd name="T39" fmla="*/ 22 h 62"/>
                      <a:gd name="T40" fmla="*/ 86 w 87"/>
                      <a:gd name="T41" fmla="*/ 18 h 62"/>
                      <a:gd name="T42" fmla="*/ 85 w 87"/>
                      <a:gd name="T43" fmla="*/ 14 h 62"/>
                      <a:gd name="T44" fmla="*/ 84 w 87"/>
                      <a:gd name="T45" fmla="*/ 10 h 62"/>
                      <a:gd name="T46" fmla="*/ 82 w 87"/>
                      <a:gd name="T47" fmla="*/ 7 h 62"/>
                      <a:gd name="T48" fmla="*/ 79 w 87"/>
                      <a:gd name="T49" fmla="*/ 5 h 62"/>
                      <a:gd name="T50" fmla="*/ 73 w 87"/>
                      <a:gd name="T51" fmla="*/ 3 h 62"/>
                      <a:gd name="T52" fmla="*/ 67 w 87"/>
                      <a:gd name="T53" fmla="*/ 2 h 62"/>
                      <a:gd name="T54" fmla="*/ 60 w 87"/>
                      <a:gd name="T55" fmla="*/ 1 h 62"/>
                      <a:gd name="T56" fmla="*/ 52 w 87"/>
                      <a:gd name="T57" fmla="*/ 0 h 62"/>
                      <a:gd name="T58" fmla="*/ 42 w 87"/>
                      <a:gd name="T59" fmla="*/ 0 h 62"/>
                      <a:gd name="T60" fmla="*/ 32 w 87"/>
                      <a:gd name="T61" fmla="*/ 0 h 62"/>
                      <a:gd name="T62" fmla="*/ 22 w 87"/>
                      <a:gd name="T63" fmla="*/ 1 h 62"/>
                      <a:gd name="T64" fmla="*/ 16 w 87"/>
                      <a:gd name="T65" fmla="*/ 3 h 62"/>
                      <a:gd name="T66" fmla="*/ 10 w 87"/>
                      <a:gd name="T67" fmla="*/ 5 h 62"/>
                      <a:gd name="T68" fmla="*/ 6 w 87"/>
                      <a:gd name="T69" fmla="*/ 8 h 62"/>
                      <a:gd name="T70" fmla="*/ 3 w 87"/>
                      <a:gd name="T71" fmla="*/ 11 h 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7"/>
                      <a:gd name="T109" fmla="*/ 0 h 62"/>
                      <a:gd name="T110" fmla="*/ 87 w 87"/>
                      <a:gd name="T111" fmla="*/ 62 h 6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7" h="62">
                        <a:moveTo>
                          <a:pt x="3" y="11"/>
                        </a:moveTo>
                        <a:lnTo>
                          <a:pt x="1" y="17"/>
                        </a:lnTo>
                        <a:lnTo>
                          <a:pt x="1" y="19"/>
                        </a:lnTo>
                        <a:lnTo>
                          <a:pt x="3" y="22"/>
                        </a:lnTo>
                        <a:lnTo>
                          <a:pt x="0" y="26"/>
                        </a:lnTo>
                        <a:lnTo>
                          <a:pt x="2" y="33"/>
                        </a:lnTo>
                        <a:lnTo>
                          <a:pt x="4" y="37"/>
                        </a:lnTo>
                        <a:lnTo>
                          <a:pt x="6" y="40"/>
                        </a:lnTo>
                        <a:lnTo>
                          <a:pt x="9" y="44"/>
                        </a:lnTo>
                        <a:lnTo>
                          <a:pt x="12" y="48"/>
                        </a:lnTo>
                        <a:lnTo>
                          <a:pt x="19" y="48"/>
                        </a:lnTo>
                        <a:lnTo>
                          <a:pt x="25" y="49"/>
                        </a:lnTo>
                        <a:lnTo>
                          <a:pt x="25" y="52"/>
                        </a:lnTo>
                        <a:lnTo>
                          <a:pt x="24" y="54"/>
                        </a:lnTo>
                        <a:lnTo>
                          <a:pt x="38" y="61"/>
                        </a:lnTo>
                        <a:lnTo>
                          <a:pt x="73" y="52"/>
                        </a:lnTo>
                        <a:lnTo>
                          <a:pt x="75" y="35"/>
                        </a:lnTo>
                        <a:lnTo>
                          <a:pt x="79" y="30"/>
                        </a:lnTo>
                        <a:lnTo>
                          <a:pt x="82" y="27"/>
                        </a:lnTo>
                        <a:lnTo>
                          <a:pt x="85" y="22"/>
                        </a:lnTo>
                        <a:lnTo>
                          <a:pt x="86" y="18"/>
                        </a:lnTo>
                        <a:lnTo>
                          <a:pt x="85" y="14"/>
                        </a:lnTo>
                        <a:lnTo>
                          <a:pt x="84" y="10"/>
                        </a:lnTo>
                        <a:lnTo>
                          <a:pt x="82" y="7"/>
                        </a:lnTo>
                        <a:lnTo>
                          <a:pt x="79" y="5"/>
                        </a:lnTo>
                        <a:lnTo>
                          <a:pt x="73" y="3"/>
                        </a:lnTo>
                        <a:lnTo>
                          <a:pt x="67" y="2"/>
                        </a:lnTo>
                        <a:lnTo>
                          <a:pt x="60" y="1"/>
                        </a:lnTo>
                        <a:lnTo>
                          <a:pt x="52" y="0"/>
                        </a:lnTo>
                        <a:lnTo>
                          <a:pt x="42" y="0"/>
                        </a:lnTo>
                        <a:lnTo>
                          <a:pt x="32" y="0"/>
                        </a:lnTo>
                        <a:lnTo>
                          <a:pt x="22" y="1"/>
                        </a:lnTo>
                        <a:lnTo>
                          <a:pt x="16" y="3"/>
                        </a:lnTo>
                        <a:lnTo>
                          <a:pt x="10" y="5"/>
                        </a:lnTo>
                        <a:lnTo>
                          <a:pt x="6" y="8"/>
                        </a:lnTo>
                        <a:lnTo>
                          <a:pt x="3" y="11"/>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78" name="Freeform 135"/>
                  <p:cNvSpPr>
                    <a:spLocks/>
                  </p:cNvSpPr>
                  <p:nvPr/>
                </p:nvSpPr>
                <p:spPr bwMode="auto">
                  <a:xfrm>
                    <a:off x="2878" y="1751"/>
                    <a:ext cx="30" cy="15"/>
                  </a:xfrm>
                  <a:custGeom>
                    <a:avLst/>
                    <a:gdLst>
                      <a:gd name="T0" fmla="*/ 4 w 30"/>
                      <a:gd name="T1" fmla="*/ 1 h 15"/>
                      <a:gd name="T2" fmla="*/ 10 w 30"/>
                      <a:gd name="T3" fmla="*/ 0 h 15"/>
                      <a:gd name="T4" fmla="*/ 19 w 30"/>
                      <a:gd name="T5" fmla="*/ 0 h 15"/>
                      <a:gd name="T6" fmla="*/ 25 w 30"/>
                      <a:gd name="T7" fmla="*/ 1 h 15"/>
                      <a:gd name="T8" fmla="*/ 27 w 30"/>
                      <a:gd name="T9" fmla="*/ 1 h 15"/>
                      <a:gd name="T10" fmla="*/ 27 w 30"/>
                      <a:gd name="T11" fmla="*/ 2 h 15"/>
                      <a:gd name="T12" fmla="*/ 29 w 30"/>
                      <a:gd name="T13" fmla="*/ 3 h 15"/>
                      <a:gd name="T14" fmla="*/ 16 w 30"/>
                      <a:gd name="T15" fmla="*/ 3 h 15"/>
                      <a:gd name="T16" fmla="*/ 18 w 30"/>
                      <a:gd name="T17" fmla="*/ 4 h 15"/>
                      <a:gd name="T18" fmla="*/ 25 w 30"/>
                      <a:gd name="T19" fmla="*/ 4 h 15"/>
                      <a:gd name="T20" fmla="*/ 10 w 30"/>
                      <a:gd name="T21" fmla="*/ 4 h 15"/>
                      <a:gd name="T22" fmla="*/ 5 w 30"/>
                      <a:gd name="T23" fmla="*/ 4 h 15"/>
                      <a:gd name="T24" fmla="*/ 2 w 30"/>
                      <a:gd name="T25" fmla="*/ 11 h 15"/>
                      <a:gd name="T26" fmla="*/ 4 w 30"/>
                      <a:gd name="T27" fmla="*/ 13 h 15"/>
                      <a:gd name="T28" fmla="*/ 5 w 30"/>
                      <a:gd name="T29" fmla="*/ 14 h 15"/>
                      <a:gd name="T30" fmla="*/ 0 w 30"/>
                      <a:gd name="T31" fmla="*/ 12 h 15"/>
                      <a:gd name="T32" fmla="*/ 3 w 30"/>
                      <a:gd name="T33" fmla="*/ 3 h 15"/>
                      <a:gd name="T34" fmla="*/ 4 w 30"/>
                      <a:gd name="T35" fmla="*/ 1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0"/>
                      <a:gd name="T55" fmla="*/ 0 h 15"/>
                      <a:gd name="T56" fmla="*/ 30 w 30"/>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0" h="15">
                        <a:moveTo>
                          <a:pt x="4" y="1"/>
                        </a:moveTo>
                        <a:lnTo>
                          <a:pt x="10" y="0"/>
                        </a:lnTo>
                        <a:lnTo>
                          <a:pt x="19" y="0"/>
                        </a:lnTo>
                        <a:lnTo>
                          <a:pt x="25" y="1"/>
                        </a:lnTo>
                        <a:lnTo>
                          <a:pt x="27" y="1"/>
                        </a:lnTo>
                        <a:lnTo>
                          <a:pt x="27" y="2"/>
                        </a:lnTo>
                        <a:lnTo>
                          <a:pt x="29" y="3"/>
                        </a:lnTo>
                        <a:lnTo>
                          <a:pt x="16" y="3"/>
                        </a:lnTo>
                        <a:lnTo>
                          <a:pt x="18" y="4"/>
                        </a:lnTo>
                        <a:lnTo>
                          <a:pt x="25" y="4"/>
                        </a:lnTo>
                        <a:lnTo>
                          <a:pt x="10" y="4"/>
                        </a:lnTo>
                        <a:lnTo>
                          <a:pt x="5" y="4"/>
                        </a:lnTo>
                        <a:lnTo>
                          <a:pt x="2" y="11"/>
                        </a:lnTo>
                        <a:lnTo>
                          <a:pt x="4" y="13"/>
                        </a:lnTo>
                        <a:lnTo>
                          <a:pt x="5" y="14"/>
                        </a:lnTo>
                        <a:lnTo>
                          <a:pt x="0" y="12"/>
                        </a:lnTo>
                        <a:lnTo>
                          <a:pt x="3" y="3"/>
                        </a:lnTo>
                        <a:lnTo>
                          <a:pt x="4" y="1"/>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79" name="Freeform 136"/>
                  <p:cNvSpPr>
                    <a:spLocks/>
                  </p:cNvSpPr>
                  <p:nvPr/>
                </p:nvSpPr>
                <p:spPr bwMode="auto">
                  <a:xfrm>
                    <a:off x="2857" y="1755"/>
                    <a:ext cx="13" cy="2"/>
                  </a:xfrm>
                  <a:custGeom>
                    <a:avLst/>
                    <a:gdLst>
                      <a:gd name="T0" fmla="*/ 11 w 13"/>
                      <a:gd name="T1" fmla="*/ 0 h 2"/>
                      <a:gd name="T2" fmla="*/ 5 w 13"/>
                      <a:gd name="T3" fmla="*/ 0 h 2"/>
                      <a:gd name="T4" fmla="*/ 0 w 13"/>
                      <a:gd name="T5" fmla="*/ 0 h 2"/>
                      <a:gd name="T6" fmla="*/ 1 w 13"/>
                      <a:gd name="T7" fmla="*/ 0 h 2"/>
                      <a:gd name="T8" fmla="*/ 0 w 13"/>
                      <a:gd name="T9" fmla="*/ 1 h 2"/>
                      <a:gd name="T10" fmla="*/ 5 w 13"/>
                      <a:gd name="T11" fmla="*/ 1 h 2"/>
                      <a:gd name="T12" fmla="*/ 8 w 13"/>
                      <a:gd name="T13" fmla="*/ 1 h 2"/>
                      <a:gd name="T14" fmla="*/ 4 w 13"/>
                      <a:gd name="T15" fmla="*/ 1 h 2"/>
                      <a:gd name="T16" fmla="*/ 1 w 13"/>
                      <a:gd name="T17" fmla="*/ 1 h 2"/>
                      <a:gd name="T18" fmla="*/ 10 w 13"/>
                      <a:gd name="T19" fmla="*/ 1 h 2"/>
                      <a:gd name="T20" fmla="*/ 12 w 13"/>
                      <a:gd name="T21" fmla="*/ 1 h 2"/>
                      <a:gd name="T22" fmla="*/ 11 w 13"/>
                      <a:gd name="T23" fmla="*/ 0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
                      <a:gd name="T37" fmla="*/ 0 h 2"/>
                      <a:gd name="T38" fmla="*/ 13 w 13"/>
                      <a:gd name="T39" fmla="*/ 2 h 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 h="2">
                        <a:moveTo>
                          <a:pt x="11" y="0"/>
                        </a:moveTo>
                        <a:lnTo>
                          <a:pt x="5" y="0"/>
                        </a:lnTo>
                        <a:lnTo>
                          <a:pt x="0" y="0"/>
                        </a:lnTo>
                        <a:lnTo>
                          <a:pt x="1" y="0"/>
                        </a:lnTo>
                        <a:lnTo>
                          <a:pt x="0" y="1"/>
                        </a:lnTo>
                        <a:lnTo>
                          <a:pt x="5" y="1"/>
                        </a:lnTo>
                        <a:lnTo>
                          <a:pt x="8" y="1"/>
                        </a:lnTo>
                        <a:lnTo>
                          <a:pt x="4" y="1"/>
                        </a:lnTo>
                        <a:lnTo>
                          <a:pt x="1" y="1"/>
                        </a:lnTo>
                        <a:lnTo>
                          <a:pt x="10" y="1"/>
                        </a:lnTo>
                        <a:lnTo>
                          <a:pt x="12" y="1"/>
                        </a:lnTo>
                        <a:lnTo>
                          <a:pt x="11" y="0"/>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80" name="Freeform 137"/>
                  <p:cNvSpPr>
                    <a:spLocks/>
                  </p:cNvSpPr>
                  <p:nvPr/>
                </p:nvSpPr>
                <p:spPr bwMode="auto">
                  <a:xfrm>
                    <a:off x="2888" y="1766"/>
                    <a:ext cx="42" cy="17"/>
                  </a:xfrm>
                  <a:custGeom>
                    <a:avLst/>
                    <a:gdLst>
                      <a:gd name="T0" fmla="*/ 34 w 42"/>
                      <a:gd name="T1" fmla="*/ 4 h 17"/>
                      <a:gd name="T2" fmla="*/ 30 w 42"/>
                      <a:gd name="T3" fmla="*/ 8 h 17"/>
                      <a:gd name="T4" fmla="*/ 0 w 42"/>
                      <a:gd name="T5" fmla="*/ 14 h 17"/>
                      <a:gd name="T6" fmla="*/ 16 w 42"/>
                      <a:gd name="T7" fmla="*/ 12 h 17"/>
                      <a:gd name="T8" fmla="*/ 23 w 42"/>
                      <a:gd name="T9" fmla="*/ 12 h 17"/>
                      <a:gd name="T10" fmla="*/ 31 w 42"/>
                      <a:gd name="T11" fmla="*/ 12 h 17"/>
                      <a:gd name="T12" fmla="*/ 37 w 42"/>
                      <a:gd name="T13" fmla="*/ 13 h 17"/>
                      <a:gd name="T14" fmla="*/ 40 w 42"/>
                      <a:gd name="T15" fmla="*/ 16 h 17"/>
                      <a:gd name="T16" fmla="*/ 41 w 42"/>
                      <a:gd name="T17" fmla="*/ 5 h 17"/>
                      <a:gd name="T18" fmla="*/ 40 w 42"/>
                      <a:gd name="T19" fmla="*/ 2 h 17"/>
                      <a:gd name="T20" fmla="*/ 35 w 42"/>
                      <a:gd name="T21" fmla="*/ 0 h 17"/>
                      <a:gd name="T22" fmla="*/ 34 w 42"/>
                      <a:gd name="T23" fmla="*/ 4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
                      <a:gd name="T37" fmla="*/ 0 h 17"/>
                      <a:gd name="T38" fmla="*/ 42 w 42"/>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 h="17">
                        <a:moveTo>
                          <a:pt x="34" y="4"/>
                        </a:moveTo>
                        <a:lnTo>
                          <a:pt x="30" y="8"/>
                        </a:lnTo>
                        <a:lnTo>
                          <a:pt x="0" y="14"/>
                        </a:lnTo>
                        <a:lnTo>
                          <a:pt x="16" y="12"/>
                        </a:lnTo>
                        <a:lnTo>
                          <a:pt x="23" y="12"/>
                        </a:lnTo>
                        <a:lnTo>
                          <a:pt x="31" y="12"/>
                        </a:lnTo>
                        <a:lnTo>
                          <a:pt x="37" y="13"/>
                        </a:lnTo>
                        <a:lnTo>
                          <a:pt x="40" y="16"/>
                        </a:lnTo>
                        <a:lnTo>
                          <a:pt x="41" y="5"/>
                        </a:lnTo>
                        <a:lnTo>
                          <a:pt x="40" y="2"/>
                        </a:lnTo>
                        <a:lnTo>
                          <a:pt x="35" y="0"/>
                        </a:lnTo>
                        <a:lnTo>
                          <a:pt x="34" y="4"/>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976" name="Freeform 139"/>
                <p:cNvSpPr>
                  <a:spLocks/>
                </p:cNvSpPr>
                <p:nvPr/>
              </p:nvSpPr>
              <p:spPr bwMode="auto">
                <a:xfrm>
                  <a:off x="2853" y="1728"/>
                  <a:ext cx="93" cy="45"/>
                </a:xfrm>
                <a:custGeom>
                  <a:avLst/>
                  <a:gdLst>
                    <a:gd name="T0" fmla="*/ 16 w 93"/>
                    <a:gd name="T1" fmla="*/ 4 h 45"/>
                    <a:gd name="T2" fmla="*/ 24 w 93"/>
                    <a:gd name="T3" fmla="*/ 2 h 45"/>
                    <a:gd name="T4" fmla="*/ 31 w 93"/>
                    <a:gd name="T5" fmla="*/ 1 h 45"/>
                    <a:gd name="T6" fmla="*/ 43 w 93"/>
                    <a:gd name="T7" fmla="*/ 0 h 45"/>
                    <a:gd name="T8" fmla="*/ 51 w 93"/>
                    <a:gd name="T9" fmla="*/ 0 h 45"/>
                    <a:gd name="T10" fmla="*/ 59 w 93"/>
                    <a:gd name="T11" fmla="*/ 0 h 45"/>
                    <a:gd name="T12" fmla="*/ 68 w 93"/>
                    <a:gd name="T13" fmla="*/ 1 h 45"/>
                    <a:gd name="T14" fmla="*/ 74 w 93"/>
                    <a:gd name="T15" fmla="*/ 1 h 45"/>
                    <a:gd name="T16" fmla="*/ 80 w 93"/>
                    <a:gd name="T17" fmla="*/ 2 h 45"/>
                    <a:gd name="T18" fmla="*/ 85 w 93"/>
                    <a:gd name="T19" fmla="*/ 4 h 45"/>
                    <a:gd name="T20" fmla="*/ 89 w 93"/>
                    <a:gd name="T21" fmla="*/ 6 h 45"/>
                    <a:gd name="T22" fmla="*/ 89 w 93"/>
                    <a:gd name="T23" fmla="*/ 9 h 45"/>
                    <a:gd name="T24" fmla="*/ 91 w 93"/>
                    <a:gd name="T25" fmla="*/ 13 h 45"/>
                    <a:gd name="T26" fmla="*/ 92 w 93"/>
                    <a:gd name="T27" fmla="*/ 19 h 45"/>
                    <a:gd name="T28" fmla="*/ 91 w 93"/>
                    <a:gd name="T29" fmla="*/ 24 h 45"/>
                    <a:gd name="T30" fmla="*/ 89 w 93"/>
                    <a:gd name="T31" fmla="*/ 29 h 45"/>
                    <a:gd name="T32" fmla="*/ 87 w 93"/>
                    <a:gd name="T33" fmla="*/ 33 h 45"/>
                    <a:gd name="T34" fmla="*/ 84 w 93"/>
                    <a:gd name="T35" fmla="*/ 36 h 45"/>
                    <a:gd name="T36" fmla="*/ 81 w 93"/>
                    <a:gd name="T37" fmla="*/ 39 h 45"/>
                    <a:gd name="T38" fmla="*/ 79 w 93"/>
                    <a:gd name="T39" fmla="*/ 41 h 45"/>
                    <a:gd name="T40" fmla="*/ 76 w 93"/>
                    <a:gd name="T41" fmla="*/ 44 h 45"/>
                    <a:gd name="T42" fmla="*/ 72 w 93"/>
                    <a:gd name="T43" fmla="*/ 44 h 45"/>
                    <a:gd name="T44" fmla="*/ 74 w 93"/>
                    <a:gd name="T45" fmla="*/ 40 h 45"/>
                    <a:gd name="T46" fmla="*/ 72 w 93"/>
                    <a:gd name="T47" fmla="*/ 38 h 45"/>
                    <a:gd name="T48" fmla="*/ 70 w 93"/>
                    <a:gd name="T49" fmla="*/ 36 h 45"/>
                    <a:gd name="T50" fmla="*/ 72 w 93"/>
                    <a:gd name="T51" fmla="*/ 33 h 45"/>
                    <a:gd name="T52" fmla="*/ 74 w 93"/>
                    <a:gd name="T53" fmla="*/ 29 h 45"/>
                    <a:gd name="T54" fmla="*/ 71 w 93"/>
                    <a:gd name="T55" fmla="*/ 28 h 45"/>
                    <a:gd name="T56" fmla="*/ 67 w 93"/>
                    <a:gd name="T57" fmla="*/ 30 h 45"/>
                    <a:gd name="T58" fmla="*/ 64 w 93"/>
                    <a:gd name="T59" fmla="*/ 32 h 45"/>
                    <a:gd name="T60" fmla="*/ 64 w 93"/>
                    <a:gd name="T61" fmla="*/ 28 h 45"/>
                    <a:gd name="T62" fmla="*/ 62 w 93"/>
                    <a:gd name="T63" fmla="*/ 22 h 45"/>
                    <a:gd name="T64" fmla="*/ 62 w 93"/>
                    <a:gd name="T65" fmla="*/ 17 h 45"/>
                    <a:gd name="T66" fmla="*/ 62 w 93"/>
                    <a:gd name="T67" fmla="*/ 14 h 45"/>
                    <a:gd name="T68" fmla="*/ 65 w 93"/>
                    <a:gd name="T69" fmla="*/ 12 h 45"/>
                    <a:gd name="T70" fmla="*/ 58 w 93"/>
                    <a:gd name="T71" fmla="*/ 13 h 45"/>
                    <a:gd name="T72" fmla="*/ 53 w 93"/>
                    <a:gd name="T73" fmla="*/ 14 h 45"/>
                    <a:gd name="T74" fmla="*/ 49 w 93"/>
                    <a:gd name="T75" fmla="*/ 14 h 45"/>
                    <a:gd name="T76" fmla="*/ 39 w 93"/>
                    <a:gd name="T77" fmla="*/ 15 h 45"/>
                    <a:gd name="T78" fmla="*/ 34 w 93"/>
                    <a:gd name="T79" fmla="*/ 16 h 45"/>
                    <a:gd name="T80" fmla="*/ 42 w 93"/>
                    <a:gd name="T81" fmla="*/ 14 h 45"/>
                    <a:gd name="T82" fmla="*/ 37 w 93"/>
                    <a:gd name="T83" fmla="*/ 14 h 45"/>
                    <a:gd name="T84" fmla="*/ 26 w 93"/>
                    <a:gd name="T85" fmla="*/ 14 h 45"/>
                    <a:gd name="T86" fmla="*/ 18 w 93"/>
                    <a:gd name="T87" fmla="*/ 13 h 45"/>
                    <a:gd name="T88" fmla="*/ 9 w 93"/>
                    <a:gd name="T89" fmla="*/ 14 h 45"/>
                    <a:gd name="T90" fmla="*/ 6 w 93"/>
                    <a:gd name="T91" fmla="*/ 17 h 45"/>
                    <a:gd name="T92" fmla="*/ 5 w 93"/>
                    <a:gd name="T93" fmla="*/ 20 h 45"/>
                    <a:gd name="T94" fmla="*/ 3 w 93"/>
                    <a:gd name="T95" fmla="*/ 16 h 45"/>
                    <a:gd name="T96" fmla="*/ 0 w 93"/>
                    <a:gd name="T97" fmla="*/ 11 h 45"/>
                    <a:gd name="T98" fmla="*/ 5 w 93"/>
                    <a:gd name="T99" fmla="*/ 8 h 45"/>
                    <a:gd name="T100" fmla="*/ 10 w 93"/>
                    <a:gd name="T101" fmla="*/ 5 h 45"/>
                    <a:gd name="T102" fmla="*/ 16 w 93"/>
                    <a:gd name="T103" fmla="*/ 4 h 4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3"/>
                    <a:gd name="T157" fmla="*/ 0 h 45"/>
                    <a:gd name="T158" fmla="*/ 93 w 93"/>
                    <a:gd name="T159" fmla="*/ 45 h 45"/>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3" h="45">
                      <a:moveTo>
                        <a:pt x="16" y="4"/>
                      </a:moveTo>
                      <a:lnTo>
                        <a:pt x="24" y="2"/>
                      </a:lnTo>
                      <a:lnTo>
                        <a:pt x="31" y="1"/>
                      </a:lnTo>
                      <a:lnTo>
                        <a:pt x="43" y="0"/>
                      </a:lnTo>
                      <a:lnTo>
                        <a:pt x="51" y="0"/>
                      </a:lnTo>
                      <a:lnTo>
                        <a:pt x="59" y="0"/>
                      </a:lnTo>
                      <a:lnTo>
                        <a:pt x="68" y="1"/>
                      </a:lnTo>
                      <a:lnTo>
                        <a:pt x="74" y="1"/>
                      </a:lnTo>
                      <a:lnTo>
                        <a:pt x="80" y="2"/>
                      </a:lnTo>
                      <a:lnTo>
                        <a:pt x="85" y="4"/>
                      </a:lnTo>
                      <a:lnTo>
                        <a:pt x="89" y="6"/>
                      </a:lnTo>
                      <a:lnTo>
                        <a:pt x="89" y="9"/>
                      </a:lnTo>
                      <a:lnTo>
                        <a:pt x="91" y="13"/>
                      </a:lnTo>
                      <a:lnTo>
                        <a:pt x="92" y="19"/>
                      </a:lnTo>
                      <a:lnTo>
                        <a:pt x="91" y="24"/>
                      </a:lnTo>
                      <a:lnTo>
                        <a:pt x="89" y="29"/>
                      </a:lnTo>
                      <a:lnTo>
                        <a:pt x="87" y="33"/>
                      </a:lnTo>
                      <a:lnTo>
                        <a:pt x="84" y="36"/>
                      </a:lnTo>
                      <a:lnTo>
                        <a:pt x="81" y="39"/>
                      </a:lnTo>
                      <a:lnTo>
                        <a:pt x="79" y="41"/>
                      </a:lnTo>
                      <a:lnTo>
                        <a:pt x="76" y="44"/>
                      </a:lnTo>
                      <a:lnTo>
                        <a:pt x="72" y="44"/>
                      </a:lnTo>
                      <a:lnTo>
                        <a:pt x="74" y="40"/>
                      </a:lnTo>
                      <a:lnTo>
                        <a:pt x="72" y="38"/>
                      </a:lnTo>
                      <a:lnTo>
                        <a:pt x="70" y="36"/>
                      </a:lnTo>
                      <a:lnTo>
                        <a:pt x="72" y="33"/>
                      </a:lnTo>
                      <a:lnTo>
                        <a:pt x="74" y="29"/>
                      </a:lnTo>
                      <a:lnTo>
                        <a:pt x="71" y="28"/>
                      </a:lnTo>
                      <a:lnTo>
                        <a:pt x="67" y="30"/>
                      </a:lnTo>
                      <a:lnTo>
                        <a:pt x="64" y="32"/>
                      </a:lnTo>
                      <a:lnTo>
                        <a:pt x="64" y="28"/>
                      </a:lnTo>
                      <a:lnTo>
                        <a:pt x="62" y="22"/>
                      </a:lnTo>
                      <a:lnTo>
                        <a:pt x="62" y="17"/>
                      </a:lnTo>
                      <a:lnTo>
                        <a:pt x="62" y="14"/>
                      </a:lnTo>
                      <a:lnTo>
                        <a:pt x="65" y="12"/>
                      </a:lnTo>
                      <a:lnTo>
                        <a:pt x="58" y="13"/>
                      </a:lnTo>
                      <a:lnTo>
                        <a:pt x="53" y="14"/>
                      </a:lnTo>
                      <a:lnTo>
                        <a:pt x="49" y="14"/>
                      </a:lnTo>
                      <a:lnTo>
                        <a:pt x="39" y="15"/>
                      </a:lnTo>
                      <a:lnTo>
                        <a:pt x="34" y="16"/>
                      </a:lnTo>
                      <a:lnTo>
                        <a:pt x="42" y="14"/>
                      </a:lnTo>
                      <a:lnTo>
                        <a:pt x="37" y="14"/>
                      </a:lnTo>
                      <a:lnTo>
                        <a:pt x="26" y="14"/>
                      </a:lnTo>
                      <a:lnTo>
                        <a:pt x="18" y="13"/>
                      </a:lnTo>
                      <a:lnTo>
                        <a:pt x="9" y="14"/>
                      </a:lnTo>
                      <a:lnTo>
                        <a:pt x="6" y="17"/>
                      </a:lnTo>
                      <a:lnTo>
                        <a:pt x="5" y="20"/>
                      </a:lnTo>
                      <a:lnTo>
                        <a:pt x="3" y="16"/>
                      </a:lnTo>
                      <a:lnTo>
                        <a:pt x="0" y="11"/>
                      </a:lnTo>
                      <a:lnTo>
                        <a:pt x="5" y="8"/>
                      </a:lnTo>
                      <a:lnTo>
                        <a:pt x="10" y="5"/>
                      </a:lnTo>
                      <a:lnTo>
                        <a:pt x="16" y="4"/>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nvGrpSpPr>
            <p:cNvPr id="9942" name="Group 171"/>
            <p:cNvGrpSpPr>
              <a:grpSpLocks/>
            </p:cNvGrpSpPr>
            <p:nvPr/>
          </p:nvGrpSpPr>
          <p:grpSpPr bwMode="auto">
            <a:xfrm>
              <a:off x="2625" y="1739"/>
              <a:ext cx="221" cy="428"/>
              <a:chOff x="2625" y="1739"/>
              <a:chExt cx="221" cy="428"/>
            </a:xfrm>
          </p:grpSpPr>
          <p:grpSp>
            <p:nvGrpSpPr>
              <p:cNvPr id="9943" name="Group 151"/>
              <p:cNvGrpSpPr>
                <a:grpSpLocks/>
              </p:cNvGrpSpPr>
              <p:nvPr/>
            </p:nvGrpSpPr>
            <p:grpSpPr bwMode="auto">
              <a:xfrm>
                <a:off x="2674" y="1739"/>
                <a:ext cx="114" cy="74"/>
                <a:chOff x="2674" y="1739"/>
                <a:chExt cx="114" cy="74"/>
              </a:xfrm>
            </p:grpSpPr>
            <p:sp>
              <p:nvSpPr>
                <p:cNvPr id="9963" name="Freeform 142"/>
                <p:cNvSpPr>
                  <a:spLocks/>
                </p:cNvSpPr>
                <p:nvPr/>
              </p:nvSpPr>
              <p:spPr bwMode="auto">
                <a:xfrm>
                  <a:off x="2674" y="1739"/>
                  <a:ext cx="114" cy="56"/>
                </a:xfrm>
                <a:custGeom>
                  <a:avLst/>
                  <a:gdLst>
                    <a:gd name="T0" fmla="*/ 43 w 114"/>
                    <a:gd name="T1" fmla="*/ 1 h 56"/>
                    <a:gd name="T2" fmla="*/ 30 w 114"/>
                    <a:gd name="T3" fmla="*/ 3 h 56"/>
                    <a:gd name="T4" fmla="*/ 23 w 114"/>
                    <a:gd name="T5" fmla="*/ 6 h 56"/>
                    <a:gd name="T6" fmla="*/ 17 w 114"/>
                    <a:gd name="T7" fmla="*/ 10 h 56"/>
                    <a:gd name="T8" fmla="*/ 11 w 114"/>
                    <a:gd name="T9" fmla="*/ 18 h 56"/>
                    <a:gd name="T10" fmla="*/ 4 w 114"/>
                    <a:gd name="T11" fmla="*/ 29 h 56"/>
                    <a:gd name="T12" fmla="*/ 0 w 114"/>
                    <a:gd name="T13" fmla="*/ 39 h 56"/>
                    <a:gd name="T14" fmla="*/ 1 w 114"/>
                    <a:gd name="T15" fmla="*/ 43 h 56"/>
                    <a:gd name="T16" fmla="*/ 3 w 114"/>
                    <a:gd name="T17" fmla="*/ 48 h 56"/>
                    <a:gd name="T18" fmla="*/ 5 w 114"/>
                    <a:gd name="T19" fmla="*/ 52 h 56"/>
                    <a:gd name="T20" fmla="*/ 5 w 114"/>
                    <a:gd name="T21" fmla="*/ 54 h 56"/>
                    <a:gd name="T22" fmla="*/ 9 w 114"/>
                    <a:gd name="T23" fmla="*/ 54 h 56"/>
                    <a:gd name="T24" fmla="*/ 15 w 114"/>
                    <a:gd name="T25" fmla="*/ 53 h 56"/>
                    <a:gd name="T26" fmla="*/ 23 w 114"/>
                    <a:gd name="T27" fmla="*/ 54 h 56"/>
                    <a:gd name="T28" fmla="*/ 33 w 114"/>
                    <a:gd name="T29" fmla="*/ 55 h 56"/>
                    <a:gd name="T30" fmla="*/ 39 w 114"/>
                    <a:gd name="T31" fmla="*/ 55 h 56"/>
                    <a:gd name="T32" fmla="*/ 39 w 114"/>
                    <a:gd name="T33" fmla="*/ 51 h 56"/>
                    <a:gd name="T34" fmla="*/ 31 w 114"/>
                    <a:gd name="T35" fmla="*/ 44 h 56"/>
                    <a:gd name="T36" fmla="*/ 29 w 114"/>
                    <a:gd name="T37" fmla="*/ 32 h 56"/>
                    <a:gd name="T38" fmla="*/ 31 w 114"/>
                    <a:gd name="T39" fmla="*/ 21 h 56"/>
                    <a:gd name="T40" fmla="*/ 46 w 114"/>
                    <a:gd name="T41" fmla="*/ 14 h 56"/>
                    <a:gd name="T42" fmla="*/ 73 w 114"/>
                    <a:gd name="T43" fmla="*/ 13 h 56"/>
                    <a:gd name="T44" fmla="*/ 86 w 114"/>
                    <a:gd name="T45" fmla="*/ 20 h 56"/>
                    <a:gd name="T46" fmla="*/ 85 w 114"/>
                    <a:gd name="T47" fmla="*/ 43 h 56"/>
                    <a:gd name="T48" fmla="*/ 73 w 114"/>
                    <a:gd name="T49" fmla="*/ 52 h 56"/>
                    <a:gd name="T50" fmla="*/ 73 w 114"/>
                    <a:gd name="T51" fmla="*/ 55 h 56"/>
                    <a:gd name="T52" fmla="*/ 80 w 114"/>
                    <a:gd name="T53" fmla="*/ 55 h 56"/>
                    <a:gd name="T54" fmla="*/ 88 w 114"/>
                    <a:gd name="T55" fmla="*/ 54 h 56"/>
                    <a:gd name="T56" fmla="*/ 96 w 114"/>
                    <a:gd name="T57" fmla="*/ 54 h 56"/>
                    <a:gd name="T58" fmla="*/ 102 w 114"/>
                    <a:gd name="T59" fmla="*/ 54 h 56"/>
                    <a:gd name="T60" fmla="*/ 105 w 114"/>
                    <a:gd name="T61" fmla="*/ 55 h 56"/>
                    <a:gd name="T62" fmla="*/ 106 w 114"/>
                    <a:gd name="T63" fmla="*/ 51 h 56"/>
                    <a:gd name="T64" fmla="*/ 110 w 114"/>
                    <a:gd name="T65" fmla="*/ 46 h 56"/>
                    <a:gd name="T66" fmla="*/ 112 w 114"/>
                    <a:gd name="T67" fmla="*/ 41 h 56"/>
                    <a:gd name="T68" fmla="*/ 113 w 114"/>
                    <a:gd name="T69" fmla="*/ 37 h 56"/>
                    <a:gd name="T70" fmla="*/ 112 w 114"/>
                    <a:gd name="T71" fmla="*/ 32 h 56"/>
                    <a:gd name="T72" fmla="*/ 110 w 114"/>
                    <a:gd name="T73" fmla="*/ 28 h 56"/>
                    <a:gd name="T74" fmla="*/ 108 w 114"/>
                    <a:gd name="T75" fmla="*/ 24 h 56"/>
                    <a:gd name="T76" fmla="*/ 106 w 114"/>
                    <a:gd name="T77" fmla="*/ 20 h 56"/>
                    <a:gd name="T78" fmla="*/ 106 w 114"/>
                    <a:gd name="T79" fmla="*/ 18 h 56"/>
                    <a:gd name="T80" fmla="*/ 104 w 114"/>
                    <a:gd name="T81" fmla="*/ 13 h 56"/>
                    <a:gd name="T82" fmla="*/ 101 w 114"/>
                    <a:gd name="T83" fmla="*/ 9 h 56"/>
                    <a:gd name="T84" fmla="*/ 93 w 114"/>
                    <a:gd name="T85" fmla="*/ 4 h 56"/>
                    <a:gd name="T86" fmla="*/ 81 w 114"/>
                    <a:gd name="T87" fmla="*/ 1 h 56"/>
                    <a:gd name="T88" fmla="*/ 69 w 114"/>
                    <a:gd name="T89" fmla="*/ 0 h 56"/>
                    <a:gd name="T90" fmla="*/ 59 w 114"/>
                    <a:gd name="T91" fmla="*/ 0 h 56"/>
                    <a:gd name="T92" fmla="*/ 43 w 114"/>
                    <a:gd name="T93" fmla="*/ 1 h 5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4"/>
                    <a:gd name="T142" fmla="*/ 0 h 56"/>
                    <a:gd name="T143" fmla="*/ 114 w 114"/>
                    <a:gd name="T144" fmla="*/ 56 h 5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4" h="56">
                      <a:moveTo>
                        <a:pt x="43" y="1"/>
                      </a:moveTo>
                      <a:lnTo>
                        <a:pt x="30" y="3"/>
                      </a:lnTo>
                      <a:lnTo>
                        <a:pt x="23" y="6"/>
                      </a:lnTo>
                      <a:lnTo>
                        <a:pt x="17" y="10"/>
                      </a:lnTo>
                      <a:lnTo>
                        <a:pt x="11" y="18"/>
                      </a:lnTo>
                      <a:lnTo>
                        <a:pt x="4" y="29"/>
                      </a:lnTo>
                      <a:lnTo>
                        <a:pt x="0" y="39"/>
                      </a:lnTo>
                      <a:lnTo>
                        <a:pt x="1" y="43"/>
                      </a:lnTo>
                      <a:lnTo>
                        <a:pt x="3" y="48"/>
                      </a:lnTo>
                      <a:lnTo>
                        <a:pt x="5" y="52"/>
                      </a:lnTo>
                      <a:lnTo>
                        <a:pt x="5" y="54"/>
                      </a:lnTo>
                      <a:lnTo>
                        <a:pt x="9" y="54"/>
                      </a:lnTo>
                      <a:lnTo>
                        <a:pt x="15" y="53"/>
                      </a:lnTo>
                      <a:lnTo>
                        <a:pt x="23" y="54"/>
                      </a:lnTo>
                      <a:lnTo>
                        <a:pt x="33" y="55"/>
                      </a:lnTo>
                      <a:lnTo>
                        <a:pt x="39" y="55"/>
                      </a:lnTo>
                      <a:lnTo>
                        <a:pt x="39" y="51"/>
                      </a:lnTo>
                      <a:lnTo>
                        <a:pt x="31" y="44"/>
                      </a:lnTo>
                      <a:lnTo>
                        <a:pt x="29" y="32"/>
                      </a:lnTo>
                      <a:lnTo>
                        <a:pt x="31" y="21"/>
                      </a:lnTo>
                      <a:lnTo>
                        <a:pt x="46" y="14"/>
                      </a:lnTo>
                      <a:lnTo>
                        <a:pt x="73" y="13"/>
                      </a:lnTo>
                      <a:lnTo>
                        <a:pt x="86" y="20"/>
                      </a:lnTo>
                      <a:lnTo>
                        <a:pt x="85" y="43"/>
                      </a:lnTo>
                      <a:lnTo>
                        <a:pt x="73" y="52"/>
                      </a:lnTo>
                      <a:lnTo>
                        <a:pt x="73" y="55"/>
                      </a:lnTo>
                      <a:lnTo>
                        <a:pt x="80" y="55"/>
                      </a:lnTo>
                      <a:lnTo>
                        <a:pt x="88" y="54"/>
                      </a:lnTo>
                      <a:lnTo>
                        <a:pt x="96" y="54"/>
                      </a:lnTo>
                      <a:lnTo>
                        <a:pt x="102" y="54"/>
                      </a:lnTo>
                      <a:lnTo>
                        <a:pt x="105" y="55"/>
                      </a:lnTo>
                      <a:lnTo>
                        <a:pt x="106" y="51"/>
                      </a:lnTo>
                      <a:lnTo>
                        <a:pt x="110" y="46"/>
                      </a:lnTo>
                      <a:lnTo>
                        <a:pt x="112" y="41"/>
                      </a:lnTo>
                      <a:lnTo>
                        <a:pt x="113" y="37"/>
                      </a:lnTo>
                      <a:lnTo>
                        <a:pt x="112" y="32"/>
                      </a:lnTo>
                      <a:lnTo>
                        <a:pt x="110" y="28"/>
                      </a:lnTo>
                      <a:lnTo>
                        <a:pt x="108" y="24"/>
                      </a:lnTo>
                      <a:lnTo>
                        <a:pt x="106" y="20"/>
                      </a:lnTo>
                      <a:lnTo>
                        <a:pt x="106" y="18"/>
                      </a:lnTo>
                      <a:lnTo>
                        <a:pt x="104" y="13"/>
                      </a:lnTo>
                      <a:lnTo>
                        <a:pt x="101" y="9"/>
                      </a:lnTo>
                      <a:lnTo>
                        <a:pt x="93" y="4"/>
                      </a:lnTo>
                      <a:lnTo>
                        <a:pt x="81" y="1"/>
                      </a:lnTo>
                      <a:lnTo>
                        <a:pt x="69" y="0"/>
                      </a:lnTo>
                      <a:lnTo>
                        <a:pt x="59" y="0"/>
                      </a:lnTo>
                      <a:lnTo>
                        <a:pt x="43" y="1"/>
                      </a:lnTo>
                    </a:path>
                  </a:pathLst>
                </a:custGeom>
                <a:solidFill>
                  <a:srgbClr val="B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64" name="Freeform 143"/>
                <p:cNvSpPr>
                  <a:spLocks/>
                </p:cNvSpPr>
                <p:nvPr/>
              </p:nvSpPr>
              <p:spPr bwMode="auto">
                <a:xfrm>
                  <a:off x="2700" y="1749"/>
                  <a:ext cx="65" cy="64"/>
                </a:xfrm>
                <a:custGeom>
                  <a:avLst/>
                  <a:gdLst>
                    <a:gd name="T0" fmla="*/ 6 w 65"/>
                    <a:gd name="T1" fmla="*/ 7 h 64"/>
                    <a:gd name="T2" fmla="*/ 2 w 65"/>
                    <a:gd name="T3" fmla="*/ 11 h 64"/>
                    <a:gd name="T4" fmla="*/ 1 w 65"/>
                    <a:gd name="T5" fmla="*/ 16 h 64"/>
                    <a:gd name="T6" fmla="*/ 0 w 65"/>
                    <a:gd name="T7" fmla="*/ 22 h 64"/>
                    <a:gd name="T8" fmla="*/ 1 w 65"/>
                    <a:gd name="T9" fmla="*/ 26 h 64"/>
                    <a:gd name="T10" fmla="*/ 2 w 65"/>
                    <a:gd name="T11" fmla="*/ 30 h 64"/>
                    <a:gd name="T12" fmla="*/ 14 w 65"/>
                    <a:gd name="T13" fmla="*/ 43 h 64"/>
                    <a:gd name="T14" fmla="*/ 14 w 65"/>
                    <a:gd name="T15" fmla="*/ 55 h 64"/>
                    <a:gd name="T16" fmla="*/ 33 w 65"/>
                    <a:gd name="T17" fmla="*/ 63 h 64"/>
                    <a:gd name="T18" fmla="*/ 48 w 65"/>
                    <a:gd name="T19" fmla="*/ 54 h 64"/>
                    <a:gd name="T20" fmla="*/ 48 w 65"/>
                    <a:gd name="T21" fmla="*/ 43 h 64"/>
                    <a:gd name="T22" fmla="*/ 61 w 65"/>
                    <a:gd name="T23" fmla="*/ 33 h 64"/>
                    <a:gd name="T24" fmla="*/ 63 w 65"/>
                    <a:gd name="T25" fmla="*/ 26 h 64"/>
                    <a:gd name="T26" fmla="*/ 64 w 65"/>
                    <a:gd name="T27" fmla="*/ 22 h 64"/>
                    <a:gd name="T28" fmla="*/ 63 w 65"/>
                    <a:gd name="T29" fmla="*/ 17 h 64"/>
                    <a:gd name="T30" fmla="*/ 63 w 65"/>
                    <a:gd name="T31" fmla="*/ 13 h 64"/>
                    <a:gd name="T32" fmla="*/ 61 w 65"/>
                    <a:gd name="T33" fmla="*/ 9 h 64"/>
                    <a:gd name="T34" fmla="*/ 56 w 65"/>
                    <a:gd name="T35" fmla="*/ 4 h 64"/>
                    <a:gd name="T36" fmla="*/ 50 w 65"/>
                    <a:gd name="T37" fmla="*/ 2 h 64"/>
                    <a:gd name="T38" fmla="*/ 40 w 65"/>
                    <a:gd name="T39" fmla="*/ 1 h 64"/>
                    <a:gd name="T40" fmla="*/ 29 w 65"/>
                    <a:gd name="T41" fmla="*/ 0 h 64"/>
                    <a:gd name="T42" fmla="*/ 20 w 65"/>
                    <a:gd name="T43" fmla="*/ 1 h 64"/>
                    <a:gd name="T44" fmla="*/ 12 w 65"/>
                    <a:gd name="T45" fmla="*/ 3 h 64"/>
                    <a:gd name="T46" fmla="*/ 6 w 65"/>
                    <a:gd name="T47" fmla="*/ 7 h 6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5"/>
                    <a:gd name="T73" fmla="*/ 0 h 64"/>
                    <a:gd name="T74" fmla="*/ 65 w 65"/>
                    <a:gd name="T75" fmla="*/ 64 h 6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5" h="64">
                      <a:moveTo>
                        <a:pt x="6" y="7"/>
                      </a:moveTo>
                      <a:lnTo>
                        <a:pt x="2" y="11"/>
                      </a:lnTo>
                      <a:lnTo>
                        <a:pt x="1" y="16"/>
                      </a:lnTo>
                      <a:lnTo>
                        <a:pt x="0" y="22"/>
                      </a:lnTo>
                      <a:lnTo>
                        <a:pt x="1" y="26"/>
                      </a:lnTo>
                      <a:lnTo>
                        <a:pt x="2" y="30"/>
                      </a:lnTo>
                      <a:lnTo>
                        <a:pt x="14" y="43"/>
                      </a:lnTo>
                      <a:lnTo>
                        <a:pt x="14" y="55"/>
                      </a:lnTo>
                      <a:lnTo>
                        <a:pt x="33" y="63"/>
                      </a:lnTo>
                      <a:lnTo>
                        <a:pt x="48" y="54"/>
                      </a:lnTo>
                      <a:lnTo>
                        <a:pt x="48" y="43"/>
                      </a:lnTo>
                      <a:lnTo>
                        <a:pt x="61" y="33"/>
                      </a:lnTo>
                      <a:lnTo>
                        <a:pt x="63" y="26"/>
                      </a:lnTo>
                      <a:lnTo>
                        <a:pt x="64" y="22"/>
                      </a:lnTo>
                      <a:lnTo>
                        <a:pt x="63" y="17"/>
                      </a:lnTo>
                      <a:lnTo>
                        <a:pt x="63" y="13"/>
                      </a:lnTo>
                      <a:lnTo>
                        <a:pt x="61" y="9"/>
                      </a:lnTo>
                      <a:lnTo>
                        <a:pt x="56" y="4"/>
                      </a:lnTo>
                      <a:lnTo>
                        <a:pt x="50" y="2"/>
                      </a:lnTo>
                      <a:lnTo>
                        <a:pt x="40" y="1"/>
                      </a:lnTo>
                      <a:lnTo>
                        <a:pt x="29" y="0"/>
                      </a:lnTo>
                      <a:lnTo>
                        <a:pt x="20" y="1"/>
                      </a:lnTo>
                      <a:lnTo>
                        <a:pt x="12" y="3"/>
                      </a:lnTo>
                      <a:lnTo>
                        <a:pt x="6" y="7"/>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965" name="Group 150"/>
                <p:cNvGrpSpPr>
                  <a:grpSpLocks/>
                </p:cNvGrpSpPr>
                <p:nvPr/>
              </p:nvGrpSpPr>
              <p:grpSpPr bwMode="auto">
                <a:xfrm>
                  <a:off x="2694" y="1778"/>
                  <a:ext cx="76" cy="5"/>
                  <a:chOff x="2694" y="1778"/>
                  <a:chExt cx="76" cy="5"/>
                </a:xfrm>
              </p:grpSpPr>
              <p:grpSp>
                <p:nvGrpSpPr>
                  <p:cNvPr id="9966" name="Group 146"/>
                  <p:cNvGrpSpPr>
                    <a:grpSpLocks/>
                  </p:cNvGrpSpPr>
                  <p:nvPr/>
                </p:nvGrpSpPr>
                <p:grpSpPr bwMode="auto">
                  <a:xfrm>
                    <a:off x="2694" y="1778"/>
                    <a:ext cx="6" cy="5"/>
                    <a:chOff x="2694" y="1778"/>
                    <a:chExt cx="6" cy="5"/>
                  </a:xfrm>
                </p:grpSpPr>
                <p:sp>
                  <p:nvSpPr>
                    <p:cNvPr id="9970" name="Oval 144"/>
                    <p:cNvSpPr>
                      <a:spLocks noChangeArrowheads="1"/>
                    </p:cNvSpPr>
                    <p:nvPr/>
                  </p:nvSpPr>
                  <p:spPr bwMode="auto">
                    <a:xfrm>
                      <a:off x="2694" y="1778"/>
                      <a:ext cx="6" cy="5"/>
                    </a:xfrm>
                    <a:prstGeom prst="ellipse">
                      <a:avLst/>
                    </a:prstGeom>
                    <a:solidFill>
                      <a:srgbClr val="5F009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71" name="Oval 145"/>
                    <p:cNvSpPr>
                      <a:spLocks noChangeArrowheads="1"/>
                    </p:cNvSpPr>
                    <p:nvPr/>
                  </p:nvSpPr>
                  <p:spPr bwMode="auto">
                    <a:xfrm>
                      <a:off x="2695" y="1778"/>
                      <a:ext cx="4" cy="4"/>
                    </a:xfrm>
                    <a:prstGeom prst="ellipse">
                      <a:avLst/>
                    </a:prstGeom>
                    <a:solidFill>
                      <a:srgbClr val="BF5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67" name="Group 149"/>
                  <p:cNvGrpSpPr>
                    <a:grpSpLocks/>
                  </p:cNvGrpSpPr>
                  <p:nvPr/>
                </p:nvGrpSpPr>
                <p:grpSpPr bwMode="auto">
                  <a:xfrm>
                    <a:off x="2762" y="1778"/>
                    <a:ext cx="8" cy="5"/>
                    <a:chOff x="2762" y="1778"/>
                    <a:chExt cx="8" cy="5"/>
                  </a:xfrm>
                </p:grpSpPr>
                <p:sp>
                  <p:nvSpPr>
                    <p:cNvPr id="9968" name="Oval 147"/>
                    <p:cNvSpPr>
                      <a:spLocks noChangeArrowheads="1"/>
                    </p:cNvSpPr>
                    <p:nvPr/>
                  </p:nvSpPr>
                  <p:spPr bwMode="auto">
                    <a:xfrm>
                      <a:off x="2762" y="1778"/>
                      <a:ext cx="8" cy="5"/>
                    </a:xfrm>
                    <a:prstGeom prst="ellipse">
                      <a:avLst/>
                    </a:prstGeom>
                    <a:solidFill>
                      <a:srgbClr val="5F009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69" name="Oval 148"/>
                    <p:cNvSpPr>
                      <a:spLocks noChangeArrowheads="1"/>
                    </p:cNvSpPr>
                    <p:nvPr/>
                  </p:nvSpPr>
                  <p:spPr bwMode="auto">
                    <a:xfrm>
                      <a:off x="2764" y="1778"/>
                      <a:ext cx="3" cy="4"/>
                    </a:xfrm>
                    <a:prstGeom prst="ellipse">
                      <a:avLst/>
                    </a:prstGeom>
                    <a:solidFill>
                      <a:srgbClr val="BF5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grpSp>
            <p:nvGrpSpPr>
              <p:cNvPr id="9944" name="Group 156"/>
              <p:cNvGrpSpPr>
                <a:grpSpLocks/>
              </p:cNvGrpSpPr>
              <p:nvPr/>
            </p:nvGrpSpPr>
            <p:grpSpPr bwMode="auto">
              <a:xfrm>
                <a:off x="2662" y="1947"/>
                <a:ext cx="180" cy="203"/>
                <a:chOff x="2662" y="1947"/>
                <a:chExt cx="180" cy="203"/>
              </a:xfrm>
            </p:grpSpPr>
            <p:grpSp>
              <p:nvGrpSpPr>
                <p:cNvPr id="9959" name="Group 154"/>
                <p:cNvGrpSpPr>
                  <a:grpSpLocks/>
                </p:cNvGrpSpPr>
                <p:nvPr/>
              </p:nvGrpSpPr>
              <p:grpSpPr bwMode="auto">
                <a:xfrm>
                  <a:off x="2662" y="1947"/>
                  <a:ext cx="180" cy="203"/>
                  <a:chOff x="2662" y="1947"/>
                  <a:chExt cx="180" cy="203"/>
                </a:xfrm>
              </p:grpSpPr>
              <p:sp>
                <p:nvSpPr>
                  <p:cNvPr id="9961" name="Freeform 152"/>
                  <p:cNvSpPr>
                    <a:spLocks/>
                  </p:cNvSpPr>
                  <p:nvPr/>
                </p:nvSpPr>
                <p:spPr bwMode="auto">
                  <a:xfrm>
                    <a:off x="2662" y="1990"/>
                    <a:ext cx="128" cy="160"/>
                  </a:xfrm>
                  <a:custGeom>
                    <a:avLst/>
                    <a:gdLst>
                      <a:gd name="T0" fmla="*/ 23 w 128"/>
                      <a:gd name="T1" fmla="*/ 3 h 160"/>
                      <a:gd name="T2" fmla="*/ 24 w 128"/>
                      <a:gd name="T3" fmla="*/ 49 h 160"/>
                      <a:gd name="T4" fmla="*/ 24 w 128"/>
                      <a:gd name="T5" fmla="*/ 88 h 160"/>
                      <a:gd name="T6" fmla="*/ 29 w 128"/>
                      <a:gd name="T7" fmla="*/ 125 h 160"/>
                      <a:gd name="T8" fmla="*/ 15 w 128"/>
                      <a:gd name="T9" fmla="*/ 141 h 160"/>
                      <a:gd name="T10" fmla="*/ 3 w 128"/>
                      <a:gd name="T11" fmla="*/ 152 h 160"/>
                      <a:gd name="T12" fmla="*/ 0 w 128"/>
                      <a:gd name="T13" fmla="*/ 155 h 160"/>
                      <a:gd name="T14" fmla="*/ 5 w 128"/>
                      <a:gd name="T15" fmla="*/ 159 h 160"/>
                      <a:gd name="T16" fmla="*/ 28 w 128"/>
                      <a:gd name="T17" fmla="*/ 158 h 160"/>
                      <a:gd name="T18" fmla="*/ 48 w 128"/>
                      <a:gd name="T19" fmla="*/ 137 h 160"/>
                      <a:gd name="T20" fmla="*/ 50 w 128"/>
                      <a:gd name="T21" fmla="*/ 124 h 160"/>
                      <a:gd name="T22" fmla="*/ 65 w 128"/>
                      <a:gd name="T23" fmla="*/ 80 h 160"/>
                      <a:gd name="T24" fmla="*/ 67 w 128"/>
                      <a:gd name="T25" fmla="*/ 70 h 160"/>
                      <a:gd name="T26" fmla="*/ 66 w 128"/>
                      <a:gd name="T27" fmla="*/ 90 h 160"/>
                      <a:gd name="T28" fmla="*/ 73 w 128"/>
                      <a:gd name="T29" fmla="*/ 120 h 160"/>
                      <a:gd name="T30" fmla="*/ 71 w 128"/>
                      <a:gd name="T31" fmla="*/ 133 h 160"/>
                      <a:gd name="T32" fmla="*/ 81 w 128"/>
                      <a:gd name="T33" fmla="*/ 147 h 160"/>
                      <a:gd name="T34" fmla="*/ 94 w 128"/>
                      <a:gd name="T35" fmla="*/ 157 h 160"/>
                      <a:gd name="T36" fmla="*/ 115 w 128"/>
                      <a:gd name="T37" fmla="*/ 157 h 160"/>
                      <a:gd name="T38" fmla="*/ 121 w 128"/>
                      <a:gd name="T39" fmla="*/ 154 h 160"/>
                      <a:gd name="T40" fmla="*/ 99 w 128"/>
                      <a:gd name="T41" fmla="*/ 133 h 160"/>
                      <a:gd name="T42" fmla="*/ 97 w 128"/>
                      <a:gd name="T43" fmla="*/ 123 h 160"/>
                      <a:gd name="T44" fmla="*/ 101 w 128"/>
                      <a:gd name="T45" fmla="*/ 102 h 160"/>
                      <a:gd name="T46" fmla="*/ 109 w 128"/>
                      <a:gd name="T47" fmla="*/ 67 h 160"/>
                      <a:gd name="T48" fmla="*/ 127 w 128"/>
                      <a:gd name="T49" fmla="*/ 0 h 160"/>
                      <a:gd name="T50" fmla="*/ 23 w 128"/>
                      <a:gd name="T51" fmla="*/ 3 h 16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8"/>
                      <a:gd name="T79" fmla="*/ 0 h 160"/>
                      <a:gd name="T80" fmla="*/ 128 w 128"/>
                      <a:gd name="T81" fmla="*/ 160 h 16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8" h="160">
                        <a:moveTo>
                          <a:pt x="23" y="3"/>
                        </a:moveTo>
                        <a:lnTo>
                          <a:pt x="24" y="49"/>
                        </a:lnTo>
                        <a:lnTo>
                          <a:pt x="24" y="88"/>
                        </a:lnTo>
                        <a:lnTo>
                          <a:pt x="29" y="125"/>
                        </a:lnTo>
                        <a:lnTo>
                          <a:pt x="15" y="141"/>
                        </a:lnTo>
                        <a:lnTo>
                          <a:pt x="3" y="152"/>
                        </a:lnTo>
                        <a:lnTo>
                          <a:pt x="0" y="155"/>
                        </a:lnTo>
                        <a:lnTo>
                          <a:pt x="5" y="159"/>
                        </a:lnTo>
                        <a:lnTo>
                          <a:pt x="28" y="158"/>
                        </a:lnTo>
                        <a:lnTo>
                          <a:pt x="48" y="137"/>
                        </a:lnTo>
                        <a:lnTo>
                          <a:pt x="50" y="124"/>
                        </a:lnTo>
                        <a:lnTo>
                          <a:pt x="65" y="80"/>
                        </a:lnTo>
                        <a:lnTo>
                          <a:pt x="67" y="70"/>
                        </a:lnTo>
                        <a:lnTo>
                          <a:pt x="66" y="90"/>
                        </a:lnTo>
                        <a:lnTo>
                          <a:pt x="73" y="120"/>
                        </a:lnTo>
                        <a:lnTo>
                          <a:pt x="71" y="133"/>
                        </a:lnTo>
                        <a:lnTo>
                          <a:pt x="81" y="147"/>
                        </a:lnTo>
                        <a:lnTo>
                          <a:pt x="94" y="157"/>
                        </a:lnTo>
                        <a:lnTo>
                          <a:pt x="115" y="157"/>
                        </a:lnTo>
                        <a:lnTo>
                          <a:pt x="121" y="154"/>
                        </a:lnTo>
                        <a:lnTo>
                          <a:pt x="99" y="133"/>
                        </a:lnTo>
                        <a:lnTo>
                          <a:pt x="97" y="123"/>
                        </a:lnTo>
                        <a:lnTo>
                          <a:pt x="101" y="102"/>
                        </a:lnTo>
                        <a:lnTo>
                          <a:pt x="109" y="67"/>
                        </a:lnTo>
                        <a:lnTo>
                          <a:pt x="127" y="0"/>
                        </a:lnTo>
                        <a:lnTo>
                          <a:pt x="23" y="3"/>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62" name="Freeform 153"/>
                  <p:cNvSpPr>
                    <a:spLocks/>
                  </p:cNvSpPr>
                  <p:nvPr/>
                </p:nvSpPr>
                <p:spPr bwMode="auto">
                  <a:xfrm>
                    <a:off x="2816" y="1947"/>
                    <a:ext cx="26" cy="17"/>
                  </a:xfrm>
                  <a:custGeom>
                    <a:avLst/>
                    <a:gdLst>
                      <a:gd name="T0" fmla="*/ 25 w 26"/>
                      <a:gd name="T1" fmla="*/ 0 h 17"/>
                      <a:gd name="T2" fmla="*/ 25 w 26"/>
                      <a:gd name="T3" fmla="*/ 8 h 17"/>
                      <a:gd name="T4" fmla="*/ 0 w 26"/>
                      <a:gd name="T5" fmla="*/ 16 h 17"/>
                      <a:gd name="T6" fmla="*/ 11 w 26"/>
                      <a:gd name="T7" fmla="*/ 1 h 17"/>
                      <a:gd name="T8" fmla="*/ 25 w 26"/>
                      <a:gd name="T9" fmla="*/ 0 h 17"/>
                      <a:gd name="T10" fmla="*/ 0 60000 65536"/>
                      <a:gd name="T11" fmla="*/ 0 60000 65536"/>
                      <a:gd name="T12" fmla="*/ 0 60000 65536"/>
                      <a:gd name="T13" fmla="*/ 0 60000 65536"/>
                      <a:gd name="T14" fmla="*/ 0 60000 65536"/>
                      <a:gd name="T15" fmla="*/ 0 w 26"/>
                      <a:gd name="T16" fmla="*/ 0 h 17"/>
                      <a:gd name="T17" fmla="*/ 26 w 26"/>
                      <a:gd name="T18" fmla="*/ 17 h 17"/>
                    </a:gdLst>
                    <a:ahLst/>
                    <a:cxnLst>
                      <a:cxn ang="T10">
                        <a:pos x="T0" y="T1"/>
                      </a:cxn>
                      <a:cxn ang="T11">
                        <a:pos x="T2" y="T3"/>
                      </a:cxn>
                      <a:cxn ang="T12">
                        <a:pos x="T4" y="T5"/>
                      </a:cxn>
                      <a:cxn ang="T13">
                        <a:pos x="T6" y="T7"/>
                      </a:cxn>
                      <a:cxn ang="T14">
                        <a:pos x="T8" y="T9"/>
                      </a:cxn>
                    </a:cxnLst>
                    <a:rect l="T15" t="T16" r="T17" b="T18"/>
                    <a:pathLst>
                      <a:path w="26" h="17">
                        <a:moveTo>
                          <a:pt x="25" y="0"/>
                        </a:moveTo>
                        <a:lnTo>
                          <a:pt x="25" y="8"/>
                        </a:lnTo>
                        <a:lnTo>
                          <a:pt x="0" y="16"/>
                        </a:lnTo>
                        <a:lnTo>
                          <a:pt x="11" y="1"/>
                        </a:lnTo>
                        <a:lnTo>
                          <a:pt x="25"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960" name="Freeform 155"/>
                <p:cNvSpPr>
                  <a:spLocks/>
                </p:cNvSpPr>
                <p:nvPr/>
              </p:nvSpPr>
              <p:spPr bwMode="auto">
                <a:xfrm>
                  <a:off x="2731" y="1990"/>
                  <a:ext cx="11" cy="73"/>
                </a:xfrm>
                <a:custGeom>
                  <a:avLst/>
                  <a:gdLst>
                    <a:gd name="T0" fmla="*/ 10 w 11"/>
                    <a:gd name="T1" fmla="*/ 0 h 73"/>
                    <a:gd name="T2" fmla="*/ 10 w 11"/>
                    <a:gd name="T3" fmla="*/ 24 h 73"/>
                    <a:gd name="T4" fmla="*/ 8 w 11"/>
                    <a:gd name="T5" fmla="*/ 38 h 73"/>
                    <a:gd name="T6" fmla="*/ 6 w 11"/>
                    <a:gd name="T7" fmla="*/ 54 h 73"/>
                    <a:gd name="T8" fmla="*/ 0 w 11"/>
                    <a:gd name="T9" fmla="*/ 68 h 73"/>
                    <a:gd name="T10" fmla="*/ 1 w 11"/>
                    <a:gd name="T11" fmla="*/ 72 h 73"/>
                    <a:gd name="T12" fmla="*/ 10 w 11"/>
                    <a:gd name="T13" fmla="*/ 0 h 73"/>
                    <a:gd name="T14" fmla="*/ 0 60000 65536"/>
                    <a:gd name="T15" fmla="*/ 0 60000 65536"/>
                    <a:gd name="T16" fmla="*/ 0 60000 65536"/>
                    <a:gd name="T17" fmla="*/ 0 60000 65536"/>
                    <a:gd name="T18" fmla="*/ 0 60000 65536"/>
                    <a:gd name="T19" fmla="*/ 0 60000 65536"/>
                    <a:gd name="T20" fmla="*/ 0 60000 65536"/>
                    <a:gd name="T21" fmla="*/ 0 w 11"/>
                    <a:gd name="T22" fmla="*/ 0 h 73"/>
                    <a:gd name="T23" fmla="*/ 11 w 11"/>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73">
                      <a:moveTo>
                        <a:pt x="10" y="0"/>
                      </a:moveTo>
                      <a:lnTo>
                        <a:pt x="10" y="24"/>
                      </a:lnTo>
                      <a:lnTo>
                        <a:pt x="8" y="38"/>
                      </a:lnTo>
                      <a:lnTo>
                        <a:pt x="6" y="54"/>
                      </a:lnTo>
                      <a:lnTo>
                        <a:pt x="0" y="68"/>
                      </a:lnTo>
                      <a:lnTo>
                        <a:pt x="1" y="72"/>
                      </a:lnTo>
                      <a:lnTo>
                        <a:pt x="10" y="0"/>
                      </a:lnTo>
                    </a:path>
                  </a:pathLst>
                </a:custGeom>
                <a:solidFill>
                  <a:srgbClr val="FF5F1F"/>
                </a:solidFill>
                <a:ln w="12700" cap="rnd">
                  <a:solidFill>
                    <a:srgbClr val="FF5F1F"/>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45" name="Group 167"/>
              <p:cNvGrpSpPr>
                <a:grpSpLocks/>
              </p:cNvGrpSpPr>
              <p:nvPr/>
            </p:nvGrpSpPr>
            <p:grpSpPr bwMode="auto">
              <a:xfrm>
                <a:off x="2625" y="1804"/>
                <a:ext cx="221" cy="189"/>
                <a:chOff x="2625" y="1804"/>
                <a:chExt cx="221" cy="189"/>
              </a:xfrm>
            </p:grpSpPr>
            <p:sp>
              <p:nvSpPr>
                <p:cNvPr id="9949" name="Freeform 157"/>
                <p:cNvSpPr>
                  <a:spLocks/>
                </p:cNvSpPr>
                <p:nvPr/>
              </p:nvSpPr>
              <p:spPr bwMode="auto">
                <a:xfrm>
                  <a:off x="2625" y="1804"/>
                  <a:ext cx="221" cy="189"/>
                </a:xfrm>
                <a:custGeom>
                  <a:avLst/>
                  <a:gdLst>
                    <a:gd name="T0" fmla="*/ 87 w 221"/>
                    <a:gd name="T1" fmla="*/ 1 h 189"/>
                    <a:gd name="T2" fmla="*/ 19 w 221"/>
                    <a:gd name="T3" fmla="*/ 19 h 189"/>
                    <a:gd name="T4" fmla="*/ 8 w 221"/>
                    <a:gd name="T5" fmla="*/ 27 h 189"/>
                    <a:gd name="T6" fmla="*/ 0 w 221"/>
                    <a:gd name="T7" fmla="*/ 98 h 189"/>
                    <a:gd name="T8" fmla="*/ 3 w 221"/>
                    <a:gd name="T9" fmla="*/ 115 h 189"/>
                    <a:gd name="T10" fmla="*/ 30 w 221"/>
                    <a:gd name="T11" fmla="*/ 113 h 189"/>
                    <a:gd name="T12" fmla="*/ 28 w 221"/>
                    <a:gd name="T13" fmla="*/ 154 h 189"/>
                    <a:gd name="T14" fmla="*/ 41 w 221"/>
                    <a:gd name="T15" fmla="*/ 154 h 189"/>
                    <a:gd name="T16" fmla="*/ 53 w 221"/>
                    <a:gd name="T17" fmla="*/ 187 h 189"/>
                    <a:gd name="T18" fmla="*/ 99 w 221"/>
                    <a:gd name="T19" fmla="*/ 187 h 189"/>
                    <a:gd name="T20" fmla="*/ 138 w 221"/>
                    <a:gd name="T21" fmla="*/ 185 h 189"/>
                    <a:gd name="T22" fmla="*/ 165 w 221"/>
                    <a:gd name="T23" fmla="*/ 188 h 189"/>
                    <a:gd name="T24" fmla="*/ 203 w 221"/>
                    <a:gd name="T25" fmla="*/ 141 h 189"/>
                    <a:gd name="T26" fmla="*/ 220 w 221"/>
                    <a:gd name="T27" fmla="*/ 141 h 189"/>
                    <a:gd name="T28" fmla="*/ 204 w 221"/>
                    <a:gd name="T29" fmla="*/ 75 h 189"/>
                    <a:gd name="T30" fmla="*/ 203 w 221"/>
                    <a:gd name="T31" fmla="*/ 24 h 189"/>
                    <a:gd name="T32" fmla="*/ 194 w 221"/>
                    <a:gd name="T33" fmla="*/ 18 h 189"/>
                    <a:gd name="T34" fmla="*/ 121 w 221"/>
                    <a:gd name="T35" fmla="*/ 0 h 189"/>
                    <a:gd name="T36" fmla="*/ 107 w 221"/>
                    <a:gd name="T37" fmla="*/ 8 h 189"/>
                    <a:gd name="T38" fmla="*/ 87 w 221"/>
                    <a:gd name="T39" fmla="*/ 1 h 18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1"/>
                    <a:gd name="T61" fmla="*/ 0 h 189"/>
                    <a:gd name="T62" fmla="*/ 221 w 221"/>
                    <a:gd name="T63" fmla="*/ 189 h 18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1" h="189">
                      <a:moveTo>
                        <a:pt x="87" y="1"/>
                      </a:moveTo>
                      <a:lnTo>
                        <a:pt x="19" y="19"/>
                      </a:lnTo>
                      <a:lnTo>
                        <a:pt x="8" y="27"/>
                      </a:lnTo>
                      <a:lnTo>
                        <a:pt x="0" y="98"/>
                      </a:lnTo>
                      <a:lnTo>
                        <a:pt x="3" y="115"/>
                      </a:lnTo>
                      <a:lnTo>
                        <a:pt x="30" y="113"/>
                      </a:lnTo>
                      <a:lnTo>
                        <a:pt x="28" y="154"/>
                      </a:lnTo>
                      <a:lnTo>
                        <a:pt x="41" y="154"/>
                      </a:lnTo>
                      <a:lnTo>
                        <a:pt x="53" y="187"/>
                      </a:lnTo>
                      <a:lnTo>
                        <a:pt x="99" y="187"/>
                      </a:lnTo>
                      <a:lnTo>
                        <a:pt x="138" y="185"/>
                      </a:lnTo>
                      <a:lnTo>
                        <a:pt x="165" y="188"/>
                      </a:lnTo>
                      <a:lnTo>
                        <a:pt x="203" y="141"/>
                      </a:lnTo>
                      <a:lnTo>
                        <a:pt x="220" y="141"/>
                      </a:lnTo>
                      <a:lnTo>
                        <a:pt x="204" y="75"/>
                      </a:lnTo>
                      <a:lnTo>
                        <a:pt x="203" y="24"/>
                      </a:lnTo>
                      <a:lnTo>
                        <a:pt x="194" y="18"/>
                      </a:lnTo>
                      <a:lnTo>
                        <a:pt x="121" y="0"/>
                      </a:lnTo>
                      <a:lnTo>
                        <a:pt x="107" y="8"/>
                      </a:lnTo>
                      <a:lnTo>
                        <a:pt x="87" y="1"/>
                      </a:lnTo>
                    </a:path>
                  </a:pathLst>
                </a:custGeom>
                <a:solidFill>
                  <a:srgbClr val="5F00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950" name="Group 166"/>
                <p:cNvGrpSpPr>
                  <a:grpSpLocks/>
                </p:cNvGrpSpPr>
                <p:nvPr/>
              </p:nvGrpSpPr>
              <p:grpSpPr bwMode="auto">
                <a:xfrm>
                  <a:off x="2655" y="1842"/>
                  <a:ext cx="135" cy="121"/>
                  <a:chOff x="2655" y="1842"/>
                  <a:chExt cx="135" cy="121"/>
                </a:xfrm>
              </p:grpSpPr>
              <p:grpSp>
                <p:nvGrpSpPr>
                  <p:cNvPr id="9951" name="Group 160"/>
                  <p:cNvGrpSpPr>
                    <a:grpSpLocks/>
                  </p:cNvGrpSpPr>
                  <p:nvPr/>
                </p:nvGrpSpPr>
                <p:grpSpPr bwMode="auto">
                  <a:xfrm>
                    <a:off x="2660" y="1897"/>
                    <a:ext cx="100" cy="66"/>
                    <a:chOff x="2660" y="1897"/>
                    <a:chExt cx="100" cy="66"/>
                  </a:xfrm>
                </p:grpSpPr>
                <p:sp>
                  <p:nvSpPr>
                    <p:cNvPr id="9957" name="Freeform 158"/>
                    <p:cNvSpPr>
                      <a:spLocks/>
                    </p:cNvSpPr>
                    <p:nvPr/>
                  </p:nvSpPr>
                  <p:spPr bwMode="auto">
                    <a:xfrm>
                      <a:off x="2672" y="1897"/>
                      <a:ext cx="88" cy="66"/>
                    </a:xfrm>
                    <a:custGeom>
                      <a:avLst/>
                      <a:gdLst>
                        <a:gd name="T0" fmla="*/ 0 w 88"/>
                        <a:gd name="T1" fmla="*/ 65 h 66"/>
                        <a:gd name="T2" fmla="*/ 85 w 88"/>
                        <a:gd name="T3" fmla="*/ 62 h 66"/>
                        <a:gd name="T4" fmla="*/ 87 w 88"/>
                        <a:gd name="T5" fmla="*/ 0 h 66"/>
                        <a:gd name="T6" fmla="*/ 0 60000 65536"/>
                        <a:gd name="T7" fmla="*/ 0 60000 65536"/>
                        <a:gd name="T8" fmla="*/ 0 60000 65536"/>
                        <a:gd name="T9" fmla="*/ 0 w 88"/>
                        <a:gd name="T10" fmla="*/ 0 h 66"/>
                        <a:gd name="T11" fmla="*/ 88 w 88"/>
                        <a:gd name="T12" fmla="*/ 66 h 66"/>
                      </a:gdLst>
                      <a:ahLst/>
                      <a:cxnLst>
                        <a:cxn ang="T6">
                          <a:pos x="T0" y="T1"/>
                        </a:cxn>
                        <a:cxn ang="T7">
                          <a:pos x="T2" y="T3"/>
                        </a:cxn>
                        <a:cxn ang="T8">
                          <a:pos x="T4" y="T5"/>
                        </a:cxn>
                      </a:cxnLst>
                      <a:rect l="T9" t="T10" r="T11" b="T12"/>
                      <a:pathLst>
                        <a:path w="88" h="66">
                          <a:moveTo>
                            <a:pt x="0" y="65"/>
                          </a:moveTo>
                          <a:lnTo>
                            <a:pt x="85" y="62"/>
                          </a:lnTo>
                          <a:lnTo>
                            <a:pt x="87" y="0"/>
                          </a:lnTo>
                        </a:path>
                      </a:pathLst>
                    </a:custGeom>
                    <a:noFill/>
                    <a:ln w="12700" cap="rnd">
                      <a:solidFill>
                        <a:srgbClr val="9F3FD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58" name="Freeform 159"/>
                    <p:cNvSpPr>
                      <a:spLocks/>
                    </p:cNvSpPr>
                    <p:nvPr/>
                  </p:nvSpPr>
                  <p:spPr bwMode="auto">
                    <a:xfrm>
                      <a:off x="2660" y="1904"/>
                      <a:ext cx="98" cy="18"/>
                    </a:xfrm>
                    <a:custGeom>
                      <a:avLst/>
                      <a:gdLst>
                        <a:gd name="T0" fmla="*/ 0 w 98"/>
                        <a:gd name="T1" fmla="*/ 17 h 18"/>
                        <a:gd name="T2" fmla="*/ 34 w 98"/>
                        <a:gd name="T3" fmla="*/ 12 h 18"/>
                        <a:gd name="T4" fmla="*/ 97 w 98"/>
                        <a:gd name="T5" fmla="*/ 0 h 18"/>
                        <a:gd name="T6" fmla="*/ 0 60000 65536"/>
                        <a:gd name="T7" fmla="*/ 0 60000 65536"/>
                        <a:gd name="T8" fmla="*/ 0 60000 65536"/>
                        <a:gd name="T9" fmla="*/ 0 w 98"/>
                        <a:gd name="T10" fmla="*/ 0 h 18"/>
                        <a:gd name="T11" fmla="*/ 98 w 98"/>
                        <a:gd name="T12" fmla="*/ 18 h 18"/>
                      </a:gdLst>
                      <a:ahLst/>
                      <a:cxnLst>
                        <a:cxn ang="T6">
                          <a:pos x="T0" y="T1"/>
                        </a:cxn>
                        <a:cxn ang="T7">
                          <a:pos x="T2" y="T3"/>
                        </a:cxn>
                        <a:cxn ang="T8">
                          <a:pos x="T4" y="T5"/>
                        </a:cxn>
                      </a:cxnLst>
                      <a:rect l="T9" t="T10" r="T11" b="T12"/>
                      <a:pathLst>
                        <a:path w="98" h="18">
                          <a:moveTo>
                            <a:pt x="0" y="17"/>
                          </a:moveTo>
                          <a:lnTo>
                            <a:pt x="34" y="12"/>
                          </a:lnTo>
                          <a:lnTo>
                            <a:pt x="97" y="0"/>
                          </a:lnTo>
                        </a:path>
                      </a:pathLst>
                    </a:custGeom>
                    <a:noFill/>
                    <a:ln w="12700" cap="rnd">
                      <a:solidFill>
                        <a:srgbClr val="9F3FD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52" name="Group 165"/>
                  <p:cNvGrpSpPr>
                    <a:grpSpLocks/>
                  </p:cNvGrpSpPr>
                  <p:nvPr/>
                </p:nvGrpSpPr>
                <p:grpSpPr bwMode="auto">
                  <a:xfrm>
                    <a:off x="2655" y="1842"/>
                    <a:ext cx="135" cy="77"/>
                    <a:chOff x="2655" y="1842"/>
                    <a:chExt cx="135" cy="77"/>
                  </a:xfrm>
                </p:grpSpPr>
                <p:sp>
                  <p:nvSpPr>
                    <p:cNvPr id="9953" name="Freeform 161"/>
                    <p:cNvSpPr>
                      <a:spLocks/>
                    </p:cNvSpPr>
                    <p:nvPr/>
                  </p:nvSpPr>
                  <p:spPr bwMode="auto">
                    <a:xfrm>
                      <a:off x="2666" y="1842"/>
                      <a:ext cx="115" cy="57"/>
                    </a:xfrm>
                    <a:custGeom>
                      <a:avLst/>
                      <a:gdLst>
                        <a:gd name="T0" fmla="*/ 0 w 115"/>
                        <a:gd name="T1" fmla="*/ 20 h 57"/>
                        <a:gd name="T2" fmla="*/ 73 w 115"/>
                        <a:gd name="T3" fmla="*/ 0 h 57"/>
                        <a:gd name="T4" fmla="*/ 114 w 115"/>
                        <a:gd name="T5" fmla="*/ 38 h 57"/>
                        <a:gd name="T6" fmla="*/ 41 w 115"/>
                        <a:gd name="T7" fmla="*/ 56 h 57"/>
                        <a:gd name="T8" fmla="*/ 0 w 115"/>
                        <a:gd name="T9" fmla="*/ 20 h 57"/>
                        <a:gd name="T10" fmla="*/ 0 60000 65536"/>
                        <a:gd name="T11" fmla="*/ 0 60000 65536"/>
                        <a:gd name="T12" fmla="*/ 0 60000 65536"/>
                        <a:gd name="T13" fmla="*/ 0 60000 65536"/>
                        <a:gd name="T14" fmla="*/ 0 60000 65536"/>
                        <a:gd name="T15" fmla="*/ 0 w 115"/>
                        <a:gd name="T16" fmla="*/ 0 h 57"/>
                        <a:gd name="T17" fmla="*/ 115 w 115"/>
                        <a:gd name="T18" fmla="*/ 57 h 57"/>
                      </a:gdLst>
                      <a:ahLst/>
                      <a:cxnLst>
                        <a:cxn ang="T10">
                          <a:pos x="T0" y="T1"/>
                        </a:cxn>
                        <a:cxn ang="T11">
                          <a:pos x="T2" y="T3"/>
                        </a:cxn>
                        <a:cxn ang="T12">
                          <a:pos x="T4" y="T5"/>
                        </a:cxn>
                        <a:cxn ang="T13">
                          <a:pos x="T6" y="T7"/>
                        </a:cxn>
                        <a:cxn ang="T14">
                          <a:pos x="T8" y="T9"/>
                        </a:cxn>
                      </a:cxnLst>
                      <a:rect l="T15" t="T16" r="T17" b="T18"/>
                      <a:pathLst>
                        <a:path w="115" h="57">
                          <a:moveTo>
                            <a:pt x="0" y="20"/>
                          </a:moveTo>
                          <a:lnTo>
                            <a:pt x="73" y="0"/>
                          </a:lnTo>
                          <a:lnTo>
                            <a:pt x="114" y="38"/>
                          </a:lnTo>
                          <a:lnTo>
                            <a:pt x="41" y="56"/>
                          </a:lnTo>
                          <a:lnTo>
                            <a:pt x="0" y="20"/>
                          </a:lnTo>
                        </a:path>
                      </a:pathLst>
                    </a:custGeom>
                    <a:solidFill>
                      <a:srgbClr val="DFD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954" name="Group 164"/>
                    <p:cNvGrpSpPr>
                      <a:grpSpLocks/>
                    </p:cNvGrpSpPr>
                    <p:nvPr/>
                  </p:nvGrpSpPr>
                  <p:grpSpPr bwMode="auto">
                    <a:xfrm>
                      <a:off x="2655" y="1866"/>
                      <a:ext cx="135" cy="53"/>
                      <a:chOff x="2655" y="1866"/>
                      <a:chExt cx="135" cy="53"/>
                    </a:xfrm>
                  </p:grpSpPr>
                  <p:sp>
                    <p:nvSpPr>
                      <p:cNvPr id="9955" name="Freeform 162"/>
                      <p:cNvSpPr>
                        <a:spLocks/>
                      </p:cNvSpPr>
                      <p:nvPr/>
                    </p:nvSpPr>
                    <p:spPr bwMode="auto">
                      <a:xfrm>
                        <a:off x="2743" y="1866"/>
                        <a:ext cx="47" cy="32"/>
                      </a:xfrm>
                      <a:custGeom>
                        <a:avLst/>
                        <a:gdLst>
                          <a:gd name="T0" fmla="*/ 0 w 47"/>
                          <a:gd name="T1" fmla="*/ 19 h 32"/>
                          <a:gd name="T2" fmla="*/ 11 w 47"/>
                          <a:gd name="T3" fmla="*/ 14 h 32"/>
                          <a:gd name="T4" fmla="*/ 18 w 47"/>
                          <a:gd name="T5" fmla="*/ 5 h 32"/>
                          <a:gd name="T6" fmla="*/ 26 w 47"/>
                          <a:gd name="T7" fmla="*/ 2 h 32"/>
                          <a:gd name="T8" fmla="*/ 31 w 47"/>
                          <a:gd name="T9" fmla="*/ 0 h 32"/>
                          <a:gd name="T10" fmla="*/ 34 w 47"/>
                          <a:gd name="T11" fmla="*/ 1 h 32"/>
                          <a:gd name="T12" fmla="*/ 35 w 47"/>
                          <a:gd name="T13" fmla="*/ 3 h 32"/>
                          <a:gd name="T14" fmla="*/ 43 w 47"/>
                          <a:gd name="T15" fmla="*/ 7 h 32"/>
                          <a:gd name="T16" fmla="*/ 46 w 47"/>
                          <a:gd name="T17" fmla="*/ 15 h 32"/>
                          <a:gd name="T18" fmla="*/ 43 w 47"/>
                          <a:gd name="T19" fmla="*/ 21 h 32"/>
                          <a:gd name="T20" fmla="*/ 30 w 47"/>
                          <a:gd name="T21" fmla="*/ 27 h 32"/>
                          <a:gd name="T22" fmla="*/ 4 w 47"/>
                          <a:gd name="T23" fmla="*/ 31 h 32"/>
                          <a:gd name="T24" fmla="*/ 0 w 47"/>
                          <a:gd name="T25" fmla="*/ 19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7"/>
                          <a:gd name="T40" fmla="*/ 0 h 32"/>
                          <a:gd name="T41" fmla="*/ 47 w 47"/>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7" h="32">
                            <a:moveTo>
                              <a:pt x="0" y="19"/>
                            </a:moveTo>
                            <a:lnTo>
                              <a:pt x="11" y="14"/>
                            </a:lnTo>
                            <a:lnTo>
                              <a:pt x="18" y="5"/>
                            </a:lnTo>
                            <a:lnTo>
                              <a:pt x="26" y="2"/>
                            </a:lnTo>
                            <a:lnTo>
                              <a:pt x="31" y="0"/>
                            </a:lnTo>
                            <a:lnTo>
                              <a:pt x="34" y="1"/>
                            </a:lnTo>
                            <a:lnTo>
                              <a:pt x="35" y="3"/>
                            </a:lnTo>
                            <a:lnTo>
                              <a:pt x="43" y="7"/>
                            </a:lnTo>
                            <a:lnTo>
                              <a:pt x="46" y="15"/>
                            </a:lnTo>
                            <a:lnTo>
                              <a:pt x="43" y="21"/>
                            </a:lnTo>
                            <a:lnTo>
                              <a:pt x="30" y="27"/>
                            </a:lnTo>
                            <a:lnTo>
                              <a:pt x="4" y="31"/>
                            </a:lnTo>
                            <a:lnTo>
                              <a:pt x="0" y="19"/>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56" name="Freeform 163"/>
                      <p:cNvSpPr>
                        <a:spLocks/>
                      </p:cNvSpPr>
                      <p:nvPr/>
                    </p:nvSpPr>
                    <p:spPr bwMode="auto">
                      <a:xfrm>
                        <a:off x="2655" y="1886"/>
                        <a:ext cx="92" cy="33"/>
                      </a:xfrm>
                      <a:custGeom>
                        <a:avLst/>
                        <a:gdLst>
                          <a:gd name="T0" fmla="*/ 0 w 92"/>
                          <a:gd name="T1" fmla="*/ 32 h 33"/>
                          <a:gd name="T2" fmla="*/ 37 w 92"/>
                          <a:gd name="T3" fmla="*/ 26 h 33"/>
                          <a:gd name="T4" fmla="*/ 65 w 92"/>
                          <a:gd name="T5" fmla="*/ 20 h 33"/>
                          <a:gd name="T6" fmla="*/ 91 w 92"/>
                          <a:gd name="T7" fmla="*/ 14 h 33"/>
                          <a:gd name="T8" fmla="*/ 81 w 92"/>
                          <a:gd name="T9" fmla="*/ 0 h 33"/>
                          <a:gd name="T10" fmla="*/ 33 w 92"/>
                          <a:gd name="T11" fmla="*/ 9 h 33"/>
                          <a:gd name="T12" fmla="*/ 4 w 92"/>
                          <a:gd name="T13" fmla="*/ 13 h 33"/>
                          <a:gd name="T14" fmla="*/ 3 w 92"/>
                          <a:gd name="T15" fmla="*/ 11 h 33"/>
                          <a:gd name="T16" fmla="*/ 0 w 92"/>
                          <a:gd name="T17" fmla="*/ 32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2"/>
                          <a:gd name="T28" fmla="*/ 0 h 33"/>
                          <a:gd name="T29" fmla="*/ 92 w 92"/>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2" h="33">
                            <a:moveTo>
                              <a:pt x="0" y="32"/>
                            </a:moveTo>
                            <a:lnTo>
                              <a:pt x="37" y="26"/>
                            </a:lnTo>
                            <a:lnTo>
                              <a:pt x="65" y="20"/>
                            </a:lnTo>
                            <a:lnTo>
                              <a:pt x="91" y="14"/>
                            </a:lnTo>
                            <a:lnTo>
                              <a:pt x="81" y="0"/>
                            </a:lnTo>
                            <a:lnTo>
                              <a:pt x="33" y="9"/>
                            </a:lnTo>
                            <a:lnTo>
                              <a:pt x="4" y="13"/>
                            </a:lnTo>
                            <a:lnTo>
                              <a:pt x="3" y="11"/>
                            </a:lnTo>
                            <a:lnTo>
                              <a:pt x="0" y="32"/>
                            </a:lnTo>
                          </a:path>
                        </a:pathLst>
                      </a:custGeom>
                      <a:solidFill>
                        <a:srgbClr val="5F00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grpSp>
          <p:grpSp>
            <p:nvGrpSpPr>
              <p:cNvPr id="9946" name="Group 170"/>
              <p:cNvGrpSpPr>
                <a:grpSpLocks/>
              </p:cNvGrpSpPr>
              <p:nvPr/>
            </p:nvGrpSpPr>
            <p:grpSpPr bwMode="auto">
              <a:xfrm>
                <a:off x="2655" y="2125"/>
                <a:ext cx="136" cy="42"/>
                <a:chOff x="2655" y="2125"/>
                <a:chExt cx="136" cy="42"/>
              </a:xfrm>
            </p:grpSpPr>
            <p:sp>
              <p:nvSpPr>
                <p:cNvPr id="9947" name="Freeform 168"/>
                <p:cNvSpPr>
                  <a:spLocks/>
                </p:cNvSpPr>
                <p:nvPr/>
              </p:nvSpPr>
              <p:spPr bwMode="auto">
                <a:xfrm>
                  <a:off x="2731" y="2125"/>
                  <a:ext cx="60" cy="41"/>
                </a:xfrm>
                <a:custGeom>
                  <a:avLst/>
                  <a:gdLst>
                    <a:gd name="T0" fmla="*/ 4 w 60"/>
                    <a:gd name="T1" fmla="*/ 0 h 41"/>
                    <a:gd name="T2" fmla="*/ 0 w 60"/>
                    <a:gd name="T3" fmla="*/ 6 h 41"/>
                    <a:gd name="T4" fmla="*/ 0 w 60"/>
                    <a:gd name="T5" fmla="*/ 18 h 41"/>
                    <a:gd name="T6" fmla="*/ 6 w 60"/>
                    <a:gd name="T7" fmla="*/ 13 h 41"/>
                    <a:gd name="T8" fmla="*/ 12 w 60"/>
                    <a:gd name="T9" fmla="*/ 19 h 41"/>
                    <a:gd name="T10" fmla="*/ 14 w 60"/>
                    <a:gd name="T11" fmla="*/ 27 h 41"/>
                    <a:gd name="T12" fmla="*/ 24 w 60"/>
                    <a:gd name="T13" fmla="*/ 35 h 41"/>
                    <a:gd name="T14" fmla="*/ 38 w 60"/>
                    <a:gd name="T15" fmla="*/ 39 h 41"/>
                    <a:gd name="T16" fmla="*/ 49 w 60"/>
                    <a:gd name="T17" fmla="*/ 40 h 41"/>
                    <a:gd name="T18" fmla="*/ 59 w 60"/>
                    <a:gd name="T19" fmla="*/ 39 h 41"/>
                    <a:gd name="T20" fmla="*/ 59 w 60"/>
                    <a:gd name="T21" fmla="*/ 31 h 41"/>
                    <a:gd name="T22" fmla="*/ 51 w 60"/>
                    <a:gd name="T23" fmla="*/ 19 h 41"/>
                    <a:gd name="T24" fmla="*/ 47 w 60"/>
                    <a:gd name="T25" fmla="*/ 22 h 41"/>
                    <a:gd name="T26" fmla="*/ 38 w 60"/>
                    <a:gd name="T27" fmla="*/ 22 h 41"/>
                    <a:gd name="T28" fmla="*/ 26 w 60"/>
                    <a:gd name="T29" fmla="*/ 22 h 41"/>
                    <a:gd name="T30" fmla="*/ 18 w 60"/>
                    <a:gd name="T31" fmla="*/ 17 h 41"/>
                    <a:gd name="T32" fmla="*/ 11 w 60"/>
                    <a:gd name="T33" fmla="*/ 10 h 41"/>
                    <a:gd name="T34" fmla="*/ 4 w 60"/>
                    <a:gd name="T35" fmla="*/ 0 h 4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
                    <a:gd name="T55" fmla="*/ 0 h 41"/>
                    <a:gd name="T56" fmla="*/ 60 w 60"/>
                    <a:gd name="T57" fmla="*/ 41 h 4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 h="41">
                      <a:moveTo>
                        <a:pt x="4" y="0"/>
                      </a:moveTo>
                      <a:lnTo>
                        <a:pt x="0" y="6"/>
                      </a:lnTo>
                      <a:lnTo>
                        <a:pt x="0" y="18"/>
                      </a:lnTo>
                      <a:lnTo>
                        <a:pt x="6" y="13"/>
                      </a:lnTo>
                      <a:lnTo>
                        <a:pt x="12" y="19"/>
                      </a:lnTo>
                      <a:lnTo>
                        <a:pt x="14" y="27"/>
                      </a:lnTo>
                      <a:lnTo>
                        <a:pt x="24" y="35"/>
                      </a:lnTo>
                      <a:lnTo>
                        <a:pt x="38" y="39"/>
                      </a:lnTo>
                      <a:lnTo>
                        <a:pt x="49" y="40"/>
                      </a:lnTo>
                      <a:lnTo>
                        <a:pt x="59" y="39"/>
                      </a:lnTo>
                      <a:lnTo>
                        <a:pt x="59" y="31"/>
                      </a:lnTo>
                      <a:lnTo>
                        <a:pt x="51" y="19"/>
                      </a:lnTo>
                      <a:lnTo>
                        <a:pt x="47" y="22"/>
                      </a:lnTo>
                      <a:lnTo>
                        <a:pt x="38" y="22"/>
                      </a:lnTo>
                      <a:lnTo>
                        <a:pt x="26" y="22"/>
                      </a:lnTo>
                      <a:lnTo>
                        <a:pt x="18" y="17"/>
                      </a:lnTo>
                      <a:lnTo>
                        <a:pt x="11" y="10"/>
                      </a:lnTo>
                      <a:lnTo>
                        <a:pt x="4" y="0"/>
                      </a:lnTo>
                    </a:path>
                  </a:pathLst>
                </a:custGeom>
                <a:solidFill>
                  <a:srgbClr val="DF3F5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48" name="Freeform 169"/>
                <p:cNvSpPr>
                  <a:spLocks/>
                </p:cNvSpPr>
                <p:nvPr/>
              </p:nvSpPr>
              <p:spPr bwMode="auto">
                <a:xfrm>
                  <a:off x="2655" y="2125"/>
                  <a:ext cx="54" cy="42"/>
                </a:xfrm>
                <a:custGeom>
                  <a:avLst/>
                  <a:gdLst>
                    <a:gd name="T0" fmla="*/ 52 w 54"/>
                    <a:gd name="T1" fmla="*/ 0 h 42"/>
                    <a:gd name="T2" fmla="*/ 53 w 54"/>
                    <a:gd name="T3" fmla="*/ 16 h 42"/>
                    <a:gd name="T4" fmla="*/ 50 w 54"/>
                    <a:gd name="T5" fmla="*/ 12 h 42"/>
                    <a:gd name="T6" fmla="*/ 45 w 54"/>
                    <a:gd name="T7" fmla="*/ 17 h 42"/>
                    <a:gd name="T8" fmla="*/ 42 w 54"/>
                    <a:gd name="T9" fmla="*/ 25 h 42"/>
                    <a:gd name="T10" fmla="*/ 37 w 54"/>
                    <a:gd name="T11" fmla="*/ 32 h 42"/>
                    <a:gd name="T12" fmla="*/ 26 w 54"/>
                    <a:gd name="T13" fmla="*/ 37 h 42"/>
                    <a:gd name="T14" fmla="*/ 17 w 54"/>
                    <a:gd name="T15" fmla="*/ 40 h 42"/>
                    <a:gd name="T16" fmla="*/ 7 w 54"/>
                    <a:gd name="T17" fmla="*/ 41 h 42"/>
                    <a:gd name="T18" fmla="*/ 4 w 54"/>
                    <a:gd name="T19" fmla="*/ 39 h 42"/>
                    <a:gd name="T20" fmla="*/ 1 w 54"/>
                    <a:gd name="T21" fmla="*/ 35 h 42"/>
                    <a:gd name="T22" fmla="*/ 0 w 54"/>
                    <a:gd name="T23" fmla="*/ 31 h 42"/>
                    <a:gd name="T24" fmla="*/ 1 w 54"/>
                    <a:gd name="T25" fmla="*/ 27 h 42"/>
                    <a:gd name="T26" fmla="*/ 6 w 54"/>
                    <a:gd name="T27" fmla="*/ 20 h 42"/>
                    <a:gd name="T28" fmla="*/ 13 w 54"/>
                    <a:gd name="T29" fmla="*/ 23 h 42"/>
                    <a:gd name="T30" fmla="*/ 25 w 54"/>
                    <a:gd name="T31" fmla="*/ 23 h 42"/>
                    <a:gd name="T32" fmla="*/ 33 w 54"/>
                    <a:gd name="T33" fmla="*/ 22 h 42"/>
                    <a:gd name="T34" fmla="*/ 47 w 54"/>
                    <a:gd name="T35" fmla="*/ 8 h 42"/>
                    <a:gd name="T36" fmla="*/ 52 w 54"/>
                    <a:gd name="T37" fmla="*/ 0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4"/>
                    <a:gd name="T58" fmla="*/ 0 h 42"/>
                    <a:gd name="T59" fmla="*/ 54 w 54"/>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4" h="42">
                      <a:moveTo>
                        <a:pt x="52" y="0"/>
                      </a:moveTo>
                      <a:lnTo>
                        <a:pt x="53" y="16"/>
                      </a:lnTo>
                      <a:lnTo>
                        <a:pt x="50" y="12"/>
                      </a:lnTo>
                      <a:lnTo>
                        <a:pt x="45" y="17"/>
                      </a:lnTo>
                      <a:lnTo>
                        <a:pt x="42" y="25"/>
                      </a:lnTo>
                      <a:lnTo>
                        <a:pt x="37" y="32"/>
                      </a:lnTo>
                      <a:lnTo>
                        <a:pt x="26" y="37"/>
                      </a:lnTo>
                      <a:lnTo>
                        <a:pt x="17" y="40"/>
                      </a:lnTo>
                      <a:lnTo>
                        <a:pt x="7" y="41"/>
                      </a:lnTo>
                      <a:lnTo>
                        <a:pt x="4" y="39"/>
                      </a:lnTo>
                      <a:lnTo>
                        <a:pt x="1" y="35"/>
                      </a:lnTo>
                      <a:lnTo>
                        <a:pt x="0" y="31"/>
                      </a:lnTo>
                      <a:lnTo>
                        <a:pt x="1" y="27"/>
                      </a:lnTo>
                      <a:lnTo>
                        <a:pt x="6" y="20"/>
                      </a:lnTo>
                      <a:lnTo>
                        <a:pt x="13" y="23"/>
                      </a:lnTo>
                      <a:lnTo>
                        <a:pt x="25" y="23"/>
                      </a:lnTo>
                      <a:lnTo>
                        <a:pt x="33" y="22"/>
                      </a:lnTo>
                      <a:lnTo>
                        <a:pt x="47" y="8"/>
                      </a:lnTo>
                      <a:lnTo>
                        <a:pt x="52" y="0"/>
                      </a:lnTo>
                    </a:path>
                  </a:pathLst>
                </a:custGeom>
                <a:solidFill>
                  <a:srgbClr val="DF3F5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grpSp>
        <p:nvGrpSpPr>
          <p:cNvPr id="9225" name="Group 277"/>
          <p:cNvGrpSpPr>
            <a:grpSpLocks/>
          </p:cNvGrpSpPr>
          <p:nvPr/>
        </p:nvGrpSpPr>
        <p:grpSpPr bwMode="auto">
          <a:xfrm>
            <a:off x="1203326" y="3986214"/>
            <a:ext cx="1379538" cy="844550"/>
            <a:chOff x="758" y="2511"/>
            <a:chExt cx="869" cy="532"/>
          </a:xfrm>
        </p:grpSpPr>
        <p:grpSp>
          <p:nvGrpSpPr>
            <p:cNvPr id="9834" name="Group 190"/>
            <p:cNvGrpSpPr>
              <a:grpSpLocks/>
            </p:cNvGrpSpPr>
            <p:nvPr/>
          </p:nvGrpSpPr>
          <p:grpSpPr bwMode="auto">
            <a:xfrm>
              <a:off x="949" y="2511"/>
              <a:ext cx="283" cy="470"/>
              <a:chOff x="949" y="2511"/>
              <a:chExt cx="283" cy="470"/>
            </a:xfrm>
          </p:grpSpPr>
          <p:grpSp>
            <p:nvGrpSpPr>
              <p:cNvPr id="9921" name="Group 180"/>
              <p:cNvGrpSpPr>
                <a:grpSpLocks/>
              </p:cNvGrpSpPr>
              <p:nvPr/>
            </p:nvGrpSpPr>
            <p:grpSpPr bwMode="auto">
              <a:xfrm>
                <a:off x="949" y="2580"/>
                <a:ext cx="283" cy="131"/>
                <a:chOff x="949" y="2580"/>
                <a:chExt cx="283" cy="131"/>
              </a:xfrm>
            </p:grpSpPr>
            <p:sp>
              <p:nvSpPr>
                <p:cNvPr id="9931" name="Freeform 173"/>
                <p:cNvSpPr>
                  <a:spLocks/>
                </p:cNvSpPr>
                <p:nvPr/>
              </p:nvSpPr>
              <p:spPr bwMode="auto">
                <a:xfrm>
                  <a:off x="949" y="2580"/>
                  <a:ext cx="283" cy="131"/>
                </a:xfrm>
                <a:custGeom>
                  <a:avLst/>
                  <a:gdLst>
                    <a:gd name="T0" fmla="*/ 106 w 283"/>
                    <a:gd name="T1" fmla="*/ 0 h 131"/>
                    <a:gd name="T2" fmla="*/ 73 w 283"/>
                    <a:gd name="T3" fmla="*/ 11 h 131"/>
                    <a:gd name="T4" fmla="*/ 39 w 283"/>
                    <a:gd name="T5" fmla="*/ 20 h 131"/>
                    <a:gd name="T6" fmla="*/ 18 w 283"/>
                    <a:gd name="T7" fmla="*/ 57 h 131"/>
                    <a:gd name="T8" fmla="*/ 1 w 283"/>
                    <a:gd name="T9" fmla="*/ 86 h 131"/>
                    <a:gd name="T10" fmla="*/ 0 w 283"/>
                    <a:gd name="T11" fmla="*/ 91 h 131"/>
                    <a:gd name="T12" fmla="*/ 15 w 283"/>
                    <a:gd name="T13" fmla="*/ 106 h 131"/>
                    <a:gd name="T14" fmla="*/ 25 w 283"/>
                    <a:gd name="T15" fmla="*/ 110 h 131"/>
                    <a:gd name="T16" fmla="*/ 34 w 283"/>
                    <a:gd name="T17" fmla="*/ 111 h 131"/>
                    <a:gd name="T18" fmla="*/ 35 w 283"/>
                    <a:gd name="T19" fmla="*/ 115 h 131"/>
                    <a:gd name="T20" fmla="*/ 51 w 283"/>
                    <a:gd name="T21" fmla="*/ 109 h 131"/>
                    <a:gd name="T22" fmla="*/ 53 w 283"/>
                    <a:gd name="T23" fmla="*/ 125 h 131"/>
                    <a:gd name="T24" fmla="*/ 63 w 283"/>
                    <a:gd name="T25" fmla="*/ 130 h 131"/>
                    <a:gd name="T26" fmla="*/ 227 w 283"/>
                    <a:gd name="T27" fmla="*/ 130 h 131"/>
                    <a:gd name="T28" fmla="*/ 241 w 283"/>
                    <a:gd name="T29" fmla="*/ 123 h 131"/>
                    <a:gd name="T30" fmla="*/ 238 w 283"/>
                    <a:gd name="T31" fmla="*/ 109 h 131"/>
                    <a:gd name="T32" fmla="*/ 257 w 283"/>
                    <a:gd name="T33" fmla="*/ 118 h 131"/>
                    <a:gd name="T34" fmla="*/ 282 w 283"/>
                    <a:gd name="T35" fmla="*/ 93 h 131"/>
                    <a:gd name="T36" fmla="*/ 231 w 283"/>
                    <a:gd name="T37" fmla="*/ 17 h 131"/>
                    <a:gd name="T38" fmla="*/ 177 w 283"/>
                    <a:gd name="T39" fmla="*/ 7 h 131"/>
                    <a:gd name="T40" fmla="*/ 160 w 283"/>
                    <a:gd name="T41" fmla="*/ 2 h 131"/>
                    <a:gd name="T42" fmla="*/ 135 w 283"/>
                    <a:gd name="T43" fmla="*/ 15 h 131"/>
                    <a:gd name="T44" fmla="*/ 106 w 283"/>
                    <a:gd name="T45" fmla="*/ 0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83"/>
                    <a:gd name="T70" fmla="*/ 0 h 131"/>
                    <a:gd name="T71" fmla="*/ 283 w 283"/>
                    <a:gd name="T72" fmla="*/ 131 h 1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83" h="131">
                      <a:moveTo>
                        <a:pt x="106" y="0"/>
                      </a:moveTo>
                      <a:lnTo>
                        <a:pt x="73" y="11"/>
                      </a:lnTo>
                      <a:lnTo>
                        <a:pt x="39" y="20"/>
                      </a:lnTo>
                      <a:lnTo>
                        <a:pt x="18" y="57"/>
                      </a:lnTo>
                      <a:lnTo>
                        <a:pt x="1" y="86"/>
                      </a:lnTo>
                      <a:lnTo>
                        <a:pt x="0" y="91"/>
                      </a:lnTo>
                      <a:lnTo>
                        <a:pt x="15" y="106"/>
                      </a:lnTo>
                      <a:lnTo>
                        <a:pt x="25" y="110"/>
                      </a:lnTo>
                      <a:lnTo>
                        <a:pt x="34" y="111"/>
                      </a:lnTo>
                      <a:lnTo>
                        <a:pt x="35" y="115"/>
                      </a:lnTo>
                      <a:lnTo>
                        <a:pt x="51" y="109"/>
                      </a:lnTo>
                      <a:lnTo>
                        <a:pt x="53" y="125"/>
                      </a:lnTo>
                      <a:lnTo>
                        <a:pt x="63" y="130"/>
                      </a:lnTo>
                      <a:lnTo>
                        <a:pt x="227" y="130"/>
                      </a:lnTo>
                      <a:lnTo>
                        <a:pt x="241" y="123"/>
                      </a:lnTo>
                      <a:lnTo>
                        <a:pt x="238" y="109"/>
                      </a:lnTo>
                      <a:lnTo>
                        <a:pt x="257" y="118"/>
                      </a:lnTo>
                      <a:lnTo>
                        <a:pt x="282" y="93"/>
                      </a:lnTo>
                      <a:lnTo>
                        <a:pt x="231" y="17"/>
                      </a:lnTo>
                      <a:lnTo>
                        <a:pt x="177" y="7"/>
                      </a:lnTo>
                      <a:lnTo>
                        <a:pt x="160" y="2"/>
                      </a:lnTo>
                      <a:lnTo>
                        <a:pt x="135" y="15"/>
                      </a:lnTo>
                      <a:lnTo>
                        <a:pt x="106" y="0"/>
                      </a:lnTo>
                    </a:path>
                  </a:pathLst>
                </a:custGeom>
                <a:solidFill>
                  <a:srgbClr val="3F7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932" name="Group 179"/>
                <p:cNvGrpSpPr>
                  <a:grpSpLocks/>
                </p:cNvGrpSpPr>
                <p:nvPr/>
              </p:nvGrpSpPr>
              <p:grpSpPr bwMode="auto">
                <a:xfrm>
                  <a:off x="1005" y="2594"/>
                  <a:ext cx="196" cy="117"/>
                  <a:chOff x="1005" y="2594"/>
                  <a:chExt cx="196" cy="117"/>
                </a:xfrm>
              </p:grpSpPr>
              <p:sp>
                <p:nvSpPr>
                  <p:cNvPr id="9933" name="Freeform 174"/>
                  <p:cNvSpPr>
                    <a:spLocks/>
                  </p:cNvSpPr>
                  <p:nvPr/>
                </p:nvSpPr>
                <p:spPr bwMode="auto">
                  <a:xfrm>
                    <a:off x="1068" y="2594"/>
                    <a:ext cx="38" cy="117"/>
                  </a:xfrm>
                  <a:custGeom>
                    <a:avLst/>
                    <a:gdLst>
                      <a:gd name="T0" fmla="*/ 10 w 38"/>
                      <a:gd name="T1" fmla="*/ 0 h 117"/>
                      <a:gd name="T2" fmla="*/ 3 w 38"/>
                      <a:gd name="T3" fmla="*/ 8 h 117"/>
                      <a:gd name="T4" fmla="*/ 10 w 38"/>
                      <a:gd name="T5" fmla="*/ 12 h 117"/>
                      <a:gd name="T6" fmla="*/ 0 w 38"/>
                      <a:gd name="T7" fmla="*/ 93 h 117"/>
                      <a:gd name="T8" fmla="*/ 1 w 38"/>
                      <a:gd name="T9" fmla="*/ 107 h 117"/>
                      <a:gd name="T10" fmla="*/ 20 w 38"/>
                      <a:gd name="T11" fmla="*/ 116 h 117"/>
                      <a:gd name="T12" fmla="*/ 37 w 38"/>
                      <a:gd name="T13" fmla="*/ 106 h 117"/>
                      <a:gd name="T14" fmla="*/ 37 w 38"/>
                      <a:gd name="T15" fmla="*/ 90 h 117"/>
                      <a:gd name="T16" fmla="*/ 22 w 38"/>
                      <a:gd name="T17" fmla="*/ 12 h 117"/>
                      <a:gd name="T18" fmla="*/ 28 w 38"/>
                      <a:gd name="T19" fmla="*/ 8 h 117"/>
                      <a:gd name="T20" fmla="*/ 22 w 38"/>
                      <a:gd name="T21" fmla="*/ 0 h 117"/>
                      <a:gd name="T22" fmla="*/ 17 w 38"/>
                      <a:gd name="T23" fmla="*/ 3 h 117"/>
                      <a:gd name="T24" fmla="*/ 10 w 38"/>
                      <a:gd name="T25" fmla="*/ 0 h 1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117"/>
                      <a:gd name="T41" fmla="*/ 38 w 38"/>
                      <a:gd name="T42" fmla="*/ 117 h 1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117">
                        <a:moveTo>
                          <a:pt x="10" y="0"/>
                        </a:moveTo>
                        <a:lnTo>
                          <a:pt x="3" y="8"/>
                        </a:lnTo>
                        <a:lnTo>
                          <a:pt x="10" y="12"/>
                        </a:lnTo>
                        <a:lnTo>
                          <a:pt x="0" y="93"/>
                        </a:lnTo>
                        <a:lnTo>
                          <a:pt x="1" y="107"/>
                        </a:lnTo>
                        <a:lnTo>
                          <a:pt x="20" y="116"/>
                        </a:lnTo>
                        <a:lnTo>
                          <a:pt x="37" y="106"/>
                        </a:lnTo>
                        <a:lnTo>
                          <a:pt x="37" y="90"/>
                        </a:lnTo>
                        <a:lnTo>
                          <a:pt x="22" y="12"/>
                        </a:lnTo>
                        <a:lnTo>
                          <a:pt x="28" y="8"/>
                        </a:lnTo>
                        <a:lnTo>
                          <a:pt x="22" y="0"/>
                        </a:lnTo>
                        <a:lnTo>
                          <a:pt x="17" y="3"/>
                        </a:lnTo>
                        <a:lnTo>
                          <a:pt x="10" y="0"/>
                        </a:lnTo>
                      </a:path>
                    </a:pathLst>
                  </a:custGeom>
                  <a:solidFill>
                    <a:srgbClr val="001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934" name="Group 178"/>
                  <p:cNvGrpSpPr>
                    <a:grpSpLocks/>
                  </p:cNvGrpSpPr>
                  <p:nvPr/>
                </p:nvGrpSpPr>
                <p:grpSpPr bwMode="auto">
                  <a:xfrm>
                    <a:off x="1005" y="2645"/>
                    <a:ext cx="196" cy="38"/>
                    <a:chOff x="1005" y="2645"/>
                    <a:chExt cx="196" cy="38"/>
                  </a:xfrm>
                </p:grpSpPr>
                <p:sp>
                  <p:nvSpPr>
                    <p:cNvPr id="9935" name="Freeform 175"/>
                    <p:cNvSpPr>
                      <a:spLocks/>
                    </p:cNvSpPr>
                    <p:nvPr/>
                  </p:nvSpPr>
                  <p:spPr bwMode="auto">
                    <a:xfrm>
                      <a:off x="1048" y="2653"/>
                      <a:ext cx="152" cy="24"/>
                    </a:xfrm>
                    <a:custGeom>
                      <a:avLst/>
                      <a:gdLst>
                        <a:gd name="T0" fmla="*/ 13 w 152"/>
                        <a:gd name="T1" fmla="*/ 14 h 24"/>
                        <a:gd name="T2" fmla="*/ 115 w 152"/>
                        <a:gd name="T3" fmla="*/ 0 h 24"/>
                        <a:gd name="T4" fmla="*/ 151 w 152"/>
                        <a:gd name="T5" fmla="*/ 2 h 24"/>
                        <a:gd name="T6" fmla="*/ 25 w 152"/>
                        <a:gd name="T7" fmla="*/ 23 h 24"/>
                        <a:gd name="T8" fmla="*/ 0 w 152"/>
                        <a:gd name="T9" fmla="*/ 17 h 24"/>
                        <a:gd name="T10" fmla="*/ 13 w 152"/>
                        <a:gd name="T11" fmla="*/ 14 h 24"/>
                        <a:gd name="T12" fmla="*/ 0 60000 65536"/>
                        <a:gd name="T13" fmla="*/ 0 60000 65536"/>
                        <a:gd name="T14" fmla="*/ 0 60000 65536"/>
                        <a:gd name="T15" fmla="*/ 0 60000 65536"/>
                        <a:gd name="T16" fmla="*/ 0 60000 65536"/>
                        <a:gd name="T17" fmla="*/ 0 60000 65536"/>
                        <a:gd name="T18" fmla="*/ 0 w 152"/>
                        <a:gd name="T19" fmla="*/ 0 h 24"/>
                        <a:gd name="T20" fmla="*/ 152 w 152"/>
                        <a:gd name="T21" fmla="*/ 24 h 24"/>
                      </a:gdLst>
                      <a:ahLst/>
                      <a:cxnLst>
                        <a:cxn ang="T12">
                          <a:pos x="T0" y="T1"/>
                        </a:cxn>
                        <a:cxn ang="T13">
                          <a:pos x="T2" y="T3"/>
                        </a:cxn>
                        <a:cxn ang="T14">
                          <a:pos x="T4" y="T5"/>
                        </a:cxn>
                        <a:cxn ang="T15">
                          <a:pos x="T6" y="T7"/>
                        </a:cxn>
                        <a:cxn ang="T16">
                          <a:pos x="T8" y="T9"/>
                        </a:cxn>
                        <a:cxn ang="T17">
                          <a:pos x="T10" y="T11"/>
                        </a:cxn>
                      </a:cxnLst>
                      <a:rect l="T18" t="T19" r="T20" b="T21"/>
                      <a:pathLst>
                        <a:path w="152" h="24">
                          <a:moveTo>
                            <a:pt x="13" y="14"/>
                          </a:moveTo>
                          <a:lnTo>
                            <a:pt x="115" y="0"/>
                          </a:lnTo>
                          <a:lnTo>
                            <a:pt x="151" y="2"/>
                          </a:lnTo>
                          <a:lnTo>
                            <a:pt x="25" y="23"/>
                          </a:lnTo>
                          <a:lnTo>
                            <a:pt x="0" y="17"/>
                          </a:lnTo>
                          <a:lnTo>
                            <a:pt x="13" y="14"/>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36" name="Freeform 176"/>
                    <p:cNvSpPr>
                      <a:spLocks/>
                    </p:cNvSpPr>
                    <p:nvPr/>
                  </p:nvSpPr>
                  <p:spPr bwMode="auto">
                    <a:xfrm>
                      <a:off x="1117" y="2654"/>
                      <a:ext cx="84" cy="28"/>
                    </a:xfrm>
                    <a:custGeom>
                      <a:avLst/>
                      <a:gdLst>
                        <a:gd name="T0" fmla="*/ 43 w 84"/>
                        <a:gd name="T1" fmla="*/ 0 h 28"/>
                        <a:gd name="T2" fmla="*/ 10 w 84"/>
                        <a:gd name="T3" fmla="*/ 4 h 28"/>
                        <a:gd name="T4" fmla="*/ 8 w 84"/>
                        <a:gd name="T5" fmla="*/ 10 h 28"/>
                        <a:gd name="T6" fmla="*/ 0 w 84"/>
                        <a:gd name="T7" fmla="*/ 14 h 28"/>
                        <a:gd name="T8" fmla="*/ 14 w 84"/>
                        <a:gd name="T9" fmla="*/ 22 h 28"/>
                        <a:gd name="T10" fmla="*/ 32 w 84"/>
                        <a:gd name="T11" fmla="*/ 26 h 28"/>
                        <a:gd name="T12" fmla="*/ 59 w 84"/>
                        <a:gd name="T13" fmla="*/ 27 h 28"/>
                        <a:gd name="T14" fmla="*/ 83 w 84"/>
                        <a:gd name="T15" fmla="*/ 15 h 28"/>
                        <a:gd name="T16" fmla="*/ 80 w 84"/>
                        <a:gd name="T17" fmla="*/ 1 h 28"/>
                        <a:gd name="T18" fmla="*/ 59 w 84"/>
                        <a:gd name="T19" fmla="*/ 8 h 28"/>
                        <a:gd name="T20" fmla="*/ 43 w 8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4"/>
                        <a:gd name="T34" fmla="*/ 0 h 28"/>
                        <a:gd name="T35" fmla="*/ 84 w 84"/>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4" h="28">
                          <a:moveTo>
                            <a:pt x="43" y="0"/>
                          </a:moveTo>
                          <a:lnTo>
                            <a:pt x="10" y="4"/>
                          </a:lnTo>
                          <a:lnTo>
                            <a:pt x="8" y="10"/>
                          </a:lnTo>
                          <a:lnTo>
                            <a:pt x="0" y="14"/>
                          </a:lnTo>
                          <a:lnTo>
                            <a:pt x="14" y="22"/>
                          </a:lnTo>
                          <a:lnTo>
                            <a:pt x="32" y="26"/>
                          </a:lnTo>
                          <a:lnTo>
                            <a:pt x="59" y="27"/>
                          </a:lnTo>
                          <a:lnTo>
                            <a:pt x="83" y="15"/>
                          </a:lnTo>
                          <a:lnTo>
                            <a:pt x="80" y="1"/>
                          </a:lnTo>
                          <a:lnTo>
                            <a:pt x="59" y="8"/>
                          </a:lnTo>
                          <a:lnTo>
                            <a:pt x="43" y="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37" name="Freeform 177"/>
                    <p:cNvSpPr>
                      <a:spLocks/>
                    </p:cNvSpPr>
                    <p:nvPr/>
                  </p:nvSpPr>
                  <p:spPr bwMode="auto">
                    <a:xfrm>
                      <a:off x="1005" y="2645"/>
                      <a:ext cx="67" cy="38"/>
                    </a:xfrm>
                    <a:custGeom>
                      <a:avLst/>
                      <a:gdLst>
                        <a:gd name="T0" fmla="*/ 0 w 67"/>
                        <a:gd name="T1" fmla="*/ 23 h 38"/>
                        <a:gd name="T2" fmla="*/ 8 w 67"/>
                        <a:gd name="T3" fmla="*/ 17 h 38"/>
                        <a:gd name="T4" fmla="*/ 15 w 67"/>
                        <a:gd name="T5" fmla="*/ 9 h 38"/>
                        <a:gd name="T6" fmla="*/ 18 w 67"/>
                        <a:gd name="T7" fmla="*/ 3 h 38"/>
                        <a:gd name="T8" fmla="*/ 38 w 67"/>
                        <a:gd name="T9" fmla="*/ 0 h 38"/>
                        <a:gd name="T10" fmla="*/ 53 w 67"/>
                        <a:gd name="T11" fmla="*/ 0 h 38"/>
                        <a:gd name="T12" fmla="*/ 66 w 67"/>
                        <a:gd name="T13" fmla="*/ 19 h 38"/>
                        <a:gd name="T14" fmla="*/ 62 w 67"/>
                        <a:gd name="T15" fmla="*/ 23 h 38"/>
                        <a:gd name="T16" fmla="*/ 53 w 67"/>
                        <a:gd name="T17" fmla="*/ 28 h 38"/>
                        <a:gd name="T18" fmla="*/ 40 w 67"/>
                        <a:gd name="T19" fmla="*/ 30 h 38"/>
                        <a:gd name="T20" fmla="*/ 30 w 67"/>
                        <a:gd name="T21" fmla="*/ 30 h 38"/>
                        <a:gd name="T22" fmla="*/ 25 w 67"/>
                        <a:gd name="T23" fmla="*/ 31 h 38"/>
                        <a:gd name="T24" fmla="*/ 19 w 67"/>
                        <a:gd name="T25" fmla="*/ 35 h 38"/>
                        <a:gd name="T26" fmla="*/ 8 w 67"/>
                        <a:gd name="T27" fmla="*/ 37 h 38"/>
                        <a:gd name="T28" fmla="*/ 2 w 67"/>
                        <a:gd name="T29" fmla="*/ 37 h 38"/>
                        <a:gd name="T30" fmla="*/ 0 w 67"/>
                        <a:gd name="T31" fmla="*/ 23 h 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7"/>
                        <a:gd name="T49" fmla="*/ 0 h 38"/>
                        <a:gd name="T50" fmla="*/ 67 w 67"/>
                        <a:gd name="T51" fmla="*/ 38 h 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7" h="38">
                          <a:moveTo>
                            <a:pt x="0" y="23"/>
                          </a:moveTo>
                          <a:lnTo>
                            <a:pt x="8" y="17"/>
                          </a:lnTo>
                          <a:lnTo>
                            <a:pt x="15" y="9"/>
                          </a:lnTo>
                          <a:lnTo>
                            <a:pt x="18" y="3"/>
                          </a:lnTo>
                          <a:lnTo>
                            <a:pt x="38" y="0"/>
                          </a:lnTo>
                          <a:lnTo>
                            <a:pt x="53" y="0"/>
                          </a:lnTo>
                          <a:lnTo>
                            <a:pt x="66" y="19"/>
                          </a:lnTo>
                          <a:lnTo>
                            <a:pt x="62" y="23"/>
                          </a:lnTo>
                          <a:lnTo>
                            <a:pt x="53" y="28"/>
                          </a:lnTo>
                          <a:lnTo>
                            <a:pt x="40" y="30"/>
                          </a:lnTo>
                          <a:lnTo>
                            <a:pt x="30" y="30"/>
                          </a:lnTo>
                          <a:lnTo>
                            <a:pt x="25" y="31"/>
                          </a:lnTo>
                          <a:lnTo>
                            <a:pt x="19" y="35"/>
                          </a:lnTo>
                          <a:lnTo>
                            <a:pt x="8" y="37"/>
                          </a:lnTo>
                          <a:lnTo>
                            <a:pt x="2" y="37"/>
                          </a:lnTo>
                          <a:lnTo>
                            <a:pt x="0" y="23"/>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grpSp>
            <p:nvGrpSpPr>
              <p:cNvPr id="9922" name="Group 189"/>
              <p:cNvGrpSpPr>
                <a:grpSpLocks/>
              </p:cNvGrpSpPr>
              <p:nvPr/>
            </p:nvGrpSpPr>
            <p:grpSpPr bwMode="auto">
              <a:xfrm>
                <a:off x="956" y="2511"/>
                <a:ext cx="266" cy="470"/>
                <a:chOff x="956" y="2511"/>
                <a:chExt cx="266" cy="470"/>
              </a:xfrm>
            </p:grpSpPr>
            <p:grpSp>
              <p:nvGrpSpPr>
                <p:cNvPr id="9923" name="Group 184"/>
                <p:cNvGrpSpPr>
                  <a:grpSpLocks/>
                </p:cNvGrpSpPr>
                <p:nvPr/>
              </p:nvGrpSpPr>
              <p:grpSpPr bwMode="auto">
                <a:xfrm>
                  <a:off x="1039" y="2511"/>
                  <a:ext cx="95" cy="84"/>
                  <a:chOff x="1039" y="2511"/>
                  <a:chExt cx="95" cy="84"/>
                </a:xfrm>
              </p:grpSpPr>
              <p:sp>
                <p:nvSpPr>
                  <p:cNvPr id="9928" name="Freeform 181"/>
                  <p:cNvSpPr>
                    <a:spLocks/>
                  </p:cNvSpPr>
                  <p:nvPr/>
                </p:nvSpPr>
                <p:spPr bwMode="auto">
                  <a:xfrm>
                    <a:off x="1041" y="2516"/>
                    <a:ext cx="88" cy="79"/>
                  </a:xfrm>
                  <a:custGeom>
                    <a:avLst/>
                    <a:gdLst>
                      <a:gd name="T0" fmla="*/ 0 w 88"/>
                      <a:gd name="T1" fmla="*/ 33 h 79"/>
                      <a:gd name="T2" fmla="*/ 4 w 88"/>
                      <a:gd name="T3" fmla="*/ 40 h 79"/>
                      <a:gd name="T4" fmla="*/ 7 w 88"/>
                      <a:gd name="T5" fmla="*/ 44 h 79"/>
                      <a:gd name="T6" fmla="*/ 10 w 88"/>
                      <a:gd name="T7" fmla="*/ 47 h 79"/>
                      <a:gd name="T8" fmla="*/ 15 w 88"/>
                      <a:gd name="T9" fmla="*/ 47 h 79"/>
                      <a:gd name="T10" fmla="*/ 16 w 88"/>
                      <a:gd name="T11" fmla="*/ 47 h 79"/>
                      <a:gd name="T12" fmla="*/ 16 w 88"/>
                      <a:gd name="T13" fmla="*/ 62 h 79"/>
                      <a:gd name="T14" fmla="*/ 44 w 88"/>
                      <a:gd name="T15" fmla="*/ 78 h 79"/>
                      <a:gd name="T16" fmla="*/ 68 w 88"/>
                      <a:gd name="T17" fmla="*/ 66 h 79"/>
                      <a:gd name="T18" fmla="*/ 69 w 88"/>
                      <a:gd name="T19" fmla="*/ 62 h 79"/>
                      <a:gd name="T20" fmla="*/ 72 w 88"/>
                      <a:gd name="T21" fmla="*/ 59 h 79"/>
                      <a:gd name="T22" fmla="*/ 76 w 88"/>
                      <a:gd name="T23" fmla="*/ 56 h 79"/>
                      <a:gd name="T24" fmla="*/ 79 w 88"/>
                      <a:gd name="T25" fmla="*/ 49 h 79"/>
                      <a:gd name="T26" fmla="*/ 85 w 88"/>
                      <a:gd name="T27" fmla="*/ 43 h 79"/>
                      <a:gd name="T28" fmla="*/ 86 w 88"/>
                      <a:gd name="T29" fmla="*/ 36 h 79"/>
                      <a:gd name="T30" fmla="*/ 86 w 88"/>
                      <a:gd name="T31" fmla="*/ 23 h 79"/>
                      <a:gd name="T32" fmla="*/ 87 w 88"/>
                      <a:gd name="T33" fmla="*/ 18 h 79"/>
                      <a:gd name="T34" fmla="*/ 85 w 88"/>
                      <a:gd name="T35" fmla="*/ 12 h 79"/>
                      <a:gd name="T36" fmla="*/ 80 w 88"/>
                      <a:gd name="T37" fmla="*/ 7 h 79"/>
                      <a:gd name="T38" fmla="*/ 70 w 88"/>
                      <a:gd name="T39" fmla="*/ 3 h 79"/>
                      <a:gd name="T40" fmla="*/ 59 w 88"/>
                      <a:gd name="T41" fmla="*/ 1 h 79"/>
                      <a:gd name="T42" fmla="*/ 47 w 88"/>
                      <a:gd name="T43" fmla="*/ 0 h 79"/>
                      <a:gd name="T44" fmla="*/ 34 w 88"/>
                      <a:gd name="T45" fmla="*/ 1 h 79"/>
                      <a:gd name="T46" fmla="*/ 25 w 88"/>
                      <a:gd name="T47" fmla="*/ 3 h 79"/>
                      <a:gd name="T48" fmla="*/ 17 w 88"/>
                      <a:gd name="T49" fmla="*/ 6 h 79"/>
                      <a:gd name="T50" fmla="*/ 10 w 88"/>
                      <a:gd name="T51" fmla="*/ 9 h 79"/>
                      <a:gd name="T52" fmla="*/ 7 w 88"/>
                      <a:gd name="T53" fmla="*/ 13 h 79"/>
                      <a:gd name="T54" fmla="*/ 3 w 88"/>
                      <a:gd name="T55" fmla="*/ 17 h 79"/>
                      <a:gd name="T56" fmla="*/ 2 w 88"/>
                      <a:gd name="T57" fmla="*/ 22 h 79"/>
                      <a:gd name="T58" fmla="*/ 1 w 88"/>
                      <a:gd name="T59" fmla="*/ 27 h 79"/>
                      <a:gd name="T60" fmla="*/ 2 w 88"/>
                      <a:gd name="T61" fmla="*/ 31 h 79"/>
                      <a:gd name="T62" fmla="*/ 0 w 88"/>
                      <a:gd name="T63" fmla="*/ 33 h 7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8"/>
                      <a:gd name="T97" fmla="*/ 0 h 79"/>
                      <a:gd name="T98" fmla="*/ 88 w 88"/>
                      <a:gd name="T99" fmla="*/ 79 h 7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8" h="79">
                        <a:moveTo>
                          <a:pt x="0" y="33"/>
                        </a:moveTo>
                        <a:lnTo>
                          <a:pt x="4" y="40"/>
                        </a:lnTo>
                        <a:lnTo>
                          <a:pt x="7" y="44"/>
                        </a:lnTo>
                        <a:lnTo>
                          <a:pt x="10" y="47"/>
                        </a:lnTo>
                        <a:lnTo>
                          <a:pt x="15" y="47"/>
                        </a:lnTo>
                        <a:lnTo>
                          <a:pt x="16" y="47"/>
                        </a:lnTo>
                        <a:lnTo>
                          <a:pt x="16" y="62"/>
                        </a:lnTo>
                        <a:lnTo>
                          <a:pt x="44" y="78"/>
                        </a:lnTo>
                        <a:lnTo>
                          <a:pt x="68" y="66"/>
                        </a:lnTo>
                        <a:lnTo>
                          <a:pt x="69" y="62"/>
                        </a:lnTo>
                        <a:lnTo>
                          <a:pt x="72" y="59"/>
                        </a:lnTo>
                        <a:lnTo>
                          <a:pt x="76" y="56"/>
                        </a:lnTo>
                        <a:lnTo>
                          <a:pt x="79" y="49"/>
                        </a:lnTo>
                        <a:lnTo>
                          <a:pt x="85" y="43"/>
                        </a:lnTo>
                        <a:lnTo>
                          <a:pt x="86" y="36"/>
                        </a:lnTo>
                        <a:lnTo>
                          <a:pt x="86" y="23"/>
                        </a:lnTo>
                        <a:lnTo>
                          <a:pt x="87" y="18"/>
                        </a:lnTo>
                        <a:lnTo>
                          <a:pt x="85" y="12"/>
                        </a:lnTo>
                        <a:lnTo>
                          <a:pt x="80" y="7"/>
                        </a:lnTo>
                        <a:lnTo>
                          <a:pt x="70" y="3"/>
                        </a:lnTo>
                        <a:lnTo>
                          <a:pt x="59" y="1"/>
                        </a:lnTo>
                        <a:lnTo>
                          <a:pt x="47" y="0"/>
                        </a:lnTo>
                        <a:lnTo>
                          <a:pt x="34" y="1"/>
                        </a:lnTo>
                        <a:lnTo>
                          <a:pt x="25" y="3"/>
                        </a:lnTo>
                        <a:lnTo>
                          <a:pt x="17" y="6"/>
                        </a:lnTo>
                        <a:lnTo>
                          <a:pt x="10" y="9"/>
                        </a:lnTo>
                        <a:lnTo>
                          <a:pt x="7" y="13"/>
                        </a:lnTo>
                        <a:lnTo>
                          <a:pt x="3" y="17"/>
                        </a:lnTo>
                        <a:lnTo>
                          <a:pt x="2" y="22"/>
                        </a:lnTo>
                        <a:lnTo>
                          <a:pt x="1" y="27"/>
                        </a:lnTo>
                        <a:lnTo>
                          <a:pt x="2" y="31"/>
                        </a:lnTo>
                        <a:lnTo>
                          <a:pt x="0" y="33"/>
                        </a:lnTo>
                      </a:path>
                    </a:pathLst>
                  </a:custGeom>
                  <a:solidFill>
                    <a:srgbClr val="FF9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29" name="Freeform 182"/>
                  <p:cNvSpPr>
                    <a:spLocks/>
                  </p:cNvSpPr>
                  <p:nvPr/>
                </p:nvSpPr>
                <p:spPr bwMode="auto">
                  <a:xfrm>
                    <a:off x="1041" y="2523"/>
                    <a:ext cx="61" cy="71"/>
                  </a:xfrm>
                  <a:custGeom>
                    <a:avLst/>
                    <a:gdLst>
                      <a:gd name="T0" fmla="*/ 9 w 61"/>
                      <a:gd name="T1" fmla="*/ 5 h 71"/>
                      <a:gd name="T2" fmla="*/ 13 w 61"/>
                      <a:gd name="T3" fmla="*/ 3 h 71"/>
                      <a:gd name="T4" fmla="*/ 17 w 61"/>
                      <a:gd name="T5" fmla="*/ 0 h 71"/>
                      <a:gd name="T6" fmla="*/ 34 w 61"/>
                      <a:gd name="T7" fmla="*/ 8 h 71"/>
                      <a:gd name="T8" fmla="*/ 34 w 61"/>
                      <a:gd name="T9" fmla="*/ 20 h 71"/>
                      <a:gd name="T10" fmla="*/ 51 w 61"/>
                      <a:gd name="T11" fmla="*/ 22 h 71"/>
                      <a:gd name="T12" fmla="*/ 58 w 61"/>
                      <a:gd name="T13" fmla="*/ 23 h 71"/>
                      <a:gd name="T14" fmla="*/ 60 w 61"/>
                      <a:gd name="T15" fmla="*/ 38 h 71"/>
                      <a:gd name="T16" fmla="*/ 55 w 61"/>
                      <a:gd name="T17" fmla="*/ 37 h 71"/>
                      <a:gd name="T18" fmla="*/ 52 w 61"/>
                      <a:gd name="T19" fmla="*/ 39 h 71"/>
                      <a:gd name="T20" fmla="*/ 52 w 61"/>
                      <a:gd name="T21" fmla="*/ 25 h 71"/>
                      <a:gd name="T22" fmla="*/ 35 w 61"/>
                      <a:gd name="T23" fmla="*/ 27 h 71"/>
                      <a:gd name="T24" fmla="*/ 31 w 61"/>
                      <a:gd name="T25" fmla="*/ 29 h 71"/>
                      <a:gd name="T26" fmla="*/ 27 w 61"/>
                      <a:gd name="T27" fmla="*/ 32 h 71"/>
                      <a:gd name="T28" fmla="*/ 34 w 61"/>
                      <a:gd name="T29" fmla="*/ 38 h 71"/>
                      <a:gd name="T30" fmla="*/ 28 w 61"/>
                      <a:gd name="T31" fmla="*/ 41 h 71"/>
                      <a:gd name="T32" fmla="*/ 28 w 61"/>
                      <a:gd name="T33" fmla="*/ 51 h 71"/>
                      <a:gd name="T34" fmla="*/ 36 w 61"/>
                      <a:gd name="T35" fmla="*/ 54 h 71"/>
                      <a:gd name="T36" fmla="*/ 46 w 61"/>
                      <a:gd name="T37" fmla="*/ 56 h 71"/>
                      <a:gd name="T38" fmla="*/ 41 w 61"/>
                      <a:gd name="T39" fmla="*/ 70 h 71"/>
                      <a:gd name="T40" fmla="*/ 16 w 61"/>
                      <a:gd name="T41" fmla="*/ 56 h 71"/>
                      <a:gd name="T42" fmla="*/ 16 w 61"/>
                      <a:gd name="T43" fmla="*/ 40 h 71"/>
                      <a:gd name="T44" fmla="*/ 9 w 61"/>
                      <a:gd name="T45" fmla="*/ 40 h 71"/>
                      <a:gd name="T46" fmla="*/ 0 w 61"/>
                      <a:gd name="T47" fmla="*/ 28 h 71"/>
                      <a:gd name="T48" fmla="*/ 2 w 61"/>
                      <a:gd name="T49" fmla="*/ 25 h 71"/>
                      <a:gd name="T50" fmla="*/ 1 w 61"/>
                      <a:gd name="T51" fmla="*/ 21 h 71"/>
                      <a:gd name="T52" fmla="*/ 2 w 61"/>
                      <a:gd name="T53" fmla="*/ 18 h 71"/>
                      <a:gd name="T54" fmla="*/ 2 w 61"/>
                      <a:gd name="T55" fmla="*/ 14 h 71"/>
                      <a:gd name="T56" fmla="*/ 4 w 61"/>
                      <a:gd name="T57" fmla="*/ 10 h 71"/>
                      <a:gd name="T58" fmla="*/ 9 w 61"/>
                      <a:gd name="T59" fmla="*/ 5 h 7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1"/>
                      <a:gd name="T91" fmla="*/ 0 h 71"/>
                      <a:gd name="T92" fmla="*/ 61 w 61"/>
                      <a:gd name="T93" fmla="*/ 71 h 7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1" h="71">
                        <a:moveTo>
                          <a:pt x="9" y="5"/>
                        </a:moveTo>
                        <a:lnTo>
                          <a:pt x="13" y="3"/>
                        </a:lnTo>
                        <a:lnTo>
                          <a:pt x="17" y="0"/>
                        </a:lnTo>
                        <a:lnTo>
                          <a:pt x="34" y="8"/>
                        </a:lnTo>
                        <a:lnTo>
                          <a:pt x="34" y="20"/>
                        </a:lnTo>
                        <a:lnTo>
                          <a:pt x="51" y="22"/>
                        </a:lnTo>
                        <a:lnTo>
                          <a:pt x="58" y="23"/>
                        </a:lnTo>
                        <a:lnTo>
                          <a:pt x="60" y="38"/>
                        </a:lnTo>
                        <a:lnTo>
                          <a:pt x="55" y="37"/>
                        </a:lnTo>
                        <a:lnTo>
                          <a:pt x="52" y="39"/>
                        </a:lnTo>
                        <a:lnTo>
                          <a:pt x="52" y="25"/>
                        </a:lnTo>
                        <a:lnTo>
                          <a:pt x="35" y="27"/>
                        </a:lnTo>
                        <a:lnTo>
                          <a:pt x="31" y="29"/>
                        </a:lnTo>
                        <a:lnTo>
                          <a:pt x="27" y="32"/>
                        </a:lnTo>
                        <a:lnTo>
                          <a:pt x="34" y="38"/>
                        </a:lnTo>
                        <a:lnTo>
                          <a:pt x="28" y="41"/>
                        </a:lnTo>
                        <a:lnTo>
                          <a:pt x="28" y="51"/>
                        </a:lnTo>
                        <a:lnTo>
                          <a:pt x="36" y="54"/>
                        </a:lnTo>
                        <a:lnTo>
                          <a:pt x="46" y="56"/>
                        </a:lnTo>
                        <a:lnTo>
                          <a:pt x="41" y="70"/>
                        </a:lnTo>
                        <a:lnTo>
                          <a:pt x="16" y="56"/>
                        </a:lnTo>
                        <a:lnTo>
                          <a:pt x="16" y="40"/>
                        </a:lnTo>
                        <a:lnTo>
                          <a:pt x="9" y="40"/>
                        </a:lnTo>
                        <a:lnTo>
                          <a:pt x="0" y="28"/>
                        </a:lnTo>
                        <a:lnTo>
                          <a:pt x="2" y="25"/>
                        </a:lnTo>
                        <a:lnTo>
                          <a:pt x="1" y="21"/>
                        </a:lnTo>
                        <a:lnTo>
                          <a:pt x="2" y="18"/>
                        </a:lnTo>
                        <a:lnTo>
                          <a:pt x="2" y="14"/>
                        </a:lnTo>
                        <a:lnTo>
                          <a:pt x="4" y="10"/>
                        </a:lnTo>
                        <a:lnTo>
                          <a:pt x="9" y="5"/>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30" name="Freeform 183"/>
                  <p:cNvSpPr>
                    <a:spLocks/>
                  </p:cNvSpPr>
                  <p:nvPr/>
                </p:nvSpPr>
                <p:spPr bwMode="auto">
                  <a:xfrm>
                    <a:off x="1039" y="2511"/>
                    <a:ext cx="95" cy="43"/>
                  </a:xfrm>
                  <a:custGeom>
                    <a:avLst/>
                    <a:gdLst>
                      <a:gd name="T0" fmla="*/ 1 w 95"/>
                      <a:gd name="T1" fmla="*/ 34 h 43"/>
                      <a:gd name="T2" fmla="*/ 0 w 95"/>
                      <a:gd name="T3" fmla="*/ 29 h 43"/>
                      <a:gd name="T4" fmla="*/ 2 w 95"/>
                      <a:gd name="T5" fmla="*/ 22 h 43"/>
                      <a:gd name="T6" fmla="*/ 4 w 95"/>
                      <a:gd name="T7" fmla="*/ 16 h 43"/>
                      <a:gd name="T8" fmla="*/ 7 w 95"/>
                      <a:gd name="T9" fmla="*/ 11 h 43"/>
                      <a:gd name="T10" fmla="*/ 12 w 95"/>
                      <a:gd name="T11" fmla="*/ 7 h 43"/>
                      <a:gd name="T12" fmla="*/ 20 w 95"/>
                      <a:gd name="T13" fmla="*/ 6 h 43"/>
                      <a:gd name="T14" fmla="*/ 25 w 95"/>
                      <a:gd name="T15" fmla="*/ 4 h 43"/>
                      <a:gd name="T16" fmla="*/ 33 w 95"/>
                      <a:gd name="T17" fmla="*/ 2 h 43"/>
                      <a:gd name="T18" fmla="*/ 42 w 95"/>
                      <a:gd name="T19" fmla="*/ 0 h 43"/>
                      <a:gd name="T20" fmla="*/ 53 w 95"/>
                      <a:gd name="T21" fmla="*/ 0 h 43"/>
                      <a:gd name="T22" fmla="*/ 64 w 95"/>
                      <a:gd name="T23" fmla="*/ 1 h 43"/>
                      <a:gd name="T24" fmla="*/ 71 w 95"/>
                      <a:gd name="T25" fmla="*/ 3 h 43"/>
                      <a:gd name="T26" fmla="*/ 76 w 95"/>
                      <a:gd name="T27" fmla="*/ 5 h 43"/>
                      <a:gd name="T28" fmla="*/ 85 w 95"/>
                      <a:gd name="T29" fmla="*/ 9 h 43"/>
                      <a:gd name="T30" fmla="*/ 90 w 95"/>
                      <a:gd name="T31" fmla="*/ 12 h 43"/>
                      <a:gd name="T32" fmla="*/ 94 w 95"/>
                      <a:gd name="T33" fmla="*/ 13 h 43"/>
                      <a:gd name="T34" fmla="*/ 90 w 95"/>
                      <a:gd name="T35" fmla="*/ 14 h 43"/>
                      <a:gd name="T36" fmla="*/ 90 w 95"/>
                      <a:gd name="T37" fmla="*/ 15 h 43"/>
                      <a:gd name="T38" fmla="*/ 90 w 95"/>
                      <a:gd name="T39" fmla="*/ 17 h 43"/>
                      <a:gd name="T40" fmla="*/ 89 w 95"/>
                      <a:gd name="T41" fmla="*/ 20 h 43"/>
                      <a:gd name="T42" fmla="*/ 92 w 95"/>
                      <a:gd name="T43" fmla="*/ 25 h 43"/>
                      <a:gd name="T44" fmla="*/ 92 w 95"/>
                      <a:gd name="T45" fmla="*/ 30 h 43"/>
                      <a:gd name="T46" fmla="*/ 87 w 95"/>
                      <a:gd name="T47" fmla="*/ 36 h 43"/>
                      <a:gd name="T48" fmla="*/ 88 w 95"/>
                      <a:gd name="T49" fmla="*/ 28 h 43"/>
                      <a:gd name="T50" fmla="*/ 87 w 95"/>
                      <a:gd name="T51" fmla="*/ 22 h 43"/>
                      <a:gd name="T52" fmla="*/ 85 w 95"/>
                      <a:gd name="T53" fmla="*/ 20 h 43"/>
                      <a:gd name="T54" fmla="*/ 81 w 95"/>
                      <a:gd name="T55" fmla="*/ 18 h 43"/>
                      <a:gd name="T56" fmla="*/ 79 w 95"/>
                      <a:gd name="T57" fmla="*/ 17 h 43"/>
                      <a:gd name="T58" fmla="*/ 76 w 95"/>
                      <a:gd name="T59" fmla="*/ 17 h 43"/>
                      <a:gd name="T60" fmla="*/ 70 w 95"/>
                      <a:gd name="T61" fmla="*/ 18 h 43"/>
                      <a:gd name="T62" fmla="*/ 64 w 95"/>
                      <a:gd name="T63" fmla="*/ 18 h 43"/>
                      <a:gd name="T64" fmla="*/ 57 w 95"/>
                      <a:gd name="T65" fmla="*/ 18 h 43"/>
                      <a:gd name="T66" fmla="*/ 50 w 95"/>
                      <a:gd name="T67" fmla="*/ 18 h 43"/>
                      <a:gd name="T68" fmla="*/ 46 w 95"/>
                      <a:gd name="T69" fmla="*/ 18 h 43"/>
                      <a:gd name="T70" fmla="*/ 50 w 95"/>
                      <a:gd name="T71" fmla="*/ 19 h 43"/>
                      <a:gd name="T72" fmla="*/ 53 w 95"/>
                      <a:gd name="T73" fmla="*/ 20 h 43"/>
                      <a:gd name="T74" fmla="*/ 49 w 95"/>
                      <a:gd name="T75" fmla="*/ 20 h 43"/>
                      <a:gd name="T76" fmla="*/ 42 w 95"/>
                      <a:gd name="T77" fmla="*/ 20 h 43"/>
                      <a:gd name="T78" fmla="*/ 36 w 95"/>
                      <a:gd name="T79" fmla="*/ 19 h 43"/>
                      <a:gd name="T80" fmla="*/ 28 w 95"/>
                      <a:gd name="T81" fmla="*/ 19 h 43"/>
                      <a:gd name="T82" fmla="*/ 24 w 95"/>
                      <a:gd name="T83" fmla="*/ 19 h 43"/>
                      <a:gd name="T84" fmla="*/ 21 w 95"/>
                      <a:gd name="T85" fmla="*/ 19 h 43"/>
                      <a:gd name="T86" fmla="*/ 22 w 95"/>
                      <a:gd name="T87" fmla="*/ 20 h 43"/>
                      <a:gd name="T88" fmla="*/ 24 w 95"/>
                      <a:gd name="T89" fmla="*/ 21 h 43"/>
                      <a:gd name="T90" fmla="*/ 24 w 95"/>
                      <a:gd name="T91" fmla="*/ 24 h 43"/>
                      <a:gd name="T92" fmla="*/ 23 w 95"/>
                      <a:gd name="T93" fmla="*/ 26 h 43"/>
                      <a:gd name="T94" fmla="*/ 19 w 95"/>
                      <a:gd name="T95" fmla="*/ 29 h 43"/>
                      <a:gd name="T96" fmla="*/ 17 w 95"/>
                      <a:gd name="T97" fmla="*/ 32 h 43"/>
                      <a:gd name="T98" fmla="*/ 17 w 95"/>
                      <a:gd name="T99" fmla="*/ 36 h 43"/>
                      <a:gd name="T100" fmla="*/ 17 w 95"/>
                      <a:gd name="T101" fmla="*/ 40 h 43"/>
                      <a:gd name="T102" fmla="*/ 18 w 95"/>
                      <a:gd name="T103" fmla="*/ 42 h 43"/>
                      <a:gd name="T104" fmla="*/ 13 w 95"/>
                      <a:gd name="T105" fmla="*/ 39 h 43"/>
                      <a:gd name="T106" fmla="*/ 6 w 95"/>
                      <a:gd name="T107" fmla="*/ 36 h 43"/>
                      <a:gd name="T108" fmla="*/ 4 w 95"/>
                      <a:gd name="T109" fmla="*/ 36 h 43"/>
                      <a:gd name="T110" fmla="*/ 2 w 95"/>
                      <a:gd name="T111" fmla="*/ 39 h 43"/>
                      <a:gd name="T112" fmla="*/ 1 w 95"/>
                      <a:gd name="T113" fmla="*/ 34 h 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5"/>
                      <a:gd name="T172" fmla="*/ 0 h 43"/>
                      <a:gd name="T173" fmla="*/ 95 w 95"/>
                      <a:gd name="T174" fmla="*/ 43 h 4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5" h="43">
                        <a:moveTo>
                          <a:pt x="1" y="34"/>
                        </a:moveTo>
                        <a:lnTo>
                          <a:pt x="0" y="29"/>
                        </a:lnTo>
                        <a:lnTo>
                          <a:pt x="2" y="22"/>
                        </a:lnTo>
                        <a:lnTo>
                          <a:pt x="4" y="16"/>
                        </a:lnTo>
                        <a:lnTo>
                          <a:pt x="7" y="11"/>
                        </a:lnTo>
                        <a:lnTo>
                          <a:pt x="12" y="7"/>
                        </a:lnTo>
                        <a:lnTo>
                          <a:pt x="20" y="6"/>
                        </a:lnTo>
                        <a:lnTo>
                          <a:pt x="25" y="4"/>
                        </a:lnTo>
                        <a:lnTo>
                          <a:pt x="33" y="2"/>
                        </a:lnTo>
                        <a:lnTo>
                          <a:pt x="42" y="0"/>
                        </a:lnTo>
                        <a:lnTo>
                          <a:pt x="53" y="0"/>
                        </a:lnTo>
                        <a:lnTo>
                          <a:pt x="64" y="1"/>
                        </a:lnTo>
                        <a:lnTo>
                          <a:pt x="71" y="3"/>
                        </a:lnTo>
                        <a:lnTo>
                          <a:pt x="76" y="5"/>
                        </a:lnTo>
                        <a:lnTo>
                          <a:pt x="85" y="9"/>
                        </a:lnTo>
                        <a:lnTo>
                          <a:pt x="90" y="12"/>
                        </a:lnTo>
                        <a:lnTo>
                          <a:pt x="94" y="13"/>
                        </a:lnTo>
                        <a:lnTo>
                          <a:pt x="90" y="14"/>
                        </a:lnTo>
                        <a:lnTo>
                          <a:pt x="90" y="15"/>
                        </a:lnTo>
                        <a:lnTo>
                          <a:pt x="90" y="17"/>
                        </a:lnTo>
                        <a:lnTo>
                          <a:pt x="89" y="20"/>
                        </a:lnTo>
                        <a:lnTo>
                          <a:pt x="92" y="25"/>
                        </a:lnTo>
                        <a:lnTo>
                          <a:pt x="92" y="30"/>
                        </a:lnTo>
                        <a:lnTo>
                          <a:pt x="87" y="36"/>
                        </a:lnTo>
                        <a:lnTo>
                          <a:pt x="88" y="28"/>
                        </a:lnTo>
                        <a:lnTo>
                          <a:pt x="87" y="22"/>
                        </a:lnTo>
                        <a:lnTo>
                          <a:pt x="85" y="20"/>
                        </a:lnTo>
                        <a:lnTo>
                          <a:pt x="81" y="18"/>
                        </a:lnTo>
                        <a:lnTo>
                          <a:pt x="79" y="17"/>
                        </a:lnTo>
                        <a:lnTo>
                          <a:pt x="76" y="17"/>
                        </a:lnTo>
                        <a:lnTo>
                          <a:pt x="70" y="18"/>
                        </a:lnTo>
                        <a:lnTo>
                          <a:pt x="64" y="18"/>
                        </a:lnTo>
                        <a:lnTo>
                          <a:pt x="57" y="18"/>
                        </a:lnTo>
                        <a:lnTo>
                          <a:pt x="50" y="18"/>
                        </a:lnTo>
                        <a:lnTo>
                          <a:pt x="46" y="18"/>
                        </a:lnTo>
                        <a:lnTo>
                          <a:pt x="50" y="19"/>
                        </a:lnTo>
                        <a:lnTo>
                          <a:pt x="53" y="20"/>
                        </a:lnTo>
                        <a:lnTo>
                          <a:pt x="49" y="20"/>
                        </a:lnTo>
                        <a:lnTo>
                          <a:pt x="42" y="20"/>
                        </a:lnTo>
                        <a:lnTo>
                          <a:pt x="36" y="19"/>
                        </a:lnTo>
                        <a:lnTo>
                          <a:pt x="28" y="19"/>
                        </a:lnTo>
                        <a:lnTo>
                          <a:pt x="24" y="19"/>
                        </a:lnTo>
                        <a:lnTo>
                          <a:pt x="21" y="19"/>
                        </a:lnTo>
                        <a:lnTo>
                          <a:pt x="22" y="20"/>
                        </a:lnTo>
                        <a:lnTo>
                          <a:pt x="24" y="21"/>
                        </a:lnTo>
                        <a:lnTo>
                          <a:pt x="24" y="24"/>
                        </a:lnTo>
                        <a:lnTo>
                          <a:pt x="23" y="26"/>
                        </a:lnTo>
                        <a:lnTo>
                          <a:pt x="19" y="29"/>
                        </a:lnTo>
                        <a:lnTo>
                          <a:pt x="17" y="32"/>
                        </a:lnTo>
                        <a:lnTo>
                          <a:pt x="17" y="36"/>
                        </a:lnTo>
                        <a:lnTo>
                          <a:pt x="17" y="40"/>
                        </a:lnTo>
                        <a:lnTo>
                          <a:pt x="18" y="42"/>
                        </a:lnTo>
                        <a:lnTo>
                          <a:pt x="13" y="39"/>
                        </a:lnTo>
                        <a:lnTo>
                          <a:pt x="6" y="36"/>
                        </a:lnTo>
                        <a:lnTo>
                          <a:pt x="4" y="36"/>
                        </a:lnTo>
                        <a:lnTo>
                          <a:pt x="2" y="39"/>
                        </a:lnTo>
                        <a:lnTo>
                          <a:pt x="1" y="34"/>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24" name="Group 187"/>
                <p:cNvGrpSpPr>
                  <a:grpSpLocks/>
                </p:cNvGrpSpPr>
                <p:nvPr/>
              </p:nvGrpSpPr>
              <p:grpSpPr bwMode="auto">
                <a:xfrm>
                  <a:off x="956" y="2947"/>
                  <a:ext cx="266" cy="34"/>
                  <a:chOff x="956" y="2947"/>
                  <a:chExt cx="266" cy="34"/>
                </a:xfrm>
              </p:grpSpPr>
              <p:sp>
                <p:nvSpPr>
                  <p:cNvPr id="9926" name="Freeform 185"/>
                  <p:cNvSpPr>
                    <a:spLocks/>
                  </p:cNvSpPr>
                  <p:nvPr/>
                </p:nvSpPr>
                <p:spPr bwMode="auto">
                  <a:xfrm>
                    <a:off x="956" y="2947"/>
                    <a:ext cx="113" cy="34"/>
                  </a:xfrm>
                  <a:custGeom>
                    <a:avLst/>
                    <a:gdLst>
                      <a:gd name="T0" fmla="*/ 53 w 113"/>
                      <a:gd name="T1" fmla="*/ 5 h 34"/>
                      <a:gd name="T2" fmla="*/ 40 w 113"/>
                      <a:gd name="T3" fmla="*/ 10 h 34"/>
                      <a:gd name="T4" fmla="*/ 22 w 113"/>
                      <a:gd name="T5" fmla="*/ 16 h 34"/>
                      <a:gd name="T6" fmla="*/ 9 w 113"/>
                      <a:gd name="T7" fmla="*/ 20 h 34"/>
                      <a:gd name="T8" fmla="*/ 1 w 113"/>
                      <a:gd name="T9" fmla="*/ 23 h 34"/>
                      <a:gd name="T10" fmla="*/ 0 w 113"/>
                      <a:gd name="T11" fmla="*/ 29 h 34"/>
                      <a:gd name="T12" fmla="*/ 7 w 113"/>
                      <a:gd name="T13" fmla="*/ 31 h 34"/>
                      <a:gd name="T14" fmla="*/ 23 w 113"/>
                      <a:gd name="T15" fmla="*/ 32 h 34"/>
                      <a:gd name="T16" fmla="*/ 39 w 113"/>
                      <a:gd name="T17" fmla="*/ 33 h 34"/>
                      <a:gd name="T18" fmla="*/ 53 w 113"/>
                      <a:gd name="T19" fmla="*/ 32 h 34"/>
                      <a:gd name="T20" fmla="*/ 64 w 113"/>
                      <a:gd name="T21" fmla="*/ 29 h 34"/>
                      <a:gd name="T22" fmla="*/ 82 w 113"/>
                      <a:gd name="T23" fmla="*/ 25 h 34"/>
                      <a:gd name="T24" fmla="*/ 110 w 113"/>
                      <a:gd name="T25" fmla="*/ 21 h 34"/>
                      <a:gd name="T26" fmla="*/ 112 w 113"/>
                      <a:gd name="T27" fmla="*/ 8 h 34"/>
                      <a:gd name="T28" fmla="*/ 108 w 113"/>
                      <a:gd name="T29" fmla="*/ 0 h 34"/>
                      <a:gd name="T30" fmla="*/ 53 w 113"/>
                      <a:gd name="T31" fmla="*/ 5 h 3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3"/>
                      <a:gd name="T49" fmla="*/ 0 h 34"/>
                      <a:gd name="T50" fmla="*/ 113 w 113"/>
                      <a:gd name="T51" fmla="*/ 34 h 3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3" h="34">
                        <a:moveTo>
                          <a:pt x="53" y="5"/>
                        </a:moveTo>
                        <a:lnTo>
                          <a:pt x="40" y="10"/>
                        </a:lnTo>
                        <a:lnTo>
                          <a:pt x="22" y="16"/>
                        </a:lnTo>
                        <a:lnTo>
                          <a:pt x="9" y="20"/>
                        </a:lnTo>
                        <a:lnTo>
                          <a:pt x="1" y="23"/>
                        </a:lnTo>
                        <a:lnTo>
                          <a:pt x="0" y="29"/>
                        </a:lnTo>
                        <a:lnTo>
                          <a:pt x="7" y="31"/>
                        </a:lnTo>
                        <a:lnTo>
                          <a:pt x="23" y="32"/>
                        </a:lnTo>
                        <a:lnTo>
                          <a:pt x="39" y="33"/>
                        </a:lnTo>
                        <a:lnTo>
                          <a:pt x="53" y="32"/>
                        </a:lnTo>
                        <a:lnTo>
                          <a:pt x="64" y="29"/>
                        </a:lnTo>
                        <a:lnTo>
                          <a:pt x="82" y="25"/>
                        </a:lnTo>
                        <a:lnTo>
                          <a:pt x="110" y="21"/>
                        </a:lnTo>
                        <a:lnTo>
                          <a:pt x="112" y="8"/>
                        </a:lnTo>
                        <a:lnTo>
                          <a:pt x="108" y="0"/>
                        </a:lnTo>
                        <a:lnTo>
                          <a:pt x="53" y="5"/>
                        </a:lnTo>
                      </a:path>
                    </a:pathLst>
                  </a:custGeom>
                  <a:solidFill>
                    <a:srgbClr val="3F1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27" name="Freeform 186"/>
                  <p:cNvSpPr>
                    <a:spLocks/>
                  </p:cNvSpPr>
                  <p:nvPr/>
                </p:nvSpPr>
                <p:spPr bwMode="auto">
                  <a:xfrm>
                    <a:off x="1102" y="2949"/>
                    <a:ext cx="120" cy="29"/>
                  </a:xfrm>
                  <a:custGeom>
                    <a:avLst/>
                    <a:gdLst>
                      <a:gd name="T0" fmla="*/ 2 w 120"/>
                      <a:gd name="T1" fmla="*/ 0 h 29"/>
                      <a:gd name="T2" fmla="*/ 0 w 120"/>
                      <a:gd name="T3" fmla="*/ 11 h 29"/>
                      <a:gd name="T4" fmla="*/ 2 w 120"/>
                      <a:gd name="T5" fmla="*/ 19 h 29"/>
                      <a:gd name="T6" fmla="*/ 30 w 120"/>
                      <a:gd name="T7" fmla="*/ 22 h 29"/>
                      <a:gd name="T8" fmla="*/ 44 w 120"/>
                      <a:gd name="T9" fmla="*/ 22 h 29"/>
                      <a:gd name="T10" fmla="*/ 64 w 120"/>
                      <a:gd name="T11" fmla="*/ 25 h 29"/>
                      <a:gd name="T12" fmla="*/ 87 w 120"/>
                      <a:gd name="T13" fmla="*/ 27 h 29"/>
                      <a:gd name="T14" fmla="*/ 118 w 120"/>
                      <a:gd name="T15" fmla="*/ 28 h 29"/>
                      <a:gd name="T16" fmla="*/ 119 w 120"/>
                      <a:gd name="T17" fmla="*/ 24 h 29"/>
                      <a:gd name="T18" fmla="*/ 119 w 120"/>
                      <a:gd name="T19" fmla="*/ 20 h 29"/>
                      <a:gd name="T20" fmla="*/ 94 w 120"/>
                      <a:gd name="T21" fmla="*/ 13 h 29"/>
                      <a:gd name="T22" fmla="*/ 67 w 120"/>
                      <a:gd name="T23" fmla="*/ 6 h 29"/>
                      <a:gd name="T24" fmla="*/ 51 w 120"/>
                      <a:gd name="T25" fmla="*/ 0 h 29"/>
                      <a:gd name="T26" fmla="*/ 2 w 120"/>
                      <a:gd name="T27" fmla="*/ 0 h 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
                      <a:gd name="T43" fmla="*/ 0 h 29"/>
                      <a:gd name="T44" fmla="*/ 120 w 120"/>
                      <a:gd name="T45" fmla="*/ 29 h 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0" h="29">
                        <a:moveTo>
                          <a:pt x="2" y="0"/>
                        </a:moveTo>
                        <a:lnTo>
                          <a:pt x="0" y="11"/>
                        </a:lnTo>
                        <a:lnTo>
                          <a:pt x="2" y="19"/>
                        </a:lnTo>
                        <a:lnTo>
                          <a:pt x="30" y="22"/>
                        </a:lnTo>
                        <a:lnTo>
                          <a:pt x="44" y="22"/>
                        </a:lnTo>
                        <a:lnTo>
                          <a:pt x="64" y="25"/>
                        </a:lnTo>
                        <a:lnTo>
                          <a:pt x="87" y="27"/>
                        </a:lnTo>
                        <a:lnTo>
                          <a:pt x="118" y="28"/>
                        </a:lnTo>
                        <a:lnTo>
                          <a:pt x="119" y="24"/>
                        </a:lnTo>
                        <a:lnTo>
                          <a:pt x="119" y="20"/>
                        </a:lnTo>
                        <a:lnTo>
                          <a:pt x="94" y="13"/>
                        </a:lnTo>
                        <a:lnTo>
                          <a:pt x="67" y="6"/>
                        </a:lnTo>
                        <a:lnTo>
                          <a:pt x="51" y="0"/>
                        </a:lnTo>
                        <a:lnTo>
                          <a:pt x="2" y="0"/>
                        </a:lnTo>
                      </a:path>
                    </a:pathLst>
                  </a:custGeom>
                  <a:solidFill>
                    <a:srgbClr val="3F1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925" name="Freeform 188"/>
                <p:cNvSpPr>
                  <a:spLocks/>
                </p:cNvSpPr>
                <p:nvPr/>
              </p:nvSpPr>
              <p:spPr bwMode="auto">
                <a:xfrm>
                  <a:off x="1002" y="2711"/>
                  <a:ext cx="181" cy="247"/>
                </a:xfrm>
                <a:custGeom>
                  <a:avLst/>
                  <a:gdLst>
                    <a:gd name="T0" fmla="*/ 6 w 181"/>
                    <a:gd name="T1" fmla="*/ 0 h 247"/>
                    <a:gd name="T2" fmla="*/ 0 w 181"/>
                    <a:gd name="T3" fmla="*/ 22 h 247"/>
                    <a:gd name="T4" fmla="*/ 0 w 181"/>
                    <a:gd name="T5" fmla="*/ 56 h 247"/>
                    <a:gd name="T6" fmla="*/ 0 w 181"/>
                    <a:gd name="T7" fmla="*/ 95 h 247"/>
                    <a:gd name="T8" fmla="*/ 6 w 181"/>
                    <a:gd name="T9" fmla="*/ 119 h 247"/>
                    <a:gd name="T10" fmla="*/ 6 w 181"/>
                    <a:gd name="T11" fmla="*/ 129 h 247"/>
                    <a:gd name="T12" fmla="*/ 2 w 181"/>
                    <a:gd name="T13" fmla="*/ 166 h 247"/>
                    <a:gd name="T14" fmla="*/ 4 w 181"/>
                    <a:gd name="T15" fmla="*/ 193 h 247"/>
                    <a:gd name="T16" fmla="*/ 8 w 181"/>
                    <a:gd name="T17" fmla="*/ 230 h 247"/>
                    <a:gd name="T18" fmla="*/ 8 w 181"/>
                    <a:gd name="T19" fmla="*/ 240 h 247"/>
                    <a:gd name="T20" fmla="*/ 19 w 181"/>
                    <a:gd name="T21" fmla="*/ 245 h 247"/>
                    <a:gd name="T22" fmla="*/ 64 w 181"/>
                    <a:gd name="T23" fmla="*/ 239 h 247"/>
                    <a:gd name="T24" fmla="*/ 78 w 181"/>
                    <a:gd name="T25" fmla="*/ 160 h 247"/>
                    <a:gd name="T26" fmla="*/ 81 w 181"/>
                    <a:gd name="T27" fmla="*/ 111 h 247"/>
                    <a:gd name="T28" fmla="*/ 87 w 181"/>
                    <a:gd name="T29" fmla="*/ 67 h 247"/>
                    <a:gd name="T30" fmla="*/ 93 w 181"/>
                    <a:gd name="T31" fmla="*/ 137 h 247"/>
                    <a:gd name="T32" fmla="*/ 99 w 181"/>
                    <a:gd name="T33" fmla="*/ 238 h 247"/>
                    <a:gd name="T34" fmla="*/ 144 w 181"/>
                    <a:gd name="T35" fmla="*/ 246 h 247"/>
                    <a:gd name="T36" fmla="*/ 153 w 181"/>
                    <a:gd name="T37" fmla="*/ 240 h 247"/>
                    <a:gd name="T38" fmla="*/ 165 w 181"/>
                    <a:gd name="T39" fmla="*/ 150 h 247"/>
                    <a:gd name="T40" fmla="*/ 167 w 181"/>
                    <a:gd name="T41" fmla="*/ 107 h 247"/>
                    <a:gd name="T42" fmla="*/ 180 w 181"/>
                    <a:gd name="T43" fmla="*/ 12 h 247"/>
                    <a:gd name="T44" fmla="*/ 176 w 181"/>
                    <a:gd name="T45" fmla="*/ 1 h 247"/>
                    <a:gd name="T46" fmla="*/ 6 w 181"/>
                    <a:gd name="T47" fmla="*/ 0 h 2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81"/>
                    <a:gd name="T73" fmla="*/ 0 h 247"/>
                    <a:gd name="T74" fmla="*/ 181 w 181"/>
                    <a:gd name="T75" fmla="*/ 247 h 24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81" h="247">
                      <a:moveTo>
                        <a:pt x="6" y="0"/>
                      </a:moveTo>
                      <a:lnTo>
                        <a:pt x="0" y="22"/>
                      </a:lnTo>
                      <a:lnTo>
                        <a:pt x="0" y="56"/>
                      </a:lnTo>
                      <a:lnTo>
                        <a:pt x="0" y="95"/>
                      </a:lnTo>
                      <a:lnTo>
                        <a:pt x="6" y="119"/>
                      </a:lnTo>
                      <a:lnTo>
                        <a:pt x="6" y="129"/>
                      </a:lnTo>
                      <a:lnTo>
                        <a:pt x="2" y="166"/>
                      </a:lnTo>
                      <a:lnTo>
                        <a:pt x="4" y="193"/>
                      </a:lnTo>
                      <a:lnTo>
                        <a:pt x="8" y="230"/>
                      </a:lnTo>
                      <a:lnTo>
                        <a:pt x="8" y="240"/>
                      </a:lnTo>
                      <a:lnTo>
                        <a:pt x="19" y="245"/>
                      </a:lnTo>
                      <a:lnTo>
                        <a:pt x="64" y="239"/>
                      </a:lnTo>
                      <a:lnTo>
                        <a:pt x="78" y="160"/>
                      </a:lnTo>
                      <a:lnTo>
                        <a:pt x="81" y="111"/>
                      </a:lnTo>
                      <a:lnTo>
                        <a:pt x="87" y="67"/>
                      </a:lnTo>
                      <a:lnTo>
                        <a:pt x="93" y="137"/>
                      </a:lnTo>
                      <a:lnTo>
                        <a:pt x="99" y="238"/>
                      </a:lnTo>
                      <a:lnTo>
                        <a:pt x="144" y="246"/>
                      </a:lnTo>
                      <a:lnTo>
                        <a:pt x="153" y="240"/>
                      </a:lnTo>
                      <a:lnTo>
                        <a:pt x="165" y="150"/>
                      </a:lnTo>
                      <a:lnTo>
                        <a:pt x="167" y="107"/>
                      </a:lnTo>
                      <a:lnTo>
                        <a:pt x="180" y="12"/>
                      </a:lnTo>
                      <a:lnTo>
                        <a:pt x="176" y="1"/>
                      </a:lnTo>
                      <a:lnTo>
                        <a:pt x="6"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nvGrpSpPr>
            <p:cNvPr id="9835" name="Group 214"/>
            <p:cNvGrpSpPr>
              <a:grpSpLocks/>
            </p:cNvGrpSpPr>
            <p:nvPr/>
          </p:nvGrpSpPr>
          <p:grpSpPr bwMode="auto">
            <a:xfrm>
              <a:off x="758" y="2540"/>
              <a:ext cx="302" cy="472"/>
              <a:chOff x="758" y="2540"/>
              <a:chExt cx="302" cy="472"/>
            </a:xfrm>
          </p:grpSpPr>
          <p:grpSp>
            <p:nvGrpSpPr>
              <p:cNvPr id="9898" name="Group 203"/>
              <p:cNvGrpSpPr>
                <a:grpSpLocks/>
              </p:cNvGrpSpPr>
              <p:nvPr/>
            </p:nvGrpSpPr>
            <p:grpSpPr bwMode="auto">
              <a:xfrm>
                <a:off x="758" y="2600"/>
                <a:ext cx="302" cy="412"/>
                <a:chOff x="758" y="2600"/>
                <a:chExt cx="302" cy="412"/>
              </a:xfrm>
            </p:grpSpPr>
            <p:grpSp>
              <p:nvGrpSpPr>
                <p:cNvPr id="9909" name="Group 193"/>
                <p:cNvGrpSpPr>
                  <a:grpSpLocks/>
                </p:cNvGrpSpPr>
                <p:nvPr/>
              </p:nvGrpSpPr>
              <p:grpSpPr bwMode="auto">
                <a:xfrm>
                  <a:off x="768" y="2971"/>
                  <a:ext cx="266" cy="41"/>
                  <a:chOff x="768" y="2971"/>
                  <a:chExt cx="266" cy="41"/>
                </a:xfrm>
              </p:grpSpPr>
              <p:sp>
                <p:nvSpPr>
                  <p:cNvPr id="9919" name="Freeform 191"/>
                  <p:cNvSpPr>
                    <a:spLocks/>
                  </p:cNvSpPr>
                  <p:nvPr/>
                </p:nvSpPr>
                <p:spPr bwMode="auto">
                  <a:xfrm>
                    <a:off x="768" y="2980"/>
                    <a:ext cx="80" cy="32"/>
                  </a:xfrm>
                  <a:custGeom>
                    <a:avLst/>
                    <a:gdLst>
                      <a:gd name="T0" fmla="*/ 30 w 80"/>
                      <a:gd name="T1" fmla="*/ 6 h 32"/>
                      <a:gd name="T2" fmla="*/ 13 w 80"/>
                      <a:gd name="T3" fmla="*/ 15 h 32"/>
                      <a:gd name="T4" fmla="*/ 0 w 80"/>
                      <a:gd name="T5" fmla="*/ 23 h 32"/>
                      <a:gd name="T6" fmla="*/ 1 w 80"/>
                      <a:gd name="T7" fmla="*/ 29 h 32"/>
                      <a:gd name="T8" fmla="*/ 10 w 80"/>
                      <a:gd name="T9" fmla="*/ 31 h 32"/>
                      <a:gd name="T10" fmla="*/ 35 w 80"/>
                      <a:gd name="T11" fmla="*/ 30 h 32"/>
                      <a:gd name="T12" fmla="*/ 49 w 80"/>
                      <a:gd name="T13" fmla="*/ 26 h 32"/>
                      <a:gd name="T14" fmla="*/ 57 w 80"/>
                      <a:gd name="T15" fmla="*/ 20 h 32"/>
                      <a:gd name="T16" fmla="*/ 78 w 80"/>
                      <a:gd name="T17" fmla="*/ 16 h 32"/>
                      <a:gd name="T18" fmla="*/ 79 w 80"/>
                      <a:gd name="T19" fmla="*/ 7 h 32"/>
                      <a:gd name="T20" fmla="*/ 75 w 80"/>
                      <a:gd name="T21" fmla="*/ 0 h 32"/>
                      <a:gd name="T22" fmla="*/ 54 w 80"/>
                      <a:gd name="T23" fmla="*/ 5 h 32"/>
                      <a:gd name="T24" fmla="*/ 30 w 80"/>
                      <a:gd name="T25" fmla="*/ 6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0"/>
                      <a:gd name="T40" fmla="*/ 0 h 32"/>
                      <a:gd name="T41" fmla="*/ 80 w 80"/>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0" h="32">
                        <a:moveTo>
                          <a:pt x="30" y="6"/>
                        </a:moveTo>
                        <a:lnTo>
                          <a:pt x="13" y="15"/>
                        </a:lnTo>
                        <a:lnTo>
                          <a:pt x="0" y="23"/>
                        </a:lnTo>
                        <a:lnTo>
                          <a:pt x="1" y="29"/>
                        </a:lnTo>
                        <a:lnTo>
                          <a:pt x="10" y="31"/>
                        </a:lnTo>
                        <a:lnTo>
                          <a:pt x="35" y="30"/>
                        </a:lnTo>
                        <a:lnTo>
                          <a:pt x="49" y="26"/>
                        </a:lnTo>
                        <a:lnTo>
                          <a:pt x="57" y="20"/>
                        </a:lnTo>
                        <a:lnTo>
                          <a:pt x="78" y="16"/>
                        </a:lnTo>
                        <a:lnTo>
                          <a:pt x="79" y="7"/>
                        </a:lnTo>
                        <a:lnTo>
                          <a:pt x="75" y="0"/>
                        </a:lnTo>
                        <a:lnTo>
                          <a:pt x="54" y="5"/>
                        </a:lnTo>
                        <a:lnTo>
                          <a:pt x="30" y="6"/>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20" name="Freeform 192"/>
                  <p:cNvSpPr>
                    <a:spLocks/>
                  </p:cNvSpPr>
                  <p:nvPr/>
                </p:nvSpPr>
                <p:spPr bwMode="auto">
                  <a:xfrm>
                    <a:off x="944" y="2971"/>
                    <a:ext cx="90" cy="33"/>
                  </a:xfrm>
                  <a:custGeom>
                    <a:avLst/>
                    <a:gdLst>
                      <a:gd name="T0" fmla="*/ 1 w 90"/>
                      <a:gd name="T1" fmla="*/ 2 h 33"/>
                      <a:gd name="T2" fmla="*/ 0 w 90"/>
                      <a:gd name="T3" fmla="*/ 15 h 33"/>
                      <a:gd name="T4" fmla="*/ 12 w 90"/>
                      <a:gd name="T5" fmla="*/ 20 h 33"/>
                      <a:gd name="T6" fmla="*/ 25 w 90"/>
                      <a:gd name="T7" fmla="*/ 21 h 33"/>
                      <a:gd name="T8" fmla="*/ 33 w 90"/>
                      <a:gd name="T9" fmla="*/ 24 h 33"/>
                      <a:gd name="T10" fmla="*/ 47 w 90"/>
                      <a:gd name="T11" fmla="*/ 29 h 33"/>
                      <a:gd name="T12" fmla="*/ 73 w 90"/>
                      <a:gd name="T13" fmla="*/ 32 h 33"/>
                      <a:gd name="T14" fmla="*/ 82 w 90"/>
                      <a:gd name="T15" fmla="*/ 31 h 33"/>
                      <a:gd name="T16" fmla="*/ 89 w 90"/>
                      <a:gd name="T17" fmla="*/ 29 h 33"/>
                      <a:gd name="T18" fmla="*/ 89 w 90"/>
                      <a:gd name="T19" fmla="*/ 26 h 33"/>
                      <a:gd name="T20" fmla="*/ 80 w 90"/>
                      <a:gd name="T21" fmla="*/ 18 h 33"/>
                      <a:gd name="T22" fmla="*/ 59 w 90"/>
                      <a:gd name="T23" fmla="*/ 11 h 33"/>
                      <a:gd name="T24" fmla="*/ 44 w 90"/>
                      <a:gd name="T25" fmla="*/ 5 h 33"/>
                      <a:gd name="T26" fmla="*/ 38 w 90"/>
                      <a:gd name="T27" fmla="*/ 0 h 33"/>
                      <a:gd name="T28" fmla="*/ 1 w 90"/>
                      <a:gd name="T29" fmla="*/ 2 h 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0"/>
                      <a:gd name="T46" fmla="*/ 0 h 33"/>
                      <a:gd name="T47" fmla="*/ 90 w 90"/>
                      <a:gd name="T48" fmla="*/ 33 h 3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0" h="33">
                        <a:moveTo>
                          <a:pt x="1" y="2"/>
                        </a:moveTo>
                        <a:lnTo>
                          <a:pt x="0" y="15"/>
                        </a:lnTo>
                        <a:lnTo>
                          <a:pt x="12" y="20"/>
                        </a:lnTo>
                        <a:lnTo>
                          <a:pt x="25" y="21"/>
                        </a:lnTo>
                        <a:lnTo>
                          <a:pt x="33" y="24"/>
                        </a:lnTo>
                        <a:lnTo>
                          <a:pt x="47" y="29"/>
                        </a:lnTo>
                        <a:lnTo>
                          <a:pt x="73" y="32"/>
                        </a:lnTo>
                        <a:lnTo>
                          <a:pt x="82" y="31"/>
                        </a:lnTo>
                        <a:lnTo>
                          <a:pt x="89" y="29"/>
                        </a:lnTo>
                        <a:lnTo>
                          <a:pt x="89" y="26"/>
                        </a:lnTo>
                        <a:lnTo>
                          <a:pt x="80" y="18"/>
                        </a:lnTo>
                        <a:lnTo>
                          <a:pt x="59" y="11"/>
                        </a:lnTo>
                        <a:lnTo>
                          <a:pt x="44" y="5"/>
                        </a:lnTo>
                        <a:lnTo>
                          <a:pt x="38" y="0"/>
                        </a:lnTo>
                        <a:lnTo>
                          <a:pt x="1" y="2"/>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10" name="Group 202"/>
                <p:cNvGrpSpPr>
                  <a:grpSpLocks/>
                </p:cNvGrpSpPr>
                <p:nvPr/>
              </p:nvGrpSpPr>
              <p:grpSpPr bwMode="auto">
                <a:xfrm>
                  <a:off x="758" y="2600"/>
                  <a:ext cx="302" cy="389"/>
                  <a:chOff x="758" y="2600"/>
                  <a:chExt cx="302" cy="389"/>
                </a:xfrm>
              </p:grpSpPr>
              <p:grpSp>
                <p:nvGrpSpPr>
                  <p:cNvPr id="9911" name="Group 197"/>
                  <p:cNvGrpSpPr>
                    <a:grpSpLocks/>
                  </p:cNvGrpSpPr>
                  <p:nvPr/>
                </p:nvGrpSpPr>
                <p:grpSpPr bwMode="auto">
                  <a:xfrm>
                    <a:off x="797" y="2600"/>
                    <a:ext cx="189" cy="124"/>
                    <a:chOff x="797" y="2600"/>
                    <a:chExt cx="189" cy="124"/>
                  </a:xfrm>
                </p:grpSpPr>
                <p:sp>
                  <p:nvSpPr>
                    <p:cNvPr id="9916" name="Freeform 194"/>
                    <p:cNvSpPr>
                      <a:spLocks/>
                    </p:cNvSpPr>
                    <p:nvPr/>
                  </p:nvSpPr>
                  <p:spPr bwMode="auto">
                    <a:xfrm>
                      <a:off x="797" y="2608"/>
                      <a:ext cx="189" cy="116"/>
                    </a:xfrm>
                    <a:custGeom>
                      <a:avLst/>
                      <a:gdLst>
                        <a:gd name="T0" fmla="*/ 0 w 189"/>
                        <a:gd name="T1" fmla="*/ 22 h 116"/>
                        <a:gd name="T2" fmla="*/ 56 w 189"/>
                        <a:gd name="T3" fmla="*/ 0 h 116"/>
                        <a:gd name="T4" fmla="*/ 118 w 189"/>
                        <a:gd name="T5" fmla="*/ 51 h 116"/>
                        <a:gd name="T6" fmla="*/ 129 w 189"/>
                        <a:gd name="T7" fmla="*/ 3 h 116"/>
                        <a:gd name="T8" fmla="*/ 167 w 189"/>
                        <a:gd name="T9" fmla="*/ 9 h 116"/>
                        <a:gd name="T10" fmla="*/ 188 w 189"/>
                        <a:gd name="T11" fmla="*/ 26 h 116"/>
                        <a:gd name="T12" fmla="*/ 184 w 189"/>
                        <a:gd name="T13" fmla="*/ 115 h 116"/>
                        <a:gd name="T14" fmla="*/ 20 w 189"/>
                        <a:gd name="T15" fmla="*/ 115 h 116"/>
                        <a:gd name="T16" fmla="*/ 0 w 189"/>
                        <a:gd name="T17" fmla="*/ 22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9"/>
                        <a:gd name="T28" fmla="*/ 0 h 116"/>
                        <a:gd name="T29" fmla="*/ 189 w 189"/>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9" h="116">
                          <a:moveTo>
                            <a:pt x="0" y="22"/>
                          </a:moveTo>
                          <a:lnTo>
                            <a:pt x="56" y="0"/>
                          </a:lnTo>
                          <a:lnTo>
                            <a:pt x="118" y="51"/>
                          </a:lnTo>
                          <a:lnTo>
                            <a:pt x="129" y="3"/>
                          </a:lnTo>
                          <a:lnTo>
                            <a:pt x="167" y="9"/>
                          </a:lnTo>
                          <a:lnTo>
                            <a:pt x="188" y="26"/>
                          </a:lnTo>
                          <a:lnTo>
                            <a:pt x="184" y="115"/>
                          </a:lnTo>
                          <a:lnTo>
                            <a:pt x="20" y="115"/>
                          </a:lnTo>
                          <a:lnTo>
                            <a:pt x="0" y="22"/>
                          </a:lnTo>
                        </a:path>
                      </a:pathLst>
                    </a:custGeom>
                    <a:solidFill>
                      <a:srgbClr val="7F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17" name="Freeform 195"/>
                    <p:cNvSpPr>
                      <a:spLocks/>
                    </p:cNvSpPr>
                    <p:nvPr/>
                  </p:nvSpPr>
                  <p:spPr bwMode="auto">
                    <a:xfrm>
                      <a:off x="852" y="2600"/>
                      <a:ext cx="74" cy="68"/>
                    </a:xfrm>
                    <a:custGeom>
                      <a:avLst/>
                      <a:gdLst>
                        <a:gd name="T0" fmla="*/ 0 w 74"/>
                        <a:gd name="T1" fmla="*/ 7 h 68"/>
                        <a:gd name="T2" fmla="*/ 6 w 74"/>
                        <a:gd name="T3" fmla="*/ 0 h 68"/>
                        <a:gd name="T4" fmla="*/ 51 w 74"/>
                        <a:gd name="T5" fmla="*/ 12 h 68"/>
                        <a:gd name="T6" fmla="*/ 62 w 74"/>
                        <a:gd name="T7" fmla="*/ 4 h 68"/>
                        <a:gd name="T8" fmla="*/ 70 w 74"/>
                        <a:gd name="T9" fmla="*/ 7 h 68"/>
                        <a:gd name="T10" fmla="*/ 73 w 74"/>
                        <a:gd name="T11" fmla="*/ 46 h 68"/>
                        <a:gd name="T12" fmla="*/ 72 w 74"/>
                        <a:gd name="T13" fmla="*/ 67 h 68"/>
                        <a:gd name="T14" fmla="*/ 0 w 74"/>
                        <a:gd name="T15" fmla="*/ 7 h 68"/>
                        <a:gd name="T16" fmla="*/ 0 60000 65536"/>
                        <a:gd name="T17" fmla="*/ 0 60000 65536"/>
                        <a:gd name="T18" fmla="*/ 0 60000 65536"/>
                        <a:gd name="T19" fmla="*/ 0 60000 65536"/>
                        <a:gd name="T20" fmla="*/ 0 60000 65536"/>
                        <a:gd name="T21" fmla="*/ 0 60000 65536"/>
                        <a:gd name="T22" fmla="*/ 0 60000 65536"/>
                        <a:gd name="T23" fmla="*/ 0 60000 65536"/>
                        <a:gd name="T24" fmla="*/ 0 w 74"/>
                        <a:gd name="T25" fmla="*/ 0 h 68"/>
                        <a:gd name="T26" fmla="*/ 74 w 74"/>
                        <a:gd name="T27" fmla="*/ 68 h 6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4" h="68">
                          <a:moveTo>
                            <a:pt x="0" y="7"/>
                          </a:moveTo>
                          <a:lnTo>
                            <a:pt x="6" y="0"/>
                          </a:lnTo>
                          <a:lnTo>
                            <a:pt x="51" y="12"/>
                          </a:lnTo>
                          <a:lnTo>
                            <a:pt x="62" y="4"/>
                          </a:lnTo>
                          <a:lnTo>
                            <a:pt x="70" y="7"/>
                          </a:lnTo>
                          <a:lnTo>
                            <a:pt x="73" y="46"/>
                          </a:lnTo>
                          <a:lnTo>
                            <a:pt x="72" y="67"/>
                          </a:lnTo>
                          <a:lnTo>
                            <a:pt x="0" y="7"/>
                          </a:lnTo>
                        </a:path>
                      </a:pathLst>
                    </a:custGeom>
                    <a:solidFill>
                      <a:srgbClr val="FFDFB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18" name="Freeform 196"/>
                    <p:cNvSpPr>
                      <a:spLocks/>
                    </p:cNvSpPr>
                    <p:nvPr/>
                  </p:nvSpPr>
                  <p:spPr bwMode="auto">
                    <a:xfrm>
                      <a:off x="877" y="2614"/>
                      <a:ext cx="50" cy="16"/>
                    </a:xfrm>
                    <a:custGeom>
                      <a:avLst/>
                      <a:gdLst>
                        <a:gd name="T0" fmla="*/ 0 w 50"/>
                        <a:gd name="T1" fmla="*/ 15 h 16"/>
                        <a:gd name="T2" fmla="*/ 28 w 50"/>
                        <a:gd name="T3" fmla="*/ 0 h 16"/>
                        <a:gd name="T4" fmla="*/ 49 w 50"/>
                        <a:gd name="T5" fmla="*/ 12 h 16"/>
                        <a:gd name="T6" fmla="*/ 0 60000 65536"/>
                        <a:gd name="T7" fmla="*/ 0 60000 65536"/>
                        <a:gd name="T8" fmla="*/ 0 60000 65536"/>
                        <a:gd name="T9" fmla="*/ 0 w 50"/>
                        <a:gd name="T10" fmla="*/ 0 h 16"/>
                        <a:gd name="T11" fmla="*/ 50 w 50"/>
                        <a:gd name="T12" fmla="*/ 16 h 16"/>
                      </a:gdLst>
                      <a:ahLst/>
                      <a:cxnLst>
                        <a:cxn ang="T6">
                          <a:pos x="T0" y="T1"/>
                        </a:cxn>
                        <a:cxn ang="T7">
                          <a:pos x="T2" y="T3"/>
                        </a:cxn>
                        <a:cxn ang="T8">
                          <a:pos x="T4" y="T5"/>
                        </a:cxn>
                      </a:cxnLst>
                      <a:rect l="T9" t="T10" r="T11" b="T12"/>
                      <a:pathLst>
                        <a:path w="50" h="16">
                          <a:moveTo>
                            <a:pt x="0" y="15"/>
                          </a:moveTo>
                          <a:lnTo>
                            <a:pt x="28" y="0"/>
                          </a:lnTo>
                          <a:lnTo>
                            <a:pt x="49" y="12"/>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912" name="Group 201"/>
                  <p:cNvGrpSpPr>
                    <a:grpSpLocks/>
                  </p:cNvGrpSpPr>
                  <p:nvPr/>
                </p:nvGrpSpPr>
                <p:grpSpPr bwMode="auto">
                  <a:xfrm>
                    <a:off x="758" y="2606"/>
                    <a:ext cx="302" cy="383"/>
                    <a:chOff x="758" y="2606"/>
                    <a:chExt cx="302" cy="383"/>
                  </a:xfrm>
                </p:grpSpPr>
                <p:sp>
                  <p:nvSpPr>
                    <p:cNvPr id="9913" name="Freeform 198"/>
                    <p:cNvSpPr>
                      <a:spLocks/>
                    </p:cNvSpPr>
                    <p:nvPr/>
                  </p:nvSpPr>
                  <p:spPr bwMode="auto">
                    <a:xfrm>
                      <a:off x="758" y="2606"/>
                      <a:ext cx="302" cy="383"/>
                    </a:xfrm>
                    <a:custGeom>
                      <a:avLst/>
                      <a:gdLst>
                        <a:gd name="T0" fmla="*/ 95 w 302"/>
                        <a:gd name="T1" fmla="*/ 0 h 383"/>
                        <a:gd name="T2" fmla="*/ 23 w 302"/>
                        <a:gd name="T3" fmla="*/ 28 h 383"/>
                        <a:gd name="T4" fmla="*/ 0 w 302"/>
                        <a:gd name="T5" fmla="*/ 118 h 383"/>
                        <a:gd name="T6" fmla="*/ 56 w 302"/>
                        <a:gd name="T7" fmla="*/ 178 h 383"/>
                        <a:gd name="T8" fmla="*/ 57 w 302"/>
                        <a:gd name="T9" fmla="*/ 189 h 383"/>
                        <a:gd name="T10" fmla="*/ 60 w 302"/>
                        <a:gd name="T11" fmla="*/ 203 h 383"/>
                        <a:gd name="T12" fmla="*/ 67 w 302"/>
                        <a:gd name="T13" fmla="*/ 212 h 383"/>
                        <a:gd name="T14" fmla="*/ 58 w 302"/>
                        <a:gd name="T15" fmla="*/ 277 h 383"/>
                        <a:gd name="T16" fmla="*/ 39 w 302"/>
                        <a:gd name="T17" fmla="*/ 381 h 383"/>
                        <a:gd name="T18" fmla="*/ 59 w 302"/>
                        <a:gd name="T19" fmla="*/ 382 h 383"/>
                        <a:gd name="T20" fmla="*/ 91 w 302"/>
                        <a:gd name="T21" fmla="*/ 376 h 383"/>
                        <a:gd name="T22" fmla="*/ 114 w 302"/>
                        <a:gd name="T23" fmla="*/ 306 h 383"/>
                        <a:gd name="T24" fmla="*/ 125 w 302"/>
                        <a:gd name="T25" fmla="*/ 281 h 383"/>
                        <a:gd name="T26" fmla="*/ 159 w 302"/>
                        <a:gd name="T27" fmla="*/ 213 h 383"/>
                        <a:gd name="T28" fmla="*/ 163 w 302"/>
                        <a:gd name="T29" fmla="*/ 284 h 383"/>
                        <a:gd name="T30" fmla="*/ 181 w 302"/>
                        <a:gd name="T31" fmla="*/ 370 h 383"/>
                        <a:gd name="T32" fmla="*/ 229 w 302"/>
                        <a:gd name="T33" fmla="*/ 371 h 383"/>
                        <a:gd name="T34" fmla="*/ 234 w 302"/>
                        <a:gd name="T35" fmla="*/ 279 h 383"/>
                        <a:gd name="T36" fmla="*/ 230 w 302"/>
                        <a:gd name="T37" fmla="*/ 186 h 383"/>
                        <a:gd name="T38" fmla="*/ 232 w 302"/>
                        <a:gd name="T39" fmla="*/ 140 h 383"/>
                        <a:gd name="T40" fmla="*/ 241 w 302"/>
                        <a:gd name="T41" fmla="*/ 125 h 383"/>
                        <a:gd name="T42" fmla="*/ 246 w 302"/>
                        <a:gd name="T43" fmla="*/ 126 h 383"/>
                        <a:gd name="T44" fmla="*/ 297 w 302"/>
                        <a:gd name="T45" fmla="*/ 110 h 383"/>
                        <a:gd name="T46" fmla="*/ 301 w 302"/>
                        <a:gd name="T47" fmla="*/ 81 h 383"/>
                        <a:gd name="T48" fmla="*/ 220 w 302"/>
                        <a:gd name="T49" fmla="*/ 10 h 383"/>
                        <a:gd name="T50" fmla="*/ 163 w 302"/>
                        <a:gd name="T51" fmla="*/ 0 h 383"/>
                        <a:gd name="T52" fmla="*/ 175 w 302"/>
                        <a:gd name="T53" fmla="*/ 48 h 383"/>
                        <a:gd name="T54" fmla="*/ 161 w 302"/>
                        <a:gd name="T55" fmla="*/ 95 h 383"/>
                        <a:gd name="T56" fmla="*/ 139 w 302"/>
                        <a:gd name="T57" fmla="*/ 51 h 383"/>
                        <a:gd name="T58" fmla="*/ 95 w 302"/>
                        <a:gd name="T59" fmla="*/ 0 h 38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02"/>
                        <a:gd name="T91" fmla="*/ 0 h 383"/>
                        <a:gd name="T92" fmla="*/ 302 w 302"/>
                        <a:gd name="T93" fmla="*/ 383 h 38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02" h="383">
                          <a:moveTo>
                            <a:pt x="95" y="0"/>
                          </a:moveTo>
                          <a:lnTo>
                            <a:pt x="23" y="28"/>
                          </a:lnTo>
                          <a:lnTo>
                            <a:pt x="0" y="118"/>
                          </a:lnTo>
                          <a:lnTo>
                            <a:pt x="56" y="178"/>
                          </a:lnTo>
                          <a:lnTo>
                            <a:pt x="57" y="189"/>
                          </a:lnTo>
                          <a:lnTo>
                            <a:pt x="60" y="203"/>
                          </a:lnTo>
                          <a:lnTo>
                            <a:pt x="67" y="212"/>
                          </a:lnTo>
                          <a:lnTo>
                            <a:pt x="58" y="277"/>
                          </a:lnTo>
                          <a:lnTo>
                            <a:pt x="39" y="381"/>
                          </a:lnTo>
                          <a:lnTo>
                            <a:pt x="59" y="382"/>
                          </a:lnTo>
                          <a:lnTo>
                            <a:pt x="91" y="376"/>
                          </a:lnTo>
                          <a:lnTo>
                            <a:pt x="114" y="306"/>
                          </a:lnTo>
                          <a:lnTo>
                            <a:pt x="125" y="281"/>
                          </a:lnTo>
                          <a:lnTo>
                            <a:pt x="159" y="213"/>
                          </a:lnTo>
                          <a:lnTo>
                            <a:pt x="163" y="284"/>
                          </a:lnTo>
                          <a:lnTo>
                            <a:pt x="181" y="370"/>
                          </a:lnTo>
                          <a:lnTo>
                            <a:pt x="229" y="371"/>
                          </a:lnTo>
                          <a:lnTo>
                            <a:pt x="234" y="279"/>
                          </a:lnTo>
                          <a:lnTo>
                            <a:pt x="230" y="186"/>
                          </a:lnTo>
                          <a:lnTo>
                            <a:pt x="232" y="140"/>
                          </a:lnTo>
                          <a:lnTo>
                            <a:pt x="241" y="125"/>
                          </a:lnTo>
                          <a:lnTo>
                            <a:pt x="246" y="126"/>
                          </a:lnTo>
                          <a:lnTo>
                            <a:pt x="297" y="110"/>
                          </a:lnTo>
                          <a:lnTo>
                            <a:pt x="301" y="81"/>
                          </a:lnTo>
                          <a:lnTo>
                            <a:pt x="220" y="10"/>
                          </a:lnTo>
                          <a:lnTo>
                            <a:pt x="163" y="0"/>
                          </a:lnTo>
                          <a:lnTo>
                            <a:pt x="175" y="48"/>
                          </a:lnTo>
                          <a:lnTo>
                            <a:pt x="161" y="95"/>
                          </a:lnTo>
                          <a:lnTo>
                            <a:pt x="139" y="51"/>
                          </a:lnTo>
                          <a:lnTo>
                            <a:pt x="95" y="0"/>
                          </a:lnTo>
                        </a:path>
                      </a:pathLst>
                    </a:custGeom>
                    <a:solidFill>
                      <a:srgbClr val="5F3F1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14" name="Freeform 199"/>
                    <p:cNvSpPr>
                      <a:spLocks/>
                    </p:cNvSpPr>
                    <p:nvPr/>
                  </p:nvSpPr>
                  <p:spPr bwMode="auto">
                    <a:xfrm>
                      <a:off x="775" y="2648"/>
                      <a:ext cx="72" cy="99"/>
                    </a:xfrm>
                    <a:custGeom>
                      <a:avLst/>
                      <a:gdLst>
                        <a:gd name="T0" fmla="*/ 35 w 72"/>
                        <a:gd name="T1" fmla="*/ 0 h 99"/>
                        <a:gd name="T2" fmla="*/ 42 w 72"/>
                        <a:gd name="T3" fmla="*/ 24 h 99"/>
                        <a:gd name="T4" fmla="*/ 39 w 72"/>
                        <a:gd name="T5" fmla="*/ 59 h 99"/>
                        <a:gd name="T6" fmla="*/ 0 w 72"/>
                        <a:gd name="T7" fmla="*/ 65 h 99"/>
                        <a:gd name="T8" fmla="*/ 39 w 72"/>
                        <a:gd name="T9" fmla="*/ 67 h 99"/>
                        <a:gd name="T10" fmla="*/ 50 w 72"/>
                        <a:gd name="T11" fmla="*/ 88 h 99"/>
                        <a:gd name="T12" fmla="*/ 71 w 72"/>
                        <a:gd name="T13" fmla="*/ 98 h 99"/>
                        <a:gd name="T14" fmla="*/ 64 w 72"/>
                        <a:gd name="T15" fmla="*/ 80 h 99"/>
                        <a:gd name="T16" fmla="*/ 57 w 72"/>
                        <a:gd name="T17" fmla="*/ 71 h 99"/>
                        <a:gd name="T18" fmla="*/ 53 w 72"/>
                        <a:gd name="T19" fmla="*/ 47 h 99"/>
                        <a:gd name="T20" fmla="*/ 35 w 72"/>
                        <a:gd name="T21" fmla="*/ 0 h 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2"/>
                        <a:gd name="T34" fmla="*/ 0 h 99"/>
                        <a:gd name="T35" fmla="*/ 72 w 72"/>
                        <a:gd name="T36" fmla="*/ 99 h 9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2" h="99">
                          <a:moveTo>
                            <a:pt x="35" y="0"/>
                          </a:moveTo>
                          <a:lnTo>
                            <a:pt x="42" y="24"/>
                          </a:lnTo>
                          <a:lnTo>
                            <a:pt x="39" y="59"/>
                          </a:lnTo>
                          <a:lnTo>
                            <a:pt x="0" y="65"/>
                          </a:lnTo>
                          <a:lnTo>
                            <a:pt x="39" y="67"/>
                          </a:lnTo>
                          <a:lnTo>
                            <a:pt x="50" y="88"/>
                          </a:lnTo>
                          <a:lnTo>
                            <a:pt x="71" y="98"/>
                          </a:lnTo>
                          <a:lnTo>
                            <a:pt x="64" y="80"/>
                          </a:lnTo>
                          <a:lnTo>
                            <a:pt x="57" y="71"/>
                          </a:lnTo>
                          <a:lnTo>
                            <a:pt x="53" y="47"/>
                          </a:lnTo>
                          <a:lnTo>
                            <a:pt x="35" y="0"/>
                          </a:lnTo>
                        </a:path>
                      </a:pathLst>
                    </a:custGeom>
                    <a:solidFill>
                      <a:srgbClr val="3F1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15" name="Freeform 200"/>
                    <p:cNvSpPr>
                      <a:spLocks/>
                    </p:cNvSpPr>
                    <p:nvPr/>
                  </p:nvSpPr>
                  <p:spPr bwMode="auto">
                    <a:xfrm>
                      <a:off x="844" y="2653"/>
                      <a:ext cx="23" cy="13"/>
                    </a:xfrm>
                    <a:custGeom>
                      <a:avLst/>
                      <a:gdLst>
                        <a:gd name="T0" fmla="*/ 0 w 23"/>
                        <a:gd name="T1" fmla="*/ 12 h 13"/>
                        <a:gd name="T2" fmla="*/ 5 w 23"/>
                        <a:gd name="T3" fmla="*/ 0 h 13"/>
                        <a:gd name="T4" fmla="*/ 22 w 23"/>
                        <a:gd name="T5" fmla="*/ 10 h 13"/>
                        <a:gd name="T6" fmla="*/ 0 w 23"/>
                        <a:gd name="T7" fmla="*/ 12 h 13"/>
                        <a:gd name="T8" fmla="*/ 0 60000 65536"/>
                        <a:gd name="T9" fmla="*/ 0 60000 65536"/>
                        <a:gd name="T10" fmla="*/ 0 60000 65536"/>
                        <a:gd name="T11" fmla="*/ 0 60000 65536"/>
                        <a:gd name="T12" fmla="*/ 0 w 23"/>
                        <a:gd name="T13" fmla="*/ 0 h 13"/>
                        <a:gd name="T14" fmla="*/ 23 w 23"/>
                        <a:gd name="T15" fmla="*/ 13 h 13"/>
                      </a:gdLst>
                      <a:ahLst/>
                      <a:cxnLst>
                        <a:cxn ang="T8">
                          <a:pos x="T0" y="T1"/>
                        </a:cxn>
                        <a:cxn ang="T9">
                          <a:pos x="T2" y="T3"/>
                        </a:cxn>
                        <a:cxn ang="T10">
                          <a:pos x="T4" y="T5"/>
                        </a:cxn>
                        <a:cxn ang="T11">
                          <a:pos x="T6" y="T7"/>
                        </a:cxn>
                      </a:cxnLst>
                      <a:rect l="T12" t="T13" r="T14" b="T15"/>
                      <a:pathLst>
                        <a:path w="23" h="13">
                          <a:moveTo>
                            <a:pt x="0" y="12"/>
                          </a:moveTo>
                          <a:lnTo>
                            <a:pt x="5" y="0"/>
                          </a:lnTo>
                          <a:lnTo>
                            <a:pt x="22" y="10"/>
                          </a:lnTo>
                          <a:lnTo>
                            <a:pt x="0" y="12"/>
                          </a:lnTo>
                        </a:path>
                      </a:pathLst>
                    </a:custGeom>
                    <a:solidFill>
                      <a:srgbClr val="FFDFB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grpSp>
            <p:nvGrpSpPr>
              <p:cNvPr id="9899" name="Group 213"/>
              <p:cNvGrpSpPr>
                <a:grpSpLocks/>
              </p:cNvGrpSpPr>
              <p:nvPr/>
            </p:nvGrpSpPr>
            <p:grpSpPr bwMode="auto">
              <a:xfrm>
                <a:off x="843" y="2540"/>
                <a:ext cx="160" cy="192"/>
                <a:chOff x="843" y="2540"/>
                <a:chExt cx="160" cy="192"/>
              </a:xfrm>
            </p:grpSpPr>
            <p:grpSp>
              <p:nvGrpSpPr>
                <p:cNvPr id="9900" name="Group 211"/>
                <p:cNvGrpSpPr>
                  <a:grpSpLocks/>
                </p:cNvGrpSpPr>
                <p:nvPr/>
              </p:nvGrpSpPr>
              <p:grpSpPr bwMode="auto">
                <a:xfrm>
                  <a:off x="843" y="2540"/>
                  <a:ext cx="93" cy="73"/>
                  <a:chOff x="843" y="2540"/>
                  <a:chExt cx="93" cy="73"/>
                </a:xfrm>
              </p:grpSpPr>
              <p:grpSp>
                <p:nvGrpSpPr>
                  <p:cNvPr id="9902" name="Group 209"/>
                  <p:cNvGrpSpPr>
                    <a:grpSpLocks/>
                  </p:cNvGrpSpPr>
                  <p:nvPr/>
                </p:nvGrpSpPr>
                <p:grpSpPr bwMode="auto">
                  <a:xfrm>
                    <a:off x="846" y="2540"/>
                    <a:ext cx="82" cy="73"/>
                    <a:chOff x="846" y="2540"/>
                    <a:chExt cx="82" cy="73"/>
                  </a:xfrm>
                </p:grpSpPr>
                <p:sp>
                  <p:nvSpPr>
                    <p:cNvPr id="9904" name="Freeform 204"/>
                    <p:cNvSpPr>
                      <a:spLocks/>
                    </p:cNvSpPr>
                    <p:nvPr/>
                  </p:nvSpPr>
                  <p:spPr bwMode="auto">
                    <a:xfrm>
                      <a:off x="846" y="2540"/>
                      <a:ext cx="82" cy="73"/>
                    </a:xfrm>
                    <a:custGeom>
                      <a:avLst/>
                      <a:gdLst>
                        <a:gd name="T0" fmla="*/ 80 w 82"/>
                        <a:gd name="T1" fmla="*/ 12 h 73"/>
                        <a:gd name="T2" fmla="*/ 81 w 82"/>
                        <a:gd name="T3" fmla="*/ 24 h 73"/>
                        <a:gd name="T4" fmla="*/ 78 w 82"/>
                        <a:gd name="T5" fmla="*/ 28 h 73"/>
                        <a:gd name="T6" fmla="*/ 81 w 82"/>
                        <a:gd name="T7" fmla="*/ 32 h 73"/>
                        <a:gd name="T8" fmla="*/ 80 w 82"/>
                        <a:gd name="T9" fmla="*/ 36 h 73"/>
                        <a:gd name="T10" fmla="*/ 79 w 82"/>
                        <a:gd name="T11" fmla="*/ 42 h 73"/>
                        <a:gd name="T12" fmla="*/ 78 w 82"/>
                        <a:gd name="T13" fmla="*/ 48 h 73"/>
                        <a:gd name="T14" fmla="*/ 79 w 82"/>
                        <a:gd name="T15" fmla="*/ 54 h 73"/>
                        <a:gd name="T16" fmla="*/ 74 w 82"/>
                        <a:gd name="T17" fmla="*/ 58 h 73"/>
                        <a:gd name="T18" fmla="*/ 66 w 82"/>
                        <a:gd name="T19" fmla="*/ 60 h 73"/>
                        <a:gd name="T20" fmla="*/ 69 w 82"/>
                        <a:gd name="T21" fmla="*/ 64 h 73"/>
                        <a:gd name="T22" fmla="*/ 55 w 82"/>
                        <a:gd name="T23" fmla="*/ 72 h 73"/>
                        <a:gd name="T24" fmla="*/ 12 w 82"/>
                        <a:gd name="T25" fmla="*/ 60 h 73"/>
                        <a:gd name="T26" fmla="*/ 10 w 82"/>
                        <a:gd name="T27" fmla="*/ 44 h 73"/>
                        <a:gd name="T28" fmla="*/ 8 w 82"/>
                        <a:gd name="T29" fmla="*/ 42 h 73"/>
                        <a:gd name="T30" fmla="*/ 6 w 82"/>
                        <a:gd name="T31" fmla="*/ 40 h 73"/>
                        <a:gd name="T32" fmla="*/ 2 w 82"/>
                        <a:gd name="T33" fmla="*/ 35 h 73"/>
                        <a:gd name="T34" fmla="*/ 0 w 82"/>
                        <a:gd name="T35" fmla="*/ 27 h 73"/>
                        <a:gd name="T36" fmla="*/ 5 w 82"/>
                        <a:gd name="T37" fmla="*/ 26 h 73"/>
                        <a:gd name="T38" fmla="*/ 4 w 82"/>
                        <a:gd name="T39" fmla="*/ 23 h 73"/>
                        <a:gd name="T40" fmla="*/ 4 w 82"/>
                        <a:gd name="T41" fmla="*/ 17 h 73"/>
                        <a:gd name="T42" fmla="*/ 4 w 82"/>
                        <a:gd name="T43" fmla="*/ 13 h 73"/>
                        <a:gd name="T44" fmla="*/ 8 w 82"/>
                        <a:gd name="T45" fmla="*/ 8 h 73"/>
                        <a:gd name="T46" fmla="*/ 12 w 82"/>
                        <a:gd name="T47" fmla="*/ 5 h 73"/>
                        <a:gd name="T48" fmla="*/ 20 w 82"/>
                        <a:gd name="T49" fmla="*/ 2 h 73"/>
                        <a:gd name="T50" fmla="*/ 29 w 82"/>
                        <a:gd name="T51" fmla="*/ 1 h 73"/>
                        <a:gd name="T52" fmla="*/ 38 w 82"/>
                        <a:gd name="T53" fmla="*/ 0 h 73"/>
                        <a:gd name="T54" fmla="*/ 47 w 82"/>
                        <a:gd name="T55" fmla="*/ 0 h 73"/>
                        <a:gd name="T56" fmla="*/ 56 w 82"/>
                        <a:gd name="T57" fmla="*/ 0 h 73"/>
                        <a:gd name="T58" fmla="*/ 63 w 82"/>
                        <a:gd name="T59" fmla="*/ 1 h 73"/>
                        <a:gd name="T60" fmla="*/ 71 w 82"/>
                        <a:gd name="T61" fmla="*/ 3 h 73"/>
                        <a:gd name="T62" fmla="*/ 76 w 82"/>
                        <a:gd name="T63" fmla="*/ 6 h 73"/>
                        <a:gd name="T64" fmla="*/ 77 w 82"/>
                        <a:gd name="T65" fmla="*/ 8 h 73"/>
                        <a:gd name="T66" fmla="*/ 80 w 82"/>
                        <a:gd name="T67" fmla="*/ 12 h 7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2"/>
                        <a:gd name="T103" fmla="*/ 0 h 73"/>
                        <a:gd name="T104" fmla="*/ 82 w 82"/>
                        <a:gd name="T105" fmla="*/ 73 h 7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2" h="73">
                          <a:moveTo>
                            <a:pt x="80" y="12"/>
                          </a:moveTo>
                          <a:lnTo>
                            <a:pt x="81" y="24"/>
                          </a:lnTo>
                          <a:lnTo>
                            <a:pt x="78" y="28"/>
                          </a:lnTo>
                          <a:lnTo>
                            <a:pt x="81" y="32"/>
                          </a:lnTo>
                          <a:lnTo>
                            <a:pt x="80" y="36"/>
                          </a:lnTo>
                          <a:lnTo>
                            <a:pt x="79" y="42"/>
                          </a:lnTo>
                          <a:lnTo>
                            <a:pt x="78" y="48"/>
                          </a:lnTo>
                          <a:lnTo>
                            <a:pt x="79" y="54"/>
                          </a:lnTo>
                          <a:lnTo>
                            <a:pt x="74" y="58"/>
                          </a:lnTo>
                          <a:lnTo>
                            <a:pt x="66" y="60"/>
                          </a:lnTo>
                          <a:lnTo>
                            <a:pt x="69" y="64"/>
                          </a:lnTo>
                          <a:lnTo>
                            <a:pt x="55" y="72"/>
                          </a:lnTo>
                          <a:lnTo>
                            <a:pt x="12" y="60"/>
                          </a:lnTo>
                          <a:lnTo>
                            <a:pt x="10" y="44"/>
                          </a:lnTo>
                          <a:lnTo>
                            <a:pt x="8" y="42"/>
                          </a:lnTo>
                          <a:lnTo>
                            <a:pt x="6" y="40"/>
                          </a:lnTo>
                          <a:lnTo>
                            <a:pt x="2" y="35"/>
                          </a:lnTo>
                          <a:lnTo>
                            <a:pt x="0" y="27"/>
                          </a:lnTo>
                          <a:lnTo>
                            <a:pt x="5" y="26"/>
                          </a:lnTo>
                          <a:lnTo>
                            <a:pt x="4" y="23"/>
                          </a:lnTo>
                          <a:lnTo>
                            <a:pt x="4" y="17"/>
                          </a:lnTo>
                          <a:lnTo>
                            <a:pt x="4" y="13"/>
                          </a:lnTo>
                          <a:lnTo>
                            <a:pt x="8" y="8"/>
                          </a:lnTo>
                          <a:lnTo>
                            <a:pt x="12" y="5"/>
                          </a:lnTo>
                          <a:lnTo>
                            <a:pt x="20" y="2"/>
                          </a:lnTo>
                          <a:lnTo>
                            <a:pt x="29" y="1"/>
                          </a:lnTo>
                          <a:lnTo>
                            <a:pt x="38" y="0"/>
                          </a:lnTo>
                          <a:lnTo>
                            <a:pt x="47" y="0"/>
                          </a:lnTo>
                          <a:lnTo>
                            <a:pt x="56" y="0"/>
                          </a:lnTo>
                          <a:lnTo>
                            <a:pt x="63" y="1"/>
                          </a:lnTo>
                          <a:lnTo>
                            <a:pt x="71" y="3"/>
                          </a:lnTo>
                          <a:lnTo>
                            <a:pt x="76" y="6"/>
                          </a:lnTo>
                          <a:lnTo>
                            <a:pt x="77" y="8"/>
                          </a:lnTo>
                          <a:lnTo>
                            <a:pt x="80" y="12"/>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905" name="Group 208"/>
                    <p:cNvGrpSpPr>
                      <a:grpSpLocks/>
                    </p:cNvGrpSpPr>
                    <p:nvPr/>
                  </p:nvGrpSpPr>
                  <p:grpSpPr bwMode="auto">
                    <a:xfrm>
                      <a:off x="855" y="2565"/>
                      <a:ext cx="71" cy="35"/>
                      <a:chOff x="855" y="2565"/>
                      <a:chExt cx="71" cy="35"/>
                    </a:xfrm>
                  </p:grpSpPr>
                  <p:sp>
                    <p:nvSpPr>
                      <p:cNvPr id="9906" name="Freeform 205"/>
                      <p:cNvSpPr>
                        <a:spLocks/>
                      </p:cNvSpPr>
                      <p:nvPr/>
                    </p:nvSpPr>
                    <p:spPr bwMode="auto">
                      <a:xfrm>
                        <a:off x="882" y="2565"/>
                        <a:ext cx="27" cy="6"/>
                      </a:xfrm>
                      <a:custGeom>
                        <a:avLst/>
                        <a:gdLst>
                          <a:gd name="T0" fmla="*/ 0 w 27"/>
                          <a:gd name="T1" fmla="*/ 1 h 6"/>
                          <a:gd name="T2" fmla="*/ 12 w 27"/>
                          <a:gd name="T3" fmla="*/ 0 h 6"/>
                          <a:gd name="T4" fmla="*/ 20 w 27"/>
                          <a:gd name="T5" fmla="*/ 1 h 6"/>
                          <a:gd name="T6" fmla="*/ 23 w 27"/>
                          <a:gd name="T7" fmla="*/ 1 h 6"/>
                          <a:gd name="T8" fmla="*/ 26 w 27"/>
                          <a:gd name="T9" fmla="*/ 2 h 6"/>
                          <a:gd name="T10" fmla="*/ 24 w 27"/>
                          <a:gd name="T11" fmla="*/ 3 h 6"/>
                          <a:gd name="T12" fmla="*/ 22 w 27"/>
                          <a:gd name="T13" fmla="*/ 4 h 6"/>
                          <a:gd name="T14" fmla="*/ 23 w 27"/>
                          <a:gd name="T15" fmla="*/ 5 h 6"/>
                          <a:gd name="T16" fmla="*/ 15 w 27"/>
                          <a:gd name="T17" fmla="*/ 4 h 6"/>
                          <a:gd name="T18" fmla="*/ 7 w 27"/>
                          <a:gd name="T19" fmla="*/ 5 h 6"/>
                          <a:gd name="T20" fmla="*/ 11 w 27"/>
                          <a:gd name="T21" fmla="*/ 4 h 6"/>
                          <a:gd name="T22" fmla="*/ 6 w 27"/>
                          <a:gd name="T23" fmla="*/ 3 h 6"/>
                          <a:gd name="T24" fmla="*/ 0 w 27"/>
                          <a:gd name="T25" fmla="*/ 1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
                          <a:gd name="T40" fmla="*/ 0 h 6"/>
                          <a:gd name="T41" fmla="*/ 27 w 27"/>
                          <a:gd name="T42" fmla="*/ 6 h 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 h="6">
                            <a:moveTo>
                              <a:pt x="0" y="1"/>
                            </a:moveTo>
                            <a:lnTo>
                              <a:pt x="12" y="0"/>
                            </a:lnTo>
                            <a:lnTo>
                              <a:pt x="20" y="1"/>
                            </a:lnTo>
                            <a:lnTo>
                              <a:pt x="23" y="1"/>
                            </a:lnTo>
                            <a:lnTo>
                              <a:pt x="26" y="2"/>
                            </a:lnTo>
                            <a:lnTo>
                              <a:pt x="24" y="3"/>
                            </a:lnTo>
                            <a:lnTo>
                              <a:pt x="22" y="4"/>
                            </a:lnTo>
                            <a:lnTo>
                              <a:pt x="23" y="5"/>
                            </a:lnTo>
                            <a:lnTo>
                              <a:pt x="15" y="4"/>
                            </a:lnTo>
                            <a:lnTo>
                              <a:pt x="7" y="5"/>
                            </a:lnTo>
                            <a:lnTo>
                              <a:pt x="11" y="4"/>
                            </a:lnTo>
                            <a:lnTo>
                              <a:pt x="6" y="3"/>
                            </a:lnTo>
                            <a:lnTo>
                              <a:pt x="0" y="1"/>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07" name="Freeform 206"/>
                      <p:cNvSpPr>
                        <a:spLocks/>
                      </p:cNvSpPr>
                      <p:nvPr/>
                    </p:nvSpPr>
                    <p:spPr bwMode="auto">
                      <a:xfrm>
                        <a:off x="921" y="2582"/>
                        <a:ext cx="5" cy="2"/>
                      </a:xfrm>
                      <a:custGeom>
                        <a:avLst/>
                        <a:gdLst>
                          <a:gd name="T0" fmla="*/ 0 w 5"/>
                          <a:gd name="T1" fmla="*/ 0 h 2"/>
                          <a:gd name="T2" fmla="*/ 4 w 5"/>
                          <a:gd name="T3" fmla="*/ 0 h 2"/>
                          <a:gd name="T4" fmla="*/ 3 w 5"/>
                          <a:gd name="T5" fmla="*/ 1 h 2"/>
                          <a:gd name="T6" fmla="*/ 0 w 5"/>
                          <a:gd name="T7" fmla="*/ 0 h 2"/>
                          <a:gd name="T8" fmla="*/ 0 60000 65536"/>
                          <a:gd name="T9" fmla="*/ 0 60000 65536"/>
                          <a:gd name="T10" fmla="*/ 0 60000 65536"/>
                          <a:gd name="T11" fmla="*/ 0 60000 65536"/>
                          <a:gd name="T12" fmla="*/ 0 w 5"/>
                          <a:gd name="T13" fmla="*/ 0 h 2"/>
                          <a:gd name="T14" fmla="*/ 5 w 5"/>
                          <a:gd name="T15" fmla="*/ 2 h 2"/>
                        </a:gdLst>
                        <a:ahLst/>
                        <a:cxnLst>
                          <a:cxn ang="T8">
                            <a:pos x="T0" y="T1"/>
                          </a:cxn>
                          <a:cxn ang="T9">
                            <a:pos x="T2" y="T3"/>
                          </a:cxn>
                          <a:cxn ang="T10">
                            <a:pos x="T4" y="T5"/>
                          </a:cxn>
                          <a:cxn ang="T11">
                            <a:pos x="T6" y="T7"/>
                          </a:cxn>
                        </a:cxnLst>
                        <a:rect l="T12" t="T13" r="T14" b="T15"/>
                        <a:pathLst>
                          <a:path w="5" h="2">
                            <a:moveTo>
                              <a:pt x="0" y="0"/>
                            </a:moveTo>
                            <a:lnTo>
                              <a:pt x="4" y="0"/>
                            </a:lnTo>
                            <a:lnTo>
                              <a:pt x="3" y="1"/>
                            </a:lnTo>
                            <a:lnTo>
                              <a:pt x="0" y="0"/>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908" name="Freeform 207"/>
                      <p:cNvSpPr>
                        <a:spLocks/>
                      </p:cNvSpPr>
                      <p:nvPr/>
                    </p:nvSpPr>
                    <p:spPr bwMode="auto">
                      <a:xfrm>
                        <a:off x="855" y="2583"/>
                        <a:ext cx="43" cy="17"/>
                      </a:xfrm>
                      <a:custGeom>
                        <a:avLst/>
                        <a:gdLst>
                          <a:gd name="T0" fmla="*/ 3 w 43"/>
                          <a:gd name="T1" fmla="*/ 2 h 17"/>
                          <a:gd name="T2" fmla="*/ 8 w 43"/>
                          <a:gd name="T3" fmla="*/ 1 h 17"/>
                          <a:gd name="T4" fmla="*/ 18 w 43"/>
                          <a:gd name="T5" fmla="*/ 10 h 17"/>
                          <a:gd name="T6" fmla="*/ 42 w 43"/>
                          <a:gd name="T7" fmla="*/ 16 h 17"/>
                          <a:gd name="T8" fmla="*/ 17 w 43"/>
                          <a:gd name="T9" fmla="*/ 12 h 17"/>
                          <a:gd name="T10" fmla="*/ 7 w 43"/>
                          <a:gd name="T11" fmla="*/ 7 h 17"/>
                          <a:gd name="T12" fmla="*/ 2 w 43"/>
                          <a:gd name="T13" fmla="*/ 9 h 17"/>
                          <a:gd name="T14" fmla="*/ 0 w 43"/>
                          <a:gd name="T15" fmla="*/ 0 h 17"/>
                          <a:gd name="T16" fmla="*/ 3 w 43"/>
                          <a:gd name="T17" fmla="*/ 2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17"/>
                          <a:gd name="T29" fmla="*/ 43 w 43"/>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17">
                            <a:moveTo>
                              <a:pt x="3" y="2"/>
                            </a:moveTo>
                            <a:lnTo>
                              <a:pt x="8" y="1"/>
                            </a:lnTo>
                            <a:lnTo>
                              <a:pt x="18" y="10"/>
                            </a:lnTo>
                            <a:lnTo>
                              <a:pt x="42" y="16"/>
                            </a:lnTo>
                            <a:lnTo>
                              <a:pt x="17" y="12"/>
                            </a:lnTo>
                            <a:lnTo>
                              <a:pt x="7" y="7"/>
                            </a:lnTo>
                            <a:lnTo>
                              <a:pt x="2" y="9"/>
                            </a:lnTo>
                            <a:lnTo>
                              <a:pt x="0" y="0"/>
                            </a:lnTo>
                            <a:lnTo>
                              <a:pt x="3" y="2"/>
                            </a:lnTo>
                          </a:path>
                        </a:pathLst>
                      </a:custGeom>
                      <a:solidFill>
                        <a:srgbClr val="7F5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sp>
                <p:nvSpPr>
                  <p:cNvPr id="9903" name="Freeform 210"/>
                  <p:cNvSpPr>
                    <a:spLocks/>
                  </p:cNvSpPr>
                  <p:nvPr/>
                </p:nvSpPr>
                <p:spPr bwMode="auto">
                  <a:xfrm>
                    <a:off x="843" y="2540"/>
                    <a:ext cx="93" cy="46"/>
                  </a:xfrm>
                  <a:custGeom>
                    <a:avLst/>
                    <a:gdLst>
                      <a:gd name="T0" fmla="*/ 13 w 93"/>
                      <a:gd name="T1" fmla="*/ 45 h 46"/>
                      <a:gd name="T2" fmla="*/ 6 w 93"/>
                      <a:gd name="T3" fmla="*/ 40 h 46"/>
                      <a:gd name="T4" fmla="*/ 2 w 93"/>
                      <a:gd name="T5" fmla="*/ 33 h 46"/>
                      <a:gd name="T6" fmla="*/ 0 w 93"/>
                      <a:gd name="T7" fmla="*/ 24 h 46"/>
                      <a:gd name="T8" fmla="*/ 0 w 93"/>
                      <a:gd name="T9" fmla="*/ 15 h 46"/>
                      <a:gd name="T10" fmla="*/ 3 w 93"/>
                      <a:gd name="T11" fmla="*/ 8 h 46"/>
                      <a:gd name="T12" fmla="*/ 12 w 93"/>
                      <a:gd name="T13" fmla="*/ 3 h 46"/>
                      <a:gd name="T14" fmla="*/ 22 w 93"/>
                      <a:gd name="T15" fmla="*/ 1 h 46"/>
                      <a:gd name="T16" fmla="*/ 40 w 93"/>
                      <a:gd name="T17" fmla="*/ 0 h 46"/>
                      <a:gd name="T18" fmla="*/ 64 w 93"/>
                      <a:gd name="T19" fmla="*/ 1 h 46"/>
                      <a:gd name="T20" fmla="*/ 79 w 93"/>
                      <a:gd name="T21" fmla="*/ 3 h 46"/>
                      <a:gd name="T22" fmla="*/ 88 w 93"/>
                      <a:gd name="T23" fmla="*/ 4 h 46"/>
                      <a:gd name="T24" fmla="*/ 92 w 93"/>
                      <a:gd name="T25" fmla="*/ 4 h 46"/>
                      <a:gd name="T26" fmla="*/ 87 w 93"/>
                      <a:gd name="T27" fmla="*/ 7 h 46"/>
                      <a:gd name="T28" fmla="*/ 83 w 93"/>
                      <a:gd name="T29" fmla="*/ 12 h 46"/>
                      <a:gd name="T30" fmla="*/ 83 w 93"/>
                      <a:gd name="T31" fmla="*/ 14 h 46"/>
                      <a:gd name="T32" fmla="*/ 75 w 93"/>
                      <a:gd name="T33" fmla="*/ 11 h 46"/>
                      <a:gd name="T34" fmla="*/ 64 w 93"/>
                      <a:gd name="T35" fmla="*/ 10 h 46"/>
                      <a:gd name="T36" fmla="*/ 51 w 93"/>
                      <a:gd name="T37" fmla="*/ 10 h 46"/>
                      <a:gd name="T38" fmla="*/ 41 w 93"/>
                      <a:gd name="T39" fmla="*/ 10 h 46"/>
                      <a:gd name="T40" fmla="*/ 31 w 93"/>
                      <a:gd name="T41" fmla="*/ 10 h 46"/>
                      <a:gd name="T42" fmla="*/ 36 w 93"/>
                      <a:gd name="T43" fmla="*/ 11 h 46"/>
                      <a:gd name="T44" fmla="*/ 36 w 93"/>
                      <a:gd name="T45" fmla="*/ 14 h 46"/>
                      <a:gd name="T46" fmla="*/ 33 w 93"/>
                      <a:gd name="T47" fmla="*/ 17 h 46"/>
                      <a:gd name="T48" fmla="*/ 27 w 93"/>
                      <a:gd name="T49" fmla="*/ 22 h 46"/>
                      <a:gd name="T50" fmla="*/ 24 w 93"/>
                      <a:gd name="T51" fmla="*/ 27 h 46"/>
                      <a:gd name="T52" fmla="*/ 24 w 93"/>
                      <a:gd name="T53" fmla="*/ 33 h 46"/>
                      <a:gd name="T54" fmla="*/ 16 w 93"/>
                      <a:gd name="T55" fmla="*/ 30 h 46"/>
                      <a:gd name="T56" fmla="*/ 16 w 93"/>
                      <a:gd name="T57" fmla="*/ 27 h 46"/>
                      <a:gd name="T58" fmla="*/ 11 w 93"/>
                      <a:gd name="T59" fmla="*/ 26 h 46"/>
                      <a:gd name="T60" fmla="*/ 5 w 93"/>
                      <a:gd name="T61" fmla="*/ 26 h 46"/>
                      <a:gd name="T62" fmla="*/ 4 w 93"/>
                      <a:gd name="T63" fmla="*/ 28 h 46"/>
                      <a:gd name="T64" fmla="*/ 6 w 93"/>
                      <a:gd name="T65" fmla="*/ 36 h 46"/>
                      <a:gd name="T66" fmla="*/ 10 w 93"/>
                      <a:gd name="T67" fmla="*/ 40 h 46"/>
                      <a:gd name="T68" fmla="*/ 13 w 93"/>
                      <a:gd name="T69" fmla="*/ 45 h 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3"/>
                      <a:gd name="T106" fmla="*/ 0 h 46"/>
                      <a:gd name="T107" fmla="*/ 93 w 93"/>
                      <a:gd name="T108" fmla="*/ 46 h 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3" h="46">
                        <a:moveTo>
                          <a:pt x="13" y="45"/>
                        </a:moveTo>
                        <a:lnTo>
                          <a:pt x="6" y="40"/>
                        </a:lnTo>
                        <a:lnTo>
                          <a:pt x="2" y="33"/>
                        </a:lnTo>
                        <a:lnTo>
                          <a:pt x="0" y="24"/>
                        </a:lnTo>
                        <a:lnTo>
                          <a:pt x="0" y="15"/>
                        </a:lnTo>
                        <a:lnTo>
                          <a:pt x="3" y="8"/>
                        </a:lnTo>
                        <a:lnTo>
                          <a:pt x="12" y="3"/>
                        </a:lnTo>
                        <a:lnTo>
                          <a:pt x="22" y="1"/>
                        </a:lnTo>
                        <a:lnTo>
                          <a:pt x="40" y="0"/>
                        </a:lnTo>
                        <a:lnTo>
                          <a:pt x="64" y="1"/>
                        </a:lnTo>
                        <a:lnTo>
                          <a:pt x="79" y="3"/>
                        </a:lnTo>
                        <a:lnTo>
                          <a:pt x="88" y="4"/>
                        </a:lnTo>
                        <a:lnTo>
                          <a:pt x="92" y="4"/>
                        </a:lnTo>
                        <a:lnTo>
                          <a:pt x="87" y="7"/>
                        </a:lnTo>
                        <a:lnTo>
                          <a:pt x="83" y="12"/>
                        </a:lnTo>
                        <a:lnTo>
                          <a:pt x="83" y="14"/>
                        </a:lnTo>
                        <a:lnTo>
                          <a:pt x="75" y="11"/>
                        </a:lnTo>
                        <a:lnTo>
                          <a:pt x="64" y="10"/>
                        </a:lnTo>
                        <a:lnTo>
                          <a:pt x="51" y="10"/>
                        </a:lnTo>
                        <a:lnTo>
                          <a:pt x="41" y="10"/>
                        </a:lnTo>
                        <a:lnTo>
                          <a:pt x="31" y="10"/>
                        </a:lnTo>
                        <a:lnTo>
                          <a:pt x="36" y="11"/>
                        </a:lnTo>
                        <a:lnTo>
                          <a:pt x="36" y="14"/>
                        </a:lnTo>
                        <a:lnTo>
                          <a:pt x="33" y="17"/>
                        </a:lnTo>
                        <a:lnTo>
                          <a:pt x="27" y="22"/>
                        </a:lnTo>
                        <a:lnTo>
                          <a:pt x="24" y="27"/>
                        </a:lnTo>
                        <a:lnTo>
                          <a:pt x="24" y="33"/>
                        </a:lnTo>
                        <a:lnTo>
                          <a:pt x="16" y="30"/>
                        </a:lnTo>
                        <a:lnTo>
                          <a:pt x="16" y="27"/>
                        </a:lnTo>
                        <a:lnTo>
                          <a:pt x="11" y="26"/>
                        </a:lnTo>
                        <a:lnTo>
                          <a:pt x="5" y="26"/>
                        </a:lnTo>
                        <a:lnTo>
                          <a:pt x="4" y="28"/>
                        </a:lnTo>
                        <a:lnTo>
                          <a:pt x="6" y="36"/>
                        </a:lnTo>
                        <a:lnTo>
                          <a:pt x="10" y="40"/>
                        </a:lnTo>
                        <a:lnTo>
                          <a:pt x="13" y="45"/>
                        </a:lnTo>
                      </a:path>
                    </a:pathLst>
                  </a:custGeom>
                  <a:solidFill>
                    <a:srgbClr val="BF7F1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901" name="Freeform 212"/>
                <p:cNvSpPr>
                  <a:spLocks/>
                </p:cNvSpPr>
                <p:nvPr/>
              </p:nvSpPr>
              <p:spPr bwMode="auto">
                <a:xfrm>
                  <a:off x="923" y="2709"/>
                  <a:ext cx="80" cy="23"/>
                </a:xfrm>
                <a:custGeom>
                  <a:avLst/>
                  <a:gdLst>
                    <a:gd name="T0" fmla="*/ 79 w 80"/>
                    <a:gd name="T1" fmla="*/ 20 h 23"/>
                    <a:gd name="T2" fmla="*/ 61 w 80"/>
                    <a:gd name="T3" fmla="*/ 22 h 23"/>
                    <a:gd name="T4" fmla="*/ 35 w 80"/>
                    <a:gd name="T5" fmla="*/ 20 h 23"/>
                    <a:gd name="T6" fmla="*/ 13 w 80"/>
                    <a:gd name="T7" fmla="*/ 17 h 23"/>
                    <a:gd name="T8" fmla="*/ 0 w 80"/>
                    <a:gd name="T9" fmla="*/ 4 h 23"/>
                    <a:gd name="T10" fmla="*/ 36 w 80"/>
                    <a:gd name="T11" fmla="*/ 6 h 23"/>
                    <a:gd name="T12" fmla="*/ 33 w 80"/>
                    <a:gd name="T13" fmla="*/ 0 h 23"/>
                    <a:gd name="T14" fmla="*/ 50 w 80"/>
                    <a:gd name="T15" fmla="*/ 1 h 23"/>
                    <a:gd name="T16" fmla="*/ 66 w 80"/>
                    <a:gd name="T17" fmla="*/ 6 h 23"/>
                    <a:gd name="T18" fmla="*/ 73 w 80"/>
                    <a:gd name="T19" fmla="*/ 7 h 23"/>
                    <a:gd name="T20" fmla="*/ 79 w 80"/>
                    <a:gd name="T21" fmla="*/ 20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0"/>
                    <a:gd name="T34" fmla="*/ 0 h 23"/>
                    <a:gd name="T35" fmla="*/ 80 w 80"/>
                    <a:gd name="T36" fmla="*/ 23 h 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0" h="23">
                      <a:moveTo>
                        <a:pt x="79" y="20"/>
                      </a:moveTo>
                      <a:lnTo>
                        <a:pt x="61" y="22"/>
                      </a:lnTo>
                      <a:lnTo>
                        <a:pt x="35" y="20"/>
                      </a:lnTo>
                      <a:lnTo>
                        <a:pt x="13" y="17"/>
                      </a:lnTo>
                      <a:lnTo>
                        <a:pt x="0" y="4"/>
                      </a:lnTo>
                      <a:lnTo>
                        <a:pt x="36" y="6"/>
                      </a:lnTo>
                      <a:lnTo>
                        <a:pt x="33" y="0"/>
                      </a:lnTo>
                      <a:lnTo>
                        <a:pt x="50" y="1"/>
                      </a:lnTo>
                      <a:lnTo>
                        <a:pt x="66" y="6"/>
                      </a:lnTo>
                      <a:lnTo>
                        <a:pt x="73" y="7"/>
                      </a:lnTo>
                      <a:lnTo>
                        <a:pt x="79" y="2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sp>
          <p:nvSpPr>
            <p:cNvPr id="9836" name="Freeform 215"/>
            <p:cNvSpPr>
              <a:spLocks/>
            </p:cNvSpPr>
            <p:nvPr/>
          </p:nvSpPr>
          <p:spPr bwMode="auto">
            <a:xfrm>
              <a:off x="1313" y="2807"/>
              <a:ext cx="24" cy="37"/>
            </a:xfrm>
            <a:custGeom>
              <a:avLst/>
              <a:gdLst>
                <a:gd name="T0" fmla="*/ 22 w 24"/>
                <a:gd name="T1" fmla="*/ 0 h 37"/>
                <a:gd name="T2" fmla="*/ 23 w 24"/>
                <a:gd name="T3" fmla="*/ 20 h 37"/>
                <a:gd name="T4" fmla="*/ 11 w 24"/>
                <a:gd name="T5" fmla="*/ 32 h 37"/>
                <a:gd name="T6" fmla="*/ 5 w 24"/>
                <a:gd name="T7" fmla="*/ 36 h 37"/>
                <a:gd name="T8" fmla="*/ 6 w 24"/>
                <a:gd name="T9" fmla="*/ 19 h 37"/>
                <a:gd name="T10" fmla="*/ 4 w 24"/>
                <a:gd name="T11" fmla="*/ 21 h 37"/>
                <a:gd name="T12" fmla="*/ 1 w 24"/>
                <a:gd name="T13" fmla="*/ 26 h 37"/>
                <a:gd name="T14" fmla="*/ 0 w 24"/>
                <a:gd name="T15" fmla="*/ 20 h 37"/>
                <a:gd name="T16" fmla="*/ 3 w 24"/>
                <a:gd name="T17" fmla="*/ 9 h 37"/>
                <a:gd name="T18" fmla="*/ 11 w 24"/>
                <a:gd name="T19" fmla="*/ 0 h 37"/>
                <a:gd name="T20" fmla="*/ 22 w 24"/>
                <a:gd name="T21" fmla="*/ 0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37"/>
                <a:gd name="T35" fmla="*/ 24 w 24"/>
                <a:gd name="T36" fmla="*/ 37 h 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37">
                  <a:moveTo>
                    <a:pt x="22" y="0"/>
                  </a:moveTo>
                  <a:lnTo>
                    <a:pt x="23" y="20"/>
                  </a:lnTo>
                  <a:lnTo>
                    <a:pt x="11" y="32"/>
                  </a:lnTo>
                  <a:lnTo>
                    <a:pt x="5" y="36"/>
                  </a:lnTo>
                  <a:lnTo>
                    <a:pt x="6" y="19"/>
                  </a:lnTo>
                  <a:lnTo>
                    <a:pt x="4" y="21"/>
                  </a:lnTo>
                  <a:lnTo>
                    <a:pt x="1" y="26"/>
                  </a:lnTo>
                  <a:lnTo>
                    <a:pt x="0" y="20"/>
                  </a:lnTo>
                  <a:lnTo>
                    <a:pt x="3" y="9"/>
                  </a:lnTo>
                  <a:lnTo>
                    <a:pt x="11" y="0"/>
                  </a:lnTo>
                  <a:lnTo>
                    <a:pt x="22" y="0"/>
                  </a:lnTo>
                </a:path>
              </a:pathLst>
            </a:custGeom>
            <a:solidFill>
              <a:srgbClr val="FF7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37" name="Freeform 216"/>
            <p:cNvSpPr>
              <a:spLocks/>
            </p:cNvSpPr>
            <p:nvPr/>
          </p:nvSpPr>
          <p:spPr bwMode="auto">
            <a:xfrm>
              <a:off x="1167" y="2797"/>
              <a:ext cx="28" cy="34"/>
            </a:xfrm>
            <a:custGeom>
              <a:avLst/>
              <a:gdLst>
                <a:gd name="T0" fmla="*/ 19 w 28"/>
                <a:gd name="T1" fmla="*/ 0 h 34"/>
                <a:gd name="T2" fmla="*/ 27 w 28"/>
                <a:gd name="T3" fmla="*/ 17 h 34"/>
                <a:gd name="T4" fmla="*/ 13 w 28"/>
                <a:gd name="T5" fmla="*/ 33 h 34"/>
                <a:gd name="T6" fmla="*/ 8 w 28"/>
                <a:gd name="T7" fmla="*/ 31 h 34"/>
                <a:gd name="T8" fmla="*/ 0 w 28"/>
                <a:gd name="T9" fmla="*/ 30 h 34"/>
                <a:gd name="T10" fmla="*/ 3 w 28"/>
                <a:gd name="T11" fmla="*/ 25 h 34"/>
                <a:gd name="T12" fmla="*/ 4 w 28"/>
                <a:gd name="T13" fmla="*/ 18 h 34"/>
                <a:gd name="T14" fmla="*/ 0 w 28"/>
                <a:gd name="T15" fmla="*/ 12 h 34"/>
                <a:gd name="T16" fmla="*/ 3 w 28"/>
                <a:gd name="T17" fmla="*/ 1 h 34"/>
                <a:gd name="T18" fmla="*/ 19 w 28"/>
                <a:gd name="T19" fmla="*/ 0 h 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
                <a:gd name="T31" fmla="*/ 0 h 34"/>
                <a:gd name="T32" fmla="*/ 28 w 28"/>
                <a:gd name="T33" fmla="*/ 34 h 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 h="34">
                  <a:moveTo>
                    <a:pt x="19" y="0"/>
                  </a:moveTo>
                  <a:lnTo>
                    <a:pt x="27" y="17"/>
                  </a:lnTo>
                  <a:lnTo>
                    <a:pt x="13" y="33"/>
                  </a:lnTo>
                  <a:lnTo>
                    <a:pt x="8" y="31"/>
                  </a:lnTo>
                  <a:lnTo>
                    <a:pt x="0" y="30"/>
                  </a:lnTo>
                  <a:lnTo>
                    <a:pt x="3" y="25"/>
                  </a:lnTo>
                  <a:lnTo>
                    <a:pt x="4" y="18"/>
                  </a:lnTo>
                  <a:lnTo>
                    <a:pt x="0" y="12"/>
                  </a:lnTo>
                  <a:lnTo>
                    <a:pt x="3" y="1"/>
                  </a:lnTo>
                  <a:lnTo>
                    <a:pt x="19" y="0"/>
                  </a:lnTo>
                </a:path>
              </a:pathLst>
            </a:custGeom>
            <a:solidFill>
              <a:srgbClr val="FF7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838" name="Group 232"/>
            <p:cNvGrpSpPr>
              <a:grpSpLocks/>
            </p:cNvGrpSpPr>
            <p:nvPr/>
          </p:nvGrpSpPr>
          <p:grpSpPr bwMode="auto">
            <a:xfrm>
              <a:off x="1435" y="2570"/>
              <a:ext cx="192" cy="461"/>
              <a:chOff x="1435" y="2570"/>
              <a:chExt cx="192" cy="461"/>
            </a:xfrm>
          </p:grpSpPr>
          <p:sp>
            <p:nvSpPr>
              <p:cNvPr id="9883" name="Freeform 217"/>
              <p:cNvSpPr>
                <a:spLocks/>
              </p:cNvSpPr>
              <p:nvPr/>
            </p:nvSpPr>
            <p:spPr bwMode="auto">
              <a:xfrm>
                <a:off x="1475" y="2885"/>
                <a:ext cx="100" cy="134"/>
              </a:xfrm>
              <a:custGeom>
                <a:avLst/>
                <a:gdLst>
                  <a:gd name="T0" fmla="*/ 22 w 100"/>
                  <a:gd name="T1" fmla="*/ 0 h 134"/>
                  <a:gd name="T2" fmla="*/ 20 w 100"/>
                  <a:gd name="T3" fmla="*/ 16 h 134"/>
                  <a:gd name="T4" fmla="*/ 18 w 100"/>
                  <a:gd name="T5" fmla="*/ 34 h 134"/>
                  <a:gd name="T6" fmla="*/ 18 w 100"/>
                  <a:gd name="T7" fmla="*/ 51 h 134"/>
                  <a:gd name="T8" fmla="*/ 20 w 100"/>
                  <a:gd name="T9" fmla="*/ 68 h 134"/>
                  <a:gd name="T10" fmla="*/ 20 w 100"/>
                  <a:gd name="T11" fmla="*/ 81 h 134"/>
                  <a:gd name="T12" fmla="*/ 20 w 100"/>
                  <a:gd name="T13" fmla="*/ 98 h 134"/>
                  <a:gd name="T14" fmla="*/ 18 w 100"/>
                  <a:gd name="T15" fmla="*/ 105 h 134"/>
                  <a:gd name="T16" fmla="*/ 5 w 100"/>
                  <a:gd name="T17" fmla="*/ 125 h 134"/>
                  <a:gd name="T18" fmla="*/ 0 w 100"/>
                  <a:gd name="T19" fmla="*/ 133 h 134"/>
                  <a:gd name="T20" fmla="*/ 21 w 100"/>
                  <a:gd name="T21" fmla="*/ 133 h 134"/>
                  <a:gd name="T22" fmla="*/ 31 w 100"/>
                  <a:gd name="T23" fmla="*/ 124 h 134"/>
                  <a:gd name="T24" fmla="*/ 37 w 100"/>
                  <a:gd name="T25" fmla="*/ 113 h 134"/>
                  <a:gd name="T26" fmla="*/ 40 w 100"/>
                  <a:gd name="T27" fmla="*/ 97 h 134"/>
                  <a:gd name="T28" fmla="*/ 53 w 100"/>
                  <a:gd name="T29" fmla="*/ 51 h 134"/>
                  <a:gd name="T30" fmla="*/ 57 w 100"/>
                  <a:gd name="T31" fmla="*/ 39 h 134"/>
                  <a:gd name="T32" fmla="*/ 54 w 100"/>
                  <a:gd name="T33" fmla="*/ 63 h 134"/>
                  <a:gd name="T34" fmla="*/ 57 w 100"/>
                  <a:gd name="T35" fmla="*/ 78 h 134"/>
                  <a:gd name="T36" fmla="*/ 59 w 100"/>
                  <a:gd name="T37" fmla="*/ 92 h 134"/>
                  <a:gd name="T38" fmla="*/ 56 w 100"/>
                  <a:gd name="T39" fmla="*/ 105 h 134"/>
                  <a:gd name="T40" fmla="*/ 58 w 100"/>
                  <a:gd name="T41" fmla="*/ 111 h 134"/>
                  <a:gd name="T42" fmla="*/ 72 w 100"/>
                  <a:gd name="T43" fmla="*/ 131 h 134"/>
                  <a:gd name="T44" fmla="*/ 84 w 100"/>
                  <a:gd name="T45" fmla="*/ 131 h 134"/>
                  <a:gd name="T46" fmla="*/ 90 w 100"/>
                  <a:gd name="T47" fmla="*/ 131 h 134"/>
                  <a:gd name="T48" fmla="*/ 97 w 100"/>
                  <a:gd name="T49" fmla="*/ 127 h 134"/>
                  <a:gd name="T50" fmla="*/ 79 w 100"/>
                  <a:gd name="T51" fmla="*/ 105 h 134"/>
                  <a:gd name="T52" fmla="*/ 88 w 100"/>
                  <a:gd name="T53" fmla="*/ 59 h 134"/>
                  <a:gd name="T54" fmla="*/ 92 w 100"/>
                  <a:gd name="T55" fmla="*/ 38 h 134"/>
                  <a:gd name="T56" fmla="*/ 99 w 100"/>
                  <a:gd name="T57" fmla="*/ 1 h 134"/>
                  <a:gd name="T58" fmla="*/ 22 w 100"/>
                  <a:gd name="T59" fmla="*/ 0 h 13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00"/>
                  <a:gd name="T91" fmla="*/ 0 h 134"/>
                  <a:gd name="T92" fmla="*/ 100 w 100"/>
                  <a:gd name="T93" fmla="*/ 134 h 13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00" h="134">
                    <a:moveTo>
                      <a:pt x="22" y="0"/>
                    </a:moveTo>
                    <a:lnTo>
                      <a:pt x="20" y="16"/>
                    </a:lnTo>
                    <a:lnTo>
                      <a:pt x="18" y="34"/>
                    </a:lnTo>
                    <a:lnTo>
                      <a:pt x="18" y="51"/>
                    </a:lnTo>
                    <a:lnTo>
                      <a:pt x="20" y="68"/>
                    </a:lnTo>
                    <a:lnTo>
                      <a:pt x="20" y="81"/>
                    </a:lnTo>
                    <a:lnTo>
                      <a:pt x="20" y="98"/>
                    </a:lnTo>
                    <a:lnTo>
                      <a:pt x="18" y="105"/>
                    </a:lnTo>
                    <a:lnTo>
                      <a:pt x="5" y="125"/>
                    </a:lnTo>
                    <a:lnTo>
                      <a:pt x="0" y="133"/>
                    </a:lnTo>
                    <a:lnTo>
                      <a:pt x="21" y="133"/>
                    </a:lnTo>
                    <a:lnTo>
                      <a:pt x="31" y="124"/>
                    </a:lnTo>
                    <a:lnTo>
                      <a:pt x="37" y="113"/>
                    </a:lnTo>
                    <a:lnTo>
                      <a:pt x="40" y="97"/>
                    </a:lnTo>
                    <a:lnTo>
                      <a:pt x="53" y="51"/>
                    </a:lnTo>
                    <a:lnTo>
                      <a:pt x="57" y="39"/>
                    </a:lnTo>
                    <a:lnTo>
                      <a:pt x="54" y="63"/>
                    </a:lnTo>
                    <a:lnTo>
                      <a:pt x="57" y="78"/>
                    </a:lnTo>
                    <a:lnTo>
                      <a:pt x="59" y="92"/>
                    </a:lnTo>
                    <a:lnTo>
                      <a:pt x="56" y="105"/>
                    </a:lnTo>
                    <a:lnTo>
                      <a:pt x="58" y="111"/>
                    </a:lnTo>
                    <a:lnTo>
                      <a:pt x="72" y="131"/>
                    </a:lnTo>
                    <a:lnTo>
                      <a:pt x="84" y="131"/>
                    </a:lnTo>
                    <a:lnTo>
                      <a:pt x="90" y="131"/>
                    </a:lnTo>
                    <a:lnTo>
                      <a:pt x="97" y="127"/>
                    </a:lnTo>
                    <a:lnTo>
                      <a:pt x="79" y="105"/>
                    </a:lnTo>
                    <a:lnTo>
                      <a:pt x="88" y="59"/>
                    </a:lnTo>
                    <a:lnTo>
                      <a:pt x="92" y="38"/>
                    </a:lnTo>
                    <a:lnTo>
                      <a:pt x="99" y="1"/>
                    </a:lnTo>
                    <a:lnTo>
                      <a:pt x="22" y="0"/>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884" name="Group 220"/>
              <p:cNvGrpSpPr>
                <a:grpSpLocks/>
              </p:cNvGrpSpPr>
              <p:nvPr/>
            </p:nvGrpSpPr>
            <p:grpSpPr bwMode="auto">
              <a:xfrm>
                <a:off x="1437" y="2717"/>
                <a:ext cx="186" cy="133"/>
                <a:chOff x="1437" y="2717"/>
                <a:chExt cx="186" cy="133"/>
              </a:xfrm>
            </p:grpSpPr>
            <p:sp>
              <p:nvSpPr>
                <p:cNvPr id="9896" name="Freeform 218"/>
                <p:cNvSpPr>
                  <a:spLocks/>
                </p:cNvSpPr>
                <p:nvPr/>
              </p:nvSpPr>
              <p:spPr bwMode="auto">
                <a:xfrm>
                  <a:off x="1437" y="2721"/>
                  <a:ext cx="48" cy="129"/>
                </a:xfrm>
                <a:custGeom>
                  <a:avLst/>
                  <a:gdLst>
                    <a:gd name="T0" fmla="*/ 2 w 48"/>
                    <a:gd name="T1" fmla="*/ 0 h 129"/>
                    <a:gd name="T2" fmla="*/ 0 w 48"/>
                    <a:gd name="T3" fmla="*/ 29 h 129"/>
                    <a:gd name="T4" fmla="*/ 8 w 48"/>
                    <a:gd name="T5" fmla="*/ 69 h 129"/>
                    <a:gd name="T6" fmla="*/ 14 w 48"/>
                    <a:gd name="T7" fmla="*/ 103 h 129"/>
                    <a:gd name="T8" fmla="*/ 26 w 48"/>
                    <a:gd name="T9" fmla="*/ 124 h 129"/>
                    <a:gd name="T10" fmla="*/ 31 w 48"/>
                    <a:gd name="T11" fmla="*/ 128 h 129"/>
                    <a:gd name="T12" fmla="*/ 35 w 48"/>
                    <a:gd name="T13" fmla="*/ 122 h 129"/>
                    <a:gd name="T14" fmla="*/ 36 w 48"/>
                    <a:gd name="T15" fmla="*/ 107 h 129"/>
                    <a:gd name="T16" fmla="*/ 47 w 48"/>
                    <a:gd name="T17" fmla="*/ 104 h 129"/>
                    <a:gd name="T18" fmla="*/ 33 w 48"/>
                    <a:gd name="T19" fmla="*/ 92 h 129"/>
                    <a:gd name="T20" fmla="*/ 24 w 48"/>
                    <a:gd name="T21" fmla="*/ 85 h 129"/>
                    <a:gd name="T22" fmla="*/ 25 w 48"/>
                    <a:gd name="T23" fmla="*/ 26 h 129"/>
                    <a:gd name="T24" fmla="*/ 29 w 48"/>
                    <a:gd name="T25" fmla="*/ 2 h 129"/>
                    <a:gd name="T26" fmla="*/ 2 w 48"/>
                    <a:gd name="T27" fmla="*/ 0 h 1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
                    <a:gd name="T43" fmla="*/ 0 h 129"/>
                    <a:gd name="T44" fmla="*/ 48 w 48"/>
                    <a:gd name="T45" fmla="*/ 129 h 1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 h="129">
                      <a:moveTo>
                        <a:pt x="2" y="0"/>
                      </a:moveTo>
                      <a:lnTo>
                        <a:pt x="0" y="29"/>
                      </a:lnTo>
                      <a:lnTo>
                        <a:pt x="8" y="69"/>
                      </a:lnTo>
                      <a:lnTo>
                        <a:pt x="14" y="103"/>
                      </a:lnTo>
                      <a:lnTo>
                        <a:pt x="26" y="124"/>
                      </a:lnTo>
                      <a:lnTo>
                        <a:pt x="31" y="128"/>
                      </a:lnTo>
                      <a:lnTo>
                        <a:pt x="35" y="122"/>
                      </a:lnTo>
                      <a:lnTo>
                        <a:pt x="36" y="107"/>
                      </a:lnTo>
                      <a:lnTo>
                        <a:pt x="47" y="104"/>
                      </a:lnTo>
                      <a:lnTo>
                        <a:pt x="33" y="92"/>
                      </a:lnTo>
                      <a:lnTo>
                        <a:pt x="24" y="85"/>
                      </a:lnTo>
                      <a:lnTo>
                        <a:pt x="25" y="26"/>
                      </a:lnTo>
                      <a:lnTo>
                        <a:pt x="29" y="2"/>
                      </a:lnTo>
                      <a:lnTo>
                        <a:pt x="2" y="0"/>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97" name="Freeform 219"/>
                <p:cNvSpPr>
                  <a:spLocks/>
                </p:cNvSpPr>
                <p:nvPr/>
              </p:nvSpPr>
              <p:spPr bwMode="auto">
                <a:xfrm>
                  <a:off x="1582" y="2717"/>
                  <a:ext cx="41" cy="120"/>
                </a:xfrm>
                <a:custGeom>
                  <a:avLst/>
                  <a:gdLst>
                    <a:gd name="T0" fmla="*/ 11 w 41"/>
                    <a:gd name="T1" fmla="*/ 3 h 120"/>
                    <a:gd name="T2" fmla="*/ 17 w 41"/>
                    <a:gd name="T3" fmla="*/ 25 h 120"/>
                    <a:gd name="T4" fmla="*/ 17 w 41"/>
                    <a:gd name="T5" fmla="*/ 75 h 120"/>
                    <a:gd name="T6" fmla="*/ 0 w 41"/>
                    <a:gd name="T7" fmla="*/ 97 h 120"/>
                    <a:gd name="T8" fmla="*/ 4 w 41"/>
                    <a:gd name="T9" fmla="*/ 99 h 120"/>
                    <a:gd name="T10" fmla="*/ 0 w 41"/>
                    <a:gd name="T11" fmla="*/ 110 h 120"/>
                    <a:gd name="T12" fmla="*/ 3 w 41"/>
                    <a:gd name="T13" fmla="*/ 119 h 120"/>
                    <a:gd name="T14" fmla="*/ 17 w 41"/>
                    <a:gd name="T15" fmla="*/ 104 h 120"/>
                    <a:gd name="T16" fmla="*/ 29 w 41"/>
                    <a:gd name="T17" fmla="*/ 78 h 120"/>
                    <a:gd name="T18" fmla="*/ 40 w 41"/>
                    <a:gd name="T19" fmla="*/ 20 h 120"/>
                    <a:gd name="T20" fmla="*/ 35 w 41"/>
                    <a:gd name="T21" fmla="*/ 0 h 120"/>
                    <a:gd name="T22" fmla="*/ 11 w 41"/>
                    <a:gd name="T23" fmla="*/ 3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1"/>
                    <a:gd name="T37" fmla="*/ 0 h 120"/>
                    <a:gd name="T38" fmla="*/ 41 w 41"/>
                    <a:gd name="T39" fmla="*/ 120 h 12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1" h="120">
                      <a:moveTo>
                        <a:pt x="11" y="3"/>
                      </a:moveTo>
                      <a:lnTo>
                        <a:pt x="17" y="25"/>
                      </a:lnTo>
                      <a:lnTo>
                        <a:pt x="17" y="75"/>
                      </a:lnTo>
                      <a:lnTo>
                        <a:pt x="0" y="97"/>
                      </a:lnTo>
                      <a:lnTo>
                        <a:pt x="4" y="99"/>
                      </a:lnTo>
                      <a:lnTo>
                        <a:pt x="0" y="110"/>
                      </a:lnTo>
                      <a:lnTo>
                        <a:pt x="3" y="119"/>
                      </a:lnTo>
                      <a:lnTo>
                        <a:pt x="17" y="104"/>
                      </a:lnTo>
                      <a:lnTo>
                        <a:pt x="29" y="78"/>
                      </a:lnTo>
                      <a:lnTo>
                        <a:pt x="40" y="20"/>
                      </a:lnTo>
                      <a:lnTo>
                        <a:pt x="35" y="0"/>
                      </a:lnTo>
                      <a:lnTo>
                        <a:pt x="11" y="3"/>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885" name="Freeform 221"/>
              <p:cNvSpPr>
                <a:spLocks/>
              </p:cNvSpPr>
              <p:nvPr/>
            </p:nvSpPr>
            <p:spPr bwMode="auto">
              <a:xfrm>
                <a:off x="1506" y="2579"/>
                <a:ext cx="62" cy="59"/>
              </a:xfrm>
              <a:custGeom>
                <a:avLst/>
                <a:gdLst>
                  <a:gd name="T0" fmla="*/ 9 w 62"/>
                  <a:gd name="T1" fmla="*/ 58 h 59"/>
                  <a:gd name="T2" fmla="*/ 9 w 62"/>
                  <a:gd name="T3" fmla="*/ 49 h 59"/>
                  <a:gd name="T4" fmla="*/ 2 w 62"/>
                  <a:gd name="T5" fmla="*/ 39 h 59"/>
                  <a:gd name="T6" fmla="*/ 0 w 62"/>
                  <a:gd name="T7" fmla="*/ 32 h 59"/>
                  <a:gd name="T8" fmla="*/ 0 w 62"/>
                  <a:gd name="T9" fmla="*/ 27 h 59"/>
                  <a:gd name="T10" fmla="*/ 0 w 62"/>
                  <a:gd name="T11" fmla="*/ 19 h 59"/>
                  <a:gd name="T12" fmla="*/ 2 w 62"/>
                  <a:gd name="T13" fmla="*/ 13 h 59"/>
                  <a:gd name="T14" fmla="*/ 5 w 62"/>
                  <a:gd name="T15" fmla="*/ 9 h 59"/>
                  <a:gd name="T16" fmla="*/ 9 w 62"/>
                  <a:gd name="T17" fmla="*/ 5 h 59"/>
                  <a:gd name="T18" fmla="*/ 14 w 62"/>
                  <a:gd name="T19" fmla="*/ 3 h 59"/>
                  <a:gd name="T20" fmla="*/ 23 w 62"/>
                  <a:gd name="T21" fmla="*/ 0 h 59"/>
                  <a:gd name="T22" fmla="*/ 33 w 62"/>
                  <a:gd name="T23" fmla="*/ 0 h 59"/>
                  <a:gd name="T24" fmla="*/ 41 w 62"/>
                  <a:gd name="T25" fmla="*/ 1 h 59"/>
                  <a:gd name="T26" fmla="*/ 48 w 62"/>
                  <a:gd name="T27" fmla="*/ 2 h 59"/>
                  <a:gd name="T28" fmla="*/ 54 w 62"/>
                  <a:gd name="T29" fmla="*/ 5 h 59"/>
                  <a:gd name="T30" fmla="*/ 58 w 62"/>
                  <a:gd name="T31" fmla="*/ 9 h 59"/>
                  <a:gd name="T32" fmla="*/ 61 w 62"/>
                  <a:gd name="T33" fmla="*/ 13 h 59"/>
                  <a:gd name="T34" fmla="*/ 60 w 62"/>
                  <a:gd name="T35" fmla="*/ 24 h 59"/>
                  <a:gd name="T36" fmla="*/ 58 w 62"/>
                  <a:gd name="T37" fmla="*/ 31 h 59"/>
                  <a:gd name="T38" fmla="*/ 56 w 62"/>
                  <a:gd name="T39" fmla="*/ 40 h 59"/>
                  <a:gd name="T40" fmla="*/ 51 w 62"/>
                  <a:gd name="T41" fmla="*/ 45 h 59"/>
                  <a:gd name="T42" fmla="*/ 47 w 62"/>
                  <a:gd name="T43" fmla="*/ 48 h 59"/>
                  <a:gd name="T44" fmla="*/ 44 w 62"/>
                  <a:gd name="T45" fmla="*/ 51 h 59"/>
                  <a:gd name="T46" fmla="*/ 42 w 62"/>
                  <a:gd name="T47" fmla="*/ 58 h 59"/>
                  <a:gd name="T48" fmla="*/ 9 w 62"/>
                  <a:gd name="T49" fmla="*/ 58 h 5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2"/>
                  <a:gd name="T76" fmla="*/ 0 h 59"/>
                  <a:gd name="T77" fmla="*/ 62 w 62"/>
                  <a:gd name="T78" fmla="*/ 59 h 5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2" h="59">
                    <a:moveTo>
                      <a:pt x="9" y="58"/>
                    </a:moveTo>
                    <a:lnTo>
                      <a:pt x="9" y="49"/>
                    </a:lnTo>
                    <a:lnTo>
                      <a:pt x="2" y="39"/>
                    </a:lnTo>
                    <a:lnTo>
                      <a:pt x="0" y="32"/>
                    </a:lnTo>
                    <a:lnTo>
                      <a:pt x="0" y="27"/>
                    </a:lnTo>
                    <a:lnTo>
                      <a:pt x="0" y="19"/>
                    </a:lnTo>
                    <a:lnTo>
                      <a:pt x="2" y="13"/>
                    </a:lnTo>
                    <a:lnTo>
                      <a:pt x="5" y="9"/>
                    </a:lnTo>
                    <a:lnTo>
                      <a:pt x="9" y="5"/>
                    </a:lnTo>
                    <a:lnTo>
                      <a:pt x="14" y="3"/>
                    </a:lnTo>
                    <a:lnTo>
                      <a:pt x="23" y="0"/>
                    </a:lnTo>
                    <a:lnTo>
                      <a:pt x="33" y="0"/>
                    </a:lnTo>
                    <a:lnTo>
                      <a:pt x="41" y="1"/>
                    </a:lnTo>
                    <a:lnTo>
                      <a:pt x="48" y="2"/>
                    </a:lnTo>
                    <a:lnTo>
                      <a:pt x="54" y="5"/>
                    </a:lnTo>
                    <a:lnTo>
                      <a:pt x="58" y="9"/>
                    </a:lnTo>
                    <a:lnTo>
                      <a:pt x="61" y="13"/>
                    </a:lnTo>
                    <a:lnTo>
                      <a:pt x="60" y="24"/>
                    </a:lnTo>
                    <a:lnTo>
                      <a:pt x="58" y="31"/>
                    </a:lnTo>
                    <a:lnTo>
                      <a:pt x="56" y="40"/>
                    </a:lnTo>
                    <a:lnTo>
                      <a:pt x="51" y="45"/>
                    </a:lnTo>
                    <a:lnTo>
                      <a:pt x="47" y="48"/>
                    </a:lnTo>
                    <a:lnTo>
                      <a:pt x="44" y="51"/>
                    </a:lnTo>
                    <a:lnTo>
                      <a:pt x="42" y="58"/>
                    </a:lnTo>
                    <a:lnTo>
                      <a:pt x="9" y="58"/>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86" name="Freeform 222"/>
              <p:cNvSpPr>
                <a:spLocks/>
              </p:cNvSpPr>
              <p:nvPr/>
            </p:nvSpPr>
            <p:spPr bwMode="auto">
              <a:xfrm>
                <a:off x="1477" y="2570"/>
                <a:ext cx="116" cy="48"/>
              </a:xfrm>
              <a:custGeom>
                <a:avLst/>
                <a:gdLst>
                  <a:gd name="T0" fmla="*/ 12 w 116"/>
                  <a:gd name="T1" fmla="*/ 46 h 48"/>
                  <a:gd name="T2" fmla="*/ 7 w 116"/>
                  <a:gd name="T3" fmla="*/ 47 h 48"/>
                  <a:gd name="T4" fmla="*/ 0 w 116"/>
                  <a:gd name="T5" fmla="*/ 45 h 48"/>
                  <a:gd name="T6" fmla="*/ 3 w 116"/>
                  <a:gd name="T7" fmla="*/ 38 h 48"/>
                  <a:gd name="T8" fmla="*/ 7 w 116"/>
                  <a:gd name="T9" fmla="*/ 29 h 48"/>
                  <a:gd name="T10" fmla="*/ 14 w 116"/>
                  <a:gd name="T11" fmla="*/ 18 h 48"/>
                  <a:gd name="T12" fmla="*/ 19 w 116"/>
                  <a:gd name="T13" fmla="*/ 12 h 48"/>
                  <a:gd name="T14" fmla="*/ 23 w 116"/>
                  <a:gd name="T15" fmla="*/ 7 h 48"/>
                  <a:gd name="T16" fmla="*/ 33 w 116"/>
                  <a:gd name="T17" fmla="*/ 3 h 48"/>
                  <a:gd name="T18" fmla="*/ 51 w 116"/>
                  <a:gd name="T19" fmla="*/ 1 h 48"/>
                  <a:gd name="T20" fmla="*/ 66 w 116"/>
                  <a:gd name="T21" fmla="*/ 0 h 48"/>
                  <a:gd name="T22" fmla="*/ 88 w 116"/>
                  <a:gd name="T23" fmla="*/ 5 h 48"/>
                  <a:gd name="T24" fmla="*/ 97 w 116"/>
                  <a:gd name="T25" fmla="*/ 10 h 48"/>
                  <a:gd name="T26" fmla="*/ 104 w 116"/>
                  <a:gd name="T27" fmla="*/ 19 h 48"/>
                  <a:gd name="T28" fmla="*/ 112 w 116"/>
                  <a:gd name="T29" fmla="*/ 30 h 48"/>
                  <a:gd name="T30" fmla="*/ 115 w 116"/>
                  <a:gd name="T31" fmla="*/ 40 h 48"/>
                  <a:gd name="T32" fmla="*/ 114 w 116"/>
                  <a:gd name="T33" fmla="*/ 44 h 48"/>
                  <a:gd name="T34" fmla="*/ 103 w 116"/>
                  <a:gd name="T35" fmla="*/ 45 h 48"/>
                  <a:gd name="T36" fmla="*/ 95 w 116"/>
                  <a:gd name="T37" fmla="*/ 45 h 48"/>
                  <a:gd name="T38" fmla="*/ 84 w 116"/>
                  <a:gd name="T39" fmla="*/ 46 h 48"/>
                  <a:gd name="T40" fmla="*/ 87 w 116"/>
                  <a:gd name="T41" fmla="*/ 37 h 48"/>
                  <a:gd name="T42" fmla="*/ 87 w 116"/>
                  <a:gd name="T43" fmla="*/ 31 h 48"/>
                  <a:gd name="T44" fmla="*/ 86 w 116"/>
                  <a:gd name="T45" fmla="*/ 26 h 48"/>
                  <a:gd name="T46" fmla="*/ 87 w 116"/>
                  <a:gd name="T47" fmla="*/ 20 h 48"/>
                  <a:gd name="T48" fmla="*/ 74 w 116"/>
                  <a:gd name="T49" fmla="*/ 17 h 48"/>
                  <a:gd name="T50" fmla="*/ 70 w 116"/>
                  <a:gd name="T51" fmla="*/ 11 h 48"/>
                  <a:gd name="T52" fmla="*/ 59 w 116"/>
                  <a:gd name="T53" fmla="*/ 15 h 48"/>
                  <a:gd name="T54" fmla="*/ 44 w 116"/>
                  <a:gd name="T55" fmla="*/ 22 h 48"/>
                  <a:gd name="T56" fmla="*/ 50 w 116"/>
                  <a:gd name="T57" fmla="*/ 19 h 48"/>
                  <a:gd name="T58" fmla="*/ 37 w 116"/>
                  <a:gd name="T59" fmla="*/ 24 h 48"/>
                  <a:gd name="T60" fmla="*/ 37 w 116"/>
                  <a:gd name="T61" fmla="*/ 33 h 48"/>
                  <a:gd name="T62" fmla="*/ 40 w 116"/>
                  <a:gd name="T63" fmla="*/ 37 h 48"/>
                  <a:gd name="T64" fmla="*/ 44 w 116"/>
                  <a:gd name="T65" fmla="*/ 41 h 48"/>
                  <a:gd name="T66" fmla="*/ 47 w 116"/>
                  <a:gd name="T67" fmla="*/ 47 h 48"/>
                  <a:gd name="T68" fmla="*/ 33 w 116"/>
                  <a:gd name="T69" fmla="*/ 47 h 48"/>
                  <a:gd name="T70" fmla="*/ 39 w 116"/>
                  <a:gd name="T71" fmla="*/ 47 h 48"/>
                  <a:gd name="T72" fmla="*/ 20 w 116"/>
                  <a:gd name="T73" fmla="*/ 45 h 48"/>
                  <a:gd name="T74" fmla="*/ 19 w 116"/>
                  <a:gd name="T75" fmla="*/ 45 h 48"/>
                  <a:gd name="T76" fmla="*/ 12 w 116"/>
                  <a:gd name="T77" fmla="*/ 46 h 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16"/>
                  <a:gd name="T118" fmla="*/ 0 h 48"/>
                  <a:gd name="T119" fmla="*/ 116 w 116"/>
                  <a:gd name="T120" fmla="*/ 48 h 4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16" h="48">
                    <a:moveTo>
                      <a:pt x="12" y="46"/>
                    </a:moveTo>
                    <a:lnTo>
                      <a:pt x="7" y="47"/>
                    </a:lnTo>
                    <a:lnTo>
                      <a:pt x="0" y="45"/>
                    </a:lnTo>
                    <a:lnTo>
                      <a:pt x="3" y="38"/>
                    </a:lnTo>
                    <a:lnTo>
                      <a:pt x="7" y="29"/>
                    </a:lnTo>
                    <a:lnTo>
                      <a:pt x="14" y="18"/>
                    </a:lnTo>
                    <a:lnTo>
                      <a:pt x="19" y="12"/>
                    </a:lnTo>
                    <a:lnTo>
                      <a:pt x="23" y="7"/>
                    </a:lnTo>
                    <a:lnTo>
                      <a:pt x="33" y="3"/>
                    </a:lnTo>
                    <a:lnTo>
                      <a:pt x="51" y="1"/>
                    </a:lnTo>
                    <a:lnTo>
                      <a:pt x="66" y="0"/>
                    </a:lnTo>
                    <a:lnTo>
                      <a:pt x="88" y="5"/>
                    </a:lnTo>
                    <a:lnTo>
                      <a:pt x="97" y="10"/>
                    </a:lnTo>
                    <a:lnTo>
                      <a:pt x="104" y="19"/>
                    </a:lnTo>
                    <a:lnTo>
                      <a:pt x="112" y="30"/>
                    </a:lnTo>
                    <a:lnTo>
                      <a:pt x="115" y="40"/>
                    </a:lnTo>
                    <a:lnTo>
                      <a:pt x="114" y="44"/>
                    </a:lnTo>
                    <a:lnTo>
                      <a:pt x="103" y="45"/>
                    </a:lnTo>
                    <a:lnTo>
                      <a:pt x="95" y="45"/>
                    </a:lnTo>
                    <a:lnTo>
                      <a:pt x="84" y="46"/>
                    </a:lnTo>
                    <a:lnTo>
                      <a:pt x="87" y="37"/>
                    </a:lnTo>
                    <a:lnTo>
                      <a:pt x="87" y="31"/>
                    </a:lnTo>
                    <a:lnTo>
                      <a:pt x="86" y="26"/>
                    </a:lnTo>
                    <a:lnTo>
                      <a:pt x="87" y="20"/>
                    </a:lnTo>
                    <a:lnTo>
                      <a:pt x="74" y="17"/>
                    </a:lnTo>
                    <a:lnTo>
                      <a:pt x="70" y="11"/>
                    </a:lnTo>
                    <a:lnTo>
                      <a:pt x="59" y="15"/>
                    </a:lnTo>
                    <a:lnTo>
                      <a:pt x="44" y="22"/>
                    </a:lnTo>
                    <a:lnTo>
                      <a:pt x="50" y="19"/>
                    </a:lnTo>
                    <a:lnTo>
                      <a:pt x="37" y="24"/>
                    </a:lnTo>
                    <a:lnTo>
                      <a:pt x="37" y="33"/>
                    </a:lnTo>
                    <a:lnTo>
                      <a:pt x="40" y="37"/>
                    </a:lnTo>
                    <a:lnTo>
                      <a:pt x="44" y="41"/>
                    </a:lnTo>
                    <a:lnTo>
                      <a:pt x="47" y="47"/>
                    </a:lnTo>
                    <a:lnTo>
                      <a:pt x="33" y="47"/>
                    </a:lnTo>
                    <a:lnTo>
                      <a:pt x="39" y="47"/>
                    </a:lnTo>
                    <a:lnTo>
                      <a:pt x="20" y="45"/>
                    </a:lnTo>
                    <a:lnTo>
                      <a:pt x="19" y="45"/>
                    </a:lnTo>
                    <a:lnTo>
                      <a:pt x="12" y="46"/>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87" name="Freeform 223"/>
              <p:cNvSpPr>
                <a:spLocks/>
              </p:cNvSpPr>
              <p:nvPr/>
            </p:nvSpPr>
            <p:spPr bwMode="auto">
              <a:xfrm>
                <a:off x="1435" y="2640"/>
                <a:ext cx="192" cy="247"/>
              </a:xfrm>
              <a:custGeom>
                <a:avLst/>
                <a:gdLst>
                  <a:gd name="T0" fmla="*/ 77 w 192"/>
                  <a:gd name="T1" fmla="*/ 0 h 247"/>
                  <a:gd name="T2" fmla="*/ 30 w 192"/>
                  <a:gd name="T3" fmla="*/ 14 h 247"/>
                  <a:gd name="T4" fmla="*/ 24 w 192"/>
                  <a:gd name="T5" fmla="*/ 18 h 247"/>
                  <a:gd name="T6" fmla="*/ 0 w 192"/>
                  <a:gd name="T7" fmla="*/ 80 h 247"/>
                  <a:gd name="T8" fmla="*/ 36 w 192"/>
                  <a:gd name="T9" fmla="*/ 83 h 247"/>
                  <a:gd name="T10" fmla="*/ 41 w 192"/>
                  <a:gd name="T11" fmla="*/ 67 h 247"/>
                  <a:gd name="T12" fmla="*/ 55 w 192"/>
                  <a:gd name="T13" fmla="*/ 100 h 247"/>
                  <a:gd name="T14" fmla="*/ 32 w 192"/>
                  <a:gd name="T15" fmla="*/ 174 h 247"/>
                  <a:gd name="T16" fmla="*/ 44 w 192"/>
                  <a:gd name="T17" fmla="*/ 245 h 247"/>
                  <a:gd name="T18" fmla="*/ 58 w 192"/>
                  <a:gd name="T19" fmla="*/ 246 h 247"/>
                  <a:gd name="T20" fmla="*/ 78 w 192"/>
                  <a:gd name="T21" fmla="*/ 245 h 247"/>
                  <a:gd name="T22" fmla="*/ 106 w 192"/>
                  <a:gd name="T23" fmla="*/ 244 h 247"/>
                  <a:gd name="T24" fmla="*/ 132 w 192"/>
                  <a:gd name="T25" fmla="*/ 244 h 247"/>
                  <a:gd name="T26" fmla="*/ 153 w 192"/>
                  <a:gd name="T27" fmla="*/ 244 h 247"/>
                  <a:gd name="T28" fmla="*/ 161 w 192"/>
                  <a:gd name="T29" fmla="*/ 142 h 247"/>
                  <a:gd name="T30" fmla="*/ 140 w 192"/>
                  <a:gd name="T31" fmla="*/ 97 h 247"/>
                  <a:gd name="T32" fmla="*/ 148 w 192"/>
                  <a:gd name="T33" fmla="*/ 72 h 247"/>
                  <a:gd name="T34" fmla="*/ 153 w 192"/>
                  <a:gd name="T35" fmla="*/ 81 h 247"/>
                  <a:gd name="T36" fmla="*/ 191 w 192"/>
                  <a:gd name="T37" fmla="*/ 76 h 247"/>
                  <a:gd name="T38" fmla="*/ 162 w 192"/>
                  <a:gd name="T39" fmla="*/ 17 h 247"/>
                  <a:gd name="T40" fmla="*/ 113 w 192"/>
                  <a:gd name="T41" fmla="*/ 0 h 247"/>
                  <a:gd name="T42" fmla="*/ 77 w 192"/>
                  <a:gd name="T43" fmla="*/ 0 h 2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2"/>
                  <a:gd name="T67" fmla="*/ 0 h 247"/>
                  <a:gd name="T68" fmla="*/ 192 w 192"/>
                  <a:gd name="T69" fmla="*/ 247 h 2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2" h="247">
                    <a:moveTo>
                      <a:pt x="77" y="0"/>
                    </a:moveTo>
                    <a:lnTo>
                      <a:pt x="30" y="14"/>
                    </a:lnTo>
                    <a:lnTo>
                      <a:pt x="24" y="18"/>
                    </a:lnTo>
                    <a:lnTo>
                      <a:pt x="0" y="80"/>
                    </a:lnTo>
                    <a:lnTo>
                      <a:pt x="36" y="83"/>
                    </a:lnTo>
                    <a:lnTo>
                      <a:pt x="41" y="67"/>
                    </a:lnTo>
                    <a:lnTo>
                      <a:pt x="55" y="100"/>
                    </a:lnTo>
                    <a:lnTo>
                      <a:pt x="32" y="174"/>
                    </a:lnTo>
                    <a:lnTo>
                      <a:pt x="44" y="245"/>
                    </a:lnTo>
                    <a:lnTo>
                      <a:pt x="58" y="246"/>
                    </a:lnTo>
                    <a:lnTo>
                      <a:pt x="78" y="245"/>
                    </a:lnTo>
                    <a:lnTo>
                      <a:pt x="106" y="244"/>
                    </a:lnTo>
                    <a:lnTo>
                      <a:pt x="132" y="244"/>
                    </a:lnTo>
                    <a:lnTo>
                      <a:pt x="153" y="244"/>
                    </a:lnTo>
                    <a:lnTo>
                      <a:pt x="161" y="142"/>
                    </a:lnTo>
                    <a:lnTo>
                      <a:pt x="140" y="97"/>
                    </a:lnTo>
                    <a:lnTo>
                      <a:pt x="148" y="72"/>
                    </a:lnTo>
                    <a:lnTo>
                      <a:pt x="153" y="81"/>
                    </a:lnTo>
                    <a:lnTo>
                      <a:pt x="191" y="76"/>
                    </a:lnTo>
                    <a:lnTo>
                      <a:pt x="162" y="17"/>
                    </a:lnTo>
                    <a:lnTo>
                      <a:pt x="113" y="0"/>
                    </a:lnTo>
                    <a:lnTo>
                      <a:pt x="77" y="0"/>
                    </a:lnTo>
                  </a:path>
                </a:pathLst>
              </a:custGeom>
              <a:solidFill>
                <a:srgbClr val="001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888" name="Group 227"/>
              <p:cNvGrpSpPr>
                <a:grpSpLocks/>
              </p:cNvGrpSpPr>
              <p:nvPr/>
            </p:nvGrpSpPr>
            <p:grpSpPr bwMode="auto">
              <a:xfrm>
                <a:off x="1491" y="2641"/>
                <a:ext cx="87" cy="102"/>
                <a:chOff x="1491" y="2641"/>
                <a:chExt cx="87" cy="102"/>
              </a:xfrm>
            </p:grpSpPr>
            <p:sp>
              <p:nvSpPr>
                <p:cNvPr id="9893" name="Freeform 224"/>
                <p:cNvSpPr>
                  <a:spLocks/>
                </p:cNvSpPr>
                <p:nvPr/>
              </p:nvSpPr>
              <p:spPr bwMode="auto">
                <a:xfrm>
                  <a:off x="1511" y="2641"/>
                  <a:ext cx="45" cy="13"/>
                </a:xfrm>
                <a:custGeom>
                  <a:avLst/>
                  <a:gdLst>
                    <a:gd name="T0" fmla="*/ 0 w 45"/>
                    <a:gd name="T1" fmla="*/ 1 h 13"/>
                    <a:gd name="T2" fmla="*/ 10 w 45"/>
                    <a:gd name="T3" fmla="*/ 12 h 13"/>
                    <a:gd name="T4" fmla="*/ 23 w 45"/>
                    <a:gd name="T5" fmla="*/ 0 h 13"/>
                    <a:gd name="T6" fmla="*/ 36 w 45"/>
                    <a:gd name="T7" fmla="*/ 12 h 13"/>
                    <a:gd name="T8" fmla="*/ 44 w 45"/>
                    <a:gd name="T9" fmla="*/ 1 h 13"/>
                    <a:gd name="T10" fmla="*/ 0 w 45"/>
                    <a:gd name="T11" fmla="*/ 1 h 13"/>
                    <a:gd name="T12" fmla="*/ 0 60000 65536"/>
                    <a:gd name="T13" fmla="*/ 0 60000 65536"/>
                    <a:gd name="T14" fmla="*/ 0 60000 65536"/>
                    <a:gd name="T15" fmla="*/ 0 60000 65536"/>
                    <a:gd name="T16" fmla="*/ 0 60000 65536"/>
                    <a:gd name="T17" fmla="*/ 0 60000 65536"/>
                    <a:gd name="T18" fmla="*/ 0 w 45"/>
                    <a:gd name="T19" fmla="*/ 0 h 13"/>
                    <a:gd name="T20" fmla="*/ 45 w 45"/>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45" h="13">
                      <a:moveTo>
                        <a:pt x="0" y="1"/>
                      </a:moveTo>
                      <a:lnTo>
                        <a:pt x="10" y="12"/>
                      </a:lnTo>
                      <a:lnTo>
                        <a:pt x="23" y="0"/>
                      </a:lnTo>
                      <a:lnTo>
                        <a:pt x="36" y="12"/>
                      </a:lnTo>
                      <a:lnTo>
                        <a:pt x="44" y="1"/>
                      </a:lnTo>
                      <a:lnTo>
                        <a:pt x="0" y="1"/>
                      </a:lnTo>
                    </a:path>
                  </a:pathLst>
                </a:custGeom>
                <a:solidFill>
                  <a:srgbClr val="00007F"/>
                </a:solidFill>
                <a:ln w="12700" cap="rnd">
                  <a:solidFill>
                    <a:srgbClr val="00007F"/>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94" name="Freeform 225"/>
                <p:cNvSpPr>
                  <a:spLocks/>
                </p:cNvSpPr>
                <p:nvPr/>
              </p:nvSpPr>
              <p:spPr bwMode="auto">
                <a:xfrm>
                  <a:off x="1534" y="2643"/>
                  <a:ext cx="4" cy="98"/>
                </a:xfrm>
                <a:custGeom>
                  <a:avLst/>
                  <a:gdLst>
                    <a:gd name="T0" fmla="*/ 0 w 4"/>
                    <a:gd name="T1" fmla="*/ 0 h 98"/>
                    <a:gd name="T2" fmla="*/ 3 w 4"/>
                    <a:gd name="T3" fmla="*/ 40 h 98"/>
                    <a:gd name="T4" fmla="*/ 3 w 4"/>
                    <a:gd name="T5" fmla="*/ 97 h 98"/>
                    <a:gd name="T6" fmla="*/ 0 w 4"/>
                    <a:gd name="T7" fmla="*/ 0 h 98"/>
                    <a:gd name="T8" fmla="*/ 0 60000 65536"/>
                    <a:gd name="T9" fmla="*/ 0 60000 65536"/>
                    <a:gd name="T10" fmla="*/ 0 60000 65536"/>
                    <a:gd name="T11" fmla="*/ 0 60000 65536"/>
                    <a:gd name="T12" fmla="*/ 0 w 4"/>
                    <a:gd name="T13" fmla="*/ 0 h 98"/>
                    <a:gd name="T14" fmla="*/ 4 w 4"/>
                    <a:gd name="T15" fmla="*/ 98 h 98"/>
                  </a:gdLst>
                  <a:ahLst/>
                  <a:cxnLst>
                    <a:cxn ang="T8">
                      <a:pos x="T0" y="T1"/>
                    </a:cxn>
                    <a:cxn ang="T9">
                      <a:pos x="T2" y="T3"/>
                    </a:cxn>
                    <a:cxn ang="T10">
                      <a:pos x="T4" y="T5"/>
                    </a:cxn>
                    <a:cxn ang="T11">
                      <a:pos x="T6" y="T7"/>
                    </a:cxn>
                  </a:cxnLst>
                  <a:rect l="T12" t="T13" r="T14" b="T15"/>
                  <a:pathLst>
                    <a:path w="4" h="98">
                      <a:moveTo>
                        <a:pt x="0" y="0"/>
                      </a:moveTo>
                      <a:lnTo>
                        <a:pt x="3" y="40"/>
                      </a:lnTo>
                      <a:lnTo>
                        <a:pt x="3" y="97"/>
                      </a:lnTo>
                      <a:lnTo>
                        <a:pt x="0" y="0"/>
                      </a:lnTo>
                    </a:path>
                  </a:pathLst>
                </a:custGeom>
                <a:solidFill>
                  <a:srgbClr val="00007F"/>
                </a:solidFill>
                <a:ln w="12700" cap="rnd">
                  <a:solidFill>
                    <a:srgbClr val="00007F"/>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95" name="Freeform 226"/>
                <p:cNvSpPr>
                  <a:spLocks/>
                </p:cNvSpPr>
                <p:nvPr/>
              </p:nvSpPr>
              <p:spPr bwMode="auto">
                <a:xfrm>
                  <a:off x="1491" y="2739"/>
                  <a:ext cx="87" cy="4"/>
                </a:xfrm>
                <a:custGeom>
                  <a:avLst/>
                  <a:gdLst>
                    <a:gd name="T0" fmla="*/ 0 w 87"/>
                    <a:gd name="T1" fmla="*/ 3 h 4"/>
                    <a:gd name="T2" fmla="*/ 47 w 87"/>
                    <a:gd name="T3" fmla="*/ 0 h 4"/>
                    <a:gd name="T4" fmla="*/ 86 w 87"/>
                    <a:gd name="T5" fmla="*/ 1 h 4"/>
                    <a:gd name="T6" fmla="*/ 0 w 87"/>
                    <a:gd name="T7" fmla="*/ 3 h 4"/>
                    <a:gd name="T8" fmla="*/ 0 60000 65536"/>
                    <a:gd name="T9" fmla="*/ 0 60000 65536"/>
                    <a:gd name="T10" fmla="*/ 0 60000 65536"/>
                    <a:gd name="T11" fmla="*/ 0 60000 65536"/>
                    <a:gd name="T12" fmla="*/ 0 w 87"/>
                    <a:gd name="T13" fmla="*/ 0 h 4"/>
                    <a:gd name="T14" fmla="*/ 87 w 87"/>
                    <a:gd name="T15" fmla="*/ 4 h 4"/>
                  </a:gdLst>
                  <a:ahLst/>
                  <a:cxnLst>
                    <a:cxn ang="T8">
                      <a:pos x="T0" y="T1"/>
                    </a:cxn>
                    <a:cxn ang="T9">
                      <a:pos x="T2" y="T3"/>
                    </a:cxn>
                    <a:cxn ang="T10">
                      <a:pos x="T4" y="T5"/>
                    </a:cxn>
                    <a:cxn ang="T11">
                      <a:pos x="T6" y="T7"/>
                    </a:cxn>
                  </a:cxnLst>
                  <a:rect l="T12" t="T13" r="T14" b="T15"/>
                  <a:pathLst>
                    <a:path w="87" h="4">
                      <a:moveTo>
                        <a:pt x="0" y="3"/>
                      </a:moveTo>
                      <a:lnTo>
                        <a:pt x="47" y="0"/>
                      </a:lnTo>
                      <a:lnTo>
                        <a:pt x="86" y="1"/>
                      </a:lnTo>
                      <a:lnTo>
                        <a:pt x="0" y="3"/>
                      </a:lnTo>
                    </a:path>
                  </a:pathLst>
                </a:custGeom>
                <a:solidFill>
                  <a:srgbClr val="00007F"/>
                </a:solidFill>
                <a:ln w="12700" cap="rnd">
                  <a:solidFill>
                    <a:srgbClr val="00007F"/>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889" name="Group 230"/>
              <p:cNvGrpSpPr>
                <a:grpSpLocks/>
              </p:cNvGrpSpPr>
              <p:nvPr/>
            </p:nvGrpSpPr>
            <p:grpSpPr bwMode="auto">
              <a:xfrm>
                <a:off x="1469" y="2993"/>
                <a:ext cx="111" cy="38"/>
                <a:chOff x="1469" y="2993"/>
                <a:chExt cx="111" cy="38"/>
              </a:xfrm>
            </p:grpSpPr>
            <p:sp>
              <p:nvSpPr>
                <p:cNvPr id="9891" name="Freeform 228"/>
                <p:cNvSpPr>
                  <a:spLocks/>
                </p:cNvSpPr>
                <p:nvPr/>
              </p:nvSpPr>
              <p:spPr bwMode="auto">
                <a:xfrm>
                  <a:off x="1469" y="2997"/>
                  <a:ext cx="42" cy="34"/>
                </a:xfrm>
                <a:custGeom>
                  <a:avLst/>
                  <a:gdLst>
                    <a:gd name="T0" fmla="*/ 8 w 42"/>
                    <a:gd name="T1" fmla="*/ 16 h 34"/>
                    <a:gd name="T2" fmla="*/ 2 w 42"/>
                    <a:gd name="T3" fmla="*/ 21 h 34"/>
                    <a:gd name="T4" fmla="*/ 0 w 42"/>
                    <a:gd name="T5" fmla="*/ 25 h 34"/>
                    <a:gd name="T6" fmla="*/ 0 w 42"/>
                    <a:gd name="T7" fmla="*/ 28 h 34"/>
                    <a:gd name="T8" fmla="*/ 1 w 42"/>
                    <a:gd name="T9" fmla="*/ 30 h 34"/>
                    <a:gd name="T10" fmla="*/ 4 w 42"/>
                    <a:gd name="T11" fmla="*/ 32 h 34"/>
                    <a:gd name="T12" fmla="*/ 9 w 42"/>
                    <a:gd name="T13" fmla="*/ 33 h 34"/>
                    <a:gd name="T14" fmla="*/ 16 w 42"/>
                    <a:gd name="T15" fmla="*/ 33 h 34"/>
                    <a:gd name="T16" fmla="*/ 23 w 42"/>
                    <a:gd name="T17" fmla="*/ 31 h 34"/>
                    <a:gd name="T18" fmla="*/ 29 w 42"/>
                    <a:gd name="T19" fmla="*/ 28 h 34"/>
                    <a:gd name="T20" fmla="*/ 33 w 42"/>
                    <a:gd name="T21" fmla="*/ 23 h 34"/>
                    <a:gd name="T22" fmla="*/ 36 w 42"/>
                    <a:gd name="T23" fmla="*/ 15 h 34"/>
                    <a:gd name="T24" fmla="*/ 41 w 42"/>
                    <a:gd name="T25" fmla="*/ 6 h 34"/>
                    <a:gd name="T26" fmla="*/ 40 w 42"/>
                    <a:gd name="T27" fmla="*/ 0 h 34"/>
                    <a:gd name="T28" fmla="*/ 32 w 42"/>
                    <a:gd name="T29" fmla="*/ 13 h 34"/>
                    <a:gd name="T30" fmla="*/ 25 w 42"/>
                    <a:gd name="T31" fmla="*/ 21 h 34"/>
                    <a:gd name="T32" fmla="*/ 15 w 42"/>
                    <a:gd name="T33" fmla="*/ 21 h 34"/>
                    <a:gd name="T34" fmla="*/ 6 w 42"/>
                    <a:gd name="T35" fmla="*/ 20 h 34"/>
                    <a:gd name="T36" fmla="*/ 8 w 42"/>
                    <a:gd name="T37" fmla="*/ 16 h 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2"/>
                    <a:gd name="T58" fmla="*/ 0 h 34"/>
                    <a:gd name="T59" fmla="*/ 42 w 42"/>
                    <a:gd name="T60" fmla="*/ 34 h 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2" h="34">
                      <a:moveTo>
                        <a:pt x="8" y="16"/>
                      </a:moveTo>
                      <a:lnTo>
                        <a:pt x="2" y="21"/>
                      </a:lnTo>
                      <a:lnTo>
                        <a:pt x="0" y="25"/>
                      </a:lnTo>
                      <a:lnTo>
                        <a:pt x="0" y="28"/>
                      </a:lnTo>
                      <a:lnTo>
                        <a:pt x="1" y="30"/>
                      </a:lnTo>
                      <a:lnTo>
                        <a:pt x="4" y="32"/>
                      </a:lnTo>
                      <a:lnTo>
                        <a:pt x="9" y="33"/>
                      </a:lnTo>
                      <a:lnTo>
                        <a:pt x="16" y="33"/>
                      </a:lnTo>
                      <a:lnTo>
                        <a:pt x="23" y="31"/>
                      </a:lnTo>
                      <a:lnTo>
                        <a:pt x="29" y="28"/>
                      </a:lnTo>
                      <a:lnTo>
                        <a:pt x="33" y="23"/>
                      </a:lnTo>
                      <a:lnTo>
                        <a:pt x="36" y="15"/>
                      </a:lnTo>
                      <a:lnTo>
                        <a:pt x="41" y="6"/>
                      </a:lnTo>
                      <a:lnTo>
                        <a:pt x="40" y="0"/>
                      </a:lnTo>
                      <a:lnTo>
                        <a:pt x="32" y="13"/>
                      </a:lnTo>
                      <a:lnTo>
                        <a:pt x="25" y="21"/>
                      </a:lnTo>
                      <a:lnTo>
                        <a:pt x="15" y="21"/>
                      </a:lnTo>
                      <a:lnTo>
                        <a:pt x="6" y="20"/>
                      </a:lnTo>
                      <a:lnTo>
                        <a:pt x="8" y="16"/>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92" name="Freeform 229"/>
                <p:cNvSpPr>
                  <a:spLocks/>
                </p:cNvSpPr>
                <p:nvPr/>
              </p:nvSpPr>
              <p:spPr bwMode="auto">
                <a:xfrm>
                  <a:off x="1533" y="2993"/>
                  <a:ext cx="47" cy="38"/>
                </a:xfrm>
                <a:custGeom>
                  <a:avLst/>
                  <a:gdLst>
                    <a:gd name="T0" fmla="*/ 1 w 47"/>
                    <a:gd name="T1" fmla="*/ 0 h 38"/>
                    <a:gd name="T2" fmla="*/ 0 w 47"/>
                    <a:gd name="T3" fmla="*/ 4 h 38"/>
                    <a:gd name="T4" fmla="*/ 6 w 47"/>
                    <a:gd name="T5" fmla="*/ 13 h 38"/>
                    <a:gd name="T6" fmla="*/ 10 w 47"/>
                    <a:gd name="T7" fmla="*/ 21 h 38"/>
                    <a:gd name="T8" fmla="*/ 15 w 47"/>
                    <a:gd name="T9" fmla="*/ 28 h 38"/>
                    <a:gd name="T10" fmla="*/ 19 w 47"/>
                    <a:gd name="T11" fmla="*/ 32 h 38"/>
                    <a:gd name="T12" fmla="*/ 24 w 47"/>
                    <a:gd name="T13" fmla="*/ 35 h 38"/>
                    <a:gd name="T14" fmla="*/ 30 w 47"/>
                    <a:gd name="T15" fmla="*/ 36 h 38"/>
                    <a:gd name="T16" fmla="*/ 37 w 47"/>
                    <a:gd name="T17" fmla="*/ 37 h 38"/>
                    <a:gd name="T18" fmla="*/ 41 w 47"/>
                    <a:gd name="T19" fmla="*/ 36 h 38"/>
                    <a:gd name="T20" fmla="*/ 44 w 47"/>
                    <a:gd name="T21" fmla="*/ 35 h 38"/>
                    <a:gd name="T22" fmla="*/ 46 w 47"/>
                    <a:gd name="T23" fmla="*/ 31 h 38"/>
                    <a:gd name="T24" fmla="*/ 45 w 47"/>
                    <a:gd name="T25" fmla="*/ 26 h 38"/>
                    <a:gd name="T26" fmla="*/ 41 w 47"/>
                    <a:gd name="T27" fmla="*/ 20 h 38"/>
                    <a:gd name="T28" fmla="*/ 38 w 47"/>
                    <a:gd name="T29" fmla="*/ 17 h 38"/>
                    <a:gd name="T30" fmla="*/ 37 w 47"/>
                    <a:gd name="T31" fmla="*/ 20 h 38"/>
                    <a:gd name="T32" fmla="*/ 35 w 47"/>
                    <a:gd name="T33" fmla="*/ 21 h 38"/>
                    <a:gd name="T34" fmla="*/ 29 w 47"/>
                    <a:gd name="T35" fmla="*/ 22 h 38"/>
                    <a:gd name="T36" fmla="*/ 24 w 47"/>
                    <a:gd name="T37" fmla="*/ 23 h 38"/>
                    <a:gd name="T38" fmla="*/ 15 w 47"/>
                    <a:gd name="T39" fmla="*/ 22 h 38"/>
                    <a:gd name="T40" fmla="*/ 6 w 47"/>
                    <a:gd name="T41" fmla="*/ 7 h 38"/>
                    <a:gd name="T42" fmla="*/ 1 w 47"/>
                    <a:gd name="T43" fmla="*/ 0 h 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
                    <a:gd name="T67" fmla="*/ 0 h 38"/>
                    <a:gd name="T68" fmla="*/ 47 w 47"/>
                    <a:gd name="T69" fmla="*/ 38 h 3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 h="38">
                      <a:moveTo>
                        <a:pt x="1" y="0"/>
                      </a:moveTo>
                      <a:lnTo>
                        <a:pt x="0" y="4"/>
                      </a:lnTo>
                      <a:lnTo>
                        <a:pt x="6" y="13"/>
                      </a:lnTo>
                      <a:lnTo>
                        <a:pt x="10" y="21"/>
                      </a:lnTo>
                      <a:lnTo>
                        <a:pt x="15" y="28"/>
                      </a:lnTo>
                      <a:lnTo>
                        <a:pt x="19" y="32"/>
                      </a:lnTo>
                      <a:lnTo>
                        <a:pt x="24" y="35"/>
                      </a:lnTo>
                      <a:lnTo>
                        <a:pt x="30" y="36"/>
                      </a:lnTo>
                      <a:lnTo>
                        <a:pt x="37" y="37"/>
                      </a:lnTo>
                      <a:lnTo>
                        <a:pt x="41" y="36"/>
                      </a:lnTo>
                      <a:lnTo>
                        <a:pt x="44" y="35"/>
                      </a:lnTo>
                      <a:lnTo>
                        <a:pt x="46" y="31"/>
                      </a:lnTo>
                      <a:lnTo>
                        <a:pt x="45" y="26"/>
                      </a:lnTo>
                      <a:lnTo>
                        <a:pt x="41" y="20"/>
                      </a:lnTo>
                      <a:lnTo>
                        <a:pt x="38" y="17"/>
                      </a:lnTo>
                      <a:lnTo>
                        <a:pt x="37" y="20"/>
                      </a:lnTo>
                      <a:lnTo>
                        <a:pt x="35" y="21"/>
                      </a:lnTo>
                      <a:lnTo>
                        <a:pt x="29" y="22"/>
                      </a:lnTo>
                      <a:lnTo>
                        <a:pt x="24" y="23"/>
                      </a:lnTo>
                      <a:lnTo>
                        <a:pt x="15" y="22"/>
                      </a:lnTo>
                      <a:lnTo>
                        <a:pt x="6" y="7"/>
                      </a:lnTo>
                      <a:lnTo>
                        <a:pt x="1"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890" name="Freeform 231"/>
              <p:cNvSpPr>
                <a:spLocks/>
              </p:cNvSpPr>
              <p:nvPr/>
            </p:nvSpPr>
            <p:spPr bwMode="auto">
              <a:xfrm>
                <a:off x="1533" y="2617"/>
                <a:ext cx="18" cy="3"/>
              </a:xfrm>
              <a:custGeom>
                <a:avLst/>
                <a:gdLst>
                  <a:gd name="T0" fmla="*/ 0 w 18"/>
                  <a:gd name="T1" fmla="*/ 2 h 3"/>
                  <a:gd name="T2" fmla="*/ 5 w 18"/>
                  <a:gd name="T3" fmla="*/ 0 h 3"/>
                  <a:gd name="T4" fmla="*/ 8 w 18"/>
                  <a:gd name="T5" fmla="*/ 1 h 3"/>
                  <a:gd name="T6" fmla="*/ 14 w 18"/>
                  <a:gd name="T7" fmla="*/ 0 h 3"/>
                  <a:gd name="T8" fmla="*/ 17 w 18"/>
                  <a:gd name="T9" fmla="*/ 2 h 3"/>
                  <a:gd name="T10" fmla="*/ 0 60000 65536"/>
                  <a:gd name="T11" fmla="*/ 0 60000 65536"/>
                  <a:gd name="T12" fmla="*/ 0 60000 65536"/>
                  <a:gd name="T13" fmla="*/ 0 60000 65536"/>
                  <a:gd name="T14" fmla="*/ 0 60000 65536"/>
                  <a:gd name="T15" fmla="*/ 0 w 18"/>
                  <a:gd name="T16" fmla="*/ 0 h 3"/>
                  <a:gd name="T17" fmla="*/ 18 w 18"/>
                  <a:gd name="T18" fmla="*/ 3 h 3"/>
                </a:gdLst>
                <a:ahLst/>
                <a:cxnLst>
                  <a:cxn ang="T10">
                    <a:pos x="T0" y="T1"/>
                  </a:cxn>
                  <a:cxn ang="T11">
                    <a:pos x="T2" y="T3"/>
                  </a:cxn>
                  <a:cxn ang="T12">
                    <a:pos x="T4" y="T5"/>
                  </a:cxn>
                  <a:cxn ang="T13">
                    <a:pos x="T6" y="T7"/>
                  </a:cxn>
                  <a:cxn ang="T14">
                    <a:pos x="T8" y="T9"/>
                  </a:cxn>
                </a:cxnLst>
                <a:rect l="T15" t="T16" r="T17" b="T18"/>
                <a:pathLst>
                  <a:path w="18" h="3">
                    <a:moveTo>
                      <a:pt x="0" y="2"/>
                    </a:moveTo>
                    <a:lnTo>
                      <a:pt x="5" y="0"/>
                    </a:lnTo>
                    <a:lnTo>
                      <a:pt x="8" y="1"/>
                    </a:lnTo>
                    <a:lnTo>
                      <a:pt x="14" y="0"/>
                    </a:lnTo>
                    <a:lnTo>
                      <a:pt x="17" y="2"/>
                    </a:lnTo>
                  </a:path>
                </a:pathLst>
              </a:custGeom>
              <a:noFill/>
              <a:ln w="12700" cap="rnd">
                <a:solidFill>
                  <a:srgbClr val="FF009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839" name="Group 254"/>
            <p:cNvGrpSpPr>
              <a:grpSpLocks/>
            </p:cNvGrpSpPr>
            <p:nvPr/>
          </p:nvGrpSpPr>
          <p:grpSpPr bwMode="auto">
            <a:xfrm>
              <a:off x="1136" y="2523"/>
              <a:ext cx="236" cy="510"/>
              <a:chOff x="1136" y="2523"/>
              <a:chExt cx="236" cy="510"/>
            </a:xfrm>
          </p:grpSpPr>
          <p:grpSp>
            <p:nvGrpSpPr>
              <p:cNvPr id="9862" name="Group 235"/>
              <p:cNvGrpSpPr>
                <a:grpSpLocks/>
              </p:cNvGrpSpPr>
              <p:nvPr/>
            </p:nvGrpSpPr>
            <p:grpSpPr bwMode="auto">
              <a:xfrm>
                <a:off x="1141" y="2985"/>
                <a:ext cx="231" cy="48"/>
                <a:chOff x="1141" y="2985"/>
                <a:chExt cx="231" cy="48"/>
              </a:xfrm>
            </p:grpSpPr>
            <p:sp>
              <p:nvSpPr>
                <p:cNvPr id="9881" name="Freeform 233"/>
                <p:cNvSpPr>
                  <a:spLocks/>
                </p:cNvSpPr>
                <p:nvPr/>
              </p:nvSpPr>
              <p:spPr bwMode="auto">
                <a:xfrm>
                  <a:off x="1278" y="2985"/>
                  <a:ext cx="94" cy="29"/>
                </a:xfrm>
                <a:custGeom>
                  <a:avLst/>
                  <a:gdLst>
                    <a:gd name="T0" fmla="*/ 46 w 94"/>
                    <a:gd name="T1" fmla="*/ 0 h 29"/>
                    <a:gd name="T2" fmla="*/ 61 w 94"/>
                    <a:gd name="T3" fmla="*/ 7 h 29"/>
                    <a:gd name="T4" fmla="*/ 74 w 94"/>
                    <a:gd name="T5" fmla="*/ 15 h 29"/>
                    <a:gd name="T6" fmla="*/ 91 w 94"/>
                    <a:gd name="T7" fmla="*/ 22 h 29"/>
                    <a:gd name="T8" fmla="*/ 93 w 94"/>
                    <a:gd name="T9" fmla="*/ 26 h 29"/>
                    <a:gd name="T10" fmla="*/ 76 w 94"/>
                    <a:gd name="T11" fmla="*/ 28 h 29"/>
                    <a:gd name="T12" fmla="*/ 59 w 94"/>
                    <a:gd name="T13" fmla="*/ 27 h 29"/>
                    <a:gd name="T14" fmla="*/ 38 w 94"/>
                    <a:gd name="T15" fmla="*/ 22 h 29"/>
                    <a:gd name="T16" fmla="*/ 22 w 94"/>
                    <a:gd name="T17" fmla="*/ 18 h 29"/>
                    <a:gd name="T18" fmla="*/ 6 w 94"/>
                    <a:gd name="T19" fmla="*/ 17 h 29"/>
                    <a:gd name="T20" fmla="*/ 0 w 94"/>
                    <a:gd name="T21" fmla="*/ 14 h 29"/>
                    <a:gd name="T22" fmla="*/ 2 w 94"/>
                    <a:gd name="T23" fmla="*/ 2 h 29"/>
                    <a:gd name="T24" fmla="*/ 46 w 94"/>
                    <a:gd name="T25" fmla="*/ 0 h 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4"/>
                    <a:gd name="T40" fmla="*/ 0 h 29"/>
                    <a:gd name="T41" fmla="*/ 94 w 94"/>
                    <a:gd name="T42" fmla="*/ 29 h 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4" h="29">
                      <a:moveTo>
                        <a:pt x="46" y="0"/>
                      </a:moveTo>
                      <a:lnTo>
                        <a:pt x="61" y="7"/>
                      </a:lnTo>
                      <a:lnTo>
                        <a:pt x="74" y="15"/>
                      </a:lnTo>
                      <a:lnTo>
                        <a:pt x="91" y="22"/>
                      </a:lnTo>
                      <a:lnTo>
                        <a:pt x="93" y="26"/>
                      </a:lnTo>
                      <a:lnTo>
                        <a:pt x="76" y="28"/>
                      </a:lnTo>
                      <a:lnTo>
                        <a:pt x="59" y="27"/>
                      </a:lnTo>
                      <a:lnTo>
                        <a:pt x="38" y="22"/>
                      </a:lnTo>
                      <a:lnTo>
                        <a:pt x="22" y="18"/>
                      </a:lnTo>
                      <a:lnTo>
                        <a:pt x="6" y="17"/>
                      </a:lnTo>
                      <a:lnTo>
                        <a:pt x="0" y="14"/>
                      </a:lnTo>
                      <a:lnTo>
                        <a:pt x="2" y="2"/>
                      </a:lnTo>
                      <a:lnTo>
                        <a:pt x="46" y="0"/>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82" name="Freeform 234"/>
                <p:cNvSpPr>
                  <a:spLocks/>
                </p:cNvSpPr>
                <p:nvPr/>
              </p:nvSpPr>
              <p:spPr bwMode="auto">
                <a:xfrm>
                  <a:off x="1141" y="3000"/>
                  <a:ext cx="56" cy="33"/>
                </a:xfrm>
                <a:custGeom>
                  <a:avLst/>
                  <a:gdLst>
                    <a:gd name="T0" fmla="*/ 54 w 56"/>
                    <a:gd name="T1" fmla="*/ 1 h 33"/>
                    <a:gd name="T2" fmla="*/ 55 w 56"/>
                    <a:gd name="T3" fmla="*/ 9 h 33"/>
                    <a:gd name="T4" fmla="*/ 47 w 56"/>
                    <a:gd name="T5" fmla="*/ 13 h 33"/>
                    <a:gd name="T6" fmla="*/ 46 w 56"/>
                    <a:gd name="T7" fmla="*/ 21 h 33"/>
                    <a:gd name="T8" fmla="*/ 33 w 56"/>
                    <a:gd name="T9" fmla="*/ 27 h 33"/>
                    <a:gd name="T10" fmla="*/ 23 w 56"/>
                    <a:gd name="T11" fmla="*/ 31 h 33"/>
                    <a:gd name="T12" fmla="*/ 13 w 56"/>
                    <a:gd name="T13" fmla="*/ 32 h 33"/>
                    <a:gd name="T14" fmla="*/ 5 w 56"/>
                    <a:gd name="T15" fmla="*/ 32 h 33"/>
                    <a:gd name="T16" fmla="*/ 0 w 56"/>
                    <a:gd name="T17" fmla="*/ 27 h 33"/>
                    <a:gd name="T18" fmla="*/ 1 w 56"/>
                    <a:gd name="T19" fmla="*/ 20 h 33"/>
                    <a:gd name="T20" fmla="*/ 11 w 56"/>
                    <a:gd name="T21" fmla="*/ 11 h 33"/>
                    <a:gd name="T22" fmla="*/ 24 w 56"/>
                    <a:gd name="T23" fmla="*/ 3 h 33"/>
                    <a:gd name="T24" fmla="*/ 25 w 56"/>
                    <a:gd name="T25" fmla="*/ 0 h 33"/>
                    <a:gd name="T26" fmla="*/ 54 w 56"/>
                    <a:gd name="T27" fmla="*/ 1 h 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6"/>
                    <a:gd name="T43" fmla="*/ 0 h 33"/>
                    <a:gd name="T44" fmla="*/ 56 w 56"/>
                    <a:gd name="T45" fmla="*/ 33 h 3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6" h="33">
                      <a:moveTo>
                        <a:pt x="54" y="1"/>
                      </a:moveTo>
                      <a:lnTo>
                        <a:pt x="55" y="9"/>
                      </a:lnTo>
                      <a:lnTo>
                        <a:pt x="47" y="13"/>
                      </a:lnTo>
                      <a:lnTo>
                        <a:pt x="46" y="21"/>
                      </a:lnTo>
                      <a:lnTo>
                        <a:pt x="33" y="27"/>
                      </a:lnTo>
                      <a:lnTo>
                        <a:pt x="23" y="31"/>
                      </a:lnTo>
                      <a:lnTo>
                        <a:pt x="13" y="32"/>
                      </a:lnTo>
                      <a:lnTo>
                        <a:pt x="5" y="32"/>
                      </a:lnTo>
                      <a:lnTo>
                        <a:pt x="0" y="27"/>
                      </a:lnTo>
                      <a:lnTo>
                        <a:pt x="1" y="20"/>
                      </a:lnTo>
                      <a:lnTo>
                        <a:pt x="11" y="11"/>
                      </a:lnTo>
                      <a:lnTo>
                        <a:pt x="24" y="3"/>
                      </a:lnTo>
                      <a:lnTo>
                        <a:pt x="25" y="0"/>
                      </a:lnTo>
                      <a:lnTo>
                        <a:pt x="54" y="1"/>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863" name="Freeform 236"/>
              <p:cNvSpPr>
                <a:spLocks/>
              </p:cNvSpPr>
              <p:nvPr/>
            </p:nvSpPr>
            <p:spPr bwMode="auto">
              <a:xfrm>
                <a:off x="1318" y="2801"/>
                <a:ext cx="24" cy="36"/>
              </a:xfrm>
              <a:custGeom>
                <a:avLst/>
                <a:gdLst>
                  <a:gd name="T0" fmla="*/ 22 w 24"/>
                  <a:gd name="T1" fmla="*/ 0 h 36"/>
                  <a:gd name="T2" fmla="*/ 23 w 24"/>
                  <a:gd name="T3" fmla="*/ 19 h 36"/>
                  <a:gd name="T4" fmla="*/ 11 w 24"/>
                  <a:gd name="T5" fmla="*/ 31 h 36"/>
                  <a:gd name="T6" fmla="*/ 5 w 24"/>
                  <a:gd name="T7" fmla="*/ 35 h 36"/>
                  <a:gd name="T8" fmla="*/ 6 w 24"/>
                  <a:gd name="T9" fmla="*/ 18 h 36"/>
                  <a:gd name="T10" fmla="*/ 4 w 24"/>
                  <a:gd name="T11" fmla="*/ 20 h 36"/>
                  <a:gd name="T12" fmla="*/ 1 w 24"/>
                  <a:gd name="T13" fmla="*/ 26 h 36"/>
                  <a:gd name="T14" fmla="*/ 0 w 24"/>
                  <a:gd name="T15" fmla="*/ 19 h 36"/>
                  <a:gd name="T16" fmla="*/ 3 w 24"/>
                  <a:gd name="T17" fmla="*/ 9 h 36"/>
                  <a:gd name="T18" fmla="*/ 11 w 24"/>
                  <a:gd name="T19" fmla="*/ 0 h 36"/>
                  <a:gd name="T20" fmla="*/ 22 w 24"/>
                  <a:gd name="T21" fmla="*/ 0 h 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36"/>
                  <a:gd name="T35" fmla="*/ 24 w 24"/>
                  <a:gd name="T36" fmla="*/ 36 h 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36">
                    <a:moveTo>
                      <a:pt x="22" y="0"/>
                    </a:moveTo>
                    <a:lnTo>
                      <a:pt x="23" y="19"/>
                    </a:lnTo>
                    <a:lnTo>
                      <a:pt x="11" y="31"/>
                    </a:lnTo>
                    <a:lnTo>
                      <a:pt x="5" y="35"/>
                    </a:lnTo>
                    <a:lnTo>
                      <a:pt x="6" y="18"/>
                    </a:lnTo>
                    <a:lnTo>
                      <a:pt x="4" y="20"/>
                    </a:lnTo>
                    <a:lnTo>
                      <a:pt x="1" y="26"/>
                    </a:lnTo>
                    <a:lnTo>
                      <a:pt x="0" y="19"/>
                    </a:lnTo>
                    <a:lnTo>
                      <a:pt x="3" y="9"/>
                    </a:lnTo>
                    <a:lnTo>
                      <a:pt x="11" y="0"/>
                    </a:lnTo>
                    <a:lnTo>
                      <a:pt x="22"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64" name="Freeform 237"/>
              <p:cNvSpPr>
                <a:spLocks/>
              </p:cNvSpPr>
              <p:nvPr/>
            </p:nvSpPr>
            <p:spPr bwMode="auto">
              <a:xfrm>
                <a:off x="1163" y="2718"/>
                <a:ext cx="165" cy="280"/>
              </a:xfrm>
              <a:custGeom>
                <a:avLst/>
                <a:gdLst>
                  <a:gd name="T0" fmla="*/ 162 w 165"/>
                  <a:gd name="T1" fmla="*/ 0 h 280"/>
                  <a:gd name="T2" fmla="*/ 164 w 165"/>
                  <a:gd name="T3" fmla="*/ 151 h 280"/>
                  <a:gd name="T4" fmla="*/ 162 w 165"/>
                  <a:gd name="T5" fmla="*/ 264 h 280"/>
                  <a:gd name="T6" fmla="*/ 113 w 165"/>
                  <a:gd name="T7" fmla="*/ 269 h 280"/>
                  <a:gd name="T8" fmla="*/ 106 w 165"/>
                  <a:gd name="T9" fmla="*/ 177 h 280"/>
                  <a:gd name="T10" fmla="*/ 111 w 165"/>
                  <a:gd name="T11" fmla="*/ 168 h 280"/>
                  <a:gd name="T12" fmla="*/ 106 w 165"/>
                  <a:gd name="T13" fmla="*/ 163 h 280"/>
                  <a:gd name="T14" fmla="*/ 106 w 165"/>
                  <a:gd name="T15" fmla="*/ 107 h 280"/>
                  <a:gd name="T16" fmla="*/ 95 w 165"/>
                  <a:gd name="T17" fmla="*/ 125 h 280"/>
                  <a:gd name="T18" fmla="*/ 66 w 165"/>
                  <a:gd name="T19" fmla="*/ 201 h 280"/>
                  <a:gd name="T20" fmla="*/ 41 w 165"/>
                  <a:gd name="T21" fmla="*/ 279 h 280"/>
                  <a:gd name="T22" fmla="*/ 0 w 165"/>
                  <a:gd name="T23" fmla="*/ 279 h 280"/>
                  <a:gd name="T24" fmla="*/ 19 w 165"/>
                  <a:gd name="T25" fmla="*/ 174 h 280"/>
                  <a:gd name="T26" fmla="*/ 26 w 165"/>
                  <a:gd name="T27" fmla="*/ 85 h 280"/>
                  <a:gd name="T28" fmla="*/ 23 w 165"/>
                  <a:gd name="T29" fmla="*/ 2 h 280"/>
                  <a:gd name="T30" fmla="*/ 162 w 165"/>
                  <a:gd name="T31" fmla="*/ 0 h 28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5"/>
                  <a:gd name="T49" fmla="*/ 0 h 280"/>
                  <a:gd name="T50" fmla="*/ 165 w 165"/>
                  <a:gd name="T51" fmla="*/ 280 h 28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5" h="280">
                    <a:moveTo>
                      <a:pt x="162" y="0"/>
                    </a:moveTo>
                    <a:lnTo>
                      <a:pt x="164" y="151"/>
                    </a:lnTo>
                    <a:lnTo>
                      <a:pt x="162" y="264"/>
                    </a:lnTo>
                    <a:lnTo>
                      <a:pt x="113" y="269"/>
                    </a:lnTo>
                    <a:lnTo>
                      <a:pt x="106" y="177"/>
                    </a:lnTo>
                    <a:lnTo>
                      <a:pt x="111" y="168"/>
                    </a:lnTo>
                    <a:lnTo>
                      <a:pt x="106" y="163"/>
                    </a:lnTo>
                    <a:lnTo>
                      <a:pt x="106" y="107"/>
                    </a:lnTo>
                    <a:lnTo>
                      <a:pt x="95" y="125"/>
                    </a:lnTo>
                    <a:lnTo>
                      <a:pt x="66" y="201"/>
                    </a:lnTo>
                    <a:lnTo>
                      <a:pt x="41" y="279"/>
                    </a:lnTo>
                    <a:lnTo>
                      <a:pt x="0" y="279"/>
                    </a:lnTo>
                    <a:lnTo>
                      <a:pt x="19" y="174"/>
                    </a:lnTo>
                    <a:lnTo>
                      <a:pt x="26" y="85"/>
                    </a:lnTo>
                    <a:lnTo>
                      <a:pt x="23" y="2"/>
                    </a:lnTo>
                    <a:lnTo>
                      <a:pt x="162" y="0"/>
                    </a:lnTo>
                  </a:path>
                </a:pathLst>
              </a:custGeom>
              <a:solidFill>
                <a:srgbClr val="7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65" name="Freeform 238"/>
              <p:cNvSpPr>
                <a:spLocks/>
              </p:cNvSpPr>
              <p:nvPr/>
            </p:nvSpPr>
            <p:spPr bwMode="auto">
              <a:xfrm>
                <a:off x="1136" y="2587"/>
                <a:ext cx="212" cy="215"/>
              </a:xfrm>
              <a:custGeom>
                <a:avLst/>
                <a:gdLst>
                  <a:gd name="T0" fmla="*/ 142 w 212"/>
                  <a:gd name="T1" fmla="*/ 3 h 215"/>
                  <a:gd name="T2" fmla="*/ 205 w 212"/>
                  <a:gd name="T3" fmla="*/ 29 h 215"/>
                  <a:gd name="T4" fmla="*/ 210 w 212"/>
                  <a:gd name="T5" fmla="*/ 97 h 215"/>
                  <a:gd name="T6" fmla="*/ 211 w 212"/>
                  <a:gd name="T7" fmla="*/ 132 h 215"/>
                  <a:gd name="T8" fmla="*/ 207 w 212"/>
                  <a:gd name="T9" fmla="*/ 214 h 215"/>
                  <a:gd name="T10" fmla="*/ 193 w 212"/>
                  <a:gd name="T11" fmla="*/ 214 h 215"/>
                  <a:gd name="T12" fmla="*/ 186 w 212"/>
                  <a:gd name="T13" fmla="*/ 130 h 215"/>
                  <a:gd name="T14" fmla="*/ 51 w 212"/>
                  <a:gd name="T15" fmla="*/ 130 h 215"/>
                  <a:gd name="T16" fmla="*/ 47 w 212"/>
                  <a:gd name="T17" fmla="*/ 109 h 215"/>
                  <a:gd name="T18" fmla="*/ 42 w 212"/>
                  <a:gd name="T19" fmla="*/ 124 h 215"/>
                  <a:gd name="T20" fmla="*/ 52 w 212"/>
                  <a:gd name="T21" fmla="*/ 156 h 215"/>
                  <a:gd name="T22" fmla="*/ 61 w 212"/>
                  <a:gd name="T23" fmla="*/ 203 h 215"/>
                  <a:gd name="T24" fmla="*/ 38 w 212"/>
                  <a:gd name="T25" fmla="*/ 206 h 215"/>
                  <a:gd name="T26" fmla="*/ 0 w 212"/>
                  <a:gd name="T27" fmla="*/ 123 h 215"/>
                  <a:gd name="T28" fmla="*/ 24 w 212"/>
                  <a:gd name="T29" fmla="*/ 24 h 215"/>
                  <a:gd name="T30" fmla="*/ 97 w 212"/>
                  <a:gd name="T31" fmla="*/ 0 h 215"/>
                  <a:gd name="T32" fmla="*/ 128 w 212"/>
                  <a:gd name="T33" fmla="*/ 11 h 215"/>
                  <a:gd name="T34" fmla="*/ 142 w 212"/>
                  <a:gd name="T35" fmla="*/ 3 h 2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2"/>
                  <a:gd name="T55" fmla="*/ 0 h 215"/>
                  <a:gd name="T56" fmla="*/ 212 w 212"/>
                  <a:gd name="T57" fmla="*/ 215 h 2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2" h="215">
                    <a:moveTo>
                      <a:pt x="142" y="3"/>
                    </a:moveTo>
                    <a:lnTo>
                      <a:pt x="205" y="29"/>
                    </a:lnTo>
                    <a:lnTo>
                      <a:pt x="210" y="97"/>
                    </a:lnTo>
                    <a:lnTo>
                      <a:pt x="211" y="132"/>
                    </a:lnTo>
                    <a:lnTo>
                      <a:pt x="207" y="214"/>
                    </a:lnTo>
                    <a:lnTo>
                      <a:pt x="193" y="214"/>
                    </a:lnTo>
                    <a:lnTo>
                      <a:pt x="186" y="130"/>
                    </a:lnTo>
                    <a:lnTo>
                      <a:pt x="51" y="130"/>
                    </a:lnTo>
                    <a:lnTo>
                      <a:pt x="47" y="109"/>
                    </a:lnTo>
                    <a:lnTo>
                      <a:pt x="42" y="124"/>
                    </a:lnTo>
                    <a:lnTo>
                      <a:pt x="52" y="156"/>
                    </a:lnTo>
                    <a:lnTo>
                      <a:pt x="61" y="203"/>
                    </a:lnTo>
                    <a:lnTo>
                      <a:pt x="38" y="206"/>
                    </a:lnTo>
                    <a:lnTo>
                      <a:pt x="0" y="123"/>
                    </a:lnTo>
                    <a:lnTo>
                      <a:pt x="24" y="24"/>
                    </a:lnTo>
                    <a:lnTo>
                      <a:pt x="97" y="0"/>
                    </a:lnTo>
                    <a:lnTo>
                      <a:pt x="128" y="11"/>
                    </a:lnTo>
                    <a:lnTo>
                      <a:pt x="142" y="3"/>
                    </a:lnTo>
                  </a:path>
                </a:pathLst>
              </a:custGeom>
              <a:solidFill>
                <a:srgbClr val="BFBFB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66" name="Freeform 239"/>
              <p:cNvSpPr>
                <a:spLocks/>
              </p:cNvSpPr>
              <p:nvPr/>
            </p:nvSpPr>
            <p:spPr bwMode="auto">
              <a:xfrm>
                <a:off x="1172" y="2791"/>
                <a:ext cx="28" cy="34"/>
              </a:xfrm>
              <a:custGeom>
                <a:avLst/>
                <a:gdLst>
                  <a:gd name="T0" fmla="*/ 19 w 28"/>
                  <a:gd name="T1" fmla="*/ 0 h 34"/>
                  <a:gd name="T2" fmla="*/ 27 w 28"/>
                  <a:gd name="T3" fmla="*/ 17 h 34"/>
                  <a:gd name="T4" fmla="*/ 13 w 28"/>
                  <a:gd name="T5" fmla="*/ 33 h 34"/>
                  <a:gd name="T6" fmla="*/ 8 w 28"/>
                  <a:gd name="T7" fmla="*/ 31 h 34"/>
                  <a:gd name="T8" fmla="*/ 0 w 28"/>
                  <a:gd name="T9" fmla="*/ 30 h 34"/>
                  <a:gd name="T10" fmla="*/ 3 w 28"/>
                  <a:gd name="T11" fmla="*/ 25 h 34"/>
                  <a:gd name="T12" fmla="*/ 4 w 28"/>
                  <a:gd name="T13" fmla="*/ 18 h 34"/>
                  <a:gd name="T14" fmla="*/ 0 w 28"/>
                  <a:gd name="T15" fmla="*/ 12 h 34"/>
                  <a:gd name="T16" fmla="*/ 3 w 28"/>
                  <a:gd name="T17" fmla="*/ 1 h 34"/>
                  <a:gd name="T18" fmla="*/ 19 w 28"/>
                  <a:gd name="T19" fmla="*/ 0 h 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
                  <a:gd name="T31" fmla="*/ 0 h 34"/>
                  <a:gd name="T32" fmla="*/ 28 w 28"/>
                  <a:gd name="T33" fmla="*/ 34 h 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 h="34">
                    <a:moveTo>
                      <a:pt x="19" y="0"/>
                    </a:moveTo>
                    <a:lnTo>
                      <a:pt x="27" y="17"/>
                    </a:lnTo>
                    <a:lnTo>
                      <a:pt x="13" y="33"/>
                    </a:lnTo>
                    <a:lnTo>
                      <a:pt x="8" y="31"/>
                    </a:lnTo>
                    <a:lnTo>
                      <a:pt x="0" y="30"/>
                    </a:lnTo>
                    <a:lnTo>
                      <a:pt x="3" y="25"/>
                    </a:lnTo>
                    <a:lnTo>
                      <a:pt x="4" y="18"/>
                    </a:lnTo>
                    <a:lnTo>
                      <a:pt x="0" y="12"/>
                    </a:lnTo>
                    <a:lnTo>
                      <a:pt x="3" y="1"/>
                    </a:lnTo>
                    <a:lnTo>
                      <a:pt x="19" y="0"/>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867" name="Group 246"/>
              <p:cNvGrpSpPr>
                <a:grpSpLocks/>
              </p:cNvGrpSpPr>
              <p:nvPr/>
            </p:nvGrpSpPr>
            <p:grpSpPr bwMode="auto">
              <a:xfrm>
                <a:off x="1184" y="2592"/>
                <a:ext cx="146" cy="134"/>
                <a:chOff x="1184" y="2592"/>
                <a:chExt cx="146" cy="134"/>
              </a:xfrm>
            </p:grpSpPr>
            <p:grpSp>
              <p:nvGrpSpPr>
                <p:cNvPr id="9875" name="Group 244"/>
                <p:cNvGrpSpPr>
                  <a:grpSpLocks/>
                </p:cNvGrpSpPr>
                <p:nvPr/>
              </p:nvGrpSpPr>
              <p:grpSpPr bwMode="auto">
                <a:xfrm>
                  <a:off x="1184" y="2592"/>
                  <a:ext cx="146" cy="134"/>
                  <a:chOff x="1184" y="2592"/>
                  <a:chExt cx="146" cy="134"/>
                </a:xfrm>
              </p:grpSpPr>
              <p:grpSp>
                <p:nvGrpSpPr>
                  <p:cNvPr id="9877" name="Group 242"/>
                  <p:cNvGrpSpPr>
                    <a:grpSpLocks/>
                  </p:cNvGrpSpPr>
                  <p:nvPr/>
                </p:nvGrpSpPr>
                <p:grpSpPr bwMode="auto">
                  <a:xfrm>
                    <a:off x="1184" y="2719"/>
                    <a:ext cx="146" cy="7"/>
                    <a:chOff x="1184" y="2719"/>
                    <a:chExt cx="146" cy="7"/>
                  </a:xfrm>
                </p:grpSpPr>
                <p:sp>
                  <p:nvSpPr>
                    <p:cNvPr id="9879" name="Line 240"/>
                    <p:cNvSpPr>
                      <a:spLocks noChangeShapeType="1"/>
                    </p:cNvSpPr>
                    <p:nvPr/>
                  </p:nvSpPr>
                  <p:spPr bwMode="auto">
                    <a:xfrm flipH="1">
                      <a:off x="1184" y="2726"/>
                      <a:ext cx="14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880" name="Line 241"/>
                    <p:cNvSpPr>
                      <a:spLocks noChangeShapeType="1"/>
                    </p:cNvSpPr>
                    <p:nvPr/>
                  </p:nvSpPr>
                  <p:spPr bwMode="auto">
                    <a:xfrm flipH="1">
                      <a:off x="1184" y="2719"/>
                      <a:ext cx="146"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878" name="Freeform 243"/>
                  <p:cNvSpPr>
                    <a:spLocks/>
                  </p:cNvSpPr>
                  <p:nvPr/>
                </p:nvSpPr>
                <p:spPr bwMode="auto">
                  <a:xfrm>
                    <a:off x="1225" y="2592"/>
                    <a:ext cx="64" cy="21"/>
                  </a:xfrm>
                  <a:custGeom>
                    <a:avLst/>
                    <a:gdLst>
                      <a:gd name="T0" fmla="*/ 63 w 64"/>
                      <a:gd name="T1" fmla="*/ 2 h 21"/>
                      <a:gd name="T2" fmla="*/ 60 w 64"/>
                      <a:gd name="T3" fmla="*/ 20 h 21"/>
                      <a:gd name="T4" fmla="*/ 43 w 64"/>
                      <a:gd name="T5" fmla="*/ 7 h 21"/>
                      <a:gd name="T6" fmla="*/ 31 w 64"/>
                      <a:gd name="T7" fmla="*/ 20 h 21"/>
                      <a:gd name="T8" fmla="*/ 0 w 64"/>
                      <a:gd name="T9" fmla="*/ 0 h 21"/>
                      <a:gd name="T10" fmla="*/ 0 60000 65536"/>
                      <a:gd name="T11" fmla="*/ 0 60000 65536"/>
                      <a:gd name="T12" fmla="*/ 0 60000 65536"/>
                      <a:gd name="T13" fmla="*/ 0 60000 65536"/>
                      <a:gd name="T14" fmla="*/ 0 60000 65536"/>
                      <a:gd name="T15" fmla="*/ 0 w 64"/>
                      <a:gd name="T16" fmla="*/ 0 h 21"/>
                      <a:gd name="T17" fmla="*/ 64 w 64"/>
                      <a:gd name="T18" fmla="*/ 21 h 21"/>
                    </a:gdLst>
                    <a:ahLst/>
                    <a:cxnLst>
                      <a:cxn ang="T10">
                        <a:pos x="T0" y="T1"/>
                      </a:cxn>
                      <a:cxn ang="T11">
                        <a:pos x="T2" y="T3"/>
                      </a:cxn>
                      <a:cxn ang="T12">
                        <a:pos x="T4" y="T5"/>
                      </a:cxn>
                      <a:cxn ang="T13">
                        <a:pos x="T6" y="T7"/>
                      </a:cxn>
                      <a:cxn ang="T14">
                        <a:pos x="T8" y="T9"/>
                      </a:cxn>
                    </a:cxnLst>
                    <a:rect l="T15" t="T16" r="T17" b="T18"/>
                    <a:pathLst>
                      <a:path w="64" h="21">
                        <a:moveTo>
                          <a:pt x="63" y="2"/>
                        </a:moveTo>
                        <a:lnTo>
                          <a:pt x="60" y="20"/>
                        </a:lnTo>
                        <a:lnTo>
                          <a:pt x="43" y="7"/>
                        </a:lnTo>
                        <a:lnTo>
                          <a:pt x="31" y="20"/>
                        </a:lnTo>
                        <a:lnTo>
                          <a:pt x="0" y="0"/>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876" name="Line 245"/>
                <p:cNvSpPr>
                  <a:spLocks noChangeShapeType="1"/>
                </p:cNvSpPr>
                <p:nvPr/>
              </p:nvSpPr>
              <p:spPr bwMode="auto">
                <a:xfrm>
                  <a:off x="1269" y="2607"/>
                  <a:ext cx="0" cy="114"/>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868" name="Group 253"/>
              <p:cNvGrpSpPr>
                <a:grpSpLocks/>
              </p:cNvGrpSpPr>
              <p:nvPr/>
            </p:nvGrpSpPr>
            <p:grpSpPr bwMode="auto">
              <a:xfrm>
                <a:off x="1217" y="2523"/>
                <a:ext cx="87" cy="73"/>
                <a:chOff x="1217" y="2523"/>
                <a:chExt cx="87" cy="73"/>
              </a:xfrm>
            </p:grpSpPr>
            <p:grpSp>
              <p:nvGrpSpPr>
                <p:cNvPr id="9869" name="Group 251"/>
                <p:cNvGrpSpPr>
                  <a:grpSpLocks/>
                </p:cNvGrpSpPr>
                <p:nvPr/>
              </p:nvGrpSpPr>
              <p:grpSpPr bwMode="auto">
                <a:xfrm>
                  <a:off x="1222" y="2526"/>
                  <a:ext cx="79" cy="70"/>
                  <a:chOff x="1222" y="2526"/>
                  <a:chExt cx="79" cy="70"/>
                </a:xfrm>
              </p:grpSpPr>
              <p:sp>
                <p:nvSpPr>
                  <p:cNvPr id="9871" name="Freeform 247"/>
                  <p:cNvSpPr>
                    <a:spLocks/>
                  </p:cNvSpPr>
                  <p:nvPr/>
                </p:nvSpPr>
                <p:spPr bwMode="auto">
                  <a:xfrm>
                    <a:off x="1222" y="2526"/>
                    <a:ext cx="79" cy="70"/>
                  </a:xfrm>
                  <a:custGeom>
                    <a:avLst/>
                    <a:gdLst>
                      <a:gd name="T0" fmla="*/ 75 w 79"/>
                      <a:gd name="T1" fmla="*/ 12 h 70"/>
                      <a:gd name="T2" fmla="*/ 77 w 79"/>
                      <a:gd name="T3" fmla="*/ 19 h 70"/>
                      <a:gd name="T4" fmla="*/ 77 w 79"/>
                      <a:gd name="T5" fmla="*/ 22 h 70"/>
                      <a:gd name="T6" fmla="*/ 75 w 79"/>
                      <a:gd name="T7" fmla="*/ 24 h 70"/>
                      <a:gd name="T8" fmla="*/ 78 w 79"/>
                      <a:gd name="T9" fmla="*/ 30 h 70"/>
                      <a:gd name="T10" fmla="*/ 76 w 79"/>
                      <a:gd name="T11" fmla="*/ 38 h 70"/>
                      <a:gd name="T12" fmla="*/ 74 w 79"/>
                      <a:gd name="T13" fmla="*/ 42 h 70"/>
                      <a:gd name="T14" fmla="*/ 73 w 79"/>
                      <a:gd name="T15" fmla="*/ 46 h 70"/>
                      <a:gd name="T16" fmla="*/ 70 w 79"/>
                      <a:gd name="T17" fmla="*/ 50 h 70"/>
                      <a:gd name="T18" fmla="*/ 67 w 79"/>
                      <a:gd name="T19" fmla="*/ 54 h 70"/>
                      <a:gd name="T20" fmla="*/ 61 w 79"/>
                      <a:gd name="T21" fmla="*/ 55 h 70"/>
                      <a:gd name="T22" fmla="*/ 55 w 79"/>
                      <a:gd name="T23" fmla="*/ 56 h 70"/>
                      <a:gd name="T24" fmla="*/ 55 w 79"/>
                      <a:gd name="T25" fmla="*/ 59 h 70"/>
                      <a:gd name="T26" fmla="*/ 56 w 79"/>
                      <a:gd name="T27" fmla="*/ 61 h 70"/>
                      <a:gd name="T28" fmla="*/ 44 w 79"/>
                      <a:gd name="T29" fmla="*/ 69 h 70"/>
                      <a:gd name="T30" fmla="*/ 11 w 79"/>
                      <a:gd name="T31" fmla="*/ 59 h 70"/>
                      <a:gd name="T32" fmla="*/ 10 w 79"/>
                      <a:gd name="T33" fmla="*/ 40 h 70"/>
                      <a:gd name="T34" fmla="*/ 6 w 79"/>
                      <a:gd name="T35" fmla="*/ 34 h 70"/>
                      <a:gd name="T36" fmla="*/ 4 w 79"/>
                      <a:gd name="T37" fmla="*/ 30 h 70"/>
                      <a:gd name="T38" fmla="*/ 1 w 79"/>
                      <a:gd name="T39" fmla="*/ 25 h 70"/>
                      <a:gd name="T40" fmla="*/ 0 w 79"/>
                      <a:gd name="T41" fmla="*/ 20 h 70"/>
                      <a:gd name="T42" fmla="*/ 1 w 79"/>
                      <a:gd name="T43" fmla="*/ 16 h 70"/>
                      <a:gd name="T44" fmla="*/ 2 w 79"/>
                      <a:gd name="T45" fmla="*/ 12 h 70"/>
                      <a:gd name="T46" fmla="*/ 4 w 79"/>
                      <a:gd name="T47" fmla="*/ 8 h 70"/>
                      <a:gd name="T48" fmla="*/ 7 w 79"/>
                      <a:gd name="T49" fmla="*/ 5 h 70"/>
                      <a:gd name="T50" fmla="*/ 11 w 79"/>
                      <a:gd name="T51" fmla="*/ 3 h 70"/>
                      <a:gd name="T52" fmla="*/ 17 w 79"/>
                      <a:gd name="T53" fmla="*/ 2 h 70"/>
                      <a:gd name="T54" fmla="*/ 24 w 79"/>
                      <a:gd name="T55" fmla="*/ 1 h 70"/>
                      <a:gd name="T56" fmla="*/ 31 w 79"/>
                      <a:gd name="T57" fmla="*/ 0 h 70"/>
                      <a:gd name="T58" fmla="*/ 40 w 79"/>
                      <a:gd name="T59" fmla="*/ 0 h 70"/>
                      <a:gd name="T60" fmla="*/ 48 w 79"/>
                      <a:gd name="T61" fmla="*/ 0 h 70"/>
                      <a:gd name="T62" fmla="*/ 58 w 79"/>
                      <a:gd name="T63" fmla="*/ 2 h 70"/>
                      <a:gd name="T64" fmla="*/ 63 w 79"/>
                      <a:gd name="T65" fmla="*/ 3 h 70"/>
                      <a:gd name="T66" fmla="*/ 69 w 79"/>
                      <a:gd name="T67" fmla="*/ 5 h 70"/>
                      <a:gd name="T68" fmla="*/ 73 w 79"/>
                      <a:gd name="T69" fmla="*/ 9 h 70"/>
                      <a:gd name="T70" fmla="*/ 75 w 79"/>
                      <a:gd name="T71" fmla="*/ 12 h 7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
                      <a:gd name="T109" fmla="*/ 0 h 70"/>
                      <a:gd name="T110" fmla="*/ 79 w 79"/>
                      <a:gd name="T111" fmla="*/ 70 h 7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 h="70">
                        <a:moveTo>
                          <a:pt x="75" y="12"/>
                        </a:moveTo>
                        <a:lnTo>
                          <a:pt x="77" y="19"/>
                        </a:lnTo>
                        <a:lnTo>
                          <a:pt x="77" y="22"/>
                        </a:lnTo>
                        <a:lnTo>
                          <a:pt x="75" y="24"/>
                        </a:lnTo>
                        <a:lnTo>
                          <a:pt x="78" y="30"/>
                        </a:lnTo>
                        <a:lnTo>
                          <a:pt x="76" y="38"/>
                        </a:lnTo>
                        <a:lnTo>
                          <a:pt x="74" y="42"/>
                        </a:lnTo>
                        <a:lnTo>
                          <a:pt x="73" y="46"/>
                        </a:lnTo>
                        <a:lnTo>
                          <a:pt x="70" y="50"/>
                        </a:lnTo>
                        <a:lnTo>
                          <a:pt x="67" y="54"/>
                        </a:lnTo>
                        <a:lnTo>
                          <a:pt x="61" y="55"/>
                        </a:lnTo>
                        <a:lnTo>
                          <a:pt x="55" y="56"/>
                        </a:lnTo>
                        <a:lnTo>
                          <a:pt x="55" y="59"/>
                        </a:lnTo>
                        <a:lnTo>
                          <a:pt x="56" y="61"/>
                        </a:lnTo>
                        <a:lnTo>
                          <a:pt x="44" y="69"/>
                        </a:lnTo>
                        <a:lnTo>
                          <a:pt x="11" y="59"/>
                        </a:lnTo>
                        <a:lnTo>
                          <a:pt x="10" y="40"/>
                        </a:lnTo>
                        <a:lnTo>
                          <a:pt x="6" y="34"/>
                        </a:lnTo>
                        <a:lnTo>
                          <a:pt x="4" y="30"/>
                        </a:lnTo>
                        <a:lnTo>
                          <a:pt x="1" y="25"/>
                        </a:lnTo>
                        <a:lnTo>
                          <a:pt x="0" y="20"/>
                        </a:lnTo>
                        <a:lnTo>
                          <a:pt x="1" y="16"/>
                        </a:lnTo>
                        <a:lnTo>
                          <a:pt x="2" y="12"/>
                        </a:lnTo>
                        <a:lnTo>
                          <a:pt x="4" y="8"/>
                        </a:lnTo>
                        <a:lnTo>
                          <a:pt x="7" y="5"/>
                        </a:lnTo>
                        <a:lnTo>
                          <a:pt x="11" y="3"/>
                        </a:lnTo>
                        <a:lnTo>
                          <a:pt x="17" y="2"/>
                        </a:lnTo>
                        <a:lnTo>
                          <a:pt x="24" y="1"/>
                        </a:lnTo>
                        <a:lnTo>
                          <a:pt x="31" y="0"/>
                        </a:lnTo>
                        <a:lnTo>
                          <a:pt x="40" y="0"/>
                        </a:lnTo>
                        <a:lnTo>
                          <a:pt x="48" y="0"/>
                        </a:lnTo>
                        <a:lnTo>
                          <a:pt x="58" y="2"/>
                        </a:lnTo>
                        <a:lnTo>
                          <a:pt x="63" y="3"/>
                        </a:lnTo>
                        <a:lnTo>
                          <a:pt x="69" y="5"/>
                        </a:lnTo>
                        <a:lnTo>
                          <a:pt x="73" y="9"/>
                        </a:lnTo>
                        <a:lnTo>
                          <a:pt x="75" y="12"/>
                        </a:lnTo>
                      </a:path>
                    </a:pathLst>
                  </a:custGeom>
                  <a:solidFill>
                    <a:srgbClr val="FF7F3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72" name="Freeform 248"/>
                  <p:cNvSpPr>
                    <a:spLocks/>
                  </p:cNvSpPr>
                  <p:nvPr/>
                </p:nvSpPr>
                <p:spPr bwMode="auto">
                  <a:xfrm>
                    <a:off x="1252" y="2551"/>
                    <a:ext cx="27" cy="15"/>
                  </a:xfrm>
                  <a:custGeom>
                    <a:avLst/>
                    <a:gdLst>
                      <a:gd name="T0" fmla="*/ 23 w 27"/>
                      <a:gd name="T1" fmla="*/ 1 h 15"/>
                      <a:gd name="T2" fmla="*/ 17 w 27"/>
                      <a:gd name="T3" fmla="*/ 0 h 15"/>
                      <a:gd name="T4" fmla="*/ 9 w 27"/>
                      <a:gd name="T5" fmla="*/ 0 h 15"/>
                      <a:gd name="T6" fmla="*/ 4 w 27"/>
                      <a:gd name="T7" fmla="*/ 1 h 15"/>
                      <a:gd name="T8" fmla="*/ 2 w 27"/>
                      <a:gd name="T9" fmla="*/ 1 h 15"/>
                      <a:gd name="T10" fmla="*/ 2 w 27"/>
                      <a:gd name="T11" fmla="*/ 2 h 15"/>
                      <a:gd name="T12" fmla="*/ 0 w 27"/>
                      <a:gd name="T13" fmla="*/ 3 h 15"/>
                      <a:gd name="T14" fmla="*/ 12 w 27"/>
                      <a:gd name="T15" fmla="*/ 3 h 15"/>
                      <a:gd name="T16" fmla="*/ 10 w 27"/>
                      <a:gd name="T17" fmla="*/ 4 h 15"/>
                      <a:gd name="T18" fmla="*/ 4 w 27"/>
                      <a:gd name="T19" fmla="*/ 4 h 15"/>
                      <a:gd name="T20" fmla="*/ 17 w 27"/>
                      <a:gd name="T21" fmla="*/ 4 h 15"/>
                      <a:gd name="T22" fmla="*/ 22 w 27"/>
                      <a:gd name="T23" fmla="*/ 4 h 15"/>
                      <a:gd name="T24" fmla="*/ 24 w 27"/>
                      <a:gd name="T25" fmla="*/ 11 h 15"/>
                      <a:gd name="T26" fmla="*/ 22 w 27"/>
                      <a:gd name="T27" fmla="*/ 13 h 15"/>
                      <a:gd name="T28" fmla="*/ 22 w 27"/>
                      <a:gd name="T29" fmla="*/ 14 h 15"/>
                      <a:gd name="T30" fmla="*/ 26 w 27"/>
                      <a:gd name="T31" fmla="*/ 12 h 15"/>
                      <a:gd name="T32" fmla="*/ 23 w 27"/>
                      <a:gd name="T33" fmla="*/ 3 h 15"/>
                      <a:gd name="T34" fmla="*/ 23 w 27"/>
                      <a:gd name="T35" fmla="*/ 1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15"/>
                      <a:gd name="T56" fmla="*/ 27 w 27"/>
                      <a:gd name="T57" fmla="*/ 15 h 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15">
                        <a:moveTo>
                          <a:pt x="23" y="1"/>
                        </a:moveTo>
                        <a:lnTo>
                          <a:pt x="17" y="0"/>
                        </a:lnTo>
                        <a:lnTo>
                          <a:pt x="9" y="0"/>
                        </a:lnTo>
                        <a:lnTo>
                          <a:pt x="4" y="1"/>
                        </a:lnTo>
                        <a:lnTo>
                          <a:pt x="2" y="1"/>
                        </a:lnTo>
                        <a:lnTo>
                          <a:pt x="2" y="2"/>
                        </a:lnTo>
                        <a:lnTo>
                          <a:pt x="0" y="3"/>
                        </a:lnTo>
                        <a:lnTo>
                          <a:pt x="12" y="3"/>
                        </a:lnTo>
                        <a:lnTo>
                          <a:pt x="10" y="4"/>
                        </a:lnTo>
                        <a:lnTo>
                          <a:pt x="4" y="4"/>
                        </a:lnTo>
                        <a:lnTo>
                          <a:pt x="17" y="4"/>
                        </a:lnTo>
                        <a:lnTo>
                          <a:pt x="22" y="4"/>
                        </a:lnTo>
                        <a:lnTo>
                          <a:pt x="24" y="11"/>
                        </a:lnTo>
                        <a:lnTo>
                          <a:pt x="22" y="13"/>
                        </a:lnTo>
                        <a:lnTo>
                          <a:pt x="22" y="14"/>
                        </a:lnTo>
                        <a:lnTo>
                          <a:pt x="26" y="12"/>
                        </a:lnTo>
                        <a:lnTo>
                          <a:pt x="23" y="3"/>
                        </a:lnTo>
                        <a:lnTo>
                          <a:pt x="23" y="1"/>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73" name="Freeform 249"/>
                  <p:cNvSpPr>
                    <a:spLocks/>
                  </p:cNvSpPr>
                  <p:nvPr/>
                </p:nvSpPr>
                <p:spPr bwMode="auto">
                  <a:xfrm>
                    <a:off x="1287" y="2552"/>
                    <a:ext cx="13" cy="3"/>
                  </a:xfrm>
                  <a:custGeom>
                    <a:avLst/>
                    <a:gdLst>
                      <a:gd name="T0" fmla="*/ 1 w 13"/>
                      <a:gd name="T1" fmla="*/ 0 h 3"/>
                      <a:gd name="T2" fmla="*/ 7 w 13"/>
                      <a:gd name="T3" fmla="*/ 0 h 3"/>
                      <a:gd name="T4" fmla="*/ 12 w 13"/>
                      <a:gd name="T5" fmla="*/ 0 h 3"/>
                      <a:gd name="T6" fmla="*/ 11 w 13"/>
                      <a:gd name="T7" fmla="*/ 1 h 3"/>
                      <a:gd name="T8" fmla="*/ 12 w 13"/>
                      <a:gd name="T9" fmla="*/ 1 h 3"/>
                      <a:gd name="T10" fmla="*/ 7 w 13"/>
                      <a:gd name="T11" fmla="*/ 1 h 3"/>
                      <a:gd name="T12" fmla="*/ 4 w 13"/>
                      <a:gd name="T13" fmla="*/ 1 h 3"/>
                      <a:gd name="T14" fmla="*/ 8 w 13"/>
                      <a:gd name="T15" fmla="*/ 2 h 3"/>
                      <a:gd name="T16" fmla="*/ 11 w 13"/>
                      <a:gd name="T17" fmla="*/ 2 h 3"/>
                      <a:gd name="T18" fmla="*/ 2 w 13"/>
                      <a:gd name="T19" fmla="*/ 2 h 3"/>
                      <a:gd name="T20" fmla="*/ 0 w 13"/>
                      <a:gd name="T21" fmla="*/ 2 h 3"/>
                      <a:gd name="T22" fmla="*/ 1 w 13"/>
                      <a:gd name="T23" fmla="*/ 0 h 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
                      <a:gd name="T37" fmla="*/ 0 h 3"/>
                      <a:gd name="T38" fmla="*/ 13 w 13"/>
                      <a:gd name="T39" fmla="*/ 3 h 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 h="3">
                        <a:moveTo>
                          <a:pt x="1" y="0"/>
                        </a:moveTo>
                        <a:lnTo>
                          <a:pt x="7" y="0"/>
                        </a:lnTo>
                        <a:lnTo>
                          <a:pt x="12" y="0"/>
                        </a:lnTo>
                        <a:lnTo>
                          <a:pt x="11" y="1"/>
                        </a:lnTo>
                        <a:lnTo>
                          <a:pt x="12" y="1"/>
                        </a:lnTo>
                        <a:lnTo>
                          <a:pt x="7" y="1"/>
                        </a:lnTo>
                        <a:lnTo>
                          <a:pt x="4" y="1"/>
                        </a:lnTo>
                        <a:lnTo>
                          <a:pt x="8" y="2"/>
                        </a:lnTo>
                        <a:lnTo>
                          <a:pt x="11" y="2"/>
                        </a:lnTo>
                        <a:lnTo>
                          <a:pt x="2" y="2"/>
                        </a:lnTo>
                        <a:lnTo>
                          <a:pt x="0" y="2"/>
                        </a:lnTo>
                        <a:lnTo>
                          <a:pt x="1" y="0"/>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74" name="Freeform 250"/>
                  <p:cNvSpPr>
                    <a:spLocks/>
                  </p:cNvSpPr>
                  <p:nvPr/>
                </p:nvSpPr>
                <p:spPr bwMode="auto">
                  <a:xfrm>
                    <a:off x="1234" y="2566"/>
                    <a:ext cx="37" cy="20"/>
                  </a:xfrm>
                  <a:custGeom>
                    <a:avLst/>
                    <a:gdLst>
                      <a:gd name="T0" fmla="*/ 6 w 37"/>
                      <a:gd name="T1" fmla="*/ 5 h 20"/>
                      <a:gd name="T2" fmla="*/ 9 w 37"/>
                      <a:gd name="T3" fmla="*/ 10 h 20"/>
                      <a:gd name="T4" fmla="*/ 36 w 37"/>
                      <a:gd name="T5" fmla="*/ 16 h 20"/>
                      <a:gd name="T6" fmla="*/ 22 w 37"/>
                      <a:gd name="T7" fmla="*/ 15 h 20"/>
                      <a:gd name="T8" fmla="*/ 16 w 37"/>
                      <a:gd name="T9" fmla="*/ 14 h 20"/>
                      <a:gd name="T10" fmla="*/ 9 w 37"/>
                      <a:gd name="T11" fmla="*/ 14 h 20"/>
                      <a:gd name="T12" fmla="*/ 3 w 37"/>
                      <a:gd name="T13" fmla="*/ 16 h 20"/>
                      <a:gd name="T14" fmla="*/ 1 w 37"/>
                      <a:gd name="T15" fmla="*/ 19 h 20"/>
                      <a:gd name="T16" fmla="*/ 0 w 37"/>
                      <a:gd name="T17" fmla="*/ 6 h 20"/>
                      <a:gd name="T18" fmla="*/ 1 w 37"/>
                      <a:gd name="T19" fmla="*/ 3 h 20"/>
                      <a:gd name="T20" fmla="*/ 5 w 37"/>
                      <a:gd name="T21" fmla="*/ 0 h 20"/>
                      <a:gd name="T22" fmla="*/ 6 w 37"/>
                      <a:gd name="T23" fmla="*/ 5 h 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7"/>
                      <a:gd name="T37" fmla="*/ 0 h 20"/>
                      <a:gd name="T38" fmla="*/ 37 w 37"/>
                      <a:gd name="T39" fmla="*/ 20 h 2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7" h="20">
                        <a:moveTo>
                          <a:pt x="6" y="5"/>
                        </a:moveTo>
                        <a:lnTo>
                          <a:pt x="9" y="10"/>
                        </a:lnTo>
                        <a:lnTo>
                          <a:pt x="36" y="16"/>
                        </a:lnTo>
                        <a:lnTo>
                          <a:pt x="22" y="15"/>
                        </a:lnTo>
                        <a:lnTo>
                          <a:pt x="16" y="14"/>
                        </a:lnTo>
                        <a:lnTo>
                          <a:pt x="9" y="14"/>
                        </a:lnTo>
                        <a:lnTo>
                          <a:pt x="3" y="16"/>
                        </a:lnTo>
                        <a:lnTo>
                          <a:pt x="1" y="19"/>
                        </a:lnTo>
                        <a:lnTo>
                          <a:pt x="0" y="6"/>
                        </a:lnTo>
                        <a:lnTo>
                          <a:pt x="1" y="3"/>
                        </a:lnTo>
                        <a:lnTo>
                          <a:pt x="5" y="0"/>
                        </a:lnTo>
                        <a:lnTo>
                          <a:pt x="6" y="5"/>
                        </a:lnTo>
                      </a:path>
                    </a:pathLst>
                  </a:custGeom>
                  <a:solidFill>
                    <a:srgbClr val="7F3F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870" name="Freeform 252"/>
                <p:cNvSpPr>
                  <a:spLocks/>
                </p:cNvSpPr>
                <p:nvPr/>
              </p:nvSpPr>
              <p:spPr bwMode="auto">
                <a:xfrm>
                  <a:off x="1217" y="2523"/>
                  <a:ext cx="87" cy="51"/>
                </a:xfrm>
                <a:custGeom>
                  <a:avLst/>
                  <a:gdLst>
                    <a:gd name="T0" fmla="*/ 71 w 87"/>
                    <a:gd name="T1" fmla="*/ 4 h 51"/>
                    <a:gd name="T2" fmla="*/ 63 w 87"/>
                    <a:gd name="T3" fmla="*/ 2 h 51"/>
                    <a:gd name="T4" fmla="*/ 57 w 87"/>
                    <a:gd name="T5" fmla="*/ 1 h 51"/>
                    <a:gd name="T6" fmla="*/ 47 w 87"/>
                    <a:gd name="T7" fmla="*/ 0 h 51"/>
                    <a:gd name="T8" fmla="*/ 39 w 87"/>
                    <a:gd name="T9" fmla="*/ 0 h 51"/>
                    <a:gd name="T10" fmla="*/ 31 w 87"/>
                    <a:gd name="T11" fmla="*/ 0 h 51"/>
                    <a:gd name="T12" fmla="*/ 23 w 87"/>
                    <a:gd name="T13" fmla="*/ 1 h 51"/>
                    <a:gd name="T14" fmla="*/ 18 w 87"/>
                    <a:gd name="T15" fmla="*/ 1 h 51"/>
                    <a:gd name="T16" fmla="*/ 12 w 87"/>
                    <a:gd name="T17" fmla="*/ 2 h 51"/>
                    <a:gd name="T18" fmla="*/ 7 w 87"/>
                    <a:gd name="T19" fmla="*/ 4 h 51"/>
                    <a:gd name="T20" fmla="*/ 4 w 87"/>
                    <a:gd name="T21" fmla="*/ 7 h 51"/>
                    <a:gd name="T22" fmla="*/ 3 w 87"/>
                    <a:gd name="T23" fmla="*/ 11 h 51"/>
                    <a:gd name="T24" fmla="*/ 2 w 87"/>
                    <a:gd name="T25" fmla="*/ 15 h 51"/>
                    <a:gd name="T26" fmla="*/ 0 w 87"/>
                    <a:gd name="T27" fmla="*/ 22 h 51"/>
                    <a:gd name="T28" fmla="*/ 1 w 87"/>
                    <a:gd name="T29" fmla="*/ 28 h 51"/>
                    <a:gd name="T30" fmla="*/ 4 w 87"/>
                    <a:gd name="T31" fmla="*/ 33 h 51"/>
                    <a:gd name="T32" fmla="*/ 6 w 87"/>
                    <a:gd name="T33" fmla="*/ 38 h 51"/>
                    <a:gd name="T34" fmla="*/ 8 w 87"/>
                    <a:gd name="T35" fmla="*/ 41 h 51"/>
                    <a:gd name="T36" fmla="*/ 10 w 87"/>
                    <a:gd name="T37" fmla="*/ 44 h 51"/>
                    <a:gd name="T38" fmla="*/ 13 w 87"/>
                    <a:gd name="T39" fmla="*/ 47 h 51"/>
                    <a:gd name="T40" fmla="*/ 16 w 87"/>
                    <a:gd name="T41" fmla="*/ 50 h 51"/>
                    <a:gd name="T42" fmla="*/ 19 w 87"/>
                    <a:gd name="T43" fmla="*/ 50 h 51"/>
                    <a:gd name="T44" fmla="*/ 18 w 87"/>
                    <a:gd name="T45" fmla="*/ 46 h 51"/>
                    <a:gd name="T46" fmla="*/ 20 w 87"/>
                    <a:gd name="T47" fmla="*/ 43 h 51"/>
                    <a:gd name="T48" fmla="*/ 21 w 87"/>
                    <a:gd name="T49" fmla="*/ 41 h 51"/>
                    <a:gd name="T50" fmla="*/ 19 w 87"/>
                    <a:gd name="T51" fmla="*/ 38 h 51"/>
                    <a:gd name="T52" fmla="*/ 18 w 87"/>
                    <a:gd name="T53" fmla="*/ 33 h 51"/>
                    <a:gd name="T54" fmla="*/ 20 w 87"/>
                    <a:gd name="T55" fmla="*/ 32 h 51"/>
                    <a:gd name="T56" fmla="*/ 24 w 87"/>
                    <a:gd name="T57" fmla="*/ 34 h 51"/>
                    <a:gd name="T58" fmla="*/ 27 w 87"/>
                    <a:gd name="T59" fmla="*/ 37 h 51"/>
                    <a:gd name="T60" fmla="*/ 26 w 87"/>
                    <a:gd name="T61" fmla="*/ 32 h 51"/>
                    <a:gd name="T62" fmla="*/ 28 w 87"/>
                    <a:gd name="T63" fmla="*/ 25 h 51"/>
                    <a:gd name="T64" fmla="*/ 28 w 87"/>
                    <a:gd name="T65" fmla="*/ 19 h 51"/>
                    <a:gd name="T66" fmla="*/ 29 w 87"/>
                    <a:gd name="T67" fmla="*/ 16 h 51"/>
                    <a:gd name="T68" fmla="*/ 26 w 87"/>
                    <a:gd name="T69" fmla="*/ 14 h 51"/>
                    <a:gd name="T70" fmla="*/ 32 w 87"/>
                    <a:gd name="T71" fmla="*/ 15 h 51"/>
                    <a:gd name="T72" fmla="*/ 37 w 87"/>
                    <a:gd name="T73" fmla="*/ 16 h 51"/>
                    <a:gd name="T74" fmla="*/ 41 w 87"/>
                    <a:gd name="T75" fmla="*/ 16 h 51"/>
                    <a:gd name="T76" fmla="*/ 49 w 87"/>
                    <a:gd name="T77" fmla="*/ 17 h 51"/>
                    <a:gd name="T78" fmla="*/ 55 w 87"/>
                    <a:gd name="T79" fmla="*/ 18 h 51"/>
                    <a:gd name="T80" fmla="*/ 47 w 87"/>
                    <a:gd name="T81" fmla="*/ 16 h 51"/>
                    <a:gd name="T82" fmla="*/ 52 w 87"/>
                    <a:gd name="T83" fmla="*/ 16 h 51"/>
                    <a:gd name="T84" fmla="*/ 61 w 87"/>
                    <a:gd name="T85" fmla="*/ 16 h 51"/>
                    <a:gd name="T86" fmla="*/ 69 w 87"/>
                    <a:gd name="T87" fmla="*/ 15 h 51"/>
                    <a:gd name="T88" fmla="*/ 78 w 87"/>
                    <a:gd name="T89" fmla="*/ 16 h 51"/>
                    <a:gd name="T90" fmla="*/ 80 w 87"/>
                    <a:gd name="T91" fmla="*/ 19 h 51"/>
                    <a:gd name="T92" fmla="*/ 82 w 87"/>
                    <a:gd name="T93" fmla="*/ 23 h 51"/>
                    <a:gd name="T94" fmla="*/ 84 w 87"/>
                    <a:gd name="T95" fmla="*/ 18 h 51"/>
                    <a:gd name="T96" fmla="*/ 86 w 87"/>
                    <a:gd name="T97" fmla="*/ 12 h 51"/>
                    <a:gd name="T98" fmla="*/ 82 w 87"/>
                    <a:gd name="T99" fmla="*/ 9 h 51"/>
                    <a:gd name="T100" fmla="*/ 77 w 87"/>
                    <a:gd name="T101" fmla="*/ 6 h 51"/>
                    <a:gd name="T102" fmla="*/ 71 w 87"/>
                    <a:gd name="T103" fmla="*/ 4 h 5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7"/>
                    <a:gd name="T157" fmla="*/ 0 h 51"/>
                    <a:gd name="T158" fmla="*/ 87 w 87"/>
                    <a:gd name="T159" fmla="*/ 51 h 5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7" h="51">
                      <a:moveTo>
                        <a:pt x="71" y="4"/>
                      </a:moveTo>
                      <a:lnTo>
                        <a:pt x="63" y="2"/>
                      </a:lnTo>
                      <a:lnTo>
                        <a:pt x="57" y="1"/>
                      </a:lnTo>
                      <a:lnTo>
                        <a:pt x="47" y="0"/>
                      </a:lnTo>
                      <a:lnTo>
                        <a:pt x="39" y="0"/>
                      </a:lnTo>
                      <a:lnTo>
                        <a:pt x="31" y="0"/>
                      </a:lnTo>
                      <a:lnTo>
                        <a:pt x="23" y="1"/>
                      </a:lnTo>
                      <a:lnTo>
                        <a:pt x="18" y="1"/>
                      </a:lnTo>
                      <a:lnTo>
                        <a:pt x="12" y="2"/>
                      </a:lnTo>
                      <a:lnTo>
                        <a:pt x="7" y="4"/>
                      </a:lnTo>
                      <a:lnTo>
                        <a:pt x="4" y="7"/>
                      </a:lnTo>
                      <a:lnTo>
                        <a:pt x="3" y="11"/>
                      </a:lnTo>
                      <a:lnTo>
                        <a:pt x="2" y="15"/>
                      </a:lnTo>
                      <a:lnTo>
                        <a:pt x="0" y="22"/>
                      </a:lnTo>
                      <a:lnTo>
                        <a:pt x="1" y="28"/>
                      </a:lnTo>
                      <a:lnTo>
                        <a:pt x="4" y="33"/>
                      </a:lnTo>
                      <a:lnTo>
                        <a:pt x="6" y="38"/>
                      </a:lnTo>
                      <a:lnTo>
                        <a:pt x="8" y="41"/>
                      </a:lnTo>
                      <a:lnTo>
                        <a:pt x="10" y="44"/>
                      </a:lnTo>
                      <a:lnTo>
                        <a:pt x="13" y="47"/>
                      </a:lnTo>
                      <a:lnTo>
                        <a:pt x="16" y="50"/>
                      </a:lnTo>
                      <a:lnTo>
                        <a:pt x="19" y="50"/>
                      </a:lnTo>
                      <a:lnTo>
                        <a:pt x="18" y="46"/>
                      </a:lnTo>
                      <a:lnTo>
                        <a:pt x="20" y="43"/>
                      </a:lnTo>
                      <a:lnTo>
                        <a:pt x="21" y="41"/>
                      </a:lnTo>
                      <a:lnTo>
                        <a:pt x="19" y="38"/>
                      </a:lnTo>
                      <a:lnTo>
                        <a:pt x="18" y="33"/>
                      </a:lnTo>
                      <a:lnTo>
                        <a:pt x="20" y="32"/>
                      </a:lnTo>
                      <a:lnTo>
                        <a:pt x="24" y="34"/>
                      </a:lnTo>
                      <a:lnTo>
                        <a:pt x="27" y="37"/>
                      </a:lnTo>
                      <a:lnTo>
                        <a:pt x="26" y="32"/>
                      </a:lnTo>
                      <a:lnTo>
                        <a:pt x="28" y="25"/>
                      </a:lnTo>
                      <a:lnTo>
                        <a:pt x="28" y="19"/>
                      </a:lnTo>
                      <a:lnTo>
                        <a:pt x="29" y="16"/>
                      </a:lnTo>
                      <a:lnTo>
                        <a:pt x="26" y="14"/>
                      </a:lnTo>
                      <a:lnTo>
                        <a:pt x="32" y="15"/>
                      </a:lnTo>
                      <a:lnTo>
                        <a:pt x="37" y="16"/>
                      </a:lnTo>
                      <a:lnTo>
                        <a:pt x="41" y="16"/>
                      </a:lnTo>
                      <a:lnTo>
                        <a:pt x="49" y="17"/>
                      </a:lnTo>
                      <a:lnTo>
                        <a:pt x="55" y="18"/>
                      </a:lnTo>
                      <a:lnTo>
                        <a:pt x="47" y="16"/>
                      </a:lnTo>
                      <a:lnTo>
                        <a:pt x="52" y="16"/>
                      </a:lnTo>
                      <a:lnTo>
                        <a:pt x="61" y="16"/>
                      </a:lnTo>
                      <a:lnTo>
                        <a:pt x="69" y="15"/>
                      </a:lnTo>
                      <a:lnTo>
                        <a:pt x="78" y="16"/>
                      </a:lnTo>
                      <a:lnTo>
                        <a:pt x="80" y="19"/>
                      </a:lnTo>
                      <a:lnTo>
                        <a:pt x="82" y="23"/>
                      </a:lnTo>
                      <a:lnTo>
                        <a:pt x="84" y="18"/>
                      </a:lnTo>
                      <a:lnTo>
                        <a:pt x="86" y="12"/>
                      </a:lnTo>
                      <a:lnTo>
                        <a:pt x="82" y="9"/>
                      </a:lnTo>
                      <a:lnTo>
                        <a:pt x="77" y="6"/>
                      </a:lnTo>
                      <a:lnTo>
                        <a:pt x="71" y="4"/>
                      </a:lnTo>
                    </a:path>
                  </a:pathLst>
                </a:custGeom>
                <a:solidFill>
                  <a:srgbClr val="BF7F1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nvGrpSpPr>
            <p:cNvPr id="9840" name="Group 276"/>
            <p:cNvGrpSpPr>
              <a:grpSpLocks/>
            </p:cNvGrpSpPr>
            <p:nvPr/>
          </p:nvGrpSpPr>
          <p:grpSpPr bwMode="auto">
            <a:xfrm>
              <a:off x="1293" y="2551"/>
              <a:ext cx="202" cy="492"/>
              <a:chOff x="1293" y="2551"/>
              <a:chExt cx="202" cy="492"/>
            </a:xfrm>
          </p:grpSpPr>
          <p:grpSp>
            <p:nvGrpSpPr>
              <p:cNvPr id="9841" name="Group 257"/>
              <p:cNvGrpSpPr>
                <a:grpSpLocks/>
              </p:cNvGrpSpPr>
              <p:nvPr/>
            </p:nvGrpSpPr>
            <p:grpSpPr bwMode="auto">
              <a:xfrm>
                <a:off x="1347" y="2551"/>
                <a:ext cx="104" cy="117"/>
                <a:chOff x="1347" y="2551"/>
                <a:chExt cx="104" cy="117"/>
              </a:xfrm>
            </p:grpSpPr>
            <p:sp>
              <p:nvSpPr>
                <p:cNvPr id="9860" name="Freeform 255"/>
                <p:cNvSpPr>
                  <a:spLocks/>
                </p:cNvSpPr>
                <p:nvPr/>
              </p:nvSpPr>
              <p:spPr bwMode="auto">
                <a:xfrm>
                  <a:off x="1347" y="2551"/>
                  <a:ext cx="104" cy="65"/>
                </a:xfrm>
                <a:custGeom>
                  <a:avLst/>
                  <a:gdLst>
                    <a:gd name="T0" fmla="*/ 59 w 104"/>
                    <a:gd name="T1" fmla="*/ 1 h 65"/>
                    <a:gd name="T2" fmla="*/ 74 w 104"/>
                    <a:gd name="T3" fmla="*/ 4 h 65"/>
                    <a:gd name="T4" fmla="*/ 82 w 104"/>
                    <a:gd name="T5" fmla="*/ 7 h 65"/>
                    <a:gd name="T6" fmla="*/ 88 w 104"/>
                    <a:gd name="T7" fmla="*/ 12 h 65"/>
                    <a:gd name="T8" fmla="*/ 93 w 104"/>
                    <a:gd name="T9" fmla="*/ 21 h 65"/>
                    <a:gd name="T10" fmla="*/ 99 w 104"/>
                    <a:gd name="T11" fmla="*/ 34 h 65"/>
                    <a:gd name="T12" fmla="*/ 103 w 104"/>
                    <a:gd name="T13" fmla="*/ 45 h 65"/>
                    <a:gd name="T14" fmla="*/ 102 w 104"/>
                    <a:gd name="T15" fmla="*/ 50 h 65"/>
                    <a:gd name="T16" fmla="*/ 101 w 104"/>
                    <a:gd name="T17" fmla="*/ 55 h 65"/>
                    <a:gd name="T18" fmla="*/ 99 w 104"/>
                    <a:gd name="T19" fmla="*/ 63 h 65"/>
                    <a:gd name="T20" fmla="*/ 95 w 104"/>
                    <a:gd name="T21" fmla="*/ 63 h 65"/>
                    <a:gd name="T22" fmla="*/ 89 w 104"/>
                    <a:gd name="T23" fmla="*/ 62 h 65"/>
                    <a:gd name="T24" fmla="*/ 82 w 104"/>
                    <a:gd name="T25" fmla="*/ 62 h 65"/>
                    <a:gd name="T26" fmla="*/ 73 w 104"/>
                    <a:gd name="T27" fmla="*/ 63 h 65"/>
                    <a:gd name="T28" fmla="*/ 67 w 104"/>
                    <a:gd name="T29" fmla="*/ 64 h 65"/>
                    <a:gd name="T30" fmla="*/ 67 w 104"/>
                    <a:gd name="T31" fmla="*/ 60 h 65"/>
                    <a:gd name="T32" fmla="*/ 75 w 104"/>
                    <a:gd name="T33" fmla="*/ 51 h 65"/>
                    <a:gd name="T34" fmla="*/ 77 w 104"/>
                    <a:gd name="T35" fmla="*/ 37 h 65"/>
                    <a:gd name="T36" fmla="*/ 75 w 104"/>
                    <a:gd name="T37" fmla="*/ 24 h 65"/>
                    <a:gd name="T38" fmla="*/ 61 w 104"/>
                    <a:gd name="T39" fmla="*/ 16 h 65"/>
                    <a:gd name="T40" fmla="*/ 36 w 104"/>
                    <a:gd name="T41" fmla="*/ 15 h 65"/>
                    <a:gd name="T42" fmla="*/ 25 w 104"/>
                    <a:gd name="T43" fmla="*/ 23 h 65"/>
                    <a:gd name="T44" fmla="*/ 26 w 104"/>
                    <a:gd name="T45" fmla="*/ 49 h 65"/>
                    <a:gd name="T46" fmla="*/ 36 w 104"/>
                    <a:gd name="T47" fmla="*/ 60 h 65"/>
                    <a:gd name="T48" fmla="*/ 36 w 104"/>
                    <a:gd name="T49" fmla="*/ 63 h 65"/>
                    <a:gd name="T50" fmla="*/ 30 w 104"/>
                    <a:gd name="T51" fmla="*/ 63 h 65"/>
                    <a:gd name="T52" fmla="*/ 23 w 104"/>
                    <a:gd name="T53" fmla="*/ 63 h 65"/>
                    <a:gd name="T54" fmla="*/ 16 w 104"/>
                    <a:gd name="T55" fmla="*/ 62 h 65"/>
                    <a:gd name="T56" fmla="*/ 8 w 104"/>
                    <a:gd name="T57" fmla="*/ 64 h 65"/>
                    <a:gd name="T58" fmla="*/ 7 w 104"/>
                    <a:gd name="T59" fmla="*/ 60 h 65"/>
                    <a:gd name="T60" fmla="*/ 2 w 104"/>
                    <a:gd name="T61" fmla="*/ 53 h 65"/>
                    <a:gd name="T62" fmla="*/ 1 w 104"/>
                    <a:gd name="T63" fmla="*/ 47 h 65"/>
                    <a:gd name="T64" fmla="*/ 0 w 104"/>
                    <a:gd name="T65" fmla="*/ 42 h 65"/>
                    <a:gd name="T66" fmla="*/ 1 w 104"/>
                    <a:gd name="T67" fmla="*/ 37 h 65"/>
                    <a:gd name="T68" fmla="*/ 2 w 104"/>
                    <a:gd name="T69" fmla="*/ 32 h 65"/>
                    <a:gd name="T70" fmla="*/ 5 w 104"/>
                    <a:gd name="T71" fmla="*/ 28 h 65"/>
                    <a:gd name="T72" fmla="*/ 7 w 104"/>
                    <a:gd name="T73" fmla="*/ 24 h 65"/>
                    <a:gd name="T74" fmla="*/ 7 w 104"/>
                    <a:gd name="T75" fmla="*/ 20 h 65"/>
                    <a:gd name="T76" fmla="*/ 9 w 104"/>
                    <a:gd name="T77" fmla="*/ 16 h 65"/>
                    <a:gd name="T78" fmla="*/ 11 w 104"/>
                    <a:gd name="T79" fmla="*/ 10 h 65"/>
                    <a:gd name="T80" fmla="*/ 21 w 104"/>
                    <a:gd name="T81" fmla="*/ 5 h 65"/>
                    <a:gd name="T82" fmla="*/ 29 w 104"/>
                    <a:gd name="T83" fmla="*/ 1 h 65"/>
                    <a:gd name="T84" fmla="*/ 40 w 104"/>
                    <a:gd name="T85" fmla="*/ 0 h 65"/>
                    <a:gd name="T86" fmla="*/ 50 w 104"/>
                    <a:gd name="T87" fmla="*/ 0 h 65"/>
                    <a:gd name="T88" fmla="*/ 59 w 104"/>
                    <a:gd name="T89" fmla="*/ 1 h 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04"/>
                    <a:gd name="T136" fmla="*/ 0 h 65"/>
                    <a:gd name="T137" fmla="*/ 104 w 104"/>
                    <a:gd name="T138" fmla="*/ 65 h 6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04" h="65">
                      <a:moveTo>
                        <a:pt x="59" y="1"/>
                      </a:moveTo>
                      <a:lnTo>
                        <a:pt x="74" y="4"/>
                      </a:lnTo>
                      <a:lnTo>
                        <a:pt x="82" y="7"/>
                      </a:lnTo>
                      <a:lnTo>
                        <a:pt x="88" y="12"/>
                      </a:lnTo>
                      <a:lnTo>
                        <a:pt x="93" y="21"/>
                      </a:lnTo>
                      <a:lnTo>
                        <a:pt x="99" y="34"/>
                      </a:lnTo>
                      <a:lnTo>
                        <a:pt x="103" y="45"/>
                      </a:lnTo>
                      <a:lnTo>
                        <a:pt x="102" y="50"/>
                      </a:lnTo>
                      <a:lnTo>
                        <a:pt x="101" y="55"/>
                      </a:lnTo>
                      <a:lnTo>
                        <a:pt x="99" y="63"/>
                      </a:lnTo>
                      <a:lnTo>
                        <a:pt x="95" y="63"/>
                      </a:lnTo>
                      <a:lnTo>
                        <a:pt x="89" y="62"/>
                      </a:lnTo>
                      <a:lnTo>
                        <a:pt x="82" y="62"/>
                      </a:lnTo>
                      <a:lnTo>
                        <a:pt x="73" y="63"/>
                      </a:lnTo>
                      <a:lnTo>
                        <a:pt x="67" y="64"/>
                      </a:lnTo>
                      <a:lnTo>
                        <a:pt x="67" y="60"/>
                      </a:lnTo>
                      <a:lnTo>
                        <a:pt x="75" y="51"/>
                      </a:lnTo>
                      <a:lnTo>
                        <a:pt x="77" y="37"/>
                      </a:lnTo>
                      <a:lnTo>
                        <a:pt x="75" y="24"/>
                      </a:lnTo>
                      <a:lnTo>
                        <a:pt x="61" y="16"/>
                      </a:lnTo>
                      <a:lnTo>
                        <a:pt x="36" y="15"/>
                      </a:lnTo>
                      <a:lnTo>
                        <a:pt x="25" y="23"/>
                      </a:lnTo>
                      <a:lnTo>
                        <a:pt x="26" y="49"/>
                      </a:lnTo>
                      <a:lnTo>
                        <a:pt x="36" y="60"/>
                      </a:lnTo>
                      <a:lnTo>
                        <a:pt x="36" y="63"/>
                      </a:lnTo>
                      <a:lnTo>
                        <a:pt x="30" y="63"/>
                      </a:lnTo>
                      <a:lnTo>
                        <a:pt x="23" y="63"/>
                      </a:lnTo>
                      <a:lnTo>
                        <a:pt x="16" y="62"/>
                      </a:lnTo>
                      <a:lnTo>
                        <a:pt x="8" y="64"/>
                      </a:lnTo>
                      <a:lnTo>
                        <a:pt x="7" y="60"/>
                      </a:lnTo>
                      <a:lnTo>
                        <a:pt x="2" y="53"/>
                      </a:lnTo>
                      <a:lnTo>
                        <a:pt x="1" y="47"/>
                      </a:lnTo>
                      <a:lnTo>
                        <a:pt x="0" y="42"/>
                      </a:lnTo>
                      <a:lnTo>
                        <a:pt x="1" y="37"/>
                      </a:lnTo>
                      <a:lnTo>
                        <a:pt x="2" y="32"/>
                      </a:lnTo>
                      <a:lnTo>
                        <a:pt x="5" y="28"/>
                      </a:lnTo>
                      <a:lnTo>
                        <a:pt x="7" y="24"/>
                      </a:lnTo>
                      <a:lnTo>
                        <a:pt x="7" y="20"/>
                      </a:lnTo>
                      <a:lnTo>
                        <a:pt x="9" y="16"/>
                      </a:lnTo>
                      <a:lnTo>
                        <a:pt x="11" y="10"/>
                      </a:lnTo>
                      <a:lnTo>
                        <a:pt x="21" y="5"/>
                      </a:lnTo>
                      <a:lnTo>
                        <a:pt x="29" y="1"/>
                      </a:lnTo>
                      <a:lnTo>
                        <a:pt x="40" y="0"/>
                      </a:lnTo>
                      <a:lnTo>
                        <a:pt x="50" y="0"/>
                      </a:lnTo>
                      <a:lnTo>
                        <a:pt x="59" y="1"/>
                      </a:lnTo>
                    </a:path>
                  </a:pathLst>
                </a:custGeom>
                <a:solidFill>
                  <a:srgbClr val="000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61" name="Freeform 256"/>
                <p:cNvSpPr>
                  <a:spLocks/>
                </p:cNvSpPr>
                <p:nvPr/>
              </p:nvSpPr>
              <p:spPr bwMode="auto">
                <a:xfrm>
                  <a:off x="1354" y="2563"/>
                  <a:ext cx="85" cy="105"/>
                </a:xfrm>
                <a:custGeom>
                  <a:avLst/>
                  <a:gdLst>
                    <a:gd name="T0" fmla="*/ 52 w 85"/>
                    <a:gd name="T1" fmla="*/ 1 h 105"/>
                    <a:gd name="T2" fmla="*/ 58 w 85"/>
                    <a:gd name="T3" fmla="*/ 3 h 105"/>
                    <a:gd name="T4" fmla="*/ 63 w 85"/>
                    <a:gd name="T5" fmla="*/ 5 h 105"/>
                    <a:gd name="T6" fmla="*/ 68 w 85"/>
                    <a:gd name="T7" fmla="*/ 8 h 105"/>
                    <a:gd name="T8" fmla="*/ 69 w 85"/>
                    <a:gd name="T9" fmla="*/ 12 h 105"/>
                    <a:gd name="T10" fmla="*/ 71 w 85"/>
                    <a:gd name="T11" fmla="*/ 25 h 105"/>
                    <a:gd name="T12" fmla="*/ 71 w 85"/>
                    <a:gd name="T13" fmla="*/ 30 h 105"/>
                    <a:gd name="T14" fmla="*/ 68 w 85"/>
                    <a:gd name="T15" fmla="*/ 39 h 105"/>
                    <a:gd name="T16" fmla="*/ 65 w 85"/>
                    <a:gd name="T17" fmla="*/ 43 h 105"/>
                    <a:gd name="T18" fmla="*/ 60 w 85"/>
                    <a:gd name="T19" fmla="*/ 49 h 105"/>
                    <a:gd name="T20" fmla="*/ 60 w 85"/>
                    <a:gd name="T21" fmla="*/ 65 h 105"/>
                    <a:gd name="T22" fmla="*/ 84 w 85"/>
                    <a:gd name="T23" fmla="*/ 73 h 105"/>
                    <a:gd name="T24" fmla="*/ 40 w 85"/>
                    <a:gd name="T25" fmla="*/ 104 h 105"/>
                    <a:gd name="T26" fmla="*/ 0 w 85"/>
                    <a:gd name="T27" fmla="*/ 71 h 105"/>
                    <a:gd name="T28" fmla="*/ 29 w 85"/>
                    <a:gd name="T29" fmla="*/ 62 h 105"/>
                    <a:gd name="T30" fmla="*/ 29 w 85"/>
                    <a:gd name="T31" fmla="*/ 50 h 105"/>
                    <a:gd name="T32" fmla="*/ 21 w 85"/>
                    <a:gd name="T33" fmla="*/ 43 h 105"/>
                    <a:gd name="T34" fmla="*/ 18 w 85"/>
                    <a:gd name="T35" fmla="*/ 39 h 105"/>
                    <a:gd name="T36" fmla="*/ 16 w 85"/>
                    <a:gd name="T37" fmla="*/ 34 h 105"/>
                    <a:gd name="T38" fmla="*/ 15 w 85"/>
                    <a:gd name="T39" fmla="*/ 28 h 105"/>
                    <a:gd name="T40" fmla="*/ 15 w 85"/>
                    <a:gd name="T41" fmla="*/ 23 h 105"/>
                    <a:gd name="T42" fmla="*/ 15 w 85"/>
                    <a:gd name="T43" fmla="*/ 17 h 105"/>
                    <a:gd name="T44" fmla="*/ 15 w 85"/>
                    <a:gd name="T45" fmla="*/ 13 h 105"/>
                    <a:gd name="T46" fmla="*/ 17 w 85"/>
                    <a:gd name="T47" fmla="*/ 8 h 105"/>
                    <a:gd name="T48" fmla="*/ 22 w 85"/>
                    <a:gd name="T49" fmla="*/ 4 h 105"/>
                    <a:gd name="T50" fmla="*/ 29 w 85"/>
                    <a:gd name="T51" fmla="*/ 2 h 105"/>
                    <a:gd name="T52" fmla="*/ 35 w 85"/>
                    <a:gd name="T53" fmla="*/ 0 h 105"/>
                    <a:gd name="T54" fmla="*/ 43 w 85"/>
                    <a:gd name="T55" fmla="*/ 0 h 105"/>
                    <a:gd name="T56" fmla="*/ 52 w 85"/>
                    <a:gd name="T57" fmla="*/ 1 h 1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5"/>
                    <a:gd name="T88" fmla="*/ 0 h 105"/>
                    <a:gd name="T89" fmla="*/ 85 w 85"/>
                    <a:gd name="T90" fmla="*/ 105 h 10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5" h="105">
                      <a:moveTo>
                        <a:pt x="52" y="1"/>
                      </a:moveTo>
                      <a:lnTo>
                        <a:pt x="58" y="3"/>
                      </a:lnTo>
                      <a:lnTo>
                        <a:pt x="63" y="5"/>
                      </a:lnTo>
                      <a:lnTo>
                        <a:pt x="68" y="8"/>
                      </a:lnTo>
                      <a:lnTo>
                        <a:pt x="69" y="12"/>
                      </a:lnTo>
                      <a:lnTo>
                        <a:pt x="71" y="25"/>
                      </a:lnTo>
                      <a:lnTo>
                        <a:pt x="71" y="30"/>
                      </a:lnTo>
                      <a:lnTo>
                        <a:pt x="68" y="39"/>
                      </a:lnTo>
                      <a:lnTo>
                        <a:pt x="65" y="43"/>
                      </a:lnTo>
                      <a:lnTo>
                        <a:pt x="60" y="49"/>
                      </a:lnTo>
                      <a:lnTo>
                        <a:pt x="60" y="65"/>
                      </a:lnTo>
                      <a:lnTo>
                        <a:pt x="84" y="73"/>
                      </a:lnTo>
                      <a:lnTo>
                        <a:pt x="40" y="104"/>
                      </a:lnTo>
                      <a:lnTo>
                        <a:pt x="0" y="71"/>
                      </a:lnTo>
                      <a:lnTo>
                        <a:pt x="29" y="62"/>
                      </a:lnTo>
                      <a:lnTo>
                        <a:pt x="29" y="50"/>
                      </a:lnTo>
                      <a:lnTo>
                        <a:pt x="21" y="43"/>
                      </a:lnTo>
                      <a:lnTo>
                        <a:pt x="18" y="39"/>
                      </a:lnTo>
                      <a:lnTo>
                        <a:pt x="16" y="34"/>
                      </a:lnTo>
                      <a:lnTo>
                        <a:pt x="15" y="28"/>
                      </a:lnTo>
                      <a:lnTo>
                        <a:pt x="15" y="23"/>
                      </a:lnTo>
                      <a:lnTo>
                        <a:pt x="15" y="17"/>
                      </a:lnTo>
                      <a:lnTo>
                        <a:pt x="15" y="13"/>
                      </a:lnTo>
                      <a:lnTo>
                        <a:pt x="17" y="8"/>
                      </a:lnTo>
                      <a:lnTo>
                        <a:pt x="22" y="4"/>
                      </a:lnTo>
                      <a:lnTo>
                        <a:pt x="29" y="2"/>
                      </a:lnTo>
                      <a:lnTo>
                        <a:pt x="35" y="0"/>
                      </a:lnTo>
                      <a:lnTo>
                        <a:pt x="43" y="0"/>
                      </a:lnTo>
                      <a:lnTo>
                        <a:pt x="52" y="1"/>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842" name="Group 262"/>
              <p:cNvGrpSpPr>
                <a:grpSpLocks/>
              </p:cNvGrpSpPr>
              <p:nvPr/>
            </p:nvGrpSpPr>
            <p:grpSpPr bwMode="auto">
              <a:xfrm>
                <a:off x="1297" y="2789"/>
                <a:ext cx="164" cy="233"/>
                <a:chOff x="1297" y="2789"/>
                <a:chExt cx="164" cy="233"/>
              </a:xfrm>
            </p:grpSpPr>
            <p:grpSp>
              <p:nvGrpSpPr>
                <p:cNvPr id="9856" name="Group 260"/>
                <p:cNvGrpSpPr>
                  <a:grpSpLocks/>
                </p:cNvGrpSpPr>
                <p:nvPr/>
              </p:nvGrpSpPr>
              <p:grpSpPr bwMode="auto">
                <a:xfrm>
                  <a:off x="1297" y="2789"/>
                  <a:ext cx="164" cy="233"/>
                  <a:chOff x="1297" y="2789"/>
                  <a:chExt cx="164" cy="233"/>
                </a:xfrm>
              </p:grpSpPr>
              <p:sp>
                <p:nvSpPr>
                  <p:cNvPr id="9858" name="Freeform 258"/>
                  <p:cNvSpPr>
                    <a:spLocks/>
                  </p:cNvSpPr>
                  <p:nvPr/>
                </p:nvSpPr>
                <p:spPr bwMode="auto">
                  <a:xfrm>
                    <a:off x="1345" y="2839"/>
                    <a:ext cx="116" cy="183"/>
                  </a:xfrm>
                  <a:custGeom>
                    <a:avLst/>
                    <a:gdLst>
                      <a:gd name="T0" fmla="*/ 94 w 116"/>
                      <a:gd name="T1" fmla="*/ 4 h 183"/>
                      <a:gd name="T2" fmla="*/ 93 w 116"/>
                      <a:gd name="T3" fmla="*/ 56 h 183"/>
                      <a:gd name="T4" fmla="*/ 93 w 116"/>
                      <a:gd name="T5" fmla="*/ 101 h 183"/>
                      <a:gd name="T6" fmla="*/ 89 w 116"/>
                      <a:gd name="T7" fmla="*/ 143 h 183"/>
                      <a:gd name="T8" fmla="*/ 101 w 116"/>
                      <a:gd name="T9" fmla="*/ 162 h 183"/>
                      <a:gd name="T10" fmla="*/ 112 w 116"/>
                      <a:gd name="T11" fmla="*/ 174 h 183"/>
                      <a:gd name="T12" fmla="*/ 115 w 116"/>
                      <a:gd name="T13" fmla="*/ 178 h 183"/>
                      <a:gd name="T14" fmla="*/ 110 w 116"/>
                      <a:gd name="T15" fmla="*/ 182 h 183"/>
                      <a:gd name="T16" fmla="*/ 90 w 116"/>
                      <a:gd name="T17" fmla="*/ 181 h 183"/>
                      <a:gd name="T18" fmla="*/ 71 w 116"/>
                      <a:gd name="T19" fmla="*/ 157 h 183"/>
                      <a:gd name="T20" fmla="*/ 70 w 116"/>
                      <a:gd name="T21" fmla="*/ 142 h 183"/>
                      <a:gd name="T22" fmla="*/ 57 w 116"/>
                      <a:gd name="T23" fmla="*/ 92 h 183"/>
                      <a:gd name="T24" fmla="*/ 55 w 116"/>
                      <a:gd name="T25" fmla="*/ 80 h 183"/>
                      <a:gd name="T26" fmla="*/ 55 w 116"/>
                      <a:gd name="T27" fmla="*/ 104 h 183"/>
                      <a:gd name="T28" fmla="*/ 49 w 116"/>
                      <a:gd name="T29" fmla="*/ 137 h 183"/>
                      <a:gd name="T30" fmla="*/ 51 w 116"/>
                      <a:gd name="T31" fmla="*/ 153 h 183"/>
                      <a:gd name="T32" fmla="*/ 42 w 116"/>
                      <a:gd name="T33" fmla="*/ 168 h 183"/>
                      <a:gd name="T34" fmla="*/ 30 w 116"/>
                      <a:gd name="T35" fmla="*/ 179 h 183"/>
                      <a:gd name="T36" fmla="*/ 11 w 116"/>
                      <a:gd name="T37" fmla="*/ 180 h 183"/>
                      <a:gd name="T38" fmla="*/ 6 w 116"/>
                      <a:gd name="T39" fmla="*/ 176 h 183"/>
                      <a:gd name="T40" fmla="*/ 25 w 116"/>
                      <a:gd name="T41" fmla="*/ 152 h 183"/>
                      <a:gd name="T42" fmla="*/ 27 w 116"/>
                      <a:gd name="T43" fmla="*/ 141 h 183"/>
                      <a:gd name="T44" fmla="*/ 23 w 116"/>
                      <a:gd name="T45" fmla="*/ 116 h 183"/>
                      <a:gd name="T46" fmla="*/ 16 w 116"/>
                      <a:gd name="T47" fmla="*/ 77 h 183"/>
                      <a:gd name="T48" fmla="*/ 0 w 116"/>
                      <a:gd name="T49" fmla="*/ 0 h 183"/>
                      <a:gd name="T50" fmla="*/ 94 w 116"/>
                      <a:gd name="T51" fmla="*/ 4 h 1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6"/>
                      <a:gd name="T79" fmla="*/ 0 h 183"/>
                      <a:gd name="T80" fmla="*/ 116 w 116"/>
                      <a:gd name="T81" fmla="*/ 183 h 1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6" h="183">
                        <a:moveTo>
                          <a:pt x="94" y="4"/>
                        </a:moveTo>
                        <a:lnTo>
                          <a:pt x="93" y="56"/>
                        </a:lnTo>
                        <a:lnTo>
                          <a:pt x="93" y="101"/>
                        </a:lnTo>
                        <a:lnTo>
                          <a:pt x="89" y="143"/>
                        </a:lnTo>
                        <a:lnTo>
                          <a:pt x="101" y="162"/>
                        </a:lnTo>
                        <a:lnTo>
                          <a:pt x="112" y="174"/>
                        </a:lnTo>
                        <a:lnTo>
                          <a:pt x="115" y="178"/>
                        </a:lnTo>
                        <a:lnTo>
                          <a:pt x="110" y="182"/>
                        </a:lnTo>
                        <a:lnTo>
                          <a:pt x="90" y="181"/>
                        </a:lnTo>
                        <a:lnTo>
                          <a:pt x="71" y="157"/>
                        </a:lnTo>
                        <a:lnTo>
                          <a:pt x="70" y="142"/>
                        </a:lnTo>
                        <a:lnTo>
                          <a:pt x="57" y="92"/>
                        </a:lnTo>
                        <a:lnTo>
                          <a:pt x="55" y="80"/>
                        </a:lnTo>
                        <a:lnTo>
                          <a:pt x="55" y="104"/>
                        </a:lnTo>
                        <a:lnTo>
                          <a:pt x="49" y="137"/>
                        </a:lnTo>
                        <a:lnTo>
                          <a:pt x="51" y="153"/>
                        </a:lnTo>
                        <a:lnTo>
                          <a:pt x="42" y="168"/>
                        </a:lnTo>
                        <a:lnTo>
                          <a:pt x="30" y="179"/>
                        </a:lnTo>
                        <a:lnTo>
                          <a:pt x="11" y="180"/>
                        </a:lnTo>
                        <a:lnTo>
                          <a:pt x="6" y="176"/>
                        </a:lnTo>
                        <a:lnTo>
                          <a:pt x="25" y="152"/>
                        </a:lnTo>
                        <a:lnTo>
                          <a:pt x="27" y="141"/>
                        </a:lnTo>
                        <a:lnTo>
                          <a:pt x="23" y="116"/>
                        </a:lnTo>
                        <a:lnTo>
                          <a:pt x="16" y="77"/>
                        </a:lnTo>
                        <a:lnTo>
                          <a:pt x="0" y="0"/>
                        </a:lnTo>
                        <a:lnTo>
                          <a:pt x="94" y="4"/>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59" name="Freeform 259"/>
                  <p:cNvSpPr>
                    <a:spLocks/>
                  </p:cNvSpPr>
                  <p:nvPr/>
                </p:nvSpPr>
                <p:spPr bwMode="auto">
                  <a:xfrm>
                    <a:off x="1297" y="2789"/>
                    <a:ext cx="25" cy="21"/>
                  </a:xfrm>
                  <a:custGeom>
                    <a:avLst/>
                    <a:gdLst>
                      <a:gd name="T0" fmla="*/ 0 w 25"/>
                      <a:gd name="T1" fmla="*/ 0 h 21"/>
                      <a:gd name="T2" fmla="*/ 0 w 25"/>
                      <a:gd name="T3" fmla="*/ 10 h 21"/>
                      <a:gd name="T4" fmla="*/ 24 w 25"/>
                      <a:gd name="T5" fmla="*/ 20 h 21"/>
                      <a:gd name="T6" fmla="*/ 13 w 25"/>
                      <a:gd name="T7" fmla="*/ 1 h 21"/>
                      <a:gd name="T8" fmla="*/ 0 w 25"/>
                      <a:gd name="T9" fmla="*/ 0 h 21"/>
                      <a:gd name="T10" fmla="*/ 0 60000 65536"/>
                      <a:gd name="T11" fmla="*/ 0 60000 65536"/>
                      <a:gd name="T12" fmla="*/ 0 60000 65536"/>
                      <a:gd name="T13" fmla="*/ 0 60000 65536"/>
                      <a:gd name="T14" fmla="*/ 0 60000 65536"/>
                      <a:gd name="T15" fmla="*/ 0 w 25"/>
                      <a:gd name="T16" fmla="*/ 0 h 21"/>
                      <a:gd name="T17" fmla="*/ 25 w 25"/>
                      <a:gd name="T18" fmla="*/ 21 h 21"/>
                    </a:gdLst>
                    <a:ahLst/>
                    <a:cxnLst>
                      <a:cxn ang="T10">
                        <a:pos x="T0" y="T1"/>
                      </a:cxn>
                      <a:cxn ang="T11">
                        <a:pos x="T2" y="T3"/>
                      </a:cxn>
                      <a:cxn ang="T12">
                        <a:pos x="T4" y="T5"/>
                      </a:cxn>
                      <a:cxn ang="T13">
                        <a:pos x="T6" y="T7"/>
                      </a:cxn>
                      <a:cxn ang="T14">
                        <a:pos x="T8" y="T9"/>
                      </a:cxn>
                    </a:cxnLst>
                    <a:rect l="T15" t="T16" r="T17" b="T18"/>
                    <a:pathLst>
                      <a:path w="25" h="21">
                        <a:moveTo>
                          <a:pt x="0" y="0"/>
                        </a:moveTo>
                        <a:lnTo>
                          <a:pt x="0" y="10"/>
                        </a:lnTo>
                        <a:lnTo>
                          <a:pt x="24" y="20"/>
                        </a:lnTo>
                        <a:lnTo>
                          <a:pt x="13" y="1"/>
                        </a:lnTo>
                        <a:lnTo>
                          <a:pt x="0" y="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857" name="Freeform 261"/>
                <p:cNvSpPr>
                  <a:spLocks/>
                </p:cNvSpPr>
                <p:nvPr/>
              </p:nvSpPr>
              <p:spPr bwMode="auto">
                <a:xfrm>
                  <a:off x="1394" y="2841"/>
                  <a:ext cx="10" cy="82"/>
                </a:xfrm>
                <a:custGeom>
                  <a:avLst/>
                  <a:gdLst>
                    <a:gd name="T0" fmla="*/ 0 w 10"/>
                    <a:gd name="T1" fmla="*/ 0 h 82"/>
                    <a:gd name="T2" fmla="*/ 0 w 10"/>
                    <a:gd name="T3" fmla="*/ 27 h 82"/>
                    <a:gd name="T4" fmla="*/ 2 w 10"/>
                    <a:gd name="T5" fmla="*/ 43 h 82"/>
                    <a:gd name="T6" fmla="*/ 4 w 10"/>
                    <a:gd name="T7" fmla="*/ 60 h 82"/>
                    <a:gd name="T8" fmla="*/ 9 w 10"/>
                    <a:gd name="T9" fmla="*/ 77 h 82"/>
                    <a:gd name="T10" fmla="*/ 8 w 10"/>
                    <a:gd name="T11" fmla="*/ 81 h 82"/>
                    <a:gd name="T12" fmla="*/ 0 w 10"/>
                    <a:gd name="T13" fmla="*/ 0 h 82"/>
                    <a:gd name="T14" fmla="*/ 0 60000 65536"/>
                    <a:gd name="T15" fmla="*/ 0 60000 65536"/>
                    <a:gd name="T16" fmla="*/ 0 60000 65536"/>
                    <a:gd name="T17" fmla="*/ 0 60000 65536"/>
                    <a:gd name="T18" fmla="*/ 0 60000 65536"/>
                    <a:gd name="T19" fmla="*/ 0 60000 65536"/>
                    <a:gd name="T20" fmla="*/ 0 60000 65536"/>
                    <a:gd name="T21" fmla="*/ 0 w 10"/>
                    <a:gd name="T22" fmla="*/ 0 h 82"/>
                    <a:gd name="T23" fmla="*/ 10 w 10"/>
                    <a:gd name="T24" fmla="*/ 82 h 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 h="82">
                      <a:moveTo>
                        <a:pt x="0" y="0"/>
                      </a:moveTo>
                      <a:lnTo>
                        <a:pt x="0" y="27"/>
                      </a:lnTo>
                      <a:lnTo>
                        <a:pt x="2" y="43"/>
                      </a:lnTo>
                      <a:lnTo>
                        <a:pt x="4" y="60"/>
                      </a:lnTo>
                      <a:lnTo>
                        <a:pt x="9" y="77"/>
                      </a:lnTo>
                      <a:lnTo>
                        <a:pt x="8" y="81"/>
                      </a:lnTo>
                      <a:lnTo>
                        <a:pt x="0" y="0"/>
                      </a:lnTo>
                    </a:path>
                  </a:pathLst>
                </a:custGeom>
                <a:solidFill>
                  <a:srgbClr val="FF7F7F"/>
                </a:solidFill>
                <a:ln w="12700" cap="rnd">
                  <a:solidFill>
                    <a:srgbClr val="FF5F1F"/>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843" name="Group 265"/>
              <p:cNvGrpSpPr>
                <a:grpSpLocks/>
              </p:cNvGrpSpPr>
              <p:nvPr/>
            </p:nvGrpSpPr>
            <p:grpSpPr bwMode="auto">
              <a:xfrm>
                <a:off x="1344" y="2993"/>
                <a:ext cx="124" cy="50"/>
                <a:chOff x="1344" y="2993"/>
                <a:chExt cx="124" cy="50"/>
              </a:xfrm>
            </p:grpSpPr>
            <p:sp>
              <p:nvSpPr>
                <p:cNvPr id="9854" name="Freeform 263"/>
                <p:cNvSpPr>
                  <a:spLocks/>
                </p:cNvSpPr>
                <p:nvPr/>
              </p:nvSpPr>
              <p:spPr bwMode="auto">
                <a:xfrm>
                  <a:off x="1344" y="2993"/>
                  <a:ext cx="54" cy="47"/>
                </a:xfrm>
                <a:custGeom>
                  <a:avLst/>
                  <a:gdLst>
                    <a:gd name="T0" fmla="*/ 49 w 54"/>
                    <a:gd name="T1" fmla="*/ 0 h 47"/>
                    <a:gd name="T2" fmla="*/ 53 w 54"/>
                    <a:gd name="T3" fmla="*/ 7 h 47"/>
                    <a:gd name="T4" fmla="*/ 53 w 54"/>
                    <a:gd name="T5" fmla="*/ 20 h 47"/>
                    <a:gd name="T6" fmla="*/ 48 w 54"/>
                    <a:gd name="T7" fmla="*/ 15 h 47"/>
                    <a:gd name="T8" fmla="*/ 42 w 54"/>
                    <a:gd name="T9" fmla="*/ 22 h 47"/>
                    <a:gd name="T10" fmla="*/ 40 w 54"/>
                    <a:gd name="T11" fmla="*/ 32 h 47"/>
                    <a:gd name="T12" fmla="*/ 32 w 54"/>
                    <a:gd name="T13" fmla="*/ 40 h 47"/>
                    <a:gd name="T14" fmla="*/ 19 w 54"/>
                    <a:gd name="T15" fmla="*/ 45 h 47"/>
                    <a:gd name="T16" fmla="*/ 9 w 54"/>
                    <a:gd name="T17" fmla="*/ 46 h 47"/>
                    <a:gd name="T18" fmla="*/ 0 w 54"/>
                    <a:gd name="T19" fmla="*/ 45 h 47"/>
                    <a:gd name="T20" fmla="*/ 0 w 54"/>
                    <a:gd name="T21" fmla="*/ 36 h 47"/>
                    <a:gd name="T22" fmla="*/ 7 w 54"/>
                    <a:gd name="T23" fmla="*/ 22 h 47"/>
                    <a:gd name="T24" fmla="*/ 11 w 54"/>
                    <a:gd name="T25" fmla="*/ 26 h 47"/>
                    <a:gd name="T26" fmla="*/ 19 w 54"/>
                    <a:gd name="T27" fmla="*/ 26 h 47"/>
                    <a:gd name="T28" fmla="*/ 29 w 54"/>
                    <a:gd name="T29" fmla="*/ 25 h 47"/>
                    <a:gd name="T30" fmla="*/ 37 w 54"/>
                    <a:gd name="T31" fmla="*/ 19 h 47"/>
                    <a:gd name="T32" fmla="*/ 43 w 54"/>
                    <a:gd name="T33" fmla="*/ 12 h 47"/>
                    <a:gd name="T34" fmla="*/ 49 w 54"/>
                    <a:gd name="T35" fmla="*/ 0 h 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4"/>
                    <a:gd name="T55" fmla="*/ 0 h 47"/>
                    <a:gd name="T56" fmla="*/ 54 w 54"/>
                    <a:gd name="T57" fmla="*/ 47 h 4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4" h="47">
                      <a:moveTo>
                        <a:pt x="49" y="0"/>
                      </a:moveTo>
                      <a:lnTo>
                        <a:pt x="53" y="7"/>
                      </a:lnTo>
                      <a:lnTo>
                        <a:pt x="53" y="20"/>
                      </a:lnTo>
                      <a:lnTo>
                        <a:pt x="48" y="15"/>
                      </a:lnTo>
                      <a:lnTo>
                        <a:pt x="42" y="22"/>
                      </a:lnTo>
                      <a:lnTo>
                        <a:pt x="40" y="32"/>
                      </a:lnTo>
                      <a:lnTo>
                        <a:pt x="32" y="40"/>
                      </a:lnTo>
                      <a:lnTo>
                        <a:pt x="19" y="45"/>
                      </a:lnTo>
                      <a:lnTo>
                        <a:pt x="9" y="46"/>
                      </a:lnTo>
                      <a:lnTo>
                        <a:pt x="0" y="45"/>
                      </a:lnTo>
                      <a:lnTo>
                        <a:pt x="0" y="36"/>
                      </a:lnTo>
                      <a:lnTo>
                        <a:pt x="7" y="22"/>
                      </a:lnTo>
                      <a:lnTo>
                        <a:pt x="11" y="26"/>
                      </a:lnTo>
                      <a:lnTo>
                        <a:pt x="19" y="26"/>
                      </a:lnTo>
                      <a:lnTo>
                        <a:pt x="29" y="25"/>
                      </a:lnTo>
                      <a:lnTo>
                        <a:pt x="37" y="19"/>
                      </a:lnTo>
                      <a:lnTo>
                        <a:pt x="43" y="12"/>
                      </a:lnTo>
                      <a:lnTo>
                        <a:pt x="49" y="0"/>
                      </a:lnTo>
                    </a:path>
                  </a:pathLst>
                </a:custGeom>
                <a:solidFill>
                  <a:srgbClr val="7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55" name="Freeform 264"/>
                <p:cNvSpPr>
                  <a:spLocks/>
                </p:cNvSpPr>
                <p:nvPr/>
              </p:nvSpPr>
              <p:spPr bwMode="auto">
                <a:xfrm>
                  <a:off x="1419" y="2994"/>
                  <a:ext cx="49" cy="49"/>
                </a:xfrm>
                <a:custGeom>
                  <a:avLst/>
                  <a:gdLst>
                    <a:gd name="T0" fmla="*/ 1 w 49"/>
                    <a:gd name="T1" fmla="*/ 0 h 49"/>
                    <a:gd name="T2" fmla="*/ 0 w 49"/>
                    <a:gd name="T3" fmla="*/ 19 h 49"/>
                    <a:gd name="T4" fmla="*/ 3 w 49"/>
                    <a:gd name="T5" fmla="*/ 14 h 49"/>
                    <a:gd name="T6" fmla="*/ 7 w 49"/>
                    <a:gd name="T7" fmla="*/ 20 h 49"/>
                    <a:gd name="T8" fmla="*/ 10 w 49"/>
                    <a:gd name="T9" fmla="*/ 29 h 49"/>
                    <a:gd name="T10" fmla="*/ 14 w 49"/>
                    <a:gd name="T11" fmla="*/ 37 h 49"/>
                    <a:gd name="T12" fmla="*/ 24 w 49"/>
                    <a:gd name="T13" fmla="*/ 43 h 49"/>
                    <a:gd name="T14" fmla="*/ 33 w 49"/>
                    <a:gd name="T15" fmla="*/ 46 h 49"/>
                    <a:gd name="T16" fmla="*/ 42 w 49"/>
                    <a:gd name="T17" fmla="*/ 48 h 49"/>
                    <a:gd name="T18" fmla="*/ 45 w 49"/>
                    <a:gd name="T19" fmla="*/ 45 h 49"/>
                    <a:gd name="T20" fmla="*/ 47 w 49"/>
                    <a:gd name="T21" fmla="*/ 41 h 49"/>
                    <a:gd name="T22" fmla="*/ 48 w 49"/>
                    <a:gd name="T23" fmla="*/ 36 h 49"/>
                    <a:gd name="T24" fmla="*/ 47 w 49"/>
                    <a:gd name="T25" fmla="*/ 32 h 49"/>
                    <a:gd name="T26" fmla="*/ 43 w 49"/>
                    <a:gd name="T27" fmla="*/ 23 h 49"/>
                    <a:gd name="T28" fmla="*/ 36 w 49"/>
                    <a:gd name="T29" fmla="*/ 26 h 49"/>
                    <a:gd name="T30" fmla="*/ 25 w 49"/>
                    <a:gd name="T31" fmla="*/ 26 h 49"/>
                    <a:gd name="T32" fmla="*/ 19 w 49"/>
                    <a:gd name="T33" fmla="*/ 26 h 49"/>
                    <a:gd name="T34" fmla="*/ 6 w 49"/>
                    <a:gd name="T35" fmla="*/ 10 h 49"/>
                    <a:gd name="T36" fmla="*/ 1 w 49"/>
                    <a:gd name="T37" fmla="*/ 0 h 4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9"/>
                    <a:gd name="T58" fmla="*/ 0 h 49"/>
                    <a:gd name="T59" fmla="*/ 49 w 49"/>
                    <a:gd name="T60" fmla="*/ 49 h 4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9" h="49">
                      <a:moveTo>
                        <a:pt x="1" y="0"/>
                      </a:moveTo>
                      <a:lnTo>
                        <a:pt x="0" y="19"/>
                      </a:lnTo>
                      <a:lnTo>
                        <a:pt x="3" y="14"/>
                      </a:lnTo>
                      <a:lnTo>
                        <a:pt x="7" y="20"/>
                      </a:lnTo>
                      <a:lnTo>
                        <a:pt x="10" y="29"/>
                      </a:lnTo>
                      <a:lnTo>
                        <a:pt x="14" y="37"/>
                      </a:lnTo>
                      <a:lnTo>
                        <a:pt x="24" y="43"/>
                      </a:lnTo>
                      <a:lnTo>
                        <a:pt x="33" y="46"/>
                      </a:lnTo>
                      <a:lnTo>
                        <a:pt x="42" y="48"/>
                      </a:lnTo>
                      <a:lnTo>
                        <a:pt x="45" y="45"/>
                      </a:lnTo>
                      <a:lnTo>
                        <a:pt x="47" y="41"/>
                      </a:lnTo>
                      <a:lnTo>
                        <a:pt x="48" y="36"/>
                      </a:lnTo>
                      <a:lnTo>
                        <a:pt x="47" y="32"/>
                      </a:lnTo>
                      <a:lnTo>
                        <a:pt x="43" y="23"/>
                      </a:lnTo>
                      <a:lnTo>
                        <a:pt x="36" y="26"/>
                      </a:lnTo>
                      <a:lnTo>
                        <a:pt x="25" y="26"/>
                      </a:lnTo>
                      <a:lnTo>
                        <a:pt x="19" y="26"/>
                      </a:lnTo>
                      <a:lnTo>
                        <a:pt x="6" y="10"/>
                      </a:lnTo>
                      <a:lnTo>
                        <a:pt x="1" y="0"/>
                      </a:lnTo>
                    </a:path>
                  </a:pathLst>
                </a:custGeom>
                <a:solidFill>
                  <a:srgbClr val="7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844" name="Freeform 266"/>
              <p:cNvSpPr>
                <a:spLocks/>
              </p:cNvSpPr>
              <p:nvPr/>
            </p:nvSpPr>
            <p:spPr bwMode="auto">
              <a:xfrm>
                <a:off x="1293" y="2633"/>
                <a:ext cx="202" cy="356"/>
              </a:xfrm>
              <a:custGeom>
                <a:avLst/>
                <a:gdLst>
                  <a:gd name="T0" fmla="*/ 144 w 202"/>
                  <a:gd name="T1" fmla="*/ 4 h 356"/>
                  <a:gd name="T2" fmla="*/ 183 w 202"/>
                  <a:gd name="T3" fmla="*/ 16 h 356"/>
                  <a:gd name="T4" fmla="*/ 193 w 202"/>
                  <a:gd name="T5" fmla="*/ 25 h 356"/>
                  <a:gd name="T6" fmla="*/ 201 w 202"/>
                  <a:gd name="T7" fmla="*/ 107 h 356"/>
                  <a:gd name="T8" fmla="*/ 198 w 202"/>
                  <a:gd name="T9" fmla="*/ 126 h 356"/>
                  <a:gd name="T10" fmla="*/ 174 w 202"/>
                  <a:gd name="T11" fmla="*/ 125 h 356"/>
                  <a:gd name="T12" fmla="*/ 175 w 202"/>
                  <a:gd name="T13" fmla="*/ 173 h 356"/>
                  <a:gd name="T14" fmla="*/ 164 w 202"/>
                  <a:gd name="T15" fmla="*/ 173 h 356"/>
                  <a:gd name="T16" fmla="*/ 150 w 202"/>
                  <a:gd name="T17" fmla="*/ 273 h 356"/>
                  <a:gd name="T18" fmla="*/ 149 w 202"/>
                  <a:gd name="T19" fmla="*/ 326 h 356"/>
                  <a:gd name="T20" fmla="*/ 147 w 202"/>
                  <a:gd name="T21" fmla="*/ 350 h 356"/>
                  <a:gd name="T22" fmla="*/ 137 w 202"/>
                  <a:gd name="T23" fmla="*/ 355 h 356"/>
                  <a:gd name="T24" fmla="*/ 119 w 202"/>
                  <a:gd name="T25" fmla="*/ 351 h 356"/>
                  <a:gd name="T26" fmla="*/ 110 w 202"/>
                  <a:gd name="T27" fmla="*/ 310 h 356"/>
                  <a:gd name="T28" fmla="*/ 103 w 202"/>
                  <a:gd name="T29" fmla="*/ 353 h 356"/>
                  <a:gd name="T30" fmla="*/ 88 w 202"/>
                  <a:gd name="T31" fmla="*/ 355 h 356"/>
                  <a:gd name="T32" fmla="*/ 75 w 202"/>
                  <a:gd name="T33" fmla="*/ 352 h 356"/>
                  <a:gd name="T34" fmla="*/ 61 w 202"/>
                  <a:gd name="T35" fmla="*/ 271 h 356"/>
                  <a:gd name="T36" fmla="*/ 43 w 202"/>
                  <a:gd name="T37" fmla="*/ 212 h 356"/>
                  <a:gd name="T38" fmla="*/ 16 w 202"/>
                  <a:gd name="T39" fmla="*/ 157 h 356"/>
                  <a:gd name="T40" fmla="*/ 0 w 202"/>
                  <a:gd name="T41" fmla="*/ 156 h 356"/>
                  <a:gd name="T42" fmla="*/ 15 w 202"/>
                  <a:gd name="T43" fmla="*/ 81 h 356"/>
                  <a:gd name="T44" fmla="*/ 15 w 202"/>
                  <a:gd name="T45" fmla="*/ 21 h 356"/>
                  <a:gd name="T46" fmla="*/ 24 w 202"/>
                  <a:gd name="T47" fmla="*/ 15 h 356"/>
                  <a:gd name="T48" fmla="*/ 66 w 202"/>
                  <a:gd name="T49" fmla="*/ 0 h 356"/>
                  <a:gd name="T50" fmla="*/ 101 w 202"/>
                  <a:gd name="T51" fmla="*/ 32 h 356"/>
                  <a:gd name="T52" fmla="*/ 144 w 202"/>
                  <a:gd name="T53" fmla="*/ 4 h 35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2"/>
                  <a:gd name="T82" fmla="*/ 0 h 356"/>
                  <a:gd name="T83" fmla="*/ 202 w 202"/>
                  <a:gd name="T84" fmla="*/ 356 h 35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2" h="356">
                    <a:moveTo>
                      <a:pt x="144" y="4"/>
                    </a:moveTo>
                    <a:lnTo>
                      <a:pt x="183" y="16"/>
                    </a:lnTo>
                    <a:lnTo>
                      <a:pt x="193" y="25"/>
                    </a:lnTo>
                    <a:lnTo>
                      <a:pt x="201" y="107"/>
                    </a:lnTo>
                    <a:lnTo>
                      <a:pt x="198" y="126"/>
                    </a:lnTo>
                    <a:lnTo>
                      <a:pt x="174" y="125"/>
                    </a:lnTo>
                    <a:lnTo>
                      <a:pt x="175" y="173"/>
                    </a:lnTo>
                    <a:lnTo>
                      <a:pt x="164" y="173"/>
                    </a:lnTo>
                    <a:lnTo>
                      <a:pt x="150" y="273"/>
                    </a:lnTo>
                    <a:lnTo>
                      <a:pt x="149" y="326"/>
                    </a:lnTo>
                    <a:lnTo>
                      <a:pt x="147" y="350"/>
                    </a:lnTo>
                    <a:lnTo>
                      <a:pt x="137" y="355"/>
                    </a:lnTo>
                    <a:lnTo>
                      <a:pt x="119" y="351"/>
                    </a:lnTo>
                    <a:lnTo>
                      <a:pt x="110" y="310"/>
                    </a:lnTo>
                    <a:lnTo>
                      <a:pt x="103" y="353"/>
                    </a:lnTo>
                    <a:lnTo>
                      <a:pt x="88" y="355"/>
                    </a:lnTo>
                    <a:lnTo>
                      <a:pt x="75" y="352"/>
                    </a:lnTo>
                    <a:lnTo>
                      <a:pt x="61" y="271"/>
                    </a:lnTo>
                    <a:lnTo>
                      <a:pt x="43" y="212"/>
                    </a:lnTo>
                    <a:lnTo>
                      <a:pt x="16" y="157"/>
                    </a:lnTo>
                    <a:lnTo>
                      <a:pt x="0" y="156"/>
                    </a:lnTo>
                    <a:lnTo>
                      <a:pt x="15" y="81"/>
                    </a:lnTo>
                    <a:lnTo>
                      <a:pt x="15" y="21"/>
                    </a:lnTo>
                    <a:lnTo>
                      <a:pt x="24" y="15"/>
                    </a:lnTo>
                    <a:lnTo>
                      <a:pt x="66" y="0"/>
                    </a:lnTo>
                    <a:lnTo>
                      <a:pt x="101" y="32"/>
                    </a:lnTo>
                    <a:lnTo>
                      <a:pt x="144" y="4"/>
                    </a:lnTo>
                  </a:path>
                </a:pathLst>
              </a:custGeom>
              <a:solidFill>
                <a:srgbClr val="9F9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845" name="Group 270"/>
              <p:cNvGrpSpPr>
                <a:grpSpLocks/>
              </p:cNvGrpSpPr>
              <p:nvPr/>
            </p:nvGrpSpPr>
            <p:grpSpPr bwMode="auto">
              <a:xfrm>
                <a:off x="1345" y="2670"/>
                <a:ext cx="123" cy="87"/>
                <a:chOff x="1345" y="2670"/>
                <a:chExt cx="123" cy="87"/>
              </a:xfrm>
            </p:grpSpPr>
            <p:sp>
              <p:nvSpPr>
                <p:cNvPr id="9851" name="Freeform 267"/>
                <p:cNvSpPr>
                  <a:spLocks/>
                </p:cNvSpPr>
                <p:nvPr/>
              </p:nvSpPr>
              <p:spPr bwMode="auto">
                <a:xfrm>
                  <a:off x="1353" y="2670"/>
                  <a:ext cx="105" cy="65"/>
                </a:xfrm>
                <a:custGeom>
                  <a:avLst/>
                  <a:gdLst>
                    <a:gd name="T0" fmla="*/ 104 w 105"/>
                    <a:gd name="T1" fmla="*/ 23 h 65"/>
                    <a:gd name="T2" fmla="*/ 37 w 105"/>
                    <a:gd name="T3" fmla="*/ 0 h 65"/>
                    <a:gd name="T4" fmla="*/ 0 w 105"/>
                    <a:gd name="T5" fmla="*/ 43 h 65"/>
                    <a:gd name="T6" fmla="*/ 67 w 105"/>
                    <a:gd name="T7" fmla="*/ 64 h 65"/>
                    <a:gd name="T8" fmla="*/ 104 w 105"/>
                    <a:gd name="T9" fmla="*/ 23 h 65"/>
                    <a:gd name="T10" fmla="*/ 0 60000 65536"/>
                    <a:gd name="T11" fmla="*/ 0 60000 65536"/>
                    <a:gd name="T12" fmla="*/ 0 60000 65536"/>
                    <a:gd name="T13" fmla="*/ 0 60000 65536"/>
                    <a:gd name="T14" fmla="*/ 0 60000 65536"/>
                    <a:gd name="T15" fmla="*/ 0 w 105"/>
                    <a:gd name="T16" fmla="*/ 0 h 65"/>
                    <a:gd name="T17" fmla="*/ 105 w 105"/>
                    <a:gd name="T18" fmla="*/ 65 h 65"/>
                  </a:gdLst>
                  <a:ahLst/>
                  <a:cxnLst>
                    <a:cxn ang="T10">
                      <a:pos x="T0" y="T1"/>
                    </a:cxn>
                    <a:cxn ang="T11">
                      <a:pos x="T2" y="T3"/>
                    </a:cxn>
                    <a:cxn ang="T12">
                      <a:pos x="T4" y="T5"/>
                    </a:cxn>
                    <a:cxn ang="T13">
                      <a:pos x="T6" y="T7"/>
                    </a:cxn>
                    <a:cxn ang="T14">
                      <a:pos x="T8" y="T9"/>
                    </a:cxn>
                  </a:cxnLst>
                  <a:rect l="T15" t="T16" r="T17" b="T18"/>
                  <a:pathLst>
                    <a:path w="105" h="65">
                      <a:moveTo>
                        <a:pt x="104" y="23"/>
                      </a:moveTo>
                      <a:lnTo>
                        <a:pt x="37" y="0"/>
                      </a:lnTo>
                      <a:lnTo>
                        <a:pt x="0" y="43"/>
                      </a:lnTo>
                      <a:lnTo>
                        <a:pt x="67" y="64"/>
                      </a:lnTo>
                      <a:lnTo>
                        <a:pt x="104" y="23"/>
                      </a:lnTo>
                    </a:path>
                  </a:pathLst>
                </a:custGeom>
                <a:solidFill>
                  <a:srgbClr val="DFDF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52" name="Freeform 268"/>
                <p:cNvSpPr>
                  <a:spLocks/>
                </p:cNvSpPr>
                <p:nvPr/>
              </p:nvSpPr>
              <p:spPr bwMode="auto">
                <a:xfrm>
                  <a:off x="1345" y="2699"/>
                  <a:ext cx="43" cy="33"/>
                </a:xfrm>
                <a:custGeom>
                  <a:avLst/>
                  <a:gdLst>
                    <a:gd name="T0" fmla="*/ 42 w 43"/>
                    <a:gd name="T1" fmla="*/ 20 h 33"/>
                    <a:gd name="T2" fmla="*/ 32 w 43"/>
                    <a:gd name="T3" fmla="*/ 15 h 33"/>
                    <a:gd name="T4" fmla="*/ 26 w 43"/>
                    <a:gd name="T5" fmla="*/ 5 h 33"/>
                    <a:gd name="T6" fmla="*/ 18 w 43"/>
                    <a:gd name="T7" fmla="*/ 2 h 33"/>
                    <a:gd name="T8" fmla="*/ 14 w 43"/>
                    <a:gd name="T9" fmla="*/ 0 h 33"/>
                    <a:gd name="T10" fmla="*/ 11 w 43"/>
                    <a:gd name="T11" fmla="*/ 1 h 33"/>
                    <a:gd name="T12" fmla="*/ 10 w 43"/>
                    <a:gd name="T13" fmla="*/ 3 h 33"/>
                    <a:gd name="T14" fmla="*/ 2 w 43"/>
                    <a:gd name="T15" fmla="*/ 8 h 33"/>
                    <a:gd name="T16" fmla="*/ 0 w 43"/>
                    <a:gd name="T17" fmla="*/ 16 h 33"/>
                    <a:gd name="T18" fmla="*/ 2 w 43"/>
                    <a:gd name="T19" fmla="*/ 21 h 33"/>
                    <a:gd name="T20" fmla="*/ 14 w 43"/>
                    <a:gd name="T21" fmla="*/ 28 h 33"/>
                    <a:gd name="T22" fmla="*/ 38 w 43"/>
                    <a:gd name="T23" fmla="*/ 32 h 33"/>
                    <a:gd name="T24" fmla="*/ 42 w 43"/>
                    <a:gd name="T25" fmla="*/ 20 h 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3"/>
                    <a:gd name="T40" fmla="*/ 0 h 33"/>
                    <a:gd name="T41" fmla="*/ 43 w 43"/>
                    <a:gd name="T42" fmla="*/ 33 h 3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3" h="33">
                      <a:moveTo>
                        <a:pt x="42" y="20"/>
                      </a:moveTo>
                      <a:lnTo>
                        <a:pt x="32" y="15"/>
                      </a:lnTo>
                      <a:lnTo>
                        <a:pt x="26" y="5"/>
                      </a:lnTo>
                      <a:lnTo>
                        <a:pt x="18" y="2"/>
                      </a:lnTo>
                      <a:lnTo>
                        <a:pt x="14" y="0"/>
                      </a:lnTo>
                      <a:lnTo>
                        <a:pt x="11" y="1"/>
                      </a:lnTo>
                      <a:lnTo>
                        <a:pt x="10" y="3"/>
                      </a:lnTo>
                      <a:lnTo>
                        <a:pt x="2" y="8"/>
                      </a:lnTo>
                      <a:lnTo>
                        <a:pt x="0" y="16"/>
                      </a:lnTo>
                      <a:lnTo>
                        <a:pt x="2" y="21"/>
                      </a:lnTo>
                      <a:lnTo>
                        <a:pt x="14" y="28"/>
                      </a:lnTo>
                      <a:lnTo>
                        <a:pt x="38" y="32"/>
                      </a:lnTo>
                      <a:lnTo>
                        <a:pt x="42" y="20"/>
                      </a:lnTo>
                    </a:path>
                  </a:pathLst>
                </a:custGeom>
                <a:solidFill>
                  <a:srgbClr val="FF7F7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53" name="Freeform 269"/>
                <p:cNvSpPr>
                  <a:spLocks/>
                </p:cNvSpPr>
                <p:nvPr/>
              </p:nvSpPr>
              <p:spPr bwMode="auto">
                <a:xfrm>
                  <a:off x="1384" y="2719"/>
                  <a:ext cx="84" cy="38"/>
                </a:xfrm>
                <a:custGeom>
                  <a:avLst/>
                  <a:gdLst>
                    <a:gd name="T0" fmla="*/ 83 w 84"/>
                    <a:gd name="T1" fmla="*/ 37 h 38"/>
                    <a:gd name="T2" fmla="*/ 49 w 84"/>
                    <a:gd name="T3" fmla="*/ 31 h 38"/>
                    <a:gd name="T4" fmla="*/ 24 w 84"/>
                    <a:gd name="T5" fmla="*/ 23 h 38"/>
                    <a:gd name="T6" fmla="*/ 0 w 84"/>
                    <a:gd name="T7" fmla="*/ 16 h 38"/>
                    <a:gd name="T8" fmla="*/ 9 w 84"/>
                    <a:gd name="T9" fmla="*/ 0 h 38"/>
                    <a:gd name="T10" fmla="*/ 53 w 84"/>
                    <a:gd name="T11" fmla="*/ 10 h 38"/>
                    <a:gd name="T12" fmla="*/ 79 w 84"/>
                    <a:gd name="T13" fmla="*/ 15 h 38"/>
                    <a:gd name="T14" fmla="*/ 81 w 84"/>
                    <a:gd name="T15" fmla="*/ 12 h 38"/>
                    <a:gd name="T16" fmla="*/ 83 w 84"/>
                    <a:gd name="T17" fmla="*/ 37 h 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4"/>
                    <a:gd name="T28" fmla="*/ 0 h 38"/>
                    <a:gd name="T29" fmla="*/ 84 w 84"/>
                    <a:gd name="T30" fmla="*/ 38 h 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4" h="38">
                      <a:moveTo>
                        <a:pt x="83" y="37"/>
                      </a:moveTo>
                      <a:lnTo>
                        <a:pt x="49" y="31"/>
                      </a:lnTo>
                      <a:lnTo>
                        <a:pt x="24" y="23"/>
                      </a:lnTo>
                      <a:lnTo>
                        <a:pt x="0" y="16"/>
                      </a:lnTo>
                      <a:lnTo>
                        <a:pt x="9" y="0"/>
                      </a:lnTo>
                      <a:lnTo>
                        <a:pt x="53" y="10"/>
                      </a:lnTo>
                      <a:lnTo>
                        <a:pt x="79" y="15"/>
                      </a:lnTo>
                      <a:lnTo>
                        <a:pt x="81" y="12"/>
                      </a:lnTo>
                      <a:lnTo>
                        <a:pt x="83" y="37"/>
                      </a:lnTo>
                    </a:path>
                  </a:pathLst>
                </a:custGeom>
                <a:solidFill>
                  <a:srgbClr val="9F9F9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846" name="Group 275"/>
              <p:cNvGrpSpPr>
                <a:grpSpLocks/>
              </p:cNvGrpSpPr>
              <p:nvPr/>
            </p:nvGrpSpPr>
            <p:grpSpPr bwMode="auto">
              <a:xfrm>
                <a:off x="1378" y="2731"/>
                <a:ext cx="91" cy="218"/>
                <a:chOff x="1378" y="2731"/>
                <a:chExt cx="91" cy="218"/>
              </a:xfrm>
            </p:grpSpPr>
            <p:grpSp>
              <p:nvGrpSpPr>
                <p:cNvPr id="9847" name="Group 273"/>
                <p:cNvGrpSpPr>
                  <a:grpSpLocks/>
                </p:cNvGrpSpPr>
                <p:nvPr/>
              </p:nvGrpSpPr>
              <p:grpSpPr bwMode="auto">
                <a:xfrm>
                  <a:off x="1378" y="2731"/>
                  <a:ext cx="91" cy="77"/>
                  <a:chOff x="1378" y="2731"/>
                  <a:chExt cx="91" cy="77"/>
                </a:xfrm>
              </p:grpSpPr>
              <p:sp>
                <p:nvSpPr>
                  <p:cNvPr id="9849" name="Freeform 271"/>
                  <p:cNvSpPr>
                    <a:spLocks/>
                  </p:cNvSpPr>
                  <p:nvPr/>
                </p:nvSpPr>
                <p:spPr bwMode="auto">
                  <a:xfrm>
                    <a:off x="1378" y="2731"/>
                    <a:ext cx="80" cy="77"/>
                  </a:xfrm>
                  <a:custGeom>
                    <a:avLst/>
                    <a:gdLst>
                      <a:gd name="T0" fmla="*/ 79 w 80"/>
                      <a:gd name="T1" fmla="*/ 76 h 77"/>
                      <a:gd name="T2" fmla="*/ 2 w 80"/>
                      <a:gd name="T3" fmla="*/ 72 h 77"/>
                      <a:gd name="T4" fmla="*/ 0 w 80"/>
                      <a:gd name="T5" fmla="*/ 0 h 77"/>
                      <a:gd name="T6" fmla="*/ 0 60000 65536"/>
                      <a:gd name="T7" fmla="*/ 0 60000 65536"/>
                      <a:gd name="T8" fmla="*/ 0 60000 65536"/>
                      <a:gd name="T9" fmla="*/ 0 w 80"/>
                      <a:gd name="T10" fmla="*/ 0 h 77"/>
                      <a:gd name="T11" fmla="*/ 80 w 80"/>
                      <a:gd name="T12" fmla="*/ 77 h 77"/>
                    </a:gdLst>
                    <a:ahLst/>
                    <a:cxnLst>
                      <a:cxn ang="T6">
                        <a:pos x="T0" y="T1"/>
                      </a:cxn>
                      <a:cxn ang="T7">
                        <a:pos x="T2" y="T3"/>
                      </a:cxn>
                      <a:cxn ang="T8">
                        <a:pos x="T4" y="T5"/>
                      </a:cxn>
                    </a:cxnLst>
                    <a:rect l="T9" t="T10" r="T11" b="T12"/>
                    <a:pathLst>
                      <a:path w="80" h="77">
                        <a:moveTo>
                          <a:pt x="79" y="76"/>
                        </a:moveTo>
                        <a:lnTo>
                          <a:pt x="2" y="72"/>
                        </a:lnTo>
                        <a:lnTo>
                          <a:pt x="0" y="0"/>
                        </a:lnTo>
                      </a:path>
                    </a:pathLst>
                  </a:custGeom>
                  <a:noFill/>
                  <a:ln w="1270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850" name="Freeform 272"/>
                  <p:cNvSpPr>
                    <a:spLocks/>
                  </p:cNvSpPr>
                  <p:nvPr/>
                </p:nvSpPr>
                <p:spPr bwMode="auto">
                  <a:xfrm>
                    <a:off x="1380" y="2740"/>
                    <a:ext cx="89" cy="21"/>
                  </a:xfrm>
                  <a:custGeom>
                    <a:avLst/>
                    <a:gdLst>
                      <a:gd name="T0" fmla="*/ 88 w 89"/>
                      <a:gd name="T1" fmla="*/ 20 h 21"/>
                      <a:gd name="T2" fmla="*/ 57 w 89"/>
                      <a:gd name="T3" fmla="*/ 14 h 21"/>
                      <a:gd name="T4" fmla="*/ 0 w 89"/>
                      <a:gd name="T5" fmla="*/ 0 h 21"/>
                      <a:gd name="T6" fmla="*/ 0 60000 65536"/>
                      <a:gd name="T7" fmla="*/ 0 60000 65536"/>
                      <a:gd name="T8" fmla="*/ 0 60000 65536"/>
                      <a:gd name="T9" fmla="*/ 0 w 89"/>
                      <a:gd name="T10" fmla="*/ 0 h 21"/>
                      <a:gd name="T11" fmla="*/ 89 w 89"/>
                      <a:gd name="T12" fmla="*/ 21 h 21"/>
                    </a:gdLst>
                    <a:ahLst/>
                    <a:cxnLst>
                      <a:cxn ang="T6">
                        <a:pos x="T0" y="T1"/>
                      </a:cxn>
                      <a:cxn ang="T7">
                        <a:pos x="T2" y="T3"/>
                      </a:cxn>
                      <a:cxn ang="T8">
                        <a:pos x="T4" y="T5"/>
                      </a:cxn>
                    </a:cxnLst>
                    <a:rect l="T9" t="T10" r="T11" b="T12"/>
                    <a:pathLst>
                      <a:path w="89" h="21">
                        <a:moveTo>
                          <a:pt x="88" y="20"/>
                        </a:moveTo>
                        <a:lnTo>
                          <a:pt x="57" y="14"/>
                        </a:lnTo>
                        <a:lnTo>
                          <a:pt x="0" y="0"/>
                        </a:lnTo>
                      </a:path>
                    </a:pathLst>
                  </a:custGeom>
                  <a:noFill/>
                  <a:ln w="1270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848" name="Freeform 274"/>
                <p:cNvSpPr>
                  <a:spLocks/>
                </p:cNvSpPr>
                <p:nvPr/>
              </p:nvSpPr>
              <p:spPr bwMode="auto">
                <a:xfrm>
                  <a:off x="1393" y="2818"/>
                  <a:ext cx="13" cy="131"/>
                </a:xfrm>
                <a:custGeom>
                  <a:avLst/>
                  <a:gdLst>
                    <a:gd name="T0" fmla="*/ 0 w 13"/>
                    <a:gd name="T1" fmla="*/ 0 h 131"/>
                    <a:gd name="T2" fmla="*/ 4 w 13"/>
                    <a:gd name="T3" fmla="*/ 70 h 131"/>
                    <a:gd name="T4" fmla="*/ 12 w 13"/>
                    <a:gd name="T5" fmla="*/ 130 h 131"/>
                    <a:gd name="T6" fmla="*/ 0 60000 65536"/>
                    <a:gd name="T7" fmla="*/ 0 60000 65536"/>
                    <a:gd name="T8" fmla="*/ 0 60000 65536"/>
                    <a:gd name="T9" fmla="*/ 0 w 13"/>
                    <a:gd name="T10" fmla="*/ 0 h 131"/>
                    <a:gd name="T11" fmla="*/ 13 w 13"/>
                    <a:gd name="T12" fmla="*/ 131 h 131"/>
                  </a:gdLst>
                  <a:ahLst/>
                  <a:cxnLst>
                    <a:cxn ang="T6">
                      <a:pos x="T0" y="T1"/>
                    </a:cxn>
                    <a:cxn ang="T7">
                      <a:pos x="T2" y="T3"/>
                    </a:cxn>
                    <a:cxn ang="T8">
                      <a:pos x="T4" y="T5"/>
                    </a:cxn>
                  </a:cxnLst>
                  <a:rect l="T9" t="T10" r="T11" b="T12"/>
                  <a:pathLst>
                    <a:path w="13" h="131">
                      <a:moveTo>
                        <a:pt x="0" y="0"/>
                      </a:moveTo>
                      <a:lnTo>
                        <a:pt x="4" y="70"/>
                      </a:lnTo>
                      <a:lnTo>
                        <a:pt x="12" y="130"/>
                      </a:lnTo>
                    </a:path>
                  </a:pathLst>
                </a:custGeom>
                <a:noFill/>
                <a:ln w="12700" cap="rnd">
                  <a:solidFill>
                    <a:srgbClr val="7F7F7F"/>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sp>
        <p:nvSpPr>
          <p:cNvPr id="9226" name="Rectangle 278"/>
          <p:cNvSpPr>
            <a:spLocks noChangeArrowheads="1"/>
          </p:cNvSpPr>
          <p:nvPr/>
        </p:nvSpPr>
        <p:spPr bwMode="auto">
          <a:xfrm flipH="1">
            <a:off x="1805717" y="3043238"/>
            <a:ext cx="2149605" cy="422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b="1">
                <a:solidFill>
                  <a:srgbClr val="000000"/>
                </a:solidFill>
                <a:latin typeface="Arial" pitchFamily="34" charset="0"/>
              </a:rPr>
              <a:t>Demographic</a:t>
            </a:r>
          </a:p>
        </p:txBody>
      </p:sp>
      <p:sp>
        <p:nvSpPr>
          <p:cNvPr id="9227" name="Rectangle 279"/>
          <p:cNvSpPr>
            <a:spLocks noChangeArrowheads="1"/>
          </p:cNvSpPr>
          <p:nvPr/>
        </p:nvSpPr>
        <p:spPr bwMode="auto">
          <a:xfrm>
            <a:off x="1901825" y="3459163"/>
            <a:ext cx="3040063" cy="84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50000"/>
              </a:spcBef>
            </a:pPr>
            <a:r>
              <a:rPr lang="en-GB" altLang="cs-CZ" sz="1800" b="1">
                <a:latin typeface="Arial" pitchFamily="34" charset="0"/>
              </a:rPr>
              <a:t>Age, gender, family size and life cycle,        	or income </a:t>
            </a:r>
          </a:p>
        </p:txBody>
      </p:sp>
      <p:grpSp>
        <p:nvGrpSpPr>
          <p:cNvPr id="9228" name="Group 421"/>
          <p:cNvGrpSpPr>
            <a:grpSpLocks/>
          </p:cNvGrpSpPr>
          <p:nvPr/>
        </p:nvGrpSpPr>
        <p:grpSpPr bwMode="auto">
          <a:xfrm>
            <a:off x="5095876" y="3757613"/>
            <a:ext cx="1806575" cy="1287462"/>
            <a:chOff x="3210" y="2367"/>
            <a:chExt cx="1138" cy="811"/>
          </a:xfrm>
        </p:grpSpPr>
        <p:grpSp>
          <p:nvGrpSpPr>
            <p:cNvPr id="9693" name="Group 324"/>
            <p:cNvGrpSpPr>
              <a:grpSpLocks/>
            </p:cNvGrpSpPr>
            <p:nvPr/>
          </p:nvGrpSpPr>
          <p:grpSpPr bwMode="auto">
            <a:xfrm>
              <a:off x="3703" y="2650"/>
              <a:ext cx="622" cy="528"/>
              <a:chOff x="3703" y="2650"/>
              <a:chExt cx="622" cy="528"/>
            </a:xfrm>
          </p:grpSpPr>
          <p:grpSp>
            <p:nvGrpSpPr>
              <p:cNvPr id="9790" name="Group 309"/>
              <p:cNvGrpSpPr>
                <a:grpSpLocks/>
              </p:cNvGrpSpPr>
              <p:nvPr/>
            </p:nvGrpSpPr>
            <p:grpSpPr bwMode="auto">
              <a:xfrm>
                <a:off x="3703" y="2747"/>
                <a:ext cx="622" cy="431"/>
                <a:chOff x="3703" y="2747"/>
                <a:chExt cx="622" cy="431"/>
              </a:xfrm>
            </p:grpSpPr>
            <p:grpSp>
              <p:nvGrpSpPr>
                <p:cNvPr id="9805" name="Group 283"/>
                <p:cNvGrpSpPr>
                  <a:grpSpLocks/>
                </p:cNvGrpSpPr>
                <p:nvPr/>
              </p:nvGrpSpPr>
              <p:grpSpPr bwMode="auto">
                <a:xfrm>
                  <a:off x="4035" y="2783"/>
                  <a:ext cx="206" cy="137"/>
                  <a:chOff x="4035" y="2783"/>
                  <a:chExt cx="206" cy="137"/>
                </a:xfrm>
              </p:grpSpPr>
              <p:sp>
                <p:nvSpPr>
                  <p:cNvPr id="2" name="Freeform 280"/>
                  <p:cNvSpPr>
                    <a:spLocks/>
                  </p:cNvSpPr>
                  <p:nvPr/>
                </p:nvSpPr>
                <p:spPr bwMode="auto">
                  <a:xfrm>
                    <a:off x="4035" y="2783"/>
                    <a:ext cx="206" cy="137"/>
                  </a:xfrm>
                  <a:custGeom>
                    <a:avLst/>
                    <a:gdLst/>
                    <a:ahLst/>
                    <a:cxnLst>
                      <a:cxn ang="0">
                        <a:pos x="82" y="0"/>
                      </a:cxn>
                      <a:cxn ang="0">
                        <a:pos x="42" y="36"/>
                      </a:cxn>
                      <a:cxn ang="0">
                        <a:pos x="0" y="46"/>
                      </a:cxn>
                      <a:cxn ang="0">
                        <a:pos x="18" y="64"/>
                      </a:cxn>
                      <a:cxn ang="0">
                        <a:pos x="26" y="72"/>
                      </a:cxn>
                      <a:cxn ang="0">
                        <a:pos x="39" y="82"/>
                      </a:cxn>
                      <a:cxn ang="0">
                        <a:pos x="54" y="93"/>
                      </a:cxn>
                      <a:cxn ang="0">
                        <a:pos x="67" y="102"/>
                      </a:cxn>
                      <a:cxn ang="0">
                        <a:pos x="78" y="106"/>
                      </a:cxn>
                      <a:cxn ang="0">
                        <a:pos x="85" y="114"/>
                      </a:cxn>
                      <a:cxn ang="0">
                        <a:pos x="99" y="120"/>
                      </a:cxn>
                      <a:cxn ang="0">
                        <a:pos x="104" y="121"/>
                      </a:cxn>
                      <a:cxn ang="0">
                        <a:pos x="114" y="121"/>
                      </a:cxn>
                      <a:cxn ang="0">
                        <a:pos x="127" y="121"/>
                      </a:cxn>
                      <a:cxn ang="0">
                        <a:pos x="138" y="125"/>
                      </a:cxn>
                      <a:cxn ang="0">
                        <a:pos x="152" y="130"/>
                      </a:cxn>
                      <a:cxn ang="0">
                        <a:pos x="163" y="133"/>
                      </a:cxn>
                      <a:cxn ang="0">
                        <a:pos x="173" y="136"/>
                      </a:cxn>
                      <a:cxn ang="0">
                        <a:pos x="186" y="135"/>
                      </a:cxn>
                      <a:cxn ang="0">
                        <a:pos x="194" y="135"/>
                      </a:cxn>
                      <a:cxn ang="0">
                        <a:pos x="197" y="135"/>
                      </a:cxn>
                      <a:cxn ang="0">
                        <a:pos x="201" y="125"/>
                      </a:cxn>
                      <a:cxn ang="0">
                        <a:pos x="205" y="114"/>
                      </a:cxn>
                      <a:cxn ang="0">
                        <a:pos x="202" y="104"/>
                      </a:cxn>
                      <a:cxn ang="0">
                        <a:pos x="200" y="98"/>
                      </a:cxn>
                      <a:cxn ang="0">
                        <a:pos x="192" y="91"/>
                      </a:cxn>
                      <a:cxn ang="0">
                        <a:pos x="185" y="87"/>
                      </a:cxn>
                      <a:cxn ang="0">
                        <a:pos x="172" y="83"/>
                      </a:cxn>
                      <a:cxn ang="0">
                        <a:pos x="157" y="81"/>
                      </a:cxn>
                      <a:cxn ang="0">
                        <a:pos x="148" y="81"/>
                      </a:cxn>
                      <a:cxn ang="0">
                        <a:pos x="131" y="80"/>
                      </a:cxn>
                      <a:cxn ang="0">
                        <a:pos x="117" y="77"/>
                      </a:cxn>
                      <a:cxn ang="0">
                        <a:pos x="111" y="74"/>
                      </a:cxn>
                      <a:cxn ang="0">
                        <a:pos x="106" y="65"/>
                      </a:cxn>
                      <a:cxn ang="0">
                        <a:pos x="99" y="50"/>
                      </a:cxn>
                      <a:cxn ang="0">
                        <a:pos x="92" y="36"/>
                      </a:cxn>
                      <a:cxn ang="0">
                        <a:pos x="88" y="24"/>
                      </a:cxn>
                      <a:cxn ang="0">
                        <a:pos x="82" y="0"/>
                      </a:cxn>
                    </a:cxnLst>
                    <a:rect l="0" t="0" r="r" b="b"/>
                    <a:pathLst>
                      <a:path w="206" h="137">
                        <a:moveTo>
                          <a:pt x="82" y="0"/>
                        </a:moveTo>
                        <a:lnTo>
                          <a:pt x="42" y="36"/>
                        </a:lnTo>
                        <a:lnTo>
                          <a:pt x="0" y="46"/>
                        </a:lnTo>
                        <a:lnTo>
                          <a:pt x="18" y="64"/>
                        </a:lnTo>
                        <a:lnTo>
                          <a:pt x="26" y="72"/>
                        </a:lnTo>
                        <a:lnTo>
                          <a:pt x="39" y="82"/>
                        </a:lnTo>
                        <a:lnTo>
                          <a:pt x="54" y="93"/>
                        </a:lnTo>
                        <a:lnTo>
                          <a:pt x="67" y="102"/>
                        </a:lnTo>
                        <a:lnTo>
                          <a:pt x="78" y="106"/>
                        </a:lnTo>
                        <a:lnTo>
                          <a:pt x="85" y="114"/>
                        </a:lnTo>
                        <a:lnTo>
                          <a:pt x="99" y="120"/>
                        </a:lnTo>
                        <a:lnTo>
                          <a:pt x="104" y="121"/>
                        </a:lnTo>
                        <a:lnTo>
                          <a:pt x="114" y="121"/>
                        </a:lnTo>
                        <a:lnTo>
                          <a:pt x="127" y="121"/>
                        </a:lnTo>
                        <a:lnTo>
                          <a:pt x="138" y="125"/>
                        </a:lnTo>
                        <a:lnTo>
                          <a:pt x="152" y="130"/>
                        </a:lnTo>
                        <a:lnTo>
                          <a:pt x="163" y="133"/>
                        </a:lnTo>
                        <a:lnTo>
                          <a:pt x="173" y="136"/>
                        </a:lnTo>
                        <a:lnTo>
                          <a:pt x="186" y="135"/>
                        </a:lnTo>
                        <a:lnTo>
                          <a:pt x="194" y="135"/>
                        </a:lnTo>
                        <a:lnTo>
                          <a:pt x="197" y="135"/>
                        </a:lnTo>
                        <a:lnTo>
                          <a:pt x="201" y="125"/>
                        </a:lnTo>
                        <a:lnTo>
                          <a:pt x="205" y="114"/>
                        </a:lnTo>
                        <a:lnTo>
                          <a:pt x="202" y="104"/>
                        </a:lnTo>
                        <a:lnTo>
                          <a:pt x="200" y="98"/>
                        </a:lnTo>
                        <a:lnTo>
                          <a:pt x="192" y="91"/>
                        </a:lnTo>
                        <a:lnTo>
                          <a:pt x="185" y="87"/>
                        </a:lnTo>
                        <a:lnTo>
                          <a:pt x="172" y="83"/>
                        </a:lnTo>
                        <a:lnTo>
                          <a:pt x="157" y="81"/>
                        </a:lnTo>
                        <a:lnTo>
                          <a:pt x="148" y="81"/>
                        </a:lnTo>
                        <a:lnTo>
                          <a:pt x="131" y="80"/>
                        </a:lnTo>
                        <a:lnTo>
                          <a:pt x="117" y="77"/>
                        </a:lnTo>
                        <a:lnTo>
                          <a:pt x="111" y="74"/>
                        </a:lnTo>
                        <a:lnTo>
                          <a:pt x="106" y="65"/>
                        </a:lnTo>
                        <a:lnTo>
                          <a:pt x="99" y="50"/>
                        </a:lnTo>
                        <a:lnTo>
                          <a:pt x="92" y="36"/>
                        </a:lnTo>
                        <a:lnTo>
                          <a:pt x="88" y="24"/>
                        </a:lnTo>
                        <a:lnTo>
                          <a:pt x="82" y="0"/>
                        </a:lnTo>
                      </a:path>
                    </a:pathLst>
                  </a:custGeom>
                  <a:solidFill>
                    <a:srgbClr val="FFE0C0"/>
                  </a:solidFill>
                  <a:ln w="12700" cap="rnd" cmpd="sng">
                    <a:solidFill>
                      <a:srgbClr val="804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 name="Freeform 281"/>
                  <p:cNvSpPr>
                    <a:spLocks/>
                  </p:cNvSpPr>
                  <p:nvPr/>
                </p:nvSpPr>
                <p:spPr bwMode="auto">
                  <a:xfrm>
                    <a:off x="4127" y="2849"/>
                    <a:ext cx="18" cy="34"/>
                  </a:xfrm>
                  <a:custGeom>
                    <a:avLst/>
                    <a:gdLst/>
                    <a:ahLst/>
                    <a:cxnLst>
                      <a:cxn ang="0">
                        <a:pos x="0" y="0"/>
                      </a:cxn>
                      <a:cxn ang="0">
                        <a:pos x="4" y="14"/>
                      </a:cxn>
                      <a:cxn ang="0">
                        <a:pos x="5" y="23"/>
                      </a:cxn>
                      <a:cxn ang="0">
                        <a:pos x="10" y="31"/>
                      </a:cxn>
                      <a:cxn ang="0">
                        <a:pos x="17" y="33"/>
                      </a:cxn>
                      <a:cxn ang="0">
                        <a:pos x="14" y="26"/>
                      </a:cxn>
                      <a:cxn ang="0">
                        <a:pos x="9" y="20"/>
                      </a:cxn>
                      <a:cxn ang="0">
                        <a:pos x="0" y="0"/>
                      </a:cxn>
                    </a:cxnLst>
                    <a:rect l="0" t="0" r="r" b="b"/>
                    <a:pathLst>
                      <a:path w="18" h="34">
                        <a:moveTo>
                          <a:pt x="0" y="0"/>
                        </a:moveTo>
                        <a:lnTo>
                          <a:pt x="4" y="14"/>
                        </a:lnTo>
                        <a:lnTo>
                          <a:pt x="5" y="23"/>
                        </a:lnTo>
                        <a:lnTo>
                          <a:pt x="10" y="31"/>
                        </a:lnTo>
                        <a:lnTo>
                          <a:pt x="17" y="33"/>
                        </a:lnTo>
                        <a:lnTo>
                          <a:pt x="14" y="26"/>
                        </a:lnTo>
                        <a:lnTo>
                          <a:pt x="9" y="20"/>
                        </a:lnTo>
                        <a:lnTo>
                          <a:pt x="0"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4" name="Freeform 282"/>
                  <p:cNvSpPr>
                    <a:spLocks/>
                  </p:cNvSpPr>
                  <p:nvPr/>
                </p:nvSpPr>
                <p:spPr bwMode="auto">
                  <a:xfrm>
                    <a:off x="4035" y="2788"/>
                    <a:ext cx="81" cy="95"/>
                  </a:xfrm>
                  <a:custGeom>
                    <a:avLst/>
                    <a:gdLst/>
                    <a:ahLst/>
                    <a:cxnLst>
                      <a:cxn ang="0">
                        <a:pos x="80" y="0"/>
                      </a:cxn>
                      <a:cxn ang="0">
                        <a:pos x="79" y="10"/>
                      </a:cxn>
                      <a:cxn ang="0">
                        <a:pos x="77" y="20"/>
                      </a:cxn>
                      <a:cxn ang="0">
                        <a:pos x="73" y="30"/>
                      </a:cxn>
                      <a:cxn ang="0">
                        <a:pos x="69" y="47"/>
                      </a:cxn>
                      <a:cxn ang="0">
                        <a:pos x="69" y="58"/>
                      </a:cxn>
                      <a:cxn ang="0">
                        <a:pos x="68" y="69"/>
                      </a:cxn>
                      <a:cxn ang="0">
                        <a:pos x="68" y="88"/>
                      </a:cxn>
                      <a:cxn ang="0">
                        <a:pos x="66" y="94"/>
                      </a:cxn>
                      <a:cxn ang="0">
                        <a:pos x="51" y="85"/>
                      </a:cxn>
                      <a:cxn ang="0">
                        <a:pos x="43" y="77"/>
                      </a:cxn>
                      <a:cxn ang="0">
                        <a:pos x="29" y="69"/>
                      </a:cxn>
                      <a:cxn ang="0">
                        <a:pos x="18" y="58"/>
                      </a:cxn>
                      <a:cxn ang="0">
                        <a:pos x="9" y="47"/>
                      </a:cxn>
                      <a:cxn ang="0">
                        <a:pos x="0" y="37"/>
                      </a:cxn>
                      <a:cxn ang="0">
                        <a:pos x="48" y="0"/>
                      </a:cxn>
                      <a:cxn ang="0">
                        <a:pos x="80" y="0"/>
                      </a:cxn>
                    </a:cxnLst>
                    <a:rect l="0" t="0" r="r" b="b"/>
                    <a:pathLst>
                      <a:path w="81" h="95">
                        <a:moveTo>
                          <a:pt x="80" y="0"/>
                        </a:moveTo>
                        <a:lnTo>
                          <a:pt x="79" y="10"/>
                        </a:lnTo>
                        <a:lnTo>
                          <a:pt x="77" y="20"/>
                        </a:lnTo>
                        <a:lnTo>
                          <a:pt x="73" y="30"/>
                        </a:lnTo>
                        <a:lnTo>
                          <a:pt x="69" y="47"/>
                        </a:lnTo>
                        <a:lnTo>
                          <a:pt x="69" y="58"/>
                        </a:lnTo>
                        <a:lnTo>
                          <a:pt x="68" y="69"/>
                        </a:lnTo>
                        <a:lnTo>
                          <a:pt x="68" y="88"/>
                        </a:lnTo>
                        <a:lnTo>
                          <a:pt x="66" y="94"/>
                        </a:lnTo>
                        <a:lnTo>
                          <a:pt x="51" y="85"/>
                        </a:lnTo>
                        <a:lnTo>
                          <a:pt x="43" y="77"/>
                        </a:lnTo>
                        <a:lnTo>
                          <a:pt x="29" y="69"/>
                        </a:lnTo>
                        <a:lnTo>
                          <a:pt x="18" y="58"/>
                        </a:lnTo>
                        <a:lnTo>
                          <a:pt x="9" y="47"/>
                        </a:lnTo>
                        <a:lnTo>
                          <a:pt x="0" y="37"/>
                        </a:lnTo>
                        <a:lnTo>
                          <a:pt x="48" y="0"/>
                        </a:lnTo>
                        <a:lnTo>
                          <a:pt x="80"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nvGrpSpPr>
                <p:cNvPr id="9806" name="Group 292"/>
                <p:cNvGrpSpPr>
                  <a:grpSpLocks/>
                </p:cNvGrpSpPr>
                <p:nvPr/>
              </p:nvGrpSpPr>
              <p:grpSpPr bwMode="auto">
                <a:xfrm>
                  <a:off x="3820" y="2747"/>
                  <a:ext cx="210" cy="271"/>
                  <a:chOff x="3820" y="2747"/>
                  <a:chExt cx="210" cy="271"/>
                </a:xfrm>
              </p:grpSpPr>
              <p:sp>
                <p:nvSpPr>
                  <p:cNvPr id="5" name="Freeform 284"/>
                  <p:cNvSpPr>
                    <a:spLocks/>
                  </p:cNvSpPr>
                  <p:nvPr/>
                </p:nvSpPr>
                <p:spPr bwMode="auto">
                  <a:xfrm>
                    <a:off x="3820" y="2747"/>
                    <a:ext cx="210" cy="271"/>
                  </a:xfrm>
                  <a:custGeom>
                    <a:avLst/>
                    <a:gdLst/>
                    <a:ahLst/>
                    <a:cxnLst>
                      <a:cxn ang="0">
                        <a:pos x="208" y="82"/>
                      </a:cxn>
                      <a:cxn ang="0">
                        <a:pos x="197" y="91"/>
                      </a:cxn>
                      <a:cxn ang="0">
                        <a:pos x="187" y="95"/>
                      </a:cxn>
                      <a:cxn ang="0">
                        <a:pos x="172" y="103"/>
                      </a:cxn>
                      <a:cxn ang="0">
                        <a:pos x="159" y="109"/>
                      </a:cxn>
                      <a:cxn ang="0">
                        <a:pos x="146" y="114"/>
                      </a:cxn>
                      <a:cxn ang="0">
                        <a:pos x="134" y="119"/>
                      </a:cxn>
                      <a:cxn ang="0">
                        <a:pos x="122" y="124"/>
                      </a:cxn>
                      <a:cxn ang="0">
                        <a:pos x="109" y="126"/>
                      </a:cxn>
                      <a:cxn ang="0">
                        <a:pos x="99" y="132"/>
                      </a:cxn>
                      <a:cxn ang="0">
                        <a:pos x="91" y="140"/>
                      </a:cxn>
                      <a:cxn ang="0">
                        <a:pos x="84" y="147"/>
                      </a:cxn>
                      <a:cxn ang="0">
                        <a:pos x="82" y="155"/>
                      </a:cxn>
                      <a:cxn ang="0">
                        <a:pos x="81" y="162"/>
                      </a:cxn>
                      <a:cxn ang="0">
                        <a:pos x="84" y="173"/>
                      </a:cxn>
                      <a:cxn ang="0">
                        <a:pos x="86" y="184"/>
                      </a:cxn>
                      <a:cxn ang="0">
                        <a:pos x="87" y="198"/>
                      </a:cxn>
                      <a:cxn ang="0">
                        <a:pos x="87" y="216"/>
                      </a:cxn>
                      <a:cxn ang="0">
                        <a:pos x="86" y="226"/>
                      </a:cxn>
                      <a:cxn ang="0">
                        <a:pos x="81" y="240"/>
                      </a:cxn>
                      <a:cxn ang="0">
                        <a:pos x="77" y="254"/>
                      </a:cxn>
                      <a:cxn ang="0">
                        <a:pos x="69" y="270"/>
                      </a:cxn>
                      <a:cxn ang="0">
                        <a:pos x="36" y="266"/>
                      </a:cxn>
                      <a:cxn ang="0">
                        <a:pos x="5" y="266"/>
                      </a:cxn>
                      <a:cxn ang="0">
                        <a:pos x="2" y="252"/>
                      </a:cxn>
                      <a:cxn ang="0">
                        <a:pos x="1" y="236"/>
                      </a:cxn>
                      <a:cxn ang="0">
                        <a:pos x="0" y="224"/>
                      </a:cxn>
                      <a:cxn ang="0">
                        <a:pos x="2" y="210"/>
                      </a:cxn>
                      <a:cxn ang="0">
                        <a:pos x="5" y="201"/>
                      </a:cxn>
                      <a:cxn ang="0">
                        <a:pos x="9" y="187"/>
                      </a:cxn>
                      <a:cxn ang="0">
                        <a:pos x="12" y="176"/>
                      </a:cxn>
                      <a:cxn ang="0">
                        <a:pos x="11" y="165"/>
                      </a:cxn>
                      <a:cxn ang="0">
                        <a:pos x="9" y="153"/>
                      </a:cxn>
                      <a:cxn ang="0">
                        <a:pos x="10" y="142"/>
                      </a:cxn>
                      <a:cxn ang="0">
                        <a:pos x="8" y="134"/>
                      </a:cxn>
                      <a:cxn ang="0">
                        <a:pos x="10" y="127"/>
                      </a:cxn>
                      <a:cxn ang="0">
                        <a:pos x="14" y="121"/>
                      </a:cxn>
                      <a:cxn ang="0">
                        <a:pos x="24" y="112"/>
                      </a:cxn>
                      <a:cxn ang="0">
                        <a:pos x="30" y="103"/>
                      </a:cxn>
                      <a:cxn ang="0">
                        <a:pos x="36" y="92"/>
                      </a:cxn>
                      <a:cxn ang="0">
                        <a:pos x="43" y="82"/>
                      </a:cxn>
                      <a:cxn ang="0">
                        <a:pos x="50" y="72"/>
                      </a:cxn>
                      <a:cxn ang="0">
                        <a:pos x="60" y="62"/>
                      </a:cxn>
                      <a:cxn ang="0">
                        <a:pos x="69" y="52"/>
                      </a:cxn>
                      <a:cxn ang="0">
                        <a:pos x="78" y="43"/>
                      </a:cxn>
                      <a:cxn ang="0">
                        <a:pos x="87" y="35"/>
                      </a:cxn>
                      <a:cxn ang="0">
                        <a:pos x="96" y="27"/>
                      </a:cxn>
                      <a:cxn ang="0">
                        <a:pos x="107" y="16"/>
                      </a:cxn>
                      <a:cxn ang="0">
                        <a:pos x="150" y="0"/>
                      </a:cxn>
                      <a:cxn ang="0">
                        <a:pos x="201" y="13"/>
                      </a:cxn>
                      <a:cxn ang="0">
                        <a:pos x="209" y="54"/>
                      </a:cxn>
                      <a:cxn ang="0">
                        <a:pos x="208" y="82"/>
                      </a:cxn>
                    </a:cxnLst>
                    <a:rect l="0" t="0" r="r" b="b"/>
                    <a:pathLst>
                      <a:path w="210" h="271">
                        <a:moveTo>
                          <a:pt x="208" y="82"/>
                        </a:moveTo>
                        <a:lnTo>
                          <a:pt x="197" y="91"/>
                        </a:lnTo>
                        <a:lnTo>
                          <a:pt x="187" y="95"/>
                        </a:lnTo>
                        <a:lnTo>
                          <a:pt x="172" y="103"/>
                        </a:lnTo>
                        <a:lnTo>
                          <a:pt x="159" y="109"/>
                        </a:lnTo>
                        <a:lnTo>
                          <a:pt x="146" y="114"/>
                        </a:lnTo>
                        <a:lnTo>
                          <a:pt x="134" y="119"/>
                        </a:lnTo>
                        <a:lnTo>
                          <a:pt x="122" y="124"/>
                        </a:lnTo>
                        <a:lnTo>
                          <a:pt x="109" y="126"/>
                        </a:lnTo>
                        <a:lnTo>
                          <a:pt x="99" y="132"/>
                        </a:lnTo>
                        <a:lnTo>
                          <a:pt x="91" y="140"/>
                        </a:lnTo>
                        <a:lnTo>
                          <a:pt x="84" y="147"/>
                        </a:lnTo>
                        <a:lnTo>
                          <a:pt x="82" y="155"/>
                        </a:lnTo>
                        <a:lnTo>
                          <a:pt x="81" y="162"/>
                        </a:lnTo>
                        <a:lnTo>
                          <a:pt x="84" y="173"/>
                        </a:lnTo>
                        <a:lnTo>
                          <a:pt x="86" y="184"/>
                        </a:lnTo>
                        <a:lnTo>
                          <a:pt x="87" y="198"/>
                        </a:lnTo>
                        <a:lnTo>
                          <a:pt x="87" y="216"/>
                        </a:lnTo>
                        <a:lnTo>
                          <a:pt x="86" y="226"/>
                        </a:lnTo>
                        <a:lnTo>
                          <a:pt x="81" y="240"/>
                        </a:lnTo>
                        <a:lnTo>
                          <a:pt x="77" y="254"/>
                        </a:lnTo>
                        <a:lnTo>
                          <a:pt x="69" y="270"/>
                        </a:lnTo>
                        <a:lnTo>
                          <a:pt x="36" y="266"/>
                        </a:lnTo>
                        <a:lnTo>
                          <a:pt x="5" y="266"/>
                        </a:lnTo>
                        <a:lnTo>
                          <a:pt x="2" y="252"/>
                        </a:lnTo>
                        <a:lnTo>
                          <a:pt x="1" y="236"/>
                        </a:lnTo>
                        <a:lnTo>
                          <a:pt x="0" y="224"/>
                        </a:lnTo>
                        <a:lnTo>
                          <a:pt x="2" y="210"/>
                        </a:lnTo>
                        <a:lnTo>
                          <a:pt x="5" y="201"/>
                        </a:lnTo>
                        <a:lnTo>
                          <a:pt x="9" y="187"/>
                        </a:lnTo>
                        <a:lnTo>
                          <a:pt x="12" y="176"/>
                        </a:lnTo>
                        <a:lnTo>
                          <a:pt x="11" y="165"/>
                        </a:lnTo>
                        <a:lnTo>
                          <a:pt x="9" y="153"/>
                        </a:lnTo>
                        <a:lnTo>
                          <a:pt x="10" y="142"/>
                        </a:lnTo>
                        <a:lnTo>
                          <a:pt x="8" y="134"/>
                        </a:lnTo>
                        <a:lnTo>
                          <a:pt x="10" y="127"/>
                        </a:lnTo>
                        <a:lnTo>
                          <a:pt x="14" y="121"/>
                        </a:lnTo>
                        <a:lnTo>
                          <a:pt x="24" y="112"/>
                        </a:lnTo>
                        <a:lnTo>
                          <a:pt x="30" y="103"/>
                        </a:lnTo>
                        <a:lnTo>
                          <a:pt x="36" y="92"/>
                        </a:lnTo>
                        <a:lnTo>
                          <a:pt x="43" y="82"/>
                        </a:lnTo>
                        <a:lnTo>
                          <a:pt x="50" y="72"/>
                        </a:lnTo>
                        <a:lnTo>
                          <a:pt x="60" y="62"/>
                        </a:lnTo>
                        <a:lnTo>
                          <a:pt x="69" y="52"/>
                        </a:lnTo>
                        <a:lnTo>
                          <a:pt x="78" y="43"/>
                        </a:lnTo>
                        <a:lnTo>
                          <a:pt x="87" y="35"/>
                        </a:lnTo>
                        <a:lnTo>
                          <a:pt x="96" y="27"/>
                        </a:lnTo>
                        <a:lnTo>
                          <a:pt x="107" y="16"/>
                        </a:lnTo>
                        <a:lnTo>
                          <a:pt x="150" y="0"/>
                        </a:lnTo>
                        <a:lnTo>
                          <a:pt x="201" y="13"/>
                        </a:lnTo>
                        <a:lnTo>
                          <a:pt x="209" y="54"/>
                        </a:lnTo>
                        <a:lnTo>
                          <a:pt x="208" y="82"/>
                        </a:lnTo>
                      </a:path>
                    </a:pathLst>
                  </a:custGeom>
                  <a:solidFill>
                    <a:srgbClr val="FFE0C0"/>
                  </a:solidFill>
                  <a:ln w="12700" cap="rnd" cmpd="sng">
                    <a:solidFill>
                      <a:srgbClr val="804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6" name="Freeform 285"/>
                  <p:cNvSpPr>
                    <a:spLocks/>
                  </p:cNvSpPr>
                  <p:nvPr/>
                </p:nvSpPr>
                <p:spPr bwMode="auto">
                  <a:xfrm>
                    <a:off x="3903" y="2793"/>
                    <a:ext cx="127" cy="99"/>
                  </a:xfrm>
                  <a:custGeom>
                    <a:avLst/>
                    <a:gdLst/>
                    <a:ahLst/>
                    <a:cxnLst>
                      <a:cxn ang="0">
                        <a:pos x="9" y="81"/>
                      </a:cxn>
                      <a:cxn ang="0">
                        <a:pos x="22" y="75"/>
                      </a:cxn>
                      <a:cxn ang="0">
                        <a:pos x="38" y="70"/>
                      </a:cxn>
                      <a:cxn ang="0">
                        <a:pos x="63" y="63"/>
                      </a:cxn>
                      <a:cxn ang="0">
                        <a:pos x="87" y="52"/>
                      </a:cxn>
                      <a:cxn ang="0">
                        <a:pos x="109" y="37"/>
                      </a:cxn>
                      <a:cxn ang="0">
                        <a:pos x="112" y="33"/>
                      </a:cxn>
                      <a:cxn ang="0">
                        <a:pos x="111" y="24"/>
                      </a:cxn>
                      <a:cxn ang="0">
                        <a:pos x="103" y="8"/>
                      </a:cxn>
                      <a:cxn ang="0">
                        <a:pos x="97" y="0"/>
                      </a:cxn>
                      <a:cxn ang="0">
                        <a:pos x="126" y="2"/>
                      </a:cxn>
                      <a:cxn ang="0">
                        <a:pos x="122" y="27"/>
                      </a:cxn>
                      <a:cxn ang="0">
                        <a:pos x="121" y="38"/>
                      </a:cxn>
                      <a:cxn ang="0">
                        <a:pos x="114" y="42"/>
                      </a:cxn>
                      <a:cxn ang="0">
                        <a:pos x="107" y="47"/>
                      </a:cxn>
                      <a:cxn ang="0">
                        <a:pos x="95" y="53"/>
                      </a:cxn>
                      <a:cxn ang="0">
                        <a:pos x="83" y="57"/>
                      </a:cxn>
                      <a:cxn ang="0">
                        <a:pos x="67" y="65"/>
                      </a:cxn>
                      <a:cxn ang="0">
                        <a:pos x="49" y="72"/>
                      </a:cxn>
                      <a:cxn ang="0">
                        <a:pos x="42" y="75"/>
                      </a:cxn>
                      <a:cxn ang="0">
                        <a:pos x="31" y="77"/>
                      </a:cxn>
                      <a:cxn ang="0">
                        <a:pos x="18" y="83"/>
                      </a:cxn>
                      <a:cxn ang="0">
                        <a:pos x="9" y="89"/>
                      </a:cxn>
                      <a:cxn ang="0">
                        <a:pos x="0" y="98"/>
                      </a:cxn>
                      <a:cxn ang="0">
                        <a:pos x="9" y="81"/>
                      </a:cxn>
                    </a:cxnLst>
                    <a:rect l="0" t="0" r="r" b="b"/>
                    <a:pathLst>
                      <a:path w="127" h="99">
                        <a:moveTo>
                          <a:pt x="9" y="81"/>
                        </a:moveTo>
                        <a:lnTo>
                          <a:pt x="22" y="75"/>
                        </a:lnTo>
                        <a:lnTo>
                          <a:pt x="38" y="70"/>
                        </a:lnTo>
                        <a:lnTo>
                          <a:pt x="63" y="63"/>
                        </a:lnTo>
                        <a:lnTo>
                          <a:pt x="87" y="52"/>
                        </a:lnTo>
                        <a:lnTo>
                          <a:pt x="109" y="37"/>
                        </a:lnTo>
                        <a:lnTo>
                          <a:pt x="112" y="33"/>
                        </a:lnTo>
                        <a:lnTo>
                          <a:pt x="111" y="24"/>
                        </a:lnTo>
                        <a:lnTo>
                          <a:pt x="103" y="8"/>
                        </a:lnTo>
                        <a:lnTo>
                          <a:pt x="97" y="0"/>
                        </a:lnTo>
                        <a:lnTo>
                          <a:pt x="126" y="2"/>
                        </a:lnTo>
                        <a:lnTo>
                          <a:pt x="122" y="27"/>
                        </a:lnTo>
                        <a:lnTo>
                          <a:pt x="121" y="38"/>
                        </a:lnTo>
                        <a:lnTo>
                          <a:pt x="114" y="42"/>
                        </a:lnTo>
                        <a:lnTo>
                          <a:pt x="107" y="47"/>
                        </a:lnTo>
                        <a:lnTo>
                          <a:pt x="95" y="53"/>
                        </a:lnTo>
                        <a:lnTo>
                          <a:pt x="83" y="57"/>
                        </a:lnTo>
                        <a:lnTo>
                          <a:pt x="67" y="65"/>
                        </a:lnTo>
                        <a:lnTo>
                          <a:pt x="49" y="72"/>
                        </a:lnTo>
                        <a:lnTo>
                          <a:pt x="42" y="75"/>
                        </a:lnTo>
                        <a:lnTo>
                          <a:pt x="31" y="77"/>
                        </a:lnTo>
                        <a:lnTo>
                          <a:pt x="18" y="83"/>
                        </a:lnTo>
                        <a:lnTo>
                          <a:pt x="9" y="89"/>
                        </a:lnTo>
                        <a:lnTo>
                          <a:pt x="0" y="98"/>
                        </a:lnTo>
                        <a:lnTo>
                          <a:pt x="9" y="81"/>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7" name="Freeform 286"/>
                  <p:cNvSpPr>
                    <a:spLocks/>
                  </p:cNvSpPr>
                  <p:nvPr/>
                </p:nvSpPr>
                <p:spPr bwMode="auto">
                  <a:xfrm>
                    <a:off x="3872" y="2958"/>
                    <a:ext cx="12" cy="54"/>
                  </a:xfrm>
                  <a:custGeom>
                    <a:avLst/>
                    <a:gdLst/>
                    <a:ahLst/>
                    <a:cxnLst>
                      <a:cxn ang="0">
                        <a:pos x="9" y="0"/>
                      </a:cxn>
                      <a:cxn ang="0">
                        <a:pos x="8" y="14"/>
                      </a:cxn>
                      <a:cxn ang="0">
                        <a:pos x="6" y="34"/>
                      </a:cxn>
                      <a:cxn ang="0">
                        <a:pos x="0" y="53"/>
                      </a:cxn>
                      <a:cxn ang="0">
                        <a:pos x="8" y="53"/>
                      </a:cxn>
                      <a:cxn ang="0">
                        <a:pos x="9" y="45"/>
                      </a:cxn>
                      <a:cxn ang="0">
                        <a:pos x="11" y="30"/>
                      </a:cxn>
                      <a:cxn ang="0">
                        <a:pos x="11" y="18"/>
                      </a:cxn>
                      <a:cxn ang="0">
                        <a:pos x="9" y="0"/>
                      </a:cxn>
                    </a:cxnLst>
                    <a:rect l="0" t="0" r="r" b="b"/>
                    <a:pathLst>
                      <a:path w="12" h="54">
                        <a:moveTo>
                          <a:pt x="9" y="0"/>
                        </a:moveTo>
                        <a:lnTo>
                          <a:pt x="8" y="14"/>
                        </a:lnTo>
                        <a:lnTo>
                          <a:pt x="6" y="34"/>
                        </a:lnTo>
                        <a:lnTo>
                          <a:pt x="0" y="53"/>
                        </a:lnTo>
                        <a:lnTo>
                          <a:pt x="8" y="53"/>
                        </a:lnTo>
                        <a:lnTo>
                          <a:pt x="9" y="45"/>
                        </a:lnTo>
                        <a:lnTo>
                          <a:pt x="11" y="30"/>
                        </a:lnTo>
                        <a:lnTo>
                          <a:pt x="11" y="18"/>
                        </a:lnTo>
                        <a:lnTo>
                          <a:pt x="9"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8" name="Freeform 287"/>
                  <p:cNvSpPr>
                    <a:spLocks/>
                  </p:cNvSpPr>
                  <p:nvPr/>
                </p:nvSpPr>
                <p:spPr bwMode="auto">
                  <a:xfrm>
                    <a:off x="3861" y="2852"/>
                    <a:ext cx="70" cy="11"/>
                  </a:xfrm>
                  <a:custGeom>
                    <a:avLst/>
                    <a:gdLst/>
                    <a:ahLst/>
                    <a:cxnLst>
                      <a:cxn ang="0">
                        <a:pos x="0" y="8"/>
                      </a:cxn>
                      <a:cxn ang="0">
                        <a:pos x="19" y="8"/>
                      </a:cxn>
                      <a:cxn ang="0">
                        <a:pos x="28" y="6"/>
                      </a:cxn>
                      <a:cxn ang="0">
                        <a:pos x="49" y="5"/>
                      </a:cxn>
                      <a:cxn ang="0">
                        <a:pos x="69" y="0"/>
                      </a:cxn>
                      <a:cxn ang="0">
                        <a:pos x="49" y="6"/>
                      </a:cxn>
                      <a:cxn ang="0">
                        <a:pos x="42" y="9"/>
                      </a:cxn>
                      <a:cxn ang="0">
                        <a:pos x="29" y="10"/>
                      </a:cxn>
                      <a:cxn ang="0">
                        <a:pos x="14" y="10"/>
                      </a:cxn>
                      <a:cxn ang="0">
                        <a:pos x="0" y="8"/>
                      </a:cxn>
                    </a:cxnLst>
                    <a:rect l="0" t="0" r="r" b="b"/>
                    <a:pathLst>
                      <a:path w="70" h="11">
                        <a:moveTo>
                          <a:pt x="0" y="8"/>
                        </a:moveTo>
                        <a:lnTo>
                          <a:pt x="19" y="8"/>
                        </a:lnTo>
                        <a:lnTo>
                          <a:pt x="28" y="6"/>
                        </a:lnTo>
                        <a:lnTo>
                          <a:pt x="49" y="5"/>
                        </a:lnTo>
                        <a:lnTo>
                          <a:pt x="69" y="0"/>
                        </a:lnTo>
                        <a:lnTo>
                          <a:pt x="49" y="6"/>
                        </a:lnTo>
                        <a:lnTo>
                          <a:pt x="42" y="9"/>
                        </a:lnTo>
                        <a:lnTo>
                          <a:pt x="29" y="10"/>
                        </a:lnTo>
                        <a:lnTo>
                          <a:pt x="14" y="10"/>
                        </a:lnTo>
                        <a:lnTo>
                          <a:pt x="0" y="8"/>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9" name="Freeform 288"/>
                  <p:cNvSpPr>
                    <a:spLocks/>
                  </p:cNvSpPr>
                  <p:nvPr/>
                </p:nvSpPr>
                <p:spPr bwMode="auto">
                  <a:xfrm>
                    <a:off x="3843" y="2890"/>
                    <a:ext cx="2" cy="26"/>
                  </a:xfrm>
                  <a:custGeom>
                    <a:avLst/>
                    <a:gdLst/>
                    <a:ahLst/>
                    <a:cxnLst>
                      <a:cxn ang="0">
                        <a:pos x="0" y="0"/>
                      </a:cxn>
                      <a:cxn ang="0">
                        <a:pos x="0" y="2"/>
                      </a:cxn>
                      <a:cxn ang="0">
                        <a:pos x="0" y="7"/>
                      </a:cxn>
                      <a:cxn ang="0">
                        <a:pos x="0" y="13"/>
                      </a:cxn>
                      <a:cxn ang="0">
                        <a:pos x="0" y="18"/>
                      </a:cxn>
                      <a:cxn ang="0">
                        <a:pos x="0" y="25"/>
                      </a:cxn>
                      <a:cxn ang="0">
                        <a:pos x="0" y="19"/>
                      </a:cxn>
                      <a:cxn ang="0">
                        <a:pos x="1" y="16"/>
                      </a:cxn>
                      <a:cxn ang="0">
                        <a:pos x="1" y="8"/>
                      </a:cxn>
                      <a:cxn ang="0">
                        <a:pos x="0" y="0"/>
                      </a:cxn>
                    </a:cxnLst>
                    <a:rect l="0" t="0" r="r" b="b"/>
                    <a:pathLst>
                      <a:path w="2" h="26">
                        <a:moveTo>
                          <a:pt x="0" y="0"/>
                        </a:moveTo>
                        <a:lnTo>
                          <a:pt x="0" y="2"/>
                        </a:lnTo>
                        <a:lnTo>
                          <a:pt x="0" y="7"/>
                        </a:lnTo>
                        <a:lnTo>
                          <a:pt x="0" y="13"/>
                        </a:lnTo>
                        <a:lnTo>
                          <a:pt x="0" y="18"/>
                        </a:lnTo>
                        <a:lnTo>
                          <a:pt x="0" y="25"/>
                        </a:lnTo>
                        <a:lnTo>
                          <a:pt x="0" y="19"/>
                        </a:lnTo>
                        <a:lnTo>
                          <a:pt x="1" y="16"/>
                        </a:lnTo>
                        <a:lnTo>
                          <a:pt x="1" y="8"/>
                        </a:lnTo>
                        <a:lnTo>
                          <a:pt x="0"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 name="Freeform 289"/>
                  <p:cNvSpPr>
                    <a:spLocks/>
                  </p:cNvSpPr>
                  <p:nvPr/>
                </p:nvSpPr>
                <p:spPr bwMode="auto">
                  <a:xfrm>
                    <a:off x="3967" y="2796"/>
                    <a:ext cx="43" cy="35"/>
                  </a:xfrm>
                  <a:custGeom>
                    <a:avLst/>
                    <a:gdLst/>
                    <a:ahLst/>
                    <a:cxnLst>
                      <a:cxn ang="0">
                        <a:pos x="38" y="0"/>
                      </a:cxn>
                      <a:cxn ang="0">
                        <a:pos x="23" y="15"/>
                      </a:cxn>
                      <a:cxn ang="0">
                        <a:pos x="9" y="27"/>
                      </a:cxn>
                      <a:cxn ang="0">
                        <a:pos x="0" y="34"/>
                      </a:cxn>
                      <a:cxn ang="0">
                        <a:pos x="12" y="30"/>
                      </a:cxn>
                      <a:cxn ang="0">
                        <a:pos x="24" y="21"/>
                      </a:cxn>
                      <a:cxn ang="0">
                        <a:pos x="42" y="7"/>
                      </a:cxn>
                      <a:cxn ang="0">
                        <a:pos x="38" y="0"/>
                      </a:cxn>
                    </a:cxnLst>
                    <a:rect l="0" t="0" r="r" b="b"/>
                    <a:pathLst>
                      <a:path w="43" h="35">
                        <a:moveTo>
                          <a:pt x="38" y="0"/>
                        </a:moveTo>
                        <a:lnTo>
                          <a:pt x="23" y="15"/>
                        </a:lnTo>
                        <a:lnTo>
                          <a:pt x="9" y="27"/>
                        </a:lnTo>
                        <a:lnTo>
                          <a:pt x="0" y="34"/>
                        </a:lnTo>
                        <a:lnTo>
                          <a:pt x="12" y="30"/>
                        </a:lnTo>
                        <a:lnTo>
                          <a:pt x="24" y="21"/>
                        </a:lnTo>
                        <a:lnTo>
                          <a:pt x="42" y="7"/>
                        </a:lnTo>
                        <a:lnTo>
                          <a:pt x="38"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1" name="Freeform 290"/>
                  <p:cNvSpPr>
                    <a:spLocks/>
                  </p:cNvSpPr>
                  <p:nvPr/>
                </p:nvSpPr>
                <p:spPr bwMode="auto">
                  <a:xfrm>
                    <a:off x="3891" y="2879"/>
                    <a:ext cx="14" cy="41"/>
                  </a:xfrm>
                  <a:custGeom>
                    <a:avLst/>
                    <a:gdLst/>
                    <a:ahLst/>
                    <a:cxnLst>
                      <a:cxn ang="0">
                        <a:pos x="13" y="0"/>
                      </a:cxn>
                      <a:cxn ang="0">
                        <a:pos x="2" y="9"/>
                      </a:cxn>
                      <a:cxn ang="0">
                        <a:pos x="0" y="13"/>
                      </a:cxn>
                      <a:cxn ang="0">
                        <a:pos x="0" y="20"/>
                      </a:cxn>
                      <a:cxn ang="0">
                        <a:pos x="2" y="26"/>
                      </a:cxn>
                      <a:cxn ang="0">
                        <a:pos x="4" y="34"/>
                      </a:cxn>
                      <a:cxn ang="0">
                        <a:pos x="4" y="40"/>
                      </a:cxn>
                      <a:cxn ang="0">
                        <a:pos x="4" y="29"/>
                      </a:cxn>
                      <a:cxn ang="0">
                        <a:pos x="4" y="22"/>
                      </a:cxn>
                      <a:cxn ang="0">
                        <a:pos x="4" y="14"/>
                      </a:cxn>
                      <a:cxn ang="0">
                        <a:pos x="7" y="9"/>
                      </a:cxn>
                      <a:cxn ang="0">
                        <a:pos x="13" y="0"/>
                      </a:cxn>
                    </a:cxnLst>
                    <a:rect l="0" t="0" r="r" b="b"/>
                    <a:pathLst>
                      <a:path w="14" h="41">
                        <a:moveTo>
                          <a:pt x="13" y="0"/>
                        </a:moveTo>
                        <a:lnTo>
                          <a:pt x="2" y="9"/>
                        </a:lnTo>
                        <a:lnTo>
                          <a:pt x="0" y="13"/>
                        </a:lnTo>
                        <a:lnTo>
                          <a:pt x="0" y="20"/>
                        </a:lnTo>
                        <a:lnTo>
                          <a:pt x="2" y="26"/>
                        </a:lnTo>
                        <a:lnTo>
                          <a:pt x="4" y="34"/>
                        </a:lnTo>
                        <a:lnTo>
                          <a:pt x="4" y="40"/>
                        </a:lnTo>
                        <a:lnTo>
                          <a:pt x="4" y="29"/>
                        </a:lnTo>
                        <a:lnTo>
                          <a:pt x="4" y="22"/>
                        </a:lnTo>
                        <a:lnTo>
                          <a:pt x="4" y="14"/>
                        </a:lnTo>
                        <a:lnTo>
                          <a:pt x="7" y="9"/>
                        </a:lnTo>
                        <a:lnTo>
                          <a:pt x="13"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2" name="Freeform 291"/>
                  <p:cNvSpPr>
                    <a:spLocks/>
                  </p:cNvSpPr>
                  <p:nvPr/>
                </p:nvSpPr>
                <p:spPr bwMode="auto">
                  <a:xfrm>
                    <a:off x="3825" y="2933"/>
                    <a:ext cx="8" cy="79"/>
                  </a:xfrm>
                  <a:custGeom>
                    <a:avLst/>
                    <a:gdLst/>
                    <a:ahLst/>
                    <a:cxnLst>
                      <a:cxn ang="0">
                        <a:pos x="4" y="0"/>
                      </a:cxn>
                      <a:cxn ang="0">
                        <a:pos x="7" y="6"/>
                      </a:cxn>
                      <a:cxn ang="0">
                        <a:pos x="4" y="19"/>
                      </a:cxn>
                      <a:cxn ang="0">
                        <a:pos x="2" y="38"/>
                      </a:cxn>
                      <a:cxn ang="0">
                        <a:pos x="2" y="51"/>
                      </a:cxn>
                      <a:cxn ang="0">
                        <a:pos x="3" y="65"/>
                      </a:cxn>
                      <a:cxn ang="0">
                        <a:pos x="4" y="78"/>
                      </a:cxn>
                      <a:cxn ang="0">
                        <a:pos x="1" y="78"/>
                      </a:cxn>
                      <a:cxn ang="0">
                        <a:pos x="0" y="65"/>
                      </a:cxn>
                      <a:cxn ang="0">
                        <a:pos x="0" y="48"/>
                      </a:cxn>
                      <a:cxn ang="0">
                        <a:pos x="1" y="29"/>
                      </a:cxn>
                      <a:cxn ang="0">
                        <a:pos x="4" y="17"/>
                      </a:cxn>
                      <a:cxn ang="0">
                        <a:pos x="4" y="13"/>
                      </a:cxn>
                      <a:cxn ang="0">
                        <a:pos x="4" y="0"/>
                      </a:cxn>
                    </a:cxnLst>
                    <a:rect l="0" t="0" r="r" b="b"/>
                    <a:pathLst>
                      <a:path w="8" h="79">
                        <a:moveTo>
                          <a:pt x="4" y="0"/>
                        </a:moveTo>
                        <a:lnTo>
                          <a:pt x="7" y="6"/>
                        </a:lnTo>
                        <a:lnTo>
                          <a:pt x="4" y="19"/>
                        </a:lnTo>
                        <a:lnTo>
                          <a:pt x="2" y="38"/>
                        </a:lnTo>
                        <a:lnTo>
                          <a:pt x="2" y="51"/>
                        </a:lnTo>
                        <a:lnTo>
                          <a:pt x="3" y="65"/>
                        </a:lnTo>
                        <a:lnTo>
                          <a:pt x="4" y="78"/>
                        </a:lnTo>
                        <a:lnTo>
                          <a:pt x="1" y="78"/>
                        </a:lnTo>
                        <a:lnTo>
                          <a:pt x="0" y="65"/>
                        </a:lnTo>
                        <a:lnTo>
                          <a:pt x="0" y="48"/>
                        </a:lnTo>
                        <a:lnTo>
                          <a:pt x="1" y="29"/>
                        </a:lnTo>
                        <a:lnTo>
                          <a:pt x="4" y="17"/>
                        </a:lnTo>
                        <a:lnTo>
                          <a:pt x="4" y="13"/>
                        </a:lnTo>
                        <a:lnTo>
                          <a:pt x="4"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sp>
              <p:nvSpPr>
                <p:cNvPr id="13" name="Freeform 293"/>
                <p:cNvSpPr>
                  <a:spLocks/>
                </p:cNvSpPr>
                <p:nvPr/>
              </p:nvSpPr>
              <p:spPr bwMode="auto">
                <a:xfrm>
                  <a:off x="4230" y="2882"/>
                  <a:ext cx="53" cy="52"/>
                </a:xfrm>
                <a:custGeom>
                  <a:avLst/>
                  <a:gdLst/>
                  <a:ahLst/>
                  <a:cxnLst>
                    <a:cxn ang="0">
                      <a:pos x="5" y="0"/>
                    </a:cxn>
                    <a:cxn ang="0">
                      <a:pos x="16" y="7"/>
                    </a:cxn>
                    <a:cxn ang="0">
                      <a:pos x="25" y="11"/>
                    </a:cxn>
                    <a:cxn ang="0">
                      <a:pos x="32" y="13"/>
                    </a:cxn>
                    <a:cxn ang="0">
                      <a:pos x="40" y="15"/>
                    </a:cxn>
                    <a:cxn ang="0">
                      <a:pos x="45" y="16"/>
                    </a:cxn>
                    <a:cxn ang="0">
                      <a:pos x="49" y="20"/>
                    </a:cxn>
                    <a:cxn ang="0">
                      <a:pos x="51" y="26"/>
                    </a:cxn>
                    <a:cxn ang="0">
                      <a:pos x="51" y="31"/>
                    </a:cxn>
                    <a:cxn ang="0">
                      <a:pos x="52" y="38"/>
                    </a:cxn>
                    <a:cxn ang="0">
                      <a:pos x="50" y="46"/>
                    </a:cxn>
                    <a:cxn ang="0">
                      <a:pos x="44" y="51"/>
                    </a:cxn>
                    <a:cxn ang="0">
                      <a:pos x="37" y="51"/>
                    </a:cxn>
                    <a:cxn ang="0">
                      <a:pos x="33" y="48"/>
                    </a:cxn>
                    <a:cxn ang="0">
                      <a:pos x="26" y="45"/>
                    </a:cxn>
                    <a:cxn ang="0">
                      <a:pos x="21" y="42"/>
                    </a:cxn>
                    <a:cxn ang="0">
                      <a:pos x="11" y="39"/>
                    </a:cxn>
                    <a:cxn ang="0">
                      <a:pos x="0" y="38"/>
                    </a:cxn>
                    <a:cxn ang="0">
                      <a:pos x="4" y="29"/>
                    </a:cxn>
                    <a:cxn ang="0">
                      <a:pos x="8" y="20"/>
                    </a:cxn>
                    <a:cxn ang="0">
                      <a:pos x="9" y="15"/>
                    </a:cxn>
                    <a:cxn ang="0">
                      <a:pos x="7" y="7"/>
                    </a:cxn>
                    <a:cxn ang="0">
                      <a:pos x="5" y="0"/>
                    </a:cxn>
                  </a:cxnLst>
                  <a:rect l="0" t="0" r="r" b="b"/>
                  <a:pathLst>
                    <a:path w="53" h="52">
                      <a:moveTo>
                        <a:pt x="5" y="0"/>
                      </a:moveTo>
                      <a:lnTo>
                        <a:pt x="16" y="7"/>
                      </a:lnTo>
                      <a:lnTo>
                        <a:pt x="25" y="11"/>
                      </a:lnTo>
                      <a:lnTo>
                        <a:pt x="32" y="13"/>
                      </a:lnTo>
                      <a:lnTo>
                        <a:pt x="40" y="15"/>
                      </a:lnTo>
                      <a:lnTo>
                        <a:pt x="45" y="16"/>
                      </a:lnTo>
                      <a:lnTo>
                        <a:pt x="49" y="20"/>
                      </a:lnTo>
                      <a:lnTo>
                        <a:pt x="51" y="26"/>
                      </a:lnTo>
                      <a:lnTo>
                        <a:pt x="51" y="31"/>
                      </a:lnTo>
                      <a:lnTo>
                        <a:pt x="52" y="38"/>
                      </a:lnTo>
                      <a:lnTo>
                        <a:pt x="50" y="46"/>
                      </a:lnTo>
                      <a:lnTo>
                        <a:pt x="44" y="51"/>
                      </a:lnTo>
                      <a:lnTo>
                        <a:pt x="37" y="51"/>
                      </a:lnTo>
                      <a:lnTo>
                        <a:pt x="33" y="48"/>
                      </a:lnTo>
                      <a:lnTo>
                        <a:pt x="26" y="45"/>
                      </a:lnTo>
                      <a:lnTo>
                        <a:pt x="21" y="42"/>
                      </a:lnTo>
                      <a:lnTo>
                        <a:pt x="11" y="39"/>
                      </a:lnTo>
                      <a:lnTo>
                        <a:pt x="0" y="38"/>
                      </a:lnTo>
                      <a:lnTo>
                        <a:pt x="4" y="29"/>
                      </a:lnTo>
                      <a:lnTo>
                        <a:pt x="8" y="20"/>
                      </a:lnTo>
                      <a:lnTo>
                        <a:pt x="9" y="15"/>
                      </a:lnTo>
                      <a:lnTo>
                        <a:pt x="7" y="7"/>
                      </a:lnTo>
                      <a:lnTo>
                        <a:pt x="5" y="0"/>
                      </a:lnTo>
                    </a:path>
                  </a:pathLst>
                </a:custGeom>
                <a:solidFill>
                  <a:srgbClr val="E0E0E0"/>
                </a:solidFill>
                <a:ln w="12700" cap="rnd" cmpd="sng">
                  <a:solidFill>
                    <a:srgbClr val="C0C0C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nvGrpSpPr>
                <p:cNvPr id="9808" name="Group 296"/>
                <p:cNvGrpSpPr>
                  <a:grpSpLocks/>
                </p:cNvGrpSpPr>
                <p:nvPr/>
              </p:nvGrpSpPr>
              <p:grpSpPr bwMode="auto">
                <a:xfrm>
                  <a:off x="3814" y="3012"/>
                  <a:ext cx="77" cy="108"/>
                  <a:chOff x="3814" y="3012"/>
                  <a:chExt cx="77" cy="108"/>
                </a:xfrm>
              </p:grpSpPr>
              <p:sp>
                <p:nvSpPr>
                  <p:cNvPr id="14" name="Freeform 294"/>
                  <p:cNvSpPr>
                    <a:spLocks/>
                  </p:cNvSpPr>
                  <p:nvPr/>
                </p:nvSpPr>
                <p:spPr bwMode="auto">
                  <a:xfrm>
                    <a:off x="3814" y="3012"/>
                    <a:ext cx="77" cy="108"/>
                  </a:xfrm>
                  <a:custGeom>
                    <a:avLst/>
                    <a:gdLst/>
                    <a:ahLst/>
                    <a:cxnLst>
                      <a:cxn ang="0">
                        <a:pos x="11" y="2"/>
                      </a:cxn>
                      <a:cxn ang="0">
                        <a:pos x="13" y="16"/>
                      </a:cxn>
                      <a:cxn ang="0">
                        <a:pos x="11" y="41"/>
                      </a:cxn>
                      <a:cxn ang="0">
                        <a:pos x="11" y="64"/>
                      </a:cxn>
                      <a:cxn ang="0">
                        <a:pos x="7" y="75"/>
                      </a:cxn>
                      <a:cxn ang="0">
                        <a:pos x="0" y="86"/>
                      </a:cxn>
                      <a:cxn ang="0">
                        <a:pos x="19" y="99"/>
                      </a:cxn>
                      <a:cxn ang="0">
                        <a:pos x="32" y="107"/>
                      </a:cxn>
                      <a:cxn ang="0">
                        <a:pos x="51" y="106"/>
                      </a:cxn>
                      <a:cxn ang="0">
                        <a:pos x="62" y="96"/>
                      </a:cxn>
                      <a:cxn ang="0">
                        <a:pos x="67" y="90"/>
                      </a:cxn>
                      <a:cxn ang="0">
                        <a:pos x="64" y="77"/>
                      </a:cxn>
                      <a:cxn ang="0">
                        <a:pos x="65" y="53"/>
                      </a:cxn>
                      <a:cxn ang="0">
                        <a:pos x="68" y="35"/>
                      </a:cxn>
                      <a:cxn ang="0">
                        <a:pos x="70" y="21"/>
                      </a:cxn>
                      <a:cxn ang="0">
                        <a:pos x="76" y="4"/>
                      </a:cxn>
                      <a:cxn ang="0">
                        <a:pos x="57" y="2"/>
                      </a:cxn>
                      <a:cxn ang="0">
                        <a:pos x="37" y="0"/>
                      </a:cxn>
                      <a:cxn ang="0">
                        <a:pos x="11" y="2"/>
                      </a:cxn>
                    </a:cxnLst>
                    <a:rect l="0" t="0" r="r" b="b"/>
                    <a:pathLst>
                      <a:path w="77" h="108">
                        <a:moveTo>
                          <a:pt x="11" y="2"/>
                        </a:moveTo>
                        <a:lnTo>
                          <a:pt x="13" y="16"/>
                        </a:lnTo>
                        <a:lnTo>
                          <a:pt x="11" y="41"/>
                        </a:lnTo>
                        <a:lnTo>
                          <a:pt x="11" y="64"/>
                        </a:lnTo>
                        <a:lnTo>
                          <a:pt x="7" y="75"/>
                        </a:lnTo>
                        <a:lnTo>
                          <a:pt x="0" y="86"/>
                        </a:lnTo>
                        <a:lnTo>
                          <a:pt x="19" y="99"/>
                        </a:lnTo>
                        <a:lnTo>
                          <a:pt x="32" y="107"/>
                        </a:lnTo>
                        <a:lnTo>
                          <a:pt x="51" y="106"/>
                        </a:lnTo>
                        <a:lnTo>
                          <a:pt x="62" y="96"/>
                        </a:lnTo>
                        <a:lnTo>
                          <a:pt x="67" y="90"/>
                        </a:lnTo>
                        <a:lnTo>
                          <a:pt x="64" y="77"/>
                        </a:lnTo>
                        <a:lnTo>
                          <a:pt x="65" y="53"/>
                        </a:lnTo>
                        <a:lnTo>
                          <a:pt x="68" y="35"/>
                        </a:lnTo>
                        <a:lnTo>
                          <a:pt x="70" y="21"/>
                        </a:lnTo>
                        <a:lnTo>
                          <a:pt x="76" y="4"/>
                        </a:lnTo>
                        <a:lnTo>
                          <a:pt x="57" y="2"/>
                        </a:lnTo>
                        <a:lnTo>
                          <a:pt x="37" y="0"/>
                        </a:lnTo>
                        <a:lnTo>
                          <a:pt x="11" y="2"/>
                        </a:lnTo>
                      </a:path>
                    </a:pathLst>
                  </a:custGeom>
                  <a:solidFill>
                    <a:srgbClr val="E0E0E0"/>
                  </a:solidFill>
                  <a:ln w="12700" cap="rnd" cmpd="sng">
                    <a:solidFill>
                      <a:srgbClr val="C0C0C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5" name="Freeform 295"/>
                  <p:cNvSpPr>
                    <a:spLocks/>
                  </p:cNvSpPr>
                  <p:nvPr/>
                </p:nvSpPr>
                <p:spPr bwMode="auto">
                  <a:xfrm>
                    <a:off x="3842" y="3092"/>
                    <a:ext cx="21" cy="17"/>
                  </a:xfrm>
                  <a:custGeom>
                    <a:avLst/>
                    <a:gdLst/>
                    <a:ahLst/>
                    <a:cxnLst>
                      <a:cxn ang="0">
                        <a:pos x="17" y="0"/>
                      </a:cxn>
                      <a:cxn ang="0">
                        <a:pos x="13" y="7"/>
                      </a:cxn>
                      <a:cxn ang="0">
                        <a:pos x="6" y="14"/>
                      </a:cxn>
                      <a:cxn ang="0">
                        <a:pos x="0" y="16"/>
                      </a:cxn>
                      <a:cxn ang="0">
                        <a:pos x="16" y="15"/>
                      </a:cxn>
                      <a:cxn ang="0">
                        <a:pos x="20" y="9"/>
                      </a:cxn>
                      <a:cxn ang="0">
                        <a:pos x="17" y="0"/>
                      </a:cxn>
                    </a:cxnLst>
                    <a:rect l="0" t="0" r="r" b="b"/>
                    <a:pathLst>
                      <a:path w="21" h="17">
                        <a:moveTo>
                          <a:pt x="17" y="0"/>
                        </a:moveTo>
                        <a:lnTo>
                          <a:pt x="13" y="7"/>
                        </a:lnTo>
                        <a:lnTo>
                          <a:pt x="6" y="14"/>
                        </a:lnTo>
                        <a:lnTo>
                          <a:pt x="0" y="16"/>
                        </a:lnTo>
                        <a:lnTo>
                          <a:pt x="16" y="15"/>
                        </a:lnTo>
                        <a:lnTo>
                          <a:pt x="20" y="9"/>
                        </a:lnTo>
                        <a:lnTo>
                          <a:pt x="17" y="0"/>
                        </a:lnTo>
                      </a:path>
                    </a:pathLst>
                  </a:custGeom>
                  <a:solidFill>
                    <a:srgbClr val="C0C0C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nvGrpSpPr>
                <p:cNvPr id="9809" name="Group 302"/>
                <p:cNvGrpSpPr>
                  <a:grpSpLocks/>
                </p:cNvGrpSpPr>
                <p:nvPr/>
              </p:nvGrpSpPr>
              <p:grpSpPr bwMode="auto">
                <a:xfrm>
                  <a:off x="3703" y="3097"/>
                  <a:ext cx="194" cy="81"/>
                  <a:chOff x="3703" y="3097"/>
                  <a:chExt cx="194" cy="81"/>
                </a:xfrm>
              </p:grpSpPr>
              <p:sp>
                <p:nvSpPr>
                  <p:cNvPr id="16" name="Freeform 297"/>
                  <p:cNvSpPr>
                    <a:spLocks/>
                  </p:cNvSpPr>
                  <p:nvPr/>
                </p:nvSpPr>
                <p:spPr bwMode="auto">
                  <a:xfrm>
                    <a:off x="3703" y="3097"/>
                    <a:ext cx="194" cy="81"/>
                  </a:xfrm>
                  <a:custGeom>
                    <a:avLst/>
                    <a:gdLst/>
                    <a:ahLst/>
                    <a:cxnLst>
                      <a:cxn ang="0">
                        <a:pos x="110" y="0"/>
                      </a:cxn>
                      <a:cxn ang="0">
                        <a:pos x="100" y="3"/>
                      </a:cxn>
                      <a:cxn ang="0">
                        <a:pos x="99" y="9"/>
                      </a:cxn>
                      <a:cxn ang="0">
                        <a:pos x="81" y="23"/>
                      </a:cxn>
                      <a:cxn ang="0">
                        <a:pos x="66" y="32"/>
                      </a:cxn>
                      <a:cxn ang="0">
                        <a:pos x="51" y="39"/>
                      </a:cxn>
                      <a:cxn ang="0">
                        <a:pos x="37" y="44"/>
                      </a:cxn>
                      <a:cxn ang="0">
                        <a:pos x="18" y="48"/>
                      </a:cxn>
                      <a:cxn ang="0">
                        <a:pos x="5" y="56"/>
                      </a:cxn>
                      <a:cxn ang="0">
                        <a:pos x="1" y="61"/>
                      </a:cxn>
                      <a:cxn ang="0">
                        <a:pos x="2" y="66"/>
                      </a:cxn>
                      <a:cxn ang="0">
                        <a:pos x="0" y="70"/>
                      </a:cxn>
                      <a:cxn ang="0">
                        <a:pos x="2" y="75"/>
                      </a:cxn>
                      <a:cxn ang="0">
                        <a:pos x="12" y="77"/>
                      </a:cxn>
                      <a:cxn ang="0">
                        <a:pos x="48" y="79"/>
                      </a:cxn>
                      <a:cxn ang="0">
                        <a:pos x="77" y="80"/>
                      </a:cxn>
                      <a:cxn ang="0">
                        <a:pos x="116" y="77"/>
                      </a:cxn>
                      <a:cxn ang="0">
                        <a:pos x="147" y="75"/>
                      </a:cxn>
                      <a:cxn ang="0">
                        <a:pos x="171" y="76"/>
                      </a:cxn>
                      <a:cxn ang="0">
                        <a:pos x="182" y="74"/>
                      </a:cxn>
                      <a:cxn ang="0">
                        <a:pos x="188" y="68"/>
                      </a:cxn>
                      <a:cxn ang="0">
                        <a:pos x="185" y="63"/>
                      </a:cxn>
                      <a:cxn ang="0">
                        <a:pos x="192" y="48"/>
                      </a:cxn>
                      <a:cxn ang="0">
                        <a:pos x="193" y="38"/>
                      </a:cxn>
                      <a:cxn ang="0">
                        <a:pos x="192" y="29"/>
                      </a:cxn>
                      <a:cxn ang="0">
                        <a:pos x="189" y="18"/>
                      </a:cxn>
                      <a:cxn ang="0">
                        <a:pos x="184" y="11"/>
                      </a:cxn>
                      <a:cxn ang="0">
                        <a:pos x="186" y="5"/>
                      </a:cxn>
                      <a:cxn ang="0">
                        <a:pos x="180" y="4"/>
                      </a:cxn>
                      <a:cxn ang="0">
                        <a:pos x="169" y="17"/>
                      </a:cxn>
                      <a:cxn ang="0">
                        <a:pos x="162" y="23"/>
                      </a:cxn>
                      <a:cxn ang="0">
                        <a:pos x="144" y="23"/>
                      </a:cxn>
                      <a:cxn ang="0">
                        <a:pos x="133" y="17"/>
                      </a:cxn>
                      <a:cxn ang="0">
                        <a:pos x="120" y="8"/>
                      </a:cxn>
                      <a:cxn ang="0">
                        <a:pos x="110" y="0"/>
                      </a:cxn>
                    </a:cxnLst>
                    <a:rect l="0" t="0" r="r" b="b"/>
                    <a:pathLst>
                      <a:path w="194" h="81">
                        <a:moveTo>
                          <a:pt x="110" y="0"/>
                        </a:moveTo>
                        <a:lnTo>
                          <a:pt x="100" y="3"/>
                        </a:lnTo>
                        <a:lnTo>
                          <a:pt x="99" y="9"/>
                        </a:lnTo>
                        <a:lnTo>
                          <a:pt x="81" y="23"/>
                        </a:lnTo>
                        <a:lnTo>
                          <a:pt x="66" y="32"/>
                        </a:lnTo>
                        <a:lnTo>
                          <a:pt x="51" y="39"/>
                        </a:lnTo>
                        <a:lnTo>
                          <a:pt x="37" y="44"/>
                        </a:lnTo>
                        <a:lnTo>
                          <a:pt x="18" y="48"/>
                        </a:lnTo>
                        <a:lnTo>
                          <a:pt x="5" y="56"/>
                        </a:lnTo>
                        <a:lnTo>
                          <a:pt x="1" y="61"/>
                        </a:lnTo>
                        <a:lnTo>
                          <a:pt x="2" y="66"/>
                        </a:lnTo>
                        <a:lnTo>
                          <a:pt x="0" y="70"/>
                        </a:lnTo>
                        <a:lnTo>
                          <a:pt x="2" y="75"/>
                        </a:lnTo>
                        <a:lnTo>
                          <a:pt x="12" y="77"/>
                        </a:lnTo>
                        <a:lnTo>
                          <a:pt x="48" y="79"/>
                        </a:lnTo>
                        <a:lnTo>
                          <a:pt x="77" y="80"/>
                        </a:lnTo>
                        <a:lnTo>
                          <a:pt x="116" y="77"/>
                        </a:lnTo>
                        <a:lnTo>
                          <a:pt x="147" y="75"/>
                        </a:lnTo>
                        <a:lnTo>
                          <a:pt x="171" y="76"/>
                        </a:lnTo>
                        <a:lnTo>
                          <a:pt x="182" y="74"/>
                        </a:lnTo>
                        <a:lnTo>
                          <a:pt x="188" y="68"/>
                        </a:lnTo>
                        <a:lnTo>
                          <a:pt x="185" y="63"/>
                        </a:lnTo>
                        <a:lnTo>
                          <a:pt x="192" y="48"/>
                        </a:lnTo>
                        <a:lnTo>
                          <a:pt x="193" y="38"/>
                        </a:lnTo>
                        <a:lnTo>
                          <a:pt x="192" y="29"/>
                        </a:lnTo>
                        <a:lnTo>
                          <a:pt x="189" y="18"/>
                        </a:lnTo>
                        <a:lnTo>
                          <a:pt x="184" y="11"/>
                        </a:lnTo>
                        <a:lnTo>
                          <a:pt x="186" y="5"/>
                        </a:lnTo>
                        <a:lnTo>
                          <a:pt x="180" y="4"/>
                        </a:lnTo>
                        <a:lnTo>
                          <a:pt x="169" y="17"/>
                        </a:lnTo>
                        <a:lnTo>
                          <a:pt x="162" y="23"/>
                        </a:lnTo>
                        <a:lnTo>
                          <a:pt x="144" y="23"/>
                        </a:lnTo>
                        <a:lnTo>
                          <a:pt x="133" y="17"/>
                        </a:lnTo>
                        <a:lnTo>
                          <a:pt x="120" y="8"/>
                        </a:lnTo>
                        <a:lnTo>
                          <a:pt x="110" y="0"/>
                        </a:lnTo>
                      </a:path>
                    </a:pathLst>
                  </a:custGeom>
                  <a:solidFill>
                    <a:srgbClr val="C0FFFF"/>
                  </a:solidFill>
                  <a:ln w="12700" cap="rnd" cmpd="sng">
                    <a:solidFill>
                      <a:srgbClr val="00808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7" name="Freeform 298"/>
                  <p:cNvSpPr>
                    <a:spLocks/>
                  </p:cNvSpPr>
                  <p:nvPr/>
                </p:nvSpPr>
                <p:spPr bwMode="auto">
                  <a:xfrm>
                    <a:off x="3745" y="3115"/>
                    <a:ext cx="65" cy="32"/>
                  </a:xfrm>
                  <a:custGeom>
                    <a:avLst/>
                    <a:gdLst/>
                    <a:ahLst/>
                    <a:cxnLst>
                      <a:cxn ang="0">
                        <a:pos x="49" y="0"/>
                      </a:cxn>
                      <a:cxn ang="0">
                        <a:pos x="55" y="7"/>
                      </a:cxn>
                      <a:cxn ang="0">
                        <a:pos x="46" y="14"/>
                      </a:cxn>
                      <a:cxn ang="0">
                        <a:pos x="42" y="7"/>
                      </a:cxn>
                      <a:cxn ang="0">
                        <a:pos x="38" y="9"/>
                      </a:cxn>
                      <a:cxn ang="0">
                        <a:pos x="44" y="14"/>
                      </a:cxn>
                      <a:cxn ang="0">
                        <a:pos x="32" y="19"/>
                      </a:cxn>
                      <a:cxn ang="0">
                        <a:pos x="28" y="12"/>
                      </a:cxn>
                      <a:cxn ang="0">
                        <a:pos x="23" y="15"/>
                      </a:cxn>
                      <a:cxn ang="0">
                        <a:pos x="28" y="19"/>
                      </a:cxn>
                      <a:cxn ang="0">
                        <a:pos x="19" y="24"/>
                      </a:cxn>
                      <a:cxn ang="0">
                        <a:pos x="11" y="25"/>
                      </a:cxn>
                      <a:cxn ang="0">
                        <a:pos x="9" y="21"/>
                      </a:cxn>
                      <a:cxn ang="0">
                        <a:pos x="0" y="25"/>
                      </a:cxn>
                      <a:cxn ang="0">
                        <a:pos x="8" y="27"/>
                      </a:cxn>
                      <a:cxn ang="0">
                        <a:pos x="2" y="29"/>
                      </a:cxn>
                      <a:cxn ang="0">
                        <a:pos x="6" y="31"/>
                      </a:cxn>
                      <a:cxn ang="0">
                        <a:pos x="17" y="28"/>
                      </a:cxn>
                      <a:cxn ang="0">
                        <a:pos x="30" y="23"/>
                      </a:cxn>
                      <a:cxn ang="0">
                        <a:pos x="50" y="14"/>
                      </a:cxn>
                      <a:cxn ang="0">
                        <a:pos x="64" y="4"/>
                      </a:cxn>
                      <a:cxn ang="0">
                        <a:pos x="49" y="0"/>
                      </a:cxn>
                    </a:cxnLst>
                    <a:rect l="0" t="0" r="r" b="b"/>
                    <a:pathLst>
                      <a:path w="65" h="32">
                        <a:moveTo>
                          <a:pt x="49" y="0"/>
                        </a:moveTo>
                        <a:lnTo>
                          <a:pt x="55" y="7"/>
                        </a:lnTo>
                        <a:lnTo>
                          <a:pt x="46" y="14"/>
                        </a:lnTo>
                        <a:lnTo>
                          <a:pt x="42" y="7"/>
                        </a:lnTo>
                        <a:lnTo>
                          <a:pt x="38" y="9"/>
                        </a:lnTo>
                        <a:lnTo>
                          <a:pt x="44" y="14"/>
                        </a:lnTo>
                        <a:lnTo>
                          <a:pt x="32" y="19"/>
                        </a:lnTo>
                        <a:lnTo>
                          <a:pt x="28" y="12"/>
                        </a:lnTo>
                        <a:lnTo>
                          <a:pt x="23" y="15"/>
                        </a:lnTo>
                        <a:lnTo>
                          <a:pt x="28" y="19"/>
                        </a:lnTo>
                        <a:lnTo>
                          <a:pt x="19" y="24"/>
                        </a:lnTo>
                        <a:lnTo>
                          <a:pt x="11" y="25"/>
                        </a:lnTo>
                        <a:lnTo>
                          <a:pt x="9" y="21"/>
                        </a:lnTo>
                        <a:lnTo>
                          <a:pt x="0" y="25"/>
                        </a:lnTo>
                        <a:lnTo>
                          <a:pt x="8" y="27"/>
                        </a:lnTo>
                        <a:lnTo>
                          <a:pt x="2" y="29"/>
                        </a:lnTo>
                        <a:lnTo>
                          <a:pt x="6" y="31"/>
                        </a:lnTo>
                        <a:lnTo>
                          <a:pt x="17" y="28"/>
                        </a:lnTo>
                        <a:lnTo>
                          <a:pt x="30" y="23"/>
                        </a:lnTo>
                        <a:lnTo>
                          <a:pt x="50" y="14"/>
                        </a:lnTo>
                        <a:lnTo>
                          <a:pt x="64" y="4"/>
                        </a:lnTo>
                        <a:lnTo>
                          <a:pt x="49"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8" name="Freeform 299"/>
                  <p:cNvSpPr>
                    <a:spLocks/>
                  </p:cNvSpPr>
                  <p:nvPr/>
                </p:nvSpPr>
                <p:spPr bwMode="auto">
                  <a:xfrm>
                    <a:off x="3706" y="3110"/>
                    <a:ext cx="187" cy="59"/>
                  </a:xfrm>
                  <a:custGeom>
                    <a:avLst/>
                    <a:gdLst/>
                    <a:ahLst/>
                    <a:cxnLst>
                      <a:cxn ang="0">
                        <a:pos x="177" y="0"/>
                      </a:cxn>
                      <a:cxn ang="0">
                        <a:pos x="174" y="17"/>
                      </a:cxn>
                      <a:cxn ang="0">
                        <a:pos x="166" y="27"/>
                      </a:cxn>
                      <a:cxn ang="0">
                        <a:pos x="149" y="40"/>
                      </a:cxn>
                      <a:cxn ang="0">
                        <a:pos x="136" y="48"/>
                      </a:cxn>
                      <a:cxn ang="0">
                        <a:pos x="130" y="52"/>
                      </a:cxn>
                      <a:cxn ang="0">
                        <a:pos x="89" y="55"/>
                      </a:cxn>
                      <a:cxn ang="0">
                        <a:pos x="42" y="56"/>
                      </a:cxn>
                      <a:cxn ang="0">
                        <a:pos x="20" y="56"/>
                      </a:cxn>
                      <a:cxn ang="0">
                        <a:pos x="3" y="52"/>
                      </a:cxn>
                      <a:cxn ang="0">
                        <a:pos x="0" y="54"/>
                      </a:cxn>
                      <a:cxn ang="0">
                        <a:pos x="5" y="56"/>
                      </a:cxn>
                      <a:cxn ang="0">
                        <a:pos x="19" y="57"/>
                      </a:cxn>
                      <a:cxn ang="0">
                        <a:pos x="43" y="58"/>
                      </a:cxn>
                      <a:cxn ang="0">
                        <a:pos x="61" y="58"/>
                      </a:cxn>
                      <a:cxn ang="0">
                        <a:pos x="95" y="57"/>
                      </a:cxn>
                      <a:cxn ang="0">
                        <a:pos x="123" y="55"/>
                      </a:cxn>
                      <a:cxn ang="0">
                        <a:pos x="150" y="53"/>
                      </a:cxn>
                      <a:cxn ang="0">
                        <a:pos x="167" y="50"/>
                      </a:cxn>
                      <a:cxn ang="0">
                        <a:pos x="178" y="48"/>
                      </a:cxn>
                      <a:cxn ang="0">
                        <a:pos x="181" y="43"/>
                      </a:cxn>
                      <a:cxn ang="0">
                        <a:pos x="184" y="37"/>
                      </a:cxn>
                      <a:cxn ang="0">
                        <a:pos x="186" y="28"/>
                      </a:cxn>
                      <a:cxn ang="0">
                        <a:pos x="186" y="21"/>
                      </a:cxn>
                      <a:cxn ang="0">
                        <a:pos x="185" y="14"/>
                      </a:cxn>
                      <a:cxn ang="0">
                        <a:pos x="184" y="9"/>
                      </a:cxn>
                      <a:cxn ang="0">
                        <a:pos x="177" y="0"/>
                      </a:cxn>
                    </a:cxnLst>
                    <a:rect l="0" t="0" r="r" b="b"/>
                    <a:pathLst>
                      <a:path w="187" h="59">
                        <a:moveTo>
                          <a:pt x="177" y="0"/>
                        </a:moveTo>
                        <a:lnTo>
                          <a:pt x="174" y="17"/>
                        </a:lnTo>
                        <a:lnTo>
                          <a:pt x="166" y="27"/>
                        </a:lnTo>
                        <a:lnTo>
                          <a:pt x="149" y="40"/>
                        </a:lnTo>
                        <a:lnTo>
                          <a:pt x="136" y="48"/>
                        </a:lnTo>
                        <a:lnTo>
                          <a:pt x="130" y="52"/>
                        </a:lnTo>
                        <a:lnTo>
                          <a:pt x="89" y="55"/>
                        </a:lnTo>
                        <a:lnTo>
                          <a:pt x="42" y="56"/>
                        </a:lnTo>
                        <a:lnTo>
                          <a:pt x="20" y="56"/>
                        </a:lnTo>
                        <a:lnTo>
                          <a:pt x="3" y="52"/>
                        </a:lnTo>
                        <a:lnTo>
                          <a:pt x="0" y="54"/>
                        </a:lnTo>
                        <a:lnTo>
                          <a:pt x="5" y="56"/>
                        </a:lnTo>
                        <a:lnTo>
                          <a:pt x="19" y="57"/>
                        </a:lnTo>
                        <a:lnTo>
                          <a:pt x="43" y="58"/>
                        </a:lnTo>
                        <a:lnTo>
                          <a:pt x="61" y="58"/>
                        </a:lnTo>
                        <a:lnTo>
                          <a:pt x="95" y="57"/>
                        </a:lnTo>
                        <a:lnTo>
                          <a:pt x="123" y="55"/>
                        </a:lnTo>
                        <a:lnTo>
                          <a:pt x="150" y="53"/>
                        </a:lnTo>
                        <a:lnTo>
                          <a:pt x="167" y="50"/>
                        </a:lnTo>
                        <a:lnTo>
                          <a:pt x="178" y="48"/>
                        </a:lnTo>
                        <a:lnTo>
                          <a:pt x="181" y="43"/>
                        </a:lnTo>
                        <a:lnTo>
                          <a:pt x="184" y="37"/>
                        </a:lnTo>
                        <a:lnTo>
                          <a:pt x="186" y="28"/>
                        </a:lnTo>
                        <a:lnTo>
                          <a:pt x="186" y="21"/>
                        </a:lnTo>
                        <a:lnTo>
                          <a:pt x="185" y="14"/>
                        </a:lnTo>
                        <a:lnTo>
                          <a:pt x="184" y="9"/>
                        </a:lnTo>
                        <a:lnTo>
                          <a:pt x="177"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9" name="Freeform 300"/>
                  <p:cNvSpPr>
                    <a:spLocks/>
                  </p:cNvSpPr>
                  <p:nvPr/>
                </p:nvSpPr>
                <p:spPr bwMode="auto">
                  <a:xfrm>
                    <a:off x="3756" y="3123"/>
                    <a:ext cx="79" cy="36"/>
                  </a:xfrm>
                  <a:custGeom>
                    <a:avLst/>
                    <a:gdLst/>
                    <a:ahLst/>
                    <a:cxnLst>
                      <a:cxn ang="0">
                        <a:pos x="66" y="0"/>
                      </a:cxn>
                      <a:cxn ang="0">
                        <a:pos x="44" y="11"/>
                      </a:cxn>
                      <a:cxn ang="0">
                        <a:pos x="13" y="23"/>
                      </a:cxn>
                      <a:cxn ang="0">
                        <a:pos x="0" y="26"/>
                      </a:cxn>
                      <a:cxn ang="0">
                        <a:pos x="7" y="32"/>
                      </a:cxn>
                      <a:cxn ang="0">
                        <a:pos x="20" y="35"/>
                      </a:cxn>
                      <a:cxn ang="0">
                        <a:pos x="60" y="32"/>
                      </a:cxn>
                      <a:cxn ang="0">
                        <a:pos x="78" y="32"/>
                      </a:cxn>
                      <a:cxn ang="0">
                        <a:pos x="69" y="19"/>
                      </a:cxn>
                      <a:cxn ang="0">
                        <a:pos x="47" y="25"/>
                      </a:cxn>
                      <a:cxn ang="0">
                        <a:pos x="23" y="27"/>
                      </a:cxn>
                      <a:cxn ang="0">
                        <a:pos x="16" y="27"/>
                      </a:cxn>
                      <a:cxn ang="0">
                        <a:pos x="41" y="20"/>
                      </a:cxn>
                      <a:cxn ang="0">
                        <a:pos x="68" y="13"/>
                      </a:cxn>
                      <a:cxn ang="0">
                        <a:pos x="66" y="0"/>
                      </a:cxn>
                    </a:cxnLst>
                    <a:rect l="0" t="0" r="r" b="b"/>
                    <a:pathLst>
                      <a:path w="79" h="36">
                        <a:moveTo>
                          <a:pt x="66" y="0"/>
                        </a:moveTo>
                        <a:lnTo>
                          <a:pt x="44" y="11"/>
                        </a:lnTo>
                        <a:lnTo>
                          <a:pt x="13" y="23"/>
                        </a:lnTo>
                        <a:lnTo>
                          <a:pt x="0" y="26"/>
                        </a:lnTo>
                        <a:lnTo>
                          <a:pt x="7" y="32"/>
                        </a:lnTo>
                        <a:lnTo>
                          <a:pt x="20" y="35"/>
                        </a:lnTo>
                        <a:lnTo>
                          <a:pt x="60" y="32"/>
                        </a:lnTo>
                        <a:lnTo>
                          <a:pt x="78" y="32"/>
                        </a:lnTo>
                        <a:lnTo>
                          <a:pt x="69" y="19"/>
                        </a:lnTo>
                        <a:lnTo>
                          <a:pt x="47" y="25"/>
                        </a:lnTo>
                        <a:lnTo>
                          <a:pt x="23" y="27"/>
                        </a:lnTo>
                        <a:lnTo>
                          <a:pt x="16" y="27"/>
                        </a:lnTo>
                        <a:lnTo>
                          <a:pt x="41" y="20"/>
                        </a:lnTo>
                        <a:lnTo>
                          <a:pt x="68" y="13"/>
                        </a:lnTo>
                        <a:lnTo>
                          <a:pt x="66"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20" name="Oval 301"/>
                  <p:cNvSpPr>
                    <a:spLocks noChangeArrowheads="1"/>
                  </p:cNvSpPr>
                  <p:nvPr/>
                </p:nvSpPr>
                <p:spPr bwMode="auto">
                  <a:xfrm>
                    <a:off x="3839" y="3125"/>
                    <a:ext cx="22" cy="21"/>
                  </a:xfrm>
                  <a:prstGeom prst="ellipse">
                    <a:avLst/>
                  </a:prstGeom>
                  <a:solidFill>
                    <a:srgbClr val="008080"/>
                  </a:solidFill>
                  <a:ln w="12700">
                    <a:noFill/>
                    <a:round/>
                    <a:headEnd/>
                    <a:tailEnd/>
                  </a:ln>
                  <a:effectLst>
                    <a:outerShdw dist="107763" dir="2700000" algn="ctr" rotWithShape="0">
                      <a:srgbClr val="676767"/>
                    </a:outerShdw>
                  </a:effectLst>
                </p:spPr>
                <p:txBody>
                  <a:bodyPr wrap="none" anchor="ctr"/>
                  <a:lstStyle/>
                  <a:p>
                    <a:pPr>
                      <a:defRPr/>
                    </a:pPr>
                    <a:endParaRPr lang="en-US"/>
                  </a:p>
                </p:txBody>
              </p:sp>
            </p:grpSp>
            <p:grpSp>
              <p:nvGrpSpPr>
                <p:cNvPr id="9810" name="Group 308"/>
                <p:cNvGrpSpPr>
                  <a:grpSpLocks/>
                </p:cNvGrpSpPr>
                <p:nvPr/>
              </p:nvGrpSpPr>
              <p:grpSpPr bwMode="auto">
                <a:xfrm>
                  <a:off x="4259" y="2893"/>
                  <a:ext cx="66" cy="132"/>
                  <a:chOff x="4259" y="2893"/>
                  <a:chExt cx="66" cy="132"/>
                </a:xfrm>
              </p:grpSpPr>
              <p:sp>
                <p:nvSpPr>
                  <p:cNvPr id="21" name="Freeform 303"/>
                  <p:cNvSpPr>
                    <a:spLocks/>
                  </p:cNvSpPr>
                  <p:nvPr/>
                </p:nvSpPr>
                <p:spPr bwMode="auto">
                  <a:xfrm>
                    <a:off x="4259" y="2893"/>
                    <a:ext cx="66" cy="132"/>
                  </a:xfrm>
                  <a:custGeom>
                    <a:avLst/>
                    <a:gdLst/>
                    <a:ahLst/>
                    <a:cxnLst>
                      <a:cxn ang="0">
                        <a:pos x="0" y="36"/>
                      </a:cxn>
                      <a:cxn ang="0">
                        <a:pos x="2" y="44"/>
                      </a:cxn>
                      <a:cxn ang="0">
                        <a:pos x="7" y="50"/>
                      </a:cxn>
                      <a:cxn ang="0">
                        <a:pos x="9" y="61"/>
                      </a:cxn>
                      <a:cxn ang="0">
                        <a:pos x="10" y="75"/>
                      </a:cxn>
                      <a:cxn ang="0">
                        <a:pos x="10" y="90"/>
                      </a:cxn>
                      <a:cxn ang="0">
                        <a:pos x="9" y="100"/>
                      </a:cxn>
                      <a:cxn ang="0">
                        <a:pos x="3" y="111"/>
                      </a:cxn>
                      <a:cxn ang="0">
                        <a:pos x="2" y="118"/>
                      </a:cxn>
                      <a:cxn ang="0">
                        <a:pos x="4" y="123"/>
                      </a:cxn>
                      <a:cxn ang="0">
                        <a:pos x="7" y="127"/>
                      </a:cxn>
                      <a:cxn ang="0">
                        <a:pos x="12" y="130"/>
                      </a:cxn>
                      <a:cxn ang="0">
                        <a:pos x="19" y="131"/>
                      </a:cxn>
                      <a:cxn ang="0">
                        <a:pos x="28" y="127"/>
                      </a:cxn>
                      <a:cxn ang="0">
                        <a:pos x="35" y="119"/>
                      </a:cxn>
                      <a:cxn ang="0">
                        <a:pos x="42" y="109"/>
                      </a:cxn>
                      <a:cxn ang="0">
                        <a:pos x="48" y="97"/>
                      </a:cxn>
                      <a:cxn ang="0">
                        <a:pos x="50" y="88"/>
                      </a:cxn>
                      <a:cxn ang="0">
                        <a:pos x="50" y="82"/>
                      </a:cxn>
                      <a:cxn ang="0">
                        <a:pos x="50" y="66"/>
                      </a:cxn>
                      <a:cxn ang="0">
                        <a:pos x="53" y="54"/>
                      </a:cxn>
                      <a:cxn ang="0">
                        <a:pos x="59" y="44"/>
                      </a:cxn>
                      <a:cxn ang="0">
                        <a:pos x="64" y="30"/>
                      </a:cxn>
                      <a:cxn ang="0">
                        <a:pos x="65" y="21"/>
                      </a:cxn>
                      <a:cxn ang="0">
                        <a:pos x="64" y="14"/>
                      </a:cxn>
                      <a:cxn ang="0">
                        <a:pos x="63" y="9"/>
                      </a:cxn>
                      <a:cxn ang="0">
                        <a:pos x="59" y="7"/>
                      </a:cxn>
                      <a:cxn ang="0">
                        <a:pos x="56" y="7"/>
                      </a:cxn>
                      <a:cxn ang="0">
                        <a:pos x="50" y="3"/>
                      </a:cxn>
                      <a:cxn ang="0">
                        <a:pos x="41" y="0"/>
                      </a:cxn>
                      <a:cxn ang="0">
                        <a:pos x="31" y="1"/>
                      </a:cxn>
                      <a:cxn ang="0">
                        <a:pos x="17" y="3"/>
                      </a:cxn>
                      <a:cxn ang="0">
                        <a:pos x="22" y="10"/>
                      </a:cxn>
                      <a:cxn ang="0">
                        <a:pos x="25" y="19"/>
                      </a:cxn>
                      <a:cxn ang="0">
                        <a:pos x="25" y="28"/>
                      </a:cxn>
                      <a:cxn ang="0">
                        <a:pos x="23" y="35"/>
                      </a:cxn>
                      <a:cxn ang="0">
                        <a:pos x="16" y="41"/>
                      </a:cxn>
                      <a:cxn ang="0">
                        <a:pos x="8" y="41"/>
                      </a:cxn>
                      <a:cxn ang="0">
                        <a:pos x="4" y="38"/>
                      </a:cxn>
                      <a:cxn ang="0">
                        <a:pos x="0" y="36"/>
                      </a:cxn>
                    </a:cxnLst>
                    <a:rect l="0" t="0" r="r" b="b"/>
                    <a:pathLst>
                      <a:path w="66" h="132">
                        <a:moveTo>
                          <a:pt x="0" y="36"/>
                        </a:moveTo>
                        <a:lnTo>
                          <a:pt x="2" y="44"/>
                        </a:lnTo>
                        <a:lnTo>
                          <a:pt x="7" y="50"/>
                        </a:lnTo>
                        <a:lnTo>
                          <a:pt x="9" y="61"/>
                        </a:lnTo>
                        <a:lnTo>
                          <a:pt x="10" y="75"/>
                        </a:lnTo>
                        <a:lnTo>
                          <a:pt x="10" y="90"/>
                        </a:lnTo>
                        <a:lnTo>
                          <a:pt x="9" y="100"/>
                        </a:lnTo>
                        <a:lnTo>
                          <a:pt x="3" y="111"/>
                        </a:lnTo>
                        <a:lnTo>
                          <a:pt x="2" y="118"/>
                        </a:lnTo>
                        <a:lnTo>
                          <a:pt x="4" y="123"/>
                        </a:lnTo>
                        <a:lnTo>
                          <a:pt x="7" y="127"/>
                        </a:lnTo>
                        <a:lnTo>
                          <a:pt x="12" y="130"/>
                        </a:lnTo>
                        <a:lnTo>
                          <a:pt x="19" y="131"/>
                        </a:lnTo>
                        <a:lnTo>
                          <a:pt x="28" y="127"/>
                        </a:lnTo>
                        <a:lnTo>
                          <a:pt x="35" y="119"/>
                        </a:lnTo>
                        <a:lnTo>
                          <a:pt x="42" y="109"/>
                        </a:lnTo>
                        <a:lnTo>
                          <a:pt x="48" y="97"/>
                        </a:lnTo>
                        <a:lnTo>
                          <a:pt x="50" y="88"/>
                        </a:lnTo>
                        <a:lnTo>
                          <a:pt x="50" y="82"/>
                        </a:lnTo>
                        <a:lnTo>
                          <a:pt x="50" y="66"/>
                        </a:lnTo>
                        <a:lnTo>
                          <a:pt x="53" y="54"/>
                        </a:lnTo>
                        <a:lnTo>
                          <a:pt x="59" y="44"/>
                        </a:lnTo>
                        <a:lnTo>
                          <a:pt x="64" y="30"/>
                        </a:lnTo>
                        <a:lnTo>
                          <a:pt x="65" y="21"/>
                        </a:lnTo>
                        <a:lnTo>
                          <a:pt x="64" y="14"/>
                        </a:lnTo>
                        <a:lnTo>
                          <a:pt x="63" y="9"/>
                        </a:lnTo>
                        <a:lnTo>
                          <a:pt x="59" y="7"/>
                        </a:lnTo>
                        <a:lnTo>
                          <a:pt x="56" y="7"/>
                        </a:lnTo>
                        <a:lnTo>
                          <a:pt x="50" y="3"/>
                        </a:lnTo>
                        <a:lnTo>
                          <a:pt x="41" y="0"/>
                        </a:lnTo>
                        <a:lnTo>
                          <a:pt x="31" y="1"/>
                        </a:lnTo>
                        <a:lnTo>
                          <a:pt x="17" y="3"/>
                        </a:lnTo>
                        <a:lnTo>
                          <a:pt x="22" y="10"/>
                        </a:lnTo>
                        <a:lnTo>
                          <a:pt x="25" y="19"/>
                        </a:lnTo>
                        <a:lnTo>
                          <a:pt x="25" y="28"/>
                        </a:lnTo>
                        <a:lnTo>
                          <a:pt x="23" y="35"/>
                        </a:lnTo>
                        <a:lnTo>
                          <a:pt x="16" y="41"/>
                        </a:lnTo>
                        <a:lnTo>
                          <a:pt x="8" y="41"/>
                        </a:lnTo>
                        <a:lnTo>
                          <a:pt x="4" y="38"/>
                        </a:lnTo>
                        <a:lnTo>
                          <a:pt x="0" y="36"/>
                        </a:lnTo>
                      </a:path>
                    </a:pathLst>
                  </a:custGeom>
                  <a:solidFill>
                    <a:srgbClr val="C0FFFF"/>
                  </a:solidFill>
                  <a:ln w="12700" cap="rnd" cmpd="sng">
                    <a:solidFill>
                      <a:srgbClr val="00808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22" name="Freeform 304"/>
                  <p:cNvSpPr>
                    <a:spLocks/>
                  </p:cNvSpPr>
                  <p:nvPr/>
                </p:nvSpPr>
                <p:spPr bwMode="auto">
                  <a:xfrm>
                    <a:off x="4269" y="2942"/>
                    <a:ext cx="10" cy="43"/>
                  </a:xfrm>
                  <a:custGeom>
                    <a:avLst/>
                    <a:gdLst/>
                    <a:ahLst/>
                    <a:cxnLst>
                      <a:cxn ang="0">
                        <a:pos x="0" y="0"/>
                      </a:cxn>
                      <a:cxn ang="0">
                        <a:pos x="5" y="1"/>
                      </a:cxn>
                      <a:cxn ang="0">
                        <a:pos x="9" y="0"/>
                      </a:cxn>
                      <a:cxn ang="0">
                        <a:pos x="9" y="14"/>
                      </a:cxn>
                      <a:cxn ang="0">
                        <a:pos x="9" y="29"/>
                      </a:cxn>
                      <a:cxn ang="0">
                        <a:pos x="6" y="42"/>
                      </a:cxn>
                      <a:cxn ang="0">
                        <a:pos x="1" y="41"/>
                      </a:cxn>
                      <a:cxn ang="0">
                        <a:pos x="2" y="35"/>
                      </a:cxn>
                      <a:cxn ang="0">
                        <a:pos x="5" y="36"/>
                      </a:cxn>
                      <a:cxn ang="0">
                        <a:pos x="6" y="30"/>
                      </a:cxn>
                      <a:cxn ang="0">
                        <a:pos x="2" y="30"/>
                      </a:cxn>
                      <a:cxn ang="0">
                        <a:pos x="2" y="24"/>
                      </a:cxn>
                      <a:cxn ang="0">
                        <a:pos x="6" y="25"/>
                      </a:cxn>
                      <a:cxn ang="0">
                        <a:pos x="6" y="18"/>
                      </a:cxn>
                      <a:cxn ang="0">
                        <a:pos x="2" y="19"/>
                      </a:cxn>
                      <a:cxn ang="0">
                        <a:pos x="2" y="12"/>
                      </a:cxn>
                      <a:cxn ang="0">
                        <a:pos x="7" y="12"/>
                      </a:cxn>
                      <a:cxn ang="0">
                        <a:pos x="6" y="6"/>
                      </a:cxn>
                      <a:cxn ang="0">
                        <a:pos x="1" y="8"/>
                      </a:cxn>
                      <a:cxn ang="0">
                        <a:pos x="0" y="0"/>
                      </a:cxn>
                    </a:cxnLst>
                    <a:rect l="0" t="0" r="r" b="b"/>
                    <a:pathLst>
                      <a:path w="10" h="43">
                        <a:moveTo>
                          <a:pt x="0" y="0"/>
                        </a:moveTo>
                        <a:lnTo>
                          <a:pt x="5" y="1"/>
                        </a:lnTo>
                        <a:lnTo>
                          <a:pt x="9" y="0"/>
                        </a:lnTo>
                        <a:lnTo>
                          <a:pt x="9" y="14"/>
                        </a:lnTo>
                        <a:lnTo>
                          <a:pt x="9" y="29"/>
                        </a:lnTo>
                        <a:lnTo>
                          <a:pt x="6" y="42"/>
                        </a:lnTo>
                        <a:lnTo>
                          <a:pt x="1" y="41"/>
                        </a:lnTo>
                        <a:lnTo>
                          <a:pt x="2" y="35"/>
                        </a:lnTo>
                        <a:lnTo>
                          <a:pt x="5" y="36"/>
                        </a:lnTo>
                        <a:lnTo>
                          <a:pt x="6" y="30"/>
                        </a:lnTo>
                        <a:lnTo>
                          <a:pt x="2" y="30"/>
                        </a:lnTo>
                        <a:lnTo>
                          <a:pt x="2" y="24"/>
                        </a:lnTo>
                        <a:lnTo>
                          <a:pt x="6" y="25"/>
                        </a:lnTo>
                        <a:lnTo>
                          <a:pt x="6" y="18"/>
                        </a:lnTo>
                        <a:lnTo>
                          <a:pt x="2" y="19"/>
                        </a:lnTo>
                        <a:lnTo>
                          <a:pt x="2" y="12"/>
                        </a:lnTo>
                        <a:lnTo>
                          <a:pt x="7" y="12"/>
                        </a:lnTo>
                        <a:lnTo>
                          <a:pt x="6" y="6"/>
                        </a:lnTo>
                        <a:lnTo>
                          <a:pt x="1" y="8"/>
                        </a:lnTo>
                        <a:lnTo>
                          <a:pt x="0"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23" name="Freeform 305"/>
                  <p:cNvSpPr>
                    <a:spLocks/>
                  </p:cNvSpPr>
                  <p:nvPr/>
                </p:nvSpPr>
                <p:spPr bwMode="auto">
                  <a:xfrm>
                    <a:off x="4275" y="2893"/>
                    <a:ext cx="38" cy="125"/>
                  </a:xfrm>
                  <a:custGeom>
                    <a:avLst/>
                    <a:gdLst/>
                    <a:ahLst/>
                    <a:cxnLst>
                      <a:cxn ang="0">
                        <a:pos x="4" y="6"/>
                      </a:cxn>
                      <a:cxn ang="0">
                        <a:pos x="13" y="9"/>
                      </a:cxn>
                      <a:cxn ang="0">
                        <a:pos x="21" y="14"/>
                      </a:cxn>
                      <a:cxn ang="0">
                        <a:pos x="31" y="22"/>
                      </a:cxn>
                      <a:cxn ang="0">
                        <a:pos x="32" y="27"/>
                      </a:cxn>
                      <a:cxn ang="0">
                        <a:pos x="31" y="44"/>
                      </a:cxn>
                      <a:cxn ang="0">
                        <a:pos x="27" y="59"/>
                      </a:cxn>
                      <a:cxn ang="0">
                        <a:pos x="26" y="68"/>
                      </a:cxn>
                      <a:cxn ang="0">
                        <a:pos x="26" y="78"/>
                      </a:cxn>
                      <a:cxn ang="0">
                        <a:pos x="25" y="90"/>
                      </a:cxn>
                      <a:cxn ang="0">
                        <a:pos x="21" y="99"/>
                      </a:cxn>
                      <a:cxn ang="0">
                        <a:pos x="11" y="115"/>
                      </a:cxn>
                      <a:cxn ang="0">
                        <a:pos x="4" y="123"/>
                      </a:cxn>
                      <a:cxn ang="0">
                        <a:pos x="0" y="124"/>
                      </a:cxn>
                      <a:cxn ang="0">
                        <a:pos x="7" y="121"/>
                      </a:cxn>
                      <a:cxn ang="0">
                        <a:pos x="13" y="115"/>
                      </a:cxn>
                      <a:cxn ang="0">
                        <a:pos x="22" y="102"/>
                      </a:cxn>
                      <a:cxn ang="0">
                        <a:pos x="26" y="94"/>
                      </a:cxn>
                      <a:cxn ang="0">
                        <a:pos x="28" y="82"/>
                      </a:cxn>
                      <a:cxn ang="0">
                        <a:pos x="28" y="71"/>
                      </a:cxn>
                      <a:cxn ang="0">
                        <a:pos x="28" y="62"/>
                      </a:cxn>
                      <a:cxn ang="0">
                        <a:pos x="31" y="50"/>
                      </a:cxn>
                      <a:cxn ang="0">
                        <a:pos x="34" y="38"/>
                      </a:cxn>
                      <a:cxn ang="0">
                        <a:pos x="37" y="27"/>
                      </a:cxn>
                      <a:cxn ang="0">
                        <a:pos x="36" y="16"/>
                      </a:cxn>
                      <a:cxn ang="0">
                        <a:pos x="35" y="9"/>
                      </a:cxn>
                      <a:cxn ang="0">
                        <a:pos x="33" y="7"/>
                      </a:cxn>
                      <a:cxn ang="0">
                        <a:pos x="28" y="2"/>
                      </a:cxn>
                      <a:cxn ang="0">
                        <a:pos x="23" y="0"/>
                      </a:cxn>
                      <a:cxn ang="0">
                        <a:pos x="15" y="1"/>
                      </a:cxn>
                      <a:cxn ang="0">
                        <a:pos x="9" y="2"/>
                      </a:cxn>
                      <a:cxn ang="0">
                        <a:pos x="3" y="2"/>
                      </a:cxn>
                      <a:cxn ang="0">
                        <a:pos x="4" y="6"/>
                      </a:cxn>
                    </a:cxnLst>
                    <a:rect l="0" t="0" r="r" b="b"/>
                    <a:pathLst>
                      <a:path w="38" h="125">
                        <a:moveTo>
                          <a:pt x="4" y="6"/>
                        </a:moveTo>
                        <a:lnTo>
                          <a:pt x="13" y="9"/>
                        </a:lnTo>
                        <a:lnTo>
                          <a:pt x="21" y="14"/>
                        </a:lnTo>
                        <a:lnTo>
                          <a:pt x="31" y="22"/>
                        </a:lnTo>
                        <a:lnTo>
                          <a:pt x="32" y="27"/>
                        </a:lnTo>
                        <a:lnTo>
                          <a:pt x="31" y="44"/>
                        </a:lnTo>
                        <a:lnTo>
                          <a:pt x="27" y="59"/>
                        </a:lnTo>
                        <a:lnTo>
                          <a:pt x="26" y="68"/>
                        </a:lnTo>
                        <a:lnTo>
                          <a:pt x="26" y="78"/>
                        </a:lnTo>
                        <a:lnTo>
                          <a:pt x="25" y="90"/>
                        </a:lnTo>
                        <a:lnTo>
                          <a:pt x="21" y="99"/>
                        </a:lnTo>
                        <a:lnTo>
                          <a:pt x="11" y="115"/>
                        </a:lnTo>
                        <a:lnTo>
                          <a:pt x="4" y="123"/>
                        </a:lnTo>
                        <a:lnTo>
                          <a:pt x="0" y="124"/>
                        </a:lnTo>
                        <a:lnTo>
                          <a:pt x="7" y="121"/>
                        </a:lnTo>
                        <a:lnTo>
                          <a:pt x="13" y="115"/>
                        </a:lnTo>
                        <a:lnTo>
                          <a:pt x="22" y="102"/>
                        </a:lnTo>
                        <a:lnTo>
                          <a:pt x="26" y="94"/>
                        </a:lnTo>
                        <a:lnTo>
                          <a:pt x="28" y="82"/>
                        </a:lnTo>
                        <a:lnTo>
                          <a:pt x="28" y="71"/>
                        </a:lnTo>
                        <a:lnTo>
                          <a:pt x="28" y="62"/>
                        </a:lnTo>
                        <a:lnTo>
                          <a:pt x="31" y="50"/>
                        </a:lnTo>
                        <a:lnTo>
                          <a:pt x="34" y="38"/>
                        </a:lnTo>
                        <a:lnTo>
                          <a:pt x="37" y="27"/>
                        </a:lnTo>
                        <a:lnTo>
                          <a:pt x="36" y="16"/>
                        </a:lnTo>
                        <a:lnTo>
                          <a:pt x="35" y="9"/>
                        </a:lnTo>
                        <a:lnTo>
                          <a:pt x="33" y="7"/>
                        </a:lnTo>
                        <a:lnTo>
                          <a:pt x="28" y="2"/>
                        </a:lnTo>
                        <a:lnTo>
                          <a:pt x="23" y="0"/>
                        </a:lnTo>
                        <a:lnTo>
                          <a:pt x="15" y="1"/>
                        </a:lnTo>
                        <a:lnTo>
                          <a:pt x="9" y="2"/>
                        </a:lnTo>
                        <a:lnTo>
                          <a:pt x="3" y="2"/>
                        </a:lnTo>
                        <a:lnTo>
                          <a:pt x="4" y="6"/>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24" name="Freeform 306"/>
                  <p:cNvSpPr>
                    <a:spLocks/>
                  </p:cNvSpPr>
                  <p:nvPr/>
                </p:nvSpPr>
                <p:spPr bwMode="auto">
                  <a:xfrm>
                    <a:off x="4280" y="2942"/>
                    <a:ext cx="9" cy="42"/>
                  </a:xfrm>
                  <a:custGeom>
                    <a:avLst/>
                    <a:gdLst/>
                    <a:ahLst/>
                    <a:cxnLst>
                      <a:cxn ang="0">
                        <a:pos x="2" y="0"/>
                      </a:cxn>
                      <a:cxn ang="0">
                        <a:pos x="4" y="12"/>
                      </a:cxn>
                      <a:cxn ang="0">
                        <a:pos x="4" y="20"/>
                      </a:cxn>
                      <a:cxn ang="0">
                        <a:pos x="3" y="34"/>
                      </a:cxn>
                      <a:cxn ang="0">
                        <a:pos x="0" y="41"/>
                      </a:cxn>
                      <a:cxn ang="0">
                        <a:pos x="4" y="39"/>
                      </a:cxn>
                      <a:cxn ang="0">
                        <a:pos x="6" y="34"/>
                      </a:cxn>
                      <a:cxn ang="0">
                        <a:pos x="8" y="27"/>
                      </a:cxn>
                      <a:cxn ang="0">
                        <a:pos x="8" y="18"/>
                      </a:cxn>
                      <a:cxn ang="0">
                        <a:pos x="8" y="0"/>
                      </a:cxn>
                      <a:cxn ang="0">
                        <a:pos x="2" y="0"/>
                      </a:cxn>
                    </a:cxnLst>
                    <a:rect l="0" t="0" r="r" b="b"/>
                    <a:pathLst>
                      <a:path w="9" h="42">
                        <a:moveTo>
                          <a:pt x="2" y="0"/>
                        </a:moveTo>
                        <a:lnTo>
                          <a:pt x="4" y="12"/>
                        </a:lnTo>
                        <a:lnTo>
                          <a:pt x="4" y="20"/>
                        </a:lnTo>
                        <a:lnTo>
                          <a:pt x="3" y="34"/>
                        </a:lnTo>
                        <a:lnTo>
                          <a:pt x="0" y="41"/>
                        </a:lnTo>
                        <a:lnTo>
                          <a:pt x="4" y="39"/>
                        </a:lnTo>
                        <a:lnTo>
                          <a:pt x="6" y="34"/>
                        </a:lnTo>
                        <a:lnTo>
                          <a:pt x="8" y="27"/>
                        </a:lnTo>
                        <a:lnTo>
                          <a:pt x="8" y="18"/>
                        </a:lnTo>
                        <a:lnTo>
                          <a:pt x="8" y="0"/>
                        </a:lnTo>
                        <a:lnTo>
                          <a:pt x="2"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25" name="Oval 307"/>
                  <p:cNvSpPr>
                    <a:spLocks noChangeArrowheads="1"/>
                  </p:cNvSpPr>
                  <p:nvPr/>
                </p:nvSpPr>
                <p:spPr bwMode="auto">
                  <a:xfrm>
                    <a:off x="4291" y="2921"/>
                    <a:ext cx="8" cy="12"/>
                  </a:xfrm>
                  <a:prstGeom prst="ellipse">
                    <a:avLst/>
                  </a:prstGeom>
                  <a:solidFill>
                    <a:srgbClr val="008080"/>
                  </a:solidFill>
                  <a:ln w="12700">
                    <a:noFill/>
                    <a:round/>
                    <a:headEnd/>
                    <a:tailEnd/>
                  </a:ln>
                  <a:effectLst>
                    <a:outerShdw dist="107763" dir="2700000" algn="ctr" rotWithShape="0">
                      <a:srgbClr val="676767"/>
                    </a:outerShdw>
                  </a:effectLst>
                </p:spPr>
                <p:txBody>
                  <a:bodyPr wrap="none" anchor="ctr"/>
                  <a:lstStyle/>
                  <a:p>
                    <a:pPr>
                      <a:defRPr/>
                    </a:pPr>
                    <a:endParaRPr lang="en-US"/>
                  </a:p>
                </p:txBody>
              </p:sp>
            </p:grpSp>
          </p:grpSp>
          <p:grpSp>
            <p:nvGrpSpPr>
              <p:cNvPr id="9791" name="Group 313"/>
              <p:cNvGrpSpPr>
                <a:grpSpLocks/>
              </p:cNvGrpSpPr>
              <p:nvPr/>
            </p:nvGrpSpPr>
            <p:grpSpPr bwMode="auto">
              <a:xfrm>
                <a:off x="4035" y="2756"/>
                <a:ext cx="88" cy="76"/>
                <a:chOff x="4035" y="2756"/>
                <a:chExt cx="88" cy="76"/>
              </a:xfrm>
            </p:grpSpPr>
            <p:sp>
              <p:nvSpPr>
                <p:cNvPr id="26" name="Freeform 310"/>
                <p:cNvSpPr>
                  <a:spLocks/>
                </p:cNvSpPr>
                <p:nvPr/>
              </p:nvSpPr>
              <p:spPr bwMode="auto">
                <a:xfrm>
                  <a:off x="4035" y="2756"/>
                  <a:ext cx="88" cy="76"/>
                </a:xfrm>
                <a:custGeom>
                  <a:avLst/>
                  <a:gdLst/>
                  <a:ahLst/>
                  <a:cxnLst>
                    <a:cxn ang="0">
                      <a:pos x="3" y="75"/>
                    </a:cxn>
                    <a:cxn ang="0">
                      <a:pos x="25" y="73"/>
                    </a:cxn>
                    <a:cxn ang="0">
                      <a:pos x="40" y="65"/>
                    </a:cxn>
                    <a:cxn ang="0">
                      <a:pos x="58" y="54"/>
                    </a:cxn>
                    <a:cxn ang="0">
                      <a:pos x="73" y="41"/>
                    </a:cxn>
                    <a:cxn ang="0">
                      <a:pos x="87" y="28"/>
                    </a:cxn>
                    <a:cxn ang="0">
                      <a:pos x="79" y="11"/>
                    </a:cxn>
                    <a:cxn ang="0">
                      <a:pos x="71" y="0"/>
                    </a:cxn>
                    <a:cxn ang="0">
                      <a:pos x="0" y="32"/>
                    </a:cxn>
                    <a:cxn ang="0">
                      <a:pos x="3" y="75"/>
                    </a:cxn>
                  </a:cxnLst>
                  <a:rect l="0" t="0" r="r" b="b"/>
                  <a:pathLst>
                    <a:path w="88" h="76">
                      <a:moveTo>
                        <a:pt x="3" y="75"/>
                      </a:moveTo>
                      <a:lnTo>
                        <a:pt x="25" y="73"/>
                      </a:lnTo>
                      <a:lnTo>
                        <a:pt x="40" y="65"/>
                      </a:lnTo>
                      <a:lnTo>
                        <a:pt x="58" y="54"/>
                      </a:lnTo>
                      <a:lnTo>
                        <a:pt x="73" y="41"/>
                      </a:lnTo>
                      <a:lnTo>
                        <a:pt x="87" y="28"/>
                      </a:lnTo>
                      <a:lnTo>
                        <a:pt x="79" y="11"/>
                      </a:lnTo>
                      <a:lnTo>
                        <a:pt x="71" y="0"/>
                      </a:lnTo>
                      <a:lnTo>
                        <a:pt x="0" y="32"/>
                      </a:lnTo>
                      <a:lnTo>
                        <a:pt x="3" y="75"/>
                      </a:lnTo>
                    </a:path>
                  </a:pathLst>
                </a:custGeom>
                <a:solidFill>
                  <a:srgbClr val="FF80FF"/>
                </a:solidFill>
                <a:ln w="12700" cap="rnd" cmpd="sng">
                  <a:solidFill>
                    <a:srgbClr val="80008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27" name="Freeform 311"/>
                <p:cNvSpPr>
                  <a:spLocks/>
                </p:cNvSpPr>
                <p:nvPr/>
              </p:nvSpPr>
              <p:spPr bwMode="auto">
                <a:xfrm>
                  <a:off x="4043" y="2789"/>
                  <a:ext cx="60" cy="34"/>
                </a:xfrm>
                <a:custGeom>
                  <a:avLst/>
                  <a:gdLst/>
                  <a:ahLst/>
                  <a:cxnLst>
                    <a:cxn ang="0">
                      <a:pos x="0" y="33"/>
                    </a:cxn>
                    <a:cxn ang="0">
                      <a:pos x="9" y="32"/>
                    </a:cxn>
                    <a:cxn ang="0">
                      <a:pos x="28" y="24"/>
                    </a:cxn>
                    <a:cxn ang="0">
                      <a:pos x="50" y="11"/>
                    </a:cxn>
                    <a:cxn ang="0">
                      <a:pos x="59" y="0"/>
                    </a:cxn>
                    <a:cxn ang="0">
                      <a:pos x="52" y="4"/>
                    </a:cxn>
                    <a:cxn ang="0">
                      <a:pos x="44" y="9"/>
                    </a:cxn>
                    <a:cxn ang="0">
                      <a:pos x="33" y="15"/>
                    </a:cxn>
                    <a:cxn ang="0">
                      <a:pos x="26" y="18"/>
                    </a:cxn>
                    <a:cxn ang="0">
                      <a:pos x="8" y="23"/>
                    </a:cxn>
                    <a:cxn ang="0">
                      <a:pos x="0" y="33"/>
                    </a:cxn>
                  </a:cxnLst>
                  <a:rect l="0" t="0" r="r" b="b"/>
                  <a:pathLst>
                    <a:path w="60" h="34">
                      <a:moveTo>
                        <a:pt x="0" y="33"/>
                      </a:moveTo>
                      <a:lnTo>
                        <a:pt x="9" y="32"/>
                      </a:lnTo>
                      <a:lnTo>
                        <a:pt x="28" y="24"/>
                      </a:lnTo>
                      <a:lnTo>
                        <a:pt x="50" y="11"/>
                      </a:lnTo>
                      <a:lnTo>
                        <a:pt x="59" y="0"/>
                      </a:lnTo>
                      <a:lnTo>
                        <a:pt x="52" y="4"/>
                      </a:lnTo>
                      <a:lnTo>
                        <a:pt x="44" y="9"/>
                      </a:lnTo>
                      <a:lnTo>
                        <a:pt x="33" y="15"/>
                      </a:lnTo>
                      <a:lnTo>
                        <a:pt x="26" y="18"/>
                      </a:lnTo>
                      <a:lnTo>
                        <a:pt x="8" y="23"/>
                      </a:lnTo>
                      <a:lnTo>
                        <a:pt x="0" y="33"/>
                      </a:lnTo>
                    </a:path>
                  </a:pathLst>
                </a:custGeom>
                <a:solidFill>
                  <a:srgbClr val="800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28" name="Freeform 312"/>
                <p:cNvSpPr>
                  <a:spLocks/>
                </p:cNvSpPr>
                <p:nvPr/>
              </p:nvSpPr>
              <p:spPr bwMode="auto">
                <a:xfrm>
                  <a:off x="4058" y="2793"/>
                  <a:ext cx="35" cy="10"/>
                </a:xfrm>
                <a:custGeom>
                  <a:avLst/>
                  <a:gdLst/>
                  <a:ahLst/>
                  <a:cxnLst>
                    <a:cxn ang="0">
                      <a:pos x="0" y="9"/>
                    </a:cxn>
                    <a:cxn ang="0">
                      <a:pos x="15" y="6"/>
                    </a:cxn>
                    <a:cxn ang="0">
                      <a:pos x="34" y="0"/>
                    </a:cxn>
                    <a:cxn ang="0">
                      <a:pos x="14" y="5"/>
                    </a:cxn>
                    <a:cxn ang="0">
                      <a:pos x="0" y="9"/>
                    </a:cxn>
                  </a:cxnLst>
                  <a:rect l="0" t="0" r="r" b="b"/>
                  <a:pathLst>
                    <a:path w="35" h="10">
                      <a:moveTo>
                        <a:pt x="0" y="9"/>
                      </a:moveTo>
                      <a:lnTo>
                        <a:pt x="15" y="6"/>
                      </a:lnTo>
                      <a:lnTo>
                        <a:pt x="34" y="0"/>
                      </a:lnTo>
                      <a:lnTo>
                        <a:pt x="14" y="5"/>
                      </a:lnTo>
                      <a:lnTo>
                        <a:pt x="0" y="9"/>
                      </a:lnTo>
                    </a:path>
                  </a:pathLst>
                </a:custGeom>
                <a:solidFill>
                  <a:srgbClr val="800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nvGrpSpPr>
              <p:cNvPr id="9792" name="Group 323"/>
              <p:cNvGrpSpPr>
                <a:grpSpLocks/>
              </p:cNvGrpSpPr>
              <p:nvPr/>
            </p:nvGrpSpPr>
            <p:grpSpPr bwMode="auto">
              <a:xfrm>
                <a:off x="3919" y="2650"/>
                <a:ext cx="196" cy="194"/>
                <a:chOff x="3919" y="2650"/>
                <a:chExt cx="196" cy="194"/>
              </a:xfrm>
            </p:grpSpPr>
            <p:grpSp>
              <p:nvGrpSpPr>
                <p:cNvPr id="9793" name="Group 321"/>
                <p:cNvGrpSpPr>
                  <a:grpSpLocks/>
                </p:cNvGrpSpPr>
                <p:nvPr/>
              </p:nvGrpSpPr>
              <p:grpSpPr bwMode="auto">
                <a:xfrm>
                  <a:off x="3919" y="2650"/>
                  <a:ext cx="196" cy="194"/>
                  <a:chOff x="3919" y="2650"/>
                  <a:chExt cx="196" cy="194"/>
                </a:xfrm>
              </p:grpSpPr>
              <p:sp>
                <p:nvSpPr>
                  <p:cNvPr id="29" name="Freeform 314"/>
                  <p:cNvSpPr>
                    <a:spLocks/>
                  </p:cNvSpPr>
                  <p:nvPr/>
                </p:nvSpPr>
                <p:spPr bwMode="auto">
                  <a:xfrm>
                    <a:off x="3919" y="2650"/>
                    <a:ext cx="196" cy="194"/>
                  </a:xfrm>
                  <a:custGeom>
                    <a:avLst/>
                    <a:gdLst/>
                    <a:ahLst/>
                    <a:cxnLst>
                      <a:cxn ang="0">
                        <a:pos x="37" y="58"/>
                      </a:cxn>
                      <a:cxn ang="0">
                        <a:pos x="41" y="67"/>
                      </a:cxn>
                      <a:cxn ang="0">
                        <a:pos x="43" y="71"/>
                      </a:cxn>
                      <a:cxn ang="0">
                        <a:pos x="38" y="77"/>
                      </a:cxn>
                      <a:cxn ang="0">
                        <a:pos x="28" y="83"/>
                      </a:cxn>
                      <a:cxn ang="0">
                        <a:pos x="29" y="90"/>
                      </a:cxn>
                      <a:cxn ang="0">
                        <a:pos x="26" y="95"/>
                      </a:cxn>
                      <a:cxn ang="0">
                        <a:pos x="16" y="98"/>
                      </a:cxn>
                      <a:cxn ang="0">
                        <a:pos x="0" y="118"/>
                      </a:cxn>
                      <a:cxn ang="0">
                        <a:pos x="0" y="121"/>
                      </a:cxn>
                      <a:cxn ang="0">
                        <a:pos x="6" y="119"/>
                      </a:cxn>
                      <a:cxn ang="0">
                        <a:pos x="26" y="118"/>
                      </a:cxn>
                      <a:cxn ang="0">
                        <a:pos x="40" y="120"/>
                      </a:cxn>
                      <a:cxn ang="0">
                        <a:pos x="51" y="123"/>
                      </a:cxn>
                      <a:cxn ang="0">
                        <a:pos x="63" y="132"/>
                      </a:cxn>
                      <a:cxn ang="0">
                        <a:pos x="68" y="124"/>
                      </a:cxn>
                      <a:cxn ang="0">
                        <a:pos x="83" y="116"/>
                      </a:cxn>
                      <a:cxn ang="0">
                        <a:pos x="88" y="115"/>
                      </a:cxn>
                      <a:cxn ang="0">
                        <a:pos x="85" y="125"/>
                      </a:cxn>
                      <a:cxn ang="0">
                        <a:pos x="78" y="135"/>
                      </a:cxn>
                      <a:cxn ang="0">
                        <a:pos x="85" y="142"/>
                      </a:cxn>
                      <a:cxn ang="0">
                        <a:pos x="97" y="154"/>
                      </a:cxn>
                      <a:cxn ang="0">
                        <a:pos x="103" y="166"/>
                      </a:cxn>
                      <a:cxn ang="0">
                        <a:pos x="107" y="182"/>
                      </a:cxn>
                      <a:cxn ang="0">
                        <a:pos x="105" y="189"/>
                      </a:cxn>
                      <a:cxn ang="0">
                        <a:pos x="104" y="193"/>
                      </a:cxn>
                      <a:cxn ang="0">
                        <a:pos x="122" y="175"/>
                      </a:cxn>
                      <a:cxn ang="0">
                        <a:pos x="136" y="158"/>
                      </a:cxn>
                      <a:cxn ang="0">
                        <a:pos x="148" y="145"/>
                      </a:cxn>
                      <a:cxn ang="0">
                        <a:pos x="153" y="138"/>
                      </a:cxn>
                      <a:cxn ang="0">
                        <a:pos x="168" y="129"/>
                      </a:cxn>
                      <a:cxn ang="0">
                        <a:pos x="175" y="125"/>
                      </a:cxn>
                      <a:cxn ang="0">
                        <a:pos x="187" y="111"/>
                      </a:cxn>
                      <a:cxn ang="0">
                        <a:pos x="194" y="91"/>
                      </a:cxn>
                      <a:cxn ang="0">
                        <a:pos x="195" y="77"/>
                      </a:cxn>
                      <a:cxn ang="0">
                        <a:pos x="194" y="71"/>
                      </a:cxn>
                      <a:cxn ang="0">
                        <a:pos x="190" y="62"/>
                      </a:cxn>
                      <a:cxn ang="0">
                        <a:pos x="182" y="47"/>
                      </a:cxn>
                      <a:cxn ang="0">
                        <a:pos x="177" y="36"/>
                      </a:cxn>
                      <a:cxn ang="0">
                        <a:pos x="168" y="25"/>
                      </a:cxn>
                      <a:cxn ang="0">
                        <a:pos x="165" y="19"/>
                      </a:cxn>
                      <a:cxn ang="0">
                        <a:pos x="156" y="0"/>
                      </a:cxn>
                      <a:cxn ang="0">
                        <a:pos x="140" y="7"/>
                      </a:cxn>
                      <a:cxn ang="0">
                        <a:pos x="109" y="21"/>
                      </a:cxn>
                      <a:cxn ang="0">
                        <a:pos x="70" y="40"/>
                      </a:cxn>
                      <a:cxn ang="0">
                        <a:pos x="37" y="58"/>
                      </a:cxn>
                    </a:cxnLst>
                    <a:rect l="0" t="0" r="r" b="b"/>
                    <a:pathLst>
                      <a:path w="196" h="194">
                        <a:moveTo>
                          <a:pt x="37" y="58"/>
                        </a:moveTo>
                        <a:lnTo>
                          <a:pt x="41" y="67"/>
                        </a:lnTo>
                        <a:lnTo>
                          <a:pt x="43" y="71"/>
                        </a:lnTo>
                        <a:lnTo>
                          <a:pt x="38" y="77"/>
                        </a:lnTo>
                        <a:lnTo>
                          <a:pt x="28" y="83"/>
                        </a:lnTo>
                        <a:lnTo>
                          <a:pt x="29" y="90"/>
                        </a:lnTo>
                        <a:lnTo>
                          <a:pt x="26" y="95"/>
                        </a:lnTo>
                        <a:lnTo>
                          <a:pt x="16" y="98"/>
                        </a:lnTo>
                        <a:lnTo>
                          <a:pt x="0" y="118"/>
                        </a:lnTo>
                        <a:lnTo>
                          <a:pt x="0" y="121"/>
                        </a:lnTo>
                        <a:lnTo>
                          <a:pt x="6" y="119"/>
                        </a:lnTo>
                        <a:lnTo>
                          <a:pt x="26" y="118"/>
                        </a:lnTo>
                        <a:lnTo>
                          <a:pt x="40" y="120"/>
                        </a:lnTo>
                        <a:lnTo>
                          <a:pt x="51" y="123"/>
                        </a:lnTo>
                        <a:lnTo>
                          <a:pt x="63" y="132"/>
                        </a:lnTo>
                        <a:lnTo>
                          <a:pt x="68" y="124"/>
                        </a:lnTo>
                        <a:lnTo>
                          <a:pt x="83" y="116"/>
                        </a:lnTo>
                        <a:lnTo>
                          <a:pt x="88" y="115"/>
                        </a:lnTo>
                        <a:lnTo>
                          <a:pt x="85" y="125"/>
                        </a:lnTo>
                        <a:lnTo>
                          <a:pt x="78" y="135"/>
                        </a:lnTo>
                        <a:lnTo>
                          <a:pt x="85" y="142"/>
                        </a:lnTo>
                        <a:lnTo>
                          <a:pt x="97" y="154"/>
                        </a:lnTo>
                        <a:lnTo>
                          <a:pt x="103" y="166"/>
                        </a:lnTo>
                        <a:lnTo>
                          <a:pt x="107" y="182"/>
                        </a:lnTo>
                        <a:lnTo>
                          <a:pt x="105" y="189"/>
                        </a:lnTo>
                        <a:lnTo>
                          <a:pt x="104" y="193"/>
                        </a:lnTo>
                        <a:lnTo>
                          <a:pt x="122" y="175"/>
                        </a:lnTo>
                        <a:lnTo>
                          <a:pt x="136" y="158"/>
                        </a:lnTo>
                        <a:lnTo>
                          <a:pt x="148" y="145"/>
                        </a:lnTo>
                        <a:lnTo>
                          <a:pt x="153" y="138"/>
                        </a:lnTo>
                        <a:lnTo>
                          <a:pt x="168" y="129"/>
                        </a:lnTo>
                        <a:lnTo>
                          <a:pt x="175" y="125"/>
                        </a:lnTo>
                        <a:lnTo>
                          <a:pt x="187" y="111"/>
                        </a:lnTo>
                        <a:lnTo>
                          <a:pt x="194" y="91"/>
                        </a:lnTo>
                        <a:lnTo>
                          <a:pt x="195" y="77"/>
                        </a:lnTo>
                        <a:lnTo>
                          <a:pt x="194" y="71"/>
                        </a:lnTo>
                        <a:lnTo>
                          <a:pt x="190" y="62"/>
                        </a:lnTo>
                        <a:lnTo>
                          <a:pt x="182" y="47"/>
                        </a:lnTo>
                        <a:lnTo>
                          <a:pt x="177" y="36"/>
                        </a:lnTo>
                        <a:lnTo>
                          <a:pt x="168" y="25"/>
                        </a:lnTo>
                        <a:lnTo>
                          <a:pt x="165" y="19"/>
                        </a:lnTo>
                        <a:lnTo>
                          <a:pt x="156" y="0"/>
                        </a:lnTo>
                        <a:lnTo>
                          <a:pt x="140" y="7"/>
                        </a:lnTo>
                        <a:lnTo>
                          <a:pt x="109" y="21"/>
                        </a:lnTo>
                        <a:lnTo>
                          <a:pt x="70" y="40"/>
                        </a:lnTo>
                        <a:lnTo>
                          <a:pt x="37" y="58"/>
                        </a:lnTo>
                      </a:path>
                    </a:pathLst>
                  </a:custGeom>
                  <a:solidFill>
                    <a:srgbClr val="FFC0FF"/>
                  </a:solidFill>
                  <a:ln w="12700" cap="rnd" cmpd="sng">
                    <a:solidFill>
                      <a:srgbClr val="80008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0" name="Freeform 315"/>
                  <p:cNvSpPr>
                    <a:spLocks/>
                  </p:cNvSpPr>
                  <p:nvPr/>
                </p:nvSpPr>
                <p:spPr bwMode="auto">
                  <a:xfrm>
                    <a:off x="3938" y="2740"/>
                    <a:ext cx="67" cy="11"/>
                  </a:xfrm>
                  <a:custGeom>
                    <a:avLst/>
                    <a:gdLst/>
                    <a:ahLst/>
                    <a:cxnLst>
                      <a:cxn ang="0">
                        <a:pos x="0" y="6"/>
                      </a:cxn>
                      <a:cxn ang="0">
                        <a:pos x="14" y="4"/>
                      </a:cxn>
                      <a:cxn ang="0">
                        <a:pos x="18" y="4"/>
                      </a:cxn>
                      <a:cxn ang="0">
                        <a:pos x="38" y="6"/>
                      </a:cxn>
                      <a:cxn ang="0">
                        <a:pos x="46" y="8"/>
                      </a:cxn>
                      <a:cxn ang="0">
                        <a:pos x="66" y="10"/>
                      </a:cxn>
                      <a:cxn ang="0">
                        <a:pos x="43" y="4"/>
                      </a:cxn>
                      <a:cxn ang="0">
                        <a:pos x="28" y="1"/>
                      </a:cxn>
                      <a:cxn ang="0">
                        <a:pos x="18" y="0"/>
                      </a:cxn>
                      <a:cxn ang="0">
                        <a:pos x="9" y="0"/>
                      </a:cxn>
                      <a:cxn ang="0">
                        <a:pos x="8" y="3"/>
                      </a:cxn>
                      <a:cxn ang="0">
                        <a:pos x="0" y="6"/>
                      </a:cxn>
                    </a:cxnLst>
                    <a:rect l="0" t="0" r="r" b="b"/>
                    <a:pathLst>
                      <a:path w="67" h="11">
                        <a:moveTo>
                          <a:pt x="0" y="6"/>
                        </a:moveTo>
                        <a:lnTo>
                          <a:pt x="14" y="4"/>
                        </a:lnTo>
                        <a:lnTo>
                          <a:pt x="18" y="4"/>
                        </a:lnTo>
                        <a:lnTo>
                          <a:pt x="38" y="6"/>
                        </a:lnTo>
                        <a:lnTo>
                          <a:pt x="46" y="8"/>
                        </a:lnTo>
                        <a:lnTo>
                          <a:pt x="66" y="10"/>
                        </a:lnTo>
                        <a:lnTo>
                          <a:pt x="43" y="4"/>
                        </a:lnTo>
                        <a:lnTo>
                          <a:pt x="28" y="1"/>
                        </a:lnTo>
                        <a:lnTo>
                          <a:pt x="18" y="0"/>
                        </a:lnTo>
                        <a:lnTo>
                          <a:pt x="9" y="0"/>
                        </a:lnTo>
                        <a:lnTo>
                          <a:pt x="8" y="3"/>
                        </a:lnTo>
                        <a:lnTo>
                          <a:pt x="0" y="6"/>
                        </a:lnTo>
                      </a:path>
                    </a:pathLst>
                  </a:custGeom>
                  <a:solidFill>
                    <a:srgbClr val="800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31" name="Freeform 316"/>
                  <p:cNvSpPr>
                    <a:spLocks/>
                  </p:cNvSpPr>
                  <p:nvPr/>
                </p:nvSpPr>
                <p:spPr bwMode="auto">
                  <a:xfrm>
                    <a:off x="3956" y="2725"/>
                    <a:ext cx="82" cy="4"/>
                  </a:xfrm>
                  <a:custGeom>
                    <a:avLst/>
                    <a:gdLst/>
                    <a:ahLst/>
                    <a:cxnLst>
                      <a:cxn ang="0">
                        <a:pos x="0" y="2"/>
                      </a:cxn>
                      <a:cxn ang="0">
                        <a:pos x="12" y="2"/>
                      </a:cxn>
                      <a:cxn ang="0">
                        <a:pos x="18" y="2"/>
                      </a:cxn>
                      <a:cxn ang="0">
                        <a:pos x="36" y="2"/>
                      </a:cxn>
                      <a:cxn ang="0">
                        <a:pos x="44" y="1"/>
                      </a:cxn>
                      <a:cxn ang="0">
                        <a:pos x="63" y="2"/>
                      </a:cxn>
                      <a:cxn ang="0">
                        <a:pos x="81" y="3"/>
                      </a:cxn>
                      <a:cxn ang="0">
                        <a:pos x="71" y="1"/>
                      </a:cxn>
                      <a:cxn ang="0">
                        <a:pos x="49" y="0"/>
                      </a:cxn>
                      <a:cxn ang="0">
                        <a:pos x="40" y="0"/>
                      </a:cxn>
                      <a:cxn ang="0">
                        <a:pos x="24" y="1"/>
                      </a:cxn>
                      <a:cxn ang="0">
                        <a:pos x="8" y="1"/>
                      </a:cxn>
                      <a:cxn ang="0">
                        <a:pos x="5" y="0"/>
                      </a:cxn>
                      <a:cxn ang="0">
                        <a:pos x="0" y="2"/>
                      </a:cxn>
                    </a:cxnLst>
                    <a:rect l="0" t="0" r="r" b="b"/>
                    <a:pathLst>
                      <a:path w="82" h="4">
                        <a:moveTo>
                          <a:pt x="0" y="2"/>
                        </a:moveTo>
                        <a:lnTo>
                          <a:pt x="12" y="2"/>
                        </a:lnTo>
                        <a:lnTo>
                          <a:pt x="18" y="2"/>
                        </a:lnTo>
                        <a:lnTo>
                          <a:pt x="36" y="2"/>
                        </a:lnTo>
                        <a:lnTo>
                          <a:pt x="44" y="1"/>
                        </a:lnTo>
                        <a:lnTo>
                          <a:pt x="63" y="2"/>
                        </a:lnTo>
                        <a:lnTo>
                          <a:pt x="81" y="3"/>
                        </a:lnTo>
                        <a:lnTo>
                          <a:pt x="71" y="1"/>
                        </a:lnTo>
                        <a:lnTo>
                          <a:pt x="49" y="0"/>
                        </a:lnTo>
                        <a:lnTo>
                          <a:pt x="40" y="0"/>
                        </a:lnTo>
                        <a:lnTo>
                          <a:pt x="24" y="1"/>
                        </a:lnTo>
                        <a:lnTo>
                          <a:pt x="8" y="1"/>
                        </a:lnTo>
                        <a:lnTo>
                          <a:pt x="5" y="0"/>
                        </a:lnTo>
                        <a:lnTo>
                          <a:pt x="0" y="2"/>
                        </a:lnTo>
                      </a:path>
                    </a:pathLst>
                  </a:custGeom>
                  <a:solidFill>
                    <a:srgbClr val="800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1126" name="Freeform 317"/>
                  <p:cNvSpPr>
                    <a:spLocks/>
                  </p:cNvSpPr>
                  <p:nvPr/>
                </p:nvSpPr>
                <p:spPr bwMode="auto">
                  <a:xfrm>
                    <a:off x="3976" y="2736"/>
                    <a:ext cx="60" cy="24"/>
                  </a:xfrm>
                  <a:custGeom>
                    <a:avLst/>
                    <a:gdLst/>
                    <a:ahLst/>
                    <a:cxnLst>
                      <a:cxn ang="0">
                        <a:pos x="0" y="0"/>
                      </a:cxn>
                      <a:cxn ang="0">
                        <a:pos x="13" y="2"/>
                      </a:cxn>
                      <a:cxn ang="0">
                        <a:pos x="33" y="6"/>
                      </a:cxn>
                      <a:cxn ang="0">
                        <a:pos x="40" y="10"/>
                      </a:cxn>
                      <a:cxn ang="0">
                        <a:pos x="55" y="18"/>
                      </a:cxn>
                      <a:cxn ang="0">
                        <a:pos x="59" y="23"/>
                      </a:cxn>
                      <a:cxn ang="0">
                        <a:pos x="55" y="14"/>
                      </a:cxn>
                      <a:cxn ang="0">
                        <a:pos x="42" y="8"/>
                      </a:cxn>
                      <a:cxn ang="0">
                        <a:pos x="37" y="4"/>
                      </a:cxn>
                      <a:cxn ang="0">
                        <a:pos x="13" y="0"/>
                      </a:cxn>
                      <a:cxn ang="0">
                        <a:pos x="0" y="0"/>
                      </a:cxn>
                    </a:cxnLst>
                    <a:rect l="0" t="0" r="r" b="b"/>
                    <a:pathLst>
                      <a:path w="60" h="24">
                        <a:moveTo>
                          <a:pt x="0" y="0"/>
                        </a:moveTo>
                        <a:lnTo>
                          <a:pt x="13" y="2"/>
                        </a:lnTo>
                        <a:lnTo>
                          <a:pt x="33" y="6"/>
                        </a:lnTo>
                        <a:lnTo>
                          <a:pt x="40" y="10"/>
                        </a:lnTo>
                        <a:lnTo>
                          <a:pt x="55" y="18"/>
                        </a:lnTo>
                        <a:lnTo>
                          <a:pt x="59" y="23"/>
                        </a:lnTo>
                        <a:lnTo>
                          <a:pt x="55" y="14"/>
                        </a:lnTo>
                        <a:lnTo>
                          <a:pt x="42" y="8"/>
                        </a:lnTo>
                        <a:lnTo>
                          <a:pt x="37" y="4"/>
                        </a:lnTo>
                        <a:lnTo>
                          <a:pt x="13" y="0"/>
                        </a:lnTo>
                        <a:lnTo>
                          <a:pt x="0" y="0"/>
                        </a:lnTo>
                      </a:path>
                    </a:pathLst>
                  </a:custGeom>
                  <a:solidFill>
                    <a:srgbClr val="800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1127" name="Freeform 318"/>
                  <p:cNvSpPr>
                    <a:spLocks/>
                  </p:cNvSpPr>
                  <p:nvPr/>
                </p:nvSpPr>
                <p:spPr bwMode="auto">
                  <a:xfrm>
                    <a:off x="3960" y="2693"/>
                    <a:ext cx="70" cy="25"/>
                  </a:xfrm>
                  <a:custGeom>
                    <a:avLst/>
                    <a:gdLst/>
                    <a:ahLst/>
                    <a:cxnLst>
                      <a:cxn ang="0">
                        <a:pos x="3" y="24"/>
                      </a:cxn>
                      <a:cxn ang="0">
                        <a:pos x="16" y="22"/>
                      </a:cxn>
                      <a:cxn ang="0">
                        <a:pos x="27" y="21"/>
                      </a:cxn>
                      <a:cxn ang="0">
                        <a:pos x="48" y="17"/>
                      </a:cxn>
                      <a:cxn ang="0">
                        <a:pos x="55" y="14"/>
                      </a:cxn>
                      <a:cxn ang="0">
                        <a:pos x="62" y="5"/>
                      </a:cxn>
                      <a:cxn ang="0">
                        <a:pos x="69" y="0"/>
                      </a:cxn>
                      <a:cxn ang="0">
                        <a:pos x="57" y="5"/>
                      </a:cxn>
                      <a:cxn ang="0">
                        <a:pos x="52" y="10"/>
                      </a:cxn>
                      <a:cxn ang="0">
                        <a:pos x="41" y="15"/>
                      </a:cxn>
                      <a:cxn ang="0">
                        <a:pos x="27" y="17"/>
                      </a:cxn>
                      <a:cxn ang="0">
                        <a:pos x="16" y="18"/>
                      </a:cxn>
                      <a:cxn ang="0">
                        <a:pos x="0" y="20"/>
                      </a:cxn>
                      <a:cxn ang="0">
                        <a:pos x="3" y="24"/>
                      </a:cxn>
                    </a:cxnLst>
                    <a:rect l="0" t="0" r="r" b="b"/>
                    <a:pathLst>
                      <a:path w="70" h="25">
                        <a:moveTo>
                          <a:pt x="3" y="24"/>
                        </a:moveTo>
                        <a:lnTo>
                          <a:pt x="16" y="22"/>
                        </a:lnTo>
                        <a:lnTo>
                          <a:pt x="27" y="21"/>
                        </a:lnTo>
                        <a:lnTo>
                          <a:pt x="48" y="17"/>
                        </a:lnTo>
                        <a:lnTo>
                          <a:pt x="55" y="14"/>
                        </a:lnTo>
                        <a:lnTo>
                          <a:pt x="62" y="5"/>
                        </a:lnTo>
                        <a:lnTo>
                          <a:pt x="69" y="0"/>
                        </a:lnTo>
                        <a:lnTo>
                          <a:pt x="57" y="5"/>
                        </a:lnTo>
                        <a:lnTo>
                          <a:pt x="52" y="10"/>
                        </a:lnTo>
                        <a:lnTo>
                          <a:pt x="41" y="15"/>
                        </a:lnTo>
                        <a:lnTo>
                          <a:pt x="27" y="17"/>
                        </a:lnTo>
                        <a:lnTo>
                          <a:pt x="16" y="18"/>
                        </a:lnTo>
                        <a:lnTo>
                          <a:pt x="0" y="20"/>
                        </a:lnTo>
                        <a:lnTo>
                          <a:pt x="3" y="24"/>
                        </a:lnTo>
                      </a:path>
                    </a:pathLst>
                  </a:custGeom>
                  <a:solidFill>
                    <a:srgbClr val="800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1128" name="Freeform 319"/>
                  <p:cNvSpPr>
                    <a:spLocks/>
                  </p:cNvSpPr>
                  <p:nvPr/>
                </p:nvSpPr>
                <p:spPr bwMode="auto">
                  <a:xfrm>
                    <a:off x="3956" y="2660"/>
                    <a:ext cx="93" cy="51"/>
                  </a:xfrm>
                  <a:custGeom>
                    <a:avLst/>
                    <a:gdLst/>
                    <a:ahLst/>
                    <a:cxnLst>
                      <a:cxn ang="0">
                        <a:pos x="2" y="50"/>
                      </a:cxn>
                      <a:cxn ang="0">
                        <a:pos x="18" y="47"/>
                      </a:cxn>
                      <a:cxn ang="0">
                        <a:pos x="24" y="42"/>
                      </a:cxn>
                      <a:cxn ang="0">
                        <a:pos x="40" y="31"/>
                      </a:cxn>
                      <a:cxn ang="0">
                        <a:pos x="61" y="22"/>
                      </a:cxn>
                      <a:cxn ang="0">
                        <a:pos x="83" y="10"/>
                      </a:cxn>
                      <a:cxn ang="0">
                        <a:pos x="87" y="8"/>
                      </a:cxn>
                      <a:cxn ang="0">
                        <a:pos x="92" y="0"/>
                      </a:cxn>
                      <a:cxn ang="0">
                        <a:pos x="66" y="10"/>
                      </a:cxn>
                      <a:cxn ang="0">
                        <a:pos x="48" y="19"/>
                      </a:cxn>
                      <a:cxn ang="0">
                        <a:pos x="39" y="24"/>
                      </a:cxn>
                      <a:cxn ang="0">
                        <a:pos x="29" y="30"/>
                      </a:cxn>
                      <a:cxn ang="0">
                        <a:pos x="19" y="36"/>
                      </a:cxn>
                      <a:cxn ang="0">
                        <a:pos x="10" y="41"/>
                      </a:cxn>
                      <a:cxn ang="0">
                        <a:pos x="0" y="45"/>
                      </a:cxn>
                      <a:cxn ang="0">
                        <a:pos x="2" y="50"/>
                      </a:cxn>
                    </a:cxnLst>
                    <a:rect l="0" t="0" r="r" b="b"/>
                    <a:pathLst>
                      <a:path w="93" h="51">
                        <a:moveTo>
                          <a:pt x="2" y="50"/>
                        </a:moveTo>
                        <a:lnTo>
                          <a:pt x="18" y="47"/>
                        </a:lnTo>
                        <a:lnTo>
                          <a:pt x="24" y="42"/>
                        </a:lnTo>
                        <a:lnTo>
                          <a:pt x="40" y="31"/>
                        </a:lnTo>
                        <a:lnTo>
                          <a:pt x="61" y="22"/>
                        </a:lnTo>
                        <a:lnTo>
                          <a:pt x="83" y="10"/>
                        </a:lnTo>
                        <a:lnTo>
                          <a:pt x="87" y="8"/>
                        </a:lnTo>
                        <a:lnTo>
                          <a:pt x="92" y="0"/>
                        </a:lnTo>
                        <a:lnTo>
                          <a:pt x="66" y="10"/>
                        </a:lnTo>
                        <a:lnTo>
                          <a:pt x="48" y="19"/>
                        </a:lnTo>
                        <a:lnTo>
                          <a:pt x="39" y="24"/>
                        </a:lnTo>
                        <a:lnTo>
                          <a:pt x="29" y="30"/>
                        </a:lnTo>
                        <a:lnTo>
                          <a:pt x="19" y="36"/>
                        </a:lnTo>
                        <a:lnTo>
                          <a:pt x="10" y="41"/>
                        </a:lnTo>
                        <a:lnTo>
                          <a:pt x="0" y="45"/>
                        </a:lnTo>
                        <a:lnTo>
                          <a:pt x="2" y="50"/>
                        </a:lnTo>
                      </a:path>
                    </a:pathLst>
                  </a:custGeom>
                  <a:solidFill>
                    <a:srgbClr val="800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1129" name="Freeform 320"/>
                  <p:cNvSpPr>
                    <a:spLocks/>
                  </p:cNvSpPr>
                  <p:nvPr/>
                </p:nvSpPr>
                <p:spPr bwMode="auto">
                  <a:xfrm>
                    <a:off x="4038" y="2685"/>
                    <a:ext cx="17" cy="46"/>
                  </a:xfrm>
                  <a:custGeom>
                    <a:avLst/>
                    <a:gdLst/>
                    <a:ahLst/>
                    <a:cxnLst>
                      <a:cxn ang="0">
                        <a:pos x="15" y="0"/>
                      </a:cxn>
                      <a:cxn ang="0">
                        <a:pos x="5" y="7"/>
                      </a:cxn>
                      <a:cxn ang="0">
                        <a:pos x="0" y="15"/>
                      </a:cxn>
                      <a:cxn ang="0">
                        <a:pos x="0" y="22"/>
                      </a:cxn>
                      <a:cxn ang="0">
                        <a:pos x="4" y="26"/>
                      </a:cxn>
                      <a:cxn ang="0">
                        <a:pos x="11" y="30"/>
                      </a:cxn>
                      <a:cxn ang="0">
                        <a:pos x="15" y="36"/>
                      </a:cxn>
                      <a:cxn ang="0">
                        <a:pos x="12" y="45"/>
                      </a:cxn>
                      <a:cxn ang="0">
                        <a:pos x="16" y="37"/>
                      </a:cxn>
                      <a:cxn ang="0">
                        <a:pos x="15" y="29"/>
                      </a:cxn>
                      <a:cxn ang="0">
                        <a:pos x="7" y="24"/>
                      </a:cxn>
                      <a:cxn ang="0">
                        <a:pos x="4" y="20"/>
                      </a:cxn>
                      <a:cxn ang="0">
                        <a:pos x="4" y="16"/>
                      </a:cxn>
                      <a:cxn ang="0">
                        <a:pos x="6" y="10"/>
                      </a:cxn>
                      <a:cxn ang="0">
                        <a:pos x="15" y="0"/>
                      </a:cxn>
                    </a:cxnLst>
                    <a:rect l="0" t="0" r="r" b="b"/>
                    <a:pathLst>
                      <a:path w="17" h="46">
                        <a:moveTo>
                          <a:pt x="15" y="0"/>
                        </a:moveTo>
                        <a:lnTo>
                          <a:pt x="5" y="7"/>
                        </a:lnTo>
                        <a:lnTo>
                          <a:pt x="0" y="15"/>
                        </a:lnTo>
                        <a:lnTo>
                          <a:pt x="0" y="22"/>
                        </a:lnTo>
                        <a:lnTo>
                          <a:pt x="4" y="26"/>
                        </a:lnTo>
                        <a:lnTo>
                          <a:pt x="11" y="30"/>
                        </a:lnTo>
                        <a:lnTo>
                          <a:pt x="15" y="36"/>
                        </a:lnTo>
                        <a:lnTo>
                          <a:pt x="12" y="45"/>
                        </a:lnTo>
                        <a:lnTo>
                          <a:pt x="16" y="37"/>
                        </a:lnTo>
                        <a:lnTo>
                          <a:pt x="15" y="29"/>
                        </a:lnTo>
                        <a:lnTo>
                          <a:pt x="7" y="24"/>
                        </a:lnTo>
                        <a:lnTo>
                          <a:pt x="4" y="20"/>
                        </a:lnTo>
                        <a:lnTo>
                          <a:pt x="4" y="16"/>
                        </a:lnTo>
                        <a:lnTo>
                          <a:pt x="6" y="10"/>
                        </a:lnTo>
                        <a:lnTo>
                          <a:pt x="15" y="0"/>
                        </a:lnTo>
                      </a:path>
                    </a:pathLst>
                  </a:custGeom>
                  <a:solidFill>
                    <a:srgbClr val="800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sp>
              <p:nvSpPr>
                <p:cNvPr id="11130" name="Freeform 322"/>
                <p:cNvSpPr>
                  <a:spLocks/>
                </p:cNvSpPr>
                <p:nvPr/>
              </p:nvSpPr>
              <p:spPr bwMode="auto">
                <a:xfrm>
                  <a:off x="4016" y="2833"/>
                  <a:ext cx="5" cy="9"/>
                </a:xfrm>
                <a:custGeom>
                  <a:avLst/>
                  <a:gdLst/>
                  <a:ahLst/>
                  <a:cxnLst>
                    <a:cxn ang="0">
                      <a:pos x="4" y="0"/>
                    </a:cxn>
                    <a:cxn ang="0">
                      <a:pos x="2" y="3"/>
                    </a:cxn>
                    <a:cxn ang="0">
                      <a:pos x="0" y="6"/>
                    </a:cxn>
                    <a:cxn ang="0">
                      <a:pos x="1" y="8"/>
                    </a:cxn>
                    <a:cxn ang="0">
                      <a:pos x="3" y="8"/>
                    </a:cxn>
                    <a:cxn ang="0">
                      <a:pos x="4" y="0"/>
                    </a:cxn>
                  </a:cxnLst>
                  <a:rect l="0" t="0" r="r" b="b"/>
                  <a:pathLst>
                    <a:path w="5" h="9">
                      <a:moveTo>
                        <a:pt x="4" y="0"/>
                      </a:moveTo>
                      <a:lnTo>
                        <a:pt x="2" y="3"/>
                      </a:lnTo>
                      <a:lnTo>
                        <a:pt x="0" y="6"/>
                      </a:lnTo>
                      <a:lnTo>
                        <a:pt x="1" y="8"/>
                      </a:lnTo>
                      <a:lnTo>
                        <a:pt x="3" y="8"/>
                      </a:lnTo>
                      <a:lnTo>
                        <a:pt x="4" y="0"/>
                      </a:lnTo>
                    </a:path>
                  </a:pathLst>
                </a:custGeom>
                <a:solidFill>
                  <a:srgbClr val="800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sp>
          <p:nvSpPr>
            <p:cNvPr id="11131" name="Freeform 325"/>
            <p:cNvSpPr>
              <a:spLocks/>
            </p:cNvSpPr>
            <p:nvPr/>
          </p:nvSpPr>
          <p:spPr bwMode="auto">
            <a:xfrm>
              <a:off x="3560" y="2657"/>
              <a:ext cx="71" cy="32"/>
            </a:xfrm>
            <a:custGeom>
              <a:avLst/>
              <a:gdLst/>
              <a:ahLst/>
              <a:cxnLst>
                <a:cxn ang="0">
                  <a:pos x="29" y="2"/>
                </a:cxn>
                <a:cxn ang="0">
                  <a:pos x="68" y="12"/>
                </a:cxn>
                <a:cxn ang="0">
                  <a:pos x="69" y="15"/>
                </a:cxn>
                <a:cxn ang="0">
                  <a:pos x="70" y="20"/>
                </a:cxn>
                <a:cxn ang="0">
                  <a:pos x="68" y="28"/>
                </a:cxn>
                <a:cxn ang="0">
                  <a:pos x="65" y="30"/>
                </a:cxn>
                <a:cxn ang="0">
                  <a:pos x="59" y="31"/>
                </a:cxn>
                <a:cxn ang="0">
                  <a:pos x="0" y="18"/>
                </a:cxn>
                <a:cxn ang="0">
                  <a:pos x="10" y="0"/>
                </a:cxn>
                <a:cxn ang="0">
                  <a:pos x="29" y="2"/>
                </a:cxn>
              </a:cxnLst>
              <a:rect l="0" t="0" r="r" b="b"/>
              <a:pathLst>
                <a:path w="71" h="32">
                  <a:moveTo>
                    <a:pt x="29" y="2"/>
                  </a:moveTo>
                  <a:lnTo>
                    <a:pt x="68" y="12"/>
                  </a:lnTo>
                  <a:lnTo>
                    <a:pt x="69" y="15"/>
                  </a:lnTo>
                  <a:lnTo>
                    <a:pt x="70" y="20"/>
                  </a:lnTo>
                  <a:lnTo>
                    <a:pt x="68" y="28"/>
                  </a:lnTo>
                  <a:lnTo>
                    <a:pt x="65" y="30"/>
                  </a:lnTo>
                  <a:lnTo>
                    <a:pt x="59" y="31"/>
                  </a:lnTo>
                  <a:lnTo>
                    <a:pt x="0" y="18"/>
                  </a:lnTo>
                  <a:lnTo>
                    <a:pt x="10" y="0"/>
                  </a:lnTo>
                  <a:lnTo>
                    <a:pt x="29" y="2"/>
                  </a:lnTo>
                </a:path>
              </a:pathLst>
            </a:custGeom>
            <a:solidFill>
              <a:srgbClr val="808080"/>
            </a:solidFill>
            <a:ln w="12700" cap="rnd" cmpd="sng">
              <a:solidFill>
                <a:srgbClr val="40404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nvGrpSpPr>
            <p:cNvPr id="9695" name="Group 357"/>
            <p:cNvGrpSpPr>
              <a:grpSpLocks/>
            </p:cNvGrpSpPr>
            <p:nvPr/>
          </p:nvGrpSpPr>
          <p:grpSpPr bwMode="auto">
            <a:xfrm>
              <a:off x="3220" y="2518"/>
              <a:ext cx="182" cy="154"/>
              <a:chOff x="3220" y="2518"/>
              <a:chExt cx="182" cy="154"/>
            </a:xfrm>
          </p:grpSpPr>
          <p:sp>
            <p:nvSpPr>
              <p:cNvPr id="11132" name="Line 326"/>
              <p:cNvSpPr>
                <a:spLocks noChangeShapeType="1"/>
              </p:cNvSpPr>
              <p:nvPr/>
            </p:nvSpPr>
            <p:spPr bwMode="auto">
              <a:xfrm flipH="1">
                <a:off x="3295" y="2533"/>
                <a:ext cx="37" cy="131"/>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1133" name="Line 327"/>
              <p:cNvSpPr>
                <a:spLocks noChangeShapeType="1"/>
              </p:cNvSpPr>
              <p:nvPr/>
            </p:nvSpPr>
            <p:spPr bwMode="auto">
              <a:xfrm flipH="1">
                <a:off x="3304" y="2534"/>
                <a:ext cx="37" cy="131"/>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1134" name="Line 328"/>
              <p:cNvSpPr>
                <a:spLocks noChangeShapeType="1"/>
              </p:cNvSpPr>
              <p:nvPr/>
            </p:nvSpPr>
            <p:spPr bwMode="auto">
              <a:xfrm flipH="1">
                <a:off x="3314" y="2539"/>
                <a:ext cx="36" cy="125"/>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1135" name="Line 329"/>
              <p:cNvSpPr>
                <a:spLocks noChangeShapeType="1"/>
              </p:cNvSpPr>
              <p:nvPr/>
            </p:nvSpPr>
            <p:spPr bwMode="auto">
              <a:xfrm flipH="1">
                <a:off x="3326" y="2544"/>
                <a:ext cx="35" cy="121"/>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18" name="Line 330"/>
              <p:cNvSpPr>
                <a:spLocks noChangeShapeType="1"/>
              </p:cNvSpPr>
              <p:nvPr/>
            </p:nvSpPr>
            <p:spPr bwMode="auto">
              <a:xfrm flipH="1">
                <a:off x="3335" y="2548"/>
                <a:ext cx="34" cy="116"/>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21" name="Line 331"/>
              <p:cNvSpPr>
                <a:spLocks noChangeShapeType="1"/>
              </p:cNvSpPr>
              <p:nvPr/>
            </p:nvSpPr>
            <p:spPr bwMode="auto">
              <a:xfrm flipV="1">
                <a:off x="3351" y="2543"/>
                <a:ext cx="17" cy="129"/>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22" name="Line 332"/>
              <p:cNvSpPr>
                <a:spLocks noChangeShapeType="1"/>
              </p:cNvSpPr>
              <p:nvPr/>
            </p:nvSpPr>
            <p:spPr bwMode="auto">
              <a:xfrm flipV="1">
                <a:off x="3362" y="2552"/>
                <a:ext cx="14" cy="117"/>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23" name="Line 333"/>
              <p:cNvSpPr>
                <a:spLocks noChangeShapeType="1"/>
              </p:cNvSpPr>
              <p:nvPr/>
            </p:nvSpPr>
            <p:spPr bwMode="auto">
              <a:xfrm flipV="1">
                <a:off x="3373" y="2558"/>
                <a:ext cx="10" cy="109"/>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24" name="Line 334"/>
              <p:cNvSpPr>
                <a:spLocks noChangeShapeType="1"/>
              </p:cNvSpPr>
              <p:nvPr/>
            </p:nvSpPr>
            <p:spPr bwMode="auto">
              <a:xfrm flipH="1">
                <a:off x="3284" y="2528"/>
                <a:ext cx="37" cy="131"/>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25" name="Line 335"/>
              <p:cNvSpPr>
                <a:spLocks noChangeShapeType="1"/>
              </p:cNvSpPr>
              <p:nvPr/>
            </p:nvSpPr>
            <p:spPr bwMode="auto">
              <a:xfrm flipH="1">
                <a:off x="3274" y="2525"/>
                <a:ext cx="39" cy="133"/>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26" name="Line 336"/>
              <p:cNvSpPr>
                <a:spLocks noChangeShapeType="1"/>
              </p:cNvSpPr>
              <p:nvPr/>
            </p:nvSpPr>
            <p:spPr bwMode="auto">
              <a:xfrm flipH="1">
                <a:off x="3262" y="2525"/>
                <a:ext cx="40" cy="131"/>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31" name="Line 337"/>
              <p:cNvSpPr>
                <a:spLocks noChangeShapeType="1"/>
              </p:cNvSpPr>
              <p:nvPr/>
            </p:nvSpPr>
            <p:spPr bwMode="auto">
              <a:xfrm flipV="1">
                <a:off x="3258" y="2518"/>
                <a:ext cx="24" cy="142"/>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32" name="Line 338"/>
              <p:cNvSpPr>
                <a:spLocks noChangeShapeType="1"/>
              </p:cNvSpPr>
              <p:nvPr/>
            </p:nvSpPr>
            <p:spPr bwMode="auto">
              <a:xfrm flipH="1">
                <a:off x="3243" y="2527"/>
                <a:ext cx="38" cy="117"/>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33" name="Line 339"/>
              <p:cNvSpPr>
                <a:spLocks noChangeShapeType="1"/>
              </p:cNvSpPr>
              <p:nvPr/>
            </p:nvSpPr>
            <p:spPr bwMode="auto">
              <a:xfrm flipH="1">
                <a:off x="3235" y="2527"/>
                <a:ext cx="36" cy="108"/>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34" name="Line 340"/>
              <p:cNvSpPr>
                <a:spLocks noChangeShapeType="1"/>
              </p:cNvSpPr>
              <p:nvPr/>
            </p:nvSpPr>
            <p:spPr bwMode="auto">
              <a:xfrm flipH="1">
                <a:off x="3228" y="2533"/>
                <a:ext cx="34" cy="92"/>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35" name="Line 341"/>
              <p:cNvSpPr>
                <a:spLocks noChangeShapeType="1"/>
              </p:cNvSpPr>
              <p:nvPr/>
            </p:nvSpPr>
            <p:spPr bwMode="auto">
              <a:xfrm flipH="1">
                <a:off x="3220" y="2539"/>
                <a:ext cx="29" cy="75"/>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36" name="Line 342"/>
              <p:cNvSpPr>
                <a:spLocks noChangeShapeType="1"/>
              </p:cNvSpPr>
              <p:nvPr/>
            </p:nvSpPr>
            <p:spPr bwMode="auto">
              <a:xfrm>
                <a:off x="3223" y="2572"/>
                <a:ext cx="177" cy="37"/>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37" name="Line 343"/>
              <p:cNvSpPr>
                <a:spLocks noChangeShapeType="1"/>
              </p:cNvSpPr>
              <p:nvPr/>
            </p:nvSpPr>
            <p:spPr bwMode="auto">
              <a:xfrm>
                <a:off x="3222" y="2582"/>
                <a:ext cx="175" cy="35"/>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38" name="Line 344"/>
              <p:cNvSpPr>
                <a:spLocks noChangeShapeType="1"/>
              </p:cNvSpPr>
              <p:nvPr/>
            </p:nvSpPr>
            <p:spPr bwMode="auto">
              <a:xfrm>
                <a:off x="3222" y="2590"/>
                <a:ext cx="175" cy="35"/>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39" name="Line 345"/>
              <p:cNvSpPr>
                <a:spLocks noChangeShapeType="1"/>
              </p:cNvSpPr>
              <p:nvPr/>
            </p:nvSpPr>
            <p:spPr bwMode="auto">
              <a:xfrm>
                <a:off x="3222" y="2599"/>
                <a:ext cx="171" cy="34"/>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40" name="Line 346"/>
              <p:cNvSpPr>
                <a:spLocks noChangeShapeType="1"/>
              </p:cNvSpPr>
              <p:nvPr/>
            </p:nvSpPr>
            <p:spPr bwMode="auto">
              <a:xfrm>
                <a:off x="3223" y="2610"/>
                <a:ext cx="161" cy="31"/>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41" name="Line 347"/>
              <p:cNvSpPr>
                <a:spLocks noChangeShapeType="1"/>
              </p:cNvSpPr>
              <p:nvPr/>
            </p:nvSpPr>
            <p:spPr bwMode="auto">
              <a:xfrm>
                <a:off x="3227" y="2618"/>
                <a:ext cx="156" cy="29"/>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42" name="Line 348"/>
              <p:cNvSpPr>
                <a:spLocks noChangeShapeType="1"/>
              </p:cNvSpPr>
              <p:nvPr/>
            </p:nvSpPr>
            <p:spPr bwMode="auto">
              <a:xfrm>
                <a:off x="3232" y="2627"/>
                <a:ext cx="138" cy="26"/>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43" name="Line 349"/>
              <p:cNvSpPr>
                <a:spLocks noChangeShapeType="1"/>
              </p:cNvSpPr>
              <p:nvPr/>
            </p:nvSpPr>
            <p:spPr bwMode="auto">
              <a:xfrm>
                <a:off x="3238" y="2638"/>
                <a:ext cx="122" cy="21"/>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44" name="Line 350"/>
              <p:cNvSpPr>
                <a:spLocks noChangeShapeType="1"/>
              </p:cNvSpPr>
              <p:nvPr/>
            </p:nvSpPr>
            <p:spPr bwMode="auto">
              <a:xfrm>
                <a:off x="3227" y="2566"/>
                <a:ext cx="175" cy="33"/>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45" name="Line 351"/>
              <p:cNvSpPr>
                <a:spLocks noChangeShapeType="1"/>
              </p:cNvSpPr>
              <p:nvPr/>
            </p:nvSpPr>
            <p:spPr bwMode="auto">
              <a:xfrm>
                <a:off x="3230" y="2558"/>
                <a:ext cx="172" cy="32"/>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46" name="Line 352"/>
              <p:cNvSpPr>
                <a:spLocks noChangeShapeType="1"/>
              </p:cNvSpPr>
              <p:nvPr/>
            </p:nvSpPr>
            <p:spPr bwMode="auto">
              <a:xfrm>
                <a:off x="3237" y="2549"/>
                <a:ext cx="163" cy="31"/>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47" name="Line 353"/>
              <p:cNvSpPr>
                <a:spLocks noChangeShapeType="1"/>
              </p:cNvSpPr>
              <p:nvPr/>
            </p:nvSpPr>
            <p:spPr bwMode="auto">
              <a:xfrm>
                <a:off x="3245" y="2541"/>
                <a:ext cx="153" cy="30"/>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48" name="Line 354"/>
              <p:cNvSpPr>
                <a:spLocks noChangeShapeType="1"/>
              </p:cNvSpPr>
              <p:nvPr/>
            </p:nvSpPr>
            <p:spPr bwMode="auto">
              <a:xfrm>
                <a:off x="3256" y="2536"/>
                <a:ext cx="137" cy="24"/>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50" name="Line 355"/>
              <p:cNvSpPr>
                <a:spLocks noChangeShapeType="1"/>
              </p:cNvSpPr>
              <p:nvPr/>
            </p:nvSpPr>
            <p:spPr bwMode="auto">
              <a:xfrm>
                <a:off x="3270" y="2529"/>
                <a:ext cx="117" cy="22"/>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sp>
            <p:nvSpPr>
              <p:cNvPr id="10751" name="Line 356"/>
              <p:cNvSpPr>
                <a:spLocks noChangeShapeType="1"/>
              </p:cNvSpPr>
              <p:nvPr/>
            </p:nvSpPr>
            <p:spPr bwMode="auto">
              <a:xfrm>
                <a:off x="3251" y="2648"/>
                <a:ext cx="89" cy="13"/>
              </a:xfrm>
              <a:prstGeom prst="line">
                <a:avLst/>
              </a:prstGeom>
              <a:noFill/>
              <a:ln w="12700">
                <a:solidFill>
                  <a:srgbClr val="000000"/>
                </a:solidFill>
                <a:round/>
                <a:headEnd/>
                <a:tailEnd/>
              </a:ln>
              <a:effectLst>
                <a:outerShdw dist="107763" dir="2700000" algn="ctr" rotWithShape="0">
                  <a:srgbClr val="676767"/>
                </a:outerShdw>
              </a:effectLst>
            </p:spPr>
            <p:txBody>
              <a:bodyPr/>
              <a:lstStyle/>
              <a:p>
                <a:pPr>
                  <a:defRPr/>
                </a:pPr>
                <a:endParaRPr lang="en-US"/>
              </a:p>
            </p:txBody>
          </p:sp>
        </p:grpSp>
        <p:grpSp>
          <p:nvGrpSpPr>
            <p:cNvPr id="9696" name="Group 367"/>
            <p:cNvGrpSpPr>
              <a:grpSpLocks/>
            </p:cNvGrpSpPr>
            <p:nvPr/>
          </p:nvGrpSpPr>
          <p:grpSpPr bwMode="auto">
            <a:xfrm>
              <a:off x="4077" y="2454"/>
              <a:ext cx="271" cy="129"/>
              <a:chOff x="4077" y="2454"/>
              <a:chExt cx="271" cy="129"/>
            </a:xfrm>
          </p:grpSpPr>
          <p:sp>
            <p:nvSpPr>
              <p:cNvPr id="10753" name="Freeform 358"/>
              <p:cNvSpPr>
                <a:spLocks/>
              </p:cNvSpPr>
              <p:nvPr/>
            </p:nvSpPr>
            <p:spPr bwMode="auto">
              <a:xfrm>
                <a:off x="4077" y="2454"/>
                <a:ext cx="271" cy="129"/>
              </a:xfrm>
              <a:custGeom>
                <a:avLst/>
                <a:gdLst/>
                <a:ahLst/>
                <a:cxnLst>
                  <a:cxn ang="0">
                    <a:pos x="6" y="9"/>
                  </a:cxn>
                  <a:cxn ang="0">
                    <a:pos x="11" y="29"/>
                  </a:cxn>
                  <a:cxn ang="0">
                    <a:pos x="10" y="45"/>
                  </a:cxn>
                  <a:cxn ang="0">
                    <a:pos x="3" y="58"/>
                  </a:cxn>
                  <a:cxn ang="0">
                    <a:pos x="19" y="57"/>
                  </a:cxn>
                  <a:cxn ang="0">
                    <a:pos x="36" y="54"/>
                  </a:cxn>
                  <a:cxn ang="0">
                    <a:pos x="53" y="51"/>
                  </a:cxn>
                  <a:cxn ang="0">
                    <a:pos x="69" y="57"/>
                  </a:cxn>
                  <a:cxn ang="0">
                    <a:pos x="87" y="63"/>
                  </a:cxn>
                  <a:cxn ang="0">
                    <a:pos x="104" y="66"/>
                  </a:cxn>
                  <a:cxn ang="0">
                    <a:pos x="131" y="67"/>
                  </a:cxn>
                  <a:cxn ang="0">
                    <a:pos x="170" y="78"/>
                  </a:cxn>
                  <a:cxn ang="0">
                    <a:pos x="177" y="94"/>
                  </a:cxn>
                  <a:cxn ang="0">
                    <a:pos x="187" y="102"/>
                  </a:cxn>
                  <a:cxn ang="0">
                    <a:pos x="195" y="110"/>
                  </a:cxn>
                  <a:cxn ang="0">
                    <a:pos x="206" y="119"/>
                  </a:cxn>
                  <a:cxn ang="0">
                    <a:pos x="216" y="127"/>
                  </a:cxn>
                  <a:cxn ang="0">
                    <a:pos x="222" y="125"/>
                  </a:cxn>
                  <a:cxn ang="0">
                    <a:pos x="221" y="118"/>
                  </a:cxn>
                  <a:cxn ang="0">
                    <a:pos x="216" y="112"/>
                  </a:cxn>
                  <a:cxn ang="0">
                    <a:pos x="210" y="104"/>
                  </a:cxn>
                  <a:cxn ang="0">
                    <a:pos x="212" y="96"/>
                  </a:cxn>
                  <a:cxn ang="0">
                    <a:pos x="224" y="95"/>
                  </a:cxn>
                  <a:cxn ang="0">
                    <a:pos x="237" y="96"/>
                  </a:cxn>
                  <a:cxn ang="0">
                    <a:pos x="247" y="106"/>
                  </a:cxn>
                  <a:cxn ang="0">
                    <a:pos x="250" y="115"/>
                  </a:cxn>
                  <a:cxn ang="0">
                    <a:pos x="259" y="117"/>
                  </a:cxn>
                  <a:cxn ang="0">
                    <a:pos x="265" y="117"/>
                  </a:cxn>
                  <a:cxn ang="0">
                    <a:pos x="266" y="109"/>
                  </a:cxn>
                  <a:cxn ang="0">
                    <a:pos x="269" y="106"/>
                  </a:cxn>
                  <a:cxn ang="0">
                    <a:pos x="266" y="98"/>
                  </a:cxn>
                  <a:cxn ang="0">
                    <a:pos x="260" y="88"/>
                  </a:cxn>
                  <a:cxn ang="0">
                    <a:pos x="253" y="77"/>
                  </a:cxn>
                  <a:cxn ang="0">
                    <a:pos x="244" y="70"/>
                  </a:cxn>
                  <a:cxn ang="0">
                    <a:pos x="235" y="62"/>
                  </a:cxn>
                  <a:cxn ang="0">
                    <a:pos x="227" y="58"/>
                  </a:cxn>
                  <a:cxn ang="0">
                    <a:pos x="204" y="53"/>
                  </a:cxn>
                  <a:cxn ang="0">
                    <a:pos x="179" y="50"/>
                  </a:cxn>
                  <a:cxn ang="0">
                    <a:pos x="135" y="28"/>
                  </a:cxn>
                  <a:cxn ang="0">
                    <a:pos x="120" y="20"/>
                  </a:cxn>
                  <a:cxn ang="0">
                    <a:pos x="105" y="11"/>
                  </a:cxn>
                  <a:cxn ang="0">
                    <a:pos x="86" y="5"/>
                  </a:cxn>
                  <a:cxn ang="0">
                    <a:pos x="70" y="3"/>
                  </a:cxn>
                  <a:cxn ang="0">
                    <a:pos x="53" y="3"/>
                  </a:cxn>
                  <a:cxn ang="0">
                    <a:pos x="35" y="2"/>
                  </a:cxn>
                  <a:cxn ang="0">
                    <a:pos x="11" y="0"/>
                  </a:cxn>
                </a:cxnLst>
                <a:rect l="0" t="0" r="r" b="b"/>
                <a:pathLst>
                  <a:path w="271" h="129">
                    <a:moveTo>
                      <a:pt x="0" y="0"/>
                    </a:moveTo>
                    <a:lnTo>
                      <a:pt x="6" y="9"/>
                    </a:lnTo>
                    <a:lnTo>
                      <a:pt x="10" y="22"/>
                    </a:lnTo>
                    <a:lnTo>
                      <a:pt x="11" y="29"/>
                    </a:lnTo>
                    <a:lnTo>
                      <a:pt x="11" y="38"/>
                    </a:lnTo>
                    <a:lnTo>
                      <a:pt x="10" y="45"/>
                    </a:lnTo>
                    <a:lnTo>
                      <a:pt x="7" y="52"/>
                    </a:lnTo>
                    <a:lnTo>
                      <a:pt x="3" y="58"/>
                    </a:lnTo>
                    <a:lnTo>
                      <a:pt x="11" y="58"/>
                    </a:lnTo>
                    <a:lnTo>
                      <a:pt x="19" y="57"/>
                    </a:lnTo>
                    <a:lnTo>
                      <a:pt x="27" y="56"/>
                    </a:lnTo>
                    <a:lnTo>
                      <a:pt x="36" y="54"/>
                    </a:lnTo>
                    <a:lnTo>
                      <a:pt x="42" y="51"/>
                    </a:lnTo>
                    <a:lnTo>
                      <a:pt x="53" y="51"/>
                    </a:lnTo>
                    <a:lnTo>
                      <a:pt x="59" y="51"/>
                    </a:lnTo>
                    <a:lnTo>
                      <a:pt x="69" y="57"/>
                    </a:lnTo>
                    <a:lnTo>
                      <a:pt x="78" y="60"/>
                    </a:lnTo>
                    <a:lnTo>
                      <a:pt x="87" y="63"/>
                    </a:lnTo>
                    <a:lnTo>
                      <a:pt x="95" y="65"/>
                    </a:lnTo>
                    <a:lnTo>
                      <a:pt x="104" y="66"/>
                    </a:lnTo>
                    <a:lnTo>
                      <a:pt x="117" y="66"/>
                    </a:lnTo>
                    <a:lnTo>
                      <a:pt x="131" y="67"/>
                    </a:lnTo>
                    <a:lnTo>
                      <a:pt x="147" y="71"/>
                    </a:lnTo>
                    <a:lnTo>
                      <a:pt x="170" y="78"/>
                    </a:lnTo>
                    <a:lnTo>
                      <a:pt x="173" y="85"/>
                    </a:lnTo>
                    <a:lnTo>
                      <a:pt x="177" y="94"/>
                    </a:lnTo>
                    <a:lnTo>
                      <a:pt x="181" y="98"/>
                    </a:lnTo>
                    <a:lnTo>
                      <a:pt x="187" y="102"/>
                    </a:lnTo>
                    <a:lnTo>
                      <a:pt x="192" y="105"/>
                    </a:lnTo>
                    <a:lnTo>
                      <a:pt x="195" y="110"/>
                    </a:lnTo>
                    <a:lnTo>
                      <a:pt x="200" y="116"/>
                    </a:lnTo>
                    <a:lnTo>
                      <a:pt x="206" y="119"/>
                    </a:lnTo>
                    <a:lnTo>
                      <a:pt x="210" y="122"/>
                    </a:lnTo>
                    <a:lnTo>
                      <a:pt x="216" y="127"/>
                    </a:lnTo>
                    <a:lnTo>
                      <a:pt x="220" y="128"/>
                    </a:lnTo>
                    <a:lnTo>
                      <a:pt x="222" y="125"/>
                    </a:lnTo>
                    <a:lnTo>
                      <a:pt x="223" y="122"/>
                    </a:lnTo>
                    <a:lnTo>
                      <a:pt x="221" y="118"/>
                    </a:lnTo>
                    <a:lnTo>
                      <a:pt x="218" y="114"/>
                    </a:lnTo>
                    <a:lnTo>
                      <a:pt x="216" y="112"/>
                    </a:lnTo>
                    <a:lnTo>
                      <a:pt x="211" y="110"/>
                    </a:lnTo>
                    <a:lnTo>
                      <a:pt x="210" y="104"/>
                    </a:lnTo>
                    <a:lnTo>
                      <a:pt x="210" y="99"/>
                    </a:lnTo>
                    <a:lnTo>
                      <a:pt x="212" y="96"/>
                    </a:lnTo>
                    <a:lnTo>
                      <a:pt x="217" y="95"/>
                    </a:lnTo>
                    <a:lnTo>
                      <a:pt x="224" y="95"/>
                    </a:lnTo>
                    <a:lnTo>
                      <a:pt x="230" y="96"/>
                    </a:lnTo>
                    <a:lnTo>
                      <a:pt x="237" y="96"/>
                    </a:lnTo>
                    <a:lnTo>
                      <a:pt x="241" y="100"/>
                    </a:lnTo>
                    <a:lnTo>
                      <a:pt x="247" y="106"/>
                    </a:lnTo>
                    <a:lnTo>
                      <a:pt x="247" y="112"/>
                    </a:lnTo>
                    <a:lnTo>
                      <a:pt x="250" y="115"/>
                    </a:lnTo>
                    <a:lnTo>
                      <a:pt x="255" y="114"/>
                    </a:lnTo>
                    <a:lnTo>
                      <a:pt x="259" y="117"/>
                    </a:lnTo>
                    <a:lnTo>
                      <a:pt x="263" y="118"/>
                    </a:lnTo>
                    <a:lnTo>
                      <a:pt x="265" y="117"/>
                    </a:lnTo>
                    <a:lnTo>
                      <a:pt x="266" y="116"/>
                    </a:lnTo>
                    <a:lnTo>
                      <a:pt x="266" y="109"/>
                    </a:lnTo>
                    <a:lnTo>
                      <a:pt x="267" y="108"/>
                    </a:lnTo>
                    <a:lnTo>
                      <a:pt x="269" y="106"/>
                    </a:lnTo>
                    <a:lnTo>
                      <a:pt x="270" y="102"/>
                    </a:lnTo>
                    <a:lnTo>
                      <a:pt x="266" y="98"/>
                    </a:lnTo>
                    <a:lnTo>
                      <a:pt x="263" y="93"/>
                    </a:lnTo>
                    <a:lnTo>
                      <a:pt x="260" y="88"/>
                    </a:lnTo>
                    <a:lnTo>
                      <a:pt x="255" y="80"/>
                    </a:lnTo>
                    <a:lnTo>
                      <a:pt x="253" y="77"/>
                    </a:lnTo>
                    <a:lnTo>
                      <a:pt x="250" y="74"/>
                    </a:lnTo>
                    <a:lnTo>
                      <a:pt x="244" y="70"/>
                    </a:lnTo>
                    <a:lnTo>
                      <a:pt x="240" y="67"/>
                    </a:lnTo>
                    <a:lnTo>
                      <a:pt x="235" y="62"/>
                    </a:lnTo>
                    <a:lnTo>
                      <a:pt x="232" y="59"/>
                    </a:lnTo>
                    <a:lnTo>
                      <a:pt x="227" y="58"/>
                    </a:lnTo>
                    <a:lnTo>
                      <a:pt x="216" y="55"/>
                    </a:lnTo>
                    <a:lnTo>
                      <a:pt x="204" y="53"/>
                    </a:lnTo>
                    <a:lnTo>
                      <a:pt x="191" y="53"/>
                    </a:lnTo>
                    <a:lnTo>
                      <a:pt x="179" y="50"/>
                    </a:lnTo>
                    <a:lnTo>
                      <a:pt x="142" y="34"/>
                    </a:lnTo>
                    <a:lnTo>
                      <a:pt x="135" y="28"/>
                    </a:lnTo>
                    <a:lnTo>
                      <a:pt x="128" y="24"/>
                    </a:lnTo>
                    <a:lnTo>
                      <a:pt x="120" y="20"/>
                    </a:lnTo>
                    <a:lnTo>
                      <a:pt x="113" y="15"/>
                    </a:lnTo>
                    <a:lnTo>
                      <a:pt x="105" y="11"/>
                    </a:lnTo>
                    <a:lnTo>
                      <a:pt x="95" y="8"/>
                    </a:lnTo>
                    <a:lnTo>
                      <a:pt x="86" y="5"/>
                    </a:lnTo>
                    <a:lnTo>
                      <a:pt x="77" y="3"/>
                    </a:lnTo>
                    <a:lnTo>
                      <a:pt x="70" y="3"/>
                    </a:lnTo>
                    <a:lnTo>
                      <a:pt x="63" y="2"/>
                    </a:lnTo>
                    <a:lnTo>
                      <a:pt x="53" y="3"/>
                    </a:lnTo>
                    <a:lnTo>
                      <a:pt x="42" y="2"/>
                    </a:lnTo>
                    <a:lnTo>
                      <a:pt x="35" y="2"/>
                    </a:lnTo>
                    <a:lnTo>
                      <a:pt x="23" y="1"/>
                    </a:lnTo>
                    <a:lnTo>
                      <a:pt x="11" y="0"/>
                    </a:lnTo>
                    <a:lnTo>
                      <a:pt x="0" y="0"/>
                    </a:lnTo>
                  </a:path>
                </a:pathLst>
              </a:custGeom>
              <a:solidFill>
                <a:srgbClr val="FFE0C0"/>
              </a:solidFill>
              <a:ln w="12700" cap="rnd" cmpd="sng">
                <a:solidFill>
                  <a:srgbClr val="804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57" name="Freeform 359"/>
              <p:cNvSpPr>
                <a:spLocks/>
              </p:cNvSpPr>
              <p:nvPr/>
            </p:nvSpPr>
            <p:spPr bwMode="auto">
              <a:xfrm>
                <a:off x="4081" y="2487"/>
                <a:ext cx="139" cy="35"/>
              </a:xfrm>
              <a:custGeom>
                <a:avLst/>
                <a:gdLst/>
                <a:ahLst/>
                <a:cxnLst>
                  <a:cxn ang="0">
                    <a:pos x="3" y="18"/>
                  </a:cxn>
                  <a:cxn ang="0">
                    <a:pos x="10" y="18"/>
                  </a:cxn>
                  <a:cxn ang="0">
                    <a:pos x="17" y="18"/>
                  </a:cxn>
                  <a:cxn ang="0">
                    <a:pos x="25" y="17"/>
                  </a:cxn>
                  <a:cxn ang="0">
                    <a:pos x="31" y="16"/>
                  </a:cxn>
                  <a:cxn ang="0">
                    <a:pos x="36" y="14"/>
                  </a:cxn>
                  <a:cxn ang="0">
                    <a:pos x="43" y="12"/>
                  </a:cxn>
                  <a:cxn ang="0">
                    <a:pos x="48" y="9"/>
                  </a:cxn>
                  <a:cxn ang="0">
                    <a:pos x="50" y="4"/>
                  </a:cxn>
                  <a:cxn ang="0">
                    <a:pos x="47" y="1"/>
                  </a:cxn>
                  <a:cxn ang="0">
                    <a:pos x="46" y="0"/>
                  </a:cxn>
                  <a:cxn ang="0">
                    <a:pos x="49" y="0"/>
                  </a:cxn>
                  <a:cxn ang="0">
                    <a:pos x="52" y="4"/>
                  </a:cxn>
                  <a:cxn ang="0">
                    <a:pos x="57" y="11"/>
                  </a:cxn>
                  <a:cxn ang="0">
                    <a:pos x="60" y="14"/>
                  </a:cxn>
                  <a:cxn ang="0">
                    <a:pos x="68" y="18"/>
                  </a:cxn>
                  <a:cxn ang="0">
                    <a:pos x="79" y="22"/>
                  </a:cxn>
                  <a:cxn ang="0">
                    <a:pos x="86" y="25"/>
                  </a:cxn>
                  <a:cxn ang="0">
                    <a:pos x="98" y="26"/>
                  </a:cxn>
                  <a:cxn ang="0">
                    <a:pos x="109" y="26"/>
                  </a:cxn>
                  <a:cxn ang="0">
                    <a:pos x="117" y="26"/>
                  </a:cxn>
                  <a:cxn ang="0">
                    <a:pos x="129" y="26"/>
                  </a:cxn>
                  <a:cxn ang="0">
                    <a:pos x="138" y="26"/>
                  </a:cxn>
                  <a:cxn ang="0">
                    <a:pos x="135" y="34"/>
                  </a:cxn>
                  <a:cxn ang="0">
                    <a:pos x="120" y="31"/>
                  </a:cxn>
                  <a:cxn ang="0">
                    <a:pos x="111" y="31"/>
                  </a:cxn>
                  <a:cxn ang="0">
                    <a:pos x="101" y="30"/>
                  </a:cxn>
                  <a:cxn ang="0">
                    <a:pos x="91" y="30"/>
                  </a:cxn>
                  <a:cxn ang="0">
                    <a:pos x="80" y="28"/>
                  </a:cxn>
                  <a:cxn ang="0">
                    <a:pos x="71" y="25"/>
                  </a:cxn>
                  <a:cxn ang="0">
                    <a:pos x="61" y="21"/>
                  </a:cxn>
                  <a:cxn ang="0">
                    <a:pos x="54" y="17"/>
                  </a:cxn>
                  <a:cxn ang="0">
                    <a:pos x="44" y="17"/>
                  </a:cxn>
                  <a:cxn ang="0">
                    <a:pos x="38" y="17"/>
                  </a:cxn>
                  <a:cxn ang="0">
                    <a:pos x="31" y="19"/>
                  </a:cxn>
                  <a:cxn ang="0">
                    <a:pos x="25" y="21"/>
                  </a:cxn>
                  <a:cxn ang="0">
                    <a:pos x="17" y="22"/>
                  </a:cxn>
                  <a:cxn ang="0">
                    <a:pos x="10" y="24"/>
                  </a:cxn>
                  <a:cxn ang="0">
                    <a:pos x="0" y="23"/>
                  </a:cxn>
                  <a:cxn ang="0">
                    <a:pos x="3" y="18"/>
                  </a:cxn>
                </a:cxnLst>
                <a:rect l="0" t="0" r="r" b="b"/>
                <a:pathLst>
                  <a:path w="139" h="35">
                    <a:moveTo>
                      <a:pt x="3" y="18"/>
                    </a:moveTo>
                    <a:lnTo>
                      <a:pt x="10" y="18"/>
                    </a:lnTo>
                    <a:lnTo>
                      <a:pt x="17" y="18"/>
                    </a:lnTo>
                    <a:lnTo>
                      <a:pt x="25" y="17"/>
                    </a:lnTo>
                    <a:lnTo>
                      <a:pt x="31" y="16"/>
                    </a:lnTo>
                    <a:lnTo>
                      <a:pt x="36" y="14"/>
                    </a:lnTo>
                    <a:lnTo>
                      <a:pt x="43" y="12"/>
                    </a:lnTo>
                    <a:lnTo>
                      <a:pt x="48" y="9"/>
                    </a:lnTo>
                    <a:lnTo>
                      <a:pt x="50" y="4"/>
                    </a:lnTo>
                    <a:lnTo>
                      <a:pt x="47" y="1"/>
                    </a:lnTo>
                    <a:lnTo>
                      <a:pt x="46" y="0"/>
                    </a:lnTo>
                    <a:lnTo>
                      <a:pt x="49" y="0"/>
                    </a:lnTo>
                    <a:lnTo>
                      <a:pt x="52" y="4"/>
                    </a:lnTo>
                    <a:lnTo>
                      <a:pt x="57" y="11"/>
                    </a:lnTo>
                    <a:lnTo>
                      <a:pt x="60" y="14"/>
                    </a:lnTo>
                    <a:lnTo>
                      <a:pt x="68" y="18"/>
                    </a:lnTo>
                    <a:lnTo>
                      <a:pt x="79" y="22"/>
                    </a:lnTo>
                    <a:lnTo>
                      <a:pt x="86" y="25"/>
                    </a:lnTo>
                    <a:lnTo>
                      <a:pt x="98" y="26"/>
                    </a:lnTo>
                    <a:lnTo>
                      <a:pt x="109" y="26"/>
                    </a:lnTo>
                    <a:lnTo>
                      <a:pt x="117" y="26"/>
                    </a:lnTo>
                    <a:lnTo>
                      <a:pt x="129" y="26"/>
                    </a:lnTo>
                    <a:lnTo>
                      <a:pt x="138" y="26"/>
                    </a:lnTo>
                    <a:lnTo>
                      <a:pt x="135" y="34"/>
                    </a:lnTo>
                    <a:lnTo>
                      <a:pt x="120" y="31"/>
                    </a:lnTo>
                    <a:lnTo>
                      <a:pt x="111" y="31"/>
                    </a:lnTo>
                    <a:lnTo>
                      <a:pt x="101" y="30"/>
                    </a:lnTo>
                    <a:lnTo>
                      <a:pt x="91" y="30"/>
                    </a:lnTo>
                    <a:lnTo>
                      <a:pt x="80" y="28"/>
                    </a:lnTo>
                    <a:lnTo>
                      <a:pt x="71" y="25"/>
                    </a:lnTo>
                    <a:lnTo>
                      <a:pt x="61" y="21"/>
                    </a:lnTo>
                    <a:lnTo>
                      <a:pt x="54" y="17"/>
                    </a:lnTo>
                    <a:lnTo>
                      <a:pt x="44" y="17"/>
                    </a:lnTo>
                    <a:lnTo>
                      <a:pt x="38" y="17"/>
                    </a:lnTo>
                    <a:lnTo>
                      <a:pt x="31" y="19"/>
                    </a:lnTo>
                    <a:lnTo>
                      <a:pt x="25" y="21"/>
                    </a:lnTo>
                    <a:lnTo>
                      <a:pt x="17" y="22"/>
                    </a:lnTo>
                    <a:lnTo>
                      <a:pt x="10" y="24"/>
                    </a:lnTo>
                    <a:lnTo>
                      <a:pt x="0" y="23"/>
                    </a:lnTo>
                    <a:lnTo>
                      <a:pt x="3" y="18"/>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58" name="Freeform 360"/>
              <p:cNvSpPr>
                <a:spLocks/>
              </p:cNvSpPr>
              <p:nvPr/>
            </p:nvSpPr>
            <p:spPr bwMode="auto">
              <a:xfrm>
                <a:off x="4316" y="2551"/>
                <a:ext cx="25" cy="19"/>
              </a:xfrm>
              <a:custGeom>
                <a:avLst/>
                <a:gdLst/>
                <a:ahLst/>
                <a:cxnLst>
                  <a:cxn ang="0">
                    <a:pos x="0" y="0"/>
                  </a:cxn>
                  <a:cxn ang="0">
                    <a:pos x="6" y="1"/>
                  </a:cxn>
                  <a:cxn ang="0">
                    <a:pos x="8" y="4"/>
                  </a:cxn>
                  <a:cxn ang="0">
                    <a:pos x="12" y="8"/>
                  </a:cxn>
                  <a:cxn ang="0">
                    <a:pos x="16" y="9"/>
                  </a:cxn>
                  <a:cxn ang="0">
                    <a:pos x="20" y="9"/>
                  </a:cxn>
                  <a:cxn ang="0">
                    <a:pos x="24" y="9"/>
                  </a:cxn>
                  <a:cxn ang="0">
                    <a:pos x="22" y="10"/>
                  </a:cxn>
                  <a:cxn ang="0">
                    <a:pos x="22" y="16"/>
                  </a:cxn>
                  <a:cxn ang="0">
                    <a:pos x="20" y="18"/>
                  </a:cxn>
                  <a:cxn ang="0">
                    <a:pos x="16" y="16"/>
                  </a:cxn>
                  <a:cxn ang="0">
                    <a:pos x="13" y="14"/>
                  </a:cxn>
                  <a:cxn ang="0">
                    <a:pos x="10" y="16"/>
                  </a:cxn>
                  <a:cxn ang="0">
                    <a:pos x="8" y="14"/>
                  </a:cxn>
                  <a:cxn ang="0">
                    <a:pos x="8" y="12"/>
                  </a:cxn>
                  <a:cxn ang="0">
                    <a:pos x="8" y="9"/>
                  </a:cxn>
                  <a:cxn ang="0">
                    <a:pos x="0" y="0"/>
                  </a:cxn>
                </a:cxnLst>
                <a:rect l="0" t="0" r="r" b="b"/>
                <a:pathLst>
                  <a:path w="25" h="19">
                    <a:moveTo>
                      <a:pt x="0" y="0"/>
                    </a:moveTo>
                    <a:lnTo>
                      <a:pt x="6" y="1"/>
                    </a:lnTo>
                    <a:lnTo>
                      <a:pt x="8" y="4"/>
                    </a:lnTo>
                    <a:lnTo>
                      <a:pt x="12" y="8"/>
                    </a:lnTo>
                    <a:lnTo>
                      <a:pt x="16" y="9"/>
                    </a:lnTo>
                    <a:lnTo>
                      <a:pt x="20" y="9"/>
                    </a:lnTo>
                    <a:lnTo>
                      <a:pt x="24" y="9"/>
                    </a:lnTo>
                    <a:lnTo>
                      <a:pt x="22" y="10"/>
                    </a:lnTo>
                    <a:lnTo>
                      <a:pt x="22" y="16"/>
                    </a:lnTo>
                    <a:lnTo>
                      <a:pt x="20" y="18"/>
                    </a:lnTo>
                    <a:lnTo>
                      <a:pt x="16" y="16"/>
                    </a:lnTo>
                    <a:lnTo>
                      <a:pt x="13" y="14"/>
                    </a:lnTo>
                    <a:lnTo>
                      <a:pt x="10" y="16"/>
                    </a:lnTo>
                    <a:lnTo>
                      <a:pt x="8" y="14"/>
                    </a:lnTo>
                    <a:lnTo>
                      <a:pt x="8" y="12"/>
                    </a:lnTo>
                    <a:lnTo>
                      <a:pt x="8" y="9"/>
                    </a:lnTo>
                    <a:lnTo>
                      <a:pt x="0"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59" name="Freeform 361"/>
              <p:cNvSpPr>
                <a:spLocks/>
              </p:cNvSpPr>
              <p:nvPr/>
            </p:nvSpPr>
            <p:spPr bwMode="auto">
              <a:xfrm>
                <a:off x="4305" y="2532"/>
                <a:ext cx="30" cy="17"/>
              </a:xfrm>
              <a:custGeom>
                <a:avLst/>
                <a:gdLst/>
                <a:ahLst/>
                <a:cxnLst>
                  <a:cxn ang="0">
                    <a:pos x="0" y="0"/>
                  </a:cxn>
                  <a:cxn ang="0">
                    <a:pos x="0" y="4"/>
                  </a:cxn>
                  <a:cxn ang="0">
                    <a:pos x="11" y="5"/>
                  </a:cxn>
                  <a:cxn ang="0">
                    <a:pos x="16" y="6"/>
                  </a:cxn>
                  <a:cxn ang="0">
                    <a:pos x="20" y="7"/>
                  </a:cxn>
                  <a:cxn ang="0">
                    <a:pos x="23" y="11"/>
                  </a:cxn>
                  <a:cxn ang="0">
                    <a:pos x="29" y="16"/>
                  </a:cxn>
                  <a:cxn ang="0">
                    <a:pos x="23" y="9"/>
                  </a:cxn>
                  <a:cxn ang="0">
                    <a:pos x="22" y="7"/>
                  </a:cxn>
                  <a:cxn ang="0">
                    <a:pos x="16" y="5"/>
                  </a:cxn>
                  <a:cxn ang="0">
                    <a:pos x="4" y="3"/>
                  </a:cxn>
                  <a:cxn ang="0">
                    <a:pos x="0" y="0"/>
                  </a:cxn>
                </a:cxnLst>
                <a:rect l="0" t="0" r="r" b="b"/>
                <a:pathLst>
                  <a:path w="30" h="17">
                    <a:moveTo>
                      <a:pt x="0" y="0"/>
                    </a:moveTo>
                    <a:lnTo>
                      <a:pt x="0" y="4"/>
                    </a:lnTo>
                    <a:lnTo>
                      <a:pt x="11" y="5"/>
                    </a:lnTo>
                    <a:lnTo>
                      <a:pt x="16" y="6"/>
                    </a:lnTo>
                    <a:lnTo>
                      <a:pt x="20" y="7"/>
                    </a:lnTo>
                    <a:lnTo>
                      <a:pt x="23" y="11"/>
                    </a:lnTo>
                    <a:lnTo>
                      <a:pt x="29" y="16"/>
                    </a:lnTo>
                    <a:lnTo>
                      <a:pt x="23" y="9"/>
                    </a:lnTo>
                    <a:lnTo>
                      <a:pt x="22" y="7"/>
                    </a:lnTo>
                    <a:lnTo>
                      <a:pt x="16" y="5"/>
                    </a:lnTo>
                    <a:lnTo>
                      <a:pt x="4" y="3"/>
                    </a:lnTo>
                    <a:lnTo>
                      <a:pt x="0"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60" name="Freeform 362"/>
              <p:cNvSpPr>
                <a:spLocks/>
              </p:cNvSpPr>
              <p:nvPr/>
            </p:nvSpPr>
            <p:spPr bwMode="auto">
              <a:xfrm>
                <a:off x="4311" y="2525"/>
                <a:ext cx="8" cy="7"/>
              </a:xfrm>
              <a:custGeom>
                <a:avLst/>
                <a:gdLst/>
                <a:ahLst/>
                <a:cxnLst>
                  <a:cxn ang="0">
                    <a:pos x="0" y="0"/>
                  </a:cxn>
                  <a:cxn ang="0">
                    <a:pos x="1" y="3"/>
                  </a:cxn>
                  <a:cxn ang="0">
                    <a:pos x="7" y="6"/>
                  </a:cxn>
                  <a:cxn ang="0">
                    <a:pos x="4" y="3"/>
                  </a:cxn>
                  <a:cxn ang="0">
                    <a:pos x="0" y="0"/>
                  </a:cxn>
                </a:cxnLst>
                <a:rect l="0" t="0" r="r" b="b"/>
                <a:pathLst>
                  <a:path w="8" h="7">
                    <a:moveTo>
                      <a:pt x="0" y="0"/>
                    </a:moveTo>
                    <a:lnTo>
                      <a:pt x="1" y="3"/>
                    </a:lnTo>
                    <a:lnTo>
                      <a:pt x="7" y="6"/>
                    </a:lnTo>
                    <a:lnTo>
                      <a:pt x="4" y="3"/>
                    </a:lnTo>
                    <a:lnTo>
                      <a:pt x="0"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61" name="Freeform 363"/>
              <p:cNvSpPr>
                <a:spLocks/>
              </p:cNvSpPr>
              <p:nvPr/>
            </p:nvSpPr>
            <p:spPr bwMode="auto">
              <a:xfrm>
                <a:off x="4241" y="2522"/>
                <a:ext cx="11" cy="25"/>
              </a:xfrm>
              <a:custGeom>
                <a:avLst/>
                <a:gdLst/>
                <a:ahLst/>
                <a:cxnLst>
                  <a:cxn ang="0">
                    <a:pos x="3" y="0"/>
                  </a:cxn>
                  <a:cxn ang="0">
                    <a:pos x="7" y="4"/>
                  </a:cxn>
                  <a:cxn ang="0">
                    <a:pos x="8" y="9"/>
                  </a:cxn>
                  <a:cxn ang="0">
                    <a:pos x="8" y="16"/>
                  </a:cxn>
                  <a:cxn ang="0">
                    <a:pos x="10" y="24"/>
                  </a:cxn>
                  <a:cxn ang="0">
                    <a:pos x="8" y="21"/>
                  </a:cxn>
                  <a:cxn ang="0">
                    <a:pos x="6" y="15"/>
                  </a:cxn>
                  <a:cxn ang="0">
                    <a:pos x="4" y="10"/>
                  </a:cxn>
                  <a:cxn ang="0">
                    <a:pos x="3" y="9"/>
                  </a:cxn>
                  <a:cxn ang="0">
                    <a:pos x="0" y="8"/>
                  </a:cxn>
                  <a:cxn ang="0">
                    <a:pos x="3" y="0"/>
                  </a:cxn>
                </a:cxnLst>
                <a:rect l="0" t="0" r="r" b="b"/>
                <a:pathLst>
                  <a:path w="11" h="25">
                    <a:moveTo>
                      <a:pt x="3" y="0"/>
                    </a:moveTo>
                    <a:lnTo>
                      <a:pt x="7" y="4"/>
                    </a:lnTo>
                    <a:lnTo>
                      <a:pt x="8" y="9"/>
                    </a:lnTo>
                    <a:lnTo>
                      <a:pt x="8" y="16"/>
                    </a:lnTo>
                    <a:lnTo>
                      <a:pt x="10" y="24"/>
                    </a:lnTo>
                    <a:lnTo>
                      <a:pt x="8" y="21"/>
                    </a:lnTo>
                    <a:lnTo>
                      <a:pt x="6" y="15"/>
                    </a:lnTo>
                    <a:lnTo>
                      <a:pt x="4" y="10"/>
                    </a:lnTo>
                    <a:lnTo>
                      <a:pt x="3" y="9"/>
                    </a:lnTo>
                    <a:lnTo>
                      <a:pt x="0" y="8"/>
                    </a:lnTo>
                    <a:lnTo>
                      <a:pt x="3"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nvGrpSpPr>
              <p:cNvPr id="9756" name="Group 366"/>
              <p:cNvGrpSpPr>
                <a:grpSpLocks/>
              </p:cNvGrpSpPr>
              <p:nvPr/>
            </p:nvGrpSpPr>
            <p:grpSpPr bwMode="auto">
              <a:xfrm>
                <a:off x="4220" y="2491"/>
                <a:ext cx="34" cy="42"/>
                <a:chOff x="4220" y="2491"/>
                <a:chExt cx="34" cy="42"/>
              </a:xfrm>
            </p:grpSpPr>
            <p:sp>
              <p:nvSpPr>
                <p:cNvPr id="10762" name="Freeform 364"/>
                <p:cNvSpPr>
                  <a:spLocks/>
                </p:cNvSpPr>
                <p:nvPr/>
              </p:nvSpPr>
              <p:spPr bwMode="auto">
                <a:xfrm>
                  <a:off x="4220" y="2491"/>
                  <a:ext cx="34" cy="41"/>
                </a:xfrm>
                <a:custGeom>
                  <a:avLst/>
                  <a:gdLst/>
                  <a:ahLst/>
                  <a:cxnLst>
                    <a:cxn ang="0">
                      <a:pos x="11" y="0"/>
                    </a:cxn>
                    <a:cxn ang="0">
                      <a:pos x="7" y="3"/>
                    </a:cxn>
                    <a:cxn ang="0">
                      <a:pos x="4" y="8"/>
                    </a:cxn>
                    <a:cxn ang="0">
                      <a:pos x="2" y="16"/>
                    </a:cxn>
                    <a:cxn ang="0">
                      <a:pos x="0" y="23"/>
                    </a:cxn>
                    <a:cxn ang="0">
                      <a:pos x="0" y="29"/>
                    </a:cxn>
                    <a:cxn ang="0">
                      <a:pos x="0" y="33"/>
                    </a:cxn>
                    <a:cxn ang="0">
                      <a:pos x="2" y="34"/>
                    </a:cxn>
                    <a:cxn ang="0">
                      <a:pos x="21" y="40"/>
                    </a:cxn>
                    <a:cxn ang="0">
                      <a:pos x="23" y="40"/>
                    </a:cxn>
                    <a:cxn ang="0">
                      <a:pos x="22" y="36"/>
                    </a:cxn>
                    <a:cxn ang="0">
                      <a:pos x="23" y="29"/>
                    </a:cxn>
                    <a:cxn ang="0">
                      <a:pos x="26" y="21"/>
                    </a:cxn>
                    <a:cxn ang="0">
                      <a:pos x="29" y="14"/>
                    </a:cxn>
                    <a:cxn ang="0">
                      <a:pos x="33" y="11"/>
                    </a:cxn>
                    <a:cxn ang="0">
                      <a:pos x="31" y="8"/>
                    </a:cxn>
                    <a:cxn ang="0">
                      <a:pos x="14" y="1"/>
                    </a:cxn>
                    <a:cxn ang="0">
                      <a:pos x="11" y="0"/>
                    </a:cxn>
                  </a:cxnLst>
                  <a:rect l="0" t="0" r="r" b="b"/>
                  <a:pathLst>
                    <a:path w="34" h="41">
                      <a:moveTo>
                        <a:pt x="11" y="0"/>
                      </a:moveTo>
                      <a:lnTo>
                        <a:pt x="7" y="3"/>
                      </a:lnTo>
                      <a:lnTo>
                        <a:pt x="4" y="8"/>
                      </a:lnTo>
                      <a:lnTo>
                        <a:pt x="2" y="16"/>
                      </a:lnTo>
                      <a:lnTo>
                        <a:pt x="0" y="23"/>
                      </a:lnTo>
                      <a:lnTo>
                        <a:pt x="0" y="29"/>
                      </a:lnTo>
                      <a:lnTo>
                        <a:pt x="0" y="33"/>
                      </a:lnTo>
                      <a:lnTo>
                        <a:pt x="2" y="34"/>
                      </a:lnTo>
                      <a:lnTo>
                        <a:pt x="21" y="40"/>
                      </a:lnTo>
                      <a:lnTo>
                        <a:pt x="23" y="40"/>
                      </a:lnTo>
                      <a:lnTo>
                        <a:pt x="22" y="36"/>
                      </a:lnTo>
                      <a:lnTo>
                        <a:pt x="23" y="29"/>
                      </a:lnTo>
                      <a:lnTo>
                        <a:pt x="26" y="21"/>
                      </a:lnTo>
                      <a:lnTo>
                        <a:pt x="29" y="14"/>
                      </a:lnTo>
                      <a:lnTo>
                        <a:pt x="33" y="11"/>
                      </a:lnTo>
                      <a:lnTo>
                        <a:pt x="31" y="8"/>
                      </a:lnTo>
                      <a:lnTo>
                        <a:pt x="14" y="1"/>
                      </a:lnTo>
                      <a:lnTo>
                        <a:pt x="11" y="0"/>
                      </a:lnTo>
                    </a:path>
                  </a:pathLst>
                </a:custGeom>
                <a:solidFill>
                  <a:srgbClr val="E0E0E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63" name="Freeform 365"/>
                <p:cNvSpPr>
                  <a:spLocks/>
                </p:cNvSpPr>
                <p:nvPr/>
              </p:nvSpPr>
              <p:spPr bwMode="auto">
                <a:xfrm>
                  <a:off x="4220" y="2504"/>
                  <a:ext cx="32" cy="29"/>
                </a:xfrm>
                <a:custGeom>
                  <a:avLst/>
                  <a:gdLst/>
                  <a:ahLst/>
                  <a:cxnLst>
                    <a:cxn ang="0">
                      <a:pos x="31" y="0"/>
                    </a:cxn>
                    <a:cxn ang="0">
                      <a:pos x="28" y="4"/>
                    </a:cxn>
                    <a:cxn ang="0">
                      <a:pos x="26" y="8"/>
                    </a:cxn>
                    <a:cxn ang="0">
                      <a:pos x="24" y="12"/>
                    </a:cxn>
                    <a:cxn ang="0">
                      <a:pos x="23" y="18"/>
                    </a:cxn>
                    <a:cxn ang="0">
                      <a:pos x="22" y="22"/>
                    </a:cxn>
                    <a:cxn ang="0">
                      <a:pos x="23" y="26"/>
                    </a:cxn>
                    <a:cxn ang="0">
                      <a:pos x="22" y="27"/>
                    </a:cxn>
                    <a:cxn ang="0">
                      <a:pos x="19" y="28"/>
                    </a:cxn>
                    <a:cxn ang="0">
                      <a:pos x="15" y="26"/>
                    </a:cxn>
                    <a:cxn ang="0">
                      <a:pos x="5" y="23"/>
                    </a:cxn>
                    <a:cxn ang="0">
                      <a:pos x="1" y="22"/>
                    </a:cxn>
                    <a:cxn ang="0">
                      <a:pos x="0" y="20"/>
                    </a:cxn>
                    <a:cxn ang="0">
                      <a:pos x="0" y="15"/>
                    </a:cxn>
                    <a:cxn ang="0">
                      <a:pos x="0" y="9"/>
                    </a:cxn>
                    <a:cxn ang="0">
                      <a:pos x="2" y="5"/>
                    </a:cxn>
                    <a:cxn ang="0">
                      <a:pos x="4" y="9"/>
                    </a:cxn>
                    <a:cxn ang="0">
                      <a:pos x="11" y="11"/>
                    </a:cxn>
                    <a:cxn ang="0">
                      <a:pos x="17" y="12"/>
                    </a:cxn>
                    <a:cxn ang="0">
                      <a:pos x="22" y="10"/>
                    </a:cxn>
                    <a:cxn ang="0">
                      <a:pos x="26" y="6"/>
                    </a:cxn>
                    <a:cxn ang="0">
                      <a:pos x="31" y="0"/>
                    </a:cxn>
                  </a:cxnLst>
                  <a:rect l="0" t="0" r="r" b="b"/>
                  <a:pathLst>
                    <a:path w="32" h="29">
                      <a:moveTo>
                        <a:pt x="31" y="0"/>
                      </a:moveTo>
                      <a:lnTo>
                        <a:pt x="28" y="4"/>
                      </a:lnTo>
                      <a:lnTo>
                        <a:pt x="26" y="8"/>
                      </a:lnTo>
                      <a:lnTo>
                        <a:pt x="24" y="12"/>
                      </a:lnTo>
                      <a:lnTo>
                        <a:pt x="23" y="18"/>
                      </a:lnTo>
                      <a:lnTo>
                        <a:pt x="22" y="22"/>
                      </a:lnTo>
                      <a:lnTo>
                        <a:pt x="23" y="26"/>
                      </a:lnTo>
                      <a:lnTo>
                        <a:pt x="22" y="27"/>
                      </a:lnTo>
                      <a:lnTo>
                        <a:pt x="19" y="28"/>
                      </a:lnTo>
                      <a:lnTo>
                        <a:pt x="15" y="26"/>
                      </a:lnTo>
                      <a:lnTo>
                        <a:pt x="5" y="23"/>
                      </a:lnTo>
                      <a:lnTo>
                        <a:pt x="1" y="22"/>
                      </a:lnTo>
                      <a:lnTo>
                        <a:pt x="0" y="20"/>
                      </a:lnTo>
                      <a:lnTo>
                        <a:pt x="0" y="15"/>
                      </a:lnTo>
                      <a:lnTo>
                        <a:pt x="0" y="9"/>
                      </a:lnTo>
                      <a:lnTo>
                        <a:pt x="2" y="5"/>
                      </a:lnTo>
                      <a:lnTo>
                        <a:pt x="4" y="9"/>
                      </a:lnTo>
                      <a:lnTo>
                        <a:pt x="11" y="11"/>
                      </a:lnTo>
                      <a:lnTo>
                        <a:pt x="17" y="12"/>
                      </a:lnTo>
                      <a:lnTo>
                        <a:pt x="22" y="10"/>
                      </a:lnTo>
                      <a:lnTo>
                        <a:pt x="26" y="6"/>
                      </a:lnTo>
                      <a:lnTo>
                        <a:pt x="31" y="0"/>
                      </a:lnTo>
                    </a:path>
                  </a:pathLst>
                </a:custGeom>
                <a:solidFill>
                  <a:srgbClr val="C0C0C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sp>
          <p:nvSpPr>
            <p:cNvPr id="10764" name="Freeform 368"/>
            <p:cNvSpPr>
              <a:spLocks/>
            </p:cNvSpPr>
            <p:nvPr/>
          </p:nvSpPr>
          <p:spPr bwMode="auto">
            <a:xfrm>
              <a:off x="3528" y="2578"/>
              <a:ext cx="265" cy="122"/>
            </a:xfrm>
            <a:custGeom>
              <a:avLst/>
              <a:gdLst/>
              <a:ahLst/>
              <a:cxnLst>
                <a:cxn ang="0">
                  <a:pos x="210" y="7"/>
                </a:cxn>
                <a:cxn ang="0">
                  <a:pos x="198" y="14"/>
                </a:cxn>
                <a:cxn ang="0">
                  <a:pos x="182" y="16"/>
                </a:cxn>
                <a:cxn ang="0">
                  <a:pos x="165" y="15"/>
                </a:cxn>
                <a:cxn ang="0">
                  <a:pos x="141" y="21"/>
                </a:cxn>
                <a:cxn ang="0">
                  <a:pos x="127" y="31"/>
                </a:cxn>
                <a:cxn ang="0">
                  <a:pos x="113" y="44"/>
                </a:cxn>
                <a:cxn ang="0">
                  <a:pos x="78" y="55"/>
                </a:cxn>
                <a:cxn ang="0">
                  <a:pos x="57" y="52"/>
                </a:cxn>
                <a:cxn ang="0">
                  <a:pos x="35" y="52"/>
                </a:cxn>
                <a:cxn ang="0">
                  <a:pos x="21" y="60"/>
                </a:cxn>
                <a:cxn ang="0">
                  <a:pos x="11" y="67"/>
                </a:cxn>
                <a:cxn ang="0">
                  <a:pos x="3" y="102"/>
                </a:cxn>
                <a:cxn ang="0">
                  <a:pos x="7" y="114"/>
                </a:cxn>
                <a:cxn ang="0">
                  <a:pos x="20" y="112"/>
                </a:cxn>
                <a:cxn ang="0">
                  <a:pos x="25" y="120"/>
                </a:cxn>
                <a:cxn ang="0">
                  <a:pos x="40" y="117"/>
                </a:cxn>
                <a:cxn ang="0">
                  <a:pos x="57" y="116"/>
                </a:cxn>
                <a:cxn ang="0">
                  <a:pos x="68" y="105"/>
                </a:cxn>
                <a:cxn ang="0">
                  <a:pos x="65" y="101"/>
                </a:cxn>
                <a:cxn ang="0">
                  <a:pos x="61" y="97"/>
                </a:cxn>
                <a:cxn ang="0">
                  <a:pos x="54" y="95"/>
                </a:cxn>
                <a:cxn ang="0">
                  <a:pos x="51" y="92"/>
                </a:cxn>
                <a:cxn ang="0">
                  <a:pos x="54" y="86"/>
                </a:cxn>
                <a:cxn ang="0">
                  <a:pos x="62" y="84"/>
                </a:cxn>
                <a:cxn ang="0">
                  <a:pos x="73" y="87"/>
                </a:cxn>
                <a:cxn ang="0">
                  <a:pos x="89" y="92"/>
                </a:cxn>
                <a:cxn ang="0">
                  <a:pos x="130" y="87"/>
                </a:cxn>
                <a:cxn ang="0">
                  <a:pos x="153" y="85"/>
                </a:cxn>
                <a:cxn ang="0">
                  <a:pos x="173" y="78"/>
                </a:cxn>
                <a:cxn ang="0">
                  <a:pos x="193" y="71"/>
                </a:cxn>
                <a:cxn ang="0">
                  <a:pos x="206" y="70"/>
                </a:cxn>
                <a:cxn ang="0">
                  <a:pos x="217" y="62"/>
                </a:cxn>
                <a:cxn ang="0">
                  <a:pos x="232" y="57"/>
                </a:cxn>
                <a:cxn ang="0">
                  <a:pos x="244" y="56"/>
                </a:cxn>
                <a:cxn ang="0">
                  <a:pos x="263" y="53"/>
                </a:cxn>
                <a:cxn ang="0">
                  <a:pos x="263" y="35"/>
                </a:cxn>
                <a:cxn ang="0">
                  <a:pos x="256" y="15"/>
                </a:cxn>
                <a:cxn ang="0">
                  <a:pos x="242" y="5"/>
                </a:cxn>
                <a:cxn ang="0">
                  <a:pos x="217" y="0"/>
                </a:cxn>
              </a:cxnLst>
              <a:rect l="0" t="0" r="r" b="b"/>
              <a:pathLst>
                <a:path w="265" h="122">
                  <a:moveTo>
                    <a:pt x="217" y="0"/>
                  </a:moveTo>
                  <a:lnTo>
                    <a:pt x="210" y="7"/>
                  </a:lnTo>
                  <a:lnTo>
                    <a:pt x="202" y="11"/>
                  </a:lnTo>
                  <a:lnTo>
                    <a:pt x="198" y="14"/>
                  </a:lnTo>
                  <a:lnTo>
                    <a:pt x="191" y="16"/>
                  </a:lnTo>
                  <a:lnTo>
                    <a:pt x="182" y="16"/>
                  </a:lnTo>
                  <a:lnTo>
                    <a:pt x="175" y="15"/>
                  </a:lnTo>
                  <a:lnTo>
                    <a:pt x="165" y="15"/>
                  </a:lnTo>
                  <a:lnTo>
                    <a:pt x="151" y="17"/>
                  </a:lnTo>
                  <a:lnTo>
                    <a:pt x="141" y="21"/>
                  </a:lnTo>
                  <a:lnTo>
                    <a:pt x="134" y="26"/>
                  </a:lnTo>
                  <a:lnTo>
                    <a:pt x="127" y="31"/>
                  </a:lnTo>
                  <a:lnTo>
                    <a:pt x="120" y="37"/>
                  </a:lnTo>
                  <a:lnTo>
                    <a:pt x="113" y="44"/>
                  </a:lnTo>
                  <a:lnTo>
                    <a:pt x="102" y="47"/>
                  </a:lnTo>
                  <a:lnTo>
                    <a:pt x="78" y="55"/>
                  </a:lnTo>
                  <a:lnTo>
                    <a:pt x="66" y="54"/>
                  </a:lnTo>
                  <a:lnTo>
                    <a:pt x="57" y="52"/>
                  </a:lnTo>
                  <a:lnTo>
                    <a:pt x="43" y="51"/>
                  </a:lnTo>
                  <a:lnTo>
                    <a:pt x="35" y="52"/>
                  </a:lnTo>
                  <a:lnTo>
                    <a:pt x="29" y="55"/>
                  </a:lnTo>
                  <a:lnTo>
                    <a:pt x="21" y="60"/>
                  </a:lnTo>
                  <a:lnTo>
                    <a:pt x="16" y="63"/>
                  </a:lnTo>
                  <a:lnTo>
                    <a:pt x="11" y="67"/>
                  </a:lnTo>
                  <a:lnTo>
                    <a:pt x="0" y="91"/>
                  </a:lnTo>
                  <a:lnTo>
                    <a:pt x="3" y="102"/>
                  </a:lnTo>
                  <a:lnTo>
                    <a:pt x="4" y="109"/>
                  </a:lnTo>
                  <a:lnTo>
                    <a:pt x="7" y="114"/>
                  </a:lnTo>
                  <a:lnTo>
                    <a:pt x="11" y="115"/>
                  </a:lnTo>
                  <a:lnTo>
                    <a:pt x="20" y="112"/>
                  </a:lnTo>
                  <a:lnTo>
                    <a:pt x="21" y="118"/>
                  </a:lnTo>
                  <a:lnTo>
                    <a:pt x="25" y="120"/>
                  </a:lnTo>
                  <a:lnTo>
                    <a:pt x="30" y="121"/>
                  </a:lnTo>
                  <a:lnTo>
                    <a:pt x="40" y="117"/>
                  </a:lnTo>
                  <a:lnTo>
                    <a:pt x="51" y="117"/>
                  </a:lnTo>
                  <a:lnTo>
                    <a:pt x="57" y="116"/>
                  </a:lnTo>
                  <a:lnTo>
                    <a:pt x="68" y="109"/>
                  </a:lnTo>
                  <a:lnTo>
                    <a:pt x="68" y="105"/>
                  </a:lnTo>
                  <a:lnTo>
                    <a:pt x="67" y="102"/>
                  </a:lnTo>
                  <a:lnTo>
                    <a:pt x="65" y="101"/>
                  </a:lnTo>
                  <a:lnTo>
                    <a:pt x="61" y="100"/>
                  </a:lnTo>
                  <a:lnTo>
                    <a:pt x="61" y="97"/>
                  </a:lnTo>
                  <a:lnTo>
                    <a:pt x="58" y="94"/>
                  </a:lnTo>
                  <a:lnTo>
                    <a:pt x="54" y="95"/>
                  </a:lnTo>
                  <a:lnTo>
                    <a:pt x="51" y="96"/>
                  </a:lnTo>
                  <a:lnTo>
                    <a:pt x="51" y="92"/>
                  </a:lnTo>
                  <a:lnTo>
                    <a:pt x="49" y="90"/>
                  </a:lnTo>
                  <a:lnTo>
                    <a:pt x="54" y="86"/>
                  </a:lnTo>
                  <a:lnTo>
                    <a:pt x="58" y="84"/>
                  </a:lnTo>
                  <a:lnTo>
                    <a:pt x="62" y="84"/>
                  </a:lnTo>
                  <a:lnTo>
                    <a:pt x="66" y="84"/>
                  </a:lnTo>
                  <a:lnTo>
                    <a:pt x="73" y="87"/>
                  </a:lnTo>
                  <a:lnTo>
                    <a:pt x="80" y="88"/>
                  </a:lnTo>
                  <a:lnTo>
                    <a:pt x="89" y="92"/>
                  </a:lnTo>
                  <a:lnTo>
                    <a:pt x="120" y="87"/>
                  </a:lnTo>
                  <a:lnTo>
                    <a:pt x="130" y="87"/>
                  </a:lnTo>
                  <a:lnTo>
                    <a:pt x="141" y="87"/>
                  </a:lnTo>
                  <a:lnTo>
                    <a:pt x="153" y="85"/>
                  </a:lnTo>
                  <a:lnTo>
                    <a:pt x="163" y="83"/>
                  </a:lnTo>
                  <a:lnTo>
                    <a:pt x="173" y="78"/>
                  </a:lnTo>
                  <a:lnTo>
                    <a:pt x="184" y="74"/>
                  </a:lnTo>
                  <a:lnTo>
                    <a:pt x="193" y="71"/>
                  </a:lnTo>
                  <a:lnTo>
                    <a:pt x="199" y="71"/>
                  </a:lnTo>
                  <a:lnTo>
                    <a:pt x="206" y="70"/>
                  </a:lnTo>
                  <a:lnTo>
                    <a:pt x="210" y="69"/>
                  </a:lnTo>
                  <a:lnTo>
                    <a:pt x="217" y="62"/>
                  </a:lnTo>
                  <a:lnTo>
                    <a:pt x="226" y="58"/>
                  </a:lnTo>
                  <a:lnTo>
                    <a:pt x="232" y="57"/>
                  </a:lnTo>
                  <a:lnTo>
                    <a:pt x="236" y="56"/>
                  </a:lnTo>
                  <a:lnTo>
                    <a:pt x="244" y="56"/>
                  </a:lnTo>
                  <a:lnTo>
                    <a:pt x="251" y="55"/>
                  </a:lnTo>
                  <a:lnTo>
                    <a:pt x="263" y="53"/>
                  </a:lnTo>
                  <a:lnTo>
                    <a:pt x="264" y="43"/>
                  </a:lnTo>
                  <a:lnTo>
                    <a:pt x="263" y="35"/>
                  </a:lnTo>
                  <a:lnTo>
                    <a:pt x="261" y="23"/>
                  </a:lnTo>
                  <a:lnTo>
                    <a:pt x="256" y="15"/>
                  </a:lnTo>
                  <a:lnTo>
                    <a:pt x="250" y="9"/>
                  </a:lnTo>
                  <a:lnTo>
                    <a:pt x="242" y="5"/>
                  </a:lnTo>
                  <a:lnTo>
                    <a:pt x="230" y="1"/>
                  </a:lnTo>
                  <a:lnTo>
                    <a:pt x="217" y="0"/>
                  </a:lnTo>
                </a:path>
              </a:pathLst>
            </a:custGeom>
            <a:solidFill>
              <a:srgbClr val="FFE0C0"/>
            </a:solidFill>
            <a:ln w="12700" cap="rnd" cmpd="sng">
              <a:solidFill>
                <a:srgbClr val="804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65" name="Freeform 369"/>
            <p:cNvSpPr>
              <a:spLocks/>
            </p:cNvSpPr>
            <p:nvPr/>
          </p:nvSpPr>
          <p:spPr bwMode="auto">
            <a:xfrm>
              <a:off x="3646" y="2603"/>
              <a:ext cx="145" cy="58"/>
            </a:xfrm>
            <a:custGeom>
              <a:avLst/>
              <a:gdLst/>
              <a:ahLst/>
              <a:cxnLst>
                <a:cxn ang="0">
                  <a:pos x="87" y="9"/>
                </a:cxn>
                <a:cxn ang="0">
                  <a:pos x="83" y="19"/>
                </a:cxn>
                <a:cxn ang="0">
                  <a:pos x="83" y="23"/>
                </a:cxn>
                <a:cxn ang="0">
                  <a:pos x="86" y="24"/>
                </a:cxn>
                <a:cxn ang="0">
                  <a:pos x="91" y="24"/>
                </a:cxn>
                <a:cxn ang="0">
                  <a:pos x="98" y="24"/>
                </a:cxn>
                <a:cxn ang="0">
                  <a:pos x="104" y="24"/>
                </a:cxn>
                <a:cxn ang="0">
                  <a:pos x="111" y="24"/>
                </a:cxn>
                <a:cxn ang="0">
                  <a:pos x="120" y="23"/>
                </a:cxn>
                <a:cxn ang="0">
                  <a:pos x="130" y="21"/>
                </a:cxn>
                <a:cxn ang="0">
                  <a:pos x="135" y="19"/>
                </a:cxn>
                <a:cxn ang="0">
                  <a:pos x="138" y="16"/>
                </a:cxn>
                <a:cxn ang="0">
                  <a:pos x="140" y="11"/>
                </a:cxn>
                <a:cxn ang="0">
                  <a:pos x="141" y="0"/>
                </a:cxn>
                <a:cxn ang="0">
                  <a:pos x="143" y="8"/>
                </a:cxn>
                <a:cxn ang="0">
                  <a:pos x="144" y="16"/>
                </a:cxn>
                <a:cxn ang="0">
                  <a:pos x="143" y="24"/>
                </a:cxn>
                <a:cxn ang="0">
                  <a:pos x="127" y="27"/>
                </a:cxn>
                <a:cxn ang="0">
                  <a:pos x="119" y="27"/>
                </a:cxn>
                <a:cxn ang="0">
                  <a:pos x="108" y="29"/>
                </a:cxn>
                <a:cxn ang="0">
                  <a:pos x="97" y="33"/>
                </a:cxn>
                <a:cxn ang="0">
                  <a:pos x="94" y="37"/>
                </a:cxn>
                <a:cxn ang="0">
                  <a:pos x="90" y="41"/>
                </a:cxn>
                <a:cxn ang="0">
                  <a:pos x="86" y="41"/>
                </a:cxn>
                <a:cxn ang="0">
                  <a:pos x="77" y="42"/>
                </a:cxn>
                <a:cxn ang="0">
                  <a:pos x="71" y="43"/>
                </a:cxn>
                <a:cxn ang="0">
                  <a:pos x="60" y="46"/>
                </a:cxn>
                <a:cxn ang="0">
                  <a:pos x="46" y="52"/>
                </a:cxn>
                <a:cxn ang="0">
                  <a:pos x="31" y="56"/>
                </a:cxn>
                <a:cxn ang="0">
                  <a:pos x="21" y="56"/>
                </a:cxn>
                <a:cxn ang="0">
                  <a:pos x="0" y="57"/>
                </a:cxn>
                <a:cxn ang="0">
                  <a:pos x="4" y="48"/>
                </a:cxn>
                <a:cxn ang="0">
                  <a:pos x="14" y="49"/>
                </a:cxn>
                <a:cxn ang="0">
                  <a:pos x="26" y="48"/>
                </a:cxn>
                <a:cxn ang="0">
                  <a:pos x="37" y="46"/>
                </a:cxn>
                <a:cxn ang="0">
                  <a:pos x="51" y="41"/>
                </a:cxn>
                <a:cxn ang="0">
                  <a:pos x="64" y="35"/>
                </a:cxn>
                <a:cxn ang="0">
                  <a:pos x="72" y="31"/>
                </a:cxn>
                <a:cxn ang="0">
                  <a:pos x="74" y="25"/>
                </a:cxn>
                <a:cxn ang="0">
                  <a:pos x="76" y="19"/>
                </a:cxn>
                <a:cxn ang="0">
                  <a:pos x="80" y="14"/>
                </a:cxn>
                <a:cxn ang="0">
                  <a:pos x="87" y="9"/>
                </a:cxn>
              </a:cxnLst>
              <a:rect l="0" t="0" r="r" b="b"/>
              <a:pathLst>
                <a:path w="145" h="58">
                  <a:moveTo>
                    <a:pt x="87" y="9"/>
                  </a:moveTo>
                  <a:lnTo>
                    <a:pt x="83" y="19"/>
                  </a:lnTo>
                  <a:lnTo>
                    <a:pt x="83" y="23"/>
                  </a:lnTo>
                  <a:lnTo>
                    <a:pt x="86" y="24"/>
                  </a:lnTo>
                  <a:lnTo>
                    <a:pt x="91" y="24"/>
                  </a:lnTo>
                  <a:lnTo>
                    <a:pt x="98" y="24"/>
                  </a:lnTo>
                  <a:lnTo>
                    <a:pt x="104" y="24"/>
                  </a:lnTo>
                  <a:lnTo>
                    <a:pt x="111" y="24"/>
                  </a:lnTo>
                  <a:lnTo>
                    <a:pt x="120" y="23"/>
                  </a:lnTo>
                  <a:lnTo>
                    <a:pt x="130" y="21"/>
                  </a:lnTo>
                  <a:lnTo>
                    <a:pt x="135" y="19"/>
                  </a:lnTo>
                  <a:lnTo>
                    <a:pt x="138" y="16"/>
                  </a:lnTo>
                  <a:lnTo>
                    <a:pt x="140" y="11"/>
                  </a:lnTo>
                  <a:lnTo>
                    <a:pt x="141" y="0"/>
                  </a:lnTo>
                  <a:lnTo>
                    <a:pt x="143" y="8"/>
                  </a:lnTo>
                  <a:lnTo>
                    <a:pt x="144" y="16"/>
                  </a:lnTo>
                  <a:lnTo>
                    <a:pt x="143" y="24"/>
                  </a:lnTo>
                  <a:lnTo>
                    <a:pt x="127" y="27"/>
                  </a:lnTo>
                  <a:lnTo>
                    <a:pt x="119" y="27"/>
                  </a:lnTo>
                  <a:lnTo>
                    <a:pt x="108" y="29"/>
                  </a:lnTo>
                  <a:lnTo>
                    <a:pt x="97" y="33"/>
                  </a:lnTo>
                  <a:lnTo>
                    <a:pt x="94" y="37"/>
                  </a:lnTo>
                  <a:lnTo>
                    <a:pt x="90" y="41"/>
                  </a:lnTo>
                  <a:lnTo>
                    <a:pt x="86" y="41"/>
                  </a:lnTo>
                  <a:lnTo>
                    <a:pt x="77" y="42"/>
                  </a:lnTo>
                  <a:lnTo>
                    <a:pt x="71" y="43"/>
                  </a:lnTo>
                  <a:lnTo>
                    <a:pt x="60" y="46"/>
                  </a:lnTo>
                  <a:lnTo>
                    <a:pt x="46" y="52"/>
                  </a:lnTo>
                  <a:lnTo>
                    <a:pt x="31" y="56"/>
                  </a:lnTo>
                  <a:lnTo>
                    <a:pt x="21" y="56"/>
                  </a:lnTo>
                  <a:lnTo>
                    <a:pt x="0" y="57"/>
                  </a:lnTo>
                  <a:lnTo>
                    <a:pt x="4" y="48"/>
                  </a:lnTo>
                  <a:lnTo>
                    <a:pt x="14" y="49"/>
                  </a:lnTo>
                  <a:lnTo>
                    <a:pt x="26" y="48"/>
                  </a:lnTo>
                  <a:lnTo>
                    <a:pt x="37" y="46"/>
                  </a:lnTo>
                  <a:lnTo>
                    <a:pt x="51" y="41"/>
                  </a:lnTo>
                  <a:lnTo>
                    <a:pt x="64" y="35"/>
                  </a:lnTo>
                  <a:lnTo>
                    <a:pt x="72" y="31"/>
                  </a:lnTo>
                  <a:lnTo>
                    <a:pt x="74" y="25"/>
                  </a:lnTo>
                  <a:lnTo>
                    <a:pt x="76" y="19"/>
                  </a:lnTo>
                  <a:lnTo>
                    <a:pt x="80" y="14"/>
                  </a:lnTo>
                  <a:lnTo>
                    <a:pt x="87" y="9"/>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66" name="Freeform 370"/>
            <p:cNvSpPr>
              <a:spLocks/>
            </p:cNvSpPr>
            <p:nvPr/>
          </p:nvSpPr>
          <p:spPr bwMode="auto">
            <a:xfrm>
              <a:off x="3528" y="2646"/>
              <a:ext cx="55" cy="51"/>
            </a:xfrm>
            <a:custGeom>
              <a:avLst/>
              <a:gdLst/>
              <a:ahLst/>
              <a:cxnLst>
                <a:cxn ang="0">
                  <a:pos x="33" y="0"/>
                </a:cxn>
                <a:cxn ang="0">
                  <a:pos x="31" y="11"/>
                </a:cxn>
                <a:cxn ang="0">
                  <a:pos x="28" y="17"/>
                </a:cxn>
                <a:cxn ang="0">
                  <a:pos x="25" y="22"/>
                </a:cxn>
                <a:cxn ang="0">
                  <a:pos x="25" y="26"/>
                </a:cxn>
                <a:cxn ang="0">
                  <a:pos x="26" y="30"/>
                </a:cxn>
                <a:cxn ang="0">
                  <a:pos x="27" y="37"/>
                </a:cxn>
                <a:cxn ang="0">
                  <a:pos x="28" y="41"/>
                </a:cxn>
                <a:cxn ang="0">
                  <a:pos x="31" y="42"/>
                </a:cxn>
                <a:cxn ang="0">
                  <a:pos x="33" y="41"/>
                </a:cxn>
                <a:cxn ang="0">
                  <a:pos x="37" y="39"/>
                </a:cxn>
                <a:cxn ang="0">
                  <a:pos x="39" y="37"/>
                </a:cxn>
                <a:cxn ang="0">
                  <a:pos x="40" y="33"/>
                </a:cxn>
                <a:cxn ang="0">
                  <a:pos x="41" y="29"/>
                </a:cxn>
                <a:cxn ang="0">
                  <a:pos x="40" y="21"/>
                </a:cxn>
                <a:cxn ang="0">
                  <a:pos x="42" y="17"/>
                </a:cxn>
                <a:cxn ang="0">
                  <a:pos x="54" y="16"/>
                </a:cxn>
                <a:cxn ang="0">
                  <a:pos x="50" y="17"/>
                </a:cxn>
                <a:cxn ang="0">
                  <a:pos x="46" y="21"/>
                </a:cxn>
                <a:cxn ang="0">
                  <a:pos x="43" y="21"/>
                </a:cxn>
                <a:cxn ang="0">
                  <a:pos x="42" y="24"/>
                </a:cxn>
                <a:cxn ang="0">
                  <a:pos x="43" y="28"/>
                </a:cxn>
                <a:cxn ang="0">
                  <a:pos x="42" y="32"/>
                </a:cxn>
                <a:cxn ang="0">
                  <a:pos x="42" y="35"/>
                </a:cxn>
                <a:cxn ang="0">
                  <a:pos x="44" y="37"/>
                </a:cxn>
                <a:cxn ang="0">
                  <a:pos x="51" y="35"/>
                </a:cxn>
                <a:cxn ang="0">
                  <a:pos x="46" y="39"/>
                </a:cxn>
                <a:cxn ang="0">
                  <a:pos x="45" y="45"/>
                </a:cxn>
                <a:cxn ang="0">
                  <a:pos x="44" y="46"/>
                </a:cxn>
                <a:cxn ang="0">
                  <a:pos x="38" y="46"/>
                </a:cxn>
                <a:cxn ang="0">
                  <a:pos x="28" y="50"/>
                </a:cxn>
                <a:cxn ang="0">
                  <a:pos x="20" y="48"/>
                </a:cxn>
                <a:cxn ang="0">
                  <a:pos x="18" y="42"/>
                </a:cxn>
                <a:cxn ang="0">
                  <a:pos x="12" y="44"/>
                </a:cxn>
                <a:cxn ang="0">
                  <a:pos x="7" y="44"/>
                </a:cxn>
                <a:cxn ang="0">
                  <a:pos x="4" y="40"/>
                </a:cxn>
                <a:cxn ang="0">
                  <a:pos x="8" y="38"/>
                </a:cxn>
                <a:cxn ang="0">
                  <a:pos x="12" y="35"/>
                </a:cxn>
                <a:cxn ang="0">
                  <a:pos x="10" y="30"/>
                </a:cxn>
                <a:cxn ang="0">
                  <a:pos x="0" y="23"/>
                </a:cxn>
                <a:cxn ang="0">
                  <a:pos x="2" y="18"/>
                </a:cxn>
                <a:cxn ang="0">
                  <a:pos x="6" y="22"/>
                </a:cxn>
                <a:cxn ang="0">
                  <a:pos x="22" y="21"/>
                </a:cxn>
                <a:cxn ang="0">
                  <a:pos x="26" y="15"/>
                </a:cxn>
                <a:cxn ang="0">
                  <a:pos x="29" y="8"/>
                </a:cxn>
                <a:cxn ang="0">
                  <a:pos x="33" y="0"/>
                </a:cxn>
              </a:cxnLst>
              <a:rect l="0" t="0" r="r" b="b"/>
              <a:pathLst>
                <a:path w="55" h="51">
                  <a:moveTo>
                    <a:pt x="33" y="0"/>
                  </a:moveTo>
                  <a:lnTo>
                    <a:pt x="31" y="11"/>
                  </a:lnTo>
                  <a:lnTo>
                    <a:pt x="28" y="17"/>
                  </a:lnTo>
                  <a:lnTo>
                    <a:pt x="25" y="22"/>
                  </a:lnTo>
                  <a:lnTo>
                    <a:pt x="25" y="26"/>
                  </a:lnTo>
                  <a:lnTo>
                    <a:pt x="26" y="30"/>
                  </a:lnTo>
                  <a:lnTo>
                    <a:pt x="27" y="37"/>
                  </a:lnTo>
                  <a:lnTo>
                    <a:pt x="28" y="41"/>
                  </a:lnTo>
                  <a:lnTo>
                    <a:pt x="31" y="42"/>
                  </a:lnTo>
                  <a:lnTo>
                    <a:pt x="33" y="41"/>
                  </a:lnTo>
                  <a:lnTo>
                    <a:pt x="37" y="39"/>
                  </a:lnTo>
                  <a:lnTo>
                    <a:pt x="39" y="37"/>
                  </a:lnTo>
                  <a:lnTo>
                    <a:pt x="40" y="33"/>
                  </a:lnTo>
                  <a:lnTo>
                    <a:pt x="41" y="29"/>
                  </a:lnTo>
                  <a:lnTo>
                    <a:pt x="40" y="21"/>
                  </a:lnTo>
                  <a:lnTo>
                    <a:pt x="42" y="17"/>
                  </a:lnTo>
                  <a:lnTo>
                    <a:pt x="54" y="16"/>
                  </a:lnTo>
                  <a:lnTo>
                    <a:pt x="50" y="17"/>
                  </a:lnTo>
                  <a:lnTo>
                    <a:pt x="46" y="21"/>
                  </a:lnTo>
                  <a:lnTo>
                    <a:pt x="43" y="21"/>
                  </a:lnTo>
                  <a:lnTo>
                    <a:pt x="42" y="24"/>
                  </a:lnTo>
                  <a:lnTo>
                    <a:pt x="43" y="28"/>
                  </a:lnTo>
                  <a:lnTo>
                    <a:pt x="42" y="32"/>
                  </a:lnTo>
                  <a:lnTo>
                    <a:pt x="42" y="35"/>
                  </a:lnTo>
                  <a:lnTo>
                    <a:pt x="44" y="37"/>
                  </a:lnTo>
                  <a:lnTo>
                    <a:pt x="51" y="35"/>
                  </a:lnTo>
                  <a:lnTo>
                    <a:pt x="46" y="39"/>
                  </a:lnTo>
                  <a:lnTo>
                    <a:pt x="45" y="45"/>
                  </a:lnTo>
                  <a:lnTo>
                    <a:pt x="44" y="46"/>
                  </a:lnTo>
                  <a:lnTo>
                    <a:pt x="38" y="46"/>
                  </a:lnTo>
                  <a:lnTo>
                    <a:pt x="28" y="50"/>
                  </a:lnTo>
                  <a:lnTo>
                    <a:pt x="20" y="48"/>
                  </a:lnTo>
                  <a:lnTo>
                    <a:pt x="18" y="42"/>
                  </a:lnTo>
                  <a:lnTo>
                    <a:pt x="12" y="44"/>
                  </a:lnTo>
                  <a:lnTo>
                    <a:pt x="7" y="44"/>
                  </a:lnTo>
                  <a:lnTo>
                    <a:pt x="4" y="40"/>
                  </a:lnTo>
                  <a:lnTo>
                    <a:pt x="8" y="38"/>
                  </a:lnTo>
                  <a:lnTo>
                    <a:pt x="12" y="35"/>
                  </a:lnTo>
                  <a:lnTo>
                    <a:pt x="10" y="30"/>
                  </a:lnTo>
                  <a:lnTo>
                    <a:pt x="0" y="23"/>
                  </a:lnTo>
                  <a:lnTo>
                    <a:pt x="2" y="18"/>
                  </a:lnTo>
                  <a:lnTo>
                    <a:pt x="6" y="22"/>
                  </a:lnTo>
                  <a:lnTo>
                    <a:pt x="22" y="21"/>
                  </a:lnTo>
                  <a:lnTo>
                    <a:pt x="26" y="15"/>
                  </a:lnTo>
                  <a:lnTo>
                    <a:pt x="29" y="8"/>
                  </a:lnTo>
                  <a:lnTo>
                    <a:pt x="33"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67" name="Freeform 371"/>
            <p:cNvSpPr>
              <a:spLocks/>
            </p:cNvSpPr>
            <p:nvPr/>
          </p:nvSpPr>
          <p:spPr bwMode="auto">
            <a:xfrm>
              <a:off x="3597" y="2642"/>
              <a:ext cx="24" cy="25"/>
            </a:xfrm>
            <a:custGeom>
              <a:avLst/>
              <a:gdLst/>
              <a:ahLst/>
              <a:cxnLst>
                <a:cxn ang="0">
                  <a:pos x="0" y="17"/>
                </a:cxn>
                <a:cxn ang="0">
                  <a:pos x="6" y="16"/>
                </a:cxn>
                <a:cxn ang="0">
                  <a:pos x="15" y="13"/>
                </a:cxn>
                <a:cxn ang="0">
                  <a:pos x="17" y="9"/>
                </a:cxn>
                <a:cxn ang="0">
                  <a:pos x="17" y="6"/>
                </a:cxn>
                <a:cxn ang="0">
                  <a:pos x="17" y="0"/>
                </a:cxn>
                <a:cxn ang="0">
                  <a:pos x="20" y="4"/>
                </a:cxn>
                <a:cxn ang="0">
                  <a:pos x="22" y="10"/>
                </a:cxn>
                <a:cxn ang="0">
                  <a:pos x="23" y="16"/>
                </a:cxn>
                <a:cxn ang="0">
                  <a:pos x="23" y="21"/>
                </a:cxn>
                <a:cxn ang="0">
                  <a:pos x="20" y="22"/>
                </a:cxn>
                <a:cxn ang="0">
                  <a:pos x="16" y="24"/>
                </a:cxn>
                <a:cxn ang="0">
                  <a:pos x="10" y="22"/>
                </a:cxn>
                <a:cxn ang="0">
                  <a:pos x="0" y="17"/>
                </a:cxn>
              </a:cxnLst>
              <a:rect l="0" t="0" r="r" b="b"/>
              <a:pathLst>
                <a:path w="24" h="25">
                  <a:moveTo>
                    <a:pt x="0" y="17"/>
                  </a:moveTo>
                  <a:lnTo>
                    <a:pt x="6" y="16"/>
                  </a:lnTo>
                  <a:lnTo>
                    <a:pt x="15" y="13"/>
                  </a:lnTo>
                  <a:lnTo>
                    <a:pt x="17" y="9"/>
                  </a:lnTo>
                  <a:lnTo>
                    <a:pt x="17" y="6"/>
                  </a:lnTo>
                  <a:lnTo>
                    <a:pt x="17" y="0"/>
                  </a:lnTo>
                  <a:lnTo>
                    <a:pt x="20" y="4"/>
                  </a:lnTo>
                  <a:lnTo>
                    <a:pt x="22" y="10"/>
                  </a:lnTo>
                  <a:lnTo>
                    <a:pt x="23" y="16"/>
                  </a:lnTo>
                  <a:lnTo>
                    <a:pt x="23" y="21"/>
                  </a:lnTo>
                  <a:lnTo>
                    <a:pt x="20" y="22"/>
                  </a:lnTo>
                  <a:lnTo>
                    <a:pt x="16" y="24"/>
                  </a:lnTo>
                  <a:lnTo>
                    <a:pt x="10" y="22"/>
                  </a:lnTo>
                  <a:lnTo>
                    <a:pt x="0" y="17"/>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68" name="Freeform 372"/>
            <p:cNvSpPr>
              <a:spLocks/>
            </p:cNvSpPr>
            <p:nvPr/>
          </p:nvSpPr>
          <p:spPr bwMode="auto">
            <a:xfrm>
              <a:off x="3606" y="2618"/>
              <a:ext cx="55" cy="49"/>
            </a:xfrm>
            <a:custGeom>
              <a:avLst/>
              <a:gdLst/>
              <a:ahLst/>
              <a:cxnLst>
                <a:cxn ang="0">
                  <a:pos x="10" y="7"/>
                </a:cxn>
                <a:cxn ang="0">
                  <a:pos x="2" y="9"/>
                </a:cxn>
                <a:cxn ang="0">
                  <a:pos x="0" y="11"/>
                </a:cxn>
                <a:cxn ang="0">
                  <a:pos x="6" y="17"/>
                </a:cxn>
                <a:cxn ang="0">
                  <a:pos x="10" y="21"/>
                </a:cxn>
                <a:cxn ang="0">
                  <a:pos x="16" y="30"/>
                </a:cxn>
                <a:cxn ang="0">
                  <a:pos x="17" y="35"/>
                </a:cxn>
                <a:cxn ang="0">
                  <a:pos x="17" y="41"/>
                </a:cxn>
                <a:cxn ang="0">
                  <a:pos x="15" y="48"/>
                </a:cxn>
                <a:cxn ang="0">
                  <a:pos x="23" y="47"/>
                </a:cxn>
                <a:cxn ang="0">
                  <a:pos x="41" y="44"/>
                </a:cxn>
                <a:cxn ang="0">
                  <a:pos x="49" y="44"/>
                </a:cxn>
                <a:cxn ang="0">
                  <a:pos x="53" y="34"/>
                </a:cxn>
                <a:cxn ang="0">
                  <a:pos x="54" y="27"/>
                </a:cxn>
                <a:cxn ang="0">
                  <a:pos x="52" y="21"/>
                </a:cxn>
                <a:cxn ang="0">
                  <a:pos x="50" y="15"/>
                </a:cxn>
                <a:cxn ang="0">
                  <a:pos x="46" y="10"/>
                </a:cxn>
                <a:cxn ang="0">
                  <a:pos x="42" y="5"/>
                </a:cxn>
                <a:cxn ang="0">
                  <a:pos x="37" y="1"/>
                </a:cxn>
                <a:cxn ang="0">
                  <a:pos x="32" y="0"/>
                </a:cxn>
                <a:cxn ang="0">
                  <a:pos x="10" y="7"/>
                </a:cxn>
              </a:cxnLst>
              <a:rect l="0" t="0" r="r" b="b"/>
              <a:pathLst>
                <a:path w="55" h="49">
                  <a:moveTo>
                    <a:pt x="10" y="7"/>
                  </a:moveTo>
                  <a:lnTo>
                    <a:pt x="2" y="9"/>
                  </a:lnTo>
                  <a:lnTo>
                    <a:pt x="0" y="11"/>
                  </a:lnTo>
                  <a:lnTo>
                    <a:pt x="6" y="17"/>
                  </a:lnTo>
                  <a:lnTo>
                    <a:pt x="10" y="21"/>
                  </a:lnTo>
                  <a:lnTo>
                    <a:pt x="16" y="30"/>
                  </a:lnTo>
                  <a:lnTo>
                    <a:pt x="17" y="35"/>
                  </a:lnTo>
                  <a:lnTo>
                    <a:pt x="17" y="41"/>
                  </a:lnTo>
                  <a:lnTo>
                    <a:pt x="15" y="48"/>
                  </a:lnTo>
                  <a:lnTo>
                    <a:pt x="23" y="47"/>
                  </a:lnTo>
                  <a:lnTo>
                    <a:pt x="41" y="44"/>
                  </a:lnTo>
                  <a:lnTo>
                    <a:pt x="49" y="44"/>
                  </a:lnTo>
                  <a:lnTo>
                    <a:pt x="53" y="34"/>
                  </a:lnTo>
                  <a:lnTo>
                    <a:pt x="54" y="27"/>
                  </a:lnTo>
                  <a:lnTo>
                    <a:pt x="52" y="21"/>
                  </a:lnTo>
                  <a:lnTo>
                    <a:pt x="50" y="15"/>
                  </a:lnTo>
                  <a:lnTo>
                    <a:pt x="46" y="10"/>
                  </a:lnTo>
                  <a:lnTo>
                    <a:pt x="42" y="5"/>
                  </a:lnTo>
                  <a:lnTo>
                    <a:pt x="37" y="1"/>
                  </a:lnTo>
                  <a:lnTo>
                    <a:pt x="32" y="0"/>
                  </a:lnTo>
                  <a:lnTo>
                    <a:pt x="10" y="7"/>
                  </a:lnTo>
                </a:path>
              </a:pathLst>
            </a:custGeom>
            <a:solidFill>
              <a:srgbClr val="E0E0E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69" name="Freeform 373"/>
            <p:cNvSpPr>
              <a:spLocks/>
            </p:cNvSpPr>
            <p:nvPr/>
          </p:nvSpPr>
          <p:spPr bwMode="auto">
            <a:xfrm>
              <a:off x="3606" y="2632"/>
              <a:ext cx="55" cy="37"/>
            </a:xfrm>
            <a:custGeom>
              <a:avLst/>
              <a:gdLst/>
              <a:ahLst/>
              <a:cxnLst>
                <a:cxn ang="0">
                  <a:pos x="0" y="0"/>
                </a:cxn>
                <a:cxn ang="0">
                  <a:pos x="5" y="4"/>
                </a:cxn>
                <a:cxn ang="0">
                  <a:pos x="10" y="10"/>
                </a:cxn>
                <a:cxn ang="0">
                  <a:pos x="14" y="15"/>
                </a:cxn>
                <a:cxn ang="0">
                  <a:pos x="15" y="19"/>
                </a:cxn>
                <a:cxn ang="0">
                  <a:pos x="17" y="26"/>
                </a:cxn>
                <a:cxn ang="0">
                  <a:pos x="18" y="31"/>
                </a:cxn>
                <a:cxn ang="0">
                  <a:pos x="14" y="36"/>
                </a:cxn>
                <a:cxn ang="0">
                  <a:pos x="19" y="36"/>
                </a:cxn>
                <a:cxn ang="0">
                  <a:pos x="27" y="35"/>
                </a:cxn>
                <a:cxn ang="0">
                  <a:pos x="39" y="33"/>
                </a:cxn>
                <a:cxn ang="0">
                  <a:pos x="46" y="33"/>
                </a:cxn>
                <a:cxn ang="0">
                  <a:pos x="50" y="31"/>
                </a:cxn>
                <a:cxn ang="0">
                  <a:pos x="53" y="23"/>
                </a:cxn>
                <a:cxn ang="0">
                  <a:pos x="54" y="15"/>
                </a:cxn>
                <a:cxn ang="0">
                  <a:pos x="52" y="11"/>
                </a:cxn>
                <a:cxn ang="0">
                  <a:pos x="41" y="14"/>
                </a:cxn>
                <a:cxn ang="0">
                  <a:pos x="30" y="14"/>
                </a:cxn>
                <a:cxn ang="0">
                  <a:pos x="18" y="13"/>
                </a:cxn>
                <a:cxn ang="0">
                  <a:pos x="12" y="8"/>
                </a:cxn>
                <a:cxn ang="0">
                  <a:pos x="6" y="0"/>
                </a:cxn>
                <a:cxn ang="0">
                  <a:pos x="0" y="0"/>
                </a:cxn>
              </a:cxnLst>
              <a:rect l="0" t="0" r="r" b="b"/>
              <a:pathLst>
                <a:path w="55" h="37">
                  <a:moveTo>
                    <a:pt x="0" y="0"/>
                  </a:moveTo>
                  <a:lnTo>
                    <a:pt x="5" y="4"/>
                  </a:lnTo>
                  <a:lnTo>
                    <a:pt x="10" y="10"/>
                  </a:lnTo>
                  <a:lnTo>
                    <a:pt x="14" y="15"/>
                  </a:lnTo>
                  <a:lnTo>
                    <a:pt x="15" y="19"/>
                  </a:lnTo>
                  <a:lnTo>
                    <a:pt x="17" y="26"/>
                  </a:lnTo>
                  <a:lnTo>
                    <a:pt x="18" y="31"/>
                  </a:lnTo>
                  <a:lnTo>
                    <a:pt x="14" y="36"/>
                  </a:lnTo>
                  <a:lnTo>
                    <a:pt x="19" y="36"/>
                  </a:lnTo>
                  <a:lnTo>
                    <a:pt x="27" y="35"/>
                  </a:lnTo>
                  <a:lnTo>
                    <a:pt x="39" y="33"/>
                  </a:lnTo>
                  <a:lnTo>
                    <a:pt x="46" y="33"/>
                  </a:lnTo>
                  <a:lnTo>
                    <a:pt x="50" y="31"/>
                  </a:lnTo>
                  <a:lnTo>
                    <a:pt x="53" y="23"/>
                  </a:lnTo>
                  <a:lnTo>
                    <a:pt x="54" y="15"/>
                  </a:lnTo>
                  <a:lnTo>
                    <a:pt x="52" y="11"/>
                  </a:lnTo>
                  <a:lnTo>
                    <a:pt x="41" y="14"/>
                  </a:lnTo>
                  <a:lnTo>
                    <a:pt x="30" y="14"/>
                  </a:lnTo>
                  <a:lnTo>
                    <a:pt x="18" y="13"/>
                  </a:lnTo>
                  <a:lnTo>
                    <a:pt x="12" y="8"/>
                  </a:lnTo>
                  <a:lnTo>
                    <a:pt x="6" y="0"/>
                  </a:lnTo>
                  <a:lnTo>
                    <a:pt x="0" y="0"/>
                  </a:lnTo>
                </a:path>
              </a:pathLst>
            </a:custGeom>
            <a:solidFill>
              <a:srgbClr val="C0C0C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nvGrpSpPr>
            <p:cNvPr id="9703" name="Group 399"/>
            <p:cNvGrpSpPr>
              <a:grpSpLocks/>
            </p:cNvGrpSpPr>
            <p:nvPr/>
          </p:nvGrpSpPr>
          <p:grpSpPr bwMode="auto">
            <a:xfrm>
              <a:off x="3738" y="2446"/>
              <a:ext cx="355" cy="262"/>
              <a:chOff x="3738" y="2446"/>
              <a:chExt cx="355" cy="262"/>
            </a:xfrm>
          </p:grpSpPr>
          <p:grpSp>
            <p:nvGrpSpPr>
              <p:cNvPr id="9725" name="Group 397"/>
              <p:cNvGrpSpPr>
                <a:grpSpLocks/>
              </p:cNvGrpSpPr>
              <p:nvPr/>
            </p:nvGrpSpPr>
            <p:grpSpPr bwMode="auto">
              <a:xfrm>
                <a:off x="3738" y="2446"/>
                <a:ext cx="355" cy="262"/>
                <a:chOff x="3738" y="2446"/>
                <a:chExt cx="355" cy="262"/>
              </a:xfrm>
            </p:grpSpPr>
            <p:sp>
              <p:nvSpPr>
                <p:cNvPr id="10770" name="Freeform 374"/>
                <p:cNvSpPr>
                  <a:spLocks/>
                </p:cNvSpPr>
                <p:nvPr/>
              </p:nvSpPr>
              <p:spPr bwMode="auto">
                <a:xfrm>
                  <a:off x="3738" y="2446"/>
                  <a:ext cx="355" cy="262"/>
                </a:xfrm>
                <a:custGeom>
                  <a:avLst/>
                  <a:gdLst/>
                  <a:ahLst/>
                  <a:cxnLst>
                    <a:cxn ang="0">
                      <a:pos x="26" y="137"/>
                    </a:cxn>
                    <a:cxn ang="0">
                      <a:pos x="42" y="150"/>
                    </a:cxn>
                    <a:cxn ang="0">
                      <a:pos x="47" y="163"/>
                    </a:cxn>
                    <a:cxn ang="0">
                      <a:pos x="52" y="183"/>
                    </a:cxn>
                    <a:cxn ang="0">
                      <a:pos x="37" y="188"/>
                    </a:cxn>
                    <a:cxn ang="0">
                      <a:pos x="52" y="188"/>
                    </a:cxn>
                    <a:cxn ang="0">
                      <a:pos x="75" y="171"/>
                    </a:cxn>
                    <a:cxn ang="0">
                      <a:pos x="86" y="164"/>
                    </a:cxn>
                    <a:cxn ang="0">
                      <a:pos x="99" y="164"/>
                    </a:cxn>
                    <a:cxn ang="0">
                      <a:pos x="115" y="176"/>
                    </a:cxn>
                    <a:cxn ang="0">
                      <a:pos x="133" y="193"/>
                    </a:cxn>
                    <a:cxn ang="0">
                      <a:pos x="146" y="205"/>
                    </a:cxn>
                    <a:cxn ang="0">
                      <a:pos x="163" y="216"/>
                    </a:cxn>
                    <a:cxn ang="0">
                      <a:pos x="176" y="226"/>
                    </a:cxn>
                    <a:cxn ang="0">
                      <a:pos x="185" y="240"/>
                    </a:cxn>
                    <a:cxn ang="0">
                      <a:pos x="195" y="251"/>
                    </a:cxn>
                    <a:cxn ang="0">
                      <a:pos x="207" y="255"/>
                    </a:cxn>
                    <a:cxn ang="0">
                      <a:pos x="217" y="259"/>
                    </a:cxn>
                    <a:cxn ang="0">
                      <a:pos x="230" y="257"/>
                    </a:cxn>
                    <a:cxn ang="0">
                      <a:pos x="253" y="245"/>
                    </a:cxn>
                    <a:cxn ang="0">
                      <a:pos x="286" y="227"/>
                    </a:cxn>
                    <a:cxn ang="0">
                      <a:pos x="318" y="212"/>
                    </a:cxn>
                    <a:cxn ang="0">
                      <a:pos x="340" y="204"/>
                    </a:cxn>
                    <a:cxn ang="0">
                      <a:pos x="343" y="195"/>
                    </a:cxn>
                    <a:cxn ang="0">
                      <a:pos x="343" y="183"/>
                    </a:cxn>
                    <a:cxn ang="0">
                      <a:pos x="333" y="169"/>
                    </a:cxn>
                    <a:cxn ang="0">
                      <a:pos x="324" y="153"/>
                    </a:cxn>
                    <a:cxn ang="0">
                      <a:pos x="315" y="122"/>
                    </a:cxn>
                    <a:cxn ang="0">
                      <a:pos x="308" y="100"/>
                    </a:cxn>
                    <a:cxn ang="0">
                      <a:pos x="299" y="81"/>
                    </a:cxn>
                    <a:cxn ang="0">
                      <a:pos x="305" y="69"/>
                    </a:cxn>
                    <a:cxn ang="0">
                      <a:pos x="337" y="71"/>
                    </a:cxn>
                    <a:cxn ang="0">
                      <a:pos x="347" y="66"/>
                    </a:cxn>
                    <a:cxn ang="0">
                      <a:pos x="353" y="51"/>
                    </a:cxn>
                    <a:cxn ang="0">
                      <a:pos x="352" y="24"/>
                    </a:cxn>
                    <a:cxn ang="0">
                      <a:pos x="344" y="6"/>
                    </a:cxn>
                    <a:cxn ang="0">
                      <a:pos x="309" y="8"/>
                    </a:cxn>
                    <a:cxn ang="0">
                      <a:pos x="280" y="0"/>
                    </a:cxn>
                    <a:cxn ang="0">
                      <a:pos x="249" y="3"/>
                    </a:cxn>
                    <a:cxn ang="0">
                      <a:pos x="217" y="13"/>
                    </a:cxn>
                    <a:cxn ang="0">
                      <a:pos x="189" y="17"/>
                    </a:cxn>
                    <a:cxn ang="0">
                      <a:pos x="167" y="39"/>
                    </a:cxn>
                    <a:cxn ang="0">
                      <a:pos x="160" y="78"/>
                    </a:cxn>
                    <a:cxn ang="0">
                      <a:pos x="146" y="84"/>
                    </a:cxn>
                    <a:cxn ang="0">
                      <a:pos x="121" y="72"/>
                    </a:cxn>
                    <a:cxn ang="0">
                      <a:pos x="93" y="74"/>
                    </a:cxn>
                    <a:cxn ang="0">
                      <a:pos x="81" y="84"/>
                    </a:cxn>
                    <a:cxn ang="0">
                      <a:pos x="58" y="90"/>
                    </a:cxn>
                    <a:cxn ang="0">
                      <a:pos x="36" y="99"/>
                    </a:cxn>
                    <a:cxn ang="0">
                      <a:pos x="26" y="109"/>
                    </a:cxn>
                    <a:cxn ang="0">
                      <a:pos x="23" y="119"/>
                    </a:cxn>
                    <a:cxn ang="0">
                      <a:pos x="16" y="122"/>
                    </a:cxn>
                    <a:cxn ang="0">
                      <a:pos x="11" y="127"/>
                    </a:cxn>
                    <a:cxn ang="0">
                      <a:pos x="0" y="132"/>
                    </a:cxn>
                  </a:cxnLst>
                  <a:rect l="0" t="0" r="r" b="b"/>
                  <a:pathLst>
                    <a:path w="355" h="262">
                      <a:moveTo>
                        <a:pt x="13" y="133"/>
                      </a:moveTo>
                      <a:lnTo>
                        <a:pt x="26" y="137"/>
                      </a:lnTo>
                      <a:lnTo>
                        <a:pt x="37" y="144"/>
                      </a:lnTo>
                      <a:lnTo>
                        <a:pt x="42" y="150"/>
                      </a:lnTo>
                      <a:lnTo>
                        <a:pt x="46" y="157"/>
                      </a:lnTo>
                      <a:lnTo>
                        <a:pt x="47" y="163"/>
                      </a:lnTo>
                      <a:lnTo>
                        <a:pt x="50" y="171"/>
                      </a:lnTo>
                      <a:lnTo>
                        <a:pt x="52" y="183"/>
                      </a:lnTo>
                      <a:lnTo>
                        <a:pt x="47" y="185"/>
                      </a:lnTo>
                      <a:lnTo>
                        <a:pt x="37" y="188"/>
                      </a:lnTo>
                      <a:lnTo>
                        <a:pt x="44" y="189"/>
                      </a:lnTo>
                      <a:lnTo>
                        <a:pt x="52" y="188"/>
                      </a:lnTo>
                      <a:lnTo>
                        <a:pt x="67" y="177"/>
                      </a:lnTo>
                      <a:lnTo>
                        <a:pt x="75" y="171"/>
                      </a:lnTo>
                      <a:lnTo>
                        <a:pt x="82" y="170"/>
                      </a:lnTo>
                      <a:lnTo>
                        <a:pt x="86" y="164"/>
                      </a:lnTo>
                      <a:lnTo>
                        <a:pt x="93" y="164"/>
                      </a:lnTo>
                      <a:lnTo>
                        <a:pt x="99" y="164"/>
                      </a:lnTo>
                      <a:lnTo>
                        <a:pt x="104" y="167"/>
                      </a:lnTo>
                      <a:lnTo>
                        <a:pt x="115" y="176"/>
                      </a:lnTo>
                      <a:lnTo>
                        <a:pt x="123" y="183"/>
                      </a:lnTo>
                      <a:lnTo>
                        <a:pt x="133" y="193"/>
                      </a:lnTo>
                      <a:lnTo>
                        <a:pt x="138" y="200"/>
                      </a:lnTo>
                      <a:lnTo>
                        <a:pt x="146" y="205"/>
                      </a:lnTo>
                      <a:lnTo>
                        <a:pt x="154" y="210"/>
                      </a:lnTo>
                      <a:lnTo>
                        <a:pt x="163" y="216"/>
                      </a:lnTo>
                      <a:lnTo>
                        <a:pt x="172" y="220"/>
                      </a:lnTo>
                      <a:lnTo>
                        <a:pt x="176" y="226"/>
                      </a:lnTo>
                      <a:lnTo>
                        <a:pt x="181" y="231"/>
                      </a:lnTo>
                      <a:lnTo>
                        <a:pt x="185" y="240"/>
                      </a:lnTo>
                      <a:lnTo>
                        <a:pt x="190" y="245"/>
                      </a:lnTo>
                      <a:lnTo>
                        <a:pt x="195" y="251"/>
                      </a:lnTo>
                      <a:lnTo>
                        <a:pt x="201" y="252"/>
                      </a:lnTo>
                      <a:lnTo>
                        <a:pt x="207" y="255"/>
                      </a:lnTo>
                      <a:lnTo>
                        <a:pt x="213" y="255"/>
                      </a:lnTo>
                      <a:lnTo>
                        <a:pt x="217" y="259"/>
                      </a:lnTo>
                      <a:lnTo>
                        <a:pt x="218" y="261"/>
                      </a:lnTo>
                      <a:lnTo>
                        <a:pt x="230" y="257"/>
                      </a:lnTo>
                      <a:lnTo>
                        <a:pt x="240" y="251"/>
                      </a:lnTo>
                      <a:lnTo>
                        <a:pt x="253" y="245"/>
                      </a:lnTo>
                      <a:lnTo>
                        <a:pt x="266" y="236"/>
                      </a:lnTo>
                      <a:lnTo>
                        <a:pt x="286" y="227"/>
                      </a:lnTo>
                      <a:lnTo>
                        <a:pt x="302" y="219"/>
                      </a:lnTo>
                      <a:lnTo>
                        <a:pt x="318" y="212"/>
                      </a:lnTo>
                      <a:lnTo>
                        <a:pt x="334" y="208"/>
                      </a:lnTo>
                      <a:lnTo>
                        <a:pt x="340" y="204"/>
                      </a:lnTo>
                      <a:lnTo>
                        <a:pt x="340" y="202"/>
                      </a:lnTo>
                      <a:lnTo>
                        <a:pt x="343" y="195"/>
                      </a:lnTo>
                      <a:lnTo>
                        <a:pt x="343" y="191"/>
                      </a:lnTo>
                      <a:lnTo>
                        <a:pt x="343" y="183"/>
                      </a:lnTo>
                      <a:lnTo>
                        <a:pt x="340" y="177"/>
                      </a:lnTo>
                      <a:lnTo>
                        <a:pt x="333" y="169"/>
                      </a:lnTo>
                      <a:lnTo>
                        <a:pt x="326" y="159"/>
                      </a:lnTo>
                      <a:lnTo>
                        <a:pt x="324" y="153"/>
                      </a:lnTo>
                      <a:lnTo>
                        <a:pt x="319" y="135"/>
                      </a:lnTo>
                      <a:lnTo>
                        <a:pt x="315" y="122"/>
                      </a:lnTo>
                      <a:lnTo>
                        <a:pt x="311" y="109"/>
                      </a:lnTo>
                      <a:lnTo>
                        <a:pt x="308" y="100"/>
                      </a:lnTo>
                      <a:lnTo>
                        <a:pt x="302" y="89"/>
                      </a:lnTo>
                      <a:lnTo>
                        <a:pt x="299" y="81"/>
                      </a:lnTo>
                      <a:lnTo>
                        <a:pt x="293" y="72"/>
                      </a:lnTo>
                      <a:lnTo>
                        <a:pt x="305" y="69"/>
                      </a:lnTo>
                      <a:lnTo>
                        <a:pt x="319" y="69"/>
                      </a:lnTo>
                      <a:lnTo>
                        <a:pt x="337" y="71"/>
                      </a:lnTo>
                      <a:lnTo>
                        <a:pt x="343" y="69"/>
                      </a:lnTo>
                      <a:lnTo>
                        <a:pt x="347" y="66"/>
                      </a:lnTo>
                      <a:lnTo>
                        <a:pt x="351" y="59"/>
                      </a:lnTo>
                      <a:lnTo>
                        <a:pt x="353" y="51"/>
                      </a:lnTo>
                      <a:lnTo>
                        <a:pt x="354" y="39"/>
                      </a:lnTo>
                      <a:lnTo>
                        <a:pt x="352" y="24"/>
                      </a:lnTo>
                      <a:lnTo>
                        <a:pt x="348" y="14"/>
                      </a:lnTo>
                      <a:lnTo>
                        <a:pt x="344" y="6"/>
                      </a:lnTo>
                      <a:lnTo>
                        <a:pt x="320" y="9"/>
                      </a:lnTo>
                      <a:lnTo>
                        <a:pt x="309" y="8"/>
                      </a:lnTo>
                      <a:lnTo>
                        <a:pt x="298" y="5"/>
                      </a:lnTo>
                      <a:lnTo>
                        <a:pt x="280" y="0"/>
                      </a:lnTo>
                      <a:lnTo>
                        <a:pt x="262" y="1"/>
                      </a:lnTo>
                      <a:lnTo>
                        <a:pt x="249" y="3"/>
                      </a:lnTo>
                      <a:lnTo>
                        <a:pt x="232" y="9"/>
                      </a:lnTo>
                      <a:lnTo>
                        <a:pt x="217" y="13"/>
                      </a:lnTo>
                      <a:lnTo>
                        <a:pt x="195" y="18"/>
                      </a:lnTo>
                      <a:lnTo>
                        <a:pt x="189" y="17"/>
                      </a:lnTo>
                      <a:lnTo>
                        <a:pt x="173" y="19"/>
                      </a:lnTo>
                      <a:lnTo>
                        <a:pt x="167" y="39"/>
                      </a:lnTo>
                      <a:lnTo>
                        <a:pt x="163" y="63"/>
                      </a:lnTo>
                      <a:lnTo>
                        <a:pt x="160" y="78"/>
                      </a:lnTo>
                      <a:lnTo>
                        <a:pt x="158" y="92"/>
                      </a:lnTo>
                      <a:lnTo>
                        <a:pt x="146" y="84"/>
                      </a:lnTo>
                      <a:lnTo>
                        <a:pt x="134" y="78"/>
                      </a:lnTo>
                      <a:lnTo>
                        <a:pt x="121" y="72"/>
                      </a:lnTo>
                      <a:lnTo>
                        <a:pt x="107" y="71"/>
                      </a:lnTo>
                      <a:lnTo>
                        <a:pt x="93" y="74"/>
                      </a:lnTo>
                      <a:lnTo>
                        <a:pt x="88" y="79"/>
                      </a:lnTo>
                      <a:lnTo>
                        <a:pt x="81" y="84"/>
                      </a:lnTo>
                      <a:lnTo>
                        <a:pt x="68" y="87"/>
                      </a:lnTo>
                      <a:lnTo>
                        <a:pt x="58" y="90"/>
                      </a:lnTo>
                      <a:lnTo>
                        <a:pt x="46" y="94"/>
                      </a:lnTo>
                      <a:lnTo>
                        <a:pt x="36" y="99"/>
                      </a:lnTo>
                      <a:lnTo>
                        <a:pt x="33" y="105"/>
                      </a:lnTo>
                      <a:lnTo>
                        <a:pt x="26" y="109"/>
                      </a:lnTo>
                      <a:lnTo>
                        <a:pt x="25" y="115"/>
                      </a:lnTo>
                      <a:lnTo>
                        <a:pt x="23" y="119"/>
                      </a:lnTo>
                      <a:lnTo>
                        <a:pt x="19" y="119"/>
                      </a:lnTo>
                      <a:lnTo>
                        <a:pt x="16" y="122"/>
                      </a:lnTo>
                      <a:lnTo>
                        <a:pt x="15" y="125"/>
                      </a:lnTo>
                      <a:lnTo>
                        <a:pt x="11" y="127"/>
                      </a:lnTo>
                      <a:lnTo>
                        <a:pt x="2" y="129"/>
                      </a:lnTo>
                      <a:lnTo>
                        <a:pt x="0" y="132"/>
                      </a:lnTo>
                      <a:lnTo>
                        <a:pt x="13" y="133"/>
                      </a:lnTo>
                    </a:path>
                  </a:pathLst>
                </a:custGeom>
                <a:solidFill>
                  <a:srgbClr val="00FFFF"/>
                </a:solidFill>
                <a:ln w="12700" cap="rnd" cmpd="sng">
                  <a:solidFill>
                    <a:srgbClr val="00808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nvGrpSpPr>
                <p:cNvPr id="9728" name="Group 396"/>
                <p:cNvGrpSpPr>
                  <a:grpSpLocks/>
                </p:cNvGrpSpPr>
                <p:nvPr/>
              </p:nvGrpSpPr>
              <p:grpSpPr bwMode="auto">
                <a:xfrm>
                  <a:off x="3764" y="2468"/>
                  <a:ext cx="302" cy="226"/>
                  <a:chOff x="3764" y="2468"/>
                  <a:chExt cx="302" cy="226"/>
                </a:xfrm>
              </p:grpSpPr>
              <p:sp>
                <p:nvSpPr>
                  <p:cNvPr id="10771" name="Freeform 375"/>
                  <p:cNvSpPr>
                    <a:spLocks/>
                  </p:cNvSpPr>
                  <p:nvPr/>
                </p:nvSpPr>
                <p:spPr bwMode="auto">
                  <a:xfrm>
                    <a:off x="3955" y="2608"/>
                    <a:ext cx="49" cy="86"/>
                  </a:xfrm>
                  <a:custGeom>
                    <a:avLst/>
                    <a:gdLst/>
                    <a:ahLst/>
                    <a:cxnLst>
                      <a:cxn ang="0">
                        <a:pos x="0" y="85"/>
                      </a:cxn>
                      <a:cxn ang="0">
                        <a:pos x="11" y="73"/>
                      </a:cxn>
                      <a:cxn ang="0">
                        <a:pos x="22" y="59"/>
                      </a:cxn>
                      <a:cxn ang="0">
                        <a:pos x="29" y="47"/>
                      </a:cxn>
                      <a:cxn ang="0">
                        <a:pos x="35" y="34"/>
                      </a:cxn>
                      <a:cxn ang="0">
                        <a:pos x="42" y="20"/>
                      </a:cxn>
                      <a:cxn ang="0">
                        <a:pos x="48" y="0"/>
                      </a:cxn>
                      <a:cxn ang="0">
                        <a:pos x="48" y="14"/>
                      </a:cxn>
                      <a:cxn ang="0">
                        <a:pos x="42" y="34"/>
                      </a:cxn>
                      <a:cxn ang="0">
                        <a:pos x="32" y="57"/>
                      </a:cxn>
                      <a:cxn ang="0">
                        <a:pos x="22" y="69"/>
                      </a:cxn>
                      <a:cxn ang="0">
                        <a:pos x="0" y="85"/>
                      </a:cxn>
                    </a:cxnLst>
                    <a:rect l="0" t="0" r="r" b="b"/>
                    <a:pathLst>
                      <a:path w="49" h="86">
                        <a:moveTo>
                          <a:pt x="0" y="85"/>
                        </a:moveTo>
                        <a:lnTo>
                          <a:pt x="11" y="73"/>
                        </a:lnTo>
                        <a:lnTo>
                          <a:pt x="22" y="59"/>
                        </a:lnTo>
                        <a:lnTo>
                          <a:pt x="29" y="47"/>
                        </a:lnTo>
                        <a:lnTo>
                          <a:pt x="35" y="34"/>
                        </a:lnTo>
                        <a:lnTo>
                          <a:pt x="42" y="20"/>
                        </a:lnTo>
                        <a:lnTo>
                          <a:pt x="48" y="0"/>
                        </a:lnTo>
                        <a:lnTo>
                          <a:pt x="48" y="14"/>
                        </a:lnTo>
                        <a:lnTo>
                          <a:pt x="42" y="34"/>
                        </a:lnTo>
                        <a:lnTo>
                          <a:pt x="32" y="57"/>
                        </a:lnTo>
                        <a:lnTo>
                          <a:pt x="22" y="69"/>
                        </a:lnTo>
                        <a:lnTo>
                          <a:pt x="0" y="85"/>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nvGrpSpPr>
                  <p:cNvPr id="9730" name="Group 395"/>
                  <p:cNvGrpSpPr>
                    <a:grpSpLocks/>
                  </p:cNvGrpSpPr>
                  <p:nvPr/>
                </p:nvGrpSpPr>
                <p:grpSpPr bwMode="auto">
                  <a:xfrm>
                    <a:off x="3764" y="2468"/>
                    <a:ext cx="302" cy="218"/>
                    <a:chOff x="3764" y="2468"/>
                    <a:chExt cx="302" cy="218"/>
                  </a:xfrm>
                </p:grpSpPr>
                <p:grpSp>
                  <p:nvGrpSpPr>
                    <p:cNvPr id="9731" name="Group 380"/>
                    <p:cNvGrpSpPr>
                      <a:grpSpLocks/>
                    </p:cNvGrpSpPr>
                    <p:nvPr/>
                  </p:nvGrpSpPr>
                  <p:grpSpPr bwMode="auto">
                    <a:xfrm>
                      <a:off x="3946" y="2468"/>
                      <a:ext cx="111" cy="72"/>
                      <a:chOff x="3946" y="2468"/>
                      <a:chExt cx="111" cy="72"/>
                    </a:xfrm>
                  </p:grpSpPr>
                  <p:sp>
                    <p:nvSpPr>
                      <p:cNvPr id="10772" name="Freeform 376"/>
                      <p:cNvSpPr>
                        <a:spLocks/>
                      </p:cNvSpPr>
                      <p:nvPr/>
                    </p:nvSpPr>
                    <p:spPr bwMode="auto">
                      <a:xfrm>
                        <a:off x="4006" y="2496"/>
                        <a:ext cx="33" cy="44"/>
                      </a:xfrm>
                      <a:custGeom>
                        <a:avLst/>
                        <a:gdLst/>
                        <a:ahLst/>
                        <a:cxnLst>
                          <a:cxn ang="0">
                            <a:pos x="32" y="0"/>
                          </a:cxn>
                          <a:cxn ang="0">
                            <a:pos x="25" y="9"/>
                          </a:cxn>
                          <a:cxn ang="0">
                            <a:pos x="14" y="16"/>
                          </a:cxn>
                          <a:cxn ang="0">
                            <a:pos x="8" y="20"/>
                          </a:cxn>
                          <a:cxn ang="0">
                            <a:pos x="5" y="26"/>
                          </a:cxn>
                          <a:cxn ang="0">
                            <a:pos x="2" y="37"/>
                          </a:cxn>
                          <a:cxn ang="0">
                            <a:pos x="0" y="43"/>
                          </a:cxn>
                          <a:cxn ang="0">
                            <a:pos x="7" y="28"/>
                          </a:cxn>
                          <a:cxn ang="0">
                            <a:pos x="14" y="19"/>
                          </a:cxn>
                          <a:cxn ang="0">
                            <a:pos x="19" y="17"/>
                          </a:cxn>
                          <a:cxn ang="0">
                            <a:pos x="26" y="12"/>
                          </a:cxn>
                          <a:cxn ang="0">
                            <a:pos x="32" y="0"/>
                          </a:cxn>
                        </a:cxnLst>
                        <a:rect l="0" t="0" r="r" b="b"/>
                        <a:pathLst>
                          <a:path w="33" h="44">
                            <a:moveTo>
                              <a:pt x="32" y="0"/>
                            </a:moveTo>
                            <a:lnTo>
                              <a:pt x="25" y="9"/>
                            </a:lnTo>
                            <a:lnTo>
                              <a:pt x="14" y="16"/>
                            </a:lnTo>
                            <a:lnTo>
                              <a:pt x="8" y="20"/>
                            </a:lnTo>
                            <a:lnTo>
                              <a:pt x="5" y="26"/>
                            </a:lnTo>
                            <a:lnTo>
                              <a:pt x="2" y="37"/>
                            </a:lnTo>
                            <a:lnTo>
                              <a:pt x="0" y="43"/>
                            </a:lnTo>
                            <a:lnTo>
                              <a:pt x="7" y="28"/>
                            </a:lnTo>
                            <a:lnTo>
                              <a:pt x="14" y="19"/>
                            </a:lnTo>
                            <a:lnTo>
                              <a:pt x="19" y="17"/>
                            </a:lnTo>
                            <a:lnTo>
                              <a:pt x="26" y="12"/>
                            </a:lnTo>
                            <a:lnTo>
                              <a:pt x="32"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73" name="Freeform 377"/>
                      <p:cNvSpPr>
                        <a:spLocks/>
                      </p:cNvSpPr>
                      <p:nvPr/>
                    </p:nvSpPr>
                    <p:spPr bwMode="auto">
                      <a:xfrm>
                        <a:off x="3999" y="2493"/>
                        <a:ext cx="11" cy="18"/>
                      </a:xfrm>
                      <a:custGeom>
                        <a:avLst/>
                        <a:gdLst/>
                        <a:ahLst/>
                        <a:cxnLst>
                          <a:cxn ang="0">
                            <a:pos x="9" y="0"/>
                          </a:cxn>
                          <a:cxn ang="0">
                            <a:pos x="6" y="9"/>
                          </a:cxn>
                          <a:cxn ang="0">
                            <a:pos x="3" y="12"/>
                          </a:cxn>
                          <a:cxn ang="0">
                            <a:pos x="0" y="17"/>
                          </a:cxn>
                          <a:cxn ang="0">
                            <a:pos x="5" y="13"/>
                          </a:cxn>
                          <a:cxn ang="0">
                            <a:pos x="10" y="8"/>
                          </a:cxn>
                          <a:cxn ang="0">
                            <a:pos x="9" y="0"/>
                          </a:cxn>
                        </a:cxnLst>
                        <a:rect l="0" t="0" r="r" b="b"/>
                        <a:pathLst>
                          <a:path w="11" h="18">
                            <a:moveTo>
                              <a:pt x="9" y="0"/>
                            </a:moveTo>
                            <a:lnTo>
                              <a:pt x="6" y="9"/>
                            </a:lnTo>
                            <a:lnTo>
                              <a:pt x="3" y="12"/>
                            </a:lnTo>
                            <a:lnTo>
                              <a:pt x="0" y="17"/>
                            </a:lnTo>
                            <a:lnTo>
                              <a:pt x="5" y="13"/>
                            </a:lnTo>
                            <a:lnTo>
                              <a:pt x="10" y="8"/>
                            </a:lnTo>
                            <a:lnTo>
                              <a:pt x="9"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74" name="Freeform 378"/>
                      <p:cNvSpPr>
                        <a:spLocks/>
                      </p:cNvSpPr>
                      <p:nvPr/>
                    </p:nvSpPr>
                    <p:spPr bwMode="auto">
                      <a:xfrm>
                        <a:off x="4045" y="2471"/>
                        <a:ext cx="12" cy="32"/>
                      </a:xfrm>
                      <a:custGeom>
                        <a:avLst/>
                        <a:gdLst/>
                        <a:ahLst/>
                        <a:cxnLst>
                          <a:cxn ang="0">
                            <a:pos x="8" y="0"/>
                          </a:cxn>
                          <a:cxn ang="0">
                            <a:pos x="8" y="12"/>
                          </a:cxn>
                          <a:cxn ang="0">
                            <a:pos x="6" y="19"/>
                          </a:cxn>
                          <a:cxn ang="0">
                            <a:pos x="0" y="31"/>
                          </a:cxn>
                          <a:cxn ang="0">
                            <a:pos x="9" y="19"/>
                          </a:cxn>
                          <a:cxn ang="0">
                            <a:pos x="11" y="7"/>
                          </a:cxn>
                          <a:cxn ang="0">
                            <a:pos x="8" y="0"/>
                          </a:cxn>
                        </a:cxnLst>
                        <a:rect l="0" t="0" r="r" b="b"/>
                        <a:pathLst>
                          <a:path w="12" h="32">
                            <a:moveTo>
                              <a:pt x="8" y="0"/>
                            </a:moveTo>
                            <a:lnTo>
                              <a:pt x="8" y="12"/>
                            </a:lnTo>
                            <a:lnTo>
                              <a:pt x="6" y="19"/>
                            </a:lnTo>
                            <a:lnTo>
                              <a:pt x="0" y="31"/>
                            </a:lnTo>
                            <a:lnTo>
                              <a:pt x="9" y="19"/>
                            </a:lnTo>
                            <a:lnTo>
                              <a:pt x="11" y="7"/>
                            </a:lnTo>
                            <a:lnTo>
                              <a:pt x="8"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75" name="Freeform 379"/>
                      <p:cNvSpPr>
                        <a:spLocks/>
                      </p:cNvSpPr>
                      <p:nvPr/>
                    </p:nvSpPr>
                    <p:spPr bwMode="auto">
                      <a:xfrm>
                        <a:off x="3946" y="2468"/>
                        <a:ext cx="22" cy="39"/>
                      </a:xfrm>
                      <a:custGeom>
                        <a:avLst/>
                        <a:gdLst/>
                        <a:ahLst/>
                        <a:cxnLst>
                          <a:cxn ang="0">
                            <a:pos x="21" y="0"/>
                          </a:cxn>
                          <a:cxn ang="0">
                            <a:pos x="11" y="12"/>
                          </a:cxn>
                          <a:cxn ang="0">
                            <a:pos x="7" y="20"/>
                          </a:cxn>
                          <a:cxn ang="0">
                            <a:pos x="0" y="38"/>
                          </a:cxn>
                          <a:cxn ang="0">
                            <a:pos x="7" y="26"/>
                          </a:cxn>
                          <a:cxn ang="0">
                            <a:pos x="16" y="13"/>
                          </a:cxn>
                          <a:cxn ang="0">
                            <a:pos x="21" y="0"/>
                          </a:cxn>
                        </a:cxnLst>
                        <a:rect l="0" t="0" r="r" b="b"/>
                        <a:pathLst>
                          <a:path w="22" h="39">
                            <a:moveTo>
                              <a:pt x="21" y="0"/>
                            </a:moveTo>
                            <a:lnTo>
                              <a:pt x="11" y="12"/>
                            </a:lnTo>
                            <a:lnTo>
                              <a:pt x="7" y="20"/>
                            </a:lnTo>
                            <a:lnTo>
                              <a:pt x="0" y="38"/>
                            </a:lnTo>
                            <a:lnTo>
                              <a:pt x="7" y="26"/>
                            </a:lnTo>
                            <a:lnTo>
                              <a:pt x="16" y="13"/>
                            </a:lnTo>
                            <a:lnTo>
                              <a:pt x="21"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nvGrpSpPr>
                    <p:cNvPr id="9732" name="Group 394"/>
                    <p:cNvGrpSpPr>
                      <a:grpSpLocks/>
                    </p:cNvGrpSpPr>
                    <p:nvPr/>
                  </p:nvGrpSpPr>
                  <p:grpSpPr bwMode="auto">
                    <a:xfrm>
                      <a:off x="3764" y="2516"/>
                      <a:ext cx="302" cy="170"/>
                      <a:chOff x="3764" y="2516"/>
                      <a:chExt cx="302" cy="170"/>
                    </a:xfrm>
                  </p:grpSpPr>
                  <p:sp>
                    <p:nvSpPr>
                      <p:cNvPr id="10776" name="Freeform 381"/>
                      <p:cNvSpPr>
                        <a:spLocks/>
                      </p:cNvSpPr>
                      <p:nvPr/>
                    </p:nvSpPr>
                    <p:spPr bwMode="auto">
                      <a:xfrm>
                        <a:off x="3941" y="2621"/>
                        <a:ext cx="24" cy="65"/>
                      </a:xfrm>
                      <a:custGeom>
                        <a:avLst/>
                        <a:gdLst/>
                        <a:ahLst/>
                        <a:cxnLst>
                          <a:cxn ang="0">
                            <a:pos x="0" y="64"/>
                          </a:cxn>
                          <a:cxn ang="0">
                            <a:pos x="8" y="45"/>
                          </a:cxn>
                          <a:cxn ang="0">
                            <a:pos x="15" y="30"/>
                          </a:cxn>
                          <a:cxn ang="0">
                            <a:pos x="18" y="19"/>
                          </a:cxn>
                          <a:cxn ang="0">
                            <a:pos x="23" y="0"/>
                          </a:cxn>
                          <a:cxn ang="0">
                            <a:pos x="22" y="14"/>
                          </a:cxn>
                          <a:cxn ang="0">
                            <a:pos x="20" y="26"/>
                          </a:cxn>
                          <a:cxn ang="0">
                            <a:pos x="17" y="39"/>
                          </a:cxn>
                          <a:cxn ang="0">
                            <a:pos x="10" y="52"/>
                          </a:cxn>
                          <a:cxn ang="0">
                            <a:pos x="0" y="64"/>
                          </a:cxn>
                        </a:cxnLst>
                        <a:rect l="0" t="0" r="r" b="b"/>
                        <a:pathLst>
                          <a:path w="24" h="65">
                            <a:moveTo>
                              <a:pt x="0" y="64"/>
                            </a:moveTo>
                            <a:lnTo>
                              <a:pt x="8" y="45"/>
                            </a:lnTo>
                            <a:lnTo>
                              <a:pt x="15" y="30"/>
                            </a:lnTo>
                            <a:lnTo>
                              <a:pt x="18" y="19"/>
                            </a:lnTo>
                            <a:lnTo>
                              <a:pt x="23" y="0"/>
                            </a:lnTo>
                            <a:lnTo>
                              <a:pt x="22" y="14"/>
                            </a:lnTo>
                            <a:lnTo>
                              <a:pt x="20" y="26"/>
                            </a:lnTo>
                            <a:lnTo>
                              <a:pt x="17" y="39"/>
                            </a:lnTo>
                            <a:lnTo>
                              <a:pt x="10" y="52"/>
                            </a:lnTo>
                            <a:lnTo>
                              <a:pt x="0" y="64"/>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77" name="Freeform 382"/>
                      <p:cNvSpPr>
                        <a:spLocks/>
                      </p:cNvSpPr>
                      <p:nvPr/>
                    </p:nvSpPr>
                    <p:spPr bwMode="auto">
                      <a:xfrm>
                        <a:off x="4001" y="2633"/>
                        <a:ext cx="40" cy="47"/>
                      </a:xfrm>
                      <a:custGeom>
                        <a:avLst/>
                        <a:gdLst/>
                        <a:ahLst/>
                        <a:cxnLst>
                          <a:cxn ang="0">
                            <a:pos x="39" y="0"/>
                          </a:cxn>
                          <a:cxn ang="0">
                            <a:pos x="25" y="14"/>
                          </a:cxn>
                          <a:cxn ang="0">
                            <a:pos x="16" y="24"/>
                          </a:cxn>
                          <a:cxn ang="0">
                            <a:pos x="11" y="34"/>
                          </a:cxn>
                          <a:cxn ang="0">
                            <a:pos x="0" y="46"/>
                          </a:cxn>
                          <a:cxn ang="0">
                            <a:pos x="19" y="28"/>
                          </a:cxn>
                          <a:cxn ang="0">
                            <a:pos x="27" y="18"/>
                          </a:cxn>
                          <a:cxn ang="0">
                            <a:pos x="39" y="0"/>
                          </a:cxn>
                        </a:cxnLst>
                        <a:rect l="0" t="0" r="r" b="b"/>
                        <a:pathLst>
                          <a:path w="40" h="47">
                            <a:moveTo>
                              <a:pt x="39" y="0"/>
                            </a:moveTo>
                            <a:lnTo>
                              <a:pt x="25" y="14"/>
                            </a:lnTo>
                            <a:lnTo>
                              <a:pt x="16" y="24"/>
                            </a:lnTo>
                            <a:lnTo>
                              <a:pt x="11" y="34"/>
                            </a:lnTo>
                            <a:lnTo>
                              <a:pt x="0" y="46"/>
                            </a:lnTo>
                            <a:lnTo>
                              <a:pt x="19" y="28"/>
                            </a:lnTo>
                            <a:lnTo>
                              <a:pt x="27" y="18"/>
                            </a:lnTo>
                            <a:lnTo>
                              <a:pt x="39"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78" name="Freeform 383"/>
                      <p:cNvSpPr>
                        <a:spLocks/>
                      </p:cNvSpPr>
                      <p:nvPr/>
                    </p:nvSpPr>
                    <p:spPr bwMode="auto">
                      <a:xfrm>
                        <a:off x="4016" y="2518"/>
                        <a:ext cx="14" cy="64"/>
                      </a:xfrm>
                      <a:custGeom>
                        <a:avLst/>
                        <a:gdLst/>
                        <a:ahLst/>
                        <a:cxnLst>
                          <a:cxn ang="0">
                            <a:pos x="10" y="0"/>
                          </a:cxn>
                          <a:cxn ang="0">
                            <a:pos x="5" y="13"/>
                          </a:cxn>
                          <a:cxn ang="0">
                            <a:pos x="1" y="27"/>
                          </a:cxn>
                          <a:cxn ang="0">
                            <a:pos x="1" y="42"/>
                          </a:cxn>
                          <a:cxn ang="0">
                            <a:pos x="0" y="63"/>
                          </a:cxn>
                          <a:cxn ang="0">
                            <a:pos x="3" y="50"/>
                          </a:cxn>
                          <a:cxn ang="0">
                            <a:pos x="5" y="31"/>
                          </a:cxn>
                          <a:cxn ang="0">
                            <a:pos x="10" y="14"/>
                          </a:cxn>
                          <a:cxn ang="0">
                            <a:pos x="13" y="7"/>
                          </a:cxn>
                          <a:cxn ang="0">
                            <a:pos x="10" y="0"/>
                          </a:cxn>
                        </a:cxnLst>
                        <a:rect l="0" t="0" r="r" b="b"/>
                        <a:pathLst>
                          <a:path w="14" h="64">
                            <a:moveTo>
                              <a:pt x="10" y="0"/>
                            </a:moveTo>
                            <a:lnTo>
                              <a:pt x="5" y="13"/>
                            </a:lnTo>
                            <a:lnTo>
                              <a:pt x="1" y="27"/>
                            </a:lnTo>
                            <a:lnTo>
                              <a:pt x="1" y="42"/>
                            </a:lnTo>
                            <a:lnTo>
                              <a:pt x="0" y="63"/>
                            </a:lnTo>
                            <a:lnTo>
                              <a:pt x="3" y="50"/>
                            </a:lnTo>
                            <a:lnTo>
                              <a:pt x="5" y="31"/>
                            </a:lnTo>
                            <a:lnTo>
                              <a:pt x="10" y="14"/>
                            </a:lnTo>
                            <a:lnTo>
                              <a:pt x="13" y="7"/>
                            </a:lnTo>
                            <a:lnTo>
                              <a:pt x="10"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79" name="Freeform 384"/>
                      <p:cNvSpPr>
                        <a:spLocks/>
                      </p:cNvSpPr>
                      <p:nvPr/>
                    </p:nvSpPr>
                    <p:spPr bwMode="auto">
                      <a:xfrm>
                        <a:off x="4029" y="2549"/>
                        <a:ext cx="11" cy="69"/>
                      </a:xfrm>
                      <a:custGeom>
                        <a:avLst/>
                        <a:gdLst/>
                        <a:ahLst/>
                        <a:cxnLst>
                          <a:cxn ang="0">
                            <a:pos x="7" y="0"/>
                          </a:cxn>
                          <a:cxn ang="0">
                            <a:pos x="8" y="7"/>
                          </a:cxn>
                          <a:cxn ang="0">
                            <a:pos x="8" y="18"/>
                          </a:cxn>
                          <a:cxn ang="0">
                            <a:pos x="7" y="36"/>
                          </a:cxn>
                          <a:cxn ang="0">
                            <a:pos x="5" y="50"/>
                          </a:cxn>
                          <a:cxn ang="0">
                            <a:pos x="0" y="68"/>
                          </a:cxn>
                          <a:cxn ang="0">
                            <a:pos x="6" y="54"/>
                          </a:cxn>
                          <a:cxn ang="0">
                            <a:pos x="9" y="38"/>
                          </a:cxn>
                          <a:cxn ang="0">
                            <a:pos x="10" y="22"/>
                          </a:cxn>
                          <a:cxn ang="0">
                            <a:pos x="7" y="0"/>
                          </a:cxn>
                        </a:cxnLst>
                        <a:rect l="0" t="0" r="r" b="b"/>
                        <a:pathLst>
                          <a:path w="11" h="69">
                            <a:moveTo>
                              <a:pt x="7" y="0"/>
                            </a:moveTo>
                            <a:lnTo>
                              <a:pt x="8" y="7"/>
                            </a:lnTo>
                            <a:lnTo>
                              <a:pt x="8" y="18"/>
                            </a:lnTo>
                            <a:lnTo>
                              <a:pt x="7" y="36"/>
                            </a:lnTo>
                            <a:lnTo>
                              <a:pt x="5" y="50"/>
                            </a:lnTo>
                            <a:lnTo>
                              <a:pt x="0" y="68"/>
                            </a:lnTo>
                            <a:lnTo>
                              <a:pt x="6" y="54"/>
                            </a:lnTo>
                            <a:lnTo>
                              <a:pt x="9" y="38"/>
                            </a:lnTo>
                            <a:lnTo>
                              <a:pt x="10" y="22"/>
                            </a:lnTo>
                            <a:lnTo>
                              <a:pt x="7"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81" name="Freeform 385"/>
                      <p:cNvSpPr>
                        <a:spLocks/>
                      </p:cNvSpPr>
                      <p:nvPr/>
                    </p:nvSpPr>
                    <p:spPr bwMode="auto">
                      <a:xfrm>
                        <a:off x="4035" y="2640"/>
                        <a:ext cx="31" cy="24"/>
                      </a:xfrm>
                      <a:custGeom>
                        <a:avLst/>
                        <a:gdLst/>
                        <a:ahLst/>
                        <a:cxnLst>
                          <a:cxn ang="0">
                            <a:pos x="0" y="23"/>
                          </a:cxn>
                          <a:cxn ang="0">
                            <a:pos x="6" y="15"/>
                          </a:cxn>
                          <a:cxn ang="0">
                            <a:pos x="15" y="6"/>
                          </a:cxn>
                          <a:cxn ang="0">
                            <a:pos x="24" y="0"/>
                          </a:cxn>
                          <a:cxn ang="0">
                            <a:pos x="28" y="0"/>
                          </a:cxn>
                          <a:cxn ang="0">
                            <a:pos x="30" y="4"/>
                          </a:cxn>
                          <a:cxn ang="0">
                            <a:pos x="30" y="8"/>
                          </a:cxn>
                          <a:cxn ang="0">
                            <a:pos x="26" y="12"/>
                          </a:cxn>
                          <a:cxn ang="0">
                            <a:pos x="17" y="15"/>
                          </a:cxn>
                          <a:cxn ang="0">
                            <a:pos x="0" y="23"/>
                          </a:cxn>
                        </a:cxnLst>
                        <a:rect l="0" t="0" r="r" b="b"/>
                        <a:pathLst>
                          <a:path w="31" h="24">
                            <a:moveTo>
                              <a:pt x="0" y="23"/>
                            </a:moveTo>
                            <a:lnTo>
                              <a:pt x="6" y="15"/>
                            </a:lnTo>
                            <a:lnTo>
                              <a:pt x="15" y="6"/>
                            </a:lnTo>
                            <a:lnTo>
                              <a:pt x="24" y="0"/>
                            </a:lnTo>
                            <a:lnTo>
                              <a:pt x="28" y="0"/>
                            </a:lnTo>
                            <a:lnTo>
                              <a:pt x="30" y="4"/>
                            </a:lnTo>
                            <a:lnTo>
                              <a:pt x="30" y="8"/>
                            </a:lnTo>
                            <a:lnTo>
                              <a:pt x="26" y="12"/>
                            </a:lnTo>
                            <a:lnTo>
                              <a:pt x="17" y="15"/>
                            </a:lnTo>
                            <a:lnTo>
                              <a:pt x="0" y="23"/>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82" name="Freeform 386"/>
                      <p:cNvSpPr>
                        <a:spLocks/>
                      </p:cNvSpPr>
                      <p:nvPr/>
                    </p:nvSpPr>
                    <p:spPr bwMode="auto">
                      <a:xfrm>
                        <a:off x="3916" y="2552"/>
                        <a:ext cx="12" cy="46"/>
                      </a:xfrm>
                      <a:custGeom>
                        <a:avLst/>
                        <a:gdLst/>
                        <a:ahLst/>
                        <a:cxnLst>
                          <a:cxn ang="0">
                            <a:pos x="0" y="45"/>
                          </a:cxn>
                          <a:cxn ang="0">
                            <a:pos x="1" y="32"/>
                          </a:cxn>
                          <a:cxn ang="0">
                            <a:pos x="4" y="15"/>
                          </a:cxn>
                          <a:cxn ang="0">
                            <a:pos x="11" y="0"/>
                          </a:cxn>
                          <a:cxn ang="0">
                            <a:pos x="6" y="19"/>
                          </a:cxn>
                          <a:cxn ang="0">
                            <a:pos x="4" y="28"/>
                          </a:cxn>
                          <a:cxn ang="0">
                            <a:pos x="0" y="45"/>
                          </a:cxn>
                        </a:cxnLst>
                        <a:rect l="0" t="0" r="r" b="b"/>
                        <a:pathLst>
                          <a:path w="12" h="46">
                            <a:moveTo>
                              <a:pt x="0" y="45"/>
                            </a:moveTo>
                            <a:lnTo>
                              <a:pt x="1" y="32"/>
                            </a:lnTo>
                            <a:lnTo>
                              <a:pt x="4" y="15"/>
                            </a:lnTo>
                            <a:lnTo>
                              <a:pt x="11" y="0"/>
                            </a:lnTo>
                            <a:lnTo>
                              <a:pt x="6" y="19"/>
                            </a:lnTo>
                            <a:lnTo>
                              <a:pt x="4" y="28"/>
                            </a:lnTo>
                            <a:lnTo>
                              <a:pt x="0" y="45"/>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83" name="Freeform 387"/>
                      <p:cNvSpPr>
                        <a:spLocks/>
                      </p:cNvSpPr>
                      <p:nvPr/>
                    </p:nvSpPr>
                    <p:spPr bwMode="auto">
                      <a:xfrm>
                        <a:off x="3938" y="2588"/>
                        <a:ext cx="2" cy="24"/>
                      </a:xfrm>
                      <a:custGeom>
                        <a:avLst/>
                        <a:gdLst/>
                        <a:ahLst/>
                        <a:cxnLst>
                          <a:cxn ang="0">
                            <a:pos x="1" y="0"/>
                          </a:cxn>
                          <a:cxn ang="0">
                            <a:pos x="0" y="12"/>
                          </a:cxn>
                          <a:cxn ang="0">
                            <a:pos x="0" y="23"/>
                          </a:cxn>
                          <a:cxn ang="0">
                            <a:pos x="1" y="0"/>
                          </a:cxn>
                        </a:cxnLst>
                        <a:rect l="0" t="0" r="r" b="b"/>
                        <a:pathLst>
                          <a:path w="2" h="24">
                            <a:moveTo>
                              <a:pt x="1" y="0"/>
                            </a:moveTo>
                            <a:lnTo>
                              <a:pt x="0" y="12"/>
                            </a:lnTo>
                            <a:lnTo>
                              <a:pt x="0" y="23"/>
                            </a:lnTo>
                            <a:lnTo>
                              <a:pt x="1"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84" name="Freeform 388"/>
                      <p:cNvSpPr>
                        <a:spLocks/>
                      </p:cNvSpPr>
                      <p:nvPr/>
                    </p:nvSpPr>
                    <p:spPr bwMode="auto">
                      <a:xfrm>
                        <a:off x="3961" y="2588"/>
                        <a:ext cx="7" cy="23"/>
                      </a:xfrm>
                      <a:custGeom>
                        <a:avLst/>
                        <a:gdLst/>
                        <a:ahLst/>
                        <a:cxnLst>
                          <a:cxn ang="0">
                            <a:pos x="6" y="0"/>
                          </a:cxn>
                          <a:cxn ang="0">
                            <a:pos x="4" y="10"/>
                          </a:cxn>
                          <a:cxn ang="0">
                            <a:pos x="0" y="22"/>
                          </a:cxn>
                          <a:cxn ang="0">
                            <a:pos x="2" y="9"/>
                          </a:cxn>
                          <a:cxn ang="0">
                            <a:pos x="6" y="0"/>
                          </a:cxn>
                        </a:cxnLst>
                        <a:rect l="0" t="0" r="r" b="b"/>
                        <a:pathLst>
                          <a:path w="7" h="23">
                            <a:moveTo>
                              <a:pt x="6" y="0"/>
                            </a:moveTo>
                            <a:lnTo>
                              <a:pt x="4" y="10"/>
                            </a:lnTo>
                            <a:lnTo>
                              <a:pt x="0" y="22"/>
                            </a:lnTo>
                            <a:lnTo>
                              <a:pt x="2" y="9"/>
                            </a:lnTo>
                            <a:lnTo>
                              <a:pt x="6"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85" name="Freeform 389"/>
                      <p:cNvSpPr>
                        <a:spLocks/>
                      </p:cNvSpPr>
                      <p:nvPr/>
                    </p:nvSpPr>
                    <p:spPr bwMode="auto">
                      <a:xfrm>
                        <a:off x="3783" y="2581"/>
                        <a:ext cx="57" cy="27"/>
                      </a:xfrm>
                      <a:custGeom>
                        <a:avLst/>
                        <a:gdLst/>
                        <a:ahLst/>
                        <a:cxnLst>
                          <a:cxn ang="0">
                            <a:pos x="56" y="26"/>
                          </a:cxn>
                          <a:cxn ang="0">
                            <a:pos x="47" y="19"/>
                          </a:cxn>
                          <a:cxn ang="0">
                            <a:pos x="32" y="10"/>
                          </a:cxn>
                          <a:cxn ang="0">
                            <a:pos x="19" y="4"/>
                          </a:cxn>
                          <a:cxn ang="0">
                            <a:pos x="4" y="0"/>
                          </a:cxn>
                          <a:cxn ang="0">
                            <a:pos x="0" y="0"/>
                          </a:cxn>
                          <a:cxn ang="0">
                            <a:pos x="10" y="4"/>
                          </a:cxn>
                          <a:cxn ang="0">
                            <a:pos x="31" y="14"/>
                          </a:cxn>
                          <a:cxn ang="0">
                            <a:pos x="38" y="20"/>
                          </a:cxn>
                          <a:cxn ang="0">
                            <a:pos x="41" y="25"/>
                          </a:cxn>
                          <a:cxn ang="0">
                            <a:pos x="56" y="26"/>
                          </a:cxn>
                        </a:cxnLst>
                        <a:rect l="0" t="0" r="r" b="b"/>
                        <a:pathLst>
                          <a:path w="57" h="27">
                            <a:moveTo>
                              <a:pt x="56" y="26"/>
                            </a:moveTo>
                            <a:lnTo>
                              <a:pt x="47" y="19"/>
                            </a:lnTo>
                            <a:lnTo>
                              <a:pt x="32" y="10"/>
                            </a:lnTo>
                            <a:lnTo>
                              <a:pt x="19" y="4"/>
                            </a:lnTo>
                            <a:lnTo>
                              <a:pt x="4" y="0"/>
                            </a:lnTo>
                            <a:lnTo>
                              <a:pt x="0" y="0"/>
                            </a:lnTo>
                            <a:lnTo>
                              <a:pt x="10" y="4"/>
                            </a:lnTo>
                            <a:lnTo>
                              <a:pt x="31" y="14"/>
                            </a:lnTo>
                            <a:lnTo>
                              <a:pt x="38" y="20"/>
                            </a:lnTo>
                            <a:lnTo>
                              <a:pt x="41" y="25"/>
                            </a:lnTo>
                            <a:lnTo>
                              <a:pt x="56" y="26"/>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86" name="Freeform 390"/>
                      <p:cNvSpPr>
                        <a:spLocks/>
                      </p:cNvSpPr>
                      <p:nvPr/>
                    </p:nvSpPr>
                    <p:spPr bwMode="auto">
                      <a:xfrm>
                        <a:off x="3772" y="2579"/>
                        <a:ext cx="45" cy="35"/>
                      </a:xfrm>
                      <a:custGeom>
                        <a:avLst/>
                        <a:gdLst/>
                        <a:ahLst/>
                        <a:cxnLst>
                          <a:cxn ang="0">
                            <a:pos x="44" y="34"/>
                          </a:cxn>
                          <a:cxn ang="0">
                            <a:pos x="40" y="24"/>
                          </a:cxn>
                          <a:cxn ang="0">
                            <a:pos x="27" y="13"/>
                          </a:cxn>
                          <a:cxn ang="0">
                            <a:pos x="15" y="6"/>
                          </a:cxn>
                          <a:cxn ang="0">
                            <a:pos x="5" y="2"/>
                          </a:cxn>
                          <a:cxn ang="0">
                            <a:pos x="0" y="0"/>
                          </a:cxn>
                          <a:cxn ang="0">
                            <a:pos x="11" y="6"/>
                          </a:cxn>
                          <a:cxn ang="0">
                            <a:pos x="20" y="12"/>
                          </a:cxn>
                          <a:cxn ang="0">
                            <a:pos x="28" y="18"/>
                          </a:cxn>
                          <a:cxn ang="0">
                            <a:pos x="34" y="24"/>
                          </a:cxn>
                          <a:cxn ang="0">
                            <a:pos x="37" y="30"/>
                          </a:cxn>
                          <a:cxn ang="0">
                            <a:pos x="44" y="34"/>
                          </a:cxn>
                        </a:cxnLst>
                        <a:rect l="0" t="0" r="r" b="b"/>
                        <a:pathLst>
                          <a:path w="45" h="35">
                            <a:moveTo>
                              <a:pt x="44" y="34"/>
                            </a:moveTo>
                            <a:lnTo>
                              <a:pt x="40" y="24"/>
                            </a:lnTo>
                            <a:lnTo>
                              <a:pt x="27" y="13"/>
                            </a:lnTo>
                            <a:lnTo>
                              <a:pt x="15" y="6"/>
                            </a:lnTo>
                            <a:lnTo>
                              <a:pt x="5" y="2"/>
                            </a:lnTo>
                            <a:lnTo>
                              <a:pt x="0" y="0"/>
                            </a:lnTo>
                            <a:lnTo>
                              <a:pt x="11" y="6"/>
                            </a:lnTo>
                            <a:lnTo>
                              <a:pt x="20" y="12"/>
                            </a:lnTo>
                            <a:lnTo>
                              <a:pt x="28" y="18"/>
                            </a:lnTo>
                            <a:lnTo>
                              <a:pt x="34" y="24"/>
                            </a:lnTo>
                            <a:lnTo>
                              <a:pt x="37" y="30"/>
                            </a:lnTo>
                            <a:lnTo>
                              <a:pt x="44" y="34"/>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87" name="Freeform 391"/>
                      <p:cNvSpPr>
                        <a:spLocks/>
                      </p:cNvSpPr>
                      <p:nvPr/>
                    </p:nvSpPr>
                    <p:spPr bwMode="auto">
                      <a:xfrm>
                        <a:off x="3764" y="2564"/>
                        <a:ext cx="37" cy="4"/>
                      </a:xfrm>
                      <a:custGeom>
                        <a:avLst/>
                        <a:gdLst/>
                        <a:ahLst/>
                        <a:cxnLst>
                          <a:cxn ang="0">
                            <a:pos x="0" y="1"/>
                          </a:cxn>
                          <a:cxn ang="0">
                            <a:pos x="13" y="1"/>
                          </a:cxn>
                          <a:cxn ang="0">
                            <a:pos x="26" y="2"/>
                          </a:cxn>
                          <a:cxn ang="0">
                            <a:pos x="36" y="3"/>
                          </a:cxn>
                          <a:cxn ang="0">
                            <a:pos x="25" y="1"/>
                          </a:cxn>
                          <a:cxn ang="0">
                            <a:pos x="14" y="0"/>
                          </a:cxn>
                          <a:cxn ang="0">
                            <a:pos x="0" y="1"/>
                          </a:cxn>
                        </a:cxnLst>
                        <a:rect l="0" t="0" r="r" b="b"/>
                        <a:pathLst>
                          <a:path w="37" h="4">
                            <a:moveTo>
                              <a:pt x="0" y="1"/>
                            </a:moveTo>
                            <a:lnTo>
                              <a:pt x="13" y="1"/>
                            </a:lnTo>
                            <a:lnTo>
                              <a:pt x="26" y="2"/>
                            </a:lnTo>
                            <a:lnTo>
                              <a:pt x="36" y="3"/>
                            </a:lnTo>
                            <a:lnTo>
                              <a:pt x="25" y="1"/>
                            </a:lnTo>
                            <a:lnTo>
                              <a:pt x="14" y="0"/>
                            </a:lnTo>
                            <a:lnTo>
                              <a:pt x="0" y="1"/>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88" name="Freeform 392"/>
                      <p:cNvSpPr>
                        <a:spLocks/>
                      </p:cNvSpPr>
                      <p:nvPr/>
                    </p:nvSpPr>
                    <p:spPr bwMode="auto">
                      <a:xfrm>
                        <a:off x="3825" y="2516"/>
                        <a:ext cx="69" cy="24"/>
                      </a:xfrm>
                      <a:custGeom>
                        <a:avLst/>
                        <a:gdLst/>
                        <a:ahLst/>
                        <a:cxnLst>
                          <a:cxn ang="0">
                            <a:pos x="0" y="9"/>
                          </a:cxn>
                          <a:cxn ang="0">
                            <a:pos x="3" y="15"/>
                          </a:cxn>
                          <a:cxn ang="0">
                            <a:pos x="12" y="19"/>
                          </a:cxn>
                          <a:cxn ang="0">
                            <a:pos x="33" y="21"/>
                          </a:cxn>
                          <a:cxn ang="0">
                            <a:pos x="50" y="23"/>
                          </a:cxn>
                          <a:cxn ang="0">
                            <a:pos x="68" y="19"/>
                          </a:cxn>
                          <a:cxn ang="0">
                            <a:pos x="64" y="17"/>
                          </a:cxn>
                          <a:cxn ang="0">
                            <a:pos x="51" y="10"/>
                          </a:cxn>
                          <a:cxn ang="0">
                            <a:pos x="42" y="6"/>
                          </a:cxn>
                          <a:cxn ang="0">
                            <a:pos x="35" y="3"/>
                          </a:cxn>
                          <a:cxn ang="0">
                            <a:pos x="27" y="1"/>
                          </a:cxn>
                          <a:cxn ang="0">
                            <a:pos x="22" y="0"/>
                          </a:cxn>
                          <a:cxn ang="0">
                            <a:pos x="12" y="2"/>
                          </a:cxn>
                          <a:cxn ang="0">
                            <a:pos x="7" y="2"/>
                          </a:cxn>
                          <a:cxn ang="0">
                            <a:pos x="0" y="9"/>
                          </a:cxn>
                        </a:cxnLst>
                        <a:rect l="0" t="0" r="r" b="b"/>
                        <a:pathLst>
                          <a:path w="69" h="24">
                            <a:moveTo>
                              <a:pt x="0" y="9"/>
                            </a:moveTo>
                            <a:lnTo>
                              <a:pt x="3" y="15"/>
                            </a:lnTo>
                            <a:lnTo>
                              <a:pt x="12" y="19"/>
                            </a:lnTo>
                            <a:lnTo>
                              <a:pt x="33" y="21"/>
                            </a:lnTo>
                            <a:lnTo>
                              <a:pt x="50" y="23"/>
                            </a:lnTo>
                            <a:lnTo>
                              <a:pt x="68" y="19"/>
                            </a:lnTo>
                            <a:lnTo>
                              <a:pt x="64" y="17"/>
                            </a:lnTo>
                            <a:lnTo>
                              <a:pt x="51" y="10"/>
                            </a:lnTo>
                            <a:lnTo>
                              <a:pt x="42" y="6"/>
                            </a:lnTo>
                            <a:lnTo>
                              <a:pt x="35" y="3"/>
                            </a:lnTo>
                            <a:lnTo>
                              <a:pt x="27" y="1"/>
                            </a:lnTo>
                            <a:lnTo>
                              <a:pt x="22" y="0"/>
                            </a:lnTo>
                            <a:lnTo>
                              <a:pt x="12" y="2"/>
                            </a:lnTo>
                            <a:lnTo>
                              <a:pt x="7" y="2"/>
                            </a:lnTo>
                            <a:lnTo>
                              <a:pt x="0" y="9"/>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89" name="Freeform 393"/>
                      <p:cNvSpPr>
                        <a:spLocks/>
                      </p:cNvSpPr>
                      <p:nvPr/>
                    </p:nvSpPr>
                    <p:spPr bwMode="auto">
                      <a:xfrm>
                        <a:off x="3823" y="2589"/>
                        <a:ext cx="82" cy="39"/>
                      </a:xfrm>
                      <a:custGeom>
                        <a:avLst/>
                        <a:gdLst/>
                        <a:ahLst/>
                        <a:cxnLst>
                          <a:cxn ang="0">
                            <a:pos x="0" y="0"/>
                          </a:cxn>
                          <a:cxn ang="0">
                            <a:pos x="14" y="5"/>
                          </a:cxn>
                          <a:cxn ang="0">
                            <a:pos x="36" y="24"/>
                          </a:cxn>
                          <a:cxn ang="0">
                            <a:pos x="55" y="32"/>
                          </a:cxn>
                          <a:cxn ang="0">
                            <a:pos x="81" y="38"/>
                          </a:cxn>
                          <a:cxn ang="0">
                            <a:pos x="51" y="33"/>
                          </a:cxn>
                          <a:cxn ang="0">
                            <a:pos x="30" y="26"/>
                          </a:cxn>
                          <a:cxn ang="0">
                            <a:pos x="20" y="16"/>
                          </a:cxn>
                          <a:cxn ang="0">
                            <a:pos x="0" y="0"/>
                          </a:cxn>
                        </a:cxnLst>
                        <a:rect l="0" t="0" r="r" b="b"/>
                        <a:pathLst>
                          <a:path w="82" h="39">
                            <a:moveTo>
                              <a:pt x="0" y="0"/>
                            </a:moveTo>
                            <a:lnTo>
                              <a:pt x="14" y="5"/>
                            </a:lnTo>
                            <a:lnTo>
                              <a:pt x="36" y="24"/>
                            </a:lnTo>
                            <a:lnTo>
                              <a:pt x="55" y="32"/>
                            </a:lnTo>
                            <a:lnTo>
                              <a:pt x="81" y="38"/>
                            </a:lnTo>
                            <a:lnTo>
                              <a:pt x="51" y="33"/>
                            </a:lnTo>
                            <a:lnTo>
                              <a:pt x="30" y="26"/>
                            </a:lnTo>
                            <a:lnTo>
                              <a:pt x="20" y="16"/>
                            </a:lnTo>
                            <a:lnTo>
                              <a:pt x="0" y="0"/>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grpSp>
          </p:grpSp>
          <p:sp>
            <p:nvSpPr>
              <p:cNvPr id="10790" name="Freeform 398"/>
              <p:cNvSpPr>
                <a:spLocks/>
              </p:cNvSpPr>
              <p:nvPr/>
            </p:nvSpPr>
            <p:spPr bwMode="auto">
              <a:xfrm>
                <a:off x="3841" y="2469"/>
                <a:ext cx="79" cy="89"/>
              </a:xfrm>
              <a:custGeom>
                <a:avLst/>
                <a:gdLst/>
                <a:ahLst/>
                <a:cxnLst>
                  <a:cxn ang="0">
                    <a:pos x="20" y="61"/>
                  </a:cxn>
                  <a:cxn ang="0">
                    <a:pos x="50" y="76"/>
                  </a:cxn>
                  <a:cxn ang="0">
                    <a:pos x="52" y="80"/>
                  </a:cxn>
                  <a:cxn ang="0">
                    <a:pos x="67" y="74"/>
                  </a:cxn>
                  <a:cxn ang="0">
                    <a:pos x="65" y="61"/>
                  </a:cxn>
                  <a:cxn ang="0">
                    <a:pos x="68" y="38"/>
                  </a:cxn>
                  <a:cxn ang="0">
                    <a:pos x="74" y="16"/>
                  </a:cxn>
                  <a:cxn ang="0">
                    <a:pos x="75" y="6"/>
                  </a:cxn>
                  <a:cxn ang="0">
                    <a:pos x="77" y="2"/>
                  </a:cxn>
                  <a:cxn ang="0">
                    <a:pos x="78" y="0"/>
                  </a:cxn>
                  <a:cxn ang="0">
                    <a:pos x="78" y="11"/>
                  </a:cxn>
                  <a:cxn ang="0">
                    <a:pos x="71" y="34"/>
                  </a:cxn>
                  <a:cxn ang="0">
                    <a:pos x="70" y="50"/>
                  </a:cxn>
                  <a:cxn ang="0">
                    <a:pos x="70" y="66"/>
                  </a:cxn>
                  <a:cxn ang="0">
                    <a:pos x="71" y="76"/>
                  </a:cxn>
                  <a:cxn ang="0">
                    <a:pos x="50" y="88"/>
                  </a:cxn>
                  <a:cxn ang="0">
                    <a:pos x="47" y="79"/>
                  </a:cxn>
                  <a:cxn ang="0">
                    <a:pos x="39" y="74"/>
                  </a:cxn>
                  <a:cxn ang="0">
                    <a:pos x="0" y="61"/>
                  </a:cxn>
                  <a:cxn ang="0">
                    <a:pos x="20" y="61"/>
                  </a:cxn>
                </a:cxnLst>
                <a:rect l="0" t="0" r="r" b="b"/>
                <a:pathLst>
                  <a:path w="79" h="89">
                    <a:moveTo>
                      <a:pt x="20" y="61"/>
                    </a:moveTo>
                    <a:lnTo>
                      <a:pt x="50" y="76"/>
                    </a:lnTo>
                    <a:lnTo>
                      <a:pt x="52" y="80"/>
                    </a:lnTo>
                    <a:lnTo>
                      <a:pt x="67" y="74"/>
                    </a:lnTo>
                    <a:lnTo>
                      <a:pt x="65" y="61"/>
                    </a:lnTo>
                    <a:lnTo>
                      <a:pt x="68" y="38"/>
                    </a:lnTo>
                    <a:lnTo>
                      <a:pt x="74" y="16"/>
                    </a:lnTo>
                    <a:lnTo>
                      <a:pt x="75" y="6"/>
                    </a:lnTo>
                    <a:lnTo>
                      <a:pt x="77" y="2"/>
                    </a:lnTo>
                    <a:lnTo>
                      <a:pt x="78" y="0"/>
                    </a:lnTo>
                    <a:lnTo>
                      <a:pt x="78" y="11"/>
                    </a:lnTo>
                    <a:lnTo>
                      <a:pt x="71" y="34"/>
                    </a:lnTo>
                    <a:lnTo>
                      <a:pt x="70" y="50"/>
                    </a:lnTo>
                    <a:lnTo>
                      <a:pt x="70" y="66"/>
                    </a:lnTo>
                    <a:lnTo>
                      <a:pt x="71" y="76"/>
                    </a:lnTo>
                    <a:lnTo>
                      <a:pt x="50" y="88"/>
                    </a:lnTo>
                    <a:lnTo>
                      <a:pt x="47" y="79"/>
                    </a:lnTo>
                    <a:lnTo>
                      <a:pt x="39" y="74"/>
                    </a:lnTo>
                    <a:lnTo>
                      <a:pt x="0" y="61"/>
                    </a:lnTo>
                    <a:lnTo>
                      <a:pt x="20" y="61"/>
                    </a:lnTo>
                  </a:path>
                </a:pathLst>
              </a:custGeom>
              <a:solidFill>
                <a:srgbClr val="00808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nvGrpSpPr>
            <p:cNvPr id="9704" name="Group 415"/>
            <p:cNvGrpSpPr>
              <a:grpSpLocks/>
            </p:cNvGrpSpPr>
            <p:nvPr/>
          </p:nvGrpSpPr>
          <p:grpSpPr bwMode="auto">
            <a:xfrm>
              <a:off x="3753" y="2367"/>
              <a:ext cx="160" cy="171"/>
              <a:chOff x="3753" y="2367"/>
              <a:chExt cx="160" cy="171"/>
            </a:xfrm>
          </p:grpSpPr>
          <p:sp>
            <p:nvSpPr>
              <p:cNvPr id="10791" name="Freeform 400"/>
              <p:cNvSpPr>
                <a:spLocks/>
              </p:cNvSpPr>
              <p:nvPr/>
            </p:nvSpPr>
            <p:spPr bwMode="auto">
              <a:xfrm>
                <a:off x="3776" y="2391"/>
                <a:ext cx="117" cy="48"/>
              </a:xfrm>
              <a:custGeom>
                <a:avLst/>
                <a:gdLst/>
                <a:ahLst/>
                <a:cxnLst>
                  <a:cxn ang="0">
                    <a:pos x="0" y="29"/>
                  </a:cxn>
                  <a:cxn ang="0">
                    <a:pos x="1" y="42"/>
                  </a:cxn>
                  <a:cxn ang="0">
                    <a:pos x="4" y="47"/>
                  </a:cxn>
                  <a:cxn ang="0">
                    <a:pos x="67" y="32"/>
                  </a:cxn>
                  <a:cxn ang="0">
                    <a:pos x="116" y="36"/>
                  </a:cxn>
                  <a:cxn ang="0">
                    <a:pos x="114" y="15"/>
                  </a:cxn>
                  <a:cxn ang="0">
                    <a:pos x="84" y="0"/>
                  </a:cxn>
                  <a:cxn ang="0">
                    <a:pos x="27" y="2"/>
                  </a:cxn>
                  <a:cxn ang="0">
                    <a:pos x="0" y="29"/>
                  </a:cxn>
                </a:cxnLst>
                <a:rect l="0" t="0" r="r" b="b"/>
                <a:pathLst>
                  <a:path w="117" h="48">
                    <a:moveTo>
                      <a:pt x="0" y="29"/>
                    </a:moveTo>
                    <a:lnTo>
                      <a:pt x="1" y="42"/>
                    </a:lnTo>
                    <a:lnTo>
                      <a:pt x="4" y="47"/>
                    </a:lnTo>
                    <a:lnTo>
                      <a:pt x="67" y="32"/>
                    </a:lnTo>
                    <a:lnTo>
                      <a:pt x="116" y="36"/>
                    </a:lnTo>
                    <a:lnTo>
                      <a:pt x="114" y="15"/>
                    </a:lnTo>
                    <a:lnTo>
                      <a:pt x="84" y="0"/>
                    </a:lnTo>
                    <a:lnTo>
                      <a:pt x="27" y="2"/>
                    </a:lnTo>
                    <a:lnTo>
                      <a:pt x="0" y="29"/>
                    </a:lnTo>
                  </a:path>
                </a:pathLst>
              </a:custGeom>
              <a:solidFill>
                <a:srgbClr val="FF404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92" name="Freeform 401"/>
              <p:cNvSpPr>
                <a:spLocks/>
              </p:cNvSpPr>
              <p:nvPr/>
            </p:nvSpPr>
            <p:spPr bwMode="auto">
              <a:xfrm>
                <a:off x="3843" y="2414"/>
                <a:ext cx="70" cy="45"/>
              </a:xfrm>
              <a:custGeom>
                <a:avLst/>
                <a:gdLst/>
                <a:ahLst/>
                <a:cxnLst>
                  <a:cxn ang="0">
                    <a:pos x="0" y="2"/>
                  </a:cxn>
                  <a:cxn ang="0">
                    <a:pos x="12" y="42"/>
                  </a:cxn>
                  <a:cxn ang="0">
                    <a:pos x="35" y="31"/>
                  </a:cxn>
                  <a:cxn ang="0">
                    <a:pos x="44" y="39"/>
                  </a:cxn>
                  <a:cxn ang="0">
                    <a:pos x="52" y="44"/>
                  </a:cxn>
                  <a:cxn ang="0">
                    <a:pos x="56" y="44"/>
                  </a:cxn>
                  <a:cxn ang="0">
                    <a:pos x="67" y="42"/>
                  </a:cxn>
                  <a:cxn ang="0">
                    <a:pos x="68" y="38"/>
                  </a:cxn>
                  <a:cxn ang="0">
                    <a:pos x="65" y="40"/>
                  </a:cxn>
                  <a:cxn ang="0">
                    <a:pos x="62" y="40"/>
                  </a:cxn>
                  <a:cxn ang="0">
                    <a:pos x="60" y="37"/>
                  </a:cxn>
                  <a:cxn ang="0">
                    <a:pos x="63" y="37"/>
                  </a:cxn>
                  <a:cxn ang="0">
                    <a:pos x="67" y="36"/>
                  </a:cxn>
                  <a:cxn ang="0">
                    <a:pos x="61" y="35"/>
                  </a:cxn>
                  <a:cxn ang="0">
                    <a:pos x="59" y="31"/>
                  </a:cxn>
                  <a:cxn ang="0">
                    <a:pos x="60" y="29"/>
                  </a:cxn>
                  <a:cxn ang="0">
                    <a:pos x="64" y="28"/>
                  </a:cxn>
                  <a:cxn ang="0">
                    <a:pos x="68" y="25"/>
                  </a:cxn>
                  <a:cxn ang="0">
                    <a:pos x="69" y="19"/>
                  </a:cxn>
                  <a:cxn ang="0">
                    <a:pos x="67" y="21"/>
                  </a:cxn>
                  <a:cxn ang="0">
                    <a:pos x="64" y="22"/>
                  </a:cxn>
                  <a:cxn ang="0">
                    <a:pos x="62" y="21"/>
                  </a:cxn>
                  <a:cxn ang="0">
                    <a:pos x="63" y="18"/>
                  </a:cxn>
                  <a:cxn ang="0">
                    <a:pos x="60" y="19"/>
                  </a:cxn>
                  <a:cxn ang="0">
                    <a:pos x="55" y="19"/>
                  </a:cxn>
                  <a:cxn ang="0">
                    <a:pos x="53" y="13"/>
                  </a:cxn>
                  <a:cxn ang="0">
                    <a:pos x="51" y="11"/>
                  </a:cxn>
                  <a:cxn ang="0">
                    <a:pos x="50" y="9"/>
                  </a:cxn>
                  <a:cxn ang="0">
                    <a:pos x="40" y="6"/>
                  </a:cxn>
                  <a:cxn ang="0">
                    <a:pos x="31" y="3"/>
                  </a:cxn>
                  <a:cxn ang="0">
                    <a:pos x="14" y="0"/>
                  </a:cxn>
                  <a:cxn ang="0">
                    <a:pos x="0" y="2"/>
                  </a:cxn>
                </a:cxnLst>
                <a:rect l="0" t="0" r="r" b="b"/>
                <a:pathLst>
                  <a:path w="70" h="45">
                    <a:moveTo>
                      <a:pt x="0" y="2"/>
                    </a:moveTo>
                    <a:lnTo>
                      <a:pt x="12" y="42"/>
                    </a:lnTo>
                    <a:lnTo>
                      <a:pt x="35" y="31"/>
                    </a:lnTo>
                    <a:lnTo>
                      <a:pt x="44" y="39"/>
                    </a:lnTo>
                    <a:lnTo>
                      <a:pt x="52" y="44"/>
                    </a:lnTo>
                    <a:lnTo>
                      <a:pt x="56" y="44"/>
                    </a:lnTo>
                    <a:lnTo>
                      <a:pt x="67" y="42"/>
                    </a:lnTo>
                    <a:lnTo>
                      <a:pt x="68" y="38"/>
                    </a:lnTo>
                    <a:lnTo>
                      <a:pt x="65" y="40"/>
                    </a:lnTo>
                    <a:lnTo>
                      <a:pt x="62" y="40"/>
                    </a:lnTo>
                    <a:lnTo>
                      <a:pt x="60" y="37"/>
                    </a:lnTo>
                    <a:lnTo>
                      <a:pt x="63" y="37"/>
                    </a:lnTo>
                    <a:lnTo>
                      <a:pt x="67" y="36"/>
                    </a:lnTo>
                    <a:lnTo>
                      <a:pt x="61" y="35"/>
                    </a:lnTo>
                    <a:lnTo>
                      <a:pt x="59" y="31"/>
                    </a:lnTo>
                    <a:lnTo>
                      <a:pt x="60" y="29"/>
                    </a:lnTo>
                    <a:lnTo>
                      <a:pt x="64" y="28"/>
                    </a:lnTo>
                    <a:lnTo>
                      <a:pt x="68" y="25"/>
                    </a:lnTo>
                    <a:lnTo>
                      <a:pt x="69" y="19"/>
                    </a:lnTo>
                    <a:lnTo>
                      <a:pt x="67" y="21"/>
                    </a:lnTo>
                    <a:lnTo>
                      <a:pt x="64" y="22"/>
                    </a:lnTo>
                    <a:lnTo>
                      <a:pt x="62" y="21"/>
                    </a:lnTo>
                    <a:lnTo>
                      <a:pt x="63" y="18"/>
                    </a:lnTo>
                    <a:lnTo>
                      <a:pt x="60" y="19"/>
                    </a:lnTo>
                    <a:lnTo>
                      <a:pt x="55" y="19"/>
                    </a:lnTo>
                    <a:lnTo>
                      <a:pt x="53" y="13"/>
                    </a:lnTo>
                    <a:lnTo>
                      <a:pt x="51" y="11"/>
                    </a:lnTo>
                    <a:lnTo>
                      <a:pt x="50" y="9"/>
                    </a:lnTo>
                    <a:lnTo>
                      <a:pt x="40" y="6"/>
                    </a:lnTo>
                    <a:lnTo>
                      <a:pt x="31" y="3"/>
                    </a:lnTo>
                    <a:lnTo>
                      <a:pt x="14" y="0"/>
                    </a:lnTo>
                    <a:lnTo>
                      <a:pt x="0" y="2"/>
                    </a:lnTo>
                  </a:path>
                </a:pathLst>
              </a:custGeom>
              <a:solidFill>
                <a:srgbClr val="C06000"/>
              </a:solidFill>
              <a:ln w="12700" cap="rnd" cmpd="sng">
                <a:solidFill>
                  <a:srgbClr val="A05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93" name="Freeform 402"/>
              <p:cNvSpPr>
                <a:spLocks/>
              </p:cNvSpPr>
              <p:nvPr/>
            </p:nvSpPr>
            <p:spPr bwMode="auto">
              <a:xfrm>
                <a:off x="3779" y="2414"/>
                <a:ext cx="133" cy="124"/>
              </a:xfrm>
              <a:custGeom>
                <a:avLst/>
                <a:gdLst/>
                <a:ahLst/>
                <a:cxnLst>
                  <a:cxn ang="0">
                    <a:pos x="1" y="23"/>
                  </a:cxn>
                  <a:cxn ang="0">
                    <a:pos x="1" y="34"/>
                  </a:cxn>
                  <a:cxn ang="0">
                    <a:pos x="0" y="40"/>
                  </a:cxn>
                  <a:cxn ang="0">
                    <a:pos x="2" y="43"/>
                  </a:cxn>
                  <a:cxn ang="0">
                    <a:pos x="7" y="49"/>
                  </a:cxn>
                  <a:cxn ang="0">
                    <a:pos x="11" y="52"/>
                  </a:cxn>
                  <a:cxn ang="0">
                    <a:pos x="13" y="57"/>
                  </a:cxn>
                  <a:cxn ang="0">
                    <a:pos x="14" y="64"/>
                  </a:cxn>
                  <a:cxn ang="0">
                    <a:pos x="15" y="70"/>
                  </a:cxn>
                  <a:cxn ang="0">
                    <a:pos x="18" y="75"/>
                  </a:cxn>
                  <a:cxn ang="0">
                    <a:pos x="22" y="77"/>
                  </a:cxn>
                  <a:cxn ang="0">
                    <a:pos x="26" y="80"/>
                  </a:cxn>
                  <a:cxn ang="0">
                    <a:pos x="33" y="87"/>
                  </a:cxn>
                  <a:cxn ang="0">
                    <a:pos x="39" y="93"/>
                  </a:cxn>
                  <a:cxn ang="0">
                    <a:pos x="45" y="96"/>
                  </a:cxn>
                  <a:cxn ang="0">
                    <a:pos x="46" y="101"/>
                  </a:cxn>
                  <a:cxn ang="0">
                    <a:pos x="50" y="103"/>
                  </a:cxn>
                  <a:cxn ang="0">
                    <a:pos x="54" y="104"/>
                  </a:cxn>
                  <a:cxn ang="0">
                    <a:pos x="66" y="103"/>
                  </a:cxn>
                  <a:cxn ang="0">
                    <a:pos x="71" y="103"/>
                  </a:cxn>
                  <a:cxn ang="0">
                    <a:pos x="80" y="105"/>
                  </a:cxn>
                  <a:cxn ang="0">
                    <a:pos x="92" y="109"/>
                  </a:cxn>
                  <a:cxn ang="0">
                    <a:pos x="111" y="120"/>
                  </a:cxn>
                  <a:cxn ang="0">
                    <a:pos x="119" y="123"/>
                  </a:cxn>
                  <a:cxn ang="0">
                    <a:pos x="121" y="108"/>
                  </a:cxn>
                  <a:cxn ang="0">
                    <a:pos x="124" y="88"/>
                  </a:cxn>
                  <a:cxn ang="0">
                    <a:pos x="127" y="76"/>
                  </a:cxn>
                  <a:cxn ang="0">
                    <a:pos x="131" y="62"/>
                  </a:cxn>
                  <a:cxn ang="0">
                    <a:pos x="132" y="52"/>
                  </a:cxn>
                  <a:cxn ang="0">
                    <a:pos x="124" y="53"/>
                  </a:cxn>
                  <a:cxn ang="0">
                    <a:pos x="118" y="50"/>
                  </a:cxn>
                  <a:cxn ang="0">
                    <a:pos x="114" y="46"/>
                  </a:cxn>
                  <a:cxn ang="0">
                    <a:pos x="111" y="41"/>
                  </a:cxn>
                  <a:cxn ang="0">
                    <a:pos x="107" y="33"/>
                  </a:cxn>
                  <a:cxn ang="0">
                    <a:pos x="108" y="21"/>
                  </a:cxn>
                  <a:cxn ang="0">
                    <a:pos x="104" y="12"/>
                  </a:cxn>
                  <a:cxn ang="0">
                    <a:pos x="99" y="10"/>
                  </a:cxn>
                  <a:cxn ang="0">
                    <a:pos x="94" y="12"/>
                  </a:cxn>
                  <a:cxn ang="0">
                    <a:pos x="90" y="16"/>
                  </a:cxn>
                  <a:cxn ang="0">
                    <a:pos x="90" y="22"/>
                  </a:cxn>
                  <a:cxn ang="0">
                    <a:pos x="90" y="29"/>
                  </a:cxn>
                  <a:cxn ang="0">
                    <a:pos x="82" y="31"/>
                  </a:cxn>
                  <a:cxn ang="0">
                    <a:pos x="81" y="21"/>
                  </a:cxn>
                  <a:cxn ang="0">
                    <a:pos x="75" y="17"/>
                  </a:cxn>
                  <a:cxn ang="0">
                    <a:pos x="75" y="12"/>
                  </a:cxn>
                  <a:cxn ang="0">
                    <a:pos x="70" y="11"/>
                  </a:cxn>
                  <a:cxn ang="0">
                    <a:pos x="74" y="7"/>
                  </a:cxn>
                  <a:cxn ang="0">
                    <a:pos x="71" y="0"/>
                  </a:cxn>
                  <a:cxn ang="0">
                    <a:pos x="62" y="0"/>
                  </a:cxn>
                  <a:cxn ang="0">
                    <a:pos x="49" y="2"/>
                  </a:cxn>
                  <a:cxn ang="0">
                    <a:pos x="36" y="4"/>
                  </a:cxn>
                  <a:cxn ang="0">
                    <a:pos x="24" y="8"/>
                  </a:cxn>
                  <a:cxn ang="0">
                    <a:pos x="13" y="13"/>
                  </a:cxn>
                  <a:cxn ang="0">
                    <a:pos x="1" y="23"/>
                  </a:cxn>
                </a:cxnLst>
                <a:rect l="0" t="0" r="r" b="b"/>
                <a:pathLst>
                  <a:path w="133" h="124">
                    <a:moveTo>
                      <a:pt x="1" y="23"/>
                    </a:moveTo>
                    <a:lnTo>
                      <a:pt x="1" y="34"/>
                    </a:lnTo>
                    <a:lnTo>
                      <a:pt x="0" y="40"/>
                    </a:lnTo>
                    <a:lnTo>
                      <a:pt x="2" y="43"/>
                    </a:lnTo>
                    <a:lnTo>
                      <a:pt x="7" y="49"/>
                    </a:lnTo>
                    <a:lnTo>
                      <a:pt x="11" y="52"/>
                    </a:lnTo>
                    <a:lnTo>
                      <a:pt x="13" y="57"/>
                    </a:lnTo>
                    <a:lnTo>
                      <a:pt x="14" y="64"/>
                    </a:lnTo>
                    <a:lnTo>
                      <a:pt x="15" y="70"/>
                    </a:lnTo>
                    <a:lnTo>
                      <a:pt x="18" y="75"/>
                    </a:lnTo>
                    <a:lnTo>
                      <a:pt x="22" y="77"/>
                    </a:lnTo>
                    <a:lnTo>
                      <a:pt x="26" y="80"/>
                    </a:lnTo>
                    <a:lnTo>
                      <a:pt x="33" y="87"/>
                    </a:lnTo>
                    <a:lnTo>
                      <a:pt x="39" y="93"/>
                    </a:lnTo>
                    <a:lnTo>
                      <a:pt x="45" y="96"/>
                    </a:lnTo>
                    <a:lnTo>
                      <a:pt x="46" y="101"/>
                    </a:lnTo>
                    <a:lnTo>
                      <a:pt x="50" y="103"/>
                    </a:lnTo>
                    <a:lnTo>
                      <a:pt x="54" y="104"/>
                    </a:lnTo>
                    <a:lnTo>
                      <a:pt x="66" y="103"/>
                    </a:lnTo>
                    <a:lnTo>
                      <a:pt x="71" y="103"/>
                    </a:lnTo>
                    <a:lnTo>
                      <a:pt x="80" y="105"/>
                    </a:lnTo>
                    <a:lnTo>
                      <a:pt x="92" y="109"/>
                    </a:lnTo>
                    <a:lnTo>
                      <a:pt x="111" y="120"/>
                    </a:lnTo>
                    <a:lnTo>
                      <a:pt x="119" y="123"/>
                    </a:lnTo>
                    <a:lnTo>
                      <a:pt x="121" y="108"/>
                    </a:lnTo>
                    <a:lnTo>
                      <a:pt x="124" y="88"/>
                    </a:lnTo>
                    <a:lnTo>
                      <a:pt x="127" y="76"/>
                    </a:lnTo>
                    <a:lnTo>
                      <a:pt x="131" y="62"/>
                    </a:lnTo>
                    <a:lnTo>
                      <a:pt x="132" y="52"/>
                    </a:lnTo>
                    <a:lnTo>
                      <a:pt x="124" y="53"/>
                    </a:lnTo>
                    <a:lnTo>
                      <a:pt x="118" y="50"/>
                    </a:lnTo>
                    <a:lnTo>
                      <a:pt x="114" y="46"/>
                    </a:lnTo>
                    <a:lnTo>
                      <a:pt x="111" y="41"/>
                    </a:lnTo>
                    <a:lnTo>
                      <a:pt x="107" y="33"/>
                    </a:lnTo>
                    <a:lnTo>
                      <a:pt x="108" y="21"/>
                    </a:lnTo>
                    <a:lnTo>
                      <a:pt x="104" y="12"/>
                    </a:lnTo>
                    <a:lnTo>
                      <a:pt x="99" y="10"/>
                    </a:lnTo>
                    <a:lnTo>
                      <a:pt x="94" y="12"/>
                    </a:lnTo>
                    <a:lnTo>
                      <a:pt x="90" y="16"/>
                    </a:lnTo>
                    <a:lnTo>
                      <a:pt x="90" y="22"/>
                    </a:lnTo>
                    <a:lnTo>
                      <a:pt x="90" y="29"/>
                    </a:lnTo>
                    <a:lnTo>
                      <a:pt x="82" y="31"/>
                    </a:lnTo>
                    <a:lnTo>
                      <a:pt x="81" y="21"/>
                    </a:lnTo>
                    <a:lnTo>
                      <a:pt x="75" y="17"/>
                    </a:lnTo>
                    <a:lnTo>
                      <a:pt x="75" y="12"/>
                    </a:lnTo>
                    <a:lnTo>
                      <a:pt x="70" y="11"/>
                    </a:lnTo>
                    <a:lnTo>
                      <a:pt x="74" y="7"/>
                    </a:lnTo>
                    <a:lnTo>
                      <a:pt x="71" y="0"/>
                    </a:lnTo>
                    <a:lnTo>
                      <a:pt x="62" y="0"/>
                    </a:lnTo>
                    <a:lnTo>
                      <a:pt x="49" y="2"/>
                    </a:lnTo>
                    <a:lnTo>
                      <a:pt x="36" y="4"/>
                    </a:lnTo>
                    <a:lnTo>
                      <a:pt x="24" y="8"/>
                    </a:lnTo>
                    <a:lnTo>
                      <a:pt x="13" y="13"/>
                    </a:lnTo>
                    <a:lnTo>
                      <a:pt x="1" y="23"/>
                    </a:lnTo>
                  </a:path>
                </a:pathLst>
              </a:custGeom>
              <a:solidFill>
                <a:srgbClr val="FFE0C0"/>
              </a:solidFill>
              <a:ln w="12700" cap="rnd" cmpd="sng">
                <a:solidFill>
                  <a:srgbClr val="804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94" name="Freeform 403"/>
              <p:cNvSpPr>
                <a:spLocks/>
              </p:cNvSpPr>
              <p:nvPr/>
            </p:nvSpPr>
            <p:spPr bwMode="auto">
              <a:xfrm>
                <a:off x="3753" y="2367"/>
                <a:ext cx="151" cy="62"/>
              </a:xfrm>
              <a:custGeom>
                <a:avLst/>
                <a:gdLst/>
                <a:ahLst/>
                <a:cxnLst>
                  <a:cxn ang="0">
                    <a:pos x="32" y="51"/>
                  </a:cxn>
                  <a:cxn ang="0">
                    <a:pos x="52" y="38"/>
                  </a:cxn>
                  <a:cxn ang="0">
                    <a:pos x="73" y="33"/>
                  </a:cxn>
                  <a:cxn ang="0">
                    <a:pos x="79" y="33"/>
                  </a:cxn>
                  <a:cxn ang="0">
                    <a:pos x="104" y="34"/>
                  </a:cxn>
                  <a:cxn ang="0">
                    <a:pos x="129" y="42"/>
                  </a:cxn>
                  <a:cxn ang="0">
                    <a:pos x="140" y="44"/>
                  </a:cxn>
                  <a:cxn ang="0">
                    <a:pos x="143" y="34"/>
                  </a:cxn>
                  <a:cxn ang="0">
                    <a:pos x="147" y="31"/>
                  </a:cxn>
                  <a:cxn ang="0">
                    <a:pos x="135" y="25"/>
                  </a:cxn>
                  <a:cxn ang="0">
                    <a:pos x="132" y="18"/>
                  </a:cxn>
                  <a:cxn ang="0">
                    <a:pos x="123" y="10"/>
                  </a:cxn>
                  <a:cxn ang="0">
                    <a:pos x="106" y="5"/>
                  </a:cxn>
                  <a:cxn ang="0">
                    <a:pos x="98" y="2"/>
                  </a:cxn>
                  <a:cxn ang="0">
                    <a:pos x="89" y="4"/>
                  </a:cxn>
                  <a:cxn ang="0">
                    <a:pos x="82" y="5"/>
                  </a:cxn>
                  <a:cxn ang="0">
                    <a:pos x="75" y="1"/>
                  </a:cxn>
                  <a:cxn ang="0">
                    <a:pos x="52" y="2"/>
                  </a:cxn>
                  <a:cxn ang="0">
                    <a:pos x="52" y="11"/>
                  </a:cxn>
                  <a:cxn ang="0">
                    <a:pos x="37" y="9"/>
                  </a:cxn>
                  <a:cxn ang="0">
                    <a:pos x="27" y="8"/>
                  </a:cxn>
                  <a:cxn ang="0">
                    <a:pos x="29" y="18"/>
                  </a:cxn>
                  <a:cxn ang="0">
                    <a:pos x="26" y="27"/>
                  </a:cxn>
                  <a:cxn ang="0">
                    <a:pos x="11" y="30"/>
                  </a:cxn>
                  <a:cxn ang="0">
                    <a:pos x="5" y="37"/>
                  </a:cxn>
                  <a:cxn ang="0">
                    <a:pos x="21" y="36"/>
                  </a:cxn>
                  <a:cxn ang="0">
                    <a:pos x="14" y="40"/>
                  </a:cxn>
                  <a:cxn ang="0">
                    <a:pos x="0" y="48"/>
                  </a:cxn>
                  <a:cxn ang="0">
                    <a:pos x="1" y="59"/>
                  </a:cxn>
                  <a:cxn ang="0">
                    <a:pos x="8" y="51"/>
                  </a:cxn>
                  <a:cxn ang="0">
                    <a:pos x="17" y="54"/>
                  </a:cxn>
                  <a:cxn ang="0">
                    <a:pos x="19" y="56"/>
                  </a:cxn>
                </a:cxnLst>
                <a:rect l="0" t="0" r="r" b="b"/>
                <a:pathLst>
                  <a:path w="151" h="62">
                    <a:moveTo>
                      <a:pt x="23" y="57"/>
                    </a:moveTo>
                    <a:lnTo>
                      <a:pt x="32" y="51"/>
                    </a:lnTo>
                    <a:lnTo>
                      <a:pt x="40" y="44"/>
                    </a:lnTo>
                    <a:lnTo>
                      <a:pt x="52" y="38"/>
                    </a:lnTo>
                    <a:lnTo>
                      <a:pt x="61" y="37"/>
                    </a:lnTo>
                    <a:lnTo>
                      <a:pt x="73" y="33"/>
                    </a:lnTo>
                    <a:lnTo>
                      <a:pt x="74" y="39"/>
                    </a:lnTo>
                    <a:lnTo>
                      <a:pt x="79" y="33"/>
                    </a:lnTo>
                    <a:lnTo>
                      <a:pt x="87" y="31"/>
                    </a:lnTo>
                    <a:lnTo>
                      <a:pt x="104" y="34"/>
                    </a:lnTo>
                    <a:lnTo>
                      <a:pt x="127" y="37"/>
                    </a:lnTo>
                    <a:lnTo>
                      <a:pt x="129" y="42"/>
                    </a:lnTo>
                    <a:lnTo>
                      <a:pt x="136" y="44"/>
                    </a:lnTo>
                    <a:lnTo>
                      <a:pt x="140" y="44"/>
                    </a:lnTo>
                    <a:lnTo>
                      <a:pt x="141" y="39"/>
                    </a:lnTo>
                    <a:lnTo>
                      <a:pt x="143" y="34"/>
                    </a:lnTo>
                    <a:lnTo>
                      <a:pt x="150" y="39"/>
                    </a:lnTo>
                    <a:lnTo>
                      <a:pt x="147" y="31"/>
                    </a:lnTo>
                    <a:lnTo>
                      <a:pt x="141" y="31"/>
                    </a:lnTo>
                    <a:lnTo>
                      <a:pt x="135" y="25"/>
                    </a:lnTo>
                    <a:lnTo>
                      <a:pt x="136" y="20"/>
                    </a:lnTo>
                    <a:lnTo>
                      <a:pt x="132" y="18"/>
                    </a:lnTo>
                    <a:lnTo>
                      <a:pt x="126" y="14"/>
                    </a:lnTo>
                    <a:lnTo>
                      <a:pt x="123" y="10"/>
                    </a:lnTo>
                    <a:lnTo>
                      <a:pt x="113" y="10"/>
                    </a:lnTo>
                    <a:lnTo>
                      <a:pt x="106" y="5"/>
                    </a:lnTo>
                    <a:lnTo>
                      <a:pt x="103" y="1"/>
                    </a:lnTo>
                    <a:lnTo>
                      <a:pt x="98" y="2"/>
                    </a:lnTo>
                    <a:lnTo>
                      <a:pt x="93" y="6"/>
                    </a:lnTo>
                    <a:lnTo>
                      <a:pt x="89" y="4"/>
                    </a:lnTo>
                    <a:lnTo>
                      <a:pt x="86" y="0"/>
                    </a:lnTo>
                    <a:lnTo>
                      <a:pt x="82" y="5"/>
                    </a:lnTo>
                    <a:lnTo>
                      <a:pt x="79" y="4"/>
                    </a:lnTo>
                    <a:lnTo>
                      <a:pt x="75" y="1"/>
                    </a:lnTo>
                    <a:lnTo>
                      <a:pt x="66" y="1"/>
                    </a:lnTo>
                    <a:lnTo>
                      <a:pt x="52" y="2"/>
                    </a:lnTo>
                    <a:lnTo>
                      <a:pt x="61" y="5"/>
                    </a:lnTo>
                    <a:lnTo>
                      <a:pt x="52" y="11"/>
                    </a:lnTo>
                    <a:lnTo>
                      <a:pt x="46" y="10"/>
                    </a:lnTo>
                    <a:lnTo>
                      <a:pt x="37" y="9"/>
                    </a:lnTo>
                    <a:lnTo>
                      <a:pt x="35" y="11"/>
                    </a:lnTo>
                    <a:lnTo>
                      <a:pt x="27" y="8"/>
                    </a:lnTo>
                    <a:lnTo>
                      <a:pt x="32" y="14"/>
                    </a:lnTo>
                    <a:lnTo>
                      <a:pt x="29" y="18"/>
                    </a:lnTo>
                    <a:lnTo>
                      <a:pt x="31" y="24"/>
                    </a:lnTo>
                    <a:lnTo>
                      <a:pt x="26" y="27"/>
                    </a:lnTo>
                    <a:lnTo>
                      <a:pt x="18" y="27"/>
                    </a:lnTo>
                    <a:lnTo>
                      <a:pt x="11" y="30"/>
                    </a:lnTo>
                    <a:lnTo>
                      <a:pt x="6" y="34"/>
                    </a:lnTo>
                    <a:lnTo>
                      <a:pt x="5" y="37"/>
                    </a:lnTo>
                    <a:lnTo>
                      <a:pt x="17" y="36"/>
                    </a:lnTo>
                    <a:lnTo>
                      <a:pt x="21" y="36"/>
                    </a:lnTo>
                    <a:lnTo>
                      <a:pt x="20" y="39"/>
                    </a:lnTo>
                    <a:lnTo>
                      <a:pt x="14" y="40"/>
                    </a:lnTo>
                    <a:lnTo>
                      <a:pt x="6" y="43"/>
                    </a:lnTo>
                    <a:lnTo>
                      <a:pt x="0" y="48"/>
                    </a:lnTo>
                    <a:lnTo>
                      <a:pt x="0" y="57"/>
                    </a:lnTo>
                    <a:lnTo>
                      <a:pt x="1" y="59"/>
                    </a:lnTo>
                    <a:lnTo>
                      <a:pt x="2" y="53"/>
                    </a:lnTo>
                    <a:lnTo>
                      <a:pt x="8" y="51"/>
                    </a:lnTo>
                    <a:lnTo>
                      <a:pt x="14" y="51"/>
                    </a:lnTo>
                    <a:lnTo>
                      <a:pt x="17" y="54"/>
                    </a:lnTo>
                    <a:lnTo>
                      <a:pt x="17" y="61"/>
                    </a:lnTo>
                    <a:lnTo>
                      <a:pt x="19" y="56"/>
                    </a:lnTo>
                    <a:lnTo>
                      <a:pt x="23" y="57"/>
                    </a:lnTo>
                  </a:path>
                </a:pathLst>
              </a:custGeom>
              <a:solidFill>
                <a:srgbClr val="C06000"/>
              </a:solidFill>
              <a:ln w="12700" cap="rnd" cmpd="sng">
                <a:solidFill>
                  <a:srgbClr val="A0500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95" name="Freeform 404"/>
              <p:cNvSpPr>
                <a:spLocks/>
              </p:cNvSpPr>
              <p:nvPr/>
            </p:nvSpPr>
            <p:spPr bwMode="auto">
              <a:xfrm>
                <a:off x="3814" y="2488"/>
                <a:ext cx="21" cy="11"/>
              </a:xfrm>
              <a:custGeom>
                <a:avLst/>
                <a:gdLst/>
                <a:ahLst/>
                <a:cxnLst>
                  <a:cxn ang="0">
                    <a:pos x="5" y="10"/>
                  </a:cxn>
                  <a:cxn ang="0">
                    <a:pos x="1" y="8"/>
                  </a:cxn>
                  <a:cxn ang="0">
                    <a:pos x="0" y="8"/>
                  </a:cxn>
                  <a:cxn ang="0">
                    <a:pos x="1" y="5"/>
                  </a:cxn>
                  <a:cxn ang="0">
                    <a:pos x="5" y="3"/>
                  </a:cxn>
                  <a:cxn ang="0">
                    <a:pos x="9" y="0"/>
                  </a:cxn>
                  <a:cxn ang="0">
                    <a:pos x="12" y="0"/>
                  </a:cxn>
                  <a:cxn ang="0">
                    <a:pos x="17" y="0"/>
                  </a:cxn>
                  <a:cxn ang="0">
                    <a:pos x="20" y="1"/>
                  </a:cxn>
                  <a:cxn ang="0">
                    <a:pos x="19" y="3"/>
                  </a:cxn>
                  <a:cxn ang="0">
                    <a:pos x="16" y="2"/>
                  </a:cxn>
                  <a:cxn ang="0">
                    <a:pos x="15" y="1"/>
                  </a:cxn>
                  <a:cxn ang="0">
                    <a:pos x="10" y="1"/>
                  </a:cxn>
                  <a:cxn ang="0">
                    <a:pos x="7" y="3"/>
                  </a:cxn>
                  <a:cxn ang="0">
                    <a:pos x="4" y="5"/>
                  </a:cxn>
                  <a:cxn ang="0">
                    <a:pos x="3" y="6"/>
                  </a:cxn>
                  <a:cxn ang="0">
                    <a:pos x="4" y="9"/>
                  </a:cxn>
                  <a:cxn ang="0">
                    <a:pos x="7" y="7"/>
                  </a:cxn>
                  <a:cxn ang="0">
                    <a:pos x="10" y="6"/>
                  </a:cxn>
                  <a:cxn ang="0">
                    <a:pos x="5" y="10"/>
                  </a:cxn>
                </a:cxnLst>
                <a:rect l="0" t="0" r="r" b="b"/>
                <a:pathLst>
                  <a:path w="21" h="11">
                    <a:moveTo>
                      <a:pt x="5" y="10"/>
                    </a:moveTo>
                    <a:lnTo>
                      <a:pt x="1" y="8"/>
                    </a:lnTo>
                    <a:lnTo>
                      <a:pt x="0" y="8"/>
                    </a:lnTo>
                    <a:lnTo>
                      <a:pt x="1" y="5"/>
                    </a:lnTo>
                    <a:lnTo>
                      <a:pt x="5" y="3"/>
                    </a:lnTo>
                    <a:lnTo>
                      <a:pt x="9" y="0"/>
                    </a:lnTo>
                    <a:lnTo>
                      <a:pt x="12" y="0"/>
                    </a:lnTo>
                    <a:lnTo>
                      <a:pt x="17" y="0"/>
                    </a:lnTo>
                    <a:lnTo>
                      <a:pt x="20" y="1"/>
                    </a:lnTo>
                    <a:lnTo>
                      <a:pt x="19" y="3"/>
                    </a:lnTo>
                    <a:lnTo>
                      <a:pt x="16" y="2"/>
                    </a:lnTo>
                    <a:lnTo>
                      <a:pt x="15" y="1"/>
                    </a:lnTo>
                    <a:lnTo>
                      <a:pt x="10" y="1"/>
                    </a:lnTo>
                    <a:lnTo>
                      <a:pt x="7" y="3"/>
                    </a:lnTo>
                    <a:lnTo>
                      <a:pt x="4" y="5"/>
                    </a:lnTo>
                    <a:lnTo>
                      <a:pt x="3" y="6"/>
                    </a:lnTo>
                    <a:lnTo>
                      <a:pt x="4" y="9"/>
                    </a:lnTo>
                    <a:lnTo>
                      <a:pt x="7" y="7"/>
                    </a:lnTo>
                    <a:lnTo>
                      <a:pt x="10" y="6"/>
                    </a:lnTo>
                    <a:lnTo>
                      <a:pt x="5" y="1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96" name="Freeform 405"/>
              <p:cNvSpPr>
                <a:spLocks/>
              </p:cNvSpPr>
              <p:nvPr/>
            </p:nvSpPr>
            <p:spPr bwMode="auto">
              <a:xfrm>
                <a:off x="3823" y="2498"/>
                <a:ext cx="7" cy="12"/>
              </a:xfrm>
              <a:custGeom>
                <a:avLst/>
                <a:gdLst/>
                <a:ahLst/>
                <a:cxnLst>
                  <a:cxn ang="0">
                    <a:pos x="6" y="0"/>
                  </a:cxn>
                  <a:cxn ang="0">
                    <a:pos x="3" y="2"/>
                  </a:cxn>
                  <a:cxn ang="0">
                    <a:pos x="1" y="4"/>
                  </a:cxn>
                  <a:cxn ang="0">
                    <a:pos x="0" y="6"/>
                  </a:cxn>
                  <a:cxn ang="0">
                    <a:pos x="2" y="11"/>
                  </a:cxn>
                  <a:cxn ang="0">
                    <a:pos x="3" y="6"/>
                  </a:cxn>
                  <a:cxn ang="0">
                    <a:pos x="5" y="2"/>
                  </a:cxn>
                  <a:cxn ang="0">
                    <a:pos x="6" y="0"/>
                  </a:cxn>
                </a:cxnLst>
                <a:rect l="0" t="0" r="r" b="b"/>
                <a:pathLst>
                  <a:path w="7" h="12">
                    <a:moveTo>
                      <a:pt x="6" y="0"/>
                    </a:moveTo>
                    <a:lnTo>
                      <a:pt x="3" y="2"/>
                    </a:lnTo>
                    <a:lnTo>
                      <a:pt x="1" y="4"/>
                    </a:lnTo>
                    <a:lnTo>
                      <a:pt x="0" y="6"/>
                    </a:lnTo>
                    <a:lnTo>
                      <a:pt x="2" y="11"/>
                    </a:lnTo>
                    <a:lnTo>
                      <a:pt x="3" y="6"/>
                    </a:lnTo>
                    <a:lnTo>
                      <a:pt x="5" y="2"/>
                    </a:lnTo>
                    <a:lnTo>
                      <a:pt x="6"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97" name="Freeform 406"/>
              <p:cNvSpPr>
                <a:spLocks/>
              </p:cNvSpPr>
              <p:nvPr/>
            </p:nvSpPr>
            <p:spPr bwMode="auto">
              <a:xfrm>
                <a:off x="3842" y="2469"/>
                <a:ext cx="37" cy="48"/>
              </a:xfrm>
              <a:custGeom>
                <a:avLst/>
                <a:gdLst/>
                <a:ahLst/>
                <a:cxnLst>
                  <a:cxn ang="0">
                    <a:pos x="26" y="0"/>
                  </a:cxn>
                  <a:cxn ang="0">
                    <a:pos x="26" y="9"/>
                  </a:cxn>
                  <a:cxn ang="0">
                    <a:pos x="25" y="20"/>
                  </a:cxn>
                  <a:cxn ang="0">
                    <a:pos x="22" y="27"/>
                  </a:cxn>
                  <a:cxn ang="0">
                    <a:pos x="18" y="34"/>
                  </a:cxn>
                  <a:cxn ang="0">
                    <a:pos x="12" y="39"/>
                  </a:cxn>
                  <a:cxn ang="0">
                    <a:pos x="7" y="42"/>
                  </a:cxn>
                  <a:cxn ang="0">
                    <a:pos x="0" y="45"/>
                  </a:cxn>
                  <a:cxn ang="0">
                    <a:pos x="6" y="44"/>
                  </a:cxn>
                  <a:cxn ang="0">
                    <a:pos x="10" y="45"/>
                  </a:cxn>
                  <a:cxn ang="0">
                    <a:pos x="13" y="43"/>
                  </a:cxn>
                  <a:cxn ang="0">
                    <a:pos x="17" y="41"/>
                  </a:cxn>
                  <a:cxn ang="0">
                    <a:pos x="25" y="43"/>
                  </a:cxn>
                  <a:cxn ang="0">
                    <a:pos x="30" y="44"/>
                  </a:cxn>
                  <a:cxn ang="0">
                    <a:pos x="36" y="47"/>
                  </a:cxn>
                  <a:cxn ang="0">
                    <a:pos x="33" y="42"/>
                  </a:cxn>
                  <a:cxn ang="0">
                    <a:pos x="29" y="40"/>
                  </a:cxn>
                  <a:cxn ang="0">
                    <a:pos x="26" y="39"/>
                  </a:cxn>
                  <a:cxn ang="0">
                    <a:pos x="22" y="38"/>
                  </a:cxn>
                  <a:cxn ang="0">
                    <a:pos x="21" y="36"/>
                  </a:cxn>
                  <a:cxn ang="0">
                    <a:pos x="22" y="33"/>
                  </a:cxn>
                  <a:cxn ang="0">
                    <a:pos x="25" y="27"/>
                  </a:cxn>
                  <a:cxn ang="0">
                    <a:pos x="27" y="19"/>
                  </a:cxn>
                  <a:cxn ang="0">
                    <a:pos x="27" y="4"/>
                  </a:cxn>
                  <a:cxn ang="0">
                    <a:pos x="26" y="0"/>
                  </a:cxn>
                </a:cxnLst>
                <a:rect l="0" t="0" r="r" b="b"/>
                <a:pathLst>
                  <a:path w="37" h="48">
                    <a:moveTo>
                      <a:pt x="26" y="0"/>
                    </a:moveTo>
                    <a:lnTo>
                      <a:pt x="26" y="9"/>
                    </a:lnTo>
                    <a:lnTo>
                      <a:pt x="25" y="20"/>
                    </a:lnTo>
                    <a:lnTo>
                      <a:pt x="22" y="27"/>
                    </a:lnTo>
                    <a:lnTo>
                      <a:pt x="18" y="34"/>
                    </a:lnTo>
                    <a:lnTo>
                      <a:pt x="12" y="39"/>
                    </a:lnTo>
                    <a:lnTo>
                      <a:pt x="7" y="42"/>
                    </a:lnTo>
                    <a:lnTo>
                      <a:pt x="0" y="45"/>
                    </a:lnTo>
                    <a:lnTo>
                      <a:pt x="6" y="44"/>
                    </a:lnTo>
                    <a:lnTo>
                      <a:pt x="10" y="45"/>
                    </a:lnTo>
                    <a:lnTo>
                      <a:pt x="13" y="43"/>
                    </a:lnTo>
                    <a:lnTo>
                      <a:pt x="17" y="41"/>
                    </a:lnTo>
                    <a:lnTo>
                      <a:pt x="25" y="43"/>
                    </a:lnTo>
                    <a:lnTo>
                      <a:pt x="30" y="44"/>
                    </a:lnTo>
                    <a:lnTo>
                      <a:pt x="36" y="47"/>
                    </a:lnTo>
                    <a:lnTo>
                      <a:pt x="33" y="42"/>
                    </a:lnTo>
                    <a:lnTo>
                      <a:pt x="29" y="40"/>
                    </a:lnTo>
                    <a:lnTo>
                      <a:pt x="26" y="39"/>
                    </a:lnTo>
                    <a:lnTo>
                      <a:pt x="22" y="38"/>
                    </a:lnTo>
                    <a:lnTo>
                      <a:pt x="21" y="36"/>
                    </a:lnTo>
                    <a:lnTo>
                      <a:pt x="22" y="33"/>
                    </a:lnTo>
                    <a:lnTo>
                      <a:pt x="25" y="27"/>
                    </a:lnTo>
                    <a:lnTo>
                      <a:pt x="27" y="19"/>
                    </a:lnTo>
                    <a:lnTo>
                      <a:pt x="27" y="4"/>
                    </a:lnTo>
                    <a:lnTo>
                      <a:pt x="26"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98" name="Freeform 407"/>
              <p:cNvSpPr>
                <a:spLocks/>
              </p:cNvSpPr>
              <p:nvPr/>
            </p:nvSpPr>
            <p:spPr bwMode="auto">
              <a:xfrm>
                <a:off x="3781" y="2447"/>
                <a:ext cx="32" cy="43"/>
              </a:xfrm>
              <a:custGeom>
                <a:avLst/>
                <a:gdLst/>
                <a:ahLst/>
                <a:cxnLst>
                  <a:cxn ang="0">
                    <a:pos x="0" y="4"/>
                  </a:cxn>
                  <a:cxn ang="0">
                    <a:pos x="6" y="1"/>
                  </a:cxn>
                  <a:cxn ang="0">
                    <a:pos x="9" y="1"/>
                  </a:cxn>
                  <a:cxn ang="0">
                    <a:pos x="13" y="0"/>
                  </a:cxn>
                  <a:cxn ang="0">
                    <a:pos x="16" y="0"/>
                  </a:cxn>
                  <a:cxn ang="0">
                    <a:pos x="16" y="2"/>
                  </a:cxn>
                  <a:cxn ang="0">
                    <a:pos x="18" y="6"/>
                  </a:cxn>
                  <a:cxn ang="0">
                    <a:pos x="18" y="11"/>
                  </a:cxn>
                  <a:cxn ang="0">
                    <a:pos x="18" y="18"/>
                  </a:cxn>
                  <a:cxn ang="0">
                    <a:pos x="18" y="23"/>
                  </a:cxn>
                  <a:cxn ang="0">
                    <a:pos x="18" y="27"/>
                  </a:cxn>
                  <a:cxn ang="0">
                    <a:pos x="19" y="29"/>
                  </a:cxn>
                  <a:cxn ang="0">
                    <a:pos x="19" y="30"/>
                  </a:cxn>
                  <a:cxn ang="0">
                    <a:pos x="21" y="32"/>
                  </a:cxn>
                  <a:cxn ang="0">
                    <a:pos x="25" y="33"/>
                  </a:cxn>
                  <a:cxn ang="0">
                    <a:pos x="27" y="32"/>
                  </a:cxn>
                  <a:cxn ang="0">
                    <a:pos x="31" y="34"/>
                  </a:cxn>
                  <a:cxn ang="0">
                    <a:pos x="29" y="37"/>
                  </a:cxn>
                  <a:cxn ang="0">
                    <a:pos x="29" y="41"/>
                  </a:cxn>
                  <a:cxn ang="0">
                    <a:pos x="27" y="42"/>
                  </a:cxn>
                  <a:cxn ang="0">
                    <a:pos x="25" y="41"/>
                  </a:cxn>
                  <a:cxn ang="0">
                    <a:pos x="23" y="35"/>
                  </a:cxn>
                  <a:cxn ang="0">
                    <a:pos x="22" y="33"/>
                  </a:cxn>
                  <a:cxn ang="0">
                    <a:pos x="20" y="33"/>
                  </a:cxn>
                  <a:cxn ang="0">
                    <a:pos x="18" y="31"/>
                  </a:cxn>
                  <a:cxn ang="0">
                    <a:pos x="17" y="27"/>
                  </a:cxn>
                  <a:cxn ang="0">
                    <a:pos x="17" y="18"/>
                  </a:cxn>
                  <a:cxn ang="0">
                    <a:pos x="17" y="11"/>
                  </a:cxn>
                  <a:cxn ang="0">
                    <a:pos x="16" y="6"/>
                  </a:cxn>
                  <a:cxn ang="0">
                    <a:pos x="10" y="4"/>
                  </a:cxn>
                  <a:cxn ang="0">
                    <a:pos x="3" y="4"/>
                  </a:cxn>
                  <a:cxn ang="0">
                    <a:pos x="0" y="4"/>
                  </a:cxn>
                </a:cxnLst>
                <a:rect l="0" t="0" r="r" b="b"/>
                <a:pathLst>
                  <a:path w="32" h="43">
                    <a:moveTo>
                      <a:pt x="0" y="4"/>
                    </a:moveTo>
                    <a:lnTo>
                      <a:pt x="6" y="1"/>
                    </a:lnTo>
                    <a:lnTo>
                      <a:pt x="9" y="1"/>
                    </a:lnTo>
                    <a:lnTo>
                      <a:pt x="13" y="0"/>
                    </a:lnTo>
                    <a:lnTo>
                      <a:pt x="16" y="0"/>
                    </a:lnTo>
                    <a:lnTo>
                      <a:pt x="16" y="2"/>
                    </a:lnTo>
                    <a:lnTo>
                      <a:pt x="18" y="6"/>
                    </a:lnTo>
                    <a:lnTo>
                      <a:pt x="18" y="11"/>
                    </a:lnTo>
                    <a:lnTo>
                      <a:pt x="18" y="18"/>
                    </a:lnTo>
                    <a:lnTo>
                      <a:pt x="18" y="23"/>
                    </a:lnTo>
                    <a:lnTo>
                      <a:pt x="18" y="27"/>
                    </a:lnTo>
                    <a:lnTo>
                      <a:pt x="19" y="29"/>
                    </a:lnTo>
                    <a:lnTo>
                      <a:pt x="19" y="30"/>
                    </a:lnTo>
                    <a:lnTo>
                      <a:pt x="21" y="32"/>
                    </a:lnTo>
                    <a:lnTo>
                      <a:pt x="25" y="33"/>
                    </a:lnTo>
                    <a:lnTo>
                      <a:pt x="27" y="32"/>
                    </a:lnTo>
                    <a:lnTo>
                      <a:pt x="31" y="34"/>
                    </a:lnTo>
                    <a:lnTo>
                      <a:pt x="29" y="37"/>
                    </a:lnTo>
                    <a:lnTo>
                      <a:pt x="29" y="41"/>
                    </a:lnTo>
                    <a:lnTo>
                      <a:pt x="27" y="42"/>
                    </a:lnTo>
                    <a:lnTo>
                      <a:pt x="25" y="41"/>
                    </a:lnTo>
                    <a:lnTo>
                      <a:pt x="23" y="35"/>
                    </a:lnTo>
                    <a:lnTo>
                      <a:pt x="22" y="33"/>
                    </a:lnTo>
                    <a:lnTo>
                      <a:pt x="20" y="33"/>
                    </a:lnTo>
                    <a:lnTo>
                      <a:pt x="18" y="31"/>
                    </a:lnTo>
                    <a:lnTo>
                      <a:pt x="17" y="27"/>
                    </a:lnTo>
                    <a:lnTo>
                      <a:pt x="17" y="18"/>
                    </a:lnTo>
                    <a:lnTo>
                      <a:pt x="17" y="11"/>
                    </a:lnTo>
                    <a:lnTo>
                      <a:pt x="16" y="6"/>
                    </a:lnTo>
                    <a:lnTo>
                      <a:pt x="10" y="4"/>
                    </a:lnTo>
                    <a:lnTo>
                      <a:pt x="3" y="4"/>
                    </a:lnTo>
                    <a:lnTo>
                      <a:pt x="0" y="4"/>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799" name="Freeform 408"/>
              <p:cNvSpPr>
                <a:spLocks/>
              </p:cNvSpPr>
              <p:nvPr/>
            </p:nvSpPr>
            <p:spPr bwMode="auto">
              <a:xfrm>
                <a:off x="3814" y="2474"/>
                <a:ext cx="8" cy="3"/>
              </a:xfrm>
              <a:custGeom>
                <a:avLst/>
                <a:gdLst/>
                <a:ahLst/>
                <a:cxnLst>
                  <a:cxn ang="0">
                    <a:pos x="1" y="2"/>
                  </a:cxn>
                  <a:cxn ang="0">
                    <a:pos x="0" y="2"/>
                  </a:cxn>
                  <a:cxn ang="0">
                    <a:pos x="1" y="1"/>
                  </a:cxn>
                  <a:cxn ang="0">
                    <a:pos x="4" y="0"/>
                  </a:cxn>
                  <a:cxn ang="0">
                    <a:pos x="7" y="0"/>
                  </a:cxn>
                  <a:cxn ang="0">
                    <a:pos x="7" y="1"/>
                  </a:cxn>
                  <a:cxn ang="0">
                    <a:pos x="4" y="1"/>
                  </a:cxn>
                  <a:cxn ang="0">
                    <a:pos x="1" y="2"/>
                  </a:cxn>
                </a:cxnLst>
                <a:rect l="0" t="0" r="r" b="b"/>
                <a:pathLst>
                  <a:path w="8" h="3">
                    <a:moveTo>
                      <a:pt x="1" y="2"/>
                    </a:moveTo>
                    <a:lnTo>
                      <a:pt x="0" y="2"/>
                    </a:lnTo>
                    <a:lnTo>
                      <a:pt x="1" y="1"/>
                    </a:lnTo>
                    <a:lnTo>
                      <a:pt x="4" y="0"/>
                    </a:lnTo>
                    <a:lnTo>
                      <a:pt x="7" y="0"/>
                    </a:lnTo>
                    <a:lnTo>
                      <a:pt x="7" y="1"/>
                    </a:lnTo>
                    <a:lnTo>
                      <a:pt x="4" y="1"/>
                    </a:lnTo>
                    <a:lnTo>
                      <a:pt x="1" y="2"/>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800" name="Freeform 409"/>
              <p:cNvSpPr>
                <a:spLocks/>
              </p:cNvSpPr>
              <p:nvPr/>
            </p:nvSpPr>
            <p:spPr bwMode="auto">
              <a:xfrm>
                <a:off x="3790" y="2456"/>
                <a:ext cx="10" cy="8"/>
              </a:xfrm>
              <a:custGeom>
                <a:avLst/>
                <a:gdLst/>
                <a:ahLst/>
                <a:cxnLst>
                  <a:cxn ang="0">
                    <a:pos x="0" y="4"/>
                  </a:cxn>
                  <a:cxn ang="0">
                    <a:pos x="2" y="2"/>
                  </a:cxn>
                  <a:cxn ang="0">
                    <a:pos x="0" y="2"/>
                  </a:cxn>
                  <a:cxn ang="0">
                    <a:pos x="2" y="1"/>
                  </a:cxn>
                  <a:cxn ang="0">
                    <a:pos x="2" y="0"/>
                  </a:cxn>
                  <a:cxn ang="0">
                    <a:pos x="7" y="0"/>
                  </a:cxn>
                  <a:cxn ang="0">
                    <a:pos x="8" y="1"/>
                  </a:cxn>
                  <a:cxn ang="0">
                    <a:pos x="9" y="2"/>
                  </a:cxn>
                  <a:cxn ang="0">
                    <a:pos x="8" y="3"/>
                  </a:cxn>
                  <a:cxn ang="0">
                    <a:pos x="5" y="5"/>
                  </a:cxn>
                  <a:cxn ang="0">
                    <a:pos x="4" y="7"/>
                  </a:cxn>
                  <a:cxn ang="0">
                    <a:pos x="4" y="4"/>
                  </a:cxn>
                  <a:cxn ang="0">
                    <a:pos x="0" y="4"/>
                  </a:cxn>
                </a:cxnLst>
                <a:rect l="0" t="0" r="r" b="b"/>
                <a:pathLst>
                  <a:path w="10" h="8">
                    <a:moveTo>
                      <a:pt x="0" y="4"/>
                    </a:moveTo>
                    <a:lnTo>
                      <a:pt x="2" y="2"/>
                    </a:lnTo>
                    <a:lnTo>
                      <a:pt x="0" y="2"/>
                    </a:lnTo>
                    <a:lnTo>
                      <a:pt x="2" y="1"/>
                    </a:lnTo>
                    <a:lnTo>
                      <a:pt x="2" y="0"/>
                    </a:lnTo>
                    <a:lnTo>
                      <a:pt x="7" y="0"/>
                    </a:lnTo>
                    <a:lnTo>
                      <a:pt x="8" y="1"/>
                    </a:lnTo>
                    <a:lnTo>
                      <a:pt x="9" y="2"/>
                    </a:lnTo>
                    <a:lnTo>
                      <a:pt x="8" y="3"/>
                    </a:lnTo>
                    <a:lnTo>
                      <a:pt x="5" y="5"/>
                    </a:lnTo>
                    <a:lnTo>
                      <a:pt x="4" y="7"/>
                    </a:lnTo>
                    <a:lnTo>
                      <a:pt x="4" y="4"/>
                    </a:lnTo>
                    <a:lnTo>
                      <a:pt x="0" y="4"/>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801" name="Freeform 410"/>
              <p:cNvSpPr>
                <a:spLocks/>
              </p:cNvSpPr>
              <p:nvPr/>
            </p:nvSpPr>
            <p:spPr bwMode="auto">
              <a:xfrm>
                <a:off x="3814" y="2443"/>
                <a:ext cx="12" cy="7"/>
              </a:xfrm>
              <a:custGeom>
                <a:avLst/>
                <a:gdLst/>
                <a:ahLst/>
                <a:cxnLst>
                  <a:cxn ang="0">
                    <a:pos x="0" y="6"/>
                  </a:cxn>
                  <a:cxn ang="0">
                    <a:pos x="1" y="3"/>
                  </a:cxn>
                  <a:cxn ang="0">
                    <a:pos x="0" y="3"/>
                  </a:cxn>
                  <a:cxn ang="0">
                    <a:pos x="2" y="2"/>
                  </a:cxn>
                  <a:cxn ang="0">
                    <a:pos x="5" y="0"/>
                  </a:cxn>
                  <a:cxn ang="0">
                    <a:pos x="8" y="0"/>
                  </a:cxn>
                  <a:cxn ang="0">
                    <a:pos x="11" y="0"/>
                  </a:cxn>
                  <a:cxn ang="0">
                    <a:pos x="9" y="1"/>
                  </a:cxn>
                  <a:cxn ang="0">
                    <a:pos x="10" y="2"/>
                  </a:cxn>
                  <a:cxn ang="0">
                    <a:pos x="8" y="3"/>
                  </a:cxn>
                  <a:cxn ang="0">
                    <a:pos x="5" y="4"/>
                  </a:cxn>
                  <a:cxn ang="0">
                    <a:pos x="4" y="5"/>
                  </a:cxn>
                  <a:cxn ang="0">
                    <a:pos x="0" y="6"/>
                  </a:cxn>
                </a:cxnLst>
                <a:rect l="0" t="0" r="r" b="b"/>
                <a:pathLst>
                  <a:path w="12" h="7">
                    <a:moveTo>
                      <a:pt x="0" y="6"/>
                    </a:moveTo>
                    <a:lnTo>
                      <a:pt x="1" y="3"/>
                    </a:lnTo>
                    <a:lnTo>
                      <a:pt x="0" y="3"/>
                    </a:lnTo>
                    <a:lnTo>
                      <a:pt x="2" y="2"/>
                    </a:lnTo>
                    <a:lnTo>
                      <a:pt x="5" y="0"/>
                    </a:lnTo>
                    <a:lnTo>
                      <a:pt x="8" y="0"/>
                    </a:lnTo>
                    <a:lnTo>
                      <a:pt x="11" y="0"/>
                    </a:lnTo>
                    <a:lnTo>
                      <a:pt x="9" y="1"/>
                    </a:lnTo>
                    <a:lnTo>
                      <a:pt x="10" y="2"/>
                    </a:lnTo>
                    <a:lnTo>
                      <a:pt x="8" y="3"/>
                    </a:lnTo>
                    <a:lnTo>
                      <a:pt x="5" y="4"/>
                    </a:lnTo>
                    <a:lnTo>
                      <a:pt x="4" y="5"/>
                    </a:lnTo>
                    <a:lnTo>
                      <a:pt x="0" y="6"/>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802" name="Freeform 411"/>
              <p:cNvSpPr>
                <a:spLocks/>
              </p:cNvSpPr>
              <p:nvPr/>
            </p:nvSpPr>
            <p:spPr bwMode="auto">
              <a:xfrm>
                <a:off x="3809" y="2435"/>
                <a:ext cx="17" cy="7"/>
              </a:xfrm>
              <a:custGeom>
                <a:avLst/>
                <a:gdLst/>
                <a:ahLst/>
                <a:cxnLst>
                  <a:cxn ang="0">
                    <a:pos x="0" y="4"/>
                  </a:cxn>
                  <a:cxn ang="0">
                    <a:pos x="0" y="6"/>
                  </a:cxn>
                  <a:cxn ang="0">
                    <a:pos x="2" y="6"/>
                  </a:cxn>
                  <a:cxn ang="0">
                    <a:pos x="4" y="4"/>
                  </a:cxn>
                  <a:cxn ang="0">
                    <a:pos x="6" y="3"/>
                  </a:cxn>
                  <a:cxn ang="0">
                    <a:pos x="9" y="1"/>
                  </a:cxn>
                  <a:cxn ang="0">
                    <a:pos x="16" y="1"/>
                  </a:cxn>
                  <a:cxn ang="0">
                    <a:pos x="9" y="0"/>
                  </a:cxn>
                  <a:cxn ang="0">
                    <a:pos x="7" y="0"/>
                  </a:cxn>
                  <a:cxn ang="0">
                    <a:pos x="3" y="2"/>
                  </a:cxn>
                  <a:cxn ang="0">
                    <a:pos x="0" y="4"/>
                  </a:cxn>
                </a:cxnLst>
                <a:rect l="0" t="0" r="r" b="b"/>
                <a:pathLst>
                  <a:path w="17" h="7">
                    <a:moveTo>
                      <a:pt x="0" y="4"/>
                    </a:moveTo>
                    <a:lnTo>
                      <a:pt x="0" y="6"/>
                    </a:lnTo>
                    <a:lnTo>
                      <a:pt x="2" y="6"/>
                    </a:lnTo>
                    <a:lnTo>
                      <a:pt x="4" y="4"/>
                    </a:lnTo>
                    <a:lnTo>
                      <a:pt x="6" y="3"/>
                    </a:lnTo>
                    <a:lnTo>
                      <a:pt x="9" y="1"/>
                    </a:lnTo>
                    <a:lnTo>
                      <a:pt x="16" y="1"/>
                    </a:lnTo>
                    <a:lnTo>
                      <a:pt x="9" y="0"/>
                    </a:lnTo>
                    <a:lnTo>
                      <a:pt x="7" y="0"/>
                    </a:lnTo>
                    <a:lnTo>
                      <a:pt x="3" y="2"/>
                    </a:lnTo>
                    <a:lnTo>
                      <a:pt x="0" y="4"/>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803" name="Freeform 412"/>
              <p:cNvSpPr>
                <a:spLocks/>
              </p:cNvSpPr>
              <p:nvPr/>
            </p:nvSpPr>
            <p:spPr bwMode="auto">
              <a:xfrm>
                <a:off x="3875" y="2447"/>
                <a:ext cx="12" cy="7"/>
              </a:xfrm>
              <a:custGeom>
                <a:avLst/>
                <a:gdLst/>
                <a:ahLst/>
                <a:cxnLst>
                  <a:cxn ang="0">
                    <a:pos x="7" y="0"/>
                  </a:cxn>
                  <a:cxn ang="0">
                    <a:pos x="5" y="2"/>
                  </a:cxn>
                  <a:cxn ang="0">
                    <a:pos x="3" y="4"/>
                  </a:cxn>
                  <a:cxn ang="0">
                    <a:pos x="0" y="4"/>
                  </a:cxn>
                  <a:cxn ang="0">
                    <a:pos x="4" y="6"/>
                  </a:cxn>
                  <a:cxn ang="0">
                    <a:pos x="10" y="6"/>
                  </a:cxn>
                  <a:cxn ang="0">
                    <a:pos x="11" y="6"/>
                  </a:cxn>
                  <a:cxn ang="0">
                    <a:pos x="7" y="0"/>
                  </a:cxn>
                </a:cxnLst>
                <a:rect l="0" t="0" r="r" b="b"/>
                <a:pathLst>
                  <a:path w="12" h="7">
                    <a:moveTo>
                      <a:pt x="7" y="0"/>
                    </a:moveTo>
                    <a:lnTo>
                      <a:pt x="5" y="2"/>
                    </a:lnTo>
                    <a:lnTo>
                      <a:pt x="3" y="4"/>
                    </a:lnTo>
                    <a:lnTo>
                      <a:pt x="0" y="4"/>
                    </a:lnTo>
                    <a:lnTo>
                      <a:pt x="4" y="6"/>
                    </a:lnTo>
                    <a:lnTo>
                      <a:pt x="10" y="6"/>
                    </a:lnTo>
                    <a:lnTo>
                      <a:pt x="11" y="6"/>
                    </a:lnTo>
                    <a:lnTo>
                      <a:pt x="7"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804" name="Freeform 413"/>
              <p:cNvSpPr>
                <a:spLocks/>
              </p:cNvSpPr>
              <p:nvPr/>
            </p:nvSpPr>
            <p:spPr bwMode="auto">
              <a:xfrm>
                <a:off x="3872" y="2429"/>
                <a:ext cx="6" cy="13"/>
              </a:xfrm>
              <a:custGeom>
                <a:avLst/>
                <a:gdLst/>
                <a:ahLst/>
                <a:cxnLst>
                  <a:cxn ang="0">
                    <a:pos x="5" y="0"/>
                  </a:cxn>
                  <a:cxn ang="0">
                    <a:pos x="3" y="0"/>
                  </a:cxn>
                  <a:cxn ang="0">
                    <a:pos x="0" y="2"/>
                  </a:cxn>
                  <a:cxn ang="0">
                    <a:pos x="0" y="4"/>
                  </a:cxn>
                  <a:cxn ang="0">
                    <a:pos x="0" y="6"/>
                  </a:cxn>
                  <a:cxn ang="0">
                    <a:pos x="2" y="7"/>
                  </a:cxn>
                  <a:cxn ang="0">
                    <a:pos x="4" y="10"/>
                  </a:cxn>
                  <a:cxn ang="0">
                    <a:pos x="3" y="12"/>
                  </a:cxn>
                  <a:cxn ang="0">
                    <a:pos x="5" y="11"/>
                  </a:cxn>
                  <a:cxn ang="0">
                    <a:pos x="5" y="7"/>
                  </a:cxn>
                  <a:cxn ang="0">
                    <a:pos x="4" y="5"/>
                  </a:cxn>
                  <a:cxn ang="0">
                    <a:pos x="1" y="5"/>
                  </a:cxn>
                  <a:cxn ang="0">
                    <a:pos x="1" y="4"/>
                  </a:cxn>
                  <a:cxn ang="0">
                    <a:pos x="2" y="1"/>
                  </a:cxn>
                  <a:cxn ang="0">
                    <a:pos x="5" y="0"/>
                  </a:cxn>
                </a:cxnLst>
                <a:rect l="0" t="0" r="r" b="b"/>
                <a:pathLst>
                  <a:path w="6" h="13">
                    <a:moveTo>
                      <a:pt x="5" y="0"/>
                    </a:moveTo>
                    <a:lnTo>
                      <a:pt x="3" y="0"/>
                    </a:lnTo>
                    <a:lnTo>
                      <a:pt x="0" y="2"/>
                    </a:lnTo>
                    <a:lnTo>
                      <a:pt x="0" y="4"/>
                    </a:lnTo>
                    <a:lnTo>
                      <a:pt x="0" y="6"/>
                    </a:lnTo>
                    <a:lnTo>
                      <a:pt x="2" y="7"/>
                    </a:lnTo>
                    <a:lnTo>
                      <a:pt x="4" y="10"/>
                    </a:lnTo>
                    <a:lnTo>
                      <a:pt x="3" y="12"/>
                    </a:lnTo>
                    <a:lnTo>
                      <a:pt x="5" y="11"/>
                    </a:lnTo>
                    <a:lnTo>
                      <a:pt x="5" y="7"/>
                    </a:lnTo>
                    <a:lnTo>
                      <a:pt x="4" y="5"/>
                    </a:lnTo>
                    <a:lnTo>
                      <a:pt x="1" y="5"/>
                    </a:lnTo>
                    <a:lnTo>
                      <a:pt x="1" y="4"/>
                    </a:lnTo>
                    <a:lnTo>
                      <a:pt x="2" y="1"/>
                    </a:lnTo>
                    <a:lnTo>
                      <a:pt x="5"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805" name="Freeform 414"/>
              <p:cNvSpPr>
                <a:spLocks/>
              </p:cNvSpPr>
              <p:nvPr/>
            </p:nvSpPr>
            <p:spPr bwMode="auto">
              <a:xfrm>
                <a:off x="3890" y="2471"/>
                <a:ext cx="3" cy="21"/>
              </a:xfrm>
              <a:custGeom>
                <a:avLst/>
                <a:gdLst/>
                <a:ahLst/>
                <a:cxnLst>
                  <a:cxn ang="0">
                    <a:pos x="0" y="0"/>
                  </a:cxn>
                  <a:cxn ang="0">
                    <a:pos x="1" y="6"/>
                  </a:cxn>
                  <a:cxn ang="0">
                    <a:pos x="1" y="12"/>
                  </a:cxn>
                  <a:cxn ang="0">
                    <a:pos x="2" y="20"/>
                  </a:cxn>
                  <a:cxn ang="0">
                    <a:pos x="2" y="10"/>
                  </a:cxn>
                  <a:cxn ang="0">
                    <a:pos x="1" y="4"/>
                  </a:cxn>
                  <a:cxn ang="0">
                    <a:pos x="0" y="0"/>
                  </a:cxn>
                </a:cxnLst>
                <a:rect l="0" t="0" r="r" b="b"/>
                <a:pathLst>
                  <a:path w="3" h="21">
                    <a:moveTo>
                      <a:pt x="0" y="0"/>
                    </a:moveTo>
                    <a:lnTo>
                      <a:pt x="1" y="6"/>
                    </a:lnTo>
                    <a:lnTo>
                      <a:pt x="1" y="12"/>
                    </a:lnTo>
                    <a:lnTo>
                      <a:pt x="2" y="20"/>
                    </a:lnTo>
                    <a:lnTo>
                      <a:pt x="2" y="10"/>
                    </a:lnTo>
                    <a:lnTo>
                      <a:pt x="1" y="4"/>
                    </a:lnTo>
                    <a:lnTo>
                      <a:pt x="0" y="0"/>
                    </a:lnTo>
                  </a:path>
                </a:pathLst>
              </a:custGeom>
              <a:solidFill>
                <a:srgbClr val="80400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nvGrpSpPr>
            <p:cNvPr id="9705" name="Group 420"/>
            <p:cNvGrpSpPr>
              <a:grpSpLocks/>
            </p:cNvGrpSpPr>
            <p:nvPr/>
          </p:nvGrpSpPr>
          <p:grpSpPr bwMode="auto">
            <a:xfrm>
              <a:off x="3210" y="2516"/>
              <a:ext cx="351" cy="159"/>
              <a:chOff x="3210" y="2516"/>
              <a:chExt cx="351" cy="159"/>
            </a:xfrm>
          </p:grpSpPr>
          <p:grpSp>
            <p:nvGrpSpPr>
              <p:cNvPr id="9706" name="Group 418"/>
              <p:cNvGrpSpPr>
                <a:grpSpLocks/>
              </p:cNvGrpSpPr>
              <p:nvPr/>
            </p:nvGrpSpPr>
            <p:grpSpPr bwMode="auto">
              <a:xfrm>
                <a:off x="3210" y="2516"/>
                <a:ext cx="351" cy="159"/>
                <a:chOff x="3210" y="2516"/>
                <a:chExt cx="351" cy="159"/>
              </a:xfrm>
            </p:grpSpPr>
            <p:sp>
              <p:nvSpPr>
                <p:cNvPr id="10806" name="Freeform 416"/>
                <p:cNvSpPr>
                  <a:spLocks/>
                </p:cNvSpPr>
                <p:nvPr/>
              </p:nvSpPr>
              <p:spPr bwMode="auto">
                <a:xfrm>
                  <a:off x="3210" y="2516"/>
                  <a:ext cx="351" cy="159"/>
                </a:xfrm>
                <a:custGeom>
                  <a:avLst/>
                  <a:gdLst/>
                  <a:ahLst/>
                  <a:cxnLst>
                    <a:cxn ang="0">
                      <a:pos x="347" y="146"/>
                    </a:cxn>
                    <a:cxn ang="0">
                      <a:pos x="336" y="154"/>
                    </a:cxn>
                    <a:cxn ang="0">
                      <a:pos x="265" y="137"/>
                    </a:cxn>
                    <a:cxn ang="0">
                      <a:pos x="231" y="135"/>
                    </a:cxn>
                    <a:cxn ang="0">
                      <a:pos x="206" y="138"/>
                    </a:cxn>
                    <a:cxn ang="0">
                      <a:pos x="178" y="146"/>
                    </a:cxn>
                    <a:cxn ang="0">
                      <a:pos x="189" y="132"/>
                    </a:cxn>
                    <a:cxn ang="0">
                      <a:pos x="211" y="126"/>
                    </a:cxn>
                    <a:cxn ang="0">
                      <a:pos x="243" y="125"/>
                    </a:cxn>
                    <a:cxn ang="0">
                      <a:pos x="238" y="113"/>
                    </a:cxn>
                    <a:cxn ang="0">
                      <a:pos x="220" y="98"/>
                    </a:cxn>
                    <a:cxn ang="0">
                      <a:pos x="205" y="82"/>
                    </a:cxn>
                    <a:cxn ang="0">
                      <a:pos x="197" y="85"/>
                    </a:cxn>
                    <a:cxn ang="0">
                      <a:pos x="195" y="106"/>
                    </a:cxn>
                    <a:cxn ang="0">
                      <a:pos x="187" y="124"/>
                    </a:cxn>
                    <a:cxn ang="0">
                      <a:pos x="179" y="135"/>
                    </a:cxn>
                    <a:cxn ang="0">
                      <a:pos x="158" y="151"/>
                    </a:cxn>
                    <a:cxn ang="0">
                      <a:pos x="130" y="157"/>
                    </a:cxn>
                    <a:cxn ang="0">
                      <a:pos x="106" y="157"/>
                    </a:cxn>
                    <a:cxn ang="0">
                      <a:pos x="78" y="155"/>
                    </a:cxn>
                    <a:cxn ang="0">
                      <a:pos x="50" y="146"/>
                    </a:cxn>
                    <a:cxn ang="0">
                      <a:pos x="25" y="129"/>
                    </a:cxn>
                    <a:cxn ang="0">
                      <a:pos x="11" y="113"/>
                    </a:cxn>
                    <a:cxn ang="0">
                      <a:pos x="2" y="93"/>
                    </a:cxn>
                    <a:cxn ang="0">
                      <a:pos x="0" y="77"/>
                    </a:cxn>
                    <a:cxn ang="0">
                      <a:pos x="1" y="60"/>
                    </a:cxn>
                    <a:cxn ang="0">
                      <a:pos x="4" y="44"/>
                    </a:cxn>
                    <a:cxn ang="0">
                      <a:pos x="14" y="51"/>
                    </a:cxn>
                    <a:cxn ang="0">
                      <a:pos x="11" y="71"/>
                    </a:cxn>
                    <a:cxn ang="0">
                      <a:pos x="12" y="88"/>
                    </a:cxn>
                    <a:cxn ang="0">
                      <a:pos x="20" y="106"/>
                    </a:cxn>
                    <a:cxn ang="0">
                      <a:pos x="37" y="126"/>
                    </a:cxn>
                    <a:cxn ang="0">
                      <a:pos x="61" y="140"/>
                    </a:cxn>
                    <a:cxn ang="0">
                      <a:pos x="85" y="146"/>
                    </a:cxn>
                    <a:cxn ang="0">
                      <a:pos x="112" y="148"/>
                    </a:cxn>
                    <a:cxn ang="0">
                      <a:pos x="144" y="145"/>
                    </a:cxn>
                    <a:cxn ang="0">
                      <a:pos x="163" y="137"/>
                    </a:cxn>
                    <a:cxn ang="0">
                      <a:pos x="176" y="125"/>
                    </a:cxn>
                    <a:cxn ang="0">
                      <a:pos x="186" y="104"/>
                    </a:cxn>
                    <a:cxn ang="0">
                      <a:pos x="186" y="74"/>
                    </a:cxn>
                    <a:cxn ang="0">
                      <a:pos x="180" y="55"/>
                    </a:cxn>
                    <a:cxn ang="0">
                      <a:pos x="166" y="41"/>
                    </a:cxn>
                    <a:cxn ang="0">
                      <a:pos x="147" y="29"/>
                    </a:cxn>
                    <a:cxn ang="0">
                      <a:pos x="126" y="18"/>
                    </a:cxn>
                    <a:cxn ang="0">
                      <a:pos x="94" y="10"/>
                    </a:cxn>
                    <a:cxn ang="0">
                      <a:pos x="68" y="10"/>
                    </a:cxn>
                    <a:cxn ang="0">
                      <a:pos x="44" y="17"/>
                    </a:cxn>
                    <a:cxn ang="0">
                      <a:pos x="27" y="29"/>
                    </a:cxn>
                    <a:cxn ang="0">
                      <a:pos x="15" y="45"/>
                    </a:cxn>
                    <a:cxn ang="0">
                      <a:pos x="8" y="37"/>
                    </a:cxn>
                    <a:cxn ang="0">
                      <a:pos x="21" y="22"/>
                    </a:cxn>
                    <a:cxn ang="0">
                      <a:pos x="36" y="11"/>
                    </a:cxn>
                    <a:cxn ang="0">
                      <a:pos x="60" y="2"/>
                    </a:cxn>
                    <a:cxn ang="0">
                      <a:pos x="89" y="0"/>
                    </a:cxn>
                    <a:cxn ang="0">
                      <a:pos x="115" y="3"/>
                    </a:cxn>
                    <a:cxn ang="0">
                      <a:pos x="144" y="15"/>
                    </a:cxn>
                    <a:cxn ang="0">
                      <a:pos x="167" y="28"/>
                    </a:cxn>
                    <a:cxn ang="0">
                      <a:pos x="188" y="46"/>
                    </a:cxn>
                    <a:cxn ang="0">
                      <a:pos x="202" y="62"/>
                    </a:cxn>
                    <a:cxn ang="0">
                      <a:pos x="218" y="80"/>
                    </a:cxn>
                    <a:cxn ang="0">
                      <a:pos x="241" y="101"/>
                    </a:cxn>
                    <a:cxn ang="0">
                      <a:pos x="268" y="115"/>
                    </a:cxn>
                  </a:cxnLst>
                  <a:rect l="0" t="0" r="r" b="b"/>
                  <a:pathLst>
                    <a:path w="351" h="159">
                      <a:moveTo>
                        <a:pt x="350" y="137"/>
                      </a:moveTo>
                      <a:lnTo>
                        <a:pt x="347" y="146"/>
                      </a:lnTo>
                      <a:lnTo>
                        <a:pt x="341" y="152"/>
                      </a:lnTo>
                      <a:lnTo>
                        <a:pt x="336" y="154"/>
                      </a:lnTo>
                      <a:lnTo>
                        <a:pt x="323" y="154"/>
                      </a:lnTo>
                      <a:lnTo>
                        <a:pt x="265" y="137"/>
                      </a:lnTo>
                      <a:lnTo>
                        <a:pt x="244" y="135"/>
                      </a:lnTo>
                      <a:lnTo>
                        <a:pt x="231" y="135"/>
                      </a:lnTo>
                      <a:lnTo>
                        <a:pt x="219" y="136"/>
                      </a:lnTo>
                      <a:lnTo>
                        <a:pt x="206" y="138"/>
                      </a:lnTo>
                      <a:lnTo>
                        <a:pt x="192" y="142"/>
                      </a:lnTo>
                      <a:lnTo>
                        <a:pt x="178" y="146"/>
                      </a:lnTo>
                      <a:lnTo>
                        <a:pt x="179" y="135"/>
                      </a:lnTo>
                      <a:lnTo>
                        <a:pt x="189" y="132"/>
                      </a:lnTo>
                      <a:lnTo>
                        <a:pt x="199" y="129"/>
                      </a:lnTo>
                      <a:lnTo>
                        <a:pt x="211" y="126"/>
                      </a:lnTo>
                      <a:lnTo>
                        <a:pt x="225" y="125"/>
                      </a:lnTo>
                      <a:lnTo>
                        <a:pt x="243" y="125"/>
                      </a:lnTo>
                      <a:lnTo>
                        <a:pt x="246" y="117"/>
                      </a:lnTo>
                      <a:lnTo>
                        <a:pt x="238" y="113"/>
                      </a:lnTo>
                      <a:lnTo>
                        <a:pt x="230" y="106"/>
                      </a:lnTo>
                      <a:lnTo>
                        <a:pt x="220" y="98"/>
                      </a:lnTo>
                      <a:lnTo>
                        <a:pt x="212" y="90"/>
                      </a:lnTo>
                      <a:lnTo>
                        <a:pt x="205" y="82"/>
                      </a:lnTo>
                      <a:lnTo>
                        <a:pt x="195" y="72"/>
                      </a:lnTo>
                      <a:lnTo>
                        <a:pt x="197" y="85"/>
                      </a:lnTo>
                      <a:lnTo>
                        <a:pt x="197" y="93"/>
                      </a:lnTo>
                      <a:lnTo>
                        <a:pt x="195" y="106"/>
                      </a:lnTo>
                      <a:lnTo>
                        <a:pt x="192" y="116"/>
                      </a:lnTo>
                      <a:lnTo>
                        <a:pt x="187" y="124"/>
                      </a:lnTo>
                      <a:lnTo>
                        <a:pt x="182" y="132"/>
                      </a:lnTo>
                      <a:lnTo>
                        <a:pt x="179" y="135"/>
                      </a:lnTo>
                      <a:lnTo>
                        <a:pt x="178" y="146"/>
                      </a:lnTo>
                      <a:lnTo>
                        <a:pt x="158" y="151"/>
                      </a:lnTo>
                      <a:lnTo>
                        <a:pt x="145" y="154"/>
                      </a:lnTo>
                      <a:lnTo>
                        <a:pt x="130" y="157"/>
                      </a:lnTo>
                      <a:lnTo>
                        <a:pt x="116" y="158"/>
                      </a:lnTo>
                      <a:lnTo>
                        <a:pt x="106" y="157"/>
                      </a:lnTo>
                      <a:lnTo>
                        <a:pt x="93" y="157"/>
                      </a:lnTo>
                      <a:lnTo>
                        <a:pt x="78" y="155"/>
                      </a:lnTo>
                      <a:lnTo>
                        <a:pt x="65" y="152"/>
                      </a:lnTo>
                      <a:lnTo>
                        <a:pt x="50" y="146"/>
                      </a:lnTo>
                      <a:lnTo>
                        <a:pt x="37" y="139"/>
                      </a:lnTo>
                      <a:lnTo>
                        <a:pt x="25" y="129"/>
                      </a:lnTo>
                      <a:lnTo>
                        <a:pt x="18" y="122"/>
                      </a:lnTo>
                      <a:lnTo>
                        <a:pt x="11" y="113"/>
                      </a:lnTo>
                      <a:lnTo>
                        <a:pt x="6" y="103"/>
                      </a:lnTo>
                      <a:lnTo>
                        <a:pt x="2" y="93"/>
                      </a:lnTo>
                      <a:lnTo>
                        <a:pt x="1" y="85"/>
                      </a:lnTo>
                      <a:lnTo>
                        <a:pt x="0" y="77"/>
                      </a:lnTo>
                      <a:lnTo>
                        <a:pt x="0" y="69"/>
                      </a:lnTo>
                      <a:lnTo>
                        <a:pt x="1" y="60"/>
                      </a:lnTo>
                      <a:lnTo>
                        <a:pt x="3" y="51"/>
                      </a:lnTo>
                      <a:lnTo>
                        <a:pt x="4" y="44"/>
                      </a:lnTo>
                      <a:lnTo>
                        <a:pt x="15" y="45"/>
                      </a:lnTo>
                      <a:lnTo>
                        <a:pt x="14" y="51"/>
                      </a:lnTo>
                      <a:lnTo>
                        <a:pt x="12" y="61"/>
                      </a:lnTo>
                      <a:lnTo>
                        <a:pt x="11" y="71"/>
                      </a:lnTo>
                      <a:lnTo>
                        <a:pt x="11" y="78"/>
                      </a:lnTo>
                      <a:lnTo>
                        <a:pt x="12" y="88"/>
                      </a:lnTo>
                      <a:lnTo>
                        <a:pt x="14" y="96"/>
                      </a:lnTo>
                      <a:lnTo>
                        <a:pt x="20" y="106"/>
                      </a:lnTo>
                      <a:lnTo>
                        <a:pt x="27" y="117"/>
                      </a:lnTo>
                      <a:lnTo>
                        <a:pt x="37" y="126"/>
                      </a:lnTo>
                      <a:lnTo>
                        <a:pt x="48" y="134"/>
                      </a:lnTo>
                      <a:lnTo>
                        <a:pt x="61" y="140"/>
                      </a:lnTo>
                      <a:lnTo>
                        <a:pt x="73" y="144"/>
                      </a:lnTo>
                      <a:lnTo>
                        <a:pt x="85" y="146"/>
                      </a:lnTo>
                      <a:lnTo>
                        <a:pt x="98" y="147"/>
                      </a:lnTo>
                      <a:lnTo>
                        <a:pt x="112" y="148"/>
                      </a:lnTo>
                      <a:lnTo>
                        <a:pt x="127" y="147"/>
                      </a:lnTo>
                      <a:lnTo>
                        <a:pt x="144" y="145"/>
                      </a:lnTo>
                      <a:lnTo>
                        <a:pt x="154" y="141"/>
                      </a:lnTo>
                      <a:lnTo>
                        <a:pt x="163" y="137"/>
                      </a:lnTo>
                      <a:lnTo>
                        <a:pt x="170" y="132"/>
                      </a:lnTo>
                      <a:lnTo>
                        <a:pt x="176" y="125"/>
                      </a:lnTo>
                      <a:lnTo>
                        <a:pt x="182" y="115"/>
                      </a:lnTo>
                      <a:lnTo>
                        <a:pt x="186" y="104"/>
                      </a:lnTo>
                      <a:lnTo>
                        <a:pt x="187" y="91"/>
                      </a:lnTo>
                      <a:lnTo>
                        <a:pt x="186" y="74"/>
                      </a:lnTo>
                      <a:lnTo>
                        <a:pt x="183" y="64"/>
                      </a:lnTo>
                      <a:lnTo>
                        <a:pt x="180" y="55"/>
                      </a:lnTo>
                      <a:lnTo>
                        <a:pt x="174" y="48"/>
                      </a:lnTo>
                      <a:lnTo>
                        <a:pt x="166" y="41"/>
                      </a:lnTo>
                      <a:lnTo>
                        <a:pt x="157" y="35"/>
                      </a:lnTo>
                      <a:lnTo>
                        <a:pt x="147" y="29"/>
                      </a:lnTo>
                      <a:lnTo>
                        <a:pt x="138" y="24"/>
                      </a:lnTo>
                      <a:lnTo>
                        <a:pt x="126" y="18"/>
                      </a:lnTo>
                      <a:lnTo>
                        <a:pt x="112" y="13"/>
                      </a:lnTo>
                      <a:lnTo>
                        <a:pt x="94" y="10"/>
                      </a:lnTo>
                      <a:lnTo>
                        <a:pt x="80" y="10"/>
                      </a:lnTo>
                      <a:lnTo>
                        <a:pt x="68" y="10"/>
                      </a:lnTo>
                      <a:lnTo>
                        <a:pt x="55" y="13"/>
                      </a:lnTo>
                      <a:lnTo>
                        <a:pt x="44" y="17"/>
                      </a:lnTo>
                      <a:lnTo>
                        <a:pt x="37" y="22"/>
                      </a:lnTo>
                      <a:lnTo>
                        <a:pt x="27" y="29"/>
                      </a:lnTo>
                      <a:lnTo>
                        <a:pt x="20" y="38"/>
                      </a:lnTo>
                      <a:lnTo>
                        <a:pt x="15" y="45"/>
                      </a:lnTo>
                      <a:lnTo>
                        <a:pt x="4" y="44"/>
                      </a:lnTo>
                      <a:lnTo>
                        <a:pt x="8" y="37"/>
                      </a:lnTo>
                      <a:lnTo>
                        <a:pt x="14" y="29"/>
                      </a:lnTo>
                      <a:lnTo>
                        <a:pt x="21" y="22"/>
                      </a:lnTo>
                      <a:lnTo>
                        <a:pt x="27" y="16"/>
                      </a:lnTo>
                      <a:lnTo>
                        <a:pt x="36" y="11"/>
                      </a:lnTo>
                      <a:lnTo>
                        <a:pt x="46" y="6"/>
                      </a:lnTo>
                      <a:lnTo>
                        <a:pt x="60" y="2"/>
                      </a:lnTo>
                      <a:lnTo>
                        <a:pt x="75" y="1"/>
                      </a:lnTo>
                      <a:lnTo>
                        <a:pt x="89" y="0"/>
                      </a:lnTo>
                      <a:lnTo>
                        <a:pt x="101" y="1"/>
                      </a:lnTo>
                      <a:lnTo>
                        <a:pt x="115" y="3"/>
                      </a:lnTo>
                      <a:lnTo>
                        <a:pt x="130" y="8"/>
                      </a:lnTo>
                      <a:lnTo>
                        <a:pt x="144" y="15"/>
                      </a:lnTo>
                      <a:lnTo>
                        <a:pt x="155" y="21"/>
                      </a:lnTo>
                      <a:lnTo>
                        <a:pt x="167" y="28"/>
                      </a:lnTo>
                      <a:lnTo>
                        <a:pt x="180" y="38"/>
                      </a:lnTo>
                      <a:lnTo>
                        <a:pt x="188" y="46"/>
                      </a:lnTo>
                      <a:lnTo>
                        <a:pt x="194" y="53"/>
                      </a:lnTo>
                      <a:lnTo>
                        <a:pt x="202" y="62"/>
                      </a:lnTo>
                      <a:lnTo>
                        <a:pt x="208" y="70"/>
                      </a:lnTo>
                      <a:lnTo>
                        <a:pt x="218" y="80"/>
                      </a:lnTo>
                      <a:lnTo>
                        <a:pt x="230" y="91"/>
                      </a:lnTo>
                      <a:lnTo>
                        <a:pt x="241" y="101"/>
                      </a:lnTo>
                      <a:lnTo>
                        <a:pt x="253" y="109"/>
                      </a:lnTo>
                      <a:lnTo>
                        <a:pt x="268" y="115"/>
                      </a:lnTo>
                      <a:lnTo>
                        <a:pt x="350" y="137"/>
                      </a:lnTo>
                    </a:path>
                  </a:pathLst>
                </a:custGeom>
                <a:solidFill>
                  <a:srgbClr val="A0A0A0"/>
                </a:solidFill>
                <a:ln w="12700" cap="rnd" cmpd="sng">
                  <a:solidFill>
                    <a:srgbClr val="404040"/>
                  </a:solid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sp>
              <p:nvSpPr>
                <p:cNvPr id="10807" name="Freeform 417"/>
                <p:cNvSpPr>
                  <a:spLocks/>
                </p:cNvSpPr>
                <p:nvPr/>
              </p:nvSpPr>
              <p:spPr bwMode="auto">
                <a:xfrm>
                  <a:off x="3387" y="2651"/>
                  <a:ext cx="1" cy="7"/>
                </a:xfrm>
                <a:custGeom>
                  <a:avLst/>
                  <a:gdLst/>
                  <a:ahLst/>
                  <a:cxnLst>
                    <a:cxn ang="0">
                      <a:pos x="0" y="0"/>
                    </a:cxn>
                    <a:cxn ang="0">
                      <a:pos x="0" y="6"/>
                    </a:cxn>
                    <a:cxn ang="0">
                      <a:pos x="0" y="0"/>
                    </a:cxn>
                  </a:cxnLst>
                  <a:rect l="0" t="0" r="r" b="b"/>
                  <a:pathLst>
                    <a:path w="1" h="7">
                      <a:moveTo>
                        <a:pt x="0" y="0"/>
                      </a:moveTo>
                      <a:lnTo>
                        <a:pt x="0" y="6"/>
                      </a:lnTo>
                      <a:lnTo>
                        <a:pt x="0" y="0"/>
                      </a:lnTo>
                    </a:path>
                  </a:pathLst>
                </a:custGeom>
                <a:solidFill>
                  <a:srgbClr val="A0A0A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sp>
            <p:nvSpPr>
              <p:cNvPr id="10808" name="Freeform 419"/>
              <p:cNvSpPr>
                <a:spLocks/>
              </p:cNvSpPr>
              <p:nvPr/>
            </p:nvSpPr>
            <p:spPr bwMode="auto">
              <a:xfrm>
                <a:off x="3214" y="2556"/>
                <a:ext cx="9" cy="3"/>
              </a:xfrm>
              <a:custGeom>
                <a:avLst/>
                <a:gdLst/>
                <a:ahLst/>
                <a:cxnLst>
                  <a:cxn ang="0">
                    <a:pos x="2" y="0"/>
                  </a:cxn>
                  <a:cxn ang="0">
                    <a:pos x="0" y="2"/>
                  </a:cxn>
                  <a:cxn ang="0">
                    <a:pos x="7" y="2"/>
                  </a:cxn>
                  <a:cxn ang="0">
                    <a:pos x="8" y="0"/>
                  </a:cxn>
                  <a:cxn ang="0">
                    <a:pos x="2" y="0"/>
                  </a:cxn>
                </a:cxnLst>
                <a:rect l="0" t="0" r="r" b="b"/>
                <a:pathLst>
                  <a:path w="9" h="3">
                    <a:moveTo>
                      <a:pt x="2" y="0"/>
                    </a:moveTo>
                    <a:lnTo>
                      <a:pt x="0" y="2"/>
                    </a:lnTo>
                    <a:lnTo>
                      <a:pt x="7" y="2"/>
                    </a:lnTo>
                    <a:lnTo>
                      <a:pt x="8" y="0"/>
                    </a:lnTo>
                    <a:lnTo>
                      <a:pt x="2" y="0"/>
                    </a:lnTo>
                  </a:path>
                </a:pathLst>
              </a:custGeom>
              <a:solidFill>
                <a:srgbClr val="A0A0A0"/>
              </a:solidFill>
              <a:ln w="12700" cap="rnd" cmpd="sng">
                <a:noFill/>
                <a:prstDash val="solid"/>
                <a:round/>
                <a:headEnd type="none" w="med" len="med"/>
                <a:tailEnd type="none" w="med" len="med"/>
              </a:ln>
              <a:effectLst>
                <a:outerShdw dist="107763" dir="2700000" algn="ctr" rotWithShape="0">
                  <a:srgbClr val="676767"/>
                </a:outerShdw>
              </a:effectLst>
            </p:spPr>
            <p:txBody>
              <a:bodyPr/>
              <a:lstStyle/>
              <a:p>
                <a:pPr>
                  <a:defRPr/>
                </a:pPr>
                <a:endParaRPr lang="en-US"/>
              </a:p>
            </p:txBody>
          </p:sp>
        </p:grpSp>
      </p:grpSp>
      <p:sp>
        <p:nvSpPr>
          <p:cNvPr id="9229" name="Rectangle 422"/>
          <p:cNvSpPr>
            <a:spLocks noChangeArrowheads="1"/>
          </p:cNvSpPr>
          <p:nvPr/>
        </p:nvSpPr>
        <p:spPr bwMode="auto">
          <a:xfrm>
            <a:off x="3273426" y="4545013"/>
            <a:ext cx="2525713" cy="422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50000"/>
              </a:spcBef>
            </a:pPr>
            <a:r>
              <a:rPr lang="en-GB" altLang="cs-CZ" b="1">
                <a:latin typeface="Arial" pitchFamily="34" charset="0"/>
              </a:rPr>
              <a:t>Psychographic</a:t>
            </a:r>
          </a:p>
        </p:txBody>
      </p:sp>
      <p:sp>
        <p:nvSpPr>
          <p:cNvPr id="9230" name="Rectangle 423"/>
          <p:cNvSpPr>
            <a:spLocks noChangeArrowheads="1"/>
          </p:cNvSpPr>
          <p:nvPr/>
        </p:nvSpPr>
        <p:spPr bwMode="auto">
          <a:xfrm>
            <a:off x="3402015" y="4945064"/>
            <a:ext cx="3082925" cy="593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50000"/>
              </a:spcBef>
            </a:pPr>
            <a:r>
              <a:rPr lang="en-GB" altLang="cs-CZ" sz="1800" b="1">
                <a:latin typeface="Arial" pitchFamily="34" charset="0"/>
              </a:rPr>
              <a:t>Social class, lifestyle, 	or personality</a:t>
            </a:r>
          </a:p>
        </p:txBody>
      </p:sp>
      <p:sp>
        <p:nvSpPr>
          <p:cNvPr id="10664" name="Rectangle 424"/>
          <p:cNvSpPr>
            <a:spLocks noChangeArrowheads="1"/>
          </p:cNvSpPr>
          <p:nvPr/>
        </p:nvSpPr>
        <p:spPr bwMode="auto">
          <a:xfrm>
            <a:off x="4849813" y="5835652"/>
            <a:ext cx="3225800" cy="1344613"/>
          </a:xfrm>
          <a:prstGeom prst="rect">
            <a:avLst/>
          </a:prstGeom>
          <a:gradFill rotWithShape="0">
            <a:gsLst>
              <a:gs pos="0">
                <a:srgbClr val="DBFFB8">
                  <a:gamma/>
                  <a:tint val="60000"/>
                  <a:invGamma/>
                </a:srgbClr>
              </a:gs>
              <a:gs pos="100000">
                <a:srgbClr val="DBFFB8"/>
              </a:gs>
            </a:gsLst>
            <a:lin ang="18900000" scaled="1"/>
          </a:gradFill>
          <a:ln w="12700">
            <a:solidFill>
              <a:schemeClr val="tx1"/>
            </a:solidFill>
            <a:miter lim="800000"/>
            <a:headEnd/>
            <a:tailEnd/>
          </a:ln>
          <a:effectLst>
            <a:outerShdw dist="107763" dir="2700000" algn="ctr" rotWithShape="0">
              <a:srgbClr val="676767"/>
            </a:outerShdw>
          </a:effectLst>
        </p:spPr>
        <p:txBody>
          <a:bodyPr wrap="none" lIns="91429" tIns="45715" rIns="91429" bIns="45715" anchor="ctr"/>
          <a:lstStyle/>
          <a:p>
            <a:pPr>
              <a:defRPr/>
            </a:pPr>
            <a:endParaRPr lang="en-US"/>
          </a:p>
        </p:txBody>
      </p:sp>
      <p:sp>
        <p:nvSpPr>
          <p:cNvPr id="9232" name="Rectangle 425"/>
          <p:cNvSpPr>
            <a:spLocks noChangeArrowheads="1"/>
          </p:cNvSpPr>
          <p:nvPr/>
        </p:nvSpPr>
        <p:spPr bwMode="auto">
          <a:xfrm>
            <a:off x="4945064" y="5921375"/>
            <a:ext cx="2554287" cy="422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50000"/>
              </a:spcBef>
            </a:pPr>
            <a:r>
              <a:rPr lang="en-GB" altLang="cs-CZ" b="1">
                <a:latin typeface="Arial" pitchFamily="34" charset="0"/>
              </a:rPr>
              <a:t>Behavioural</a:t>
            </a:r>
          </a:p>
        </p:txBody>
      </p:sp>
      <p:sp>
        <p:nvSpPr>
          <p:cNvPr id="9233" name="Rectangle 426"/>
          <p:cNvSpPr>
            <a:spLocks noChangeArrowheads="1"/>
          </p:cNvSpPr>
          <p:nvPr/>
        </p:nvSpPr>
        <p:spPr bwMode="auto">
          <a:xfrm>
            <a:off x="5159376" y="6321425"/>
            <a:ext cx="2797175" cy="84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spcBef>
                <a:spcPct val="50000"/>
              </a:spcBef>
            </a:pPr>
            <a:r>
              <a:rPr lang="en-GB" altLang="cs-CZ" sz="1800" b="1">
                <a:latin typeface="Arial" pitchFamily="34" charset="0"/>
              </a:rPr>
              <a:t>Occasions, benefits sought, user status, usage rate, loyalty</a:t>
            </a:r>
          </a:p>
        </p:txBody>
      </p:sp>
      <p:grpSp>
        <p:nvGrpSpPr>
          <p:cNvPr id="9234" name="Group 495"/>
          <p:cNvGrpSpPr>
            <a:grpSpLocks/>
          </p:cNvGrpSpPr>
          <p:nvPr/>
        </p:nvGrpSpPr>
        <p:grpSpPr bwMode="auto">
          <a:xfrm>
            <a:off x="6672263" y="5629274"/>
            <a:ext cx="2182813" cy="730250"/>
            <a:chOff x="4203" y="3546"/>
            <a:chExt cx="1375" cy="460"/>
          </a:xfrm>
        </p:grpSpPr>
        <p:grpSp>
          <p:nvGrpSpPr>
            <p:cNvPr id="9625" name="Group 449"/>
            <p:cNvGrpSpPr>
              <a:grpSpLocks/>
            </p:cNvGrpSpPr>
            <p:nvPr/>
          </p:nvGrpSpPr>
          <p:grpSpPr bwMode="auto">
            <a:xfrm>
              <a:off x="4203" y="3546"/>
              <a:ext cx="888" cy="404"/>
              <a:chOff x="4203" y="3546"/>
              <a:chExt cx="888" cy="404"/>
            </a:xfrm>
          </p:grpSpPr>
          <p:grpSp>
            <p:nvGrpSpPr>
              <p:cNvPr id="9671" name="Group 440"/>
              <p:cNvGrpSpPr>
                <a:grpSpLocks/>
              </p:cNvGrpSpPr>
              <p:nvPr/>
            </p:nvGrpSpPr>
            <p:grpSpPr bwMode="auto">
              <a:xfrm>
                <a:off x="4523" y="3546"/>
                <a:ext cx="314" cy="109"/>
                <a:chOff x="4523" y="3546"/>
                <a:chExt cx="314" cy="109"/>
              </a:xfrm>
            </p:grpSpPr>
            <p:grpSp>
              <p:nvGrpSpPr>
                <p:cNvPr id="9680" name="Group 429"/>
                <p:cNvGrpSpPr>
                  <a:grpSpLocks/>
                </p:cNvGrpSpPr>
                <p:nvPr/>
              </p:nvGrpSpPr>
              <p:grpSpPr bwMode="auto">
                <a:xfrm>
                  <a:off x="4561" y="3546"/>
                  <a:ext cx="120" cy="97"/>
                  <a:chOff x="4561" y="3546"/>
                  <a:chExt cx="120" cy="97"/>
                </a:xfrm>
              </p:grpSpPr>
              <p:sp>
                <p:nvSpPr>
                  <p:cNvPr id="9691" name="Freeform 427"/>
                  <p:cNvSpPr>
                    <a:spLocks/>
                  </p:cNvSpPr>
                  <p:nvPr/>
                </p:nvSpPr>
                <p:spPr bwMode="auto">
                  <a:xfrm>
                    <a:off x="4585" y="3546"/>
                    <a:ext cx="96" cy="91"/>
                  </a:xfrm>
                  <a:custGeom>
                    <a:avLst/>
                    <a:gdLst>
                      <a:gd name="T0" fmla="*/ 20 w 96"/>
                      <a:gd name="T1" fmla="*/ 0 h 91"/>
                      <a:gd name="T2" fmla="*/ 36 w 96"/>
                      <a:gd name="T3" fmla="*/ 15 h 91"/>
                      <a:gd name="T4" fmla="*/ 49 w 96"/>
                      <a:gd name="T5" fmla="*/ 29 h 91"/>
                      <a:gd name="T6" fmla="*/ 57 w 96"/>
                      <a:gd name="T7" fmla="*/ 47 h 91"/>
                      <a:gd name="T8" fmla="*/ 60 w 96"/>
                      <a:gd name="T9" fmla="*/ 56 h 91"/>
                      <a:gd name="T10" fmla="*/ 71 w 96"/>
                      <a:gd name="T11" fmla="*/ 68 h 91"/>
                      <a:gd name="T12" fmla="*/ 95 w 96"/>
                      <a:gd name="T13" fmla="*/ 80 h 91"/>
                      <a:gd name="T14" fmla="*/ 62 w 96"/>
                      <a:gd name="T15" fmla="*/ 90 h 91"/>
                      <a:gd name="T16" fmla="*/ 40 w 96"/>
                      <a:gd name="T17" fmla="*/ 75 h 91"/>
                      <a:gd name="T18" fmla="*/ 31 w 96"/>
                      <a:gd name="T19" fmla="*/ 60 h 91"/>
                      <a:gd name="T20" fmla="*/ 27 w 96"/>
                      <a:gd name="T21" fmla="*/ 49 h 91"/>
                      <a:gd name="T22" fmla="*/ 18 w 96"/>
                      <a:gd name="T23" fmla="*/ 31 h 91"/>
                      <a:gd name="T24" fmla="*/ 0 w 96"/>
                      <a:gd name="T25" fmla="*/ 19 h 91"/>
                      <a:gd name="T26" fmla="*/ 20 w 96"/>
                      <a:gd name="T27" fmla="*/ 0 h 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
                      <a:gd name="T43" fmla="*/ 0 h 91"/>
                      <a:gd name="T44" fmla="*/ 96 w 96"/>
                      <a:gd name="T45" fmla="*/ 91 h 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 h="91">
                        <a:moveTo>
                          <a:pt x="20" y="0"/>
                        </a:moveTo>
                        <a:lnTo>
                          <a:pt x="36" y="15"/>
                        </a:lnTo>
                        <a:lnTo>
                          <a:pt x="49" y="29"/>
                        </a:lnTo>
                        <a:lnTo>
                          <a:pt x="57" y="47"/>
                        </a:lnTo>
                        <a:lnTo>
                          <a:pt x="60" y="56"/>
                        </a:lnTo>
                        <a:lnTo>
                          <a:pt x="71" y="68"/>
                        </a:lnTo>
                        <a:lnTo>
                          <a:pt x="95" y="80"/>
                        </a:lnTo>
                        <a:lnTo>
                          <a:pt x="62" y="90"/>
                        </a:lnTo>
                        <a:lnTo>
                          <a:pt x="40" y="75"/>
                        </a:lnTo>
                        <a:lnTo>
                          <a:pt x="31" y="60"/>
                        </a:lnTo>
                        <a:lnTo>
                          <a:pt x="27" y="49"/>
                        </a:lnTo>
                        <a:lnTo>
                          <a:pt x="18" y="31"/>
                        </a:lnTo>
                        <a:lnTo>
                          <a:pt x="0" y="19"/>
                        </a:lnTo>
                        <a:lnTo>
                          <a:pt x="20" y="0"/>
                        </a:lnTo>
                      </a:path>
                    </a:pathLst>
                  </a:custGeom>
                  <a:solidFill>
                    <a:srgbClr val="00E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92" name="Freeform 428"/>
                  <p:cNvSpPr>
                    <a:spLocks/>
                  </p:cNvSpPr>
                  <p:nvPr/>
                </p:nvSpPr>
                <p:spPr bwMode="auto">
                  <a:xfrm>
                    <a:off x="4561" y="3546"/>
                    <a:ext cx="109" cy="97"/>
                  </a:xfrm>
                  <a:custGeom>
                    <a:avLst/>
                    <a:gdLst>
                      <a:gd name="T0" fmla="*/ 80 w 109"/>
                      <a:gd name="T1" fmla="*/ 96 h 97"/>
                      <a:gd name="T2" fmla="*/ 35 w 109"/>
                      <a:gd name="T3" fmla="*/ 91 h 97"/>
                      <a:gd name="T4" fmla="*/ 17 w 109"/>
                      <a:gd name="T5" fmla="*/ 80 h 97"/>
                      <a:gd name="T6" fmla="*/ 5 w 109"/>
                      <a:gd name="T7" fmla="*/ 62 h 97"/>
                      <a:gd name="T8" fmla="*/ 0 w 109"/>
                      <a:gd name="T9" fmla="*/ 42 h 97"/>
                      <a:gd name="T10" fmla="*/ 4 w 109"/>
                      <a:gd name="T11" fmla="*/ 21 h 97"/>
                      <a:gd name="T12" fmla="*/ 13 w 109"/>
                      <a:gd name="T13" fmla="*/ 11 h 97"/>
                      <a:gd name="T14" fmla="*/ 43 w 109"/>
                      <a:gd name="T15" fmla="*/ 0 h 97"/>
                      <a:gd name="T16" fmla="*/ 31 w 109"/>
                      <a:gd name="T17" fmla="*/ 24 h 97"/>
                      <a:gd name="T18" fmla="*/ 28 w 109"/>
                      <a:gd name="T19" fmla="*/ 43 h 97"/>
                      <a:gd name="T20" fmla="*/ 35 w 109"/>
                      <a:gd name="T21" fmla="*/ 64 h 97"/>
                      <a:gd name="T22" fmla="*/ 50 w 109"/>
                      <a:gd name="T23" fmla="*/ 74 h 97"/>
                      <a:gd name="T24" fmla="*/ 73 w 109"/>
                      <a:gd name="T25" fmla="*/ 81 h 97"/>
                      <a:gd name="T26" fmla="*/ 108 w 109"/>
                      <a:gd name="T27" fmla="*/ 85 h 97"/>
                      <a:gd name="T28" fmla="*/ 80 w 109"/>
                      <a:gd name="T29" fmla="*/ 96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9"/>
                      <a:gd name="T46" fmla="*/ 0 h 97"/>
                      <a:gd name="T47" fmla="*/ 109 w 109"/>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9" h="97">
                        <a:moveTo>
                          <a:pt x="80" y="96"/>
                        </a:moveTo>
                        <a:lnTo>
                          <a:pt x="35" y="91"/>
                        </a:lnTo>
                        <a:lnTo>
                          <a:pt x="17" y="80"/>
                        </a:lnTo>
                        <a:lnTo>
                          <a:pt x="5" y="62"/>
                        </a:lnTo>
                        <a:lnTo>
                          <a:pt x="0" y="42"/>
                        </a:lnTo>
                        <a:lnTo>
                          <a:pt x="4" y="21"/>
                        </a:lnTo>
                        <a:lnTo>
                          <a:pt x="13" y="11"/>
                        </a:lnTo>
                        <a:lnTo>
                          <a:pt x="43" y="0"/>
                        </a:lnTo>
                        <a:lnTo>
                          <a:pt x="31" y="24"/>
                        </a:lnTo>
                        <a:lnTo>
                          <a:pt x="28" y="43"/>
                        </a:lnTo>
                        <a:lnTo>
                          <a:pt x="35" y="64"/>
                        </a:lnTo>
                        <a:lnTo>
                          <a:pt x="50" y="74"/>
                        </a:lnTo>
                        <a:lnTo>
                          <a:pt x="73" y="81"/>
                        </a:lnTo>
                        <a:lnTo>
                          <a:pt x="108" y="85"/>
                        </a:lnTo>
                        <a:lnTo>
                          <a:pt x="80" y="96"/>
                        </a:lnTo>
                      </a:path>
                    </a:pathLst>
                  </a:custGeom>
                  <a:solidFill>
                    <a:srgbClr val="40FF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681" name="Group 432"/>
                <p:cNvGrpSpPr>
                  <a:grpSpLocks/>
                </p:cNvGrpSpPr>
                <p:nvPr/>
              </p:nvGrpSpPr>
              <p:grpSpPr bwMode="auto">
                <a:xfrm>
                  <a:off x="4523" y="3562"/>
                  <a:ext cx="143" cy="90"/>
                  <a:chOff x="4523" y="3562"/>
                  <a:chExt cx="143" cy="90"/>
                </a:xfrm>
              </p:grpSpPr>
              <p:sp>
                <p:nvSpPr>
                  <p:cNvPr id="9689" name="Freeform 430"/>
                  <p:cNvSpPr>
                    <a:spLocks/>
                  </p:cNvSpPr>
                  <p:nvPr/>
                </p:nvSpPr>
                <p:spPr bwMode="auto">
                  <a:xfrm>
                    <a:off x="4527" y="3562"/>
                    <a:ext cx="139" cy="84"/>
                  </a:xfrm>
                  <a:custGeom>
                    <a:avLst/>
                    <a:gdLst>
                      <a:gd name="T0" fmla="*/ 28 w 139"/>
                      <a:gd name="T1" fmla="*/ 0 h 84"/>
                      <a:gd name="T2" fmla="*/ 49 w 139"/>
                      <a:gd name="T3" fmla="*/ 8 h 84"/>
                      <a:gd name="T4" fmla="*/ 71 w 139"/>
                      <a:gd name="T5" fmla="*/ 33 h 84"/>
                      <a:gd name="T6" fmla="*/ 77 w 139"/>
                      <a:gd name="T7" fmla="*/ 52 h 84"/>
                      <a:gd name="T8" fmla="*/ 88 w 139"/>
                      <a:gd name="T9" fmla="*/ 64 h 84"/>
                      <a:gd name="T10" fmla="*/ 138 w 139"/>
                      <a:gd name="T11" fmla="*/ 72 h 84"/>
                      <a:gd name="T12" fmla="*/ 118 w 139"/>
                      <a:gd name="T13" fmla="*/ 83 h 84"/>
                      <a:gd name="T14" fmla="*/ 67 w 139"/>
                      <a:gd name="T15" fmla="*/ 77 h 84"/>
                      <a:gd name="T16" fmla="*/ 50 w 139"/>
                      <a:gd name="T17" fmla="*/ 65 h 84"/>
                      <a:gd name="T18" fmla="*/ 47 w 139"/>
                      <a:gd name="T19" fmla="*/ 38 h 84"/>
                      <a:gd name="T20" fmla="*/ 35 w 139"/>
                      <a:gd name="T21" fmla="*/ 28 h 84"/>
                      <a:gd name="T22" fmla="*/ 0 w 139"/>
                      <a:gd name="T23" fmla="*/ 16 h 84"/>
                      <a:gd name="T24" fmla="*/ 28 w 139"/>
                      <a:gd name="T25" fmla="*/ 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9"/>
                      <a:gd name="T40" fmla="*/ 0 h 84"/>
                      <a:gd name="T41" fmla="*/ 139 w 139"/>
                      <a:gd name="T42" fmla="*/ 84 h 8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9" h="84">
                        <a:moveTo>
                          <a:pt x="28" y="0"/>
                        </a:moveTo>
                        <a:lnTo>
                          <a:pt x="49" y="8"/>
                        </a:lnTo>
                        <a:lnTo>
                          <a:pt x="71" y="33"/>
                        </a:lnTo>
                        <a:lnTo>
                          <a:pt x="77" y="52"/>
                        </a:lnTo>
                        <a:lnTo>
                          <a:pt x="88" y="64"/>
                        </a:lnTo>
                        <a:lnTo>
                          <a:pt x="138" y="72"/>
                        </a:lnTo>
                        <a:lnTo>
                          <a:pt x="118" y="83"/>
                        </a:lnTo>
                        <a:lnTo>
                          <a:pt x="67" y="77"/>
                        </a:lnTo>
                        <a:lnTo>
                          <a:pt x="50" y="65"/>
                        </a:lnTo>
                        <a:lnTo>
                          <a:pt x="47" y="38"/>
                        </a:lnTo>
                        <a:lnTo>
                          <a:pt x="35" y="28"/>
                        </a:lnTo>
                        <a:lnTo>
                          <a:pt x="0" y="16"/>
                        </a:lnTo>
                        <a:lnTo>
                          <a:pt x="28" y="0"/>
                        </a:lnTo>
                      </a:path>
                    </a:pathLst>
                  </a:custGeom>
                  <a:solidFill>
                    <a:srgbClr val="00C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90" name="Freeform 431"/>
                  <p:cNvSpPr>
                    <a:spLocks/>
                  </p:cNvSpPr>
                  <p:nvPr/>
                </p:nvSpPr>
                <p:spPr bwMode="auto">
                  <a:xfrm>
                    <a:off x="4523" y="3562"/>
                    <a:ext cx="141" cy="90"/>
                  </a:xfrm>
                  <a:custGeom>
                    <a:avLst/>
                    <a:gdLst>
                      <a:gd name="T0" fmla="*/ 140 w 141"/>
                      <a:gd name="T1" fmla="*/ 71 h 90"/>
                      <a:gd name="T2" fmla="*/ 90 w 141"/>
                      <a:gd name="T3" fmla="*/ 69 h 90"/>
                      <a:gd name="T4" fmla="*/ 68 w 141"/>
                      <a:gd name="T5" fmla="*/ 65 h 90"/>
                      <a:gd name="T6" fmla="*/ 42 w 141"/>
                      <a:gd name="T7" fmla="*/ 53 h 90"/>
                      <a:gd name="T8" fmla="*/ 33 w 141"/>
                      <a:gd name="T9" fmla="*/ 41 h 90"/>
                      <a:gd name="T10" fmla="*/ 26 w 141"/>
                      <a:gd name="T11" fmla="*/ 11 h 90"/>
                      <a:gd name="T12" fmla="*/ 33 w 141"/>
                      <a:gd name="T13" fmla="*/ 0 h 90"/>
                      <a:gd name="T14" fmla="*/ 4 w 141"/>
                      <a:gd name="T15" fmla="*/ 16 h 90"/>
                      <a:gd name="T16" fmla="*/ 0 w 141"/>
                      <a:gd name="T17" fmla="*/ 31 h 90"/>
                      <a:gd name="T18" fmla="*/ 4 w 141"/>
                      <a:gd name="T19" fmla="*/ 49 h 90"/>
                      <a:gd name="T20" fmla="*/ 11 w 141"/>
                      <a:gd name="T21" fmla="*/ 61 h 90"/>
                      <a:gd name="T22" fmla="*/ 28 w 141"/>
                      <a:gd name="T23" fmla="*/ 73 h 90"/>
                      <a:gd name="T24" fmla="*/ 59 w 141"/>
                      <a:gd name="T25" fmla="*/ 81 h 90"/>
                      <a:gd name="T26" fmla="*/ 97 w 141"/>
                      <a:gd name="T27" fmla="*/ 87 h 90"/>
                      <a:gd name="T28" fmla="*/ 132 w 141"/>
                      <a:gd name="T29" fmla="*/ 89 h 90"/>
                      <a:gd name="T30" fmla="*/ 140 w 141"/>
                      <a:gd name="T31" fmla="*/ 71 h 9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41"/>
                      <a:gd name="T49" fmla="*/ 0 h 90"/>
                      <a:gd name="T50" fmla="*/ 141 w 141"/>
                      <a:gd name="T51" fmla="*/ 90 h 9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41" h="90">
                        <a:moveTo>
                          <a:pt x="140" y="71"/>
                        </a:moveTo>
                        <a:lnTo>
                          <a:pt x="90" y="69"/>
                        </a:lnTo>
                        <a:lnTo>
                          <a:pt x="68" y="65"/>
                        </a:lnTo>
                        <a:lnTo>
                          <a:pt x="42" y="53"/>
                        </a:lnTo>
                        <a:lnTo>
                          <a:pt x="33" y="41"/>
                        </a:lnTo>
                        <a:lnTo>
                          <a:pt x="26" y="11"/>
                        </a:lnTo>
                        <a:lnTo>
                          <a:pt x="33" y="0"/>
                        </a:lnTo>
                        <a:lnTo>
                          <a:pt x="4" y="16"/>
                        </a:lnTo>
                        <a:lnTo>
                          <a:pt x="0" y="31"/>
                        </a:lnTo>
                        <a:lnTo>
                          <a:pt x="4" y="49"/>
                        </a:lnTo>
                        <a:lnTo>
                          <a:pt x="11" y="61"/>
                        </a:lnTo>
                        <a:lnTo>
                          <a:pt x="28" y="73"/>
                        </a:lnTo>
                        <a:lnTo>
                          <a:pt x="59" y="81"/>
                        </a:lnTo>
                        <a:lnTo>
                          <a:pt x="97" y="87"/>
                        </a:lnTo>
                        <a:lnTo>
                          <a:pt x="132" y="89"/>
                        </a:lnTo>
                        <a:lnTo>
                          <a:pt x="140" y="71"/>
                        </a:lnTo>
                      </a:path>
                    </a:pathLst>
                  </a:custGeom>
                  <a:solidFill>
                    <a:srgbClr val="40FF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682" name="Group 435"/>
                <p:cNvGrpSpPr>
                  <a:grpSpLocks/>
                </p:cNvGrpSpPr>
                <p:nvPr/>
              </p:nvGrpSpPr>
              <p:grpSpPr bwMode="auto">
                <a:xfrm>
                  <a:off x="4717" y="3549"/>
                  <a:ext cx="120" cy="97"/>
                  <a:chOff x="4717" y="3549"/>
                  <a:chExt cx="120" cy="97"/>
                </a:xfrm>
              </p:grpSpPr>
              <p:sp>
                <p:nvSpPr>
                  <p:cNvPr id="9687" name="Freeform 433"/>
                  <p:cNvSpPr>
                    <a:spLocks/>
                  </p:cNvSpPr>
                  <p:nvPr/>
                </p:nvSpPr>
                <p:spPr bwMode="auto">
                  <a:xfrm>
                    <a:off x="4717" y="3549"/>
                    <a:ext cx="96" cy="91"/>
                  </a:xfrm>
                  <a:custGeom>
                    <a:avLst/>
                    <a:gdLst>
                      <a:gd name="T0" fmla="*/ 75 w 96"/>
                      <a:gd name="T1" fmla="*/ 0 h 91"/>
                      <a:gd name="T2" fmla="*/ 59 w 96"/>
                      <a:gd name="T3" fmla="*/ 15 h 91"/>
                      <a:gd name="T4" fmla="*/ 46 w 96"/>
                      <a:gd name="T5" fmla="*/ 29 h 91"/>
                      <a:gd name="T6" fmla="*/ 38 w 96"/>
                      <a:gd name="T7" fmla="*/ 48 h 91"/>
                      <a:gd name="T8" fmla="*/ 35 w 96"/>
                      <a:gd name="T9" fmla="*/ 56 h 91"/>
                      <a:gd name="T10" fmla="*/ 24 w 96"/>
                      <a:gd name="T11" fmla="*/ 68 h 91"/>
                      <a:gd name="T12" fmla="*/ 0 w 96"/>
                      <a:gd name="T13" fmla="*/ 80 h 91"/>
                      <a:gd name="T14" fmla="*/ 33 w 96"/>
                      <a:gd name="T15" fmla="*/ 90 h 91"/>
                      <a:gd name="T16" fmla="*/ 55 w 96"/>
                      <a:gd name="T17" fmla="*/ 75 h 91"/>
                      <a:gd name="T18" fmla="*/ 64 w 96"/>
                      <a:gd name="T19" fmla="*/ 60 h 91"/>
                      <a:gd name="T20" fmla="*/ 68 w 96"/>
                      <a:gd name="T21" fmla="*/ 49 h 91"/>
                      <a:gd name="T22" fmla="*/ 77 w 96"/>
                      <a:gd name="T23" fmla="*/ 31 h 91"/>
                      <a:gd name="T24" fmla="*/ 95 w 96"/>
                      <a:gd name="T25" fmla="*/ 19 h 91"/>
                      <a:gd name="T26" fmla="*/ 75 w 96"/>
                      <a:gd name="T27" fmla="*/ 0 h 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
                      <a:gd name="T43" fmla="*/ 0 h 91"/>
                      <a:gd name="T44" fmla="*/ 96 w 96"/>
                      <a:gd name="T45" fmla="*/ 91 h 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 h="91">
                        <a:moveTo>
                          <a:pt x="75" y="0"/>
                        </a:moveTo>
                        <a:lnTo>
                          <a:pt x="59" y="15"/>
                        </a:lnTo>
                        <a:lnTo>
                          <a:pt x="46" y="29"/>
                        </a:lnTo>
                        <a:lnTo>
                          <a:pt x="38" y="48"/>
                        </a:lnTo>
                        <a:lnTo>
                          <a:pt x="35" y="56"/>
                        </a:lnTo>
                        <a:lnTo>
                          <a:pt x="24" y="68"/>
                        </a:lnTo>
                        <a:lnTo>
                          <a:pt x="0" y="80"/>
                        </a:lnTo>
                        <a:lnTo>
                          <a:pt x="33" y="90"/>
                        </a:lnTo>
                        <a:lnTo>
                          <a:pt x="55" y="75"/>
                        </a:lnTo>
                        <a:lnTo>
                          <a:pt x="64" y="60"/>
                        </a:lnTo>
                        <a:lnTo>
                          <a:pt x="68" y="49"/>
                        </a:lnTo>
                        <a:lnTo>
                          <a:pt x="77" y="31"/>
                        </a:lnTo>
                        <a:lnTo>
                          <a:pt x="95" y="19"/>
                        </a:lnTo>
                        <a:lnTo>
                          <a:pt x="75" y="0"/>
                        </a:lnTo>
                      </a:path>
                    </a:pathLst>
                  </a:custGeom>
                  <a:solidFill>
                    <a:srgbClr val="00E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88" name="Freeform 434"/>
                  <p:cNvSpPr>
                    <a:spLocks/>
                  </p:cNvSpPr>
                  <p:nvPr/>
                </p:nvSpPr>
                <p:spPr bwMode="auto">
                  <a:xfrm>
                    <a:off x="4729" y="3549"/>
                    <a:ext cx="108" cy="97"/>
                  </a:xfrm>
                  <a:custGeom>
                    <a:avLst/>
                    <a:gdLst>
                      <a:gd name="T0" fmla="*/ 28 w 108"/>
                      <a:gd name="T1" fmla="*/ 96 h 97"/>
                      <a:gd name="T2" fmla="*/ 72 w 108"/>
                      <a:gd name="T3" fmla="*/ 91 h 97"/>
                      <a:gd name="T4" fmla="*/ 91 w 108"/>
                      <a:gd name="T5" fmla="*/ 80 h 97"/>
                      <a:gd name="T6" fmla="*/ 101 w 108"/>
                      <a:gd name="T7" fmla="*/ 62 h 97"/>
                      <a:gd name="T8" fmla="*/ 107 w 108"/>
                      <a:gd name="T9" fmla="*/ 42 h 97"/>
                      <a:gd name="T10" fmla="*/ 103 w 108"/>
                      <a:gd name="T11" fmla="*/ 22 h 97"/>
                      <a:gd name="T12" fmla="*/ 94 w 108"/>
                      <a:gd name="T13" fmla="*/ 11 h 97"/>
                      <a:gd name="T14" fmla="*/ 65 w 108"/>
                      <a:gd name="T15" fmla="*/ 0 h 97"/>
                      <a:gd name="T16" fmla="*/ 76 w 108"/>
                      <a:gd name="T17" fmla="*/ 24 h 97"/>
                      <a:gd name="T18" fmla="*/ 79 w 108"/>
                      <a:gd name="T19" fmla="*/ 43 h 97"/>
                      <a:gd name="T20" fmla="*/ 72 w 108"/>
                      <a:gd name="T21" fmla="*/ 65 h 97"/>
                      <a:gd name="T22" fmla="*/ 57 w 108"/>
                      <a:gd name="T23" fmla="*/ 74 h 97"/>
                      <a:gd name="T24" fmla="*/ 35 w 108"/>
                      <a:gd name="T25" fmla="*/ 81 h 97"/>
                      <a:gd name="T26" fmla="*/ 0 w 108"/>
                      <a:gd name="T27" fmla="*/ 85 h 97"/>
                      <a:gd name="T28" fmla="*/ 28 w 108"/>
                      <a:gd name="T29" fmla="*/ 96 h 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8"/>
                      <a:gd name="T46" fmla="*/ 0 h 97"/>
                      <a:gd name="T47" fmla="*/ 108 w 108"/>
                      <a:gd name="T48" fmla="*/ 97 h 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8" h="97">
                        <a:moveTo>
                          <a:pt x="28" y="96"/>
                        </a:moveTo>
                        <a:lnTo>
                          <a:pt x="72" y="91"/>
                        </a:lnTo>
                        <a:lnTo>
                          <a:pt x="91" y="80"/>
                        </a:lnTo>
                        <a:lnTo>
                          <a:pt x="101" y="62"/>
                        </a:lnTo>
                        <a:lnTo>
                          <a:pt x="107" y="42"/>
                        </a:lnTo>
                        <a:lnTo>
                          <a:pt x="103" y="22"/>
                        </a:lnTo>
                        <a:lnTo>
                          <a:pt x="94" y="11"/>
                        </a:lnTo>
                        <a:lnTo>
                          <a:pt x="65" y="0"/>
                        </a:lnTo>
                        <a:lnTo>
                          <a:pt x="76" y="24"/>
                        </a:lnTo>
                        <a:lnTo>
                          <a:pt x="79" y="43"/>
                        </a:lnTo>
                        <a:lnTo>
                          <a:pt x="72" y="65"/>
                        </a:lnTo>
                        <a:lnTo>
                          <a:pt x="57" y="74"/>
                        </a:lnTo>
                        <a:lnTo>
                          <a:pt x="35" y="81"/>
                        </a:lnTo>
                        <a:lnTo>
                          <a:pt x="0" y="85"/>
                        </a:lnTo>
                        <a:lnTo>
                          <a:pt x="28" y="96"/>
                        </a:lnTo>
                      </a:path>
                    </a:pathLst>
                  </a:custGeom>
                  <a:solidFill>
                    <a:srgbClr val="40FF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683" name="Group 438"/>
                <p:cNvGrpSpPr>
                  <a:grpSpLocks/>
                </p:cNvGrpSpPr>
                <p:nvPr/>
              </p:nvGrpSpPr>
              <p:grpSpPr bwMode="auto">
                <a:xfrm>
                  <a:off x="4684" y="3564"/>
                  <a:ext cx="144" cy="89"/>
                  <a:chOff x="4684" y="3564"/>
                  <a:chExt cx="144" cy="89"/>
                </a:xfrm>
              </p:grpSpPr>
              <p:sp>
                <p:nvSpPr>
                  <p:cNvPr id="9685" name="Freeform 436"/>
                  <p:cNvSpPr>
                    <a:spLocks/>
                  </p:cNvSpPr>
                  <p:nvPr/>
                </p:nvSpPr>
                <p:spPr bwMode="auto">
                  <a:xfrm>
                    <a:off x="4684" y="3564"/>
                    <a:ext cx="139" cy="83"/>
                  </a:xfrm>
                  <a:custGeom>
                    <a:avLst/>
                    <a:gdLst>
                      <a:gd name="T0" fmla="*/ 110 w 139"/>
                      <a:gd name="T1" fmla="*/ 0 h 83"/>
                      <a:gd name="T2" fmla="*/ 90 w 139"/>
                      <a:gd name="T3" fmla="*/ 7 h 83"/>
                      <a:gd name="T4" fmla="*/ 67 w 139"/>
                      <a:gd name="T5" fmla="*/ 32 h 83"/>
                      <a:gd name="T6" fmla="*/ 62 w 139"/>
                      <a:gd name="T7" fmla="*/ 51 h 83"/>
                      <a:gd name="T8" fmla="*/ 50 w 139"/>
                      <a:gd name="T9" fmla="*/ 63 h 83"/>
                      <a:gd name="T10" fmla="*/ 0 w 139"/>
                      <a:gd name="T11" fmla="*/ 71 h 83"/>
                      <a:gd name="T12" fmla="*/ 21 w 139"/>
                      <a:gd name="T13" fmla="*/ 82 h 83"/>
                      <a:gd name="T14" fmla="*/ 71 w 139"/>
                      <a:gd name="T15" fmla="*/ 76 h 83"/>
                      <a:gd name="T16" fmla="*/ 88 w 139"/>
                      <a:gd name="T17" fmla="*/ 65 h 83"/>
                      <a:gd name="T18" fmla="*/ 92 w 139"/>
                      <a:gd name="T19" fmla="*/ 37 h 83"/>
                      <a:gd name="T20" fmla="*/ 103 w 139"/>
                      <a:gd name="T21" fmla="*/ 27 h 83"/>
                      <a:gd name="T22" fmla="*/ 138 w 139"/>
                      <a:gd name="T23" fmla="*/ 16 h 83"/>
                      <a:gd name="T24" fmla="*/ 110 w 139"/>
                      <a:gd name="T25" fmla="*/ 0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9"/>
                      <a:gd name="T40" fmla="*/ 0 h 83"/>
                      <a:gd name="T41" fmla="*/ 139 w 139"/>
                      <a:gd name="T42" fmla="*/ 83 h 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9" h="83">
                        <a:moveTo>
                          <a:pt x="110" y="0"/>
                        </a:moveTo>
                        <a:lnTo>
                          <a:pt x="90" y="7"/>
                        </a:lnTo>
                        <a:lnTo>
                          <a:pt x="67" y="32"/>
                        </a:lnTo>
                        <a:lnTo>
                          <a:pt x="62" y="51"/>
                        </a:lnTo>
                        <a:lnTo>
                          <a:pt x="50" y="63"/>
                        </a:lnTo>
                        <a:lnTo>
                          <a:pt x="0" y="71"/>
                        </a:lnTo>
                        <a:lnTo>
                          <a:pt x="21" y="82"/>
                        </a:lnTo>
                        <a:lnTo>
                          <a:pt x="71" y="76"/>
                        </a:lnTo>
                        <a:lnTo>
                          <a:pt x="88" y="65"/>
                        </a:lnTo>
                        <a:lnTo>
                          <a:pt x="92" y="37"/>
                        </a:lnTo>
                        <a:lnTo>
                          <a:pt x="103" y="27"/>
                        </a:lnTo>
                        <a:lnTo>
                          <a:pt x="138" y="16"/>
                        </a:lnTo>
                        <a:lnTo>
                          <a:pt x="110" y="0"/>
                        </a:lnTo>
                      </a:path>
                    </a:pathLst>
                  </a:custGeom>
                  <a:solidFill>
                    <a:srgbClr val="00C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86" name="Freeform 437"/>
                  <p:cNvSpPr>
                    <a:spLocks/>
                  </p:cNvSpPr>
                  <p:nvPr/>
                </p:nvSpPr>
                <p:spPr bwMode="auto">
                  <a:xfrm>
                    <a:off x="4686" y="3564"/>
                    <a:ext cx="142" cy="89"/>
                  </a:xfrm>
                  <a:custGeom>
                    <a:avLst/>
                    <a:gdLst>
                      <a:gd name="T0" fmla="*/ 0 w 142"/>
                      <a:gd name="T1" fmla="*/ 71 h 89"/>
                      <a:gd name="T2" fmla="*/ 50 w 142"/>
                      <a:gd name="T3" fmla="*/ 68 h 89"/>
                      <a:gd name="T4" fmla="*/ 72 w 142"/>
                      <a:gd name="T5" fmla="*/ 65 h 89"/>
                      <a:gd name="T6" fmla="*/ 98 w 142"/>
                      <a:gd name="T7" fmla="*/ 52 h 89"/>
                      <a:gd name="T8" fmla="*/ 108 w 142"/>
                      <a:gd name="T9" fmla="*/ 41 h 89"/>
                      <a:gd name="T10" fmla="*/ 115 w 142"/>
                      <a:gd name="T11" fmla="*/ 11 h 89"/>
                      <a:gd name="T12" fmla="*/ 108 w 142"/>
                      <a:gd name="T13" fmla="*/ 0 h 89"/>
                      <a:gd name="T14" fmla="*/ 137 w 142"/>
                      <a:gd name="T15" fmla="*/ 16 h 89"/>
                      <a:gd name="T16" fmla="*/ 141 w 142"/>
                      <a:gd name="T17" fmla="*/ 31 h 89"/>
                      <a:gd name="T18" fmla="*/ 137 w 142"/>
                      <a:gd name="T19" fmla="*/ 48 h 89"/>
                      <a:gd name="T20" fmla="*/ 130 w 142"/>
                      <a:gd name="T21" fmla="*/ 61 h 89"/>
                      <a:gd name="T22" fmla="*/ 113 w 142"/>
                      <a:gd name="T23" fmla="*/ 72 h 89"/>
                      <a:gd name="T24" fmla="*/ 82 w 142"/>
                      <a:gd name="T25" fmla="*/ 81 h 89"/>
                      <a:gd name="T26" fmla="*/ 43 w 142"/>
                      <a:gd name="T27" fmla="*/ 86 h 89"/>
                      <a:gd name="T28" fmla="*/ 7 w 142"/>
                      <a:gd name="T29" fmla="*/ 88 h 89"/>
                      <a:gd name="T30" fmla="*/ 0 w 142"/>
                      <a:gd name="T31" fmla="*/ 71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42"/>
                      <a:gd name="T49" fmla="*/ 0 h 89"/>
                      <a:gd name="T50" fmla="*/ 142 w 142"/>
                      <a:gd name="T51" fmla="*/ 89 h 8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42" h="89">
                        <a:moveTo>
                          <a:pt x="0" y="71"/>
                        </a:moveTo>
                        <a:lnTo>
                          <a:pt x="50" y="68"/>
                        </a:lnTo>
                        <a:lnTo>
                          <a:pt x="72" y="65"/>
                        </a:lnTo>
                        <a:lnTo>
                          <a:pt x="98" y="52"/>
                        </a:lnTo>
                        <a:lnTo>
                          <a:pt x="108" y="41"/>
                        </a:lnTo>
                        <a:lnTo>
                          <a:pt x="115" y="11"/>
                        </a:lnTo>
                        <a:lnTo>
                          <a:pt x="108" y="0"/>
                        </a:lnTo>
                        <a:lnTo>
                          <a:pt x="137" y="16"/>
                        </a:lnTo>
                        <a:lnTo>
                          <a:pt x="141" y="31"/>
                        </a:lnTo>
                        <a:lnTo>
                          <a:pt x="137" y="48"/>
                        </a:lnTo>
                        <a:lnTo>
                          <a:pt x="130" y="61"/>
                        </a:lnTo>
                        <a:lnTo>
                          <a:pt x="113" y="72"/>
                        </a:lnTo>
                        <a:lnTo>
                          <a:pt x="82" y="81"/>
                        </a:lnTo>
                        <a:lnTo>
                          <a:pt x="43" y="86"/>
                        </a:lnTo>
                        <a:lnTo>
                          <a:pt x="7" y="88"/>
                        </a:lnTo>
                        <a:lnTo>
                          <a:pt x="0" y="71"/>
                        </a:lnTo>
                      </a:path>
                    </a:pathLst>
                  </a:custGeom>
                  <a:solidFill>
                    <a:srgbClr val="40FF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684" name="Freeform 439"/>
                <p:cNvSpPr>
                  <a:spLocks/>
                </p:cNvSpPr>
                <p:nvPr/>
              </p:nvSpPr>
              <p:spPr bwMode="auto">
                <a:xfrm>
                  <a:off x="4655" y="3626"/>
                  <a:ext cx="79" cy="29"/>
                </a:xfrm>
                <a:custGeom>
                  <a:avLst/>
                  <a:gdLst>
                    <a:gd name="T0" fmla="*/ 0 w 79"/>
                    <a:gd name="T1" fmla="*/ 27 h 29"/>
                    <a:gd name="T2" fmla="*/ 7 w 79"/>
                    <a:gd name="T3" fmla="*/ 8 h 29"/>
                    <a:gd name="T4" fmla="*/ 29 w 79"/>
                    <a:gd name="T5" fmla="*/ 0 h 29"/>
                    <a:gd name="T6" fmla="*/ 78 w 79"/>
                    <a:gd name="T7" fmla="*/ 1 h 29"/>
                    <a:gd name="T8" fmla="*/ 40 w 79"/>
                    <a:gd name="T9" fmla="*/ 8 h 29"/>
                    <a:gd name="T10" fmla="*/ 38 w 79"/>
                    <a:gd name="T11" fmla="*/ 13 h 29"/>
                    <a:gd name="T12" fmla="*/ 34 w 79"/>
                    <a:gd name="T13" fmla="*/ 28 h 29"/>
                    <a:gd name="T14" fmla="*/ 0 w 79"/>
                    <a:gd name="T15" fmla="*/ 27 h 29"/>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29"/>
                    <a:gd name="T26" fmla="*/ 79 w 79"/>
                    <a:gd name="T27" fmla="*/ 29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29">
                      <a:moveTo>
                        <a:pt x="0" y="27"/>
                      </a:moveTo>
                      <a:lnTo>
                        <a:pt x="7" y="8"/>
                      </a:lnTo>
                      <a:lnTo>
                        <a:pt x="29" y="0"/>
                      </a:lnTo>
                      <a:lnTo>
                        <a:pt x="78" y="1"/>
                      </a:lnTo>
                      <a:lnTo>
                        <a:pt x="40" y="8"/>
                      </a:lnTo>
                      <a:lnTo>
                        <a:pt x="38" y="13"/>
                      </a:lnTo>
                      <a:lnTo>
                        <a:pt x="34" y="28"/>
                      </a:lnTo>
                      <a:lnTo>
                        <a:pt x="0" y="27"/>
                      </a:lnTo>
                    </a:path>
                  </a:pathLst>
                </a:custGeom>
                <a:solidFill>
                  <a:srgbClr val="40FF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672" name="Group 448"/>
              <p:cNvGrpSpPr>
                <a:grpSpLocks/>
              </p:cNvGrpSpPr>
              <p:nvPr/>
            </p:nvGrpSpPr>
            <p:grpSpPr bwMode="auto">
              <a:xfrm>
                <a:off x="4203" y="3648"/>
                <a:ext cx="888" cy="302"/>
                <a:chOff x="4203" y="3648"/>
                <a:chExt cx="888" cy="302"/>
              </a:xfrm>
            </p:grpSpPr>
            <p:grpSp>
              <p:nvGrpSpPr>
                <p:cNvPr id="9673" name="Group 443"/>
                <p:cNvGrpSpPr>
                  <a:grpSpLocks/>
                </p:cNvGrpSpPr>
                <p:nvPr/>
              </p:nvGrpSpPr>
              <p:grpSpPr bwMode="auto">
                <a:xfrm>
                  <a:off x="4203" y="3648"/>
                  <a:ext cx="888" cy="302"/>
                  <a:chOff x="4203" y="3648"/>
                  <a:chExt cx="888" cy="302"/>
                </a:xfrm>
              </p:grpSpPr>
              <p:sp>
                <p:nvSpPr>
                  <p:cNvPr id="9678" name="Freeform 441"/>
                  <p:cNvSpPr>
                    <a:spLocks/>
                  </p:cNvSpPr>
                  <p:nvPr/>
                </p:nvSpPr>
                <p:spPr bwMode="auto">
                  <a:xfrm>
                    <a:off x="4527" y="3648"/>
                    <a:ext cx="564" cy="302"/>
                  </a:xfrm>
                  <a:custGeom>
                    <a:avLst/>
                    <a:gdLst>
                      <a:gd name="T0" fmla="*/ 0 w 564"/>
                      <a:gd name="T1" fmla="*/ 0 h 302"/>
                      <a:gd name="T2" fmla="*/ 0 w 564"/>
                      <a:gd name="T3" fmla="*/ 301 h 302"/>
                      <a:gd name="T4" fmla="*/ 563 w 564"/>
                      <a:gd name="T5" fmla="*/ 241 h 302"/>
                      <a:gd name="T6" fmla="*/ 563 w 564"/>
                      <a:gd name="T7" fmla="*/ 0 h 302"/>
                      <a:gd name="T8" fmla="*/ 0 w 564"/>
                      <a:gd name="T9" fmla="*/ 0 h 302"/>
                      <a:gd name="T10" fmla="*/ 0 60000 65536"/>
                      <a:gd name="T11" fmla="*/ 0 60000 65536"/>
                      <a:gd name="T12" fmla="*/ 0 60000 65536"/>
                      <a:gd name="T13" fmla="*/ 0 60000 65536"/>
                      <a:gd name="T14" fmla="*/ 0 60000 65536"/>
                      <a:gd name="T15" fmla="*/ 0 w 564"/>
                      <a:gd name="T16" fmla="*/ 0 h 302"/>
                      <a:gd name="T17" fmla="*/ 564 w 564"/>
                      <a:gd name="T18" fmla="*/ 302 h 302"/>
                    </a:gdLst>
                    <a:ahLst/>
                    <a:cxnLst>
                      <a:cxn ang="T10">
                        <a:pos x="T0" y="T1"/>
                      </a:cxn>
                      <a:cxn ang="T11">
                        <a:pos x="T2" y="T3"/>
                      </a:cxn>
                      <a:cxn ang="T12">
                        <a:pos x="T4" y="T5"/>
                      </a:cxn>
                      <a:cxn ang="T13">
                        <a:pos x="T6" y="T7"/>
                      </a:cxn>
                      <a:cxn ang="T14">
                        <a:pos x="T8" y="T9"/>
                      </a:cxn>
                    </a:cxnLst>
                    <a:rect l="T15" t="T16" r="T17" b="T18"/>
                    <a:pathLst>
                      <a:path w="564" h="302">
                        <a:moveTo>
                          <a:pt x="0" y="0"/>
                        </a:moveTo>
                        <a:lnTo>
                          <a:pt x="0" y="301"/>
                        </a:lnTo>
                        <a:lnTo>
                          <a:pt x="563" y="241"/>
                        </a:lnTo>
                        <a:lnTo>
                          <a:pt x="563" y="0"/>
                        </a:lnTo>
                        <a:lnTo>
                          <a:pt x="0" y="0"/>
                        </a:lnTo>
                      </a:path>
                    </a:pathLst>
                  </a:custGeom>
                  <a:solidFill>
                    <a:srgbClr val="008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79" name="Freeform 442"/>
                  <p:cNvSpPr>
                    <a:spLocks/>
                  </p:cNvSpPr>
                  <p:nvPr/>
                </p:nvSpPr>
                <p:spPr bwMode="auto">
                  <a:xfrm>
                    <a:off x="4203" y="3648"/>
                    <a:ext cx="325" cy="302"/>
                  </a:xfrm>
                  <a:custGeom>
                    <a:avLst/>
                    <a:gdLst>
                      <a:gd name="T0" fmla="*/ 324 w 325"/>
                      <a:gd name="T1" fmla="*/ 301 h 302"/>
                      <a:gd name="T2" fmla="*/ 324 w 325"/>
                      <a:gd name="T3" fmla="*/ 0 h 302"/>
                      <a:gd name="T4" fmla="*/ 0 w 325"/>
                      <a:gd name="T5" fmla="*/ 11 h 302"/>
                      <a:gd name="T6" fmla="*/ 0 w 325"/>
                      <a:gd name="T7" fmla="*/ 261 h 302"/>
                      <a:gd name="T8" fmla="*/ 324 w 325"/>
                      <a:gd name="T9" fmla="*/ 301 h 302"/>
                      <a:gd name="T10" fmla="*/ 0 60000 65536"/>
                      <a:gd name="T11" fmla="*/ 0 60000 65536"/>
                      <a:gd name="T12" fmla="*/ 0 60000 65536"/>
                      <a:gd name="T13" fmla="*/ 0 60000 65536"/>
                      <a:gd name="T14" fmla="*/ 0 60000 65536"/>
                      <a:gd name="T15" fmla="*/ 0 w 325"/>
                      <a:gd name="T16" fmla="*/ 0 h 302"/>
                      <a:gd name="T17" fmla="*/ 325 w 325"/>
                      <a:gd name="T18" fmla="*/ 302 h 302"/>
                    </a:gdLst>
                    <a:ahLst/>
                    <a:cxnLst>
                      <a:cxn ang="T10">
                        <a:pos x="T0" y="T1"/>
                      </a:cxn>
                      <a:cxn ang="T11">
                        <a:pos x="T2" y="T3"/>
                      </a:cxn>
                      <a:cxn ang="T12">
                        <a:pos x="T4" y="T5"/>
                      </a:cxn>
                      <a:cxn ang="T13">
                        <a:pos x="T6" y="T7"/>
                      </a:cxn>
                      <a:cxn ang="T14">
                        <a:pos x="T8" y="T9"/>
                      </a:cxn>
                    </a:cxnLst>
                    <a:rect l="T15" t="T16" r="T17" b="T18"/>
                    <a:pathLst>
                      <a:path w="325" h="302">
                        <a:moveTo>
                          <a:pt x="324" y="301"/>
                        </a:moveTo>
                        <a:lnTo>
                          <a:pt x="324" y="0"/>
                        </a:lnTo>
                        <a:lnTo>
                          <a:pt x="0" y="11"/>
                        </a:lnTo>
                        <a:lnTo>
                          <a:pt x="0" y="261"/>
                        </a:lnTo>
                        <a:lnTo>
                          <a:pt x="324" y="301"/>
                        </a:lnTo>
                      </a:path>
                    </a:pathLst>
                  </a:custGeom>
                  <a:solidFill>
                    <a:srgbClr val="00C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674" name="Freeform 444"/>
                <p:cNvSpPr>
                  <a:spLocks/>
                </p:cNvSpPr>
                <p:nvPr/>
              </p:nvSpPr>
              <p:spPr bwMode="auto">
                <a:xfrm>
                  <a:off x="4321" y="3655"/>
                  <a:ext cx="35" cy="274"/>
                </a:xfrm>
                <a:custGeom>
                  <a:avLst/>
                  <a:gdLst>
                    <a:gd name="T0" fmla="*/ 0 w 35"/>
                    <a:gd name="T1" fmla="*/ 2 h 274"/>
                    <a:gd name="T2" fmla="*/ 0 w 35"/>
                    <a:gd name="T3" fmla="*/ 269 h 274"/>
                    <a:gd name="T4" fmla="*/ 34 w 35"/>
                    <a:gd name="T5" fmla="*/ 273 h 274"/>
                    <a:gd name="T6" fmla="*/ 34 w 35"/>
                    <a:gd name="T7" fmla="*/ 0 h 274"/>
                    <a:gd name="T8" fmla="*/ 0 w 35"/>
                    <a:gd name="T9" fmla="*/ 2 h 274"/>
                    <a:gd name="T10" fmla="*/ 0 60000 65536"/>
                    <a:gd name="T11" fmla="*/ 0 60000 65536"/>
                    <a:gd name="T12" fmla="*/ 0 60000 65536"/>
                    <a:gd name="T13" fmla="*/ 0 60000 65536"/>
                    <a:gd name="T14" fmla="*/ 0 60000 65536"/>
                    <a:gd name="T15" fmla="*/ 0 w 35"/>
                    <a:gd name="T16" fmla="*/ 0 h 274"/>
                    <a:gd name="T17" fmla="*/ 35 w 35"/>
                    <a:gd name="T18" fmla="*/ 274 h 274"/>
                  </a:gdLst>
                  <a:ahLst/>
                  <a:cxnLst>
                    <a:cxn ang="T10">
                      <a:pos x="T0" y="T1"/>
                    </a:cxn>
                    <a:cxn ang="T11">
                      <a:pos x="T2" y="T3"/>
                    </a:cxn>
                    <a:cxn ang="T12">
                      <a:pos x="T4" y="T5"/>
                    </a:cxn>
                    <a:cxn ang="T13">
                      <a:pos x="T6" y="T7"/>
                    </a:cxn>
                    <a:cxn ang="T14">
                      <a:pos x="T8" y="T9"/>
                    </a:cxn>
                  </a:cxnLst>
                  <a:rect l="T15" t="T16" r="T17" b="T18"/>
                  <a:pathLst>
                    <a:path w="35" h="274">
                      <a:moveTo>
                        <a:pt x="0" y="2"/>
                      </a:moveTo>
                      <a:lnTo>
                        <a:pt x="0" y="269"/>
                      </a:lnTo>
                      <a:lnTo>
                        <a:pt x="34" y="273"/>
                      </a:lnTo>
                      <a:lnTo>
                        <a:pt x="34" y="0"/>
                      </a:lnTo>
                      <a:lnTo>
                        <a:pt x="0" y="2"/>
                      </a:lnTo>
                    </a:path>
                  </a:pathLst>
                </a:custGeom>
                <a:solidFill>
                  <a:srgbClr val="40FF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75" name="Freeform 445"/>
                <p:cNvSpPr>
                  <a:spLocks/>
                </p:cNvSpPr>
                <p:nvPr/>
              </p:nvSpPr>
              <p:spPr bwMode="auto">
                <a:xfrm>
                  <a:off x="4203" y="3774"/>
                  <a:ext cx="325" cy="46"/>
                </a:xfrm>
                <a:custGeom>
                  <a:avLst/>
                  <a:gdLst>
                    <a:gd name="T0" fmla="*/ 0 w 325"/>
                    <a:gd name="T1" fmla="*/ 0 h 46"/>
                    <a:gd name="T2" fmla="*/ 324 w 325"/>
                    <a:gd name="T3" fmla="*/ 14 h 46"/>
                    <a:gd name="T4" fmla="*/ 324 w 325"/>
                    <a:gd name="T5" fmla="*/ 45 h 46"/>
                    <a:gd name="T6" fmla="*/ 0 w 325"/>
                    <a:gd name="T7" fmla="*/ 24 h 46"/>
                    <a:gd name="T8" fmla="*/ 0 w 325"/>
                    <a:gd name="T9" fmla="*/ 0 h 46"/>
                    <a:gd name="T10" fmla="*/ 0 60000 65536"/>
                    <a:gd name="T11" fmla="*/ 0 60000 65536"/>
                    <a:gd name="T12" fmla="*/ 0 60000 65536"/>
                    <a:gd name="T13" fmla="*/ 0 60000 65536"/>
                    <a:gd name="T14" fmla="*/ 0 60000 65536"/>
                    <a:gd name="T15" fmla="*/ 0 w 325"/>
                    <a:gd name="T16" fmla="*/ 0 h 46"/>
                    <a:gd name="T17" fmla="*/ 325 w 325"/>
                    <a:gd name="T18" fmla="*/ 46 h 46"/>
                  </a:gdLst>
                  <a:ahLst/>
                  <a:cxnLst>
                    <a:cxn ang="T10">
                      <a:pos x="T0" y="T1"/>
                    </a:cxn>
                    <a:cxn ang="T11">
                      <a:pos x="T2" y="T3"/>
                    </a:cxn>
                    <a:cxn ang="T12">
                      <a:pos x="T4" y="T5"/>
                    </a:cxn>
                    <a:cxn ang="T13">
                      <a:pos x="T6" y="T7"/>
                    </a:cxn>
                    <a:cxn ang="T14">
                      <a:pos x="T8" y="T9"/>
                    </a:cxn>
                  </a:cxnLst>
                  <a:rect l="T15" t="T16" r="T17" b="T18"/>
                  <a:pathLst>
                    <a:path w="325" h="46">
                      <a:moveTo>
                        <a:pt x="0" y="0"/>
                      </a:moveTo>
                      <a:lnTo>
                        <a:pt x="324" y="14"/>
                      </a:lnTo>
                      <a:lnTo>
                        <a:pt x="324" y="45"/>
                      </a:lnTo>
                      <a:lnTo>
                        <a:pt x="0" y="24"/>
                      </a:lnTo>
                      <a:lnTo>
                        <a:pt x="0" y="0"/>
                      </a:lnTo>
                    </a:path>
                  </a:pathLst>
                </a:custGeom>
                <a:solidFill>
                  <a:srgbClr val="40FF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76" name="Freeform 446"/>
                <p:cNvSpPr>
                  <a:spLocks/>
                </p:cNvSpPr>
                <p:nvPr/>
              </p:nvSpPr>
              <p:spPr bwMode="auto">
                <a:xfrm>
                  <a:off x="4529" y="3761"/>
                  <a:ext cx="562" cy="59"/>
                </a:xfrm>
                <a:custGeom>
                  <a:avLst/>
                  <a:gdLst>
                    <a:gd name="T0" fmla="*/ 0 w 562"/>
                    <a:gd name="T1" fmla="*/ 27 h 59"/>
                    <a:gd name="T2" fmla="*/ 561 w 562"/>
                    <a:gd name="T3" fmla="*/ 0 h 59"/>
                    <a:gd name="T4" fmla="*/ 560 w 562"/>
                    <a:gd name="T5" fmla="*/ 19 h 59"/>
                    <a:gd name="T6" fmla="*/ 0 w 562"/>
                    <a:gd name="T7" fmla="*/ 58 h 59"/>
                    <a:gd name="T8" fmla="*/ 0 w 562"/>
                    <a:gd name="T9" fmla="*/ 27 h 59"/>
                    <a:gd name="T10" fmla="*/ 0 60000 65536"/>
                    <a:gd name="T11" fmla="*/ 0 60000 65536"/>
                    <a:gd name="T12" fmla="*/ 0 60000 65536"/>
                    <a:gd name="T13" fmla="*/ 0 60000 65536"/>
                    <a:gd name="T14" fmla="*/ 0 60000 65536"/>
                    <a:gd name="T15" fmla="*/ 0 w 562"/>
                    <a:gd name="T16" fmla="*/ 0 h 59"/>
                    <a:gd name="T17" fmla="*/ 562 w 562"/>
                    <a:gd name="T18" fmla="*/ 59 h 59"/>
                  </a:gdLst>
                  <a:ahLst/>
                  <a:cxnLst>
                    <a:cxn ang="T10">
                      <a:pos x="T0" y="T1"/>
                    </a:cxn>
                    <a:cxn ang="T11">
                      <a:pos x="T2" y="T3"/>
                    </a:cxn>
                    <a:cxn ang="T12">
                      <a:pos x="T4" y="T5"/>
                    </a:cxn>
                    <a:cxn ang="T13">
                      <a:pos x="T6" y="T7"/>
                    </a:cxn>
                    <a:cxn ang="T14">
                      <a:pos x="T8" y="T9"/>
                    </a:cxn>
                  </a:cxnLst>
                  <a:rect l="T15" t="T16" r="T17" b="T18"/>
                  <a:pathLst>
                    <a:path w="562" h="59">
                      <a:moveTo>
                        <a:pt x="0" y="27"/>
                      </a:moveTo>
                      <a:lnTo>
                        <a:pt x="561" y="0"/>
                      </a:lnTo>
                      <a:lnTo>
                        <a:pt x="560" y="19"/>
                      </a:lnTo>
                      <a:lnTo>
                        <a:pt x="0" y="58"/>
                      </a:lnTo>
                      <a:lnTo>
                        <a:pt x="0" y="27"/>
                      </a:lnTo>
                    </a:path>
                  </a:pathLst>
                </a:custGeom>
                <a:solidFill>
                  <a:srgbClr val="00FF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77" name="Freeform 447"/>
                <p:cNvSpPr>
                  <a:spLocks/>
                </p:cNvSpPr>
                <p:nvPr/>
              </p:nvSpPr>
              <p:spPr bwMode="auto">
                <a:xfrm>
                  <a:off x="4803" y="3649"/>
                  <a:ext cx="35" cy="274"/>
                </a:xfrm>
                <a:custGeom>
                  <a:avLst/>
                  <a:gdLst>
                    <a:gd name="T0" fmla="*/ 0 w 35"/>
                    <a:gd name="T1" fmla="*/ 0 h 274"/>
                    <a:gd name="T2" fmla="*/ 0 w 35"/>
                    <a:gd name="T3" fmla="*/ 273 h 274"/>
                    <a:gd name="T4" fmla="*/ 34 w 35"/>
                    <a:gd name="T5" fmla="*/ 269 h 274"/>
                    <a:gd name="T6" fmla="*/ 34 w 35"/>
                    <a:gd name="T7" fmla="*/ 0 h 274"/>
                    <a:gd name="T8" fmla="*/ 0 w 35"/>
                    <a:gd name="T9" fmla="*/ 0 h 274"/>
                    <a:gd name="T10" fmla="*/ 0 60000 65536"/>
                    <a:gd name="T11" fmla="*/ 0 60000 65536"/>
                    <a:gd name="T12" fmla="*/ 0 60000 65536"/>
                    <a:gd name="T13" fmla="*/ 0 60000 65536"/>
                    <a:gd name="T14" fmla="*/ 0 60000 65536"/>
                    <a:gd name="T15" fmla="*/ 0 w 35"/>
                    <a:gd name="T16" fmla="*/ 0 h 274"/>
                    <a:gd name="T17" fmla="*/ 35 w 35"/>
                    <a:gd name="T18" fmla="*/ 274 h 274"/>
                  </a:gdLst>
                  <a:ahLst/>
                  <a:cxnLst>
                    <a:cxn ang="T10">
                      <a:pos x="T0" y="T1"/>
                    </a:cxn>
                    <a:cxn ang="T11">
                      <a:pos x="T2" y="T3"/>
                    </a:cxn>
                    <a:cxn ang="T12">
                      <a:pos x="T4" y="T5"/>
                    </a:cxn>
                    <a:cxn ang="T13">
                      <a:pos x="T6" y="T7"/>
                    </a:cxn>
                    <a:cxn ang="T14">
                      <a:pos x="T8" y="T9"/>
                    </a:cxn>
                  </a:cxnLst>
                  <a:rect l="T15" t="T16" r="T17" b="T18"/>
                  <a:pathLst>
                    <a:path w="35" h="274">
                      <a:moveTo>
                        <a:pt x="0" y="0"/>
                      </a:moveTo>
                      <a:lnTo>
                        <a:pt x="0" y="273"/>
                      </a:lnTo>
                      <a:lnTo>
                        <a:pt x="34" y="269"/>
                      </a:lnTo>
                      <a:lnTo>
                        <a:pt x="34" y="0"/>
                      </a:lnTo>
                      <a:lnTo>
                        <a:pt x="0" y="0"/>
                      </a:lnTo>
                    </a:path>
                  </a:pathLst>
                </a:custGeom>
                <a:solidFill>
                  <a:srgbClr val="00FF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nvGrpSpPr>
            <p:cNvPr id="9626" name="Group 471"/>
            <p:cNvGrpSpPr>
              <a:grpSpLocks/>
            </p:cNvGrpSpPr>
            <p:nvPr/>
          </p:nvGrpSpPr>
          <p:grpSpPr bwMode="auto">
            <a:xfrm>
              <a:off x="5147" y="3635"/>
              <a:ext cx="431" cy="260"/>
              <a:chOff x="5147" y="3635"/>
              <a:chExt cx="431" cy="260"/>
            </a:xfrm>
          </p:grpSpPr>
          <p:sp>
            <p:nvSpPr>
              <p:cNvPr id="9650" name="Oval 450"/>
              <p:cNvSpPr>
                <a:spLocks noChangeArrowheads="1"/>
              </p:cNvSpPr>
              <p:nvPr/>
            </p:nvSpPr>
            <p:spPr bwMode="auto">
              <a:xfrm>
                <a:off x="5179" y="3845"/>
                <a:ext cx="371" cy="47"/>
              </a:xfrm>
              <a:prstGeom prst="ellipse">
                <a:avLst/>
              </a:prstGeom>
              <a:solidFill>
                <a:srgbClr val="0000E0"/>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51" name="Freeform 451"/>
              <p:cNvSpPr>
                <a:spLocks/>
              </p:cNvSpPr>
              <p:nvPr/>
            </p:nvSpPr>
            <p:spPr bwMode="auto">
              <a:xfrm>
                <a:off x="5160" y="3689"/>
                <a:ext cx="410" cy="181"/>
              </a:xfrm>
              <a:custGeom>
                <a:avLst/>
                <a:gdLst>
                  <a:gd name="T0" fmla="*/ 0 w 410"/>
                  <a:gd name="T1" fmla="*/ 0 h 181"/>
                  <a:gd name="T2" fmla="*/ 17 w 410"/>
                  <a:gd name="T3" fmla="*/ 180 h 181"/>
                  <a:gd name="T4" fmla="*/ 391 w 410"/>
                  <a:gd name="T5" fmla="*/ 180 h 181"/>
                  <a:gd name="T6" fmla="*/ 409 w 410"/>
                  <a:gd name="T7" fmla="*/ 0 h 181"/>
                  <a:gd name="T8" fmla="*/ 0 w 410"/>
                  <a:gd name="T9" fmla="*/ 0 h 181"/>
                  <a:gd name="T10" fmla="*/ 0 60000 65536"/>
                  <a:gd name="T11" fmla="*/ 0 60000 65536"/>
                  <a:gd name="T12" fmla="*/ 0 60000 65536"/>
                  <a:gd name="T13" fmla="*/ 0 60000 65536"/>
                  <a:gd name="T14" fmla="*/ 0 60000 65536"/>
                  <a:gd name="T15" fmla="*/ 0 w 410"/>
                  <a:gd name="T16" fmla="*/ 0 h 181"/>
                  <a:gd name="T17" fmla="*/ 410 w 410"/>
                  <a:gd name="T18" fmla="*/ 181 h 181"/>
                </a:gdLst>
                <a:ahLst/>
                <a:cxnLst>
                  <a:cxn ang="T10">
                    <a:pos x="T0" y="T1"/>
                  </a:cxn>
                  <a:cxn ang="T11">
                    <a:pos x="T2" y="T3"/>
                  </a:cxn>
                  <a:cxn ang="T12">
                    <a:pos x="T4" y="T5"/>
                  </a:cxn>
                  <a:cxn ang="T13">
                    <a:pos x="T6" y="T7"/>
                  </a:cxn>
                  <a:cxn ang="T14">
                    <a:pos x="T8" y="T9"/>
                  </a:cxn>
                </a:cxnLst>
                <a:rect l="T15" t="T16" r="T17" b="T18"/>
                <a:pathLst>
                  <a:path w="410" h="181">
                    <a:moveTo>
                      <a:pt x="0" y="0"/>
                    </a:moveTo>
                    <a:lnTo>
                      <a:pt x="17" y="180"/>
                    </a:lnTo>
                    <a:lnTo>
                      <a:pt x="391" y="180"/>
                    </a:lnTo>
                    <a:lnTo>
                      <a:pt x="409" y="0"/>
                    </a:lnTo>
                    <a:lnTo>
                      <a:pt x="0" y="0"/>
                    </a:lnTo>
                  </a:path>
                </a:pathLst>
              </a:custGeom>
              <a:solidFill>
                <a:srgbClr val="0000E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52" name="Freeform 452"/>
              <p:cNvSpPr>
                <a:spLocks/>
              </p:cNvSpPr>
              <p:nvPr/>
            </p:nvSpPr>
            <p:spPr bwMode="auto">
              <a:xfrm>
                <a:off x="5179" y="3861"/>
                <a:ext cx="371" cy="10"/>
              </a:xfrm>
              <a:custGeom>
                <a:avLst/>
                <a:gdLst>
                  <a:gd name="T0" fmla="*/ 0 w 371"/>
                  <a:gd name="T1" fmla="*/ 0 h 10"/>
                  <a:gd name="T2" fmla="*/ 0 w 371"/>
                  <a:gd name="T3" fmla="*/ 9 h 10"/>
                  <a:gd name="T4" fmla="*/ 368 w 371"/>
                  <a:gd name="T5" fmla="*/ 9 h 10"/>
                  <a:gd name="T6" fmla="*/ 370 w 371"/>
                  <a:gd name="T7" fmla="*/ 0 h 10"/>
                  <a:gd name="T8" fmla="*/ 0 w 371"/>
                  <a:gd name="T9" fmla="*/ 0 h 10"/>
                  <a:gd name="T10" fmla="*/ 0 60000 65536"/>
                  <a:gd name="T11" fmla="*/ 0 60000 65536"/>
                  <a:gd name="T12" fmla="*/ 0 60000 65536"/>
                  <a:gd name="T13" fmla="*/ 0 60000 65536"/>
                  <a:gd name="T14" fmla="*/ 0 60000 65536"/>
                  <a:gd name="T15" fmla="*/ 0 w 371"/>
                  <a:gd name="T16" fmla="*/ 0 h 10"/>
                  <a:gd name="T17" fmla="*/ 371 w 371"/>
                  <a:gd name="T18" fmla="*/ 10 h 10"/>
                </a:gdLst>
                <a:ahLst/>
                <a:cxnLst>
                  <a:cxn ang="T10">
                    <a:pos x="T0" y="T1"/>
                  </a:cxn>
                  <a:cxn ang="T11">
                    <a:pos x="T2" y="T3"/>
                  </a:cxn>
                  <a:cxn ang="T12">
                    <a:pos x="T4" y="T5"/>
                  </a:cxn>
                  <a:cxn ang="T13">
                    <a:pos x="T6" y="T7"/>
                  </a:cxn>
                  <a:cxn ang="T14">
                    <a:pos x="T8" y="T9"/>
                  </a:cxn>
                </a:cxnLst>
                <a:rect l="T15" t="T16" r="T17" b="T18"/>
                <a:pathLst>
                  <a:path w="371" h="10">
                    <a:moveTo>
                      <a:pt x="0" y="0"/>
                    </a:moveTo>
                    <a:lnTo>
                      <a:pt x="0" y="9"/>
                    </a:lnTo>
                    <a:lnTo>
                      <a:pt x="368" y="9"/>
                    </a:lnTo>
                    <a:lnTo>
                      <a:pt x="370" y="0"/>
                    </a:lnTo>
                    <a:lnTo>
                      <a:pt x="0" y="0"/>
                    </a:lnTo>
                  </a:path>
                </a:pathLst>
              </a:custGeom>
              <a:solidFill>
                <a:srgbClr val="0000E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53" name="Oval 453"/>
              <p:cNvSpPr>
                <a:spLocks noChangeArrowheads="1"/>
              </p:cNvSpPr>
              <p:nvPr/>
            </p:nvSpPr>
            <p:spPr bwMode="auto">
              <a:xfrm>
                <a:off x="5151" y="3686"/>
                <a:ext cx="423" cy="40"/>
              </a:xfrm>
              <a:prstGeom prst="ellipse">
                <a:avLst/>
              </a:prstGeom>
              <a:solidFill>
                <a:srgbClr val="0000FF"/>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654" name="Group 456"/>
              <p:cNvGrpSpPr>
                <a:grpSpLocks/>
              </p:cNvGrpSpPr>
              <p:nvPr/>
            </p:nvGrpSpPr>
            <p:grpSpPr bwMode="auto">
              <a:xfrm>
                <a:off x="5147" y="3691"/>
                <a:ext cx="21" cy="15"/>
                <a:chOff x="5147" y="3691"/>
                <a:chExt cx="21" cy="15"/>
              </a:xfrm>
            </p:grpSpPr>
            <p:sp>
              <p:nvSpPr>
                <p:cNvPr id="9669" name="Freeform 454"/>
                <p:cNvSpPr>
                  <a:spLocks/>
                </p:cNvSpPr>
                <p:nvPr/>
              </p:nvSpPr>
              <p:spPr bwMode="auto">
                <a:xfrm>
                  <a:off x="5147" y="3691"/>
                  <a:ext cx="21" cy="15"/>
                </a:xfrm>
                <a:custGeom>
                  <a:avLst/>
                  <a:gdLst>
                    <a:gd name="T0" fmla="*/ 20 w 21"/>
                    <a:gd name="T1" fmla="*/ 14 h 15"/>
                    <a:gd name="T2" fmla="*/ 20 w 21"/>
                    <a:gd name="T3" fmla="*/ 0 h 15"/>
                    <a:gd name="T4" fmla="*/ 0 w 21"/>
                    <a:gd name="T5" fmla="*/ 0 h 15"/>
                    <a:gd name="T6" fmla="*/ 0 w 21"/>
                    <a:gd name="T7" fmla="*/ 14 h 15"/>
                    <a:gd name="T8" fmla="*/ 20 w 21"/>
                    <a:gd name="T9" fmla="*/ 14 h 15"/>
                    <a:gd name="T10" fmla="*/ 0 60000 65536"/>
                    <a:gd name="T11" fmla="*/ 0 60000 65536"/>
                    <a:gd name="T12" fmla="*/ 0 60000 65536"/>
                    <a:gd name="T13" fmla="*/ 0 60000 65536"/>
                    <a:gd name="T14" fmla="*/ 0 60000 65536"/>
                    <a:gd name="T15" fmla="*/ 0 w 21"/>
                    <a:gd name="T16" fmla="*/ 0 h 15"/>
                    <a:gd name="T17" fmla="*/ 21 w 21"/>
                    <a:gd name="T18" fmla="*/ 15 h 15"/>
                  </a:gdLst>
                  <a:ahLst/>
                  <a:cxnLst>
                    <a:cxn ang="T10">
                      <a:pos x="T0" y="T1"/>
                    </a:cxn>
                    <a:cxn ang="T11">
                      <a:pos x="T2" y="T3"/>
                    </a:cxn>
                    <a:cxn ang="T12">
                      <a:pos x="T4" y="T5"/>
                    </a:cxn>
                    <a:cxn ang="T13">
                      <a:pos x="T6" y="T7"/>
                    </a:cxn>
                    <a:cxn ang="T14">
                      <a:pos x="T8" y="T9"/>
                    </a:cxn>
                  </a:cxnLst>
                  <a:rect l="T15" t="T16" r="T17" b="T18"/>
                  <a:pathLst>
                    <a:path w="21" h="15">
                      <a:moveTo>
                        <a:pt x="20" y="14"/>
                      </a:moveTo>
                      <a:lnTo>
                        <a:pt x="20" y="0"/>
                      </a:lnTo>
                      <a:lnTo>
                        <a:pt x="0" y="0"/>
                      </a:lnTo>
                      <a:lnTo>
                        <a:pt x="0" y="14"/>
                      </a:lnTo>
                      <a:lnTo>
                        <a:pt x="20" y="14"/>
                      </a:lnTo>
                    </a:path>
                  </a:pathLst>
                </a:custGeom>
                <a:solidFill>
                  <a:srgbClr val="0000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70" name="Line 455"/>
                <p:cNvSpPr>
                  <a:spLocks noChangeShapeType="1"/>
                </p:cNvSpPr>
                <p:nvPr/>
              </p:nvSpPr>
              <p:spPr bwMode="auto">
                <a:xfrm>
                  <a:off x="5149" y="3694"/>
                  <a:ext cx="0" cy="9"/>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655" name="Group 459"/>
              <p:cNvGrpSpPr>
                <a:grpSpLocks/>
              </p:cNvGrpSpPr>
              <p:nvPr/>
            </p:nvGrpSpPr>
            <p:grpSpPr bwMode="auto">
              <a:xfrm>
                <a:off x="5559" y="3692"/>
                <a:ext cx="19" cy="14"/>
                <a:chOff x="5559" y="3692"/>
                <a:chExt cx="19" cy="14"/>
              </a:xfrm>
            </p:grpSpPr>
            <p:sp>
              <p:nvSpPr>
                <p:cNvPr id="9667" name="Freeform 457"/>
                <p:cNvSpPr>
                  <a:spLocks/>
                </p:cNvSpPr>
                <p:nvPr/>
              </p:nvSpPr>
              <p:spPr bwMode="auto">
                <a:xfrm>
                  <a:off x="5559" y="3692"/>
                  <a:ext cx="19" cy="14"/>
                </a:xfrm>
                <a:custGeom>
                  <a:avLst/>
                  <a:gdLst>
                    <a:gd name="T0" fmla="*/ 0 w 19"/>
                    <a:gd name="T1" fmla="*/ 13 h 14"/>
                    <a:gd name="T2" fmla="*/ 0 w 19"/>
                    <a:gd name="T3" fmla="*/ 0 h 14"/>
                    <a:gd name="T4" fmla="*/ 18 w 19"/>
                    <a:gd name="T5" fmla="*/ 0 h 14"/>
                    <a:gd name="T6" fmla="*/ 18 w 19"/>
                    <a:gd name="T7" fmla="*/ 13 h 14"/>
                    <a:gd name="T8" fmla="*/ 0 w 19"/>
                    <a:gd name="T9" fmla="*/ 13 h 14"/>
                    <a:gd name="T10" fmla="*/ 0 60000 65536"/>
                    <a:gd name="T11" fmla="*/ 0 60000 65536"/>
                    <a:gd name="T12" fmla="*/ 0 60000 65536"/>
                    <a:gd name="T13" fmla="*/ 0 60000 65536"/>
                    <a:gd name="T14" fmla="*/ 0 60000 65536"/>
                    <a:gd name="T15" fmla="*/ 0 w 19"/>
                    <a:gd name="T16" fmla="*/ 0 h 14"/>
                    <a:gd name="T17" fmla="*/ 19 w 19"/>
                    <a:gd name="T18" fmla="*/ 14 h 14"/>
                  </a:gdLst>
                  <a:ahLst/>
                  <a:cxnLst>
                    <a:cxn ang="T10">
                      <a:pos x="T0" y="T1"/>
                    </a:cxn>
                    <a:cxn ang="T11">
                      <a:pos x="T2" y="T3"/>
                    </a:cxn>
                    <a:cxn ang="T12">
                      <a:pos x="T4" y="T5"/>
                    </a:cxn>
                    <a:cxn ang="T13">
                      <a:pos x="T6" y="T7"/>
                    </a:cxn>
                    <a:cxn ang="T14">
                      <a:pos x="T8" y="T9"/>
                    </a:cxn>
                  </a:cxnLst>
                  <a:rect l="T15" t="T16" r="T17" b="T18"/>
                  <a:pathLst>
                    <a:path w="19" h="14">
                      <a:moveTo>
                        <a:pt x="0" y="13"/>
                      </a:moveTo>
                      <a:lnTo>
                        <a:pt x="0" y="0"/>
                      </a:lnTo>
                      <a:lnTo>
                        <a:pt x="18" y="0"/>
                      </a:lnTo>
                      <a:lnTo>
                        <a:pt x="18" y="13"/>
                      </a:lnTo>
                      <a:lnTo>
                        <a:pt x="0" y="13"/>
                      </a:lnTo>
                    </a:path>
                  </a:pathLst>
                </a:custGeom>
                <a:solidFill>
                  <a:srgbClr val="0000FF"/>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68" name="Line 458"/>
                <p:cNvSpPr>
                  <a:spLocks noChangeShapeType="1"/>
                </p:cNvSpPr>
                <p:nvPr/>
              </p:nvSpPr>
              <p:spPr bwMode="auto">
                <a:xfrm>
                  <a:off x="5578" y="3695"/>
                  <a:ext cx="0" cy="1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656" name="Oval 460"/>
              <p:cNvSpPr>
                <a:spLocks noChangeArrowheads="1"/>
              </p:cNvSpPr>
              <p:nvPr/>
            </p:nvSpPr>
            <p:spPr bwMode="auto">
              <a:xfrm>
                <a:off x="5151" y="3668"/>
                <a:ext cx="425" cy="39"/>
              </a:xfrm>
              <a:prstGeom prst="ellipse">
                <a:avLst/>
              </a:prstGeom>
              <a:solidFill>
                <a:srgbClr val="0000FF"/>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57" name="Freeform 461"/>
              <p:cNvSpPr>
                <a:spLocks/>
              </p:cNvSpPr>
              <p:nvPr/>
            </p:nvSpPr>
            <p:spPr bwMode="auto">
              <a:xfrm>
                <a:off x="5302" y="3730"/>
                <a:ext cx="27" cy="165"/>
              </a:xfrm>
              <a:custGeom>
                <a:avLst/>
                <a:gdLst>
                  <a:gd name="T0" fmla="*/ 0 w 27"/>
                  <a:gd name="T1" fmla="*/ 0 h 165"/>
                  <a:gd name="T2" fmla="*/ 0 w 27"/>
                  <a:gd name="T3" fmla="*/ 163 h 165"/>
                  <a:gd name="T4" fmla="*/ 26 w 27"/>
                  <a:gd name="T5" fmla="*/ 164 h 165"/>
                  <a:gd name="T6" fmla="*/ 26 w 27"/>
                  <a:gd name="T7" fmla="*/ 0 h 165"/>
                  <a:gd name="T8" fmla="*/ 0 w 27"/>
                  <a:gd name="T9" fmla="*/ 0 h 165"/>
                  <a:gd name="T10" fmla="*/ 0 60000 65536"/>
                  <a:gd name="T11" fmla="*/ 0 60000 65536"/>
                  <a:gd name="T12" fmla="*/ 0 60000 65536"/>
                  <a:gd name="T13" fmla="*/ 0 60000 65536"/>
                  <a:gd name="T14" fmla="*/ 0 60000 65536"/>
                  <a:gd name="T15" fmla="*/ 0 w 27"/>
                  <a:gd name="T16" fmla="*/ 0 h 165"/>
                  <a:gd name="T17" fmla="*/ 27 w 27"/>
                  <a:gd name="T18" fmla="*/ 165 h 165"/>
                </a:gdLst>
                <a:ahLst/>
                <a:cxnLst>
                  <a:cxn ang="T10">
                    <a:pos x="T0" y="T1"/>
                  </a:cxn>
                  <a:cxn ang="T11">
                    <a:pos x="T2" y="T3"/>
                  </a:cxn>
                  <a:cxn ang="T12">
                    <a:pos x="T4" y="T5"/>
                  </a:cxn>
                  <a:cxn ang="T13">
                    <a:pos x="T6" y="T7"/>
                  </a:cxn>
                  <a:cxn ang="T14">
                    <a:pos x="T8" y="T9"/>
                  </a:cxn>
                </a:cxnLst>
                <a:rect l="T15" t="T16" r="T17" b="T18"/>
                <a:pathLst>
                  <a:path w="27" h="165">
                    <a:moveTo>
                      <a:pt x="0" y="0"/>
                    </a:moveTo>
                    <a:lnTo>
                      <a:pt x="0" y="163"/>
                    </a:lnTo>
                    <a:lnTo>
                      <a:pt x="26" y="164"/>
                    </a:lnTo>
                    <a:lnTo>
                      <a:pt x="26" y="0"/>
                    </a:lnTo>
                    <a:lnTo>
                      <a:pt x="0" y="0"/>
                    </a:lnTo>
                  </a:path>
                </a:pathLst>
              </a:custGeom>
              <a:solidFill>
                <a:srgbClr val="E0E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58" name="Freeform 462"/>
              <p:cNvSpPr>
                <a:spLocks/>
              </p:cNvSpPr>
              <p:nvPr/>
            </p:nvSpPr>
            <p:spPr bwMode="auto">
              <a:xfrm>
                <a:off x="5296" y="3709"/>
                <a:ext cx="29" cy="22"/>
              </a:xfrm>
              <a:custGeom>
                <a:avLst/>
                <a:gdLst>
                  <a:gd name="T0" fmla="*/ 28 w 29"/>
                  <a:gd name="T1" fmla="*/ 1 h 22"/>
                  <a:gd name="T2" fmla="*/ 28 w 29"/>
                  <a:gd name="T3" fmla="*/ 21 h 22"/>
                  <a:gd name="T4" fmla="*/ 0 w 29"/>
                  <a:gd name="T5" fmla="*/ 21 h 22"/>
                  <a:gd name="T6" fmla="*/ 0 w 29"/>
                  <a:gd name="T7" fmla="*/ 0 h 22"/>
                  <a:gd name="T8" fmla="*/ 28 w 29"/>
                  <a:gd name="T9" fmla="*/ 1 h 22"/>
                  <a:gd name="T10" fmla="*/ 0 60000 65536"/>
                  <a:gd name="T11" fmla="*/ 0 60000 65536"/>
                  <a:gd name="T12" fmla="*/ 0 60000 65536"/>
                  <a:gd name="T13" fmla="*/ 0 60000 65536"/>
                  <a:gd name="T14" fmla="*/ 0 60000 65536"/>
                  <a:gd name="T15" fmla="*/ 0 w 29"/>
                  <a:gd name="T16" fmla="*/ 0 h 22"/>
                  <a:gd name="T17" fmla="*/ 29 w 29"/>
                  <a:gd name="T18" fmla="*/ 22 h 22"/>
                </a:gdLst>
                <a:ahLst/>
                <a:cxnLst>
                  <a:cxn ang="T10">
                    <a:pos x="T0" y="T1"/>
                  </a:cxn>
                  <a:cxn ang="T11">
                    <a:pos x="T2" y="T3"/>
                  </a:cxn>
                  <a:cxn ang="T12">
                    <a:pos x="T4" y="T5"/>
                  </a:cxn>
                  <a:cxn ang="T13">
                    <a:pos x="T6" y="T7"/>
                  </a:cxn>
                  <a:cxn ang="T14">
                    <a:pos x="T8" y="T9"/>
                  </a:cxn>
                </a:cxnLst>
                <a:rect l="T15" t="T16" r="T17" b="T18"/>
                <a:pathLst>
                  <a:path w="29" h="22">
                    <a:moveTo>
                      <a:pt x="28" y="1"/>
                    </a:moveTo>
                    <a:lnTo>
                      <a:pt x="28" y="21"/>
                    </a:lnTo>
                    <a:lnTo>
                      <a:pt x="0" y="21"/>
                    </a:lnTo>
                    <a:lnTo>
                      <a:pt x="0" y="0"/>
                    </a:lnTo>
                    <a:lnTo>
                      <a:pt x="28" y="1"/>
                    </a:lnTo>
                  </a:path>
                </a:pathLst>
              </a:custGeom>
              <a:solidFill>
                <a:srgbClr val="FFFF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59" name="Freeform 463"/>
              <p:cNvSpPr>
                <a:spLocks/>
              </p:cNvSpPr>
              <p:nvPr/>
            </p:nvSpPr>
            <p:spPr bwMode="auto">
              <a:xfrm>
                <a:off x="5296" y="3666"/>
                <a:ext cx="143" cy="44"/>
              </a:xfrm>
              <a:custGeom>
                <a:avLst/>
                <a:gdLst>
                  <a:gd name="T0" fmla="*/ 28 w 143"/>
                  <a:gd name="T1" fmla="*/ 43 h 44"/>
                  <a:gd name="T2" fmla="*/ 142 w 143"/>
                  <a:gd name="T3" fmla="*/ 1 h 44"/>
                  <a:gd name="T4" fmla="*/ 123 w 143"/>
                  <a:gd name="T5" fmla="*/ 0 h 44"/>
                  <a:gd name="T6" fmla="*/ 0 w 143"/>
                  <a:gd name="T7" fmla="*/ 43 h 44"/>
                  <a:gd name="T8" fmla="*/ 28 w 143"/>
                  <a:gd name="T9" fmla="*/ 43 h 44"/>
                  <a:gd name="T10" fmla="*/ 0 60000 65536"/>
                  <a:gd name="T11" fmla="*/ 0 60000 65536"/>
                  <a:gd name="T12" fmla="*/ 0 60000 65536"/>
                  <a:gd name="T13" fmla="*/ 0 60000 65536"/>
                  <a:gd name="T14" fmla="*/ 0 60000 65536"/>
                  <a:gd name="T15" fmla="*/ 0 w 143"/>
                  <a:gd name="T16" fmla="*/ 0 h 44"/>
                  <a:gd name="T17" fmla="*/ 143 w 143"/>
                  <a:gd name="T18" fmla="*/ 44 h 44"/>
                </a:gdLst>
                <a:ahLst/>
                <a:cxnLst>
                  <a:cxn ang="T10">
                    <a:pos x="T0" y="T1"/>
                  </a:cxn>
                  <a:cxn ang="T11">
                    <a:pos x="T2" y="T3"/>
                  </a:cxn>
                  <a:cxn ang="T12">
                    <a:pos x="T4" y="T5"/>
                  </a:cxn>
                  <a:cxn ang="T13">
                    <a:pos x="T6" y="T7"/>
                  </a:cxn>
                  <a:cxn ang="T14">
                    <a:pos x="T8" y="T9"/>
                  </a:cxn>
                </a:cxnLst>
                <a:rect l="T15" t="T16" r="T17" b="T18"/>
                <a:pathLst>
                  <a:path w="143" h="44">
                    <a:moveTo>
                      <a:pt x="28" y="43"/>
                    </a:moveTo>
                    <a:lnTo>
                      <a:pt x="142" y="1"/>
                    </a:lnTo>
                    <a:lnTo>
                      <a:pt x="123" y="0"/>
                    </a:lnTo>
                    <a:lnTo>
                      <a:pt x="0" y="43"/>
                    </a:lnTo>
                    <a:lnTo>
                      <a:pt x="28" y="43"/>
                    </a:lnTo>
                  </a:path>
                </a:pathLst>
              </a:custGeom>
              <a:solidFill>
                <a:srgbClr val="FFFF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660" name="Group 470"/>
              <p:cNvGrpSpPr>
                <a:grpSpLocks/>
              </p:cNvGrpSpPr>
              <p:nvPr/>
            </p:nvGrpSpPr>
            <p:grpSpPr bwMode="auto">
              <a:xfrm>
                <a:off x="5264" y="3635"/>
                <a:ext cx="210" cy="56"/>
                <a:chOff x="5264" y="3635"/>
                <a:chExt cx="210" cy="56"/>
              </a:xfrm>
            </p:grpSpPr>
            <p:sp>
              <p:nvSpPr>
                <p:cNvPr id="9661" name="Freeform 464"/>
                <p:cNvSpPr>
                  <a:spLocks/>
                </p:cNvSpPr>
                <p:nvPr/>
              </p:nvSpPr>
              <p:spPr bwMode="auto">
                <a:xfrm>
                  <a:off x="5390" y="3663"/>
                  <a:ext cx="84" cy="28"/>
                </a:xfrm>
                <a:custGeom>
                  <a:avLst/>
                  <a:gdLst>
                    <a:gd name="T0" fmla="*/ 13 w 84"/>
                    <a:gd name="T1" fmla="*/ 1 h 28"/>
                    <a:gd name="T2" fmla="*/ 5 w 84"/>
                    <a:gd name="T3" fmla="*/ 5 h 28"/>
                    <a:gd name="T4" fmla="*/ 2 w 84"/>
                    <a:gd name="T5" fmla="*/ 11 h 28"/>
                    <a:gd name="T6" fmla="*/ 0 w 84"/>
                    <a:gd name="T7" fmla="*/ 15 h 28"/>
                    <a:gd name="T8" fmla="*/ 0 w 84"/>
                    <a:gd name="T9" fmla="*/ 19 h 28"/>
                    <a:gd name="T10" fmla="*/ 32 w 84"/>
                    <a:gd name="T11" fmla="*/ 25 h 28"/>
                    <a:gd name="T12" fmla="*/ 45 w 84"/>
                    <a:gd name="T13" fmla="*/ 27 h 28"/>
                    <a:gd name="T14" fmla="*/ 60 w 84"/>
                    <a:gd name="T15" fmla="*/ 27 h 28"/>
                    <a:gd name="T16" fmla="*/ 72 w 84"/>
                    <a:gd name="T17" fmla="*/ 25 h 28"/>
                    <a:gd name="T18" fmla="*/ 80 w 84"/>
                    <a:gd name="T19" fmla="*/ 19 h 28"/>
                    <a:gd name="T20" fmla="*/ 83 w 84"/>
                    <a:gd name="T21" fmla="*/ 14 h 28"/>
                    <a:gd name="T22" fmla="*/ 81 w 84"/>
                    <a:gd name="T23" fmla="*/ 0 h 28"/>
                    <a:gd name="T24" fmla="*/ 13 w 84"/>
                    <a:gd name="T25" fmla="*/ 1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4"/>
                    <a:gd name="T40" fmla="*/ 0 h 28"/>
                    <a:gd name="T41" fmla="*/ 84 w 84"/>
                    <a:gd name="T42" fmla="*/ 28 h 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4" h="28">
                      <a:moveTo>
                        <a:pt x="13" y="1"/>
                      </a:moveTo>
                      <a:lnTo>
                        <a:pt x="5" y="5"/>
                      </a:lnTo>
                      <a:lnTo>
                        <a:pt x="2" y="11"/>
                      </a:lnTo>
                      <a:lnTo>
                        <a:pt x="0" y="15"/>
                      </a:lnTo>
                      <a:lnTo>
                        <a:pt x="0" y="19"/>
                      </a:lnTo>
                      <a:lnTo>
                        <a:pt x="32" y="25"/>
                      </a:lnTo>
                      <a:lnTo>
                        <a:pt x="45" y="27"/>
                      </a:lnTo>
                      <a:lnTo>
                        <a:pt x="60" y="27"/>
                      </a:lnTo>
                      <a:lnTo>
                        <a:pt x="72" y="25"/>
                      </a:lnTo>
                      <a:lnTo>
                        <a:pt x="80" y="19"/>
                      </a:lnTo>
                      <a:lnTo>
                        <a:pt x="83" y="14"/>
                      </a:lnTo>
                      <a:lnTo>
                        <a:pt x="81" y="0"/>
                      </a:lnTo>
                      <a:lnTo>
                        <a:pt x="13" y="1"/>
                      </a:lnTo>
                    </a:path>
                  </a:pathLst>
                </a:custGeom>
                <a:solidFill>
                  <a:srgbClr val="E0E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62" name="Freeform 465"/>
                <p:cNvSpPr>
                  <a:spLocks/>
                </p:cNvSpPr>
                <p:nvPr/>
              </p:nvSpPr>
              <p:spPr bwMode="auto">
                <a:xfrm>
                  <a:off x="5404" y="3655"/>
                  <a:ext cx="65" cy="15"/>
                </a:xfrm>
                <a:custGeom>
                  <a:avLst/>
                  <a:gdLst>
                    <a:gd name="T0" fmla="*/ 0 w 65"/>
                    <a:gd name="T1" fmla="*/ 8 h 15"/>
                    <a:gd name="T2" fmla="*/ 21 w 65"/>
                    <a:gd name="T3" fmla="*/ 12 h 15"/>
                    <a:gd name="T4" fmla="*/ 37 w 65"/>
                    <a:gd name="T5" fmla="*/ 14 h 15"/>
                    <a:gd name="T6" fmla="*/ 59 w 65"/>
                    <a:gd name="T7" fmla="*/ 12 h 15"/>
                    <a:gd name="T8" fmla="*/ 64 w 65"/>
                    <a:gd name="T9" fmla="*/ 8 h 15"/>
                    <a:gd name="T10" fmla="*/ 64 w 65"/>
                    <a:gd name="T11" fmla="*/ 3 h 15"/>
                    <a:gd name="T12" fmla="*/ 53 w 65"/>
                    <a:gd name="T13" fmla="*/ 1 h 15"/>
                    <a:gd name="T14" fmla="*/ 39 w 65"/>
                    <a:gd name="T15" fmla="*/ 0 h 15"/>
                    <a:gd name="T16" fmla="*/ 19 w 65"/>
                    <a:gd name="T17" fmla="*/ 2 h 15"/>
                    <a:gd name="T18" fmla="*/ 2 w 65"/>
                    <a:gd name="T19" fmla="*/ 4 h 15"/>
                    <a:gd name="T20" fmla="*/ 0 w 65"/>
                    <a:gd name="T21" fmla="*/ 8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5"/>
                    <a:gd name="T34" fmla="*/ 0 h 15"/>
                    <a:gd name="T35" fmla="*/ 65 w 65"/>
                    <a:gd name="T36" fmla="*/ 15 h 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5" h="15">
                      <a:moveTo>
                        <a:pt x="0" y="8"/>
                      </a:moveTo>
                      <a:lnTo>
                        <a:pt x="21" y="12"/>
                      </a:lnTo>
                      <a:lnTo>
                        <a:pt x="37" y="14"/>
                      </a:lnTo>
                      <a:lnTo>
                        <a:pt x="59" y="12"/>
                      </a:lnTo>
                      <a:lnTo>
                        <a:pt x="64" y="8"/>
                      </a:lnTo>
                      <a:lnTo>
                        <a:pt x="64" y="3"/>
                      </a:lnTo>
                      <a:lnTo>
                        <a:pt x="53" y="1"/>
                      </a:lnTo>
                      <a:lnTo>
                        <a:pt x="39" y="0"/>
                      </a:lnTo>
                      <a:lnTo>
                        <a:pt x="19" y="2"/>
                      </a:lnTo>
                      <a:lnTo>
                        <a:pt x="2" y="4"/>
                      </a:lnTo>
                      <a:lnTo>
                        <a:pt x="0" y="8"/>
                      </a:lnTo>
                    </a:path>
                  </a:pathLst>
                </a:custGeom>
                <a:solidFill>
                  <a:srgbClr val="A0A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63" name="Freeform 466"/>
                <p:cNvSpPr>
                  <a:spLocks/>
                </p:cNvSpPr>
                <p:nvPr/>
              </p:nvSpPr>
              <p:spPr bwMode="auto">
                <a:xfrm>
                  <a:off x="5264" y="3635"/>
                  <a:ext cx="105" cy="38"/>
                </a:xfrm>
                <a:custGeom>
                  <a:avLst/>
                  <a:gdLst>
                    <a:gd name="T0" fmla="*/ 79 w 105"/>
                    <a:gd name="T1" fmla="*/ 37 h 38"/>
                    <a:gd name="T2" fmla="*/ 0 w 105"/>
                    <a:gd name="T3" fmla="*/ 16 h 38"/>
                    <a:gd name="T4" fmla="*/ 6 w 105"/>
                    <a:gd name="T5" fmla="*/ 8 h 38"/>
                    <a:gd name="T6" fmla="*/ 14 w 105"/>
                    <a:gd name="T7" fmla="*/ 3 h 38"/>
                    <a:gd name="T8" fmla="*/ 24 w 105"/>
                    <a:gd name="T9" fmla="*/ 0 h 38"/>
                    <a:gd name="T10" fmla="*/ 35 w 105"/>
                    <a:gd name="T11" fmla="*/ 0 h 38"/>
                    <a:gd name="T12" fmla="*/ 46 w 105"/>
                    <a:gd name="T13" fmla="*/ 0 h 38"/>
                    <a:gd name="T14" fmla="*/ 56 w 105"/>
                    <a:gd name="T15" fmla="*/ 2 h 38"/>
                    <a:gd name="T16" fmla="*/ 66 w 105"/>
                    <a:gd name="T17" fmla="*/ 6 h 38"/>
                    <a:gd name="T18" fmla="*/ 80 w 105"/>
                    <a:gd name="T19" fmla="*/ 13 h 38"/>
                    <a:gd name="T20" fmla="*/ 104 w 105"/>
                    <a:gd name="T21" fmla="*/ 27 h 38"/>
                    <a:gd name="T22" fmla="*/ 79 w 105"/>
                    <a:gd name="T23" fmla="*/ 37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5"/>
                    <a:gd name="T37" fmla="*/ 0 h 38"/>
                    <a:gd name="T38" fmla="*/ 105 w 105"/>
                    <a:gd name="T39" fmla="*/ 38 h 3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5" h="38">
                      <a:moveTo>
                        <a:pt x="79" y="37"/>
                      </a:moveTo>
                      <a:lnTo>
                        <a:pt x="0" y="16"/>
                      </a:lnTo>
                      <a:lnTo>
                        <a:pt x="6" y="8"/>
                      </a:lnTo>
                      <a:lnTo>
                        <a:pt x="14" y="3"/>
                      </a:lnTo>
                      <a:lnTo>
                        <a:pt x="24" y="0"/>
                      </a:lnTo>
                      <a:lnTo>
                        <a:pt x="35" y="0"/>
                      </a:lnTo>
                      <a:lnTo>
                        <a:pt x="46" y="0"/>
                      </a:lnTo>
                      <a:lnTo>
                        <a:pt x="56" y="2"/>
                      </a:lnTo>
                      <a:lnTo>
                        <a:pt x="66" y="6"/>
                      </a:lnTo>
                      <a:lnTo>
                        <a:pt x="80" y="13"/>
                      </a:lnTo>
                      <a:lnTo>
                        <a:pt x="104" y="27"/>
                      </a:lnTo>
                      <a:lnTo>
                        <a:pt x="79" y="37"/>
                      </a:lnTo>
                    </a:path>
                  </a:pathLst>
                </a:custGeom>
                <a:solidFill>
                  <a:srgbClr val="FFFF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64" name="Freeform 467"/>
                <p:cNvSpPr>
                  <a:spLocks/>
                </p:cNvSpPr>
                <p:nvPr/>
              </p:nvSpPr>
              <p:spPr bwMode="auto">
                <a:xfrm>
                  <a:off x="5348" y="3658"/>
                  <a:ext cx="61" cy="28"/>
                </a:xfrm>
                <a:custGeom>
                  <a:avLst/>
                  <a:gdLst>
                    <a:gd name="T0" fmla="*/ 15 w 61"/>
                    <a:gd name="T1" fmla="*/ 26 h 28"/>
                    <a:gd name="T2" fmla="*/ 0 w 61"/>
                    <a:gd name="T3" fmla="*/ 16 h 28"/>
                    <a:gd name="T4" fmla="*/ 0 w 61"/>
                    <a:gd name="T5" fmla="*/ 11 h 28"/>
                    <a:gd name="T6" fmla="*/ 4 w 61"/>
                    <a:gd name="T7" fmla="*/ 4 h 28"/>
                    <a:gd name="T8" fmla="*/ 12 w 61"/>
                    <a:gd name="T9" fmla="*/ 0 h 28"/>
                    <a:gd name="T10" fmla="*/ 60 w 61"/>
                    <a:gd name="T11" fmla="*/ 1 h 28"/>
                    <a:gd name="T12" fmla="*/ 50 w 61"/>
                    <a:gd name="T13" fmla="*/ 9 h 28"/>
                    <a:gd name="T14" fmla="*/ 43 w 61"/>
                    <a:gd name="T15" fmla="*/ 16 h 28"/>
                    <a:gd name="T16" fmla="*/ 46 w 61"/>
                    <a:gd name="T17" fmla="*/ 23 h 28"/>
                    <a:gd name="T18" fmla="*/ 37 w 61"/>
                    <a:gd name="T19" fmla="*/ 27 h 28"/>
                    <a:gd name="T20" fmla="*/ 15 w 61"/>
                    <a:gd name="T21" fmla="*/ 26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
                    <a:gd name="T34" fmla="*/ 0 h 28"/>
                    <a:gd name="T35" fmla="*/ 61 w 61"/>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 h="28">
                      <a:moveTo>
                        <a:pt x="15" y="26"/>
                      </a:moveTo>
                      <a:lnTo>
                        <a:pt x="0" y="16"/>
                      </a:lnTo>
                      <a:lnTo>
                        <a:pt x="0" y="11"/>
                      </a:lnTo>
                      <a:lnTo>
                        <a:pt x="4" y="4"/>
                      </a:lnTo>
                      <a:lnTo>
                        <a:pt x="12" y="0"/>
                      </a:lnTo>
                      <a:lnTo>
                        <a:pt x="60" y="1"/>
                      </a:lnTo>
                      <a:lnTo>
                        <a:pt x="50" y="9"/>
                      </a:lnTo>
                      <a:lnTo>
                        <a:pt x="43" y="16"/>
                      </a:lnTo>
                      <a:lnTo>
                        <a:pt x="46" y="23"/>
                      </a:lnTo>
                      <a:lnTo>
                        <a:pt x="37" y="27"/>
                      </a:lnTo>
                      <a:lnTo>
                        <a:pt x="15" y="26"/>
                      </a:lnTo>
                    </a:path>
                  </a:pathLst>
                </a:custGeom>
                <a:solidFill>
                  <a:srgbClr val="FFFF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65" name="Freeform 468"/>
                <p:cNvSpPr>
                  <a:spLocks/>
                </p:cNvSpPr>
                <p:nvPr/>
              </p:nvSpPr>
              <p:spPr bwMode="auto">
                <a:xfrm>
                  <a:off x="5265" y="3646"/>
                  <a:ext cx="83" cy="31"/>
                </a:xfrm>
                <a:custGeom>
                  <a:avLst/>
                  <a:gdLst>
                    <a:gd name="T0" fmla="*/ 82 w 83"/>
                    <a:gd name="T1" fmla="*/ 30 h 31"/>
                    <a:gd name="T2" fmla="*/ 64 w 83"/>
                    <a:gd name="T3" fmla="*/ 15 h 31"/>
                    <a:gd name="T4" fmla="*/ 52 w 83"/>
                    <a:gd name="T5" fmla="*/ 8 h 31"/>
                    <a:gd name="T6" fmla="*/ 39 w 83"/>
                    <a:gd name="T7" fmla="*/ 4 h 31"/>
                    <a:gd name="T8" fmla="*/ 26 w 83"/>
                    <a:gd name="T9" fmla="*/ 1 h 31"/>
                    <a:gd name="T10" fmla="*/ 15 w 83"/>
                    <a:gd name="T11" fmla="*/ 0 h 31"/>
                    <a:gd name="T12" fmla="*/ 5 w 83"/>
                    <a:gd name="T13" fmla="*/ 1 h 31"/>
                    <a:gd name="T14" fmla="*/ 0 w 83"/>
                    <a:gd name="T15" fmla="*/ 5 h 31"/>
                    <a:gd name="T16" fmla="*/ 0 w 83"/>
                    <a:gd name="T17" fmla="*/ 9 h 31"/>
                    <a:gd name="T18" fmla="*/ 2 w 83"/>
                    <a:gd name="T19" fmla="*/ 15 h 31"/>
                    <a:gd name="T20" fmla="*/ 8 w 83"/>
                    <a:gd name="T21" fmla="*/ 21 h 31"/>
                    <a:gd name="T22" fmla="*/ 21 w 83"/>
                    <a:gd name="T23" fmla="*/ 25 h 31"/>
                    <a:gd name="T24" fmla="*/ 32 w 83"/>
                    <a:gd name="T25" fmla="*/ 27 h 31"/>
                    <a:gd name="T26" fmla="*/ 43 w 83"/>
                    <a:gd name="T27" fmla="*/ 26 h 31"/>
                    <a:gd name="T28" fmla="*/ 55 w 83"/>
                    <a:gd name="T29" fmla="*/ 26 h 31"/>
                    <a:gd name="T30" fmla="*/ 68 w 83"/>
                    <a:gd name="T31" fmla="*/ 28 h 31"/>
                    <a:gd name="T32" fmla="*/ 82 w 83"/>
                    <a:gd name="T33" fmla="*/ 30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31"/>
                    <a:gd name="T53" fmla="*/ 83 w 83"/>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31">
                      <a:moveTo>
                        <a:pt x="82" y="30"/>
                      </a:moveTo>
                      <a:lnTo>
                        <a:pt x="64" y="15"/>
                      </a:lnTo>
                      <a:lnTo>
                        <a:pt x="52" y="8"/>
                      </a:lnTo>
                      <a:lnTo>
                        <a:pt x="39" y="4"/>
                      </a:lnTo>
                      <a:lnTo>
                        <a:pt x="26" y="1"/>
                      </a:lnTo>
                      <a:lnTo>
                        <a:pt x="15" y="0"/>
                      </a:lnTo>
                      <a:lnTo>
                        <a:pt x="5" y="1"/>
                      </a:lnTo>
                      <a:lnTo>
                        <a:pt x="0" y="5"/>
                      </a:lnTo>
                      <a:lnTo>
                        <a:pt x="0" y="9"/>
                      </a:lnTo>
                      <a:lnTo>
                        <a:pt x="2" y="15"/>
                      </a:lnTo>
                      <a:lnTo>
                        <a:pt x="8" y="21"/>
                      </a:lnTo>
                      <a:lnTo>
                        <a:pt x="21" y="25"/>
                      </a:lnTo>
                      <a:lnTo>
                        <a:pt x="32" y="27"/>
                      </a:lnTo>
                      <a:lnTo>
                        <a:pt x="43" y="26"/>
                      </a:lnTo>
                      <a:lnTo>
                        <a:pt x="55" y="26"/>
                      </a:lnTo>
                      <a:lnTo>
                        <a:pt x="68" y="28"/>
                      </a:lnTo>
                      <a:lnTo>
                        <a:pt x="82" y="30"/>
                      </a:lnTo>
                    </a:path>
                  </a:pathLst>
                </a:custGeom>
                <a:solidFill>
                  <a:srgbClr val="A0A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66" name="Freeform 469"/>
                <p:cNvSpPr>
                  <a:spLocks/>
                </p:cNvSpPr>
                <p:nvPr/>
              </p:nvSpPr>
              <p:spPr bwMode="auto">
                <a:xfrm>
                  <a:off x="5377" y="3658"/>
                  <a:ext cx="10" cy="28"/>
                </a:xfrm>
                <a:custGeom>
                  <a:avLst/>
                  <a:gdLst>
                    <a:gd name="T0" fmla="*/ 9 w 10"/>
                    <a:gd name="T1" fmla="*/ 0 h 28"/>
                    <a:gd name="T2" fmla="*/ 1 w 10"/>
                    <a:gd name="T3" fmla="*/ 5 h 28"/>
                    <a:gd name="T4" fmla="*/ 0 w 10"/>
                    <a:gd name="T5" fmla="*/ 10 h 28"/>
                    <a:gd name="T6" fmla="*/ 0 w 10"/>
                    <a:gd name="T7" fmla="*/ 15 h 28"/>
                    <a:gd name="T8" fmla="*/ 2 w 10"/>
                    <a:gd name="T9" fmla="*/ 19 h 28"/>
                    <a:gd name="T10" fmla="*/ 8 w 10"/>
                    <a:gd name="T11" fmla="*/ 27 h 28"/>
                    <a:gd name="T12" fmla="*/ 0 60000 65536"/>
                    <a:gd name="T13" fmla="*/ 0 60000 65536"/>
                    <a:gd name="T14" fmla="*/ 0 60000 65536"/>
                    <a:gd name="T15" fmla="*/ 0 60000 65536"/>
                    <a:gd name="T16" fmla="*/ 0 60000 65536"/>
                    <a:gd name="T17" fmla="*/ 0 60000 65536"/>
                    <a:gd name="T18" fmla="*/ 0 w 10"/>
                    <a:gd name="T19" fmla="*/ 0 h 28"/>
                    <a:gd name="T20" fmla="*/ 10 w 10"/>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10" h="28">
                      <a:moveTo>
                        <a:pt x="9" y="0"/>
                      </a:moveTo>
                      <a:lnTo>
                        <a:pt x="1" y="5"/>
                      </a:lnTo>
                      <a:lnTo>
                        <a:pt x="0" y="10"/>
                      </a:lnTo>
                      <a:lnTo>
                        <a:pt x="0" y="15"/>
                      </a:lnTo>
                      <a:lnTo>
                        <a:pt x="2" y="19"/>
                      </a:lnTo>
                      <a:lnTo>
                        <a:pt x="8" y="27"/>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nvGrpSpPr>
            <p:cNvPr id="9627" name="Group 478"/>
            <p:cNvGrpSpPr>
              <a:grpSpLocks/>
            </p:cNvGrpSpPr>
            <p:nvPr/>
          </p:nvGrpSpPr>
          <p:grpSpPr bwMode="auto">
            <a:xfrm>
              <a:off x="4674" y="3846"/>
              <a:ext cx="711" cy="160"/>
              <a:chOff x="4674" y="3846"/>
              <a:chExt cx="711" cy="160"/>
            </a:xfrm>
          </p:grpSpPr>
          <p:grpSp>
            <p:nvGrpSpPr>
              <p:cNvPr id="9644" name="Group 475"/>
              <p:cNvGrpSpPr>
                <a:grpSpLocks/>
              </p:cNvGrpSpPr>
              <p:nvPr/>
            </p:nvGrpSpPr>
            <p:grpSpPr bwMode="auto">
              <a:xfrm>
                <a:off x="4674" y="3846"/>
                <a:ext cx="711" cy="160"/>
                <a:chOff x="4674" y="3846"/>
                <a:chExt cx="711" cy="160"/>
              </a:xfrm>
            </p:grpSpPr>
            <p:sp>
              <p:nvSpPr>
                <p:cNvPr id="9647" name="Freeform 472"/>
                <p:cNvSpPr>
                  <a:spLocks/>
                </p:cNvSpPr>
                <p:nvPr/>
              </p:nvSpPr>
              <p:spPr bwMode="auto">
                <a:xfrm>
                  <a:off x="4674" y="3915"/>
                  <a:ext cx="326" cy="91"/>
                </a:xfrm>
                <a:custGeom>
                  <a:avLst/>
                  <a:gdLst>
                    <a:gd name="T0" fmla="*/ 0 w 326"/>
                    <a:gd name="T1" fmla="*/ 0 h 91"/>
                    <a:gd name="T2" fmla="*/ 0 w 326"/>
                    <a:gd name="T3" fmla="*/ 50 h 91"/>
                    <a:gd name="T4" fmla="*/ 325 w 326"/>
                    <a:gd name="T5" fmla="*/ 90 h 91"/>
                    <a:gd name="T6" fmla="*/ 325 w 326"/>
                    <a:gd name="T7" fmla="*/ 30 h 91"/>
                    <a:gd name="T8" fmla="*/ 0 w 326"/>
                    <a:gd name="T9" fmla="*/ 0 h 91"/>
                    <a:gd name="T10" fmla="*/ 0 60000 65536"/>
                    <a:gd name="T11" fmla="*/ 0 60000 65536"/>
                    <a:gd name="T12" fmla="*/ 0 60000 65536"/>
                    <a:gd name="T13" fmla="*/ 0 60000 65536"/>
                    <a:gd name="T14" fmla="*/ 0 60000 65536"/>
                    <a:gd name="T15" fmla="*/ 0 w 326"/>
                    <a:gd name="T16" fmla="*/ 0 h 91"/>
                    <a:gd name="T17" fmla="*/ 326 w 326"/>
                    <a:gd name="T18" fmla="*/ 91 h 91"/>
                  </a:gdLst>
                  <a:ahLst/>
                  <a:cxnLst>
                    <a:cxn ang="T10">
                      <a:pos x="T0" y="T1"/>
                    </a:cxn>
                    <a:cxn ang="T11">
                      <a:pos x="T2" y="T3"/>
                    </a:cxn>
                    <a:cxn ang="T12">
                      <a:pos x="T4" y="T5"/>
                    </a:cxn>
                    <a:cxn ang="T13">
                      <a:pos x="T6" y="T7"/>
                    </a:cxn>
                    <a:cxn ang="T14">
                      <a:pos x="T8" y="T9"/>
                    </a:cxn>
                  </a:cxnLst>
                  <a:rect l="T15" t="T16" r="T17" b="T18"/>
                  <a:pathLst>
                    <a:path w="326" h="91">
                      <a:moveTo>
                        <a:pt x="0" y="0"/>
                      </a:moveTo>
                      <a:lnTo>
                        <a:pt x="0" y="50"/>
                      </a:lnTo>
                      <a:lnTo>
                        <a:pt x="325" y="90"/>
                      </a:lnTo>
                      <a:lnTo>
                        <a:pt x="325" y="30"/>
                      </a:lnTo>
                      <a:lnTo>
                        <a:pt x="0" y="0"/>
                      </a:lnTo>
                    </a:path>
                  </a:pathLst>
                </a:custGeom>
                <a:solidFill>
                  <a:srgbClr val="E08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48" name="Freeform 473"/>
                <p:cNvSpPr>
                  <a:spLocks/>
                </p:cNvSpPr>
                <p:nvPr/>
              </p:nvSpPr>
              <p:spPr bwMode="auto">
                <a:xfrm>
                  <a:off x="4999" y="3857"/>
                  <a:ext cx="386" cy="149"/>
                </a:xfrm>
                <a:custGeom>
                  <a:avLst/>
                  <a:gdLst>
                    <a:gd name="T0" fmla="*/ 0 w 386"/>
                    <a:gd name="T1" fmla="*/ 148 h 149"/>
                    <a:gd name="T2" fmla="*/ 0 w 386"/>
                    <a:gd name="T3" fmla="*/ 88 h 149"/>
                    <a:gd name="T4" fmla="*/ 385 w 386"/>
                    <a:gd name="T5" fmla="*/ 0 h 149"/>
                    <a:gd name="T6" fmla="*/ 385 w 386"/>
                    <a:gd name="T7" fmla="*/ 48 h 149"/>
                    <a:gd name="T8" fmla="*/ 0 w 386"/>
                    <a:gd name="T9" fmla="*/ 148 h 149"/>
                    <a:gd name="T10" fmla="*/ 0 60000 65536"/>
                    <a:gd name="T11" fmla="*/ 0 60000 65536"/>
                    <a:gd name="T12" fmla="*/ 0 60000 65536"/>
                    <a:gd name="T13" fmla="*/ 0 60000 65536"/>
                    <a:gd name="T14" fmla="*/ 0 60000 65536"/>
                    <a:gd name="T15" fmla="*/ 0 w 386"/>
                    <a:gd name="T16" fmla="*/ 0 h 149"/>
                    <a:gd name="T17" fmla="*/ 386 w 386"/>
                    <a:gd name="T18" fmla="*/ 149 h 149"/>
                  </a:gdLst>
                  <a:ahLst/>
                  <a:cxnLst>
                    <a:cxn ang="T10">
                      <a:pos x="T0" y="T1"/>
                    </a:cxn>
                    <a:cxn ang="T11">
                      <a:pos x="T2" y="T3"/>
                    </a:cxn>
                    <a:cxn ang="T12">
                      <a:pos x="T4" y="T5"/>
                    </a:cxn>
                    <a:cxn ang="T13">
                      <a:pos x="T6" y="T7"/>
                    </a:cxn>
                    <a:cxn ang="T14">
                      <a:pos x="T8" y="T9"/>
                    </a:cxn>
                  </a:cxnLst>
                  <a:rect l="T15" t="T16" r="T17" b="T18"/>
                  <a:pathLst>
                    <a:path w="386" h="149">
                      <a:moveTo>
                        <a:pt x="0" y="148"/>
                      </a:moveTo>
                      <a:lnTo>
                        <a:pt x="0" y="88"/>
                      </a:lnTo>
                      <a:lnTo>
                        <a:pt x="385" y="0"/>
                      </a:lnTo>
                      <a:lnTo>
                        <a:pt x="385" y="48"/>
                      </a:lnTo>
                      <a:lnTo>
                        <a:pt x="0" y="148"/>
                      </a:lnTo>
                    </a:path>
                  </a:pathLst>
                </a:custGeom>
                <a:solidFill>
                  <a:srgbClr val="C06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49" name="Freeform 474"/>
                <p:cNvSpPr>
                  <a:spLocks/>
                </p:cNvSpPr>
                <p:nvPr/>
              </p:nvSpPr>
              <p:spPr bwMode="auto">
                <a:xfrm>
                  <a:off x="4674" y="3846"/>
                  <a:ext cx="711" cy="100"/>
                </a:xfrm>
                <a:custGeom>
                  <a:avLst/>
                  <a:gdLst>
                    <a:gd name="T0" fmla="*/ 0 w 711"/>
                    <a:gd name="T1" fmla="*/ 69 h 100"/>
                    <a:gd name="T2" fmla="*/ 325 w 711"/>
                    <a:gd name="T3" fmla="*/ 99 h 100"/>
                    <a:gd name="T4" fmla="*/ 710 w 711"/>
                    <a:gd name="T5" fmla="*/ 12 h 100"/>
                    <a:gd name="T6" fmla="*/ 444 w 711"/>
                    <a:gd name="T7" fmla="*/ 0 h 100"/>
                    <a:gd name="T8" fmla="*/ 0 w 711"/>
                    <a:gd name="T9" fmla="*/ 69 h 100"/>
                    <a:gd name="T10" fmla="*/ 0 60000 65536"/>
                    <a:gd name="T11" fmla="*/ 0 60000 65536"/>
                    <a:gd name="T12" fmla="*/ 0 60000 65536"/>
                    <a:gd name="T13" fmla="*/ 0 60000 65536"/>
                    <a:gd name="T14" fmla="*/ 0 60000 65536"/>
                    <a:gd name="T15" fmla="*/ 0 w 711"/>
                    <a:gd name="T16" fmla="*/ 0 h 100"/>
                    <a:gd name="T17" fmla="*/ 711 w 711"/>
                    <a:gd name="T18" fmla="*/ 100 h 100"/>
                  </a:gdLst>
                  <a:ahLst/>
                  <a:cxnLst>
                    <a:cxn ang="T10">
                      <a:pos x="T0" y="T1"/>
                    </a:cxn>
                    <a:cxn ang="T11">
                      <a:pos x="T2" y="T3"/>
                    </a:cxn>
                    <a:cxn ang="T12">
                      <a:pos x="T4" y="T5"/>
                    </a:cxn>
                    <a:cxn ang="T13">
                      <a:pos x="T6" y="T7"/>
                    </a:cxn>
                    <a:cxn ang="T14">
                      <a:pos x="T8" y="T9"/>
                    </a:cxn>
                  </a:cxnLst>
                  <a:rect l="T15" t="T16" r="T17" b="T18"/>
                  <a:pathLst>
                    <a:path w="711" h="100">
                      <a:moveTo>
                        <a:pt x="0" y="69"/>
                      </a:moveTo>
                      <a:lnTo>
                        <a:pt x="325" y="99"/>
                      </a:lnTo>
                      <a:lnTo>
                        <a:pt x="710" y="12"/>
                      </a:lnTo>
                      <a:lnTo>
                        <a:pt x="444" y="0"/>
                      </a:lnTo>
                      <a:lnTo>
                        <a:pt x="0" y="69"/>
                      </a:lnTo>
                    </a:path>
                  </a:pathLst>
                </a:custGeom>
                <a:solidFill>
                  <a:srgbClr val="FF8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645" name="Freeform 476"/>
              <p:cNvSpPr>
                <a:spLocks/>
              </p:cNvSpPr>
              <p:nvPr/>
            </p:nvSpPr>
            <p:spPr bwMode="auto">
              <a:xfrm>
                <a:off x="4819" y="3924"/>
                <a:ext cx="332" cy="65"/>
              </a:xfrm>
              <a:custGeom>
                <a:avLst/>
                <a:gdLst>
                  <a:gd name="T0" fmla="*/ 34 w 332"/>
                  <a:gd name="T1" fmla="*/ 64 h 65"/>
                  <a:gd name="T2" fmla="*/ 93 w 332"/>
                  <a:gd name="T3" fmla="*/ 12 h 65"/>
                  <a:gd name="T4" fmla="*/ 244 w 332"/>
                  <a:gd name="T5" fmla="*/ 7 h 65"/>
                  <a:gd name="T6" fmla="*/ 298 w 332"/>
                  <a:gd name="T7" fmla="*/ 51 h 65"/>
                  <a:gd name="T8" fmla="*/ 331 w 332"/>
                  <a:gd name="T9" fmla="*/ 43 h 65"/>
                  <a:gd name="T10" fmla="*/ 274 w 332"/>
                  <a:gd name="T11" fmla="*/ 0 h 65"/>
                  <a:gd name="T12" fmla="*/ 58 w 332"/>
                  <a:gd name="T13" fmla="*/ 9 h 65"/>
                  <a:gd name="T14" fmla="*/ 0 w 332"/>
                  <a:gd name="T15" fmla="*/ 59 h 65"/>
                  <a:gd name="T16" fmla="*/ 34 w 332"/>
                  <a:gd name="T17" fmla="*/ 64 h 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2"/>
                  <a:gd name="T28" fmla="*/ 0 h 65"/>
                  <a:gd name="T29" fmla="*/ 332 w 332"/>
                  <a:gd name="T30" fmla="*/ 65 h 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2" h="65">
                    <a:moveTo>
                      <a:pt x="34" y="64"/>
                    </a:moveTo>
                    <a:lnTo>
                      <a:pt x="93" y="12"/>
                    </a:lnTo>
                    <a:lnTo>
                      <a:pt x="244" y="7"/>
                    </a:lnTo>
                    <a:lnTo>
                      <a:pt x="298" y="51"/>
                    </a:lnTo>
                    <a:lnTo>
                      <a:pt x="331" y="43"/>
                    </a:lnTo>
                    <a:lnTo>
                      <a:pt x="274" y="0"/>
                    </a:lnTo>
                    <a:lnTo>
                      <a:pt x="58" y="9"/>
                    </a:lnTo>
                    <a:lnTo>
                      <a:pt x="0" y="59"/>
                    </a:lnTo>
                    <a:lnTo>
                      <a:pt x="34" y="64"/>
                    </a:lnTo>
                  </a:path>
                </a:pathLst>
              </a:custGeom>
              <a:solidFill>
                <a:srgbClr val="40FF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46" name="Freeform 477"/>
              <p:cNvSpPr>
                <a:spLocks/>
              </p:cNvSpPr>
              <p:nvPr/>
            </p:nvSpPr>
            <p:spPr bwMode="auto">
              <a:xfrm>
                <a:off x="5029" y="3846"/>
                <a:ext cx="157" cy="14"/>
              </a:xfrm>
              <a:custGeom>
                <a:avLst/>
                <a:gdLst>
                  <a:gd name="T0" fmla="*/ 0 w 157"/>
                  <a:gd name="T1" fmla="*/ 13 h 14"/>
                  <a:gd name="T2" fmla="*/ 156 w 157"/>
                  <a:gd name="T3" fmla="*/ 2 h 14"/>
                  <a:gd name="T4" fmla="*/ 119 w 157"/>
                  <a:gd name="T5" fmla="*/ 0 h 14"/>
                  <a:gd name="T6" fmla="*/ 48 w 157"/>
                  <a:gd name="T7" fmla="*/ 5 h 14"/>
                  <a:gd name="T8" fmla="*/ 0 w 157"/>
                  <a:gd name="T9" fmla="*/ 13 h 14"/>
                  <a:gd name="T10" fmla="*/ 0 60000 65536"/>
                  <a:gd name="T11" fmla="*/ 0 60000 65536"/>
                  <a:gd name="T12" fmla="*/ 0 60000 65536"/>
                  <a:gd name="T13" fmla="*/ 0 60000 65536"/>
                  <a:gd name="T14" fmla="*/ 0 60000 65536"/>
                  <a:gd name="T15" fmla="*/ 0 w 157"/>
                  <a:gd name="T16" fmla="*/ 0 h 14"/>
                  <a:gd name="T17" fmla="*/ 157 w 157"/>
                  <a:gd name="T18" fmla="*/ 14 h 14"/>
                </a:gdLst>
                <a:ahLst/>
                <a:cxnLst>
                  <a:cxn ang="T10">
                    <a:pos x="T0" y="T1"/>
                  </a:cxn>
                  <a:cxn ang="T11">
                    <a:pos x="T2" y="T3"/>
                  </a:cxn>
                  <a:cxn ang="T12">
                    <a:pos x="T4" y="T5"/>
                  </a:cxn>
                  <a:cxn ang="T13">
                    <a:pos x="T6" y="T7"/>
                  </a:cxn>
                  <a:cxn ang="T14">
                    <a:pos x="T8" y="T9"/>
                  </a:cxn>
                </a:cxnLst>
                <a:rect l="T15" t="T16" r="T17" b="T18"/>
                <a:pathLst>
                  <a:path w="157" h="14">
                    <a:moveTo>
                      <a:pt x="0" y="13"/>
                    </a:moveTo>
                    <a:lnTo>
                      <a:pt x="156" y="2"/>
                    </a:lnTo>
                    <a:lnTo>
                      <a:pt x="119" y="0"/>
                    </a:lnTo>
                    <a:lnTo>
                      <a:pt x="48" y="5"/>
                    </a:lnTo>
                    <a:lnTo>
                      <a:pt x="0" y="13"/>
                    </a:lnTo>
                  </a:path>
                </a:pathLst>
              </a:custGeom>
              <a:solidFill>
                <a:srgbClr val="40FF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628" name="Group 494"/>
            <p:cNvGrpSpPr>
              <a:grpSpLocks/>
            </p:cNvGrpSpPr>
            <p:nvPr/>
          </p:nvGrpSpPr>
          <p:grpSpPr bwMode="auto">
            <a:xfrm>
              <a:off x="4836" y="3787"/>
              <a:ext cx="293" cy="131"/>
              <a:chOff x="4836" y="3787"/>
              <a:chExt cx="293" cy="131"/>
            </a:xfrm>
          </p:grpSpPr>
          <p:grpSp>
            <p:nvGrpSpPr>
              <p:cNvPr id="9629" name="Group 486"/>
              <p:cNvGrpSpPr>
                <a:grpSpLocks/>
              </p:cNvGrpSpPr>
              <p:nvPr/>
            </p:nvGrpSpPr>
            <p:grpSpPr bwMode="auto">
              <a:xfrm>
                <a:off x="4836" y="3807"/>
                <a:ext cx="293" cy="111"/>
                <a:chOff x="4836" y="3807"/>
                <a:chExt cx="293" cy="111"/>
              </a:xfrm>
            </p:grpSpPr>
            <p:grpSp>
              <p:nvGrpSpPr>
                <p:cNvPr id="9637" name="Group 482"/>
                <p:cNvGrpSpPr>
                  <a:grpSpLocks/>
                </p:cNvGrpSpPr>
                <p:nvPr/>
              </p:nvGrpSpPr>
              <p:grpSpPr bwMode="auto">
                <a:xfrm>
                  <a:off x="4836" y="3807"/>
                  <a:ext cx="293" cy="111"/>
                  <a:chOff x="4836" y="3807"/>
                  <a:chExt cx="293" cy="111"/>
                </a:xfrm>
              </p:grpSpPr>
              <p:sp>
                <p:nvSpPr>
                  <p:cNvPr id="9641" name="Freeform 479"/>
                  <p:cNvSpPr>
                    <a:spLocks/>
                  </p:cNvSpPr>
                  <p:nvPr/>
                </p:nvSpPr>
                <p:spPr bwMode="auto">
                  <a:xfrm>
                    <a:off x="4836" y="3820"/>
                    <a:ext cx="148" cy="98"/>
                  </a:xfrm>
                  <a:custGeom>
                    <a:avLst/>
                    <a:gdLst>
                      <a:gd name="T0" fmla="*/ 147 w 148"/>
                      <a:gd name="T1" fmla="*/ 6 h 98"/>
                      <a:gd name="T2" fmla="*/ 147 w 148"/>
                      <a:gd name="T3" fmla="*/ 97 h 98"/>
                      <a:gd name="T4" fmla="*/ 0 w 148"/>
                      <a:gd name="T5" fmla="*/ 87 h 98"/>
                      <a:gd name="T6" fmla="*/ 0 w 148"/>
                      <a:gd name="T7" fmla="*/ 0 h 98"/>
                      <a:gd name="T8" fmla="*/ 147 w 148"/>
                      <a:gd name="T9" fmla="*/ 6 h 98"/>
                      <a:gd name="T10" fmla="*/ 0 60000 65536"/>
                      <a:gd name="T11" fmla="*/ 0 60000 65536"/>
                      <a:gd name="T12" fmla="*/ 0 60000 65536"/>
                      <a:gd name="T13" fmla="*/ 0 60000 65536"/>
                      <a:gd name="T14" fmla="*/ 0 60000 65536"/>
                      <a:gd name="T15" fmla="*/ 0 w 148"/>
                      <a:gd name="T16" fmla="*/ 0 h 98"/>
                      <a:gd name="T17" fmla="*/ 148 w 148"/>
                      <a:gd name="T18" fmla="*/ 98 h 98"/>
                    </a:gdLst>
                    <a:ahLst/>
                    <a:cxnLst>
                      <a:cxn ang="T10">
                        <a:pos x="T0" y="T1"/>
                      </a:cxn>
                      <a:cxn ang="T11">
                        <a:pos x="T2" y="T3"/>
                      </a:cxn>
                      <a:cxn ang="T12">
                        <a:pos x="T4" y="T5"/>
                      </a:cxn>
                      <a:cxn ang="T13">
                        <a:pos x="T6" y="T7"/>
                      </a:cxn>
                      <a:cxn ang="T14">
                        <a:pos x="T8" y="T9"/>
                      </a:cxn>
                    </a:cxnLst>
                    <a:rect l="T15" t="T16" r="T17" b="T18"/>
                    <a:pathLst>
                      <a:path w="148" h="98">
                        <a:moveTo>
                          <a:pt x="147" y="6"/>
                        </a:moveTo>
                        <a:lnTo>
                          <a:pt x="147" y="97"/>
                        </a:lnTo>
                        <a:lnTo>
                          <a:pt x="0" y="87"/>
                        </a:lnTo>
                        <a:lnTo>
                          <a:pt x="0" y="0"/>
                        </a:lnTo>
                        <a:lnTo>
                          <a:pt x="147" y="6"/>
                        </a:lnTo>
                      </a:path>
                    </a:pathLst>
                  </a:custGeom>
                  <a:solidFill>
                    <a:srgbClr val="C00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42" name="Freeform 480"/>
                  <p:cNvSpPr>
                    <a:spLocks/>
                  </p:cNvSpPr>
                  <p:nvPr/>
                </p:nvSpPr>
                <p:spPr bwMode="auto">
                  <a:xfrm>
                    <a:off x="4983" y="3810"/>
                    <a:ext cx="146" cy="108"/>
                  </a:xfrm>
                  <a:custGeom>
                    <a:avLst/>
                    <a:gdLst>
                      <a:gd name="T0" fmla="*/ 0 w 146"/>
                      <a:gd name="T1" fmla="*/ 107 h 108"/>
                      <a:gd name="T2" fmla="*/ 0 w 146"/>
                      <a:gd name="T3" fmla="*/ 16 h 108"/>
                      <a:gd name="T4" fmla="*/ 145 w 146"/>
                      <a:gd name="T5" fmla="*/ 0 h 108"/>
                      <a:gd name="T6" fmla="*/ 145 w 146"/>
                      <a:gd name="T7" fmla="*/ 77 h 108"/>
                      <a:gd name="T8" fmla="*/ 0 w 146"/>
                      <a:gd name="T9" fmla="*/ 107 h 108"/>
                      <a:gd name="T10" fmla="*/ 0 60000 65536"/>
                      <a:gd name="T11" fmla="*/ 0 60000 65536"/>
                      <a:gd name="T12" fmla="*/ 0 60000 65536"/>
                      <a:gd name="T13" fmla="*/ 0 60000 65536"/>
                      <a:gd name="T14" fmla="*/ 0 60000 65536"/>
                      <a:gd name="T15" fmla="*/ 0 w 146"/>
                      <a:gd name="T16" fmla="*/ 0 h 108"/>
                      <a:gd name="T17" fmla="*/ 146 w 146"/>
                      <a:gd name="T18" fmla="*/ 108 h 108"/>
                    </a:gdLst>
                    <a:ahLst/>
                    <a:cxnLst>
                      <a:cxn ang="T10">
                        <a:pos x="T0" y="T1"/>
                      </a:cxn>
                      <a:cxn ang="T11">
                        <a:pos x="T2" y="T3"/>
                      </a:cxn>
                      <a:cxn ang="T12">
                        <a:pos x="T4" y="T5"/>
                      </a:cxn>
                      <a:cxn ang="T13">
                        <a:pos x="T6" y="T7"/>
                      </a:cxn>
                      <a:cxn ang="T14">
                        <a:pos x="T8" y="T9"/>
                      </a:cxn>
                    </a:cxnLst>
                    <a:rect l="T15" t="T16" r="T17" b="T18"/>
                    <a:pathLst>
                      <a:path w="146" h="108">
                        <a:moveTo>
                          <a:pt x="0" y="107"/>
                        </a:moveTo>
                        <a:lnTo>
                          <a:pt x="0" y="16"/>
                        </a:lnTo>
                        <a:lnTo>
                          <a:pt x="145" y="0"/>
                        </a:lnTo>
                        <a:lnTo>
                          <a:pt x="145" y="77"/>
                        </a:lnTo>
                        <a:lnTo>
                          <a:pt x="0" y="107"/>
                        </a:lnTo>
                      </a:path>
                    </a:pathLst>
                  </a:custGeom>
                  <a:solidFill>
                    <a:srgbClr val="A00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43" name="Freeform 481"/>
                  <p:cNvSpPr>
                    <a:spLocks/>
                  </p:cNvSpPr>
                  <p:nvPr/>
                </p:nvSpPr>
                <p:spPr bwMode="auto">
                  <a:xfrm>
                    <a:off x="4836" y="3807"/>
                    <a:ext cx="293" cy="22"/>
                  </a:xfrm>
                  <a:custGeom>
                    <a:avLst/>
                    <a:gdLst>
                      <a:gd name="T0" fmla="*/ 0 w 293"/>
                      <a:gd name="T1" fmla="*/ 15 h 22"/>
                      <a:gd name="T2" fmla="*/ 150 w 293"/>
                      <a:gd name="T3" fmla="*/ 21 h 22"/>
                      <a:gd name="T4" fmla="*/ 292 w 293"/>
                      <a:gd name="T5" fmla="*/ 5 h 22"/>
                      <a:gd name="T6" fmla="*/ 146 w 293"/>
                      <a:gd name="T7" fmla="*/ 0 h 22"/>
                      <a:gd name="T8" fmla="*/ 0 w 293"/>
                      <a:gd name="T9" fmla="*/ 15 h 22"/>
                      <a:gd name="T10" fmla="*/ 0 60000 65536"/>
                      <a:gd name="T11" fmla="*/ 0 60000 65536"/>
                      <a:gd name="T12" fmla="*/ 0 60000 65536"/>
                      <a:gd name="T13" fmla="*/ 0 60000 65536"/>
                      <a:gd name="T14" fmla="*/ 0 60000 65536"/>
                      <a:gd name="T15" fmla="*/ 0 w 293"/>
                      <a:gd name="T16" fmla="*/ 0 h 22"/>
                      <a:gd name="T17" fmla="*/ 293 w 293"/>
                      <a:gd name="T18" fmla="*/ 22 h 22"/>
                    </a:gdLst>
                    <a:ahLst/>
                    <a:cxnLst>
                      <a:cxn ang="T10">
                        <a:pos x="T0" y="T1"/>
                      </a:cxn>
                      <a:cxn ang="T11">
                        <a:pos x="T2" y="T3"/>
                      </a:cxn>
                      <a:cxn ang="T12">
                        <a:pos x="T4" y="T5"/>
                      </a:cxn>
                      <a:cxn ang="T13">
                        <a:pos x="T6" y="T7"/>
                      </a:cxn>
                      <a:cxn ang="T14">
                        <a:pos x="T8" y="T9"/>
                      </a:cxn>
                    </a:cxnLst>
                    <a:rect l="T15" t="T16" r="T17" b="T18"/>
                    <a:pathLst>
                      <a:path w="293" h="22">
                        <a:moveTo>
                          <a:pt x="0" y="15"/>
                        </a:moveTo>
                        <a:lnTo>
                          <a:pt x="150" y="21"/>
                        </a:lnTo>
                        <a:lnTo>
                          <a:pt x="292" y="5"/>
                        </a:lnTo>
                        <a:lnTo>
                          <a:pt x="146" y="0"/>
                        </a:lnTo>
                        <a:lnTo>
                          <a:pt x="0" y="15"/>
                        </a:lnTo>
                      </a:path>
                    </a:pathLst>
                  </a:custGeom>
                  <a:solidFill>
                    <a:srgbClr val="FF0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638" name="Freeform 483"/>
                <p:cNvSpPr>
                  <a:spLocks/>
                </p:cNvSpPr>
                <p:nvPr/>
              </p:nvSpPr>
              <p:spPr bwMode="auto">
                <a:xfrm>
                  <a:off x="4885" y="3823"/>
                  <a:ext cx="41" cy="91"/>
                </a:xfrm>
                <a:custGeom>
                  <a:avLst/>
                  <a:gdLst>
                    <a:gd name="T0" fmla="*/ 40 w 41"/>
                    <a:gd name="T1" fmla="*/ 90 h 91"/>
                    <a:gd name="T2" fmla="*/ 40 w 41"/>
                    <a:gd name="T3" fmla="*/ 1 h 91"/>
                    <a:gd name="T4" fmla="*/ 0 w 41"/>
                    <a:gd name="T5" fmla="*/ 0 h 91"/>
                    <a:gd name="T6" fmla="*/ 0 w 41"/>
                    <a:gd name="T7" fmla="*/ 87 h 91"/>
                    <a:gd name="T8" fmla="*/ 40 w 41"/>
                    <a:gd name="T9" fmla="*/ 90 h 91"/>
                    <a:gd name="T10" fmla="*/ 0 60000 65536"/>
                    <a:gd name="T11" fmla="*/ 0 60000 65536"/>
                    <a:gd name="T12" fmla="*/ 0 60000 65536"/>
                    <a:gd name="T13" fmla="*/ 0 60000 65536"/>
                    <a:gd name="T14" fmla="*/ 0 60000 65536"/>
                    <a:gd name="T15" fmla="*/ 0 w 41"/>
                    <a:gd name="T16" fmla="*/ 0 h 91"/>
                    <a:gd name="T17" fmla="*/ 41 w 41"/>
                    <a:gd name="T18" fmla="*/ 91 h 91"/>
                  </a:gdLst>
                  <a:ahLst/>
                  <a:cxnLst>
                    <a:cxn ang="T10">
                      <a:pos x="T0" y="T1"/>
                    </a:cxn>
                    <a:cxn ang="T11">
                      <a:pos x="T2" y="T3"/>
                    </a:cxn>
                    <a:cxn ang="T12">
                      <a:pos x="T4" y="T5"/>
                    </a:cxn>
                    <a:cxn ang="T13">
                      <a:pos x="T6" y="T7"/>
                    </a:cxn>
                    <a:cxn ang="T14">
                      <a:pos x="T8" y="T9"/>
                    </a:cxn>
                  </a:cxnLst>
                  <a:rect l="T15" t="T16" r="T17" b="T18"/>
                  <a:pathLst>
                    <a:path w="41" h="91">
                      <a:moveTo>
                        <a:pt x="40" y="90"/>
                      </a:moveTo>
                      <a:lnTo>
                        <a:pt x="40" y="1"/>
                      </a:lnTo>
                      <a:lnTo>
                        <a:pt x="0" y="0"/>
                      </a:lnTo>
                      <a:lnTo>
                        <a:pt x="0" y="87"/>
                      </a:lnTo>
                      <a:lnTo>
                        <a:pt x="40" y="90"/>
                      </a:lnTo>
                    </a:path>
                  </a:pathLst>
                </a:custGeom>
                <a:solidFill>
                  <a:srgbClr val="00E0E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39" name="Freeform 484"/>
                <p:cNvSpPr>
                  <a:spLocks/>
                </p:cNvSpPr>
                <p:nvPr/>
              </p:nvSpPr>
              <p:spPr bwMode="auto">
                <a:xfrm>
                  <a:off x="5043" y="3817"/>
                  <a:ext cx="37" cy="89"/>
                </a:xfrm>
                <a:custGeom>
                  <a:avLst/>
                  <a:gdLst>
                    <a:gd name="T0" fmla="*/ 0 w 37"/>
                    <a:gd name="T1" fmla="*/ 5 h 89"/>
                    <a:gd name="T2" fmla="*/ 0 w 37"/>
                    <a:gd name="T3" fmla="*/ 88 h 89"/>
                    <a:gd name="T4" fmla="*/ 36 w 37"/>
                    <a:gd name="T5" fmla="*/ 80 h 89"/>
                    <a:gd name="T6" fmla="*/ 36 w 37"/>
                    <a:gd name="T7" fmla="*/ 0 h 89"/>
                    <a:gd name="T8" fmla="*/ 0 w 37"/>
                    <a:gd name="T9" fmla="*/ 5 h 89"/>
                    <a:gd name="T10" fmla="*/ 0 60000 65536"/>
                    <a:gd name="T11" fmla="*/ 0 60000 65536"/>
                    <a:gd name="T12" fmla="*/ 0 60000 65536"/>
                    <a:gd name="T13" fmla="*/ 0 60000 65536"/>
                    <a:gd name="T14" fmla="*/ 0 60000 65536"/>
                    <a:gd name="T15" fmla="*/ 0 w 37"/>
                    <a:gd name="T16" fmla="*/ 0 h 89"/>
                    <a:gd name="T17" fmla="*/ 37 w 37"/>
                    <a:gd name="T18" fmla="*/ 89 h 89"/>
                  </a:gdLst>
                  <a:ahLst/>
                  <a:cxnLst>
                    <a:cxn ang="T10">
                      <a:pos x="T0" y="T1"/>
                    </a:cxn>
                    <a:cxn ang="T11">
                      <a:pos x="T2" y="T3"/>
                    </a:cxn>
                    <a:cxn ang="T12">
                      <a:pos x="T4" y="T5"/>
                    </a:cxn>
                    <a:cxn ang="T13">
                      <a:pos x="T6" y="T7"/>
                    </a:cxn>
                    <a:cxn ang="T14">
                      <a:pos x="T8" y="T9"/>
                    </a:cxn>
                  </a:cxnLst>
                  <a:rect l="T15" t="T16" r="T17" b="T18"/>
                  <a:pathLst>
                    <a:path w="37" h="89">
                      <a:moveTo>
                        <a:pt x="0" y="5"/>
                      </a:moveTo>
                      <a:lnTo>
                        <a:pt x="0" y="88"/>
                      </a:lnTo>
                      <a:lnTo>
                        <a:pt x="36" y="80"/>
                      </a:lnTo>
                      <a:lnTo>
                        <a:pt x="36" y="0"/>
                      </a:lnTo>
                      <a:lnTo>
                        <a:pt x="0" y="5"/>
                      </a:lnTo>
                    </a:path>
                  </a:pathLst>
                </a:custGeom>
                <a:solidFill>
                  <a:srgbClr val="00A0A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40" name="Freeform 485"/>
                <p:cNvSpPr>
                  <a:spLocks/>
                </p:cNvSpPr>
                <p:nvPr/>
              </p:nvSpPr>
              <p:spPr bwMode="auto">
                <a:xfrm>
                  <a:off x="4884" y="3808"/>
                  <a:ext cx="198" cy="17"/>
                </a:xfrm>
                <a:custGeom>
                  <a:avLst/>
                  <a:gdLst>
                    <a:gd name="T0" fmla="*/ 41 w 198"/>
                    <a:gd name="T1" fmla="*/ 16 h 17"/>
                    <a:gd name="T2" fmla="*/ 105 w 198"/>
                    <a:gd name="T3" fmla="*/ 10 h 17"/>
                    <a:gd name="T4" fmla="*/ 161 w 198"/>
                    <a:gd name="T5" fmla="*/ 13 h 17"/>
                    <a:gd name="T6" fmla="*/ 197 w 198"/>
                    <a:gd name="T7" fmla="*/ 8 h 17"/>
                    <a:gd name="T8" fmla="*/ 144 w 198"/>
                    <a:gd name="T9" fmla="*/ 6 h 17"/>
                    <a:gd name="T10" fmla="*/ 182 w 198"/>
                    <a:gd name="T11" fmla="*/ 1 h 17"/>
                    <a:gd name="T12" fmla="*/ 139 w 198"/>
                    <a:gd name="T13" fmla="*/ 0 h 17"/>
                    <a:gd name="T14" fmla="*/ 106 w 198"/>
                    <a:gd name="T15" fmla="*/ 3 h 17"/>
                    <a:gd name="T16" fmla="*/ 68 w 198"/>
                    <a:gd name="T17" fmla="*/ 1 h 17"/>
                    <a:gd name="T18" fmla="*/ 34 w 198"/>
                    <a:gd name="T19" fmla="*/ 4 h 17"/>
                    <a:gd name="T20" fmla="*/ 78 w 198"/>
                    <a:gd name="T21" fmla="*/ 6 h 17"/>
                    <a:gd name="T22" fmla="*/ 0 w 198"/>
                    <a:gd name="T23" fmla="*/ 15 h 17"/>
                    <a:gd name="T24" fmla="*/ 41 w 198"/>
                    <a:gd name="T25" fmla="*/ 16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8"/>
                    <a:gd name="T40" fmla="*/ 0 h 17"/>
                    <a:gd name="T41" fmla="*/ 198 w 198"/>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8" h="17">
                      <a:moveTo>
                        <a:pt x="41" y="16"/>
                      </a:moveTo>
                      <a:lnTo>
                        <a:pt x="105" y="10"/>
                      </a:lnTo>
                      <a:lnTo>
                        <a:pt x="161" y="13"/>
                      </a:lnTo>
                      <a:lnTo>
                        <a:pt x="197" y="8"/>
                      </a:lnTo>
                      <a:lnTo>
                        <a:pt x="144" y="6"/>
                      </a:lnTo>
                      <a:lnTo>
                        <a:pt x="182" y="1"/>
                      </a:lnTo>
                      <a:lnTo>
                        <a:pt x="139" y="0"/>
                      </a:lnTo>
                      <a:lnTo>
                        <a:pt x="106" y="3"/>
                      </a:lnTo>
                      <a:lnTo>
                        <a:pt x="68" y="1"/>
                      </a:lnTo>
                      <a:lnTo>
                        <a:pt x="34" y="4"/>
                      </a:lnTo>
                      <a:lnTo>
                        <a:pt x="78" y="6"/>
                      </a:lnTo>
                      <a:lnTo>
                        <a:pt x="0" y="15"/>
                      </a:lnTo>
                      <a:lnTo>
                        <a:pt x="41" y="16"/>
                      </a:lnTo>
                    </a:path>
                  </a:pathLst>
                </a:custGeom>
                <a:solidFill>
                  <a:srgbClr val="00FFFF"/>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630" name="Group 493"/>
              <p:cNvGrpSpPr>
                <a:grpSpLocks/>
              </p:cNvGrpSpPr>
              <p:nvPr/>
            </p:nvGrpSpPr>
            <p:grpSpPr bwMode="auto">
              <a:xfrm>
                <a:off x="4893" y="3787"/>
                <a:ext cx="156" cy="33"/>
                <a:chOff x="4893" y="3787"/>
                <a:chExt cx="156" cy="33"/>
              </a:xfrm>
            </p:grpSpPr>
            <p:sp>
              <p:nvSpPr>
                <p:cNvPr id="9631" name="Freeform 487"/>
                <p:cNvSpPr>
                  <a:spLocks/>
                </p:cNvSpPr>
                <p:nvPr/>
              </p:nvSpPr>
              <p:spPr bwMode="auto">
                <a:xfrm>
                  <a:off x="4987" y="3803"/>
                  <a:ext cx="62" cy="17"/>
                </a:xfrm>
                <a:custGeom>
                  <a:avLst/>
                  <a:gdLst>
                    <a:gd name="T0" fmla="*/ 10 w 62"/>
                    <a:gd name="T1" fmla="*/ 1 h 17"/>
                    <a:gd name="T2" fmla="*/ 4 w 62"/>
                    <a:gd name="T3" fmla="*/ 3 h 17"/>
                    <a:gd name="T4" fmla="*/ 2 w 62"/>
                    <a:gd name="T5" fmla="*/ 7 h 17"/>
                    <a:gd name="T6" fmla="*/ 0 w 62"/>
                    <a:gd name="T7" fmla="*/ 9 h 17"/>
                    <a:gd name="T8" fmla="*/ 1 w 62"/>
                    <a:gd name="T9" fmla="*/ 12 h 17"/>
                    <a:gd name="T10" fmla="*/ 24 w 62"/>
                    <a:gd name="T11" fmla="*/ 15 h 17"/>
                    <a:gd name="T12" fmla="*/ 33 w 62"/>
                    <a:gd name="T13" fmla="*/ 16 h 17"/>
                    <a:gd name="T14" fmla="*/ 44 w 62"/>
                    <a:gd name="T15" fmla="*/ 16 h 17"/>
                    <a:gd name="T16" fmla="*/ 54 w 62"/>
                    <a:gd name="T17" fmla="*/ 15 h 17"/>
                    <a:gd name="T18" fmla="*/ 59 w 62"/>
                    <a:gd name="T19" fmla="*/ 12 h 17"/>
                    <a:gd name="T20" fmla="*/ 61 w 62"/>
                    <a:gd name="T21" fmla="*/ 9 h 17"/>
                    <a:gd name="T22" fmla="*/ 60 w 62"/>
                    <a:gd name="T23" fmla="*/ 0 h 17"/>
                    <a:gd name="T24" fmla="*/ 10 w 62"/>
                    <a:gd name="T25" fmla="*/ 1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2"/>
                    <a:gd name="T40" fmla="*/ 0 h 17"/>
                    <a:gd name="T41" fmla="*/ 62 w 62"/>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2" h="17">
                      <a:moveTo>
                        <a:pt x="10" y="1"/>
                      </a:moveTo>
                      <a:lnTo>
                        <a:pt x="4" y="3"/>
                      </a:lnTo>
                      <a:lnTo>
                        <a:pt x="2" y="7"/>
                      </a:lnTo>
                      <a:lnTo>
                        <a:pt x="0" y="9"/>
                      </a:lnTo>
                      <a:lnTo>
                        <a:pt x="1" y="12"/>
                      </a:lnTo>
                      <a:lnTo>
                        <a:pt x="24" y="15"/>
                      </a:lnTo>
                      <a:lnTo>
                        <a:pt x="33" y="16"/>
                      </a:lnTo>
                      <a:lnTo>
                        <a:pt x="44" y="16"/>
                      </a:lnTo>
                      <a:lnTo>
                        <a:pt x="54" y="15"/>
                      </a:lnTo>
                      <a:lnTo>
                        <a:pt x="59" y="12"/>
                      </a:lnTo>
                      <a:lnTo>
                        <a:pt x="61" y="9"/>
                      </a:lnTo>
                      <a:lnTo>
                        <a:pt x="60" y="0"/>
                      </a:lnTo>
                      <a:lnTo>
                        <a:pt x="10" y="1"/>
                      </a:lnTo>
                    </a:path>
                  </a:pathLst>
                </a:custGeom>
                <a:solidFill>
                  <a:srgbClr val="00C0C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32" name="Freeform 488"/>
                <p:cNvSpPr>
                  <a:spLocks/>
                </p:cNvSpPr>
                <p:nvPr/>
              </p:nvSpPr>
              <p:spPr bwMode="auto">
                <a:xfrm>
                  <a:off x="4997" y="3798"/>
                  <a:ext cx="50" cy="11"/>
                </a:xfrm>
                <a:custGeom>
                  <a:avLst/>
                  <a:gdLst>
                    <a:gd name="T0" fmla="*/ 0 w 50"/>
                    <a:gd name="T1" fmla="*/ 6 h 11"/>
                    <a:gd name="T2" fmla="*/ 16 w 50"/>
                    <a:gd name="T3" fmla="*/ 9 h 11"/>
                    <a:gd name="T4" fmla="*/ 28 w 50"/>
                    <a:gd name="T5" fmla="*/ 10 h 11"/>
                    <a:gd name="T6" fmla="*/ 45 w 50"/>
                    <a:gd name="T7" fmla="*/ 8 h 11"/>
                    <a:gd name="T8" fmla="*/ 49 w 50"/>
                    <a:gd name="T9" fmla="*/ 6 h 11"/>
                    <a:gd name="T10" fmla="*/ 48 w 50"/>
                    <a:gd name="T11" fmla="*/ 3 h 11"/>
                    <a:gd name="T12" fmla="*/ 40 w 50"/>
                    <a:gd name="T13" fmla="*/ 1 h 11"/>
                    <a:gd name="T14" fmla="*/ 30 w 50"/>
                    <a:gd name="T15" fmla="*/ 0 h 11"/>
                    <a:gd name="T16" fmla="*/ 14 w 50"/>
                    <a:gd name="T17" fmla="*/ 2 h 11"/>
                    <a:gd name="T18" fmla="*/ 2 w 50"/>
                    <a:gd name="T19" fmla="*/ 3 h 11"/>
                    <a:gd name="T20" fmla="*/ 0 w 50"/>
                    <a:gd name="T21" fmla="*/ 6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11"/>
                    <a:gd name="T35" fmla="*/ 50 w 50"/>
                    <a:gd name="T36" fmla="*/ 11 h 1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11">
                      <a:moveTo>
                        <a:pt x="0" y="6"/>
                      </a:moveTo>
                      <a:lnTo>
                        <a:pt x="16" y="9"/>
                      </a:lnTo>
                      <a:lnTo>
                        <a:pt x="28" y="10"/>
                      </a:lnTo>
                      <a:lnTo>
                        <a:pt x="45" y="8"/>
                      </a:lnTo>
                      <a:lnTo>
                        <a:pt x="49" y="6"/>
                      </a:lnTo>
                      <a:lnTo>
                        <a:pt x="48" y="3"/>
                      </a:lnTo>
                      <a:lnTo>
                        <a:pt x="40" y="1"/>
                      </a:lnTo>
                      <a:lnTo>
                        <a:pt x="30" y="0"/>
                      </a:lnTo>
                      <a:lnTo>
                        <a:pt x="14" y="2"/>
                      </a:lnTo>
                      <a:lnTo>
                        <a:pt x="2" y="3"/>
                      </a:lnTo>
                      <a:lnTo>
                        <a:pt x="0" y="6"/>
                      </a:lnTo>
                    </a:path>
                  </a:pathLst>
                </a:custGeom>
                <a:solidFill>
                  <a:srgbClr val="00A0A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33" name="Freeform 489"/>
                <p:cNvSpPr>
                  <a:spLocks/>
                </p:cNvSpPr>
                <p:nvPr/>
              </p:nvSpPr>
              <p:spPr bwMode="auto">
                <a:xfrm>
                  <a:off x="4893" y="3787"/>
                  <a:ext cx="79" cy="23"/>
                </a:xfrm>
                <a:custGeom>
                  <a:avLst/>
                  <a:gdLst>
                    <a:gd name="T0" fmla="*/ 59 w 79"/>
                    <a:gd name="T1" fmla="*/ 22 h 23"/>
                    <a:gd name="T2" fmla="*/ 0 w 79"/>
                    <a:gd name="T3" fmla="*/ 9 h 23"/>
                    <a:gd name="T4" fmla="*/ 4 w 79"/>
                    <a:gd name="T5" fmla="*/ 5 h 23"/>
                    <a:gd name="T6" fmla="*/ 10 w 79"/>
                    <a:gd name="T7" fmla="*/ 2 h 23"/>
                    <a:gd name="T8" fmla="*/ 18 w 79"/>
                    <a:gd name="T9" fmla="*/ 0 h 23"/>
                    <a:gd name="T10" fmla="*/ 25 w 79"/>
                    <a:gd name="T11" fmla="*/ 0 h 23"/>
                    <a:gd name="T12" fmla="*/ 34 w 79"/>
                    <a:gd name="T13" fmla="*/ 0 h 23"/>
                    <a:gd name="T14" fmla="*/ 41 w 79"/>
                    <a:gd name="T15" fmla="*/ 1 h 23"/>
                    <a:gd name="T16" fmla="*/ 49 w 79"/>
                    <a:gd name="T17" fmla="*/ 3 h 23"/>
                    <a:gd name="T18" fmla="*/ 59 w 79"/>
                    <a:gd name="T19" fmla="*/ 7 h 23"/>
                    <a:gd name="T20" fmla="*/ 78 w 79"/>
                    <a:gd name="T21" fmla="*/ 16 h 23"/>
                    <a:gd name="T22" fmla="*/ 59 w 79"/>
                    <a:gd name="T23" fmla="*/ 22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9"/>
                    <a:gd name="T37" fmla="*/ 0 h 23"/>
                    <a:gd name="T38" fmla="*/ 79 w 79"/>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9" h="23">
                      <a:moveTo>
                        <a:pt x="59" y="22"/>
                      </a:moveTo>
                      <a:lnTo>
                        <a:pt x="0" y="9"/>
                      </a:lnTo>
                      <a:lnTo>
                        <a:pt x="4" y="5"/>
                      </a:lnTo>
                      <a:lnTo>
                        <a:pt x="10" y="2"/>
                      </a:lnTo>
                      <a:lnTo>
                        <a:pt x="18" y="0"/>
                      </a:lnTo>
                      <a:lnTo>
                        <a:pt x="25" y="0"/>
                      </a:lnTo>
                      <a:lnTo>
                        <a:pt x="34" y="0"/>
                      </a:lnTo>
                      <a:lnTo>
                        <a:pt x="41" y="1"/>
                      </a:lnTo>
                      <a:lnTo>
                        <a:pt x="49" y="3"/>
                      </a:lnTo>
                      <a:lnTo>
                        <a:pt x="59" y="7"/>
                      </a:lnTo>
                      <a:lnTo>
                        <a:pt x="78" y="16"/>
                      </a:lnTo>
                      <a:lnTo>
                        <a:pt x="59" y="22"/>
                      </a:lnTo>
                    </a:path>
                  </a:pathLst>
                </a:custGeom>
                <a:solidFill>
                  <a:srgbClr val="00C0C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34" name="Freeform 490"/>
                <p:cNvSpPr>
                  <a:spLocks/>
                </p:cNvSpPr>
                <p:nvPr/>
              </p:nvSpPr>
              <p:spPr bwMode="auto">
                <a:xfrm>
                  <a:off x="4955" y="3802"/>
                  <a:ext cx="45" cy="16"/>
                </a:xfrm>
                <a:custGeom>
                  <a:avLst/>
                  <a:gdLst>
                    <a:gd name="T0" fmla="*/ 11 w 45"/>
                    <a:gd name="T1" fmla="*/ 15 h 16"/>
                    <a:gd name="T2" fmla="*/ 0 w 45"/>
                    <a:gd name="T3" fmla="*/ 9 h 16"/>
                    <a:gd name="T4" fmla="*/ 0 w 45"/>
                    <a:gd name="T5" fmla="*/ 6 h 16"/>
                    <a:gd name="T6" fmla="*/ 3 w 45"/>
                    <a:gd name="T7" fmla="*/ 2 h 16"/>
                    <a:gd name="T8" fmla="*/ 9 w 45"/>
                    <a:gd name="T9" fmla="*/ 0 h 16"/>
                    <a:gd name="T10" fmla="*/ 44 w 45"/>
                    <a:gd name="T11" fmla="*/ 0 h 16"/>
                    <a:gd name="T12" fmla="*/ 36 w 45"/>
                    <a:gd name="T13" fmla="*/ 5 h 16"/>
                    <a:gd name="T14" fmla="*/ 31 w 45"/>
                    <a:gd name="T15" fmla="*/ 9 h 16"/>
                    <a:gd name="T16" fmla="*/ 33 w 45"/>
                    <a:gd name="T17" fmla="*/ 13 h 16"/>
                    <a:gd name="T18" fmla="*/ 27 w 45"/>
                    <a:gd name="T19" fmla="*/ 15 h 16"/>
                    <a:gd name="T20" fmla="*/ 11 w 45"/>
                    <a:gd name="T21" fmla="*/ 15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
                    <a:gd name="T34" fmla="*/ 0 h 16"/>
                    <a:gd name="T35" fmla="*/ 45 w 45"/>
                    <a:gd name="T36" fmla="*/ 16 h 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 h="16">
                      <a:moveTo>
                        <a:pt x="11" y="15"/>
                      </a:moveTo>
                      <a:lnTo>
                        <a:pt x="0" y="9"/>
                      </a:lnTo>
                      <a:lnTo>
                        <a:pt x="0" y="6"/>
                      </a:lnTo>
                      <a:lnTo>
                        <a:pt x="3" y="2"/>
                      </a:lnTo>
                      <a:lnTo>
                        <a:pt x="9" y="0"/>
                      </a:lnTo>
                      <a:lnTo>
                        <a:pt x="44" y="0"/>
                      </a:lnTo>
                      <a:lnTo>
                        <a:pt x="36" y="5"/>
                      </a:lnTo>
                      <a:lnTo>
                        <a:pt x="31" y="9"/>
                      </a:lnTo>
                      <a:lnTo>
                        <a:pt x="33" y="13"/>
                      </a:lnTo>
                      <a:lnTo>
                        <a:pt x="27" y="15"/>
                      </a:lnTo>
                      <a:lnTo>
                        <a:pt x="11" y="15"/>
                      </a:lnTo>
                    </a:path>
                  </a:pathLst>
                </a:custGeom>
                <a:solidFill>
                  <a:srgbClr val="00C0C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35" name="Freeform 491"/>
                <p:cNvSpPr>
                  <a:spLocks/>
                </p:cNvSpPr>
                <p:nvPr/>
              </p:nvSpPr>
              <p:spPr bwMode="auto">
                <a:xfrm>
                  <a:off x="4893" y="3793"/>
                  <a:ext cx="63" cy="18"/>
                </a:xfrm>
                <a:custGeom>
                  <a:avLst/>
                  <a:gdLst>
                    <a:gd name="T0" fmla="*/ 62 w 63"/>
                    <a:gd name="T1" fmla="*/ 17 h 18"/>
                    <a:gd name="T2" fmla="*/ 49 w 63"/>
                    <a:gd name="T3" fmla="*/ 8 h 18"/>
                    <a:gd name="T4" fmla="*/ 39 w 63"/>
                    <a:gd name="T5" fmla="*/ 5 h 18"/>
                    <a:gd name="T6" fmla="*/ 29 w 63"/>
                    <a:gd name="T7" fmla="*/ 2 h 18"/>
                    <a:gd name="T8" fmla="*/ 20 w 63"/>
                    <a:gd name="T9" fmla="*/ 1 h 18"/>
                    <a:gd name="T10" fmla="*/ 11 w 63"/>
                    <a:gd name="T11" fmla="*/ 0 h 18"/>
                    <a:gd name="T12" fmla="*/ 4 w 63"/>
                    <a:gd name="T13" fmla="*/ 1 h 18"/>
                    <a:gd name="T14" fmla="*/ 0 w 63"/>
                    <a:gd name="T15" fmla="*/ 3 h 18"/>
                    <a:gd name="T16" fmla="*/ 0 w 63"/>
                    <a:gd name="T17" fmla="*/ 5 h 18"/>
                    <a:gd name="T18" fmla="*/ 1 w 63"/>
                    <a:gd name="T19" fmla="*/ 8 h 18"/>
                    <a:gd name="T20" fmla="*/ 6 w 63"/>
                    <a:gd name="T21" fmla="*/ 11 h 18"/>
                    <a:gd name="T22" fmla="*/ 16 w 63"/>
                    <a:gd name="T23" fmla="*/ 14 h 18"/>
                    <a:gd name="T24" fmla="*/ 24 w 63"/>
                    <a:gd name="T25" fmla="*/ 15 h 18"/>
                    <a:gd name="T26" fmla="*/ 32 w 63"/>
                    <a:gd name="T27" fmla="*/ 15 h 18"/>
                    <a:gd name="T28" fmla="*/ 42 w 63"/>
                    <a:gd name="T29" fmla="*/ 14 h 18"/>
                    <a:gd name="T30" fmla="*/ 51 w 63"/>
                    <a:gd name="T31" fmla="*/ 16 h 18"/>
                    <a:gd name="T32" fmla="*/ 62 w 63"/>
                    <a:gd name="T33" fmla="*/ 17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3"/>
                    <a:gd name="T52" fmla="*/ 0 h 18"/>
                    <a:gd name="T53" fmla="*/ 63 w 63"/>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3" h="18">
                      <a:moveTo>
                        <a:pt x="62" y="17"/>
                      </a:moveTo>
                      <a:lnTo>
                        <a:pt x="49" y="8"/>
                      </a:lnTo>
                      <a:lnTo>
                        <a:pt x="39" y="5"/>
                      </a:lnTo>
                      <a:lnTo>
                        <a:pt x="29" y="2"/>
                      </a:lnTo>
                      <a:lnTo>
                        <a:pt x="20" y="1"/>
                      </a:lnTo>
                      <a:lnTo>
                        <a:pt x="11" y="0"/>
                      </a:lnTo>
                      <a:lnTo>
                        <a:pt x="4" y="1"/>
                      </a:lnTo>
                      <a:lnTo>
                        <a:pt x="0" y="3"/>
                      </a:lnTo>
                      <a:lnTo>
                        <a:pt x="0" y="5"/>
                      </a:lnTo>
                      <a:lnTo>
                        <a:pt x="1" y="8"/>
                      </a:lnTo>
                      <a:lnTo>
                        <a:pt x="6" y="11"/>
                      </a:lnTo>
                      <a:lnTo>
                        <a:pt x="16" y="14"/>
                      </a:lnTo>
                      <a:lnTo>
                        <a:pt x="24" y="15"/>
                      </a:lnTo>
                      <a:lnTo>
                        <a:pt x="32" y="15"/>
                      </a:lnTo>
                      <a:lnTo>
                        <a:pt x="42" y="14"/>
                      </a:lnTo>
                      <a:lnTo>
                        <a:pt x="51" y="16"/>
                      </a:lnTo>
                      <a:lnTo>
                        <a:pt x="62" y="17"/>
                      </a:lnTo>
                    </a:path>
                  </a:pathLst>
                </a:custGeom>
                <a:solidFill>
                  <a:srgbClr val="00A0A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36" name="Freeform 492"/>
                <p:cNvSpPr>
                  <a:spLocks/>
                </p:cNvSpPr>
                <p:nvPr/>
              </p:nvSpPr>
              <p:spPr bwMode="auto">
                <a:xfrm>
                  <a:off x="4976" y="3802"/>
                  <a:ext cx="9" cy="16"/>
                </a:xfrm>
                <a:custGeom>
                  <a:avLst/>
                  <a:gdLst>
                    <a:gd name="T0" fmla="*/ 8 w 9"/>
                    <a:gd name="T1" fmla="*/ 0 h 16"/>
                    <a:gd name="T2" fmla="*/ 1 w 9"/>
                    <a:gd name="T3" fmla="*/ 3 h 16"/>
                    <a:gd name="T4" fmla="*/ 0 w 9"/>
                    <a:gd name="T5" fmla="*/ 6 h 16"/>
                    <a:gd name="T6" fmla="*/ 0 w 9"/>
                    <a:gd name="T7" fmla="*/ 8 h 16"/>
                    <a:gd name="T8" fmla="*/ 2 w 9"/>
                    <a:gd name="T9" fmla="*/ 10 h 16"/>
                    <a:gd name="T10" fmla="*/ 7 w 9"/>
                    <a:gd name="T11" fmla="*/ 15 h 16"/>
                    <a:gd name="T12" fmla="*/ 0 60000 65536"/>
                    <a:gd name="T13" fmla="*/ 0 60000 65536"/>
                    <a:gd name="T14" fmla="*/ 0 60000 65536"/>
                    <a:gd name="T15" fmla="*/ 0 60000 65536"/>
                    <a:gd name="T16" fmla="*/ 0 60000 65536"/>
                    <a:gd name="T17" fmla="*/ 0 60000 65536"/>
                    <a:gd name="T18" fmla="*/ 0 w 9"/>
                    <a:gd name="T19" fmla="*/ 0 h 16"/>
                    <a:gd name="T20" fmla="*/ 9 w 9"/>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9" h="16">
                      <a:moveTo>
                        <a:pt x="8" y="0"/>
                      </a:moveTo>
                      <a:lnTo>
                        <a:pt x="1" y="3"/>
                      </a:lnTo>
                      <a:lnTo>
                        <a:pt x="0" y="6"/>
                      </a:lnTo>
                      <a:lnTo>
                        <a:pt x="0" y="8"/>
                      </a:lnTo>
                      <a:lnTo>
                        <a:pt x="2" y="10"/>
                      </a:lnTo>
                      <a:lnTo>
                        <a:pt x="7" y="15"/>
                      </a:lnTo>
                    </a:path>
                  </a:pathLst>
                </a:custGeom>
                <a:noFill/>
                <a:ln w="127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grpSp>
        <p:nvGrpSpPr>
          <p:cNvPr id="9235" name="Group 884"/>
          <p:cNvGrpSpPr>
            <a:grpSpLocks/>
          </p:cNvGrpSpPr>
          <p:nvPr/>
        </p:nvGrpSpPr>
        <p:grpSpPr bwMode="auto">
          <a:xfrm>
            <a:off x="3871913" y="6400801"/>
            <a:ext cx="1276350" cy="928688"/>
            <a:chOff x="2439" y="4032"/>
            <a:chExt cx="804" cy="585"/>
          </a:xfrm>
        </p:grpSpPr>
        <p:grpSp>
          <p:nvGrpSpPr>
            <p:cNvPr id="9237" name="Group 760"/>
            <p:cNvGrpSpPr>
              <a:grpSpLocks/>
            </p:cNvGrpSpPr>
            <p:nvPr/>
          </p:nvGrpSpPr>
          <p:grpSpPr bwMode="auto">
            <a:xfrm>
              <a:off x="2439" y="4032"/>
              <a:ext cx="405" cy="286"/>
              <a:chOff x="2439" y="4032"/>
              <a:chExt cx="405" cy="286"/>
            </a:xfrm>
          </p:grpSpPr>
          <p:sp>
            <p:nvSpPr>
              <p:cNvPr id="9361" name="Freeform 496"/>
              <p:cNvSpPr>
                <a:spLocks/>
              </p:cNvSpPr>
              <p:nvPr/>
            </p:nvSpPr>
            <p:spPr bwMode="auto">
              <a:xfrm>
                <a:off x="2494" y="4032"/>
                <a:ext cx="328" cy="286"/>
              </a:xfrm>
              <a:custGeom>
                <a:avLst/>
                <a:gdLst>
                  <a:gd name="T0" fmla="*/ 287 w 328"/>
                  <a:gd name="T1" fmla="*/ 197 h 286"/>
                  <a:gd name="T2" fmla="*/ 224 w 328"/>
                  <a:gd name="T3" fmla="*/ 143 h 286"/>
                  <a:gd name="T4" fmla="*/ 200 w 328"/>
                  <a:gd name="T5" fmla="*/ 94 h 286"/>
                  <a:gd name="T6" fmla="*/ 187 w 328"/>
                  <a:gd name="T7" fmla="*/ 48 h 286"/>
                  <a:gd name="T8" fmla="*/ 186 w 328"/>
                  <a:gd name="T9" fmla="*/ 73 h 286"/>
                  <a:gd name="T10" fmla="*/ 172 w 328"/>
                  <a:gd name="T11" fmla="*/ 61 h 286"/>
                  <a:gd name="T12" fmla="*/ 146 w 328"/>
                  <a:gd name="T13" fmla="*/ 16 h 286"/>
                  <a:gd name="T14" fmla="*/ 139 w 328"/>
                  <a:gd name="T15" fmla="*/ 20 h 286"/>
                  <a:gd name="T16" fmla="*/ 156 w 328"/>
                  <a:gd name="T17" fmla="*/ 64 h 286"/>
                  <a:gd name="T18" fmla="*/ 170 w 328"/>
                  <a:gd name="T19" fmla="*/ 102 h 286"/>
                  <a:gd name="T20" fmla="*/ 165 w 328"/>
                  <a:gd name="T21" fmla="*/ 105 h 286"/>
                  <a:gd name="T22" fmla="*/ 135 w 328"/>
                  <a:gd name="T23" fmla="*/ 74 h 286"/>
                  <a:gd name="T24" fmla="*/ 102 w 328"/>
                  <a:gd name="T25" fmla="*/ 50 h 286"/>
                  <a:gd name="T26" fmla="*/ 53 w 328"/>
                  <a:gd name="T27" fmla="*/ 37 h 286"/>
                  <a:gd name="T28" fmla="*/ 83 w 328"/>
                  <a:gd name="T29" fmla="*/ 52 h 286"/>
                  <a:gd name="T30" fmla="*/ 115 w 328"/>
                  <a:gd name="T31" fmla="*/ 76 h 286"/>
                  <a:gd name="T32" fmla="*/ 143 w 328"/>
                  <a:gd name="T33" fmla="*/ 105 h 286"/>
                  <a:gd name="T34" fmla="*/ 164 w 328"/>
                  <a:gd name="T35" fmla="*/ 143 h 286"/>
                  <a:gd name="T36" fmla="*/ 133 w 328"/>
                  <a:gd name="T37" fmla="*/ 114 h 286"/>
                  <a:gd name="T38" fmla="*/ 105 w 328"/>
                  <a:gd name="T39" fmla="*/ 100 h 286"/>
                  <a:gd name="T40" fmla="*/ 70 w 328"/>
                  <a:gd name="T41" fmla="*/ 92 h 286"/>
                  <a:gd name="T42" fmla="*/ 28 w 328"/>
                  <a:gd name="T43" fmla="*/ 98 h 286"/>
                  <a:gd name="T44" fmla="*/ 15 w 328"/>
                  <a:gd name="T45" fmla="*/ 124 h 286"/>
                  <a:gd name="T46" fmla="*/ 36 w 328"/>
                  <a:gd name="T47" fmla="*/ 103 h 286"/>
                  <a:gd name="T48" fmla="*/ 74 w 328"/>
                  <a:gd name="T49" fmla="*/ 103 h 286"/>
                  <a:gd name="T50" fmla="*/ 104 w 328"/>
                  <a:gd name="T51" fmla="*/ 121 h 286"/>
                  <a:gd name="T52" fmla="*/ 95 w 328"/>
                  <a:gd name="T53" fmla="*/ 130 h 286"/>
                  <a:gd name="T54" fmla="*/ 61 w 328"/>
                  <a:gd name="T55" fmla="*/ 124 h 286"/>
                  <a:gd name="T56" fmla="*/ 61 w 328"/>
                  <a:gd name="T57" fmla="*/ 132 h 286"/>
                  <a:gd name="T58" fmla="*/ 91 w 328"/>
                  <a:gd name="T59" fmla="*/ 143 h 286"/>
                  <a:gd name="T60" fmla="*/ 74 w 328"/>
                  <a:gd name="T61" fmla="*/ 151 h 286"/>
                  <a:gd name="T62" fmla="*/ 37 w 328"/>
                  <a:gd name="T63" fmla="*/ 151 h 286"/>
                  <a:gd name="T64" fmla="*/ 46 w 328"/>
                  <a:gd name="T65" fmla="*/ 156 h 286"/>
                  <a:gd name="T66" fmla="*/ 56 w 328"/>
                  <a:gd name="T67" fmla="*/ 165 h 286"/>
                  <a:gd name="T68" fmla="*/ 23 w 328"/>
                  <a:gd name="T69" fmla="*/ 179 h 286"/>
                  <a:gd name="T70" fmla="*/ 36 w 328"/>
                  <a:gd name="T71" fmla="*/ 181 h 286"/>
                  <a:gd name="T72" fmla="*/ 73 w 328"/>
                  <a:gd name="T73" fmla="*/ 179 h 286"/>
                  <a:gd name="T74" fmla="*/ 114 w 328"/>
                  <a:gd name="T75" fmla="*/ 188 h 286"/>
                  <a:gd name="T76" fmla="*/ 118 w 328"/>
                  <a:gd name="T77" fmla="*/ 198 h 286"/>
                  <a:gd name="T78" fmla="*/ 112 w 328"/>
                  <a:gd name="T79" fmla="*/ 204 h 286"/>
                  <a:gd name="T80" fmla="*/ 91 w 328"/>
                  <a:gd name="T81" fmla="*/ 221 h 286"/>
                  <a:gd name="T82" fmla="*/ 159 w 328"/>
                  <a:gd name="T83" fmla="*/ 214 h 286"/>
                  <a:gd name="T84" fmla="*/ 200 w 328"/>
                  <a:gd name="T85" fmla="*/ 235 h 286"/>
                  <a:gd name="T86" fmla="*/ 327 w 328"/>
                  <a:gd name="T87" fmla="*/ 221 h 2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28"/>
                  <a:gd name="T133" fmla="*/ 0 h 286"/>
                  <a:gd name="T134" fmla="*/ 328 w 328"/>
                  <a:gd name="T135" fmla="*/ 286 h 28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28" h="286">
                    <a:moveTo>
                      <a:pt x="327" y="221"/>
                    </a:moveTo>
                    <a:lnTo>
                      <a:pt x="287" y="197"/>
                    </a:lnTo>
                    <a:lnTo>
                      <a:pt x="244" y="167"/>
                    </a:lnTo>
                    <a:lnTo>
                      <a:pt x="224" y="143"/>
                    </a:lnTo>
                    <a:lnTo>
                      <a:pt x="208" y="116"/>
                    </a:lnTo>
                    <a:lnTo>
                      <a:pt x="200" y="94"/>
                    </a:lnTo>
                    <a:lnTo>
                      <a:pt x="195" y="74"/>
                    </a:lnTo>
                    <a:lnTo>
                      <a:pt x="187" y="48"/>
                    </a:lnTo>
                    <a:lnTo>
                      <a:pt x="187" y="60"/>
                    </a:lnTo>
                    <a:lnTo>
                      <a:pt x="186" y="73"/>
                    </a:lnTo>
                    <a:lnTo>
                      <a:pt x="183" y="86"/>
                    </a:lnTo>
                    <a:lnTo>
                      <a:pt x="172" y="61"/>
                    </a:lnTo>
                    <a:lnTo>
                      <a:pt x="160" y="36"/>
                    </a:lnTo>
                    <a:lnTo>
                      <a:pt x="146" y="16"/>
                    </a:lnTo>
                    <a:lnTo>
                      <a:pt x="128" y="0"/>
                    </a:lnTo>
                    <a:lnTo>
                      <a:pt x="139" y="20"/>
                    </a:lnTo>
                    <a:lnTo>
                      <a:pt x="149" y="44"/>
                    </a:lnTo>
                    <a:lnTo>
                      <a:pt x="156" y="64"/>
                    </a:lnTo>
                    <a:lnTo>
                      <a:pt x="164" y="84"/>
                    </a:lnTo>
                    <a:lnTo>
                      <a:pt x="170" y="102"/>
                    </a:lnTo>
                    <a:lnTo>
                      <a:pt x="180" y="126"/>
                    </a:lnTo>
                    <a:lnTo>
                      <a:pt x="165" y="105"/>
                    </a:lnTo>
                    <a:lnTo>
                      <a:pt x="153" y="91"/>
                    </a:lnTo>
                    <a:lnTo>
                      <a:pt x="135" y="74"/>
                    </a:lnTo>
                    <a:lnTo>
                      <a:pt x="119" y="62"/>
                    </a:lnTo>
                    <a:lnTo>
                      <a:pt x="102" y="50"/>
                    </a:lnTo>
                    <a:lnTo>
                      <a:pt x="87" y="44"/>
                    </a:lnTo>
                    <a:lnTo>
                      <a:pt x="53" y="37"/>
                    </a:lnTo>
                    <a:lnTo>
                      <a:pt x="71" y="44"/>
                    </a:lnTo>
                    <a:lnTo>
                      <a:pt x="83" y="52"/>
                    </a:lnTo>
                    <a:lnTo>
                      <a:pt x="100" y="62"/>
                    </a:lnTo>
                    <a:lnTo>
                      <a:pt x="115" y="76"/>
                    </a:lnTo>
                    <a:lnTo>
                      <a:pt x="131" y="91"/>
                    </a:lnTo>
                    <a:lnTo>
                      <a:pt x="143" y="105"/>
                    </a:lnTo>
                    <a:lnTo>
                      <a:pt x="155" y="121"/>
                    </a:lnTo>
                    <a:lnTo>
                      <a:pt x="164" y="143"/>
                    </a:lnTo>
                    <a:lnTo>
                      <a:pt x="148" y="126"/>
                    </a:lnTo>
                    <a:lnTo>
                      <a:pt x="133" y="114"/>
                    </a:lnTo>
                    <a:lnTo>
                      <a:pt x="121" y="106"/>
                    </a:lnTo>
                    <a:lnTo>
                      <a:pt x="105" y="100"/>
                    </a:lnTo>
                    <a:lnTo>
                      <a:pt x="87" y="95"/>
                    </a:lnTo>
                    <a:lnTo>
                      <a:pt x="70" y="92"/>
                    </a:lnTo>
                    <a:lnTo>
                      <a:pt x="50" y="93"/>
                    </a:lnTo>
                    <a:lnTo>
                      <a:pt x="28" y="98"/>
                    </a:lnTo>
                    <a:lnTo>
                      <a:pt x="17" y="108"/>
                    </a:lnTo>
                    <a:lnTo>
                      <a:pt x="15" y="124"/>
                    </a:lnTo>
                    <a:lnTo>
                      <a:pt x="26" y="108"/>
                    </a:lnTo>
                    <a:lnTo>
                      <a:pt x="36" y="103"/>
                    </a:lnTo>
                    <a:lnTo>
                      <a:pt x="53" y="100"/>
                    </a:lnTo>
                    <a:lnTo>
                      <a:pt x="74" y="103"/>
                    </a:lnTo>
                    <a:lnTo>
                      <a:pt x="91" y="110"/>
                    </a:lnTo>
                    <a:lnTo>
                      <a:pt x="104" y="121"/>
                    </a:lnTo>
                    <a:lnTo>
                      <a:pt x="111" y="134"/>
                    </a:lnTo>
                    <a:lnTo>
                      <a:pt x="95" y="130"/>
                    </a:lnTo>
                    <a:lnTo>
                      <a:pt x="75" y="125"/>
                    </a:lnTo>
                    <a:lnTo>
                      <a:pt x="61" y="124"/>
                    </a:lnTo>
                    <a:lnTo>
                      <a:pt x="40" y="127"/>
                    </a:lnTo>
                    <a:lnTo>
                      <a:pt x="61" y="132"/>
                    </a:lnTo>
                    <a:lnTo>
                      <a:pt x="78" y="137"/>
                    </a:lnTo>
                    <a:lnTo>
                      <a:pt x="91" y="143"/>
                    </a:lnTo>
                    <a:lnTo>
                      <a:pt x="107" y="153"/>
                    </a:lnTo>
                    <a:lnTo>
                      <a:pt x="74" y="151"/>
                    </a:lnTo>
                    <a:lnTo>
                      <a:pt x="53" y="151"/>
                    </a:lnTo>
                    <a:lnTo>
                      <a:pt x="37" y="151"/>
                    </a:lnTo>
                    <a:lnTo>
                      <a:pt x="0" y="158"/>
                    </a:lnTo>
                    <a:lnTo>
                      <a:pt x="46" y="156"/>
                    </a:lnTo>
                    <a:lnTo>
                      <a:pt x="74" y="161"/>
                    </a:lnTo>
                    <a:lnTo>
                      <a:pt x="56" y="165"/>
                    </a:lnTo>
                    <a:lnTo>
                      <a:pt x="40" y="171"/>
                    </a:lnTo>
                    <a:lnTo>
                      <a:pt x="23" y="179"/>
                    </a:lnTo>
                    <a:lnTo>
                      <a:pt x="11" y="187"/>
                    </a:lnTo>
                    <a:lnTo>
                      <a:pt x="36" y="181"/>
                    </a:lnTo>
                    <a:lnTo>
                      <a:pt x="54" y="178"/>
                    </a:lnTo>
                    <a:lnTo>
                      <a:pt x="73" y="179"/>
                    </a:lnTo>
                    <a:lnTo>
                      <a:pt x="94" y="182"/>
                    </a:lnTo>
                    <a:lnTo>
                      <a:pt x="114" y="188"/>
                    </a:lnTo>
                    <a:lnTo>
                      <a:pt x="135" y="195"/>
                    </a:lnTo>
                    <a:lnTo>
                      <a:pt x="118" y="198"/>
                    </a:lnTo>
                    <a:lnTo>
                      <a:pt x="70" y="208"/>
                    </a:lnTo>
                    <a:lnTo>
                      <a:pt x="112" y="204"/>
                    </a:lnTo>
                    <a:lnTo>
                      <a:pt x="134" y="206"/>
                    </a:lnTo>
                    <a:lnTo>
                      <a:pt x="91" y="221"/>
                    </a:lnTo>
                    <a:lnTo>
                      <a:pt x="135" y="213"/>
                    </a:lnTo>
                    <a:lnTo>
                      <a:pt x="159" y="214"/>
                    </a:lnTo>
                    <a:lnTo>
                      <a:pt x="180" y="223"/>
                    </a:lnTo>
                    <a:lnTo>
                      <a:pt x="200" y="235"/>
                    </a:lnTo>
                    <a:lnTo>
                      <a:pt x="291" y="285"/>
                    </a:lnTo>
                    <a:lnTo>
                      <a:pt x="327" y="221"/>
                    </a:lnTo>
                  </a:path>
                </a:pathLst>
              </a:custGeom>
              <a:solidFill>
                <a:srgbClr val="00E0E0"/>
              </a:solidFill>
              <a:ln w="12700" cap="rnd">
                <a:solidFill>
                  <a:srgbClr val="00C0C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362" name="Group 500"/>
              <p:cNvGrpSpPr>
                <a:grpSpLocks/>
              </p:cNvGrpSpPr>
              <p:nvPr/>
            </p:nvGrpSpPr>
            <p:grpSpPr bwMode="auto">
              <a:xfrm>
                <a:off x="2439" y="4032"/>
                <a:ext cx="142" cy="108"/>
                <a:chOff x="2439" y="4032"/>
                <a:chExt cx="142" cy="108"/>
              </a:xfrm>
            </p:grpSpPr>
            <p:sp>
              <p:nvSpPr>
                <p:cNvPr id="9622" name="Freeform 497"/>
                <p:cNvSpPr>
                  <a:spLocks/>
                </p:cNvSpPr>
                <p:nvPr/>
              </p:nvSpPr>
              <p:spPr bwMode="auto">
                <a:xfrm>
                  <a:off x="2439" y="4032"/>
                  <a:ext cx="117" cy="92"/>
                </a:xfrm>
                <a:custGeom>
                  <a:avLst/>
                  <a:gdLst>
                    <a:gd name="T0" fmla="*/ 115 w 117"/>
                    <a:gd name="T1" fmla="*/ 28 h 92"/>
                    <a:gd name="T2" fmla="*/ 116 w 117"/>
                    <a:gd name="T3" fmla="*/ 17 h 92"/>
                    <a:gd name="T4" fmla="*/ 114 w 117"/>
                    <a:gd name="T5" fmla="*/ 9 h 92"/>
                    <a:gd name="T6" fmla="*/ 108 w 117"/>
                    <a:gd name="T7" fmla="*/ 3 h 92"/>
                    <a:gd name="T8" fmla="*/ 97 w 117"/>
                    <a:gd name="T9" fmla="*/ 0 h 92"/>
                    <a:gd name="T10" fmla="*/ 81 w 117"/>
                    <a:gd name="T11" fmla="*/ 0 h 92"/>
                    <a:gd name="T12" fmla="*/ 63 w 117"/>
                    <a:gd name="T13" fmla="*/ 1 h 92"/>
                    <a:gd name="T14" fmla="*/ 47 w 117"/>
                    <a:gd name="T15" fmla="*/ 5 h 92"/>
                    <a:gd name="T16" fmla="*/ 34 w 117"/>
                    <a:gd name="T17" fmla="*/ 10 h 92"/>
                    <a:gd name="T18" fmla="*/ 24 w 117"/>
                    <a:gd name="T19" fmla="*/ 17 h 92"/>
                    <a:gd name="T20" fmla="*/ 14 w 117"/>
                    <a:gd name="T21" fmla="*/ 27 h 92"/>
                    <a:gd name="T22" fmla="*/ 6 w 117"/>
                    <a:gd name="T23" fmla="*/ 38 h 92"/>
                    <a:gd name="T24" fmla="*/ 2 w 117"/>
                    <a:gd name="T25" fmla="*/ 50 h 92"/>
                    <a:gd name="T26" fmla="*/ 0 w 117"/>
                    <a:gd name="T27" fmla="*/ 60 h 92"/>
                    <a:gd name="T28" fmla="*/ 2 w 117"/>
                    <a:gd name="T29" fmla="*/ 68 h 92"/>
                    <a:gd name="T30" fmla="*/ 4 w 117"/>
                    <a:gd name="T31" fmla="*/ 78 h 92"/>
                    <a:gd name="T32" fmla="*/ 10 w 117"/>
                    <a:gd name="T33" fmla="*/ 85 h 92"/>
                    <a:gd name="T34" fmla="*/ 16 w 117"/>
                    <a:gd name="T35" fmla="*/ 88 h 92"/>
                    <a:gd name="T36" fmla="*/ 26 w 117"/>
                    <a:gd name="T37" fmla="*/ 91 h 92"/>
                    <a:gd name="T38" fmla="*/ 38 w 117"/>
                    <a:gd name="T39" fmla="*/ 88 h 92"/>
                    <a:gd name="T40" fmla="*/ 115 w 117"/>
                    <a:gd name="T41" fmla="*/ 28 h 9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7"/>
                    <a:gd name="T64" fmla="*/ 0 h 92"/>
                    <a:gd name="T65" fmla="*/ 117 w 117"/>
                    <a:gd name="T66" fmla="*/ 92 h 9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7" h="92">
                      <a:moveTo>
                        <a:pt x="115" y="28"/>
                      </a:moveTo>
                      <a:lnTo>
                        <a:pt x="116" y="17"/>
                      </a:lnTo>
                      <a:lnTo>
                        <a:pt x="114" y="9"/>
                      </a:lnTo>
                      <a:lnTo>
                        <a:pt x="108" y="3"/>
                      </a:lnTo>
                      <a:lnTo>
                        <a:pt x="97" y="0"/>
                      </a:lnTo>
                      <a:lnTo>
                        <a:pt x="81" y="0"/>
                      </a:lnTo>
                      <a:lnTo>
                        <a:pt x="63" y="1"/>
                      </a:lnTo>
                      <a:lnTo>
                        <a:pt x="47" y="5"/>
                      </a:lnTo>
                      <a:lnTo>
                        <a:pt x="34" y="10"/>
                      </a:lnTo>
                      <a:lnTo>
                        <a:pt x="24" y="17"/>
                      </a:lnTo>
                      <a:lnTo>
                        <a:pt x="14" y="27"/>
                      </a:lnTo>
                      <a:lnTo>
                        <a:pt x="6" y="38"/>
                      </a:lnTo>
                      <a:lnTo>
                        <a:pt x="2" y="50"/>
                      </a:lnTo>
                      <a:lnTo>
                        <a:pt x="0" y="60"/>
                      </a:lnTo>
                      <a:lnTo>
                        <a:pt x="2" y="68"/>
                      </a:lnTo>
                      <a:lnTo>
                        <a:pt x="4" y="78"/>
                      </a:lnTo>
                      <a:lnTo>
                        <a:pt x="10" y="85"/>
                      </a:lnTo>
                      <a:lnTo>
                        <a:pt x="16" y="88"/>
                      </a:lnTo>
                      <a:lnTo>
                        <a:pt x="26" y="91"/>
                      </a:lnTo>
                      <a:lnTo>
                        <a:pt x="38" y="88"/>
                      </a:lnTo>
                      <a:lnTo>
                        <a:pt x="115" y="28"/>
                      </a:lnTo>
                    </a:path>
                  </a:pathLst>
                </a:custGeom>
                <a:solidFill>
                  <a:srgbClr val="E08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23" name="Freeform 498"/>
                <p:cNvSpPr>
                  <a:spLocks/>
                </p:cNvSpPr>
                <p:nvPr/>
              </p:nvSpPr>
              <p:spPr bwMode="auto">
                <a:xfrm>
                  <a:off x="2497" y="4071"/>
                  <a:ext cx="84" cy="69"/>
                </a:xfrm>
                <a:custGeom>
                  <a:avLst/>
                  <a:gdLst>
                    <a:gd name="T0" fmla="*/ 4 w 84"/>
                    <a:gd name="T1" fmla="*/ 67 h 69"/>
                    <a:gd name="T2" fmla="*/ 13 w 84"/>
                    <a:gd name="T3" fmla="*/ 68 h 69"/>
                    <a:gd name="T4" fmla="*/ 23 w 84"/>
                    <a:gd name="T5" fmla="*/ 67 h 69"/>
                    <a:gd name="T6" fmla="*/ 34 w 84"/>
                    <a:gd name="T7" fmla="*/ 64 h 69"/>
                    <a:gd name="T8" fmla="*/ 43 w 84"/>
                    <a:gd name="T9" fmla="*/ 60 h 69"/>
                    <a:gd name="T10" fmla="*/ 53 w 84"/>
                    <a:gd name="T11" fmla="*/ 55 h 69"/>
                    <a:gd name="T12" fmla="*/ 62 w 84"/>
                    <a:gd name="T13" fmla="*/ 48 h 69"/>
                    <a:gd name="T14" fmla="*/ 69 w 84"/>
                    <a:gd name="T15" fmla="*/ 41 h 69"/>
                    <a:gd name="T16" fmla="*/ 76 w 84"/>
                    <a:gd name="T17" fmla="*/ 32 h 69"/>
                    <a:gd name="T18" fmla="*/ 81 w 84"/>
                    <a:gd name="T19" fmla="*/ 22 h 69"/>
                    <a:gd name="T20" fmla="*/ 82 w 84"/>
                    <a:gd name="T21" fmla="*/ 15 h 69"/>
                    <a:gd name="T22" fmla="*/ 83 w 84"/>
                    <a:gd name="T23" fmla="*/ 7 h 69"/>
                    <a:gd name="T24" fmla="*/ 80 w 84"/>
                    <a:gd name="T25" fmla="*/ 0 h 69"/>
                    <a:gd name="T26" fmla="*/ 49 w 84"/>
                    <a:gd name="T27" fmla="*/ 3 h 69"/>
                    <a:gd name="T28" fmla="*/ 14 w 84"/>
                    <a:gd name="T29" fmla="*/ 14 h 69"/>
                    <a:gd name="T30" fmla="*/ 0 w 84"/>
                    <a:gd name="T31" fmla="*/ 44 h 69"/>
                    <a:gd name="T32" fmla="*/ 4 w 84"/>
                    <a:gd name="T33" fmla="*/ 67 h 6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4"/>
                    <a:gd name="T52" fmla="*/ 0 h 69"/>
                    <a:gd name="T53" fmla="*/ 84 w 84"/>
                    <a:gd name="T54" fmla="*/ 69 h 6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4" h="69">
                      <a:moveTo>
                        <a:pt x="4" y="67"/>
                      </a:moveTo>
                      <a:lnTo>
                        <a:pt x="13" y="68"/>
                      </a:lnTo>
                      <a:lnTo>
                        <a:pt x="23" y="67"/>
                      </a:lnTo>
                      <a:lnTo>
                        <a:pt x="34" y="64"/>
                      </a:lnTo>
                      <a:lnTo>
                        <a:pt x="43" y="60"/>
                      </a:lnTo>
                      <a:lnTo>
                        <a:pt x="53" y="55"/>
                      </a:lnTo>
                      <a:lnTo>
                        <a:pt x="62" y="48"/>
                      </a:lnTo>
                      <a:lnTo>
                        <a:pt x="69" y="41"/>
                      </a:lnTo>
                      <a:lnTo>
                        <a:pt x="76" y="32"/>
                      </a:lnTo>
                      <a:lnTo>
                        <a:pt x="81" y="22"/>
                      </a:lnTo>
                      <a:lnTo>
                        <a:pt x="82" y="15"/>
                      </a:lnTo>
                      <a:lnTo>
                        <a:pt x="83" y="7"/>
                      </a:lnTo>
                      <a:lnTo>
                        <a:pt x="80" y="0"/>
                      </a:lnTo>
                      <a:lnTo>
                        <a:pt x="49" y="3"/>
                      </a:lnTo>
                      <a:lnTo>
                        <a:pt x="14" y="14"/>
                      </a:lnTo>
                      <a:lnTo>
                        <a:pt x="0" y="44"/>
                      </a:lnTo>
                      <a:lnTo>
                        <a:pt x="4" y="67"/>
                      </a:lnTo>
                    </a:path>
                  </a:pathLst>
                </a:custGeom>
                <a:solidFill>
                  <a:srgbClr val="FFA04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24" name="Freeform 499"/>
                <p:cNvSpPr>
                  <a:spLocks/>
                </p:cNvSpPr>
                <p:nvPr/>
              </p:nvSpPr>
              <p:spPr bwMode="auto">
                <a:xfrm>
                  <a:off x="2469" y="4054"/>
                  <a:ext cx="110" cy="85"/>
                </a:xfrm>
                <a:custGeom>
                  <a:avLst/>
                  <a:gdLst>
                    <a:gd name="T0" fmla="*/ 81 w 110"/>
                    <a:gd name="T1" fmla="*/ 0 h 85"/>
                    <a:gd name="T2" fmla="*/ 68 w 110"/>
                    <a:gd name="T3" fmla="*/ 0 h 85"/>
                    <a:gd name="T4" fmla="*/ 53 w 110"/>
                    <a:gd name="T5" fmla="*/ 2 h 85"/>
                    <a:gd name="T6" fmla="*/ 41 w 110"/>
                    <a:gd name="T7" fmla="*/ 5 h 85"/>
                    <a:gd name="T8" fmla="*/ 30 w 110"/>
                    <a:gd name="T9" fmla="*/ 9 h 85"/>
                    <a:gd name="T10" fmla="*/ 20 w 110"/>
                    <a:gd name="T11" fmla="*/ 15 h 85"/>
                    <a:gd name="T12" fmla="*/ 12 w 110"/>
                    <a:gd name="T13" fmla="*/ 22 h 85"/>
                    <a:gd name="T14" fmla="*/ 6 w 110"/>
                    <a:gd name="T15" fmla="*/ 29 h 85"/>
                    <a:gd name="T16" fmla="*/ 2 w 110"/>
                    <a:gd name="T17" fmla="*/ 37 h 85"/>
                    <a:gd name="T18" fmla="*/ 0 w 110"/>
                    <a:gd name="T19" fmla="*/ 45 h 85"/>
                    <a:gd name="T20" fmla="*/ 0 w 110"/>
                    <a:gd name="T21" fmla="*/ 53 h 85"/>
                    <a:gd name="T22" fmla="*/ 1 w 110"/>
                    <a:gd name="T23" fmla="*/ 63 h 85"/>
                    <a:gd name="T24" fmla="*/ 31 w 110"/>
                    <a:gd name="T25" fmla="*/ 84 h 85"/>
                    <a:gd name="T26" fmla="*/ 33 w 110"/>
                    <a:gd name="T27" fmla="*/ 72 h 85"/>
                    <a:gd name="T28" fmla="*/ 37 w 110"/>
                    <a:gd name="T29" fmla="*/ 63 h 85"/>
                    <a:gd name="T30" fmla="*/ 44 w 110"/>
                    <a:gd name="T31" fmla="*/ 51 h 85"/>
                    <a:gd name="T32" fmla="*/ 53 w 110"/>
                    <a:gd name="T33" fmla="*/ 42 h 85"/>
                    <a:gd name="T34" fmla="*/ 65 w 110"/>
                    <a:gd name="T35" fmla="*/ 33 h 85"/>
                    <a:gd name="T36" fmla="*/ 81 w 110"/>
                    <a:gd name="T37" fmla="*/ 24 h 85"/>
                    <a:gd name="T38" fmla="*/ 94 w 110"/>
                    <a:gd name="T39" fmla="*/ 20 h 85"/>
                    <a:gd name="T40" fmla="*/ 109 w 110"/>
                    <a:gd name="T41" fmla="*/ 17 h 85"/>
                    <a:gd name="T42" fmla="*/ 81 w 110"/>
                    <a:gd name="T43" fmla="*/ 0 h 8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0"/>
                    <a:gd name="T67" fmla="*/ 0 h 85"/>
                    <a:gd name="T68" fmla="*/ 110 w 110"/>
                    <a:gd name="T69" fmla="*/ 85 h 8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0" h="85">
                      <a:moveTo>
                        <a:pt x="81" y="0"/>
                      </a:moveTo>
                      <a:lnTo>
                        <a:pt x="68" y="0"/>
                      </a:lnTo>
                      <a:lnTo>
                        <a:pt x="53" y="2"/>
                      </a:lnTo>
                      <a:lnTo>
                        <a:pt x="41" y="5"/>
                      </a:lnTo>
                      <a:lnTo>
                        <a:pt x="30" y="9"/>
                      </a:lnTo>
                      <a:lnTo>
                        <a:pt x="20" y="15"/>
                      </a:lnTo>
                      <a:lnTo>
                        <a:pt x="12" y="22"/>
                      </a:lnTo>
                      <a:lnTo>
                        <a:pt x="6" y="29"/>
                      </a:lnTo>
                      <a:lnTo>
                        <a:pt x="2" y="37"/>
                      </a:lnTo>
                      <a:lnTo>
                        <a:pt x="0" y="45"/>
                      </a:lnTo>
                      <a:lnTo>
                        <a:pt x="0" y="53"/>
                      </a:lnTo>
                      <a:lnTo>
                        <a:pt x="1" y="63"/>
                      </a:lnTo>
                      <a:lnTo>
                        <a:pt x="31" y="84"/>
                      </a:lnTo>
                      <a:lnTo>
                        <a:pt x="33" y="72"/>
                      </a:lnTo>
                      <a:lnTo>
                        <a:pt x="37" y="63"/>
                      </a:lnTo>
                      <a:lnTo>
                        <a:pt x="44" y="51"/>
                      </a:lnTo>
                      <a:lnTo>
                        <a:pt x="53" y="42"/>
                      </a:lnTo>
                      <a:lnTo>
                        <a:pt x="65" y="33"/>
                      </a:lnTo>
                      <a:lnTo>
                        <a:pt x="81" y="24"/>
                      </a:lnTo>
                      <a:lnTo>
                        <a:pt x="94" y="20"/>
                      </a:lnTo>
                      <a:lnTo>
                        <a:pt x="109" y="17"/>
                      </a:lnTo>
                      <a:lnTo>
                        <a:pt x="81" y="0"/>
                      </a:lnTo>
                    </a:path>
                  </a:pathLst>
                </a:custGeom>
                <a:solidFill>
                  <a:srgbClr val="FF8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63" name="Group 759"/>
              <p:cNvGrpSpPr>
                <a:grpSpLocks/>
              </p:cNvGrpSpPr>
              <p:nvPr/>
            </p:nvGrpSpPr>
            <p:grpSpPr bwMode="auto">
              <a:xfrm>
                <a:off x="2481" y="4055"/>
                <a:ext cx="363" cy="234"/>
                <a:chOff x="2481" y="4055"/>
                <a:chExt cx="363" cy="234"/>
              </a:xfrm>
            </p:grpSpPr>
            <p:grpSp>
              <p:nvGrpSpPr>
                <p:cNvPr id="9364" name="Group 506"/>
                <p:cNvGrpSpPr>
                  <a:grpSpLocks/>
                </p:cNvGrpSpPr>
                <p:nvPr/>
              </p:nvGrpSpPr>
              <p:grpSpPr bwMode="auto">
                <a:xfrm>
                  <a:off x="2654" y="4217"/>
                  <a:ext cx="33" cy="28"/>
                  <a:chOff x="2654" y="4217"/>
                  <a:chExt cx="33" cy="28"/>
                </a:xfrm>
              </p:grpSpPr>
              <p:sp>
                <p:nvSpPr>
                  <p:cNvPr id="9617" name="Oval 501"/>
                  <p:cNvSpPr>
                    <a:spLocks noChangeArrowheads="1"/>
                  </p:cNvSpPr>
                  <p:nvPr/>
                </p:nvSpPr>
                <p:spPr bwMode="auto">
                  <a:xfrm>
                    <a:off x="2654" y="4217"/>
                    <a:ext cx="33" cy="2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18" name="Oval 502"/>
                  <p:cNvSpPr>
                    <a:spLocks noChangeArrowheads="1"/>
                  </p:cNvSpPr>
                  <p:nvPr/>
                </p:nvSpPr>
                <p:spPr bwMode="auto">
                  <a:xfrm>
                    <a:off x="2657" y="4219"/>
                    <a:ext cx="23" cy="2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19" name="Oval 503"/>
                  <p:cNvSpPr>
                    <a:spLocks noChangeArrowheads="1"/>
                  </p:cNvSpPr>
                  <p:nvPr/>
                </p:nvSpPr>
                <p:spPr bwMode="auto">
                  <a:xfrm>
                    <a:off x="2660" y="4219"/>
                    <a:ext cx="24" cy="2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20" name="Oval 504"/>
                  <p:cNvSpPr>
                    <a:spLocks noChangeArrowheads="1"/>
                  </p:cNvSpPr>
                  <p:nvPr/>
                </p:nvSpPr>
                <p:spPr bwMode="auto">
                  <a:xfrm>
                    <a:off x="2670" y="4222"/>
                    <a:ext cx="12" cy="13"/>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21" name="Oval 505"/>
                  <p:cNvSpPr>
                    <a:spLocks noChangeArrowheads="1"/>
                  </p:cNvSpPr>
                  <p:nvPr/>
                </p:nvSpPr>
                <p:spPr bwMode="auto">
                  <a:xfrm>
                    <a:off x="2679" y="4227"/>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65" name="Group 512"/>
                <p:cNvGrpSpPr>
                  <a:grpSpLocks/>
                </p:cNvGrpSpPr>
                <p:nvPr/>
              </p:nvGrpSpPr>
              <p:grpSpPr bwMode="auto">
                <a:xfrm>
                  <a:off x="2637" y="4182"/>
                  <a:ext cx="33" cy="28"/>
                  <a:chOff x="2637" y="4182"/>
                  <a:chExt cx="33" cy="28"/>
                </a:xfrm>
              </p:grpSpPr>
              <p:sp>
                <p:nvSpPr>
                  <p:cNvPr id="9612" name="Oval 507"/>
                  <p:cNvSpPr>
                    <a:spLocks noChangeArrowheads="1"/>
                  </p:cNvSpPr>
                  <p:nvPr/>
                </p:nvSpPr>
                <p:spPr bwMode="auto">
                  <a:xfrm>
                    <a:off x="2637" y="4182"/>
                    <a:ext cx="33" cy="2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13" name="Oval 508"/>
                  <p:cNvSpPr>
                    <a:spLocks noChangeArrowheads="1"/>
                  </p:cNvSpPr>
                  <p:nvPr/>
                </p:nvSpPr>
                <p:spPr bwMode="auto">
                  <a:xfrm>
                    <a:off x="2644" y="4188"/>
                    <a:ext cx="22" cy="2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14" name="Oval 509"/>
                  <p:cNvSpPr>
                    <a:spLocks noChangeArrowheads="1"/>
                  </p:cNvSpPr>
                  <p:nvPr/>
                </p:nvSpPr>
                <p:spPr bwMode="auto">
                  <a:xfrm>
                    <a:off x="2639" y="4183"/>
                    <a:ext cx="24" cy="25"/>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15" name="Oval 510"/>
                  <p:cNvSpPr>
                    <a:spLocks noChangeArrowheads="1"/>
                  </p:cNvSpPr>
                  <p:nvPr/>
                </p:nvSpPr>
                <p:spPr bwMode="auto">
                  <a:xfrm>
                    <a:off x="2641" y="4193"/>
                    <a:ext cx="13" cy="12"/>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16" name="Oval 511"/>
                  <p:cNvSpPr>
                    <a:spLocks noChangeArrowheads="1"/>
                  </p:cNvSpPr>
                  <p:nvPr/>
                </p:nvSpPr>
                <p:spPr bwMode="auto">
                  <a:xfrm>
                    <a:off x="2644" y="4199"/>
                    <a:ext cx="1" cy="2"/>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66" name="Group 518"/>
                <p:cNvGrpSpPr>
                  <a:grpSpLocks/>
                </p:cNvGrpSpPr>
                <p:nvPr/>
              </p:nvGrpSpPr>
              <p:grpSpPr bwMode="auto">
                <a:xfrm>
                  <a:off x="2692" y="4186"/>
                  <a:ext cx="33" cy="27"/>
                  <a:chOff x="2692" y="4186"/>
                  <a:chExt cx="33" cy="27"/>
                </a:xfrm>
              </p:grpSpPr>
              <p:sp>
                <p:nvSpPr>
                  <p:cNvPr id="9607" name="Oval 513"/>
                  <p:cNvSpPr>
                    <a:spLocks noChangeArrowheads="1"/>
                  </p:cNvSpPr>
                  <p:nvPr/>
                </p:nvSpPr>
                <p:spPr bwMode="auto">
                  <a:xfrm>
                    <a:off x="2692" y="4186"/>
                    <a:ext cx="33" cy="2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08" name="Oval 514"/>
                  <p:cNvSpPr>
                    <a:spLocks noChangeArrowheads="1"/>
                  </p:cNvSpPr>
                  <p:nvPr/>
                </p:nvSpPr>
                <p:spPr bwMode="auto">
                  <a:xfrm>
                    <a:off x="2698" y="4188"/>
                    <a:ext cx="23" cy="2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09" name="Oval 515"/>
                  <p:cNvSpPr>
                    <a:spLocks noChangeArrowheads="1"/>
                  </p:cNvSpPr>
                  <p:nvPr/>
                </p:nvSpPr>
                <p:spPr bwMode="auto">
                  <a:xfrm>
                    <a:off x="2695" y="4188"/>
                    <a:ext cx="23" cy="2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10" name="Oval 516"/>
                  <p:cNvSpPr>
                    <a:spLocks noChangeArrowheads="1"/>
                  </p:cNvSpPr>
                  <p:nvPr/>
                </p:nvSpPr>
                <p:spPr bwMode="auto">
                  <a:xfrm>
                    <a:off x="2697" y="4190"/>
                    <a:ext cx="13" cy="13"/>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11" name="Oval 517"/>
                  <p:cNvSpPr>
                    <a:spLocks noChangeArrowheads="1"/>
                  </p:cNvSpPr>
                  <p:nvPr/>
                </p:nvSpPr>
                <p:spPr bwMode="auto">
                  <a:xfrm>
                    <a:off x="2699" y="4196"/>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67" name="Group 524"/>
                <p:cNvGrpSpPr>
                  <a:grpSpLocks/>
                </p:cNvGrpSpPr>
                <p:nvPr/>
              </p:nvGrpSpPr>
              <p:grpSpPr bwMode="auto">
                <a:xfrm>
                  <a:off x="2740" y="4205"/>
                  <a:ext cx="24" cy="19"/>
                  <a:chOff x="2740" y="4205"/>
                  <a:chExt cx="24" cy="19"/>
                </a:xfrm>
              </p:grpSpPr>
              <p:sp>
                <p:nvSpPr>
                  <p:cNvPr id="9602" name="Oval 519"/>
                  <p:cNvSpPr>
                    <a:spLocks noChangeArrowheads="1"/>
                  </p:cNvSpPr>
                  <p:nvPr/>
                </p:nvSpPr>
                <p:spPr bwMode="auto">
                  <a:xfrm>
                    <a:off x="2740" y="4205"/>
                    <a:ext cx="24" cy="19"/>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03" name="Oval 520"/>
                  <p:cNvSpPr>
                    <a:spLocks noChangeArrowheads="1"/>
                  </p:cNvSpPr>
                  <p:nvPr/>
                </p:nvSpPr>
                <p:spPr bwMode="auto">
                  <a:xfrm>
                    <a:off x="2745" y="4208"/>
                    <a:ext cx="16"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04" name="Oval 521"/>
                  <p:cNvSpPr>
                    <a:spLocks noChangeArrowheads="1"/>
                  </p:cNvSpPr>
                  <p:nvPr/>
                </p:nvSpPr>
                <p:spPr bwMode="auto">
                  <a:xfrm>
                    <a:off x="2743" y="4208"/>
                    <a:ext cx="16" cy="13"/>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05" name="Oval 522"/>
                  <p:cNvSpPr>
                    <a:spLocks noChangeArrowheads="1"/>
                  </p:cNvSpPr>
                  <p:nvPr/>
                </p:nvSpPr>
                <p:spPr bwMode="auto">
                  <a:xfrm>
                    <a:off x="2744" y="4209"/>
                    <a:ext cx="8" cy="6"/>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06" name="Oval 523"/>
                  <p:cNvSpPr>
                    <a:spLocks noChangeArrowheads="1"/>
                  </p:cNvSpPr>
                  <p:nvPr/>
                </p:nvSpPr>
                <p:spPr bwMode="auto">
                  <a:xfrm>
                    <a:off x="2744" y="4211"/>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68" name="Group 530"/>
                <p:cNvGrpSpPr>
                  <a:grpSpLocks/>
                </p:cNvGrpSpPr>
                <p:nvPr/>
              </p:nvGrpSpPr>
              <p:grpSpPr bwMode="auto">
                <a:xfrm>
                  <a:off x="2710" y="4216"/>
                  <a:ext cx="29" cy="22"/>
                  <a:chOff x="2710" y="4216"/>
                  <a:chExt cx="29" cy="22"/>
                </a:xfrm>
              </p:grpSpPr>
              <p:sp>
                <p:nvSpPr>
                  <p:cNvPr id="9597" name="Oval 525"/>
                  <p:cNvSpPr>
                    <a:spLocks noChangeArrowheads="1"/>
                  </p:cNvSpPr>
                  <p:nvPr/>
                </p:nvSpPr>
                <p:spPr bwMode="auto">
                  <a:xfrm>
                    <a:off x="2710" y="4216"/>
                    <a:ext cx="29" cy="2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98" name="Oval 526"/>
                  <p:cNvSpPr>
                    <a:spLocks noChangeArrowheads="1"/>
                  </p:cNvSpPr>
                  <p:nvPr/>
                </p:nvSpPr>
                <p:spPr bwMode="auto">
                  <a:xfrm>
                    <a:off x="2714" y="4217"/>
                    <a:ext cx="18" cy="14"/>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99" name="Oval 527"/>
                  <p:cNvSpPr>
                    <a:spLocks noChangeArrowheads="1"/>
                  </p:cNvSpPr>
                  <p:nvPr/>
                </p:nvSpPr>
                <p:spPr bwMode="auto">
                  <a:xfrm>
                    <a:off x="2716" y="4217"/>
                    <a:ext cx="20" cy="19"/>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00" name="Oval 528"/>
                  <p:cNvSpPr>
                    <a:spLocks noChangeArrowheads="1"/>
                  </p:cNvSpPr>
                  <p:nvPr/>
                </p:nvSpPr>
                <p:spPr bwMode="auto">
                  <a:xfrm>
                    <a:off x="2723" y="4219"/>
                    <a:ext cx="11" cy="10"/>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601" name="Oval 529"/>
                  <p:cNvSpPr>
                    <a:spLocks noChangeArrowheads="1"/>
                  </p:cNvSpPr>
                  <p:nvPr/>
                </p:nvSpPr>
                <p:spPr bwMode="auto">
                  <a:xfrm>
                    <a:off x="2731" y="4224"/>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69" name="Group 536"/>
                <p:cNvGrpSpPr>
                  <a:grpSpLocks/>
                </p:cNvGrpSpPr>
                <p:nvPr/>
              </p:nvGrpSpPr>
              <p:grpSpPr bwMode="auto">
                <a:xfrm>
                  <a:off x="2666" y="4204"/>
                  <a:ext cx="18" cy="14"/>
                  <a:chOff x="2666" y="4204"/>
                  <a:chExt cx="18" cy="14"/>
                </a:xfrm>
              </p:grpSpPr>
              <p:sp>
                <p:nvSpPr>
                  <p:cNvPr id="9592" name="Oval 531"/>
                  <p:cNvSpPr>
                    <a:spLocks noChangeArrowheads="1"/>
                  </p:cNvSpPr>
                  <p:nvPr/>
                </p:nvSpPr>
                <p:spPr bwMode="auto">
                  <a:xfrm>
                    <a:off x="2666" y="4204"/>
                    <a:ext cx="18" cy="1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93" name="Oval 532"/>
                  <p:cNvSpPr>
                    <a:spLocks noChangeArrowheads="1"/>
                  </p:cNvSpPr>
                  <p:nvPr/>
                </p:nvSpPr>
                <p:spPr bwMode="auto">
                  <a:xfrm>
                    <a:off x="2670" y="4205"/>
                    <a:ext cx="12"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94" name="Oval 533"/>
                  <p:cNvSpPr>
                    <a:spLocks noChangeArrowheads="1"/>
                  </p:cNvSpPr>
                  <p:nvPr/>
                </p:nvSpPr>
                <p:spPr bwMode="auto">
                  <a:xfrm>
                    <a:off x="2668" y="4205"/>
                    <a:ext cx="12" cy="1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95" name="Oval 534"/>
                  <p:cNvSpPr>
                    <a:spLocks noChangeArrowheads="1"/>
                  </p:cNvSpPr>
                  <p:nvPr/>
                </p:nvSpPr>
                <p:spPr bwMode="auto">
                  <a:xfrm>
                    <a:off x="2670" y="4208"/>
                    <a:ext cx="5" cy="4"/>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96" name="Oval 535"/>
                  <p:cNvSpPr>
                    <a:spLocks noChangeArrowheads="1"/>
                  </p:cNvSpPr>
                  <p:nvPr/>
                </p:nvSpPr>
                <p:spPr bwMode="auto">
                  <a:xfrm>
                    <a:off x="2668" y="4210"/>
                    <a:ext cx="3"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0" name="Group 542"/>
                <p:cNvGrpSpPr>
                  <a:grpSpLocks/>
                </p:cNvGrpSpPr>
                <p:nvPr/>
              </p:nvGrpSpPr>
              <p:grpSpPr bwMode="auto">
                <a:xfrm>
                  <a:off x="2674" y="4158"/>
                  <a:ext cx="32" cy="28"/>
                  <a:chOff x="2674" y="4158"/>
                  <a:chExt cx="32" cy="28"/>
                </a:xfrm>
              </p:grpSpPr>
              <p:sp>
                <p:nvSpPr>
                  <p:cNvPr id="9587" name="Oval 537"/>
                  <p:cNvSpPr>
                    <a:spLocks noChangeArrowheads="1"/>
                  </p:cNvSpPr>
                  <p:nvPr/>
                </p:nvSpPr>
                <p:spPr bwMode="auto">
                  <a:xfrm>
                    <a:off x="2674" y="4158"/>
                    <a:ext cx="32" cy="2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88" name="Oval 538"/>
                  <p:cNvSpPr>
                    <a:spLocks noChangeArrowheads="1"/>
                  </p:cNvSpPr>
                  <p:nvPr/>
                </p:nvSpPr>
                <p:spPr bwMode="auto">
                  <a:xfrm>
                    <a:off x="2677" y="4160"/>
                    <a:ext cx="23" cy="18"/>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89" name="Oval 539"/>
                  <p:cNvSpPr>
                    <a:spLocks noChangeArrowheads="1"/>
                  </p:cNvSpPr>
                  <p:nvPr/>
                </p:nvSpPr>
                <p:spPr bwMode="auto">
                  <a:xfrm>
                    <a:off x="2680" y="4160"/>
                    <a:ext cx="24" cy="2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90" name="Oval 540"/>
                  <p:cNvSpPr>
                    <a:spLocks noChangeArrowheads="1"/>
                  </p:cNvSpPr>
                  <p:nvPr/>
                </p:nvSpPr>
                <p:spPr bwMode="auto">
                  <a:xfrm>
                    <a:off x="2689" y="4163"/>
                    <a:ext cx="14" cy="13"/>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91" name="Oval 541"/>
                  <p:cNvSpPr>
                    <a:spLocks noChangeArrowheads="1"/>
                  </p:cNvSpPr>
                  <p:nvPr/>
                </p:nvSpPr>
                <p:spPr bwMode="auto">
                  <a:xfrm>
                    <a:off x="2699" y="4167"/>
                    <a:ext cx="1" cy="2"/>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1" name="Group 548"/>
                <p:cNvGrpSpPr>
                  <a:grpSpLocks/>
                </p:cNvGrpSpPr>
                <p:nvPr/>
              </p:nvGrpSpPr>
              <p:grpSpPr bwMode="auto">
                <a:xfrm>
                  <a:off x="2657" y="4122"/>
                  <a:ext cx="33" cy="27"/>
                  <a:chOff x="2657" y="4122"/>
                  <a:chExt cx="33" cy="27"/>
                </a:xfrm>
              </p:grpSpPr>
              <p:sp>
                <p:nvSpPr>
                  <p:cNvPr id="9582" name="Oval 543"/>
                  <p:cNvSpPr>
                    <a:spLocks noChangeArrowheads="1"/>
                  </p:cNvSpPr>
                  <p:nvPr/>
                </p:nvSpPr>
                <p:spPr bwMode="auto">
                  <a:xfrm>
                    <a:off x="2657" y="4122"/>
                    <a:ext cx="33" cy="2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83" name="Oval 544"/>
                  <p:cNvSpPr>
                    <a:spLocks noChangeArrowheads="1"/>
                  </p:cNvSpPr>
                  <p:nvPr/>
                </p:nvSpPr>
                <p:spPr bwMode="auto">
                  <a:xfrm>
                    <a:off x="2663" y="4130"/>
                    <a:ext cx="22" cy="18"/>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84" name="Oval 545"/>
                  <p:cNvSpPr>
                    <a:spLocks noChangeArrowheads="1"/>
                  </p:cNvSpPr>
                  <p:nvPr/>
                </p:nvSpPr>
                <p:spPr bwMode="auto">
                  <a:xfrm>
                    <a:off x="2660" y="4123"/>
                    <a:ext cx="24" cy="2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85" name="Oval 546"/>
                  <p:cNvSpPr>
                    <a:spLocks noChangeArrowheads="1"/>
                  </p:cNvSpPr>
                  <p:nvPr/>
                </p:nvSpPr>
                <p:spPr bwMode="auto">
                  <a:xfrm>
                    <a:off x="2662" y="4134"/>
                    <a:ext cx="12" cy="12"/>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86" name="Oval 547"/>
                  <p:cNvSpPr>
                    <a:spLocks noChangeArrowheads="1"/>
                  </p:cNvSpPr>
                  <p:nvPr/>
                </p:nvSpPr>
                <p:spPr bwMode="auto">
                  <a:xfrm>
                    <a:off x="2665" y="4140"/>
                    <a:ext cx="1" cy="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2" name="Group 554"/>
                <p:cNvGrpSpPr>
                  <a:grpSpLocks/>
                </p:cNvGrpSpPr>
                <p:nvPr/>
              </p:nvGrpSpPr>
              <p:grpSpPr bwMode="auto">
                <a:xfrm>
                  <a:off x="2708" y="4128"/>
                  <a:ext cx="32" cy="28"/>
                  <a:chOff x="2708" y="4128"/>
                  <a:chExt cx="32" cy="28"/>
                </a:xfrm>
              </p:grpSpPr>
              <p:sp>
                <p:nvSpPr>
                  <p:cNvPr id="9577" name="Oval 549"/>
                  <p:cNvSpPr>
                    <a:spLocks noChangeArrowheads="1"/>
                  </p:cNvSpPr>
                  <p:nvPr/>
                </p:nvSpPr>
                <p:spPr bwMode="auto">
                  <a:xfrm>
                    <a:off x="2708" y="4128"/>
                    <a:ext cx="32" cy="2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78" name="Oval 550"/>
                  <p:cNvSpPr>
                    <a:spLocks noChangeArrowheads="1"/>
                  </p:cNvSpPr>
                  <p:nvPr/>
                </p:nvSpPr>
                <p:spPr bwMode="auto">
                  <a:xfrm>
                    <a:off x="2715" y="4131"/>
                    <a:ext cx="22" cy="18"/>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79" name="Oval 551"/>
                  <p:cNvSpPr>
                    <a:spLocks noChangeArrowheads="1"/>
                  </p:cNvSpPr>
                  <p:nvPr/>
                </p:nvSpPr>
                <p:spPr bwMode="auto">
                  <a:xfrm>
                    <a:off x="2710" y="4131"/>
                    <a:ext cx="25" cy="2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80" name="Oval 552"/>
                  <p:cNvSpPr>
                    <a:spLocks noChangeArrowheads="1"/>
                  </p:cNvSpPr>
                  <p:nvPr/>
                </p:nvSpPr>
                <p:spPr bwMode="auto">
                  <a:xfrm>
                    <a:off x="2712" y="4133"/>
                    <a:ext cx="14" cy="13"/>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81" name="Oval 553"/>
                  <p:cNvSpPr>
                    <a:spLocks noChangeArrowheads="1"/>
                  </p:cNvSpPr>
                  <p:nvPr/>
                </p:nvSpPr>
                <p:spPr bwMode="auto">
                  <a:xfrm>
                    <a:off x="2716" y="4137"/>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3" name="Group 560"/>
                <p:cNvGrpSpPr>
                  <a:grpSpLocks/>
                </p:cNvGrpSpPr>
                <p:nvPr/>
              </p:nvGrpSpPr>
              <p:grpSpPr bwMode="auto">
                <a:xfrm>
                  <a:off x="2761" y="4146"/>
                  <a:ext cx="22" cy="18"/>
                  <a:chOff x="2761" y="4146"/>
                  <a:chExt cx="22" cy="18"/>
                </a:xfrm>
              </p:grpSpPr>
              <p:sp>
                <p:nvSpPr>
                  <p:cNvPr id="9572" name="Oval 555"/>
                  <p:cNvSpPr>
                    <a:spLocks noChangeArrowheads="1"/>
                  </p:cNvSpPr>
                  <p:nvPr/>
                </p:nvSpPr>
                <p:spPr bwMode="auto">
                  <a:xfrm>
                    <a:off x="2761" y="4146"/>
                    <a:ext cx="22" cy="1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73" name="Oval 556"/>
                  <p:cNvSpPr>
                    <a:spLocks noChangeArrowheads="1"/>
                  </p:cNvSpPr>
                  <p:nvPr/>
                </p:nvSpPr>
                <p:spPr bwMode="auto">
                  <a:xfrm>
                    <a:off x="2766" y="4147"/>
                    <a:ext cx="15" cy="13"/>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74" name="Oval 557"/>
                  <p:cNvSpPr>
                    <a:spLocks noChangeArrowheads="1"/>
                  </p:cNvSpPr>
                  <p:nvPr/>
                </p:nvSpPr>
                <p:spPr bwMode="auto">
                  <a:xfrm>
                    <a:off x="2764" y="4148"/>
                    <a:ext cx="15" cy="1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75" name="Oval 558"/>
                  <p:cNvSpPr>
                    <a:spLocks noChangeArrowheads="1"/>
                  </p:cNvSpPr>
                  <p:nvPr/>
                </p:nvSpPr>
                <p:spPr bwMode="auto">
                  <a:xfrm>
                    <a:off x="2764" y="4149"/>
                    <a:ext cx="8" cy="8"/>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76" name="Oval 559"/>
                  <p:cNvSpPr>
                    <a:spLocks noChangeArrowheads="1"/>
                  </p:cNvSpPr>
                  <p:nvPr/>
                </p:nvSpPr>
                <p:spPr bwMode="auto">
                  <a:xfrm>
                    <a:off x="2764" y="4151"/>
                    <a:ext cx="3"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4" name="Group 566"/>
                <p:cNvGrpSpPr>
                  <a:grpSpLocks/>
                </p:cNvGrpSpPr>
                <p:nvPr/>
              </p:nvGrpSpPr>
              <p:grpSpPr bwMode="auto">
                <a:xfrm>
                  <a:off x="2731" y="4157"/>
                  <a:ext cx="28" cy="21"/>
                  <a:chOff x="2731" y="4157"/>
                  <a:chExt cx="28" cy="21"/>
                </a:xfrm>
              </p:grpSpPr>
              <p:sp>
                <p:nvSpPr>
                  <p:cNvPr id="9567" name="Oval 561"/>
                  <p:cNvSpPr>
                    <a:spLocks noChangeArrowheads="1"/>
                  </p:cNvSpPr>
                  <p:nvPr/>
                </p:nvSpPr>
                <p:spPr bwMode="auto">
                  <a:xfrm>
                    <a:off x="2731" y="4157"/>
                    <a:ext cx="28" cy="2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68" name="Oval 562"/>
                  <p:cNvSpPr>
                    <a:spLocks noChangeArrowheads="1"/>
                  </p:cNvSpPr>
                  <p:nvPr/>
                </p:nvSpPr>
                <p:spPr bwMode="auto">
                  <a:xfrm>
                    <a:off x="2733" y="4159"/>
                    <a:ext cx="19" cy="14"/>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69" name="Oval 563"/>
                  <p:cNvSpPr>
                    <a:spLocks noChangeArrowheads="1"/>
                  </p:cNvSpPr>
                  <p:nvPr/>
                </p:nvSpPr>
                <p:spPr bwMode="auto">
                  <a:xfrm>
                    <a:off x="2736" y="4159"/>
                    <a:ext cx="20" cy="1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70" name="Oval 564"/>
                  <p:cNvSpPr>
                    <a:spLocks noChangeArrowheads="1"/>
                  </p:cNvSpPr>
                  <p:nvPr/>
                </p:nvSpPr>
                <p:spPr bwMode="auto">
                  <a:xfrm>
                    <a:off x="2744" y="4160"/>
                    <a:ext cx="10" cy="10"/>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71" name="Oval 565"/>
                  <p:cNvSpPr>
                    <a:spLocks noChangeArrowheads="1"/>
                  </p:cNvSpPr>
                  <p:nvPr/>
                </p:nvSpPr>
                <p:spPr bwMode="auto">
                  <a:xfrm>
                    <a:off x="2752" y="4164"/>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5" name="Group 572"/>
                <p:cNvGrpSpPr>
                  <a:grpSpLocks/>
                </p:cNvGrpSpPr>
                <p:nvPr/>
              </p:nvGrpSpPr>
              <p:grpSpPr bwMode="auto">
                <a:xfrm>
                  <a:off x="2687" y="4146"/>
                  <a:ext cx="16" cy="14"/>
                  <a:chOff x="2687" y="4146"/>
                  <a:chExt cx="16" cy="14"/>
                </a:xfrm>
              </p:grpSpPr>
              <p:sp>
                <p:nvSpPr>
                  <p:cNvPr id="9562" name="Oval 567"/>
                  <p:cNvSpPr>
                    <a:spLocks noChangeArrowheads="1"/>
                  </p:cNvSpPr>
                  <p:nvPr/>
                </p:nvSpPr>
                <p:spPr bwMode="auto">
                  <a:xfrm>
                    <a:off x="2687" y="4146"/>
                    <a:ext cx="16" cy="1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63" name="Oval 568"/>
                  <p:cNvSpPr>
                    <a:spLocks noChangeArrowheads="1"/>
                  </p:cNvSpPr>
                  <p:nvPr/>
                </p:nvSpPr>
                <p:spPr bwMode="auto">
                  <a:xfrm>
                    <a:off x="2690" y="4146"/>
                    <a:ext cx="11"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64" name="Oval 569"/>
                  <p:cNvSpPr>
                    <a:spLocks noChangeArrowheads="1"/>
                  </p:cNvSpPr>
                  <p:nvPr/>
                </p:nvSpPr>
                <p:spPr bwMode="auto">
                  <a:xfrm>
                    <a:off x="2688" y="4146"/>
                    <a:ext cx="12" cy="1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65" name="Oval 570"/>
                  <p:cNvSpPr>
                    <a:spLocks noChangeArrowheads="1"/>
                  </p:cNvSpPr>
                  <p:nvPr/>
                </p:nvSpPr>
                <p:spPr bwMode="auto">
                  <a:xfrm>
                    <a:off x="2689" y="4147"/>
                    <a:ext cx="6" cy="5"/>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66" name="Oval 571"/>
                  <p:cNvSpPr>
                    <a:spLocks noChangeArrowheads="1"/>
                  </p:cNvSpPr>
                  <p:nvPr/>
                </p:nvSpPr>
                <p:spPr bwMode="auto">
                  <a:xfrm>
                    <a:off x="2689" y="4149"/>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6" name="Group 578"/>
                <p:cNvGrpSpPr>
                  <a:grpSpLocks/>
                </p:cNvGrpSpPr>
                <p:nvPr/>
              </p:nvGrpSpPr>
              <p:grpSpPr bwMode="auto">
                <a:xfrm>
                  <a:off x="2558" y="4195"/>
                  <a:ext cx="25" cy="20"/>
                  <a:chOff x="2558" y="4195"/>
                  <a:chExt cx="25" cy="20"/>
                </a:xfrm>
              </p:grpSpPr>
              <p:sp>
                <p:nvSpPr>
                  <p:cNvPr id="9557" name="Oval 573"/>
                  <p:cNvSpPr>
                    <a:spLocks noChangeArrowheads="1"/>
                  </p:cNvSpPr>
                  <p:nvPr/>
                </p:nvSpPr>
                <p:spPr bwMode="auto">
                  <a:xfrm>
                    <a:off x="2558" y="4195"/>
                    <a:ext cx="25" cy="20"/>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58" name="Oval 574"/>
                  <p:cNvSpPr>
                    <a:spLocks noChangeArrowheads="1"/>
                  </p:cNvSpPr>
                  <p:nvPr/>
                </p:nvSpPr>
                <p:spPr bwMode="auto">
                  <a:xfrm>
                    <a:off x="2561" y="4197"/>
                    <a:ext cx="17" cy="13"/>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59" name="Oval 575"/>
                  <p:cNvSpPr>
                    <a:spLocks noChangeArrowheads="1"/>
                  </p:cNvSpPr>
                  <p:nvPr/>
                </p:nvSpPr>
                <p:spPr bwMode="auto">
                  <a:xfrm>
                    <a:off x="2563" y="4197"/>
                    <a:ext cx="17" cy="16"/>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60" name="Oval 576"/>
                  <p:cNvSpPr>
                    <a:spLocks noChangeArrowheads="1"/>
                  </p:cNvSpPr>
                  <p:nvPr/>
                </p:nvSpPr>
                <p:spPr bwMode="auto">
                  <a:xfrm>
                    <a:off x="2570" y="4199"/>
                    <a:ext cx="10" cy="9"/>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61" name="Oval 577"/>
                  <p:cNvSpPr>
                    <a:spLocks noChangeArrowheads="1"/>
                  </p:cNvSpPr>
                  <p:nvPr/>
                </p:nvSpPr>
                <p:spPr bwMode="auto">
                  <a:xfrm>
                    <a:off x="2577" y="4201"/>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7" name="Group 584"/>
                <p:cNvGrpSpPr>
                  <a:grpSpLocks/>
                </p:cNvGrpSpPr>
                <p:nvPr/>
              </p:nvGrpSpPr>
              <p:grpSpPr bwMode="auto">
                <a:xfrm>
                  <a:off x="2591" y="4161"/>
                  <a:ext cx="25" cy="24"/>
                  <a:chOff x="2591" y="4161"/>
                  <a:chExt cx="25" cy="24"/>
                </a:xfrm>
              </p:grpSpPr>
              <p:sp>
                <p:nvSpPr>
                  <p:cNvPr id="9552" name="Oval 579"/>
                  <p:cNvSpPr>
                    <a:spLocks noChangeArrowheads="1"/>
                  </p:cNvSpPr>
                  <p:nvPr/>
                </p:nvSpPr>
                <p:spPr bwMode="auto">
                  <a:xfrm>
                    <a:off x="2591" y="4161"/>
                    <a:ext cx="25" cy="2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53" name="Oval 580"/>
                  <p:cNvSpPr>
                    <a:spLocks noChangeArrowheads="1"/>
                  </p:cNvSpPr>
                  <p:nvPr/>
                </p:nvSpPr>
                <p:spPr bwMode="auto">
                  <a:xfrm>
                    <a:off x="2596" y="4164"/>
                    <a:ext cx="18" cy="14"/>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54" name="Oval 581"/>
                  <p:cNvSpPr>
                    <a:spLocks noChangeArrowheads="1"/>
                  </p:cNvSpPr>
                  <p:nvPr/>
                </p:nvSpPr>
                <p:spPr bwMode="auto">
                  <a:xfrm>
                    <a:off x="2593" y="4164"/>
                    <a:ext cx="19" cy="19"/>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55" name="Oval 582"/>
                  <p:cNvSpPr>
                    <a:spLocks noChangeArrowheads="1"/>
                  </p:cNvSpPr>
                  <p:nvPr/>
                </p:nvSpPr>
                <p:spPr bwMode="auto">
                  <a:xfrm>
                    <a:off x="2594" y="4165"/>
                    <a:ext cx="10" cy="11"/>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56" name="Oval 583"/>
                  <p:cNvSpPr>
                    <a:spLocks noChangeArrowheads="1"/>
                  </p:cNvSpPr>
                  <p:nvPr/>
                </p:nvSpPr>
                <p:spPr bwMode="auto">
                  <a:xfrm>
                    <a:off x="2596" y="4169"/>
                    <a:ext cx="1" cy="2"/>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8" name="Group 590"/>
                <p:cNvGrpSpPr>
                  <a:grpSpLocks/>
                </p:cNvGrpSpPr>
                <p:nvPr/>
              </p:nvGrpSpPr>
              <p:grpSpPr bwMode="auto">
                <a:xfrm>
                  <a:off x="2634" y="4167"/>
                  <a:ext cx="23" cy="18"/>
                  <a:chOff x="2634" y="4167"/>
                  <a:chExt cx="23" cy="18"/>
                </a:xfrm>
              </p:grpSpPr>
              <p:sp>
                <p:nvSpPr>
                  <p:cNvPr id="9547" name="Oval 585"/>
                  <p:cNvSpPr>
                    <a:spLocks noChangeArrowheads="1"/>
                  </p:cNvSpPr>
                  <p:nvPr/>
                </p:nvSpPr>
                <p:spPr bwMode="auto">
                  <a:xfrm>
                    <a:off x="2634" y="4167"/>
                    <a:ext cx="23" cy="1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48" name="Oval 586"/>
                  <p:cNvSpPr>
                    <a:spLocks noChangeArrowheads="1"/>
                  </p:cNvSpPr>
                  <p:nvPr/>
                </p:nvSpPr>
                <p:spPr bwMode="auto">
                  <a:xfrm>
                    <a:off x="2639" y="4169"/>
                    <a:ext cx="15"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49" name="Oval 587"/>
                  <p:cNvSpPr>
                    <a:spLocks noChangeArrowheads="1"/>
                  </p:cNvSpPr>
                  <p:nvPr/>
                </p:nvSpPr>
                <p:spPr bwMode="auto">
                  <a:xfrm>
                    <a:off x="2636" y="4169"/>
                    <a:ext cx="16" cy="1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50" name="Oval 588"/>
                  <p:cNvSpPr>
                    <a:spLocks noChangeArrowheads="1"/>
                  </p:cNvSpPr>
                  <p:nvPr/>
                </p:nvSpPr>
                <p:spPr bwMode="auto">
                  <a:xfrm>
                    <a:off x="2638" y="4172"/>
                    <a:ext cx="8" cy="5"/>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51" name="Oval 589"/>
                  <p:cNvSpPr>
                    <a:spLocks noChangeArrowheads="1"/>
                  </p:cNvSpPr>
                  <p:nvPr/>
                </p:nvSpPr>
                <p:spPr bwMode="auto">
                  <a:xfrm>
                    <a:off x="2639" y="4173"/>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79" name="Group 596"/>
                <p:cNvGrpSpPr>
                  <a:grpSpLocks/>
                </p:cNvGrpSpPr>
                <p:nvPr/>
              </p:nvGrpSpPr>
              <p:grpSpPr bwMode="auto">
                <a:xfrm>
                  <a:off x="2607" y="4186"/>
                  <a:ext cx="27" cy="22"/>
                  <a:chOff x="2607" y="4186"/>
                  <a:chExt cx="27" cy="22"/>
                </a:xfrm>
              </p:grpSpPr>
              <p:sp>
                <p:nvSpPr>
                  <p:cNvPr id="9542" name="Oval 591"/>
                  <p:cNvSpPr>
                    <a:spLocks noChangeArrowheads="1"/>
                  </p:cNvSpPr>
                  <p:nvPr/>
                </p:nvSpPr>
                <p:spPr bwMode="auto">
                  <a:xfrm>
                    <a:off x="2607" y="4186"/>
                    <a:ext cx="27" cy="2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43" name="Oval 592"/>
                  <p:cNvSpPr>
                    <a:spLocks noChangeArrowheads="1"/>
                  </p:cNvSpPr>
                  <p:nvPr/>
                </p:nvSpPr>
                <p:spPr bwMode="auto">
                  <a:xfrm>
                    <a:off x="2610" y="4188"/>
                    <a:ext cx="19" cy="13"/>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44" name="Oval 593"/>
                  <p:cNvSpPr>
                    <a:spLocks noChangeArrowheads="1"/>
                  </p:cNvSpPr>
                  <p:nvPr/>
                </p:nvSpPr>
                <p:spPr bwMode="auto">
                  <a:xfrm>
                    <a:off x="2612" y="4188"/>
                    <a:ext cx="20" cy="1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45" name="Oval 594"/>
                  <p:cNvSpPr>
                    <a:spLocks noChangeArrowheads="1"/>
                  </p:cNvSpPr>
                  <p:nvPr/>
                </p:nvSpPr>
                <p:spPr bwMode="auto">
                  <a:xfrm>
                    <a:off x="2619" y="4190"/>
                    <a:ext cx="11" cy="9"/>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46" name="Oval 595"/>
                  <p:cNvSpPr>
                    <a:spLocks noChangeArrowheads="1"/>
                  </p:cNvSpPr>
                  <p:nvPr/>
                </p:nvSpPr>
                <p:spPr bwMode="auto">
                  <a:xfrm>
                    <a:off x="2629" y="4193"/>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0" name="Group 602"/>
                <p:cNvGrpSpPr>
                  <a:grpSpLocks/>
                </p:cNvGrpSpPr>
                <p:nvPr/>
              </p:nvGrpSpPr>
              <p:grpSpPr bwMode="auto">
                <a:xfrm>
                  <a:off x="2481" y="4184"/>
                  <a:ext cx="18" cy="15"/>
                  <a:chOff x="2481" y="4184"/>
                  <a:chExt cx="18" cy="15"/>
                </a:xfrm>
              </p:grpSpPr>
              <p:sp>
                <p:nvSpPr>
                  <p:cNvPr id="9537" name="Oval 597"/>
                  <p:cNvSpPr>
                    <a:spLocks noChangeArrowheads="1"/>
                  </p:cNvSpPr>
                  <p:nvPr/>
                </p:nvSpPr>
                <p:spPr bwMode="auto">
                  <a:xfrm>
                    <a:off x="2481" y="4184"/>
                    <a:ext cx="18" cy="15"/>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38" name="Oval 598"/>
                  <p:cNvSpPr>
                    <a:spLocks noChangeArrowheads="1"/>
                  </p:cNvSpPr>
                  <p:nvPr/>
                </p:nvSpPr>
                <p:spPr bwMode="auto">
                  <a:xfrm>
                    <a:off x="2486" y="4185"/>
                    <a:ext cx="11" cy="8"/>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39" name="Oval 599"/>
                  <p:cNvSpPr>
                    <a:spLocks noChangeArrowheads="1"/>
                  </p:cNvSpPr>
                  <p:nvPr/>
                </p:nvSpPr>
                <p:spPr bwMode="auto">
                  <a:xfrm>
                    <a:off x="2484" y="4185"/>
                    <a:ext cx="11" cy="13"/>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40" name="Oval 600"/>
                  <p:cNvSpPr>
                    <a:spLocks noChangeArrowheads="1"/>
                  </p:cNvSpPr>
                  <p:nvPr/>
                </p:nvSpPr>
                <p:spPr bwMode="auto">
                  <a:xfrm>
                    <a:off x="2484" y="4186"/>
                    <a:ext cx="7" cy="5"/>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41" name="Oval 601"/>
                  <p:cNvSpPr>
                    <a:spLocks noChangeArrowheads="1"/>
                  </p:cNvSpPr>
                  <p:nvPr/>
                </p:nvSpPr>
                <p:spPr bwMode="auto">
                  <a:xfrm>
                    <a:off x="2484" y="4188"/>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1" name="Group 608"/>
                <p:cNvGrpSpPr>
                  <a:grpSpLocks/>
                </p:cNvGrpSpPr>
                <p:nvPr/>
              </p:nvGrpSpPr>
              <p:grpSpPr bwMode="auto">
                <a:xfrm>
                  <a:off x="2734" y="4174"/>
                  <a:ext cx="33" cy="27"/>
                  <a:chOff x="2734" y="4174"/>
                  <a:chExt cx="33" cy="27"/>
                </a:xfrm>
              </p:grpSpPr>
              <p:sp>
                <p:nvSpPr>
                  <p:cNvPr id="9532" name="Oval 603"/>
                  <p:cNvSpPr>
                    <a:spLocks noChangeArrowheads="1"/>
                  </p:cNvSpPr>
                  <p:nvPr/>
                </p:nvSpPr>
                <p:spPr bwMode="auto">
                  <a:xfrm>
                    <a:off x="2734" y="4174"/>
                    <a:ext cx="33" cy="2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33" name="Oval 604"/>
                  <p:cNvSpPr>
                    <a:spLocks noChangeArrowheads="1"/>
                  </p:cNvSpPr>
                  <p:nvPr/>
                </p:nvSpPr>
                <p:spPr bwMode="auto">
                  <a:xfrm>
                    <a:off x="2737" y="4176"/>
                    <a:ext cx="22" cy="2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34" name="Oval 605"/>
                  <p:cNvSpPr>
                    <a:spLocks noChangeArrowheads="1"/>
                  </p:cNvSpPr>
                  <p:nvPr/>
                </p:nvSpPr>
                <p:spPr bwMode="auto">
                  <a:xfrm>
                    <a:off x="2739" y="4176"/>
                    <a:ext cx="25" cy="2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35" name="Oval 606"/>
                  <p:cNvSpPr>
                    <a:spLocks noChangeArrowheads="1"/>
                  </p:cNvSpPr>
                  <p:nvPr/>
                </p:nvSpPr>
                <p:spPr bwMode="auto">
                  <a:xfrm>
                    <a:off x="2749" y="4178"/>
                    <a:ext cx="13" cy="12"/>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36" name="Oval 607"/>
                  <p:cNvSpPr>
                    <a:spLocks noChangeArrowheads="1"/>
                  </p:cNvSpPr>
                  <p:nvPr/>
                </p:nvSpPr>
                <p:spPr bwMode="auto">
                  <a:xfrm>
                    <a:off x="2759" y="4183"/>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2" name="Group 614"/>
                <p:cNvGrpSpPr>
                  <a:grpSpLocks/>
                </p:cNvGrpSpPr>
                <p:nvPr/>
              </p:nvGrpSpPr>
              <p:grpSpPr bwMode="auto">
                <a:xfrm>
                  <a:off x="2726" y="4112"/>
                  <a:ext cx="33" cy="27"/>
                  <a:chOff x="2726" y="4112"/>
                  <a:chExt cx="33" cy="27"/>
                </a:xfrm>
              </p:grpSpPr>
              <p:sp>
                <p:nvSpPr>
                  <p:cNvPr id="9527" name="Oval 609"/>
                  <p:cNvSpPr>
                    <a:spLocks noChangeArrowheads="1"/>
                  </p:cNvSpPr>
                  <p:nvPr/>
                </p:nvSpPr>
                <p:spPr bwMode="auto">
                  <a:xfrm>
                    <a:off x="2726" y="4112"/>
                    <a:ext cx="33" cy="2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28" name="Oval 610"/>
                  <p:cNvSpPr>
                    <a:spLocks noChangeArrowheads="1"/>
                  </p:cNvSpPr>
                  <p:nvPr/>
                </p:nvSpPr>
                <p:spPr bwMode="auto">
                  <a:xfrm>
                    <a:off x="2733" y="4118"/>
                    <a:ext cx="23" cy="19"/>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29" name="Oval 611"/>
                  <p:cNvSpPr>
                    <a:spLocks noChangeArrowheads="1"/>
                  </p:cNvSpPr>
                  <p:nvPr/>
                </p:nvSpPr>
                <p:spPr bwMode="auto">
                  <a:xfrm>
                    <a:off x="2729" y="4113"/>
                    <a:ext cx="25" cy="2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30" name="Oval 612"/>
                  <p:cNvSpPr>
                    <a:spLocks noChangeArrowheads="1"/>
                  </p:cNvSpPr>
                  <p:nvPr/>
                </p:nvSpPr>
                <p:spPr bwMode="auto">
                  <a:xfrm>
                    <a:off x="2731" y="4122"/>
                    <a:ext cx="13" cy="13"/>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31" name="Oval 613"/>
                  <p:cNvSpPr>
                    <a:spLocks noChangeArrowheads="1"/>
                  </p:cNvSpPr>
                  <p:nvPr/>
                </p:nvSpPr>
                <p:spPr bwMode="auto">
                  <a:xfrm>
                    <a:off x="2734" y="4128"/>
                    <a:ext cx="1" cy="3"/>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3" name="Group 620"/>
                <p:cNvGrpSpPr>
                  <a:grpSpLocks/>
                </p:cNvGrpSpPr>
                <p:nvPr/>
              </p:nvGrpSpPr>
              <p:grpSpPr bwMode="auto">
                <a:xfrm>
                  <a:off x="2780" y="4136"/>
                  <a:ext cx="33" cy="28"/>
                  <a:chOff x="2780" y="4136"/>
                  <a:chExt cx="33" cy="28"/>
                </a:xfrm>
              </p:grpSpPr>
              <p:sp>
                <p:nvSpPr>
                  <p:cNvPr id="9522" name="Oval 615"/>
                  <p:cNvSpPr>
                    <a:spLocks noChangeArrowheads="1"/>
                  </p:cNvSpPr>
                  <p:nvPr/>
                </p:nvSpPr>
                <p:spPr bwMode="auto">
                  <a:xfrm>
                    <a:off x="2780" y="4136"/>
                    <a:ext cx="33" cy="2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23" name="Oval 616"/>
                  <p:cNvSpPr>
                    <a:spLocks noChangeArrowheads="1"/>
                  </p:cNvSpPr>
                  <p:nvPr/>
                </p:nvSpPr>
                <p:spPr bwMode="auto">
                  <a:xfrm>
                    <a:off x="2787" y="4138"/>
                    <a:ext cx="23" cy="19"/>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24" name="Oval 617"/>
                  <p:cNvSpPr>
                    <a:spLocks noChangeArrowheads="1"/>
                  </p:cNvSpPr>
                  <p:nvPr/>
                </p:nvSpPr>
                <p:spPr bwMode="auto">
                  <a:xfrm>
                    <a:off x="2783" y="4138"/>
                    <a:ext cx="24" cy="23"/>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25" name="Oval 618"/>
                  <p:cNvSpPr>
                    <a:spLocks noChangeArrowheads="1"/>
                  </p:cNvSpPr>
                  <p:nvPr/>
                </p:nvSpPr>
                <p:spPr bwMode="auto">
                  <a:xfrm>
                    <a:off x="2785" y="4140"/>
                    <a:ext cx="12" cy="12"/>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26" name="Oval 619"/>
                  <p:cNvSpPr>
                    <a:spLocks noChangeArrowheads="1"/>
                  </p:cNvSpPr>
                  <p:nvPr/>
                </p:nvSpPr>
                <p:spPr bwMode="auto">
                  <a:xfrm>
                    <a:off x="2788" y="4146"/>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4" name="Group 626"/>
                <p:cNvGrpSpPr>
                  <a:grpSpLocks/>
                </p:cNvGrpSpPr>
                <p:nvPr/>
              </p:nvGrpSpPr>
              <p:grpSpPr bwMode="auto">
                <a:xfrm>
                  <a:off x="2822" y="4154"/>
                  <a:ext cx="22" cy="18"/>
                  <a:chOff x="2822" y="4154"/>
                  <a:chExt cx="22" cy="18"/>
                </a:xfrm>
              </p:grpSpPr>
              <p:sp>
                <p:nvSpPr>
                  <p:cNvPr id="9517" name="Oval 621"/>
                  <p:cNvSpPr>
                    <a:spLocks noChangeArrowheads="1"/>
                  </p:cNvSpPr>
                  <p:nvPr/>
                </p:nvSpPr>
                <p:spPr bwMode="auto">
                  <a:xfrm>
                    <a:off x="2822" y="4154"/>
                    <a:ext cx="22" cy="1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18" name="Oval 622"/>
                  <p:cNvSpPr>
                    <a:spLocks noChangeArrowheads="1"/>
                  </p:cNvSpPr>
                  <p:nvPr/>
                </p:nvSpPr>
                <p:spPr bwMode="auto">
                  <a:xfrm>
                    <a:off x="2827" y="4157"/>
                    <a:ext cx="15"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19" name="Oval 623"/>
                  <p:cNvSpPr>
                    <a:spLocks noChangeArrowheads="1"/>
                  </p:cNvSpPr>
                  <p:nvPr/>
                </p:nvSpPr>
                <p:spPr bwMode="auto">
                  <a:xfrm>
                    <a:off x="2824" y="4157"/>
                    <a:ext cx="17" cy="15"/>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20" name="Oval 624"/>
                  <p:cNvSpPr>
                    <a:spLocks noChangeArrowheads="1"/>
                  </p:cNvSpPr>
                  <p:nvPr/>
                </p:nvSpPr>
                <p:spPr bwMode="auto">
                  <a:xfrm>
                    <a:off x="2825" y="4158"/>
                    <a:ext cx="8" cy="7"/>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21" name="Oval 625"/>
                  <p:cNvSpPr>
                    <a:spLocks noChangeArrowheads="1"/>
                  </p:cNvSpPr>
                  <p:nvPr/>
                </p:nvSpPr>
                <p:spPr bwMode="auto">
                  <a:xfrm>
                    <a:off x="2826" y="4160"/>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5" name="Group 632"/>
                <p:cNvGrpSpPr>
                  <a:grpSpLocks/>
                </p:cNvGrpSpPr>
                <p:nvPr/>
              </p:nvGrpSpPr>
              <p:grpSpPr bwMode="auto">
                <a:xfrm>
                  <a:off x="2680" y="4215"/>
                  <a:ext cx="27" cy="21"/>
                  <a:chOff x="2680" y="4215"/>
                  <a:chExt cx="27" cy="21"/>
                </a:xfrm>
              </p:grpSpPr>
              <p:sp>
                <p:nvSpPr>
                  <p:cNvPr id="9512" name="Oval 627"/>
                  <p:cNvSpPr>
                    <a:spLocks noChangeArrowheads="1"/>
                  </p:cNvSpPr>
                  <p:nvPr/>
                </p:nvSpPr>
                <p:spPr bwMode="auto">
                  <a:xfrm>
                    <a:off x="2680" y="4215"/>
                    <a:ext cx="27" cy="2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13" name="Oval 628"/>
                  <p:cNvSpPr>
                    <a:spLocks noChangeArrowheads="1"/>
                  </p:cNvSpPr>
                  <p:nvPr/>
                </p:nvSpPr>
                <p:spPr bwMode="auto">
                  <a:xfrm>
                    <a:off x="2683" y="4216"/>
                    <a:ext cx="18" cy="15"/>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14" name="Oval 629"/>
                  <p:cNvSpPr>
                    <a:spLocks noChangeArrowheads="1"/>
                  </p:cNvSpPr>
                  <p:nvPr/>
                </p:nvSpPr>
                <p:spPr bwMode="auto">
                  <a:xfrm>
                    <a:off x="2685" y="4216"/>
                    <a:ext cx="20" cy="19"/>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15" name="Oval 630"/>
                  <p:cNvSpPr>
                    <a:spLocks noChangeArrowheads="1"/>
                  </p:cNvSpPr>
                  <p:nvPr/>
                </p:nvSpPr>
                <p:spPr bwMode="auto">
                  <a:xfrm>
                    <a:off x="2693" y="4217"/>
                    <a:ext cx="10" cy="10"/>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16" name="Oval 631"/>
                  <p:cNvSpPr>
                    <a:spLocks noChangeArrowheads="1"/>
                  </p:cNvSpPr>
                  <p:nvPr/>
                </p:nvSpPr>
                <p:spPr bwMode="auto">
                  <a:xfrm>
                    <a:off x="2701" y="4221"/>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6" name="Group 638"/>
                <p:cNvGrpSpPr>
                  <a:grpSpLocks/>
                </p:cNvGrpSpPr>
                <p:nvPr/>
              </p:nvGrpSpPr>
              <p:grpSpPr bwMode="auto">
                <a:xfrm>
                  <a:off x="2805" y="4091"/>
                  <a:ext cx="16" cy="15"/>
                  <a:chOff x="2805" y="4091"/>
                  <a:chExt cx="16" cy="15"/>
                </a:xfrm>
              </p:grpSpPr>
              <p:sp>
                <p:nvSpPr>
                  <p:cNvPr id="9507" name="Oval 633"/>
                  <p:cNvSpPr>
                    <a:spLocks noChangeArrowheads="1"/>
                  </p:cNvSpPr>
                  <p:nvPr/>
                </p:nvSpPr>
                <p:spPr bwMode="auto">
                  <a:xfrm>
                    <a:off x="2805" y="4091"/>
                    <a:ext cx="16" cy="15"/>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08" name="Oval 634"/>
                  <p:cNvSpPr>
                    <a:spLocks noChangeArrowheads="1"/>
                  </p:cNvSpPr>
                  <p:nvPr/>
                </p:nvSpPr>
                <p:spPr bwMode="auto">
                  <a:xfrm>
                    <a:off x="2807" y="4093"/>
                    <a:ext cx="12" cy="8"/>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09" name="Oval 635"/>
                  <p:cNvSpPr>
                    <a:spLocks noChangeArrowheads="1"/>
                  </p:cNvSpPr>
                  <p:nvPr/>
                </p:nvSpPr>
                <p:spPr bwMode="auto">
                  <a:xfrm>
                    <a:off x="2805" y="4093"/>
                    <a:ext cx="12" cy="1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10" name="Oval 636"/>
                  <p:cNvSpPr>
                    <a:spLocks noChangeArrowheads="1"/>
                  </p:cNvSpPr>
                  <p:nvPr/>
                </p:nvSpPr>
                <p:spPr bwMode="auto">
                  <a:xfrm>
                    <a:off x="2806" y="4094"/>
                    <a:ext cx="6" cy="5"/>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11" name="Oval 637"/>
                  <p:cNvSpPr>
                    <a:spLocks noChangeArrowheads="1"/>
                  </p:cNvSpPr>
                  <p:nvPr/>
                </p:nvSpPr>
                <p:spPr bwMode="auto">
                  <a:xfrm>
                    <a:off x="2806" y="4096"/>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7" name="Group 644"/>
                <p:cNvGrpSpPr>
                  <a:grpSpLocks/>
                </p:cNvGrpSpPr>
                <p:nvPr/>
              </p:nvGrpSpPr>
              <p:grpSpPr bwMode="auto">
                <a:xfrm>
                  <a:off x="2560" y="4237"/>
                  <a:ext cx="19" cy="14"/>
                  <a:chOff x="2560" y="4237"/>
                  <a:chExt cx="19" cy="14"/>
                </a:xfrm>
              </p:grpSpPr>
              <p:sp>
                <p:nvSpPr>
                  <p:cNvPr id="9502" name="Oval 639"/>
                  <p:cNvSpPr>
                    <a:spLocks noChangeArrowheads="1"/>
                  </p:cNvSpPr>
                  <p:nvPr/>
                </p:nvSpPr>
                <p:spPr bwMode="auto">
                  <a:xfrm>
                    <a:off x="2560" y="4237"/>
                    <a:ext cx="19" cy="1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03" name="Oval 640"/>
                  <p:cNvSpPr>
                    <a:spLocks noChangeArrowheads="1"/>
                  </p:cNvSpPr>
                  <p:nvPr/>
                </p:nvSpPr>
                <p:spPr bwMode="auto">
                  <a:xfrm>
                    <a:off x="2563" y="4238"/>
                    <a:ext cx="12"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04" name="Oval 641"/>
                  <p:cNvSpPr>
                    <a:spLocks noChangeArrowheads="1"/>
                  </p:cNvSpPr>
                  <p:nvPr/>
                </p:nvSpPr>
                <p:spPr bwMode="auto">
                  <a:xfrm>
                    <a:off x="2564" y="4239"/>
                    <a:ext cx="13" cy="1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05" name="Oval 642"/>
                  <p:cNvSpPr>
                    <a:spLocks noChangeArrowheads="1"/>
                  </p:cNvSpPr>
                  <p:nvPr/>
                </p:nvSpPr>
                <p:spPr bwMode="auto">
                  <a:xfrm>
                    <a:off x="2570" y="4239"/>
                    <a:ext cx="6" cy="6"/>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06" name="Oval 643"/>
                  <p:cNvSpPr>
                    <a:spLocks noChangeArrowheads="1"/>
                  </p:cNvSpPr>
                  <p:nvPr/>
                </p:nvSpPr>
                <p:spPr bwMode="auto">
                  <a:xfrm>
                    <a:off x="2574" y="4241"/>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8" name="Group 650"/>
                <p:cNvGrpSpPr>
                  <a:grpSpLocks/>
                </p:cNvGrpSpPr>
                <p:nvPr/>
              </p:nvGrpSpPr>
              <p:grpSpPr bwMode="auto">
                <a:xfrm>
                  <a:off x="2539" y="4201"/>
                  <a:ext cx="22" cy="17"/>
                  <a:chOff x="2539" y="4201"/>
                  <a:chExt cx="22" cy="17"/>
                </a:xfrm>
              </p:grpSpPr>
              <p:sp>
                <p:nvSpPr>
                  <p:cNvPr id="9497" name="Oval 645"/>
                  <p:cNvSpPr>
                    <a:spLocks noChangeArrowheads="1"/>
                  </p:cNvSpPr>
                  <p:nvPr/>
                </p:nvSpPr>
                <p:spPr bwMode="auto">
                  <a:xfrm>
                    <a:off x="2539" y="4201"/>
                    <a:ext cx="22" cy="1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98" name="Oval 646"/>
                  <p:cNvSpPr>
                    <a:spLocks noChangeArrowheads="1"/>
                  </p:cNvSpPr>
                  <p:nvPr/>
                </p:nvSpPr>
                <p:spPr bwMode="auto">
                  <a:xfrm>
                    <a:off x="2544" y="4205"/>
                    <a:ext cx="14" cy="11"/>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99" name="Oval 647"/>
                  <p:cNvSpPr>
                    <a:spLocks noChangeArrowheads="1"/>
                  </p:cNvSpPr>
                  <p:nvPr/>
                </p:nvSpPr>
                <p:spPr bwMode="auto">
                  <a:xfrm>
                    <a:off x="2541" y="4201"/>
                    <a:ext cx="16" cy="15"/>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00" name="Oval 648"/>
                  <p:cNvSpPr>
                    <a:spLocks noChangeArrowheads="1"/>
                  </p:cNvSpPr>
                  <p:nvPr/>
                </p:nvSpPr>
                <p:spPr bwMode="auto">
                  <a:xfrm>
                    <a:off x="2542" y="4209"/>
                    <a:ext cx="8" cy="6"/>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501" name="Oval 649"/>
                  <p:cNvSpPr>
                    <a:spLocks noChangeArrowheads="1"/>
                  </p:cNvSpPr>
                  <p:nvPr/>
                </p:nvSpPr>
                <p:spPr bwMode="auto">
                  <a:xfrm>
                    <a:off x="2543" y="4212"/>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89" name="Group 656"/>
                <p:cNvGrpSpPr>
                  <a:grpSpLocks/>
                </p:cNvGrpSpPr>
                <p:nvPr/>
              </p:nvGrpSpPr>
              <p:grpSpPr bwMode="auto">
                <a:xfrm>
                  <a:off x="2591" y="4206"/>
                  <a:ext cx="21" cy="18"/>
                  <a:chOff x="2591" y="4206"/>
                  <a:chExt cx="21" cy="18"/>
                </a:xfrm>
              </p:grpSpPr>
              <p:sp>
                <p:nvSpPr>
                  <p:cNvPr id="9492" name="Oval 651"/>
                  <p:cNvSpPr>
                    <a:spLocks noChangeArrowheads="1"/>
                  </p:cNvSpPr>
                  <p:nvPr/>
                </p:nvSpPr>
                <p:spPr bwMode="auto">
                  <a:xfrm>
                    <a:off x="2591" y="4206"/>
                    <a:ext cx="21" cy="1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93" name="Oval 652"/>
                  <p:cNvSpPr>
                    <a:spLocks noChangeArrowheads="1"/>
                  </p:cNvSpPr>
                  <p:nvPr/>
                </p:nvSpPr>
                <p:spPr bwMode="auto">
                  <a:xfrm>
                    <a:off x="2596" y="4209"/>
                    <a:ext cx="14" cy="9"/>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94" name="Oval 653"/>
                  <p:cNvSpPr>
                    <a:spLocks noChangeArrowheads="1"/>
                  </p:cNvSpPr>
                  <p:nvPr/>
                </p:nvSpPr>
                <p:spPr bwMode="auto">
                  <a:xfrm>
                    <a:off x="2594" y="4209"/>
                    <a:ext cx="15" cy="13"/>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95" name="Oval 654"/>
                  <p:cNvSpPr>
                    <a:spLocks noChangeArrowheads="1"/>
                  </p:cNvSpPr>
                  <p:nvPr/>
                </p:nvSpPr>
                <p:spPr bwMode="auto">
                  <a:xfrm>
                    <a:off x="2595" y="4210"/>
                    <a:ext cx="7" cy="6"/>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96" name="Oval 655"/>
                  <p:cNvSpPr>
                    <a:spLocks noChangeArrowheads="1"/>
                  </p:cNvSpPr>
                  <p:nvPr/>
                </p:nvSpPr>
                <p:spPr bwMode="auto">
                  <a:xfrm>
                    <a:off x="2596" y="4212"/>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0" name="Group 662"/>
                <p:cNvGrpSpPr>
                  <a:grpSpLocks/>
                </p:cNvGrpSpPr>
                <p:nvPr/>
              </p:nvGrpSpPr>
              <p:grpSpPr bwMode="auto">
                <a:xfrm>
                  <a:off x="2667" y="4247"/>
                  <a:ext cx="22" cy="18"/>
                  <a:chOff x="2667" y="4247"/>
                  <a:chExt cx="22" cy="18"/>
                </a:xfrm>
              </p:grpSpPr>
              <p:sp>
                <p:nvSpPr>
                  <p:cNvPr id="9487" name="Oval 657"/>
                  <p:cNvSpPr>
                    <a:spLocks noChangeArrowheads="1"/>
                  </p:cNvSpPr>
                  <p:nvPr/>
                </p:nvSpPr>
                <p:spPr bwMode="auto">
                  <a:xfrm>
                    <a:off x="2667" y="4247"/>
                    <a:ext cx="22" cy="1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88" name="Oval 658"/>
                  <p:cNvSpPr>
                    <a:spLocks noChangeArrowheads="1"/>
                  </p:cNvSpPr>
                  <p:nvPr/>
                </p:nvSpPr>
                <p:spPr bwMode="auto">
                  <a:xfrm>
                    <a:off x="2671" y="4249"/>
                    <a:ext cx="16" cy="12"/>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89" name="Oval 659"/>
                  <p:cNvSpPr>
                    <a:spLocks noChangeArrowheads="1"/>
                  </p:cNvSpPr>
                  <p:nvPr/>
                </p:nvSpPr>
                <p:spPr bwMode="auto">
                  <a:xfrm>
                    <a:off x="2668" y="4249"/>
                    <a:ext cx="17" cy="15"/>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90" name="Oval 660"/>
                  <p:cNvSpPr>
                    <a:spLocks noChangeArrowheads="1"/>
                  </p:cNvSpPr>
                  <p:nvPr/>
                </p:nvSpPr>
                <p:spPr bwMode="auto">
                  <a:xfrm>
                    <a:off x="2670" y="4250"/>
                    <a:ext cx="8" cy="7"/>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91" name="Oval 661"/>
                  <p:cNvSpPr>
                    <a:spLocks noChangeArrowheads="1"/>
                  </p:cNvSpPr>
                  <p:nvPr/>
                </p:nvSpPr>
                <p:spPr bwMode="auto">
                  <a:xfrm>
                    <a:off x="2671" y="4253"/>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1" name="Group 668"/>
                <p:cNvGrpSpPr>
                  <a:grpSpLocks/>
                </p:cNvGrpSpPr>
                <p:nvPr/>
              </p:nvGrpSpPr>
              <p:grpSpPr bwMode="auto">
                <a:xfrm>
                  <a:off x="2603" y="4235"/>
                  <a:ext cx="26" cy="21"/>
                  <a:chOff x="2603" y="4235"/>
                  <a:chExt cx="26" cy="21"/>
                </a:xfrm>
              </p:grpSpPr>
              <p:sp>
                <p:nvSpPr>
                  <p:cNvPr id="9482" name="Oval 663"/>
                  <p:cNvSpPr>
                    <a:spLocks noChangeArrowheads="1"/>
                  </p:cNvSpPr>
                  <p:nvPr/>
                </p:nvSpPr>
                <p:spPr bwMode="auto">
                  <a:xfrm>
                    <a:off x="2603" y="4235"/>
                    <a:ext cx="26" cy="2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83" name="Oval 664"/>
                  <p:cNvSpPr>
                    <a:spLocks noChangeArrowheads="1"/>
                  </p:cNvSpPr>
                  <p:nvPr/>
                </p:nvSpPr>
                <p:spPr bwMode="auto">
                  <a:xfrm>
                    <a:off x="2605" y="4238"/>
                    <a:ext cx="19" cy="13"/>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84" name="Oval 665"/>
                  <p:cNvSpPr>
                    <a:spLocks noChangeArrowheads="1"/>
                  </p:cNvSpPr>
                  <p:nvPr/>
                </p:nvSpPr>
                <p:spPr bwMode="auto">
                  <a:xfrm>
                    <a:off x="2607" y="4238"/>
                    <a:ext cx="20" cy="16"/>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85" name="Oval 666"/>
                  <p:cNvSpPr>
                    <a:spLocks noChangeArrowheads="1"/>
                  </p:cNvSpPr>
                  <p:nvPr/>
                </p:nvSpPr>
                <p:spPr bwMode="auto">
                  <a:xfrm>
                    <a:off x="2615" y="4239"/>
                    <a:ext cx="11" cy="9"/>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86" name="Oval 667"/>
                  <p:cNvSpPr>
                    <a:spLocks noChangeArrowheads="1"/>
                  </p:cNvSpPr>
                  <p:nvPr/>
                </p:nvSpPr>
                <p:spPr bwMode="auto">
                  <a:xfrm>
                    <a:off x="2624" y="4242"/>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2" name="Group 674"/>
                <p:cNvGrpSpPr>
                  <a:grpSpLocks/>
                </p:cNvGrpSpPr>
                <p:nvPr/>
              </p:nvGrpSpPr>
              <p:grpSpPr bwMode="auto">
                <a:xfrm>
                  <a:off x="2509" y="4275"/>
                  <a:ext cx="18" cy="14"/>
                  <a:chOff x="2509" y="4275"/>
                  <a:chExt cx="18" cy="14"/>
                </a:xfrm>
              </p:grpSpPr>
              <p:sp>
                <p:nvSpPr>
                  <p:cNvPr id="9477" name="Oval 669"/>
                  <p:cNvSpPr>
                    <a:spLocks noChangeArrowheads="1"/>
                  </p:cNvSpPr>
                  <p:nvPr/>
                </p:nvSpPr>
                <p:spPr bwMode="auto">
                  <a:xfrm>
                    <a:off x="2509" y="4275"/>
                    <a:ext cx="18" cy="1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78" name="Oval 670"/>
                  <p:cNvSpPr>
                    <a:spLocks noChangeArrowheads="1"/>
                  </p:cNvSpPr>
                  <p:nvPr/>
                </p:nvSpPr>
                <p:spPr bwMode="auto">
                  <a:xfrm>
                    <a:off x="2514" y="4276"/>
                    <a:ext cx="10" cy="8"/>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79" name="Oval 671"/>
                  <p:cNvSpPr>
                    <a:spLocks noChangeArrowheads="1"/>
                  </p:cNvSpPr>
                  <p:nvPr/>
                </p:nvSpPr>
                <p:spPr bwMode="auto">
                  <a:xfrm>
                    <a:off x="2511" y="4276"/>
                    <a:ext cx="12" cy="1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80" name="Oval 672"/>
                  <p:cNvSpPr>
                    <a:spLocks noChangeArrowheads="1"/>
                  </p:cNvSpPr>
                  <p:nvPr/>
                </p:nvSpPr>
                <p:spPr bwMode="auto">
                  <a:xfrm>
                    <a:off x="2512" y="4276"/>
                    <a:ext cx="6" cy="6"/>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81" name="Oval 673"/>
                  <p:cNvSpPr>
                    <a:spLocks noChangeArrowheads="1"/>
                  </p:cNvSpPr>
                  <p:nvPr/>
                </p:nvSpPr>
                <p:spPr bwMode="auto">
                  <a:xfrm>
                    <a:off x="2512" y="4279"/>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3" name="Group 680"/>
                <p:cNvGrpSpPr>
                  <a:grpSpLocks/>
                </p:cNvGrpSpPr>
                <p:nvPr/>
              </p:nvGrpSpPr>
              <p:grpSpPr bwMode="auto">
                <a:xfrm>
                  <a:off x="2639" y="4134"/>
                  <a:ext cx="24" cy="22"/>
                  <a:chOff x="2639" y="4134"/>
                  <a:chExt cx="24" cy="22"/>
                </a:xfrm>
              </p:grpSpPr>
              <p:sp>
                <p:nvSpPr>
                  <p:cNvPr id="9472" name="Oval 675"/>
                  <p:cNvSpPr>
                    <a:spLocks noChangeArrowheads="1"/>
                  </p:cNvSpPr>
                  <p:nvPr/>
                </p:nvSpPr>
                <p:spPr bwMode="auto">
                  <a:xfrm>
                    <a:off x="2639" y="4134"/>
                    <a:ext cx="24" cy="2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73" name="Oval 676"/>
                  <p:cNvSpPr>
                    <a:spLocks noChangeArrowheads="1"/>
                  </p:cNvSpPr>
                  <p:nvPr/>
                </p:nvSpPr>
                <p:spPr bwMode="auto">
                  <a:xfrm>
                    <a:off x="2642" y="4135"/>
                    <a:ext cx="17" cy="15"/>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74" name="Oval 677"/>
                  <p:cNvSpPr>
                    <a:spLocks noChangeArrowheads="1"/>
                  </p:cNvSpPr>
                  <p:nvPr/>
                </p:nvSpPr>
                <p:spPr bwMode="auto">
                  <a:xfrm>
                    <a:off x="2644" y="4136"/>
                    <a:ext cx="18" cy="1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75" name="Oval 678"/>
                  <p:cNvSpPr>
                    <a:spLocks noChangeArrowheads="1"/>
                  </p:cNvSpPr>
                  <p:nvPr/>
                </p:nvSpPr>
                <p:spPr bwMode="auto">
                  <a:xfrm>
                    <a:off x="2651" y="4138"/>
                    <a:ext cx="9" cy="8"/>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76" name="Oval 679"/>
                  <p:cNvSpPr>
                    <a:spLocks noChangeArrowheads="1"/>
                  </p:cNvSpPr>
                  <p:nvPr/>
                </p:nvSpPr>
                <p:spPr bwMode="auto">
                  <a:xfrm>
                    <a:off x="2658" y="4140"/>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4" name="Group 686"/>
                <p:cNvGrpSpPr>
                  <a:grpSpLocks/>
                </p:cNvGrpSpPr>
                <p:nvPr/>
              </p:nvGrpSpPr>
              <p:grpSpPr bwMode="auto">
                <a:xfrm>
                  <a:off x="2626" y="4098"/>
                  <a:ext cx="20" cy="21"/>
                  <a:chOff x="2626" y="4098"/>
                  <a:chExt cx="20" cy="21"/>
                </a:xfrm>
              </p:grpSpPr>
              <p:sp>
                <p:nvSpPr>
                  <p:cNvPr id="9467" name="Oval 681"/>
                  <p:cNvSpPr>
                    <a:spLocks noChangeArrowheads="1"/>
                  </p:cNvSpPr>
                  <p:nvPr/>
                </p:nvSpPr>
                <p:spPr bwMode="auto">
                  <a:xfrm>
                    <a:off x="2626" y="4098"/>
                    <a:ext cx="20" cy="2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68" name="Oval 682"/>
                  <p:cNvSpPr>
                    <a:spLocks noChangeArrowheads="1"/>
                  </p:cNvSpPr>
                  <p:nvPr/>
                </p:nvSpPr>
                <p:spPr bwMode="auto">
                  <a:xfrm>
                    <a:off x="2630" y="4105"/>
                    <a:ext cx="14" cy="13"/>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69" name="Oval 683"/>
                  <p:cNvSpPr>
                    <a:spLocks noChangeArrowheads="1"/>
                  </p:cNvSpPr>
                  <p:nvPr/>
                </p:nvSpPr>
                <p:spPr bwMode="auto">
                  <a:xfrm>
                    <a:off x="2629" y="4100"/>
                    <a:ext cx="13" cy="1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70" name="Oval 684"/>
                  <p:cNvSpPr>
                    <a:spLocks noChangeArrowheads="1"/>
                  </p:cNvSpPr>
                  <p:nvPr/>
                </p:nvSpPr>
                <p:spPr bwMode="auto">
                  <a:xfrm>
                    <a:off x="2629" y="4107"/>
                    <a:ext cx="7" cy="8"/>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71" name="Oval 685"/>
                  <p:cNvSpPr>
                    <a:spLocks noChangeArrowheads="1"/>
                  </p:cNvSpPr>
                  <p:nvPr/>
                </p:nvSpPr>
                <p:spPr bwMode="auto">
                  <a:xfrm>
                    <a:off x="2629" y="4112"/>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5" name="Group 692"/>
                <p:cNvGrpSpPr>
                  <a:grpSpLocks/>
                </p:cNvGrpSpPr>
                <p:nvPr/>
              </p:nvGrpSpPr>
              <p:grpSpPr bwMode="auto">
                <a:xfrm>
                  <a:off x="2643" y="4114"/>
                  <a:ext cx="17" cy="16"/>
                  <a:chOff x="2643" y="4114"/>
                  <a:chExt cx="17" cy="16"/>
                </a:xfrm>
              </p:grpSpPr>
              <p:sp>
                <p:nvSpPr>
                  <p:cNvPr id="9462" name="Oval 687"/>
                  <p:cNvSpPr>
                    <a:spLocks noChangeArrowheads="1"/>
                  </p:cNvSpPr>
                  <p:nvPr/>
                </p:nvSpPr>
                <p:spPr bwMode="auto">
                  <a:xfrm>
                    <a:off x="2643" y="4114"/>
                    <a:ext cx="17" cy="16"/>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63" name="Oval 688"/>
                  <p:cNvSpPr>
                    <a:spLocks noChangeArrowheads="1"/>
                  </p:cNvSpPr>
                  <p:nvPr/>
                </p:nvSpPr>
                <p:spPr bwMode="auto">
                  <a:xfrm>
                    <a:off x="2647" y="4115"/>
                    <a:ext cx="11"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64" name="Oval 689"/>
                  <p:cNvSpPr>
                    <a:spLocks noChangeArrowheads="1"/>
                  </p:cNvSpPr>
                  <p:nvPr/>
                </p:nvSpPr>
                <p:spPr bwMode="auto">
                  <a:xfrm>
                    <a:off x="2644" y="4115"/>
                    <a:ext cx="13" cy="1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65" name="Oval 690"/>
                  <p:cNvSpPr>
                    <a:spLocks noChangeArrowheads="1"/>
                  </p:cNvSpPr>
                  <p:nvPr/>
                </p:nvSpPr>
                <p:spPr bwMode="auto">
                  <a:xfrm>
                    <a:off x="2645" y="4118"/>
                    <a:ext cx="7" cy="5"/>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66" name="Oval 691"/>
                  <p:cNvSpPr>
                    <a:spLocks noChangeArrowheads="1"/>
                  </p:cNvSpPr>
                  <p:nvPr/>
                </p:nvSpPr>
                <p:spPr bwMode="auto">
                  <a:xfrm>
                    <a:off x="2645" y="4119"/>
                    <a:ext cx="3"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6" name="Group 698"/>
                <p:cNvGrpSpPr>
                  <a:grpSpLocks/>
                </p:cNvGrpSpPr>
                <p:nvPr/>
              </p:nvGrpSpPr>
              <p:grpSpPr bwMode="auto">
                <a:xfrm>
                  <a:off x="2651" y="4069"/>
                  <a:ext cx="32" cy="28"/>
                  <a:chOff x="2651" y="4069"/>
                  <a:chExt cx="32" cy="28"/>
                </a:xfrm>
              </p:grpSpPr>
              <p:sp>
                <p:nvSpPr>
                  <p:cNvPr id="9457" name="Oval 693"/>
                  <p:cNvSpPr>
                    <a:spLocks noChangeArrowheads="1"/>
                  </p:cNvSpPr>
                  <p:nvPr/>
                </p:nvSpPr>
                <p:spPr bwMode="auto">
                  <a:xfrm>
                    <a:off x="2651" y="4069"/>
                    <a:ext cx="32" cy="2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58" name="Oval 694"/>
                  <p:cNvSpPr>
                    <a:spLocks noChangeArrowheads="1"/>
                  </p:cNvSpPr>
                  <p:nvPr/>
                </p:nvSpPr>
                <p:spPr bwMode="auto">
                  <a:xfrm>
                    <a:off x="2654" y="4071"/>
                    <a:ext cx="23" cy="18"/>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59" name="Oval 695"/>
                  <p:cNvSpPr>
                    <a:spLocks noChangeArrowheads="1"/>
                  </p:cNvSpPr>
                  <p:nvPr/>
                </p:nvSpPr>
                <p:spPr bwMode="auto">
                  <a:xfrm>
                    <a:off x="2657" y="4071"/>
                    <a:ext cx="24" cy="23"/>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60" name="Oval 696"/>
                  <p:cNvSpPr>
                    <a:spLocks noChangeArrowheads="1"/>
                  </p:cNvSpPr>
                  <p:nvPr/>
                </p:nvSpPr>
                <p:spPr bwMode="auto">
                  <a:xfrm>
                    <a:off x="2666" y="4074"/>
                    <a:ext cx="13" cy="11"/>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61" name="Oval 697"/>
                  <p:cNvSpPr>
                    <a:spLocks noChangeArrowheads="1"/>
                  </p:cNvSpPr>
                  <p:nvPr/>
                </p:nvSpPr>
                <p:spPr bwMode="auto">
                  <a:xfrm>
                    <a:off x="2676" y="4079"/>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7" name="Group 704"/>
                <p:cNvGrpSpPr>
                  <a:grpSpLocks/>
                </p:cNvGrpSpPr>
                <p:nvPr/>
              </p:nvGrpSpPr>
              <p:grpSpPr bwMode="auto">
                <a:xfrm>
                  <a:off x="2662" y="4055"/>
                  <a:ext cx="18" cy="15"/>
                  <a:chOff x="2662" y="4055"/>
                  <a:chExt cx="18" cy="15"/>
                </a:xfrm>
              </p:grpSpPr>
              <p:sp>
                <p:nvSpPr>
                  <p:cNvPr id="9452" name="Oval 699"/>
                  <p:cNvSpPr>
                    <a:spLocks noChangeArrowheads="1"/>
                  </p:cNvSpPr>
                  <p:nvPr/>
                </p:nvSpPr>
                <p:spPr bwMode="auto">
                  <a:xfrm>
                    <a:off x="2662" y="4055"/>
                    <a:ext cx="18" cy="15"/>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53" name="Oval 700"/>
                  <p:cNvSpPr>
                    <a:spLocks noChangeArrowheads="1"/>
                  </p:cNvSpPr>
                  <p:nvPr/>
                </p:nvSpPr>
                <p:spPr bwMode="auto">
                  <a:xfrm>
                    <a:off x="2667" y="4056"/>
                    <a:ext cx="11"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54" name="Oval 701"/>
                  <p:cNvSpPr>
                    <a:spLocks noChangeArrowheads="1"/>
                  </p:cNvSpPr>
                  <p:nvPr/>
                </p:nvSpPr>
                <p:spPr bwMode="auto">
                  <a:xfrm>
                    <a:off x="2665" y="4056"/>
                    <a:ext cx="12" cy="1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55" name="Oval 702"/>
                  <p:cNvSpPr>
                    <a:spLocks noChangeArrowheads="1"/>
                  </p:cNvSpPr>
                  <p:nvPr/>
                </p:nvSpPr>
                <p:spPr bwMode="auto">
                  <a:xfrm>
                    <a:off x="2666" y="4058"/>
                    <a:ext cx="6" cy="5"/>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56" name="Oval 703"/>
                  <p:cNvSpPr>
                    <a:spLocks noChangeArrowheads="1"/>
                  </p:cNvSpPr>
                  <p:nvPr/>
                </p:nvSpPr>
                <p:spPr bwMode="auto">
                  <a:xfrm>
                    <a:off x="2665" y="4060"/>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8" name="Group 710"/>
                <p:cNvGrpSpPr>
                  <a:grpSpLocks/>
                </p:cNvGrpSpPr>
                <p:nvPr/>
              </p:nvGrpSpPr>
              <p:grpSpPr bwMode="auto">
                <a:xfrm>
                  <a:off x="2569" y="4075"/>
                  <a:ext cx="24" cy="20"/>
                  <a:chOff x="2569" y="4075"/>
                  <a:chExt cx="24" cy="20"/>
                </a:xfrm>
              </p:grpSpPr>
              <p:sp>
                <p:nvSpPr>
                  <p:cNvPr id="9447" name="Oval 705"/>
                  <p:cNvSpPr>
                    <a:spLocks noChangeArrowheads="1"/>
                  </p:cNvSpPr>
                  <p:nvPr/>
                </p:nvSpPr>
                <p:spPr bwMode="auto">
                  <a:xfrm>
                    <a:off x="2569" y="4075"/>
                    <a:ext cx="24" cy="20"/>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48" name="Oval 706"/>
                  <p:cNvSpPr>
                    <a:spLocks noChangeArrowheads="1"/>
                  </p:cNvSpPr>
                  <p:nvPr/>
                </p:nvSpPr>
                <p:spPr bwMode="auto">
                  <a:xfrm>
                    <a:off x="2574" y="4078"/>
                    <a:ext cx="17" cy="11"/>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49" name="Oval 707"/>
                  <p:cNvSpPr>
                    <a:spLocks noChangeArrowheads="1"/>
                  </p:cNvSpPr>
                  <p:nvPr/>
                </p:nvSpPr>
                <p:spPr bwMode="auto">
                  <a:xfrm>
                    <a:off x="2571" y="4078"/>
                    <a:ext cx="17" cy="16"/>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50" name="Oval 708"/>
                  <p:cNvSpPr>
                    <a:spLocks noChangeArrowheads="1"/>
                  </p:cNvSpPr>
                  <p:nvPr/>
                </p:nvSpPr>
                <p:spPr bwMode="auto">
                  <a:xfrm>
                    <a:off x="2572" y="4079"/>
                    <a:ext cx="10" cy="7"/>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51" name="Oval 709"/>
                  <p:cNvSpPr>
                    <a:spLocks noChangeArrowheads="1"/>
                  </p:cNvSpPr>
                  <p:nvPr/>
                </p:nvSpPr>
                <p:spPr bwMode="auto">
                  <a:xfrm>
                    <a:off x="2574" y="4082"/>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399" name="Group 716"/>
                <p:cNvGrpSpPr>
                  <a:grpSpLocks/>
                </p:cNvGrpSpPr>
                <p:nvPr/>
              </p:nvGrpSpPr>
              <p:grpSpPr bwMode="auto">
                <a:xfrm>
                  <a:off x="2611" y="4079"/>
                  <a:ext cx="22" cy="16"/>
                  <a:chOff x="2611" y="4079"/>
                  <a:chExt cx="22" cy="16"/>
                </a:xfrm>
              </p:grpSpPr>
              <p:sp>
                <p:nvSpPr>
                  <p:cNvPr id="9442" name="Oval 711"/>
                  <p:cNvSpPr>
                    <a:spLocks noChangeArrowheads="1"/>
                  </p:cNvSpPr>
                  <p:nvPr/>
                </p:nvSpPr>
                <p:spPr bwMode="auto">
                  <a:xfrm>
                    <a:off x="2611" y="4079"/>
                    <a:ext cx="22" cy="16"/>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43" name="Oval 712"/>
                  <p:cNvSpPr>
                    <a:spLocks noChangeArrowheads="1"/>
                  </p:cNvSpPr>
                  <p:nvPr/>
                </p:nvSpPr>
                <p:spPr bwMode="auto">
                  <a:xfrm>
                    <a:off x="2615" y="4079"/>
                    <a:ext cx="15" cy="12"/>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44" name="Oval 713"/>
                  <p:cNvSpPr>
                    <a:spLocks noChangeArrowheads="1"/>
                  </p:cNvSpPr>
                  <p:nvPr/>
                </p:nvSpPr>
                <p:spPr bwMode="auto">
                  <a:xfrm>
                    <a:off x="2613" y="4079"/>
                    <a:ext cx="16" cy="15"/>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45" name="Oval 714"/>
                  <p:cNvSpPr>
                    <a:spLocks noChangeArrowheads="1"/>
                  </p:cNvSpPr>
                  <p:nvPr/>
                </p:nvSpPr>
                <p:spPr bwMode="auto">
                  <a:xfrm>
                    <a:off x="2614" y="4081"/>
                    <a:ext cx="8" cy="6"/>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46" name="Oval 715"/>
                  <p:cNvSpPr>
                    <a:spLocks noChangeArrowheads="1"/>
                  </p:cNvSpPr>
                  <p:nvPr/>
                </p:nvSpPr>
                <p:spPr bwMode="auto">
                  <a:xfrm>
                    <a:off x="2615" y="4083"/>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400" name="Group 722"/>
                <p:cNvGrpSpPr>
                  <a:grpSpLocks/>
                </p:cNvGrpSpPr>
                <p:nvPr/>
              </p:nvGrpSpPr>
              <p:grpSpPr bwMode="auto">
                <a:xfrm>
                  <a:off x="2583" y="4097"/>
                  <a:ext cx="27" cy="21"/>
                  <a:chOff x="2583" y="4097"/>
                  <a:chExt cx="27" cy="21"/>
                </a:xfrm>
              </p:grpSpPr>
              <p:sp>
                <p:nvSpPr>
                  <p:cNvPr id="9437" name="Oval 717"/>
                  <p:cNvSpPr>
                    <a:spLocks noChangeArrowheads="1"/>
                  </p:cNvSpPr>
                  <p:nvPr/>
                </p:nvSpPr>
                <p:spPr bwMode="auto">
                  <a:xfrm>
                    <a:off x="2583" y="4097"/>
                    <a:ext cx="27" cy="2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38" name="Oval 718"/>
                  <p:cNvSpPr>
                    <a:spLocks noChangeArrowheads="1"/>
                  </p:cNvSpPr>
                  <p:nvPr/>
                </p:nvSpPr>
                <p:spPr bwMode="auto">
                  <a:xfrm>
                    <a:off x="2587" y="4098"/>
                    <a:ext cx="18" cy="14"/>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39" name="Oval 719"/>
                  <p:cNvSpPr>
                    <a:spLocks noChangeArrowheads="1"/>
                  </p:cNvSpPr>
                  <p:nvPr/>
                </p:nvSpPr>
                <p:spPr bwMode="auto">
                  <a:xfrm>
                    <a:off x="2588" y="4098"/>
                    <a:ext cx="21" cy="1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40" name="Oval 720"/>
                  <p:cNvSpPr>
                    <a:spLocks noChangeArrowheads="1"/>
                  </p:cNvSpPr>
                  <p:nvPr/>
                </p:nvSpPr>
                <p:spPr bwMode="auto">
                  <a:xfrm>
                    <a:off x="2596" y="4100"/>
                    <a:ext cx="11" cy="9"/>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41" name="Oval 721"/>
                  <p:cNvSpPr>
                    <a:spLocks noChangeArrowheads="1"/>
                  </p:cNvSpPr>
                  <p:nvPr/>
                </p:nvSpPr>
                <p:spPr bwMode="auto">
                  <a:xfrm>
                    <a:off x="2605" y="4105"/>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401" name="Group 728"/>
                <p:cNvGrpSpPr>
                  <a:grpSpLocks/>
                </p:cNvGrpSpPr>
                <p:nvPr/>
              </p:nvGrpSpPr>
              <p:grpSpPr bwMode="auto">
                <a:xfrm>
                  <a:off x="2539" y="4084"/>
                  <a:ext cx="17" cy="14"/>
                  <a:chOff x="2539" y="4084"/>
                  <a:chExt cx="17" cy="14"/>
                </a:xfrm>
              </p:grpSpPr>
              <p:sp>
                <p:nvSpPr>
                  <p:cNvPr id="9432" name="Oval 723"/>
                  <p:cNvSpPr>
                    <a:spLocks noChangeArrowheads="1"/>
                  </p:cNvSpPr>
                  <p:nvPr/>
                </p:nvSpPr>
                <p:spPr bwMode="auto">
                  <a:xfrm>
                    <a:off x="2539" y="4084"/>
                    <a:ext cx="17" cy="1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33" name="Oval 724"/>
                  <p:cNvSpPr>
                    <a:spLocks noChangeArrowheads="1"/>
                  </p:cNvSpPr>
                  <p:nvPr/>
                </p:nvSpPr>
                <p:spPr bwMode="auto">
                  <a:xfrm>
                    <a:off x="2543" y="4085"/>
                    <a:ext cx="12"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34" name="Oval 725"/>
                  <p:cNvSpPr>
                    <a:spLocks noChangeArrowheads="1"/>
                  </p:cNvSpPr>
                  <p:nvPr/>
                </p:nvSpPr>
                <p:spPr bwMode="auto">
                  <a:xfrm>
                    <a:off x="2541" y="4085"/>
                    <a:ext cx="11" cy="12"/>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35" name="Oval 726"/>
                  <p:cNvSpPr>
                    <a:spLocks noChangeArrowheads="1"/>
                  </p:cNvSpPr>
                  <p:nvPr/>
                </p:nvSpPr>
                <p:spPr bwMode="auto">
                  <a:xfrm>
                    <a:off x="2542" y="4086"/>
                    <a:ext cx="5" cy="7"/>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36" name="Oval 727"/>
                  <p:cNvSpPr>
                    <a:spLocks noChangeArrowheads="1"/>
                  </p:cNvSpPr>
                  <p:nvPr/>
                </p:nvSpPr>
                <p:spPr bwMode="auto">
                  <a:xfrm>
                    <a:off x="2542" y="4088"/>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402" name="Group 734"/>
                <p:cNvGrpSpPr>
                  <a:grpSpLocks/>
                </p:cNvGrpSpPr>
                <p:nvPr/>
              </p:nvGrpSpPr>
              <p:grpSpPr bwMode="auto">
                <a:xfrm>
                  <a:off x="2505" y="4151"/>
                  <a:ext cx="23" cy="21"/>
                  <a:chOff x="2505" y="4151"/>
                  <a:chExt cx="23" cy="21"/>
                </a:xfrm>
              </p:grpSpPr>
              <p:sp>
                <p:nvSpPr>
                  <p:cNvPr id="9427" name="Oval 729"/>
                  <p:cNvSpPr>
                    <a:spLocks noChangeArrowheads="1"/>
                  </p:cNvSpPr>
                  <p:nvPr/>
                </p:nvSpPr>
                <p:spPr bwMode="auto">
                  <a:xfrm>
                    <a:off x="2505" y="4151"/>
                    <a:ext cx="23" cy="2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28" name="Oval 730"/>
                  <p:cNvSpPr>
                    <a:spLocks noChangeArrowheads="1"/>
                  </p:cNvSpPr>
                  <p:nvPr/>
                </p:nvSpPr>
                <p:spPr bwMode="auto">
                  <a:xfrm>
                    <a:off x="2508" y="4152"/>
                    <a:ext cx="15" cy="14"/>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29" name="Oval 731"/>
                  <p:cNvSpPr>
                    <a:spLocks noChangeArrowheads="1"/>
                  </p:cNvSpPr>
                  <p:nvPr/>
                </p:nvSpPr>
                <p:spPr bwMode="auto">
                  <a:xfrm>
                    <a:off x="2509" y="4152"/>
                    <a:ext cx="17" cy="1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30" name="Oval 732"/>
                  <p:cNvSpPr>
                    <a:spLocks noChangeArrowheads="1"/>
                  </p:cNvSpPr>
                  <p:nvPr/>
                </p:nvSpPr>
                <p:spPr bwMode="auto">
                  <a:xfrm>
                    <a:off x="2516" y="4154"/>
                    <a:ext cx="8" cy="9"/>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31" name="Oval 733"/>
                  <p:cNvSpPr>
                    <a:spLocks noChangeArrowheads="1"/>
                  </p:cNvSpPr>
                  <p:nvPr/>
                </p:nvSpPr>
                <p:spPr bwMode="auto">
                  <a:xfrm>
                    <a:off x="2522" y="4158"/>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403" name="Group 740"/>
                <p:cNvGrpSpPr>
                  <a:grpSpLocks/>
                </p:cNvGrpSpPr>
                <p:nvPr/>
              </p:nvGrpSpPr>
              <p:grpSpPr bwMode="auto">
                <a:xfrm>
                  <a:off x="2563" y="4125"/>
                  <a:ext cx="25" cy="20"/>
                  <a:chOff x="2563" y="4125"/>
                  <a:chExt cx="25" cy="20"/>
                </a:xfrm>
              </p:grpSpPr>
              <p:sp>
                <p:nvSpPr>
                  <p:cNvPr id="9422" name="Oval 735"/>
                  <p:cNvSpPr>
                    <a:spLocks noChangeArrowheads="1"/>
                  </p:cNvSpPr>
                  <p:nvPr/>
                </p:nvSpPr>
                <p:spPr bwMode="auto">
                  <a:xfrm>
                    <a:off x="2563" y="4125"/>
                    <a:ext cx="25" cy="20"/>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23" name="Oval 736"/>
                  <p:cNvSpPr>
                    <a:spLocks noChangeArrowheads="1"/>
                  </p:cNvSpPr>
                  <p:nvPr/>
                </p:nvSpPr>
                <p:spPr bwMode="auto">
                  <a:xfrm>
                    <a:off x="2568" y="4126"/>
                    <a:ext cx="18" cy="13"/>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24" name="Oval 737"/>
                  <p:cNvSpPr>
                    <a:spLocks noChangeArrowheads="1"/>
                  </p:cNvSpPr>
                  <p:nvPr/>
                </p:nvSpPr>
                <p:spPr bwMode="auto">
                  <a:xfrm>
                    <a:off x="2565" y="4126"/>
                    <a:ext cx="20" cy="18"/>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25" name="Oval 738"/>
                  <p:cNvSpPr>
                    <a:spLocks noChangeArrowheads="1"/>
                  </p:cNvSpPr>
                  <p:nvPr/>
                </p:nvSpPr>
                <p:spPr bwMode="auto">
                  <a:xfrm>
                    <a:off x="2566" y="4128"/>
                    <a:ext cx="11" cy="9"/>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26" name="Oval 739"/>
                  <p:cNvSpPr>
                    <a:spLocks noChangeArrowheads="1"/>
                  </p:cNvSpPr>
                  <p:nvPr/>
                </p:nvSpPr>
                <p:spPr bwMode="auto">
                  <a:xfrm>
                    <a:off x="2568" y="4131"/>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404" name="Group 746"/>
                <p:cNvGrpSpPr>
                  <a:grpSpLocks/>
                </p:cNvGrpSpPr>
                <p:nvPr/>
              </p:nvGrpSpPr>
              <p:grpSpPr bwMode="auto">
                <a:xfrm>
                  <a:off x="2610" y="4135"/>
                  <a:ext cx="22" cy="16"/>
                  <a:chOff x="2610" y="4135"/>
                  <a:chExt cx="22" cy="16"/>
                </a:xfrm>
              </p:grpSpPr>
              <p:sp>
                <p:nvSpPr>
                  <p:cNvPr id="9417" name="Oval 741"/>
                  <p:cNvSpPr>
                    <a:spLocks noChangeArrowheads="1"/>
                  </p:cNvSpPr>
                  <p:nvPr/>
                </p:nvSpPr>
                <p:spPr bwMode="auto">
                  <a:xfrm>
                    <a:off x="2610" y="4135"/>
                    <a:ext cx="22" cy="16"/>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18" name="Oval 742"/>
                  <p:cNvSpPr>
                    <a:spLocks noChangeArrowheads="1"/>
                  </p:cNvSpPr>
                  <p:nvPr/>
                </p:nvSpPr>
                <p:spPr bwMode="auto">
                  <a:xfrm>
                    <a:off x="2614" y="4136"/>
                    <a:ext cx="15" cy="12"/>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19" name="Oval 743"/>
                  <p:cNvSpPr>
                    <a:spLocks noChangeArrowheads="1"/>
                  </p:cNvSpPr>
                  <p:nvPr/>
                </p:nvSpPr>
                <p:spPr bwMode="auto">
                  <a:xfrm>
                    <a:off x="2611" y="4137"/>
                    <a:ext cx="18" cy="1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20" name="Oval 744"/>
                  <p:cNvSpPr>
                    <a:spLocks noChangeArrowheads="1"/>
                  </p:cNvSpPr>
                  <p:nvPr/>
                </p:nvSpPr>
                <p:spPr bwMode="auto">
                  <a:xfrm>
                    <a:off x="2613" y="4138"/>
                    <a:ext cx="8" cy="8"/>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21" name="Oval 745"/>
                  <p:cNvSpPr>
                    <a:spLocks noChangeArrowheads="1"/>
                  </p:cNvSpPr>
                  <p:nvPr/>
                </p:nvSpPr>
                <p:spPr bwMode="auto">
                  <a:xfrm>
                    <a:off x="2614" y="4140"/>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405" name="Group 752"/>
                <p:cNvGrpSpPr>
                  <a:grpSpLocks/>
                </p:cNvGrpSpPr>
                <p:nvPr/>
              </p:nvGrpSpPr>
              <p:grpSpPr bwMode="auto">
                <a:xfrm>
                  <a:off x="2580" y="4146"/>
                  <a:ext cx="26" cy="21"/>
                  <a:chOff x="2580" y="4146"/>
                  <a:chExt cx="26" cy="21"/>
                </a:xfrm>
              </p:grpSpPr>
              <p:sp>
                <p:nvSpPr>
                  <p:cNvPr id="9412" name="Oval 747"/>
                  <p:cNvSpPr>
                    <a:spLocks noChangeArrowheads="1"/>
                  </p:cNvSpPr>
                  <p:nvPr/>
                </p:nvSpPr>
                <p:spPr bwMode="auto">
                  <a:xfrm>
                    <a:off x="2580" y="4146"/>
                    <a:ext cx="26" cy="2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13" name="Oval 748"/>
                  <p:cNvSpPr>
                    <a:spLocks noChangeArrowheads="1"/>
                  </p:cNvSpPr>
                  <p:nvPr/>
                </p:nvSpPr>
                <p:spPr bwMode="auto">
                  <a:xfrm>
                    <a:off x="2582" y="4148"/>
                    <a:ext cx="19" cy="13"/>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14" name="Oval 749"/>
                  <p:cNvSpPr>
                    <a:spLocks noChangeArrowheads="1"/>
                  </p:cNvSpPr>
                  <p:nvPr/>
                </p:nvSpPr>
                <p:spPr bwMode="auto">
                  <a:xfrm>
                    <a:off x="2585" y="4148"/>
                    <a:ext cx="19" cy="17"/>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15" name="Oval 750"/>
                  <p:cNvSpPr>
                    <a:spLocks noChangeArrowheads="1"/>
                  </p:cNvSpPr>
                  <p:nvPr/>
                </p:nvSpPr>
                <p:spPr bwMode="auto">
                  <a:xfrm>
                    <a:off x="2591" y="4149"/>
                    <a:ext cx="12" cy="9"/>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16" name="Oval 751"/>
                  <p:cNvSpPr>
                    <a:spLocks noChangeArrowheads="1"/>
                  </p:cNvSpPr>
                  <p:nvPr/>
                </p:nvSpPr>
                <p:spPr bwMode="auto">
                  <a:xfrm>
                    <a:off x="2601" y="4152"/>
                    <a:ext cx="1"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406" name="Group 758"/>
                <p:cNvGrpSpPr>
                  <a:grpSpLocks/>
                </p:cNvGrpSpPr>
                <p:nvPr/>
              </p:nvGrpSpPr>
              <p:grpSpPr bwMode="auto">
                <a:xfrm>
                  <a:off x="2535" y="4134"/>
                  <a:ext cx="17" cy="14"/>
                  <a:chOff x="2535" y="4134"/>
                  <a:chExt cx="17" cy="14"/>
                </a:xfrm>
              </p:grpSpPr>
              <p:sp>
                <p:nvSpPr>
                  <p:cNvPr id="9407" name="Oval 753"/>
                  <p:cNvSpPr>
                    <a:spLocks noChangeArrowheads="1"/>
                  </p:cNvSpPr>
                  <p:nvPr/>
                </p:nvSpPr>
                <p:spPr bwMode="auto">
                  <a:xfrm>
                    <a:off x="2535" y="4134"/>
                    <a:ext cx="17" cy="14"/>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08" name="Oval 754"/>
                  <p:cNvSpPr>
                    <a:spLocks noChangeArrowheads="1"/>
                  </p:cNvSpPr>
                  <p:nvPr/>
                </p:nvSpPr>
                <p:spPr bwMode="auto">
                  <a:xfrm>
                    <a:off x="2539" y="4135"/>
                    <a:ext cx="11" cy="10"/>
                  </a:xfrm>
                  <a:prstGeom prst="ellipse">
                    <a:avLst/>
                  </a:prstGeom>
                  <a:solidFill>
                    <a:srgbClr val="00E0E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09" name="Oval 755"/>
                  <p:cNvSpPr>
                    <a:spLocks noChangeArrowheads="1"/>
                  </p:cNvSpPr>
                  <p:nvPr/>
                </p:nvSpPr>
                <p:spPr bwMode="auto">
                  <a:xfrm>
                    <a:off x="2537" y="4135"/>
                    <a:ext cx="12" cy="11"/>
                  </a:xfrm>
                  <a:prstGeom prst="ellipse">
                    <a:avLst/>
                  </a:prstGeom>
                  <a:solidFill>
                    <a:srgbClr val="8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10" name="Oval 756"/>
                  <p:cNvSpPr>
                    <a:spLocks noChangeArrowheads="1"/>
                  </p:cNvSpPr>
                  <p:nvPr/>
                </p:nvSpPr>
                <p:spPr bwMode="auto">
                  <a:xfrm>
                    <a:off x="2537" y="4136"/>
                    <a:ext cx="7" cy="7"/>
                  </a:xfrm>
                  <a:prstGeom prst="ellipse">
                    <a:avLst/>
                  </a:prstGeom>
                  <a:solidFill>
                    <a:srgbClr val="C0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411" name="Oval 757"/>
                  <p:cNvSpPr>
                    <a:spLocks noChangeArrowheads="1"/>
                  </p:cNvSpPr>
                  <p:nvPr/>
                </p:nvSpPr>
                <p:spPr bwMode="auto">
                  <a:xfrm>
                    <a:off x="2537" y="4138"/>
                    <a:ext cx="2" cy="1"/>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grpSp>
          <p:nvGrpSpPr>
            <p:cNvPr id="9238" name="Group 883"/>
            <p:cNvGrpSpPr>
              <a:grpSpLocks/>
            </p:cNvGrpSpPr>
            <p:nvPr/>
          </p:nvGrpSpPr>
          <p:grpSpPr bwMode="auto">
            <a:xfrm>
              <a:off x="2696" y="4214"/>
              <a:ext cx="547" cy="403"/>
              <a:chOff x="2696" y="4214"/>
              <a:chExt cx="547" cy="403"/>
            </a:xfrm>
          </p:grpSpPr>
          <p:sp>
            <p:nvSpPr>
              <p:cNvPr id="9239" name="Oval 761"/>
              <p:cNvSpPr>
                <a:spLocks noChangeArrowheads="1"/>
              </p:cNvSpPr>
              <p:nvPr/>
            </p:nvSpPr>
            <p:spPr bwMode="auto">
              <a:xfrm>
                <a:off x="2918" y="4329"/>
                <a:ext cx="284" cy="210"/>
              </a:xfrm>
              <a:prstGeom prst="ellipse">
                <a:avLst/>
              </a:prstGeom>
              <a:solidFill>
                <a:srgbClr val="00A000"/>
              </a:solidFill>
              <a:ln w="12700">
                <a:solidFill>
                  <a:srgbClr val="00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40" name="Freeform 762"/>
              <p:cNvSpPr>
                <a:spLocks/>
              </p:cNvSpPr>
              <p:nvPr/>
            </p:nvSpPr>
            <p:spPr bwMode="auto">
              <a:xfrm>
                <a:off x="2912" y="4372"/>
                <a:ext cx="144" cy="105"/>
              </a:xfrm>
              <a:custGeom>
                <a:avLst/>
                <a:gdLst>
                  <a:gd name="T0" fmla="*/ 87 w 144"/>
                  <a:gd name="T1" fmla="*/ 104 h 105"/>
                  <a:gd name="T2" fmla="*/ 52 w 144"/>
                  <a:gd name="T3" fmla="*/ 90 h 105"/>
                  <a:gd name="T4" fmla="*/ 23 w 144"/>
                  <a:gd name="T5" fmla="*/ 60 h 105"/>
                  <a:gd name="T6" fmla="*/ 0 w 144"/>
                  <a:gd name="T7" fmla="*/ 16 h 105"/>
                  <a:gd name="T8" fmla="*/ 46 w 144"/>
                  <a:gd name="T9" fmla="*/ 0 h 105"/>
                  <a:gd name="T10" fmla="*/ 65 w 144"/>
                  <a:gd name="T11" fmla="*/ 19 h 105"/>
                  <a:gd name="T12" fmla="*/ 84 w 144"/>
                  <a:gd name="T13" fmla="*/ 31 h 105"/>
                  <a:gd name="T14" fmla="*/ 108 w 144"/>
                  <a:gd name="T15" fmla="*/ 39 h 105"/>
                  <a:gd name="T16" fmla="*/ 143 w 144"/>
                  <a:gd name="T17" fmla="*/ 48 h 105"/>
                  <a:gd name="T18" fmla="*/ 87 w 144"/>
                  <a:gd name="T19" fmla="*/ 104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4"/>
                  <a:gd name="T31" fmla="*/ 0 h 105"/>
                  <a:gd name="T32" fmla="*/ 144 w 144"/>
                  <a:gd name="T33" fmla="*/ 105 h 1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4" h="105">
                    <a:moveTo>
                      <a:pt x="87" y="104"/>
                    </a:moveTo>
                    <a:lnTo>
                      <a:pt x="52" y="90"/>
                    </a:lnTo>
                    <a:lnTo>
                      <a:pt x="23" y="60"/>
                    </a:lnTo>
                    <a:lnTo>
                      <a:pt x="0" y="16"/>
                    </a:lnTo>
                    <a:lnTo>
                      <a:pt x="46" y="0"/>
                    </a:lnTo>
                    <a:lnTo>
                      <a:pt x="65" y="19"/>
                    </a:lnTo>
                    <a:lnTo>
                      <a:pt x="84" y="31"/>
                    </a:lnTo>
                    <a:lnTo>
                      <a:pt x="108" y="39"/>
                    </a:lnTo>
                    <a:lnTo>
                      <a:pt x="143" y="48"/>
                    </a:lnTo>
                    <a:lnTo>
                      <a:pt x="87" y="104"/>
                    </a:lnTo>
                  </a:path>
                </a:pathLst>
              </a:custGeom>
              <a:solidFill>
                <a:srgbClr val="00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41" name="Freeform 763"/>
              <p:cNvSpPr>
                <a:spLocks/>
              </p:cNvSpPr>
              <p:nvPr/>
            </p:nvSpPr>
            <p:spPr bwMode="auto">
              <a:xfrm>
                <a:off x="2925" y="4407"/>
                <a:ext cx="69" cy="98"/>
              </a:xfrm>
              <a:custGeom>
                <a:avLst/>
                <a:gdLst>
                  <a:gd name="T0" fmla="*/ 0 w 69"/>
                  <a:gd name="T1" fmla="*/ 34 h 98"/>
                  <a:gd name="T2" fmla="*/ 16 w 69"/>
                  <a:gd name="T3" fmla="*/ 66 h 98"/>
                  <a:gd name="T4" fmla="*/ 28 w 69"/>
                  <a:gd name="T5" fmla="*/ 82 h 98"/>
                  <a:gd name="T6" fmla="*/ 41 w 69"/>
                  <a:gd name="T7" fmla="*/ 97 h 98"/>
                  <a:gd name="T8" fmla="*/ 63 w 69"/>
                  <a:gd name="T9" fmla="*/ 78 h 98"/>
                  <a:gd name="T10" fmla="*/ 68 w 69"/>
                  <a:gd name="T11" fmla="*/ 60 h 98"/>
                  <a:gd name="T12" fmla="*/ 45 w 69"/>
                  <a:gd name="T13" fmla="*/ 47 h 98"/>
                  <a:gd name="T14" fmla="*/ 34 w 69"/>
                  <a:gd name="T15" fmla="*/ 37 h 98"/>
                  <a:gd name="T16" fmla="*/ 21 w 69"/>
                  <a:gd name="T17" fmla="*/ 22 h 98"/>
                  <a:gd name="T18" fmla="*/ 6 w 69"/>
                  <a:gd name="T19" fmla="*/ 0 h 98"/>
                  <a:gd name="T20" fmla="*/ 0 w 69"/>
                  <a:gd name="T21" fmla="*/ 34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9"/>
                  <a:gd name="T34" fmla="*/ 0 h 98"/>
                  <a:gd name="T35" fmla="*/ 69 w 69"/>
                  <a:gd name="T36" fmla="*/ 98 h 9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9" h="98">
                    <a:moveTo>
                      <a:pt x="0" y="34"/>
                    </a:moveTo>
                    <a:lnTo>
                      <a:pt x="16" y="66"/>
                    </a:lnTo>
                    <a:lnTo>
                      <a:pt x="28" y="82"/>
                    </a:lnTo>
                    <a:lnTo>
                      <a:pt x="41" y="97"/>
                    </a:lnTo>
                    <a:lnTo>
                      <a:pt x="63" y="78"/>
                    </a:lnTo>
                    <a:lnTo>
                      <a:pt x="68" y="60"/>
                    </a:lnTo>
                    <a:lnTo>
                      <a:pt x="45" y="47"/>
                    </a:lnTo>
                    <a:lnTo>
                      <a:pt x="34" y="37"/>
                    </a:lnTo>
                    <a:lnTo>
                      <a:pt x="21" y="22"/>
                    </a:lnTo>
                    <a:lnTo>
                      <a:pt x="6" y="0"/>
                    </a:lnTo>
                    <a:lnTo>
                      <a:pt x="0" y="34"/>
                    </a:lnTo>
                  </a:path>
                </a:pathLst>
              </a:custGeom>
              <a:solidFill>
                <a:srgbClr val="006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42" name="Freeform 764"/>
              <p:cNvSpPr>
                <a:spLocks/>
              </p:cNvSpPr>
              <p:nvPr/>
            </p:nvSpPr>
            <p:spPr bwMode="auto">
              <a:xfrm>
                <a:off x="2703" y="4217"/>
                <a:ext cx="254" cy="169"/>
              </a:xfrm>
              <a:custGeom>
                <a:avLst/>
                <a:gdLst>
                  <a:gd name="T0" fmla="*/ 84 w 254"/>
                  <a:gd name="T1" fmla="*/ 2 h 169"/>
                  <a:gd name="T2" fmla="*/ 253 w 254"/>
                  <a:gd name="T3" fmla="*/ 92 h 169"/>
                  <a:gd name="T4" fmla="*/ 170 w 254"/>
                  <a:gd name="T5" fmla="*/ 168 h 169"/>
                  <a:gd name="T6" fmla="*/ 5 w 254"/>
                  <a:gd name="T7" fmla="*/ 69 h 169"/>
                  <a:gd name="T8" fmla="*/ 0 w 254"/>
                  <a:gd name="T9" fmla="*/ 55 h 169"/>
                  <a:gd name="T10" fmla="*/ 4 w 254"/>
                  <a:gd name="T11" fmla="*/ 37 h 169"/>
                  <a:gd name="T12" fmla="*/ 23 w 254"/>
                  <a:gd name="T13" fmla="*/ 16 h 169"/>
                  <a:gd name="T14" fmla="*/ 61 w 254"/>
                  <a:gd name="T15" fmla="*/ 0 h 169"/>
                  <a:gd name="T16" fmla="*/ 84 w 254"/>
                  <a:gd name="T17" fmla="*/ 2 h 1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4"/>
                  <a:gd name="T28" fmla="*/ 0 h 169"/>
                  <a:gd name="T29" fmla="*/ 254 w 254"/>
                  <a:gd name="T30" fmla="*/ 169 h 16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4" h="169">
                    <a:moveTo>
                      <a:pt x="84" y="2"/>
                    </a:moveTo>
                    <a:lnTo>
                      <a:pt x="253" y="92"/>
                    </a:lnTo>
                    <a:lnTo>
                      <a:pt x="170" y="168"/>
                    </a:lnTo>
                    <a:lnTo>
                      <a:pt x="5" y="69"/>
                    </a:lnTo>
                    <a:lnTo>
                      <a:pt x="0" y="55"/>
                    </a:lnTo>
                    <a:lnTo>
                      <a:pt x="4" y="37"/>
                    </a:lnTo>
                    <a:lnTo>
                      <a:pt x="23" y="16"/>
                    </a:lnTo>
                    <a:lnTo>
                      <a:pt x="61" y="0"/>
                    </a:lnTo>
                    <a:lnTo>
                      <a:pt x="84" y="2"/>
                    </a:lnTo>
                  </a:path>
                </a:pathLst>
              </a:custGeom>
              <a:solidFill>
                <a:srgbClr val="00A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43" name="Freeform 765"/>
              <p:cNvSpPr>
                <a:spLocks/>
              </p:cNvSpPr>
              <p:nvPr/>
            </p:nvSpPr>
            <p:spPr bwMode="auto">
              <a:xfrm>
                <a:off x="2710" y="4248"/>
                <a:ext cx="187" cy="128"/>
              </a:xfrm>
              <a:custGeom>
                <a:avLst/>
                <a:gdLst>
                  <a:gd name="T0" fmla="*/ 2 w 187"/>
                  <a:gd name="T1" fmla="*/ 27 h 128"/>
                  <a:gd name="T2" fmla="*/ 176 w 187"/>
                  <a:gd name="T3" fmla="*/ 127 h 128"/>
                  <a:gd name="T4" fmla="*/ 186 w 187"/>
                  <a:gd name="T5" fmla="*/ 96 h 128"/>
                  <a:gd name="T6" fmla="*/ 8 w 187"/>
                  <a:gd name="T7" fmla="*/ 0 h 128"/>
                  <a:gd name="T8" fmla="*/ 0 w 187"/>
                  <a:gd name="T9" fmla="*/ 17 h 128"/>
                  <a:gd name="T10" fmla="*/ 2 w 187"/>
                  <a:gd name="T11" fmla="*/ 27 h 128"/>
                  <a:gd name="T12" fmla="*/ 0 60000 65536"/>
                  <a:gd name="T13" fmla="*/ 0 60000 65536"/>
                  <a:gd name="T14" fmla="*/ 0 60000 65536"/>
                  <a:gd name="T15" fmla="*/ 0 60000 65536"/>
                  <a:gd name="T16" fmla="*/ 0 60000 65536"/>
                  <a:gd name="T17" fmla="*/ 0 60000 65536"/>
                  <a:gd name="T18" fmla="*/ 0 w 187"/>
                  <a:gd name="T19" fmla="*/ 0 h 128"/>
                  <a:gd name="T20" fmla="*/ 187 w 187"/>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187" h="128">
                    <a:moveTo>
                      <a:pt x="2" y="27"/>
                    </a:moveTo>
                    <a:lnTo>
                      <a:pt x="176" y="127"/>
                    </a:lnTo>
                    <a:lnTo>
                      <a:pt x="186" y="96"/>
                    </a:lnTo>
                    <a:lnTo>
                      <a:pt x="8" y="0"/>
                    </a:lnTo>
                    <a:lnTo>
                      <a:pt x="0" y="17"/>
                    </a:lnTo>
                    <a:lnTo>
                      <a:pt x="2" y="27"/>
                    </a:lnTo>
                  </a:path>
                </a:pathLst>
              </a:custGeom>
              <a:solidFill>
                <a:srgbClr val="006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44" name="Freeform 766"/>
              <p:cNvSpPr>
                <a:spLocks/>
              </p:cNvSpPr>
              <p:nvPr/>
            </p:nvSpPr>
            <p:spPr bwMode="auto">
              <a:xfrm>
                <a:off x="2718" y="4229"/>
                <a:ext cx="211" cy="114"/>
              </a:xfrm>
              <a:custGeom>
                <a:avLst/>
                <a:gdLst>
                  <a:gd name="T0" fmla="*/ 179 w 211"/>
                  <a:gd name="T1" fmla="*/ 113 h 114"/>
                  <a:gd name="T2" fmla="*/ 0 w 211"/>
                  <a:gd name="T3" fmla="*/ 19 h 114"/>
                  <a:gd name="T4" fmla="*/ 8 w 211"/>
                  <a:gd name="T5" fmla="*/ 8 h 114"/>
                  <a:gd name="T6" fmla="*/ 21 w 211"/>
                  <a:gd name="T7" fmla="*/ 0 h 114"/>
                  <a:gd name="T8" fmla="*/ 210 w 211"/>
                  <a:gd name="T9" fmla="*/ 94 h 114"/>
                  <a:gd name="T10" fmla="*/ 179 w 211"/>
                  <a:gd name="T11" fmla="*/ 113 h 114"/>
                  <a:gd name="T12" fmla="*/ 0 60000 65536"/>
                  <a:gd name="T13" fmla="*/ 0 60000 65536"/>
                  <a:gd name="T14" fmla="*/ 0 60000 65536"/>
                  <a:gd name="T15" fmla="*/ 0 60000 65536"/>
                  <a:gd name="T16" fmla="*/ 0 60000 65536"/>
                  <a:gd name="T17" fmla="*/ 0 60000 65536"/>
                  <a:gd name="T18" fmla="*/ 0 w 211"/>
                  <a:gd name="T19" fmla="*/ 0 h 114"/>
                  <a:gd name="T20" fmla="*/ 211 w 211"/>
                  <a:gd name="T21" fmla="*/ 114 h 114"/>
                </a:gdLst>
                <a:ahLst/>
                <a:cxnLst>
                  <a:cxn ang="T12">
                    <a:pos x="T0" y="T1"/>
                  </a:cxn>
                  <a:cxn ang="T13">
                    <a:pos x="T2" y="T3"/>
                  </a:cxn>
                  <a:cxn ang="T14">
                    <a:pos x="T4" y="T5"/>
                  </a:cxn>
                  <a:cxn ang="T15">
                    <a:pos x="T6" y="T7"/>
                  </a:cxn>
                  <a:cxn ang="T16">
                    <a:pos x="T8" y="T9"/>
                  </a:cxn>
                  <a:cxn ang="T17">
                    <a:pos x="T10" y="T11"/>
                  </a:cxn>
                </a:cxnLst>
                <a:rect l="T18" t="T19" r="T20" b="T21"/>
                <a:pathLst>
                  <a:path w="211" h="114">
                    <a:moveTo>
                      <a:pt x="179" y="113"/>
                    </a:moveTo>
                    <a:lnTo>
                      <a:pt x="0" y="19"/>
                    </a:lnTo>
                    <a:lnTo>
                      <a:pt x="8" y="8"/>
                    </a:lnTo>
                    <a:lnTo>
                      <a:pt x="21" y="0"/>
                    </a:lnTo>
                    <a:lnTo>
                      <a:pt x="210" y="94"/>
                    </a:lnTo>
                    <a:lnTo>
                      <a:pt x="179" y="113"/>
                    </a:lnTo>
                  </a:path>
                </a:pathLst>
              </a:custGeom>
              <a:solidFill>
                <a:srgbClr val="00800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45" name="Freeform 767"/>
              <p:cNvSpPr>
                <a:spLocks/>
              </p:cNvSpPr>
              <p:nvPr/>
            </p:nvSpPr>
            <p:spPr bwMode="auto">
              <a:xfrm>
                <a:off x="2696" y="4214"/>
                <a:ext cx="97" cy="78"/>
              </a:xfrm>
              <a:custGeom>
                <a:avLst/>
                <a:gdLst>
                  <a:gd name="T0" fmla="*/ 89 w 97"/>
                  <a:gd name="T1" fmla="*/ 1 h 78"/>
                  <a:gd name="T2" fmla="*/ 83 w 97"/>
                  <a:gd name="T3" fmla="*/ 0 h 78"/>
                  <a:gd name="T4" fmla="*/ 75 w 97"/>
                  <a:gd name="T5" fmla="*/ 0 h 78"/>
                  <a:gd name="T6" fmla="*/ 67 w 97"/>
                  <a:gd name="T7" fmla="*/ 1 h 78"/>
                  <a:gd name="T8" fmla="*/ 59 w 97"/>
                  <a:gd name="T9" fmla="*/ 2 h 78"/>
                  <a:gd name="T10" fmla="*/ 52 w 97"/>
                  <a:gd name="T11" fmla="*/ 4 h 78"/>
                  <a:gd name="T12" fmla="*/ 46 w 97"/>
                  <a:gd name="T13" fmla="*/ 6 h 78"/>
                  <a:gd name="T14" fmla="*/ 40 w 97"/>
                  <a:gd name="T15" fmla="*/ 8 h 78"/>
                  <a:gd name="T16" fmla="*/ 34 w 97"/>
                  <a:gd name="T17" fmla="*/ 11 h 78"/>
                  <a:gd name="T18" fmla="*/ 27 w 97"/>
                  <a:gd name="T19" fmla="*/ 15 h 78"/>
                  <a:gd name="T20" fmla="*/ 23 w 97"/>
                  <a:gd name="T21" fmla="*/ 18 h 78"/>
                  <a:gd name="T22" fmla="*/ 19 w 97"/>
                  <a:gd name="T23" fmla="*/ 21 h 78"/>
                  <a:gd name="T24" fmla="*/ 15 w 97"/>
                  <a:gd name="T25" fmla="*/ 26 h 78"/>
                  <a:gd name="T26" fmla="*/ 10 w 97"/>
                  <a:gd name="T27" fmla="*/ 31 h 78"/>
                  <a:gd name="T28" fmla="*/ 7 w 97"/>
                  <a:gd name="T29" fmla="*/ 36 h 78"/>
                  <a:gd name="T30" fmla="*/ 5 w 97"/>
                  <a:gd name="T31" fmla="*/ 40 h 78"/>
                  <a:gd name="T32" fmla="*/ 2 w 97"/>
                  <a:gd name="T33" fmla="*/ 46 h 78"/>
                  <a:gd name="T34" fmla="*/ 1 w 97"/>
                  <a:gd name="T35" fmla="*/ 51 h 78"/>
                  <a:gd name="T36" fmla="*/ 0 w 97"/>
                  <a:gd name="T37" fmla="*/ 56 h 78"/>
                  <a:gd name="T38" fmla="*/ 0 w 97"/>
                  <a:gd name="T39" fmla="*/ 61 h 78"/>
                  <a:gd name="T40" fmla="*/ 0 w 97"/>
                  <a:gd name="T41" fmla="*/ 65 h 78"/>
                  <a:gd name="T42" fmla="*/ 1 w 97"/>
                  <a:gd name="T43" fmla="*/ 69 h 78"/>
                  <a:gd name="T44" fmla="*/ 2 w 97"/>
                  <a:gd name="T45" fmla="*/ 74 h 78"/>
                  <a:gd name="T46" fmla="*/ 6 w 97"/>
                  <a:gd name="T47" fmla="*/ 76 h 78"/>
                  <a:gd name="T48" fmla="*/ 9 w 97"/>
                  <a:gd name="T49" fmla="*/ 77 h 78"/>
                  <a:gd name="T50" fmla="*/ 12 w 97"/>
                  <a:gd name="T51" fmla="*/ 77 h 78"/>
                  <a:gd name="T52" fmla="*/ 12 w 97"/>
                  <a:gd name="T53" fmla="*/ 73 h 78"/>
                  <a:gd name="T54" fmla="*/ 11 w 97"/>
                  <a:gd name="T55" fmla="*/ 67 h 78"/>
                  <a:gd name="T56" fmla="*/ 11 w 97"/>
                  <a:gd name="T57" fmla="*/ 62 h 78"/>
                  <a:gd name="T58" fmla="*/ 12 w 97"/>
                  <a:gd name="T59" fmla="*/ 56 h 78"/>
                  <a:gd name="T60" fmla="*/ 13 w 97"/>
                  <a:gd name="T61" fmla="*/ 52 h 78"/>
                  <a:gd name="T62" fmla="*/ 15 w 97"/>
                  <a:gd name="T63" fmla="*/ 47 h 78"/>
                  <a:gd name="T64" fmla="*/ 16 w 97"/>
                  <a:gd name="T65" fmla="*/ 42 h 78"/>
                  <a:gd name="T66" fmla="*/ 19 w 97"/>
                  <a:gd name="T67" fmla="*/ 38 h 78"/>
                  <a:gd name="T68" fmla="*/ 22 w 97"/>
                  <a:gd name="T69" fmla="*/ 33 h 78"/>
                  <a:gd name="T70" fmla="*/ 25 w 97"/>
                  <a:gd name="T71" fmla="*/ 29 h 78"/>
                  <a:gd name="T72" fmla="*/ 29 w 97"/>
                  <a:gd name="T73" fmla="*/ 25 h 78"/>
                  <a:gd name="T74" fmla="*/ 35 w 97"/>
                  <a:gd name="T75" fmla="*/ 21 h 78"/>
                  <a:gd name="T76" fmla="*/ 39 w 97"/>
                  <a:gd name="T77" fmla="*/ 19 h 78"/>
                  <a:gd name="T78" fmla="*/ 44 w 97"/>
                  <a:gd name="T79" fmla="*/ 16 h 78"/>
                  <a:gd name="T80" fmla="*/ 49 w 97"/>
                  <a:gd name="T81" fmla="*/ 13 h 78"/>
                  <a:gd name="T82" fmla="*/ 55 w 97"/>
                  <a:gd name="T83" fmla="*/ 12 h 78"/>
                  <a:gd name="T84" fmla="*/ 62 w 97"/>
                  <a:gd name="T85" fmla="*/ 9 h 78"/>
                  <a:gd name="T86" fmla="*/ 69 w 97"/>
                  <a:gd name="T87" fmla="*/ 8 h 78"/>
                  <a:gd name="T88" fmla="*/ 76 w 97"/>
                  <a:gd name="T89" fmla="*/ 7 h 78"/>
                  <a:gd name="T90" fmla="*/ 83 w 97"/>
                  <a:gd name="T91" fmla="*/ 6 h 78"/>
                  <a:gd name="T92" fmla="*/ 91 w 97"/>
                  <a:gd name="T93" fmla="*/ 8 h 78"/>
                  <a:gd name="T94" fmla="*/ 96 w 97"/>
                  <a:gd name="T95" fmla="*/ 8 h 78"/>
                  <a:gd name="T96" fmla="*/ 96 w 97"/>
                  <a:gd name="T97" fmla="*/ 4 h 78"/>
                  <a:gd name="T98" fmla="*/ 94 w 97"/>
                  <a:gd name="T99" fmla="*/ 2 h 78"/>
                  <a:gd name="T100" fmla="*/ 89 w 97"/>
                  <a:gd name="T101" fmla="*/ 1 h 7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7"/>
                  <a:gd name="T154" fmla="*/ 0 h 78"/>
                  <a:gd name="T155" fmla="*/ 97 w 97"/>
                  <a:gd name="T156" fmla="*/ 78 h 7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7" h="78">
                    <a:moveTo>
                      <a:pt x="89" y="1"/>
                    </a:moveTo>
                    <a:lnTo>
                      <a:pt x="83" y="0"/>
                    </a:lnTo>
                    <a:lnTo>
                      <a:pt x="75" y="0"/>
                    </a:lnTo>
                    <a:lnTo>
                      <a:pt x="67" y="1"/>
                    </a:lnTo>
                    <a:lnTo>
                      <a:pt x="59" y="2"/>
                    </a:lnTo>
                    <a:lnTo>
                      <a:pt x="52" y="4"/>
                    </a:lnTo>
                    <a:lnTo>
                      <a:pt x="46" y="6"/>
                    </a:lnTo>
                    <a:lnTo>
                      <a:pt x="40" y="8"/>
                    </a:lnTo>
                    <a:lnTo>
                      <a:pt x="34" y="11"/>
                    </a:lnTo>
                    <a:lnTo>
                      <a:pt x="27" y="15"/>
                    </a:lnTo>
                    <a:lnTo>
                      <a:pt x="23" y="18"/>
                    </a:lnTo>
                    <a:lnTo>
                      <a:pt x="19" y="21"/>
                    </a:lnTo>
                    <a:lnTo>
                      <a:pt x="15" y="26"/>
                    </a:lnTo>
                    <a:lnTo>
                      <a:pt x="10" y="31"/>
                    </a:lnTo>
                    <a:lnTo>
                      <a:pt x="7" y="36"/>
                    </a:lnTo>
                    <a:lnTo>
                      <a:pt x="5" y="40"/>
                    </a:lnTo>
                    <a:lnTo>
                      <a:pt x="2" y="46"/>
                    </a:lnTo>
                    <a:lnTo>
                      <a:pt x="1" y="51"/>
                    </a:lnTo>
                    <a:lnTo>
                      <a:pt x="0" y="56"/>
                    </a:lnTo>
                    <a:lnTo>
                      <a:pt x="0" y="61"/>
                    </a:lnTo>
                    <a:lnTo>
                      <a:pt x="0" y="65"/>
                    </a:lnTo>
                    <a:lnTo>
                      <a:pt x="1" y="69"/>
                    </a:lnTo>
                    <a:lnTo>
                      <a:pt x="2" y="74"/>
                    </a:lnTo>
                    <a:lnTo>
                      <a:pt x="6" y="76"/>
                    </a:lnTo>
                    <a:lnTo>
                      <a:pt x="9" y="77"/>
                    </a:lnTo>
                    <a:lnTo>
                      <a:pt x="12" y="77"/>
                    </a:lnTo>
                    <a:lnTo>
                      <a:pt x="12" y="73"/>
                    </a:lnTo>
                    <a:lnTo>
                      <a:pt x="11" y="67"/>
                    </a:lnTo>
                    <a:lnTo>
                      <a:pt x="11" y="62"/>
                    </a:lnTo>
                    <a:lnTo>
                      <a:pt x="12" y="56"/>
                    </a:lnTo>
                    <a:lnTo>
                      <a:pt x="13" y="52"/>
                    </a:lnTo>
                    <a:lnTo>
                      <a:pt x="15" y="47"/>
                    </a:lnTo>
                    <a:lnTo>
                      <a:pt x="16" y="42"/>
                    </a:lnTo>
                    <a:lnTo>
                      <a:pt x="19" y="38"/>
                    </a:lnTo>
                    <a:lnTo>
                      <a:pt x="22" y="33"/>
                    </a:lnTo>
                    <a:lnTo>
                      <a:pt x="25" y="29"/>
                    </a:lnTo>
                    <a:lnTo>
                      <a:pt x="29" y="25"/>
                    </a:lnTo>
                    <a:lnTo>
                      <a:pt x="35" y="21"/>
                    </a:lnTo>
                    <a:lnTo>
                      <a:pt x="39" y="19"/>
                    </a:lnTo>
                    <a:lnTo>
                      <a:pt x="44" y="16"/>
                    </a:lnTo>
                    <a:lnTo>
                      <a:pt x="49" y="13"/>
                    </a:lnTo>
                    <a:lnTo>
                      <a:pt x="55" y="12"/>
                    </a:lnTo>
                    <a:lnTo>
                      <a:pt x="62" y="9"/>
                    </a:lnTo>
                    <a:lnTo>
                      <a:pt x="69" y="8"/>
                    </a:lnTo>
                    <a:lnTo>
                      <a:pt x="76" y="7"/>
                    </a:lnTo>
                    <a:lnTo>
                      <a:pt x="83" y="6"/>
                    </a:lnTo>
                    <a:lnTo>
                      <a:pt x="91" y="8"/>
                    </a:lnTo>
                    <a:lnTo>
                      <a:pt x="96" y="8"/>
                    </a:lnTo>
                    <a:lnTo>
                      <a:pt x="96" y="4"/>
                    </a:lnTo>
                    <a:lnTo>
                      <a:pt x="94" y="2"/>
                    </a:lnTo>
                    <a:lnTo>
                      <a:pt x="89" y="1"/>
                    </a:lnTo>
                  </a:path>
                </a:pathLst>
              </a:custGeom>
              <a:solidFill>
                <a:srgbClr val="006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46" name="Freeform 768"/>
              <p:cNvSpPr>
                <a:spLocks/>
              </p:cNvSpPr>
              <p:nvPr/>
            </p:nvSpPr>
            <p:spPr bwMode="auto">
              <a:xfrm>
                <a:off x="2759" y="4249"/>
                <a:ext cx="97" cy="77"/>
              </a:xfrm>
              <a:custGeom>
                <a:avLst/>
                <a:gdLst>
                  <a:gd name="T0" fmla="*/ 67 w 97"/>
                  <a:gd name="T1" fmla="*/ 2 h 77"/>
                  <a:gd name="T2" fmla="*/ 52 w 97"/>
                  <a:gd name="T3" fmla="*/ 6 h 77"/>
                  <a:gd name="T4" fmla="*/ 39 w 97"/>
                  <a:gd name="T5" fmla="*/ 11 h 77"/>
                  <a:gd name="T6" fmla="*/ 29 w 97"/>
                  <a:gd name="T7" fmla="*/ 16 h 77"/>
                  <a:gd name="T8" fmla="*/ 19 w 97"/>
                  <a:gd name="T9" fmla="*/ 24 h 77"/>
                  <a:gd name="T10" fmla="*/ 12 w 97"/>
                  <a:gd name="T11" fmla="*/ 32 h 77"/>
                  <a:gd name="T12" fmla="*/ 7 w 97"/>
                  <a:gd name="T13" fmla="*/ 40 h 77"/>
                  <a:gd name="T14" fmla="*/ 3 w 97"/>
                  <a:gd name="T15" fmla="*/ 49 h 77"/>
                  <a:gd name="T16" fmla="*/ 1 w 97"/>
                  <a:gd name="T17" fmla="*/ 57 h 77"/>
                  <a:gd name="T18" fmla="*/ 0 w 97"/>
                  <a:gd name="T19" fmla="*/ 65 h 77"/>
                  <a:gd name="T20" fmla="*/ 2 w 97"/>
                  <a:gd name="T21" fmla="*/ 71 h 77"/>
                  <a:gd name="T22" fmla="*/ 5 w 97"/>
                  <a:gd name="T23" fmla="*/ 74 h 77"/>
                  <a:gd name="T24" fmla="*/ 8 w 97"/>
                  <a:gd name="T25" fmla="*/ 76 h 77"/>
                  <a:gd name="T26" fmla="*/ 11 w 97"/>
                  <a:gd name="T27" fmla="*/ 76 h 77"/>
                  <a:gd name="T28" fmla="*/ 11 w 97"/>
                  <a:gd name="T29" fmla="*/ 65 h 77"/>
                  <a:gd name="T30" fmla="*/ 13 w 97"/>
                  <a:gd name="T31" fmla="*/ 56 h 77"/>
                  <a:gd name="T32" fmla="*/ 17 w 97"/>
                  <a:gd name="T33" fmla="*/ 47 h 77"/>
                  <a:gd name="T34" fmla="*/ 23 w 97"/>
                  <a:gd name="T35" fmla="*/ 39 h 77"/>
                  <a:gd name="T36" fmla="*/ 29 w 97"/>
                  <a:gd name="T37" fmla="*/ 31 h 77"/>
                  <a:gd name="T38" fmla="*/ 39 w 97"/>
                  <a:gd name="T39" fmla="*/ 24 h 77"/>
                  <a:gd name="T40" fmla="*/ 48 w 97"/>
                  <a:gd name="T41" fmla="*/ 18 h 77"/>
                  <a:gd name="T42" fmla="*/ 61 w 97"/>
                  <a:gd name="T43" fmla="*/ 13 h 77"/>
                  <a:gd name="T44" fmla="*/ 76 w 97"/>
                  <a:gd name="T45" fmla="*/ 9 h 77"/>
                  <a:gd name="T46" fmla="*/ 86 w 97"/>
                  <a:gd name="T47" fmla="*/ 7 h 77"/>
                  <a:gd name="T48" fmla="*/ 96 w 97"/>
                  <a:gd name="T49" fmla="*/ 6 h 77"/>
                  <a:gd name="T50" fmla="*/ 94 w 97"/>
                  <a:gd name="T51" fmla="*/ 4 h 77"/>
                  <a:gd name="T52" fmla="*/ 92 w 97"/>
                  <a:gd name="T53" fmla="*/ 1 h 77"/>
                  <a:gd name="T54" fmla="*/ 86 w 97"/>
                  <a:gd name="T55" fmla="*/ 0 h 77"/>
                  <a:gd name="T56" fmla="*/ 80 w 97"/>
                  <a:gd name="T57" fmla="*/ 0 h 77"/>
                  <a:gd name="T58" fmla="*/ 67 w 97"/>
                  <a:gd name="T59" fmla="*/ 2 h 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97"/>
                  <a:gd name="T91" fmla="*/ 0 h 77"/>
                  <a:gd name="T92" fmla="*/ 97 w 97"/>
                  <a:gd name="T93" fmla="*/ 77 h 7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97" h="77">
                    <a:moveTo>
                      <a:pt x="67" y="2"/>
                    </a:moveTo>
                    <a:lnTo>
                      <a:pt x="52" y="6"/>
                    </a:lnTo>
                    <a:lnTo>
                      <a:pt x="39" y="11"/>
                    </a:lnTo>
                    <a:lnTo>
                      <a:pt x="29" y="16"/>
                    </a:lnTo>
                    <a:lnTo>
                      <a:pt x="19" y="24"/>
                    </a:lnTo>
                    <a:lnTo>
                      <a:pt x="12" y="32"/>
                    </a:lnTo>
                    <a:lnTo>
                      <a:pt x="7" y="40"/>
                    </a:lnTo>
                    <a:lnTo>
                      <a:pt x="3" y="49"/>
                    </a:lnTo>
                    <a:lnTo>
                      <a:pt x="1" y="57"/>
                    </a:lnTo>
                    <a:lnTo>
                      <a:pt x="0" y="65"/>
                    </a:lnTo>
                    <a:lnTo>
                      <a:pt x="2" y="71"/>
                    </a:lnTo>
                    <a:lnTo>
                      <a:pt x="5" y="74"/>
                    </a:lnTo>
                    <a:lnTo>
                      <a:pt x="8" y="76"/>
                    </a:lnTo>
                    <a:lnTo>
                      <a:pt x="11" y="76"/>
                    </a:lnTo>
                    <a:lnTo>
                      <a:pt x="11" y="65"/>
                    </a:lnTo>
                    <a:lnTo>
                      <a:pt x="13" y="56"/>
                    </a:lnTo>
                    <a:lnTo>
                      <a:pt x="17" y="47"/>
                    </a:lnTo>
                    <a:lnTo>
                      <a:pt x="23" y="39"/>
                    </a:lnTo>
                    <a:lnTo>
                      <a:pt x="29" y="31"/>
                    </a:lnTo>
                    <a:lnTo>
                      <a:pt x="39" y="24"/>
                    </a:lnTo>
                    <a:lnTo>
                      <a:pt x="48" y="18"/>
                    </a:lnTo>
                    <a:lnTo>
                      <a:pt x="61" y="13"/>
                    </a:lnTo>
                    <a:lnTo>
                      <a:pt x="76" y="9"/>
                    </a:lnTo>
                    <a:lnTo>
                      <a:pt x="86" y="7"/>
                    </a:lnTo>
                    <a:lnTo>
                      <a:pt x="96" y="6"/>
                    </a:lnTo>
                    <a:lnTo>
                      <a:pt x="94" y="4"/>
                    </a:lnTo>
                    <a:lnTo>
                      <a:pt x="92" y="1"/>
                    </a:lnTo>
                    <a:lnTo>
                      <a:pt x="86" y="0"/>
                    </a:lnTo>
                    <a:lnTo>
                      <a:pt x="80" y="0"/>
                    </a:lnTo>
                    <a:lnTo>
                      <a:pt x="67" y="2"/>
                    </a:lnTo>
                  </a:path>
                </a:pathLst>
              </a:custGeom>
              <a:solidFill>
                <a:srgbClr val="00600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47" name="Freeform 769"/>
              <p:cNvSpPr>
                <a:spLocks/>
              </p:cNvSpPr>
              <p:nvPr/>
            </p:nvSpPr>
            <p:spPr bwMode="auto">
              <a:xfrm>
                <a:off x="2871" y="4309"/>
                <a:ext cx="202" cy="162"/>
              </a:xfrm>
              <a:custGeom>
                <a:avLst/>
                <a:gdLst>
                  <a:gd name="T0" fmla="*/ 65 w 202"/>
                  <a:gd name="T1" fmla="*/ 5 h 162"/>
                  <a:gd name="T2" fmla="*/ 57 w 202"/>
                  <a:gd name="T3" fmla="*/ 7 h 162"/>
                  <a:gd name="T4" fmla="*/ 46 w 202"/>
                  <a:gd name="T5" fmla="*/ 12 h 162"/>
                  <a:gd name="T6" fmla="*/ 36 w 202"/>
                  <a:gd name="T7" fmla="*/ 18 h 162"/>
                  <a:gd name="T8" fmla="*/ 25 w 202"/>
                  <a:gd name="T9" fmla="*/ 25 h 162"/>
                  <a:gd name="T10" fmla="*/ 19 w 202"/>
                  <a:gd name="T11" fmla="*/ 31 h 162"/>
                  <a:gd name="T12" fmla="*/ 12 w 202"/>
                  <a:gd name="T13" fmla="*/ 40 h 162"/>
                  <a:gd name="T14" fmla="*/ 9 w 202"/>
                  <a:gd name="T15" fmla="*/ 47 h 162"/>
                  <a:gd name="T16" fmla="*/ 5 w 202"/>
                  <a:gd name="T17" fmla="*/ 55 h 162"/>
                  <a:gd name="T18" fmla="*/ 2 w 202"/>
                  <a:gd name="T19" fmla="*/ 63 h 162"/>
                  <a:gd name="T20" fmla="*/ 0 w 202"/>
                  <a:gd name="T21" fmla="*/ 76 h 162"/>
                  <a:gd name="T22" fmla="*/ 12 w 202"/>
                  <a:gd name="T23" fmla="*/ 90 h 162"/>
                  <a:gd name="T24" fmla="*/ 19 w 202"/>
                  <a:gd name="T25" fmla="*/ 102 h 162"/>
                  <a:gd name="T26" fmla="*/ 26 w 202"/>
                  <a:gd name="T27" fmla="*/ 115 h 162"/>
                  <a:gd name="T28" fmla="*/ 31 w 202"/>
                  <a:gd name="T29" fmla="*/ 128 h 162"/>
                  <a:gd name="T30" fmla="*/ 46 w 202"/>
                  <a:gd name="T31" fmla="*/ 161 h 162"/>
                  <a:gd name="T32" fmla="*/ 52 w 202"/>
                  <a:gd name="T33" fmla="*/ 137 h 162"/>
                  <a:gd name="T34" fmla="*/ 57 w 202"/>
                  <a:gd name="T35" fmla="*/ 122 h 162"/>
                  <a:gd name="T36" fmla="*/ 64 w 202"/>
                  <a:gd name="T37" fmla="*/ 108 h 162"/>
                  <a:gd name="T38" fmla="*/ 72 w 202"/>
                  <a:gd name="T39" fmla="*/ 95 h 162"/>
                  <a:gd name="T40" fmla="*/ 85 w 202"/>
                  <a:gd name="T41" fmla="*/ 80 h 162"/>
                  <a:gd name="T42" fmla="*/ 98 w 202"/>
                  <a:gd name="T43" fmla="*/ 64 h 162"/>
                  <a:gd name="T44" fmla="*/ 115 w 202"/>
                  <a:gd name="T45" fmla="*/ 52 h 162"/>
                  <a:gd name="T46" fmla="*/ 132 w 202"/>
                  <a:gd name="T47" fmla="*/ 42 h 162"/>
                  <a:gd name="T48" fmla="*/ 150 w 202"/>
                  <a:gd name="T49" fmla="*/ 33 h 162"/>
                  <a:gd name="T50" fmla="*/ 172 w 202"/>
                  <a:gd name="T51" fmla="*/ 24 h 162"/>
                  <a:gd name="T52" fmla="*/ 201 w 202"/>
                  <a:gd name="T53" fmla="*/ 14 h 162"/>
                  <a:gd name="T54" fmla="*/ 163 w 202"/>
                  <a:gd name="T55" fmla="*/ 11 h 162"/>
                  <a:gd name="T56" fmla="*/ 141 w 202"/>
                  <a:gd name="T57" fmla="*/ 9 h 162"/>
                  <a:gd name="T58" fmla="*/ 118 w 202"/>
                  <a:gd name="T59" fmla="*/ 6 h 162"/>
                  <a:gd name="T60" fmla="*/ 102 w 202"/>
                  <a:gd name="T61" fmla="*/ 4 h 162"/>
                  <a:gd name="T62" fmla="*/ 86 w 202"/>
                  <a:gd name="T63" fmla="*/ 0 h 162"/>
                  <a:gd name="T64" fmla="*/ 77 w 202"/>
                  <a:gd name="T65" fmla="*/ 2 h 162"/>
                  <a:gd name="T66" fmla="*/ 65 w 202"/>
                  <a:gd name="T67" fmla="*/ 5 h 1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02"/>
                  <a:gd name="T103" fmla="*/ 0 h 162"/>
                  <a:gd name="T104" fmla="*/ 202 w 202"/>
                  <a:gd name="T105" fmla="*/ 162 h 16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02" h="162">
                    <a:moveTo>
                      <a:pt x="65" y="5"/>
                    </a:moveTo>
                    <a:lnTo>
                      <a:pt x="57" y="7"/>
                    </a:lnTo>
                    <a:lnTo>
                      <a:pt x="46" y="12"/>
                    </a:lnTo>
                    <a:lnTo>
                      <a:pt x="36" y="18"/>
                    </a:lnTo>
                    <a:lnTo>
                      <a:pt x="25" y="25"/>
                    </a:lnTo>
                    <a:lnTo>
                      <a:pt x="19" y="31"/>
                    </a:lnTo>
                    <a:lnTo>
                      <a:pt x="12" y="40"/>
                    </a:lnTo>
                    <a:lnTo>
                      <a:pt x="9" y="47"/>
                    </a:lnTo>
                    <a:lnTo>
                      <a:pt x="5" y="55"/>
                    </a:lnTo>
                    <a:lnTo>
                      <a:pt x="2" y="63"/>
                    </a:lnTo>
                    <a:lnTo>
                      <a:pt x="0" y="76"/>
                    </a:lnTo>
                    <a:lnTo>
                      <a:pt x="12" y="90"/>
                    </a:lnTo>
                    <a:lnTo>
                      <a:pt x="19" y="102"/>
                    </a:lnTo>
                    <a:lnTo>
                      <a:pt x="26" y="115"/>
                    </a:lnTo>
                    <a:lnTo>
                      <a:pt x="31" y="128"/>
                    </a:lnTo>
                    <a:lnTo>
                      <a:pt x="46" y="161"/>
                    </a:lnTo>
                    <a:lnTo>
                      <a:pt x="52" y="137"/>
                    </a:lnTo>
                    <a:lnTo>
                      <a:pt x="57" y="122"/>
                    </a:lnTo>
                    <a:lnTo>
                      <a:pt x="64" y="108"/>
                    </a:lnTo>
                    <a:lnTo>
                      <a:pt x="72" y="95"/>
                    </a:lnTo>
                    <a:lnTo>
                      <a:pt x="85" y="80"/>
                    </a:lnTo>
                    <a:lnTo>
                      <a:pt x="98" y="64"/>
                    </a:lnTo>
                    <a:lnTo>
                      <a:pt x="115" y="52"/>
                    </a:lnTo>
                    <a:lnTo>
                      <a:pt x="132" y="42"/>
                    </a:lnTo>
                    <a:lnTo>
                      <a:pt x="150" y="33"/>
                    </a:lnTo>
                    <a:lnTo>
                      <a:pt x="172" y="24"/>
                    </a:lnTo>
                    <a:lnTo>
                      <a:pt x="201" y="14"/>
                    </a:lnTo>
                    <a:lnTo>
                      <a:pt x="163" y="11"/>
                    </a:lnTo>
                    <a:lnTo>
                      <a:pt x="141" y="9"/>
                    </a:lnTo>
                    <a:lnTo>
                      <a:pt x="118" y="6"/>
                    </a:lnTo>
                    <a:lnTo>
                      <a:pt x="102" y="4"/>
                    </a:lnTo>
                    <a:lnTo>
                      <a:pt x="86" y="0"/>
                    </a:lnTo>
                    <a:lnTo>
                      <a:pt x="77" y="2"/>
                    </a:lnTo>
                    <a:lnTo>
                      <a:pt x="65" y="5"/>
                    </a:lnTo>
                  </a:path>
                </a:pathLst>
              </a:custGeom>
              <a:solidFill>
                <a:srgbClr val="80008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48" name="Freeform 770"/>
              <p:cNvSpPr>
                <a:spLocks/>
              </p:cNvSpPr>
              <p:nvPr/>
            </p:nvSpPr>
            <p:spPr bwMode="auto">
              <a:xfrm>
                <a:off x="2960" y="4349"/>
                <a:ext cx="283" cy="268"/>
              </a:xfrm>
              <a:custGeom>
                <a:avLst/>
                <a:gdLst>
                  <a:gd name="T0" fmla="*/ 190 w 283"/>
                  <a:gd name="T1" fmla="*/ 0 h 268"/>
                  <a:gd name="T2" fmla="*/ 282 w 283"/>
                  <a:gd name="T3" fmla="*/ 58 h 268"/>
                  <a:gd name="T4" fmla="*/ 282 w 283"/>
                  <a:gd name="T5" fmla="*/ 267 h 268"/>
                  <a:gd name="T6" fmla="*/ 165 w 283"/>
                  <a:gd name="T7" fmla="*/ 267 h 268"/>
                  <a:gd name="T8" fmla="*/ 0 w 283"/>
                  <a:gd name="T9" fmla="*/ 171 h 268"/>
                  <a:gd name="T10" fmla="*/ 6 w 283"/>
                  <a:gd name="T11" fmla="*/ 154 h 268"/>
                  <a:gd name="T12" fmla="*/ 15 w 283"/>
                  <a:gd name="T13" fmla="*/ 136 h 268"/>
                  <a:gd name="T14" fmla="*/ 30 w 283"/>
                  <a:gd name="T15" fmla="*/ 115 h 268"/>
                  <a:gd name="T16" fmla="*/ 51 w 283"/>
                  <a:gd name="T17" fmla="*/ 91 h 268"/>
                  <a:gd name="T18" fmla="*/ 76 w 283"/>
                  <a:gd name="T19" fmla="*/ 68 h 268"/>
                  <a:gd name="T20" fmla="*/ 105 w 283"/>
                  <a:gd name="T21" fmla="*/ 45 h 268"/>
                  <a:gd name="T22" fmla="*/ 135 w 283"/>
                  <a:gd name="T23" fmla="*/ 25 h 268"/>
                  <a:gd name="T24" fmla="*/ 165 w 283"/>
                  <a:gd name="T25" fmla="*/ 9 h 268"/>
                  <a:gd name="T26" fmla="*/ 190 w 283"/>
                  <a:gd name="T27" fmla="*/ 0 h 2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3"/>
                  <a:gd name="T43" fmla="*/ 0 h 268"/>
                  <a:gd name="T44" fmla="*/ 283 w 283"/>
                  <a:gd name="T45" fmla="*/ 268 h 26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3" h="268">
                    <a:moveTo>
                      <a:pt x="190" y="0"/>
                    </a:moveTo>
                    <a:lnTo>
                      <a:pt x="282" y="58"/>
                    </a:lnTo>
                    <a:lnTo>
                      <a:pt x="282" y="267"/>
                    </a:lnTo>
                    <a:lnTo>
                      <a:pt x="165" y="267"/>
                    </a:lnTo>
                    <a:lnTo>
                      <a:pt x="0" y="171"/>
                    </a:lnTo>
                    <a:lnTo>
                      <a:pt x="6" y="154"/>
                    </a:lnTo>
                    <a:lnTo>
                      <a:pt x="15" y="136"/>
                    </a:lnTo>
                    <a:lnTo>
                      <a:pt x="30" y="115"/>
                    </a:lnTo>
                    <a:lnTo>
                      <a:pt x="51" y="91"/>
                    </a:lnTo>
                    <a:lnTo>
                      <a:pt x="76" y="68"/>
                    </a:lnTo>
                    <a:lnTo>
                      <a:pt x="105" y="45"/>
                    </a:lnTo>
                    <a:lnTo>
                      <a:pt x="135" y="25"/>
                    </a:lnTo>
                    <a:lnTo>
                      <a:pt x="165" y="9"/>
                    </a:lnTo>
                    <a:lnTo>
                      <a:pt x="190" y="0"/>
                    </a:lnTo>
                  </a:path>
                </a:pathLst>
              </a:custGeom>
              <a:solidFill>
                <a:srgbClr val="800080"/>
              </a:solidFill>
              <a:ln w="12700" cap="rnd">
                <a:solidFill>
                  <a:srgbClr val="000000"/>
                </a:solidFill>
                <a:round/>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249" name="Group 774"/>
              <p:cNvGrpSpPr>
                <a:grpSpLocks/>
              </p:cNvGrpSpPr>
              <p:nvPr/>
            </p:nvGrpSpPr>
            <p:grpSpPr bwMode="auto">
              <a:xfrm>
                <a:off x="2937" y="4437"/>
                <a:ext cx="11" cy="10"/>
                <a:chOff x="2937" y="4437"/>
                <a:chExt cx="11" cy="10"/>
              </a:xfrm>
            </p:grpSpPr>
            <p:sp>
              <p:nvSpPr>
                <p:cNvPr id="9358" name="Oval 771"/>
                <p:cNvSpPr>
                  <a:spLocks noChangeArrowheads="1"/>
                </p:cNvSpPr>
                <p:nvPr/>
              </p:nvSpPr>
              <p:spPr bwMode="auto">
                <a:xfrm>
                  <a:off x="2940" y="4437"/>
                  <a:ext cx="8" cy="10"/>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59" name="Oval 772"/>
                <p:cNvSpPr>
                  <a:spLocks noChangeArrowheads="1"/>
                </p:cNvSpPr>
                <p:nvPr/>
              </p:nvSpPr>
              <p:spPr bwMode="auto">
                <a:xfrm>
                  <a:off x="2937" y="4437"/>
                  <a:ext cx="9" cy="10"/>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60" name="Oval 773"/>
                <p:cNvSpPr>
                  <a:spLocks noChangeArrowheads="1"/>
                </p:cNvSpPr>
                <p:nvPr/>
              </p:nvSpPr>
              <p:spPr bwMode="auto">
                <a:xfrm>
                  <a:off x="2941" y="4437"/>
                  <a:ext cx="1" cy="2"/>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0" name="Group 778"/>
              <p:cNvGrpSpPr>
                <a:grpSpLocks/>
              </p:cNvGrpSpPr>
              <p:nvPr/>
            </p:nvGrpSpPr>
            <p:grpSpPr bwMode="auto">
              <a:xfrm>
                <a:off x="2987" y="4430"/>
                <a:ext cx="10" cy="9"/>
                <a:chOff x="2987" y="4430"/>
                <a:chExt cx="10" cy="9"/>
              </a:xfrm>
            </p:grpSpPr>
            <p:sp>
              <p:nvSpPr>
                <p:cNvPr id="9355" name="Oval 775"/>
                <p:cNvSpPr>
                  <a:spLocks noChangeArrowheads="1"/>
                </p:cNvSpPr>
                <p:nvPr/>
              </p:nvSpPr>
              <p:spPr bwMode="auto">
                <a:xfrm>
                  <a:off x="2989" y="4431"/>
                  <a:ext cx="8" cy="8"/>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56" name="Oval 776"/>
                <p:cNvSpPr>
                  <a:spLocks noChangeArrowheads="1"/>
                </p:cNvSpPr>
                <p:nvPr/>
              </p:nvSpPr>
              <p:spPr bwMode="auto">
                <a:xfrm>
                  <a:off x="2987" y="4430"/>
                  <a:ext cx="9" cy="8"/>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57" name="Oval 777"/>
                <p:cNvSpPr>
                  <a:spLocks noChangeArrowheads="1"/>
                </p:cNvSpPr>
                <p:nvPr/>
              </p:nvSpPr>
              <p:spPr bwMode="auto">
                <a:xfrm>
                  <a:off x="2990" y="4431"/>
                  <a:ext cx="1"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1" name="Group 782"/>
              <p:cNvGrpSpPr>
                <a:grpSpLocks/>
              </p:cNvGrpSpPr>
              <p:nvPr/>
            </p:nvGrpSpPr>
            <p:grpSpPr bwMode="auto">
              <a:xfrm>
                <a:off x="2968" y="4455"/>
                <a:ext cx="7" cy="7"/>
                <a:chOff x="2968" y="4455"/>
                <a:chExt cx="7" cy="7"/>
              </a:xfrm>
            </p:grpSpPr>
            <p:sp>
              <p:nvSpPr>
                <p:cNvPr id="9352" name="Oval 779"/>
                <p:cNvSpPr>
                  <a:spLocks noChangeArrowheads="1"/>
                </p:cNvSpPr>
                <p:nvPr/>
              </p:nvSpPr>
              <p:spPr bwMode="auto">
                <a:xfrm>
                  <a:off x="2971" y="4456"/>
                  <a:ext cx="4" cy="6"/>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53" name="Oval 780"/>
                <p:cNvSpPr>
                  <a:spLocks noChangeArrowheads="1"/>
                </p:cNvSpPr>
                <p:nvPr/>
              </p:nvSpPr>
              <p:spPr bwMode="auto">
                <a:xfrm>
                  <a:off x="2968" y="4455"/>
                  <a:ext cx="6" cy="6"/>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54" name="Oval 781"/>
                <p:cNvSpPr>
                  <a:spLocks noChangeArrowheads="1"/>
                </p:cNvSpPr>
                <p:nvPr/>
              </p:nvSpPr>
              <p:spPr bwMode="auto">
                <a:xfrm>
                  <a:off x="2971" y="4456"/>
                  <a:ext cx="1"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2" name="Group 786"/>
              <p:cNvGrpSpPr>
                <a:grpSpLocks/>
              </p:cNvGrpSpPr>
              <p:nvPr/>
            </p:nvGrpSpPr>
            <p:grpSpPr bwMode="auto">
              <a:xfrm>
                <a:off x="2932" y="4462"/>
                <a:ext cx="3" cy="3"/>
                <a:chOff x="2932" y="4462"/>
                <a:chExt cx="3" cy="3"/>
              </a:xfrm>
            </p:grpSpPr>
            <p:sp>
              <p:nvSpPr>
                <p:cNvPr id="9349" name="Oval 783"/>
                <p:cNvSpPr>
                  <a:spLocks noChangeArrowheads="1"/>
                </p:cNvSpPr>
                <p:nvPr/>
              </p:nvSpPr>
              <p:spPr bwMode="auto">
                <a:xfrm>
                  <a:off x="2932" y="4462"/>
                  <a:ext cx="2" cy="3"/>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50" name="Oval 784"/>
                <p:cNvSpPr>
                  <a:spLocks noChangeArrowheads="1"/>
                </p:cNvSpPr>
                <p:nvPr/>
              </p:nvSpPr>
              <p:spPr bwMode="auto">
                <a:xfrm>
                  <a:off x="2932" y="4462"/>
                  <a:ext cx="1" cy="3"/>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51" name="Oval 785"/>
                <p:cNvSpPr>
                  <a:spLocks noChangeArrowheads="1"/>
                </p:cNvSpPr>
                <p:nvPr/>
              </p:nvSpPr>
              <p:spPr bwMode="auto">
                <a:xfrm>
                  <a:off x="2932" y="4462"/>
                  <a:ext cx="3"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3" name="Group 790"/>
              <p:cNvGrpSpPr>
                <a:grpSpLocks/>
              </p:cNvGrpSpPr>
              <p:nvPr/>
            </p:nvGrpSpPr>
            <p:grpSpPr bwMode="auto">
              <a:xfrm>
                <a:off x="2949" y="4414"/>
                <a:ext cx="3" cy="4"/>
                <a:chOff x="2949" y="4414"/>
                <a:chExt cx="3" cy="4"/>
              </a:xfrm>
            </p:grpSpPr>
            <p:sp>
              <p:nvSpPr>
                <p:cNvPr id="9346" name="Oval 787"/>
                <p:cNvSpPr>
                  <a:spLocks noChangeArrowheads="1"/>
                </p:cNvSpPr>
                <p:nvPr/>
              </p:nvSpPr>
              <p:spPr bwMode="auto">
                <a:xfrm>
                  <a:off x="2951" y="4414"/>
                  <a:ext cx="1" cy="4"/>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47" name="Oval 788"/>
                <p:cNvSpPr>
                  <a:spLocks noChangeArrowheads="1"/>
                </p:cNvSpPr>
                <p:nvPr/>
              </p:nvSpPr>
              <p:spPr bwMode="auto">
                <a:xfrm>
                  <a:off x="2951" y="4414"/>
                  <a:ext cx="1" cy="4"/>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48" name="Oval 789"/>
                <p:cNvSpPr>
                  <a:spLocks noChangeArrowheads="1"/>
                </p:cNvSpPr>
                <p:nvPr/>
              </p:nvSpPr>
              <p:spPr bwMode="auto">
                <a:xfrm>
                  <a:off x="2949" y="4414"/>
                  <a:ext cx="3"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4" name="Group 794"/>
              <p:cNvGrpSpPr>
                <a:grpSpLocks/>
              </p:cNvGrpSpPr>
              <p:nvPr/>
            </p:nvGrpSpPr>
            <p:grpSpPr bwMode="auto">
              <a:xfrm>
                <a:off x="2797" y="4307"/>
                <a:ext cx="9" cy="11"/>
                <a:chOff x="2797" y="4307"/>
                <a:chExt cx="9" cy="11"/>
              </a:xfrm>
            </p:grpSpPr>
            <p:sp>
              <p:nvSpPr>
                <p:cNvPr id="9343" name="Oval 791"/>
                <p:cNvSpPr>
                  <a:spLocks noChangeArrowheads="1"/>
                </p:cNvSpPr>
                <p:nvPr/>
              </p:nvSpPr>
              <p:spPr bwMode="auto">
                <a:xfrm>
                  <a:off x="2797" y="4308"/>
                  <a:ext cx="9" cy="10"/>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44" name="Oval 792"/>
                <p:cNvSpPr>
                  <a:spLocks noChangeArrowheads="1"/>
                </p:cNvSpPr>
                <p:nvPr/>
              </p:nvSpPr>
              <p:spPr bwMode="auto">
                <a:xfrm>
                  <a:off x="2797" y="4307"/>
                  <a:ext cx="8" cy="9"/>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45" name="Oval 793"/>
                <p:cNvSpPr>
                  <a:spLocks noChangeArrowheads="1"/>
                </p:cNvSpPr>
                <p:nvPr/>
              </p:nvSpPr>
              <p:spPr bwMode="auto">
                <a:xfrm>
                  <a:off x="2800" y="4308"/>
                  <a:ext cx="1"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5" name="Group 798"/>
              <p:cNvGrpSpPr>
                <a:grpSpLocks/>
              </p:cNvGrpSpPr>
              <p:nvPr/>
            </p:nvGrpSpPr>
            <p:grpSpPr bwMode="auto">
              <a:xfrm>
                <a:off x="2866" y="4327"/>
                <a:ext cx="10" cy="11"/>
                <a:chOff x="2866" y="4327"/>
                <a:chExt cx="10" cy="11"/>
              </a:xfrm>
            </p:grpSpPr>
            <p:sp>
              <p:nvSpPr>
                <p:cNvPr id="9340" name="Oval 795"/>
                <p:cNvSpPr>
                  <a:spLocks noChangeArrowheads="1"/>
                </p:cNvSpPr>
                <p:nvPr/>
              </p:nvSpPr>
              <p:spPr bwMode="auto">
                <a:xfrm>
                  <a:off x="2868" y="4328"/>
                  <a:ext cx="8" cy="10"/>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41" name="Oval 796"/>
                <p:cNvSpPr>
                  <a:spLocks noChangeArrowheads="1"/>
                </p:cNvSpPr>
                <p:nvPr/>
              </p:nvSpPr>
              <p:spPr bwMode="auto">
                <a:xfrm>
                  <a:off x="2866" y="4327"/>
                  <a:ext cx="10" cy="9"/>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42" name="Oval 797"/>
                <p:cNvSpPr>
                  <a:spLocks noChangeArrowheads="1"/>
                </p:cNvSpPr>
                <p:nvPr/>
              </p:nvSpPr>
              <p:spPr bwMode="auto">
                <a:xfrm>
                  <a:off x="2869" y="4328"/>
                  <a:ext cx="2" cy="2"/>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6" name="Group 802"/>
              <p:cNvGrpSpPr>
                <a:grpSpLocks/>
              </p:cNvGrpSpPr>
              <p:nvPr/>
            </p:nvGrpSpPr>
            <p:grpSpPr bwMode="auto">
              <a:xfrm>
                <a:off x="2828" y="4326"/>
                <a:ext cx="5" cy="6"/>
                <a:chOff x="2828" y="4326"/>
                <a:chExt cx="5" cy="6"/>
              </a:xfrm>
            </p:grpSpPr>
            <p:sp>
              <p:nvSpPr>
                <p:cNvPr id="9337" name="Oval 799"/>
                <p:cNvSpPr>
                  <a:spLocks noChangeArrowheads="1"/>
                </p:cNvSpPr>
                <p:nvPr/>
              </p:nvSpPr>
              <p:spPr bwMode="auto">
                <a:xfrm>
                  <a:off x="2830" y="4327"/>
                  <a:ext cx="3" cy="5"/>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38" name="Oval 800"/>
                <p:cNvSpPr>
                  <a:spLocks noChangeArrowheads="1"/>
                </p:cNvSpPr>
                <p:nvPr/>
              </p:nvSpPr>
              <p:spPr bwMode="auto">
                <a:xfrm>
                  <a:off x="2828" y="4326"/>
                  <a:ext cx="5" cy="5"/>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39" name="Oval 801"/>
                <p:cNvSpPr>
                  <a:spLocks noChangeArrowheads="1"/>
                </p:cNvSpPr>
                <p:nvPr/>
              </p:nvSpPr>
              <p:spPr bwMode="auto">
                <a:xfrm>
                  <a:off x="2830" y="4327"/>
                  <a:ext cx="1"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7" name="Group 806"/>
              <p:cNvGrpSpPr>
                <a:grpSpLocks/>
              </p:cNvGrpSpPr>
              <p:nvPr/>
            </p:nvGrpSpPr>
            <p:grpSpPr bwMode="auto">
              <a:xfrm>
                <a:off x="2860" y="4348"/>
                <a:ext cx="3" cy="6"/>
                <a:chOff x="2860" y="4348"/>
                <a:chExt cx="3" cy="6"/>
              </a:xfrm>
            </p:grpSpPr>
            <p:sp>
              <p:nvSpPr>
                <p:cNvPr id="9334" name="Oval 803"/>
                <p:cNvSpPr>
                  <a:spLocks noChangeArrowheads="1"/>
                </p:cNvSpPr>
                <p:nvPr/>
              </p:nvSpPr>
              <p:spPr bwMode="auto">
                <a:xfrm>
                  <a:off x="2862" y="4349"/>
                  <a:ext cx="1" cy="5"/>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35" name="Oval 804"/>
                <p:cNvSpPr>
                  <a:spLocks noChangeArrowheads="1"/>
                </p:cNvSpPr>
                <p:nvPr/>
              </p:nvSpPr>
              <p:spPr bwMode="auto">
                <a:xfrm>
                  <a:off x="2862" y="4349"/>
                  <a:ext cx="1" cy="4"/>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36" name="Oval 805"/>
                <p:cNvSpPr>
                  <a:spLocks noChangeArrowheads="1"/>
                </p:cNvSpPr>
                <p:nvPr/>
              </p:nvSpPr>
              <p:spPr bwMode="auto">
                <a:xfrm>
                  <a:off x="2860" y="4348"/>
                  <a:ext cx="3"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8" name="Group 810"/>
              <p:cNvGrpSpPr>
                <a:grpSpLocks/>
              </p:cNvGrpSpPr>
              <p:nvPr/>
            </p:nvGrpSpPr>
            <p:grpSpPr bwMode="auto">
              <a:xfrm>
                <a:off x="2808" y="4284"/>
                <a:ext cx="3" cy="5"/>
                <a:chOff x="2808" y="4284"/>
                <a:chExt cx="3" cy="5"/>
              </a:xfrm>
            </p:grpSpPr>
            <p:sp>
              <p:nvSpPr>
                <p:cNvPr id="9331" name="Oval 807"/>
                <p:cNvSpPr>
                  <a:spLocks noChangeArrowheads="1"/>
                </p:cNvSpPr>
                <p:nvPr/>
              </p:nvSpPr>
              <p:spPr bwMode="auto">
                <a:xfrm>
                  <a:off x="2810" y="4286"/>
                  <a:ext cx="1" cy="3"/>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32" name="Oval 808"/>
                <p:cNvSpPr>
                  <a:spLocks noChangeArrowheads="1"/>
                </p:cNvSpPr>
                <p:nvPr/>
              </p:nvSpPr>
              <p:spPr bwMode="auto">
                <a:xfrm>
                  <a:off x="2810" y="4284"/>
                  <a:ext cx="1" cy="4"/>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33" name="Oval 809"/>
                <p:cNvSpPr>
                  <a:spLocks noChangeArrowheads="1"/>
                </p:cNvSpPr>
                <p:nvPr/>
              </p:nvSpPr>
              <p:spPr bwMode="auto">
                <a:xfrm>
                  <a:off x="2808" y="4284"/>
                  <a:ext cx="3" cy="2"/>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59" name="Group 814"/>
              <p:cNvGrpSpPr>
                <a:grpSpLocks/>
              </p:cNvGrpSpPr>
              <p:nvPr/>
            </p:nvGrpSpPr>
            <p:grpSpPr bwMode="auto">
              <a:xfrm>
                <a:off x="2725" y="4257"/>
                <a:ext cx="11" cy="11"/>
                <a:chOff x="2725" y="4257"/>
                <a:chExt cx="11" cy="11"/>
              </a:xfrm>
            </p:grpSpPr>
            <p:sp>
              <p:nvSpPr>
                <p:cNvPr id="9328" name="Oval 811"/>
                <p:cNvSpPr>
                  <a:spLocks noChangeArrowheads="1"/>
                </p:cNvSpPr>
                <p:nvPr/>
              </p:nvSpPr>
              <p:spPr bwMode="auto">
                <a:xfrm>
                  <a:off x="2726" y="4257"/>
                  <a:ext cx="10" cy="11"/>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29" name="Oval 812"/>
                <p:cNvSpPr>
                  <a:spLocks noChangeArrowheads="1"/>
                </p:cNvSpPr>
                <p:nvPr/>
              </p:nvSpPr>
              <p:spPr bwMode="auto">
                <a:xfrm>
                  <a:off x="2725" y="4257"/>
                  <a:ext cx="10" cy="10"/>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30" name="Oval 813"/>
                <p:cNvSpPr>
                  <a:spLocks noChangeArrowheads="1"/>
                </p:cNvSpPr>
                <p:nvPr/>
              </p:nvSpPr>
              <p:spPr bwMode="auto">
                <a:xfrm>
                  <a:off x="2729" y="4257"/>
                  <a:ext cx="1" cy="4"/>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60" name="Group 818"/>
              <p:cNvGrpSpPr>
                <a:grpSpLocks/>
              </p:cNvGrpSpPr>
              <p:nvPr/>
            </p:nvGrpSpPr>
            <p:grpSpPr bwMode="auto">
              <a:xfrm>
                <a:off x="3044" y="4368"/>
                <a:ext cx="14" cy="7"/>
                <a:chOff x="3044" y="4368"/>
                <a:chExt cx="14" cy="7"/>
              </a:xfrm>
            </p:grpSpPr>
            <p:sp>
              <p:nvSpPr>
                <p:cNvPr id="9325" name="Oval 815"/>
                <p:cNvSpPr>
                  <a:spLocks noChangeArrowheads="1"/>
                </p:cNvSpPr>
                <p:nvPr/>
              </p:nvSpPr>
              <p:spPr bwMode="auto">
                <a:xfrm>
                  <a:off x="3045" y="4369"/>
                  <a:ext cx="13" cy="6"/>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26" name="Oval 816"/>
                <p:cNvSpPr>
                  <a:spLocks noChangeArrowheads="1"/>
                </p:cNvSpPr>
                <p:nvPr/>
              </p:nvSpPr>
              <p:spPr bwMode="auto">
                <a:xfrm>
                  <a:off x="3044" y="4368"/>
                  <a:ext cx="13" cy="5"/>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27" name="Oval 817"/>
                <p:cNvSpPr>
                  <a:spLocks noChangeArrowheads="1"/>
                </p:cNvSpPr>
                <p:nvPr/>
              </p:nvSpPr>
              <p:spPr bwMode="auto">
                <a:xfrm>
                  <a:off x="3047" y="4369"/>
                  <a:ext cx="4"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61" name="Group 822"/>
              <p:cNvGrpSpPr>
                <a:grpSpLocks/>
              </p:cNvGrpSpPr>
              <p:nvPr/>
            </p:nvGrpSpPr>
            <p:grpSpPr bwMode="auto">
              <a:xfrm>
                <a:off x="3080" y="4332"/>
                <a:ext cx="8" cy="4"/>
                <a:chOff x="3080" y="4332"/>
                <a:chExt cx="8" cy="4"/>
              </a:xfrm>
            </p:grpSpPr>
            <p:sp>
              <p:nvSpPr>
                <p:cNvPr id="9322" name="Oval 819"/>
                <p:cNvSpPr>
                  <a:spLocks noChangeArrowheads="1"/>
                </p:cNvSpPr>
                <p:nvPr/>
              </p:nvSpPr>
              <p:spPr bwMode="auto">
                <a:xfrm>
                  <a:off x="3081" y="4332"/>
                  <a:ext cx="7" cy="4"/>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23" name="Oval 820"/>
                <p:cNvSpPr>
                  <a:spLocks noChangeArrowheads="1"/>
                </p:cNvSpPr>
                <p:nvPr/>
              </p:nvSpPr>
              <p:spPr bwMode="auto">
                <a:xfrm>
                  <a:off x="3080" y="4332"/>
                  <a:ext cx="6" cy="3"/>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24" name="Oval 821"/>
                <p:cNvSpPr>
                  <a:spLocks noChangeArrowheads="1"/>
                </p:cNvSpPr>
                <p:nvPr/>
              </p:nvSpPr>
              <p:spPr bwMode="auto">
                <a:xfrm>
                  <a:off x="3083" y="4332"/>
                  <a:ext cx="1"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62" name="Group 826"/>
              <p:cNvGrpSpPr>
                <a:grpSpLocks/>
              </p:cNvGrpSpPr>
              <p:nvPr/>
            </p:nvGrpSpPr>
            <p:grpSpPr bwMode="auto">
              <a:xfrm>
                <a:off x="2845" y="4265"/>
                <a:ext cx="7" cy="3"/>
                <a:chOff x="2845" y="4265"/>
                <a:chExt cx="7" cy="3"/>
              </a:xfrm>
            </p:grpSpPr>
            <p:sp>
              <p:nvSpPr>
                <p:cNvPr id="9319" name="Oval 823"/>
                <p:cNvSpPr>
                  <a:spLocks noChangeArrowheads="1"/>
                </p:cNvSpPr>
                <p:nvPr/>
              </p:nvSpPr>
              <p:spPr bwMode="auto">
                <a:xfrm>
                  <a:off x="2846" y="4265"/>
                  <a:ext cx="6" cy="3"/>
                </a:xfrm>
                <a:prstGeom prst="ellipse">
                  <a:avLst/>
                </a:prstGeom>
                <a:solidFill>
                  <a:srgbClr val="004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20" name="Oval 824"/>
                <p:cNvSpPr>
                  <a:spLocks noChangeArrowheads="1"/>
                </p:cNvSpPr>
                <p:nvPr/>
              </p:nvSpPr>
              <p:spPr bwMode="auto">
                <a:xfrm>
                  <a:off x="2845" y="4265"/>
                  <a:ext cx="6" cy="3"/>
                </a:xfrm>
                <a:prstGeom prst="ellipse">
                  <a:avLst/>
                </a:prstGeom>
                <a:solidFill>
                  <a:srgbClr val="00C00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21" name="Oval 825"/>
                <p:cNvSpPr>
                  <a:spLocks noChangeArrowheads="1"/>
                </p:cNvSpPr>
                <p:nvPr/>
              </p:nvSpPr>
              <p:spPr bwMode="auto">
                <a:xfrm>
                  <a:off x="2847" y="4265"/>
                  <a:ext cx="1" cy="1"/>
                </a:xfrm>
                <a:prstGeom prst="ellipse">
                  <a:avLst/>
                </a:prstGeom>
                <a:solidFill>
                  <a:srgbClr val="40FF4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sp>
            <p:nvSpPr>
              <p:cNvPr id="9263" name="Freeform 827"/>
              <p:cNvSpPr>
                <a:spLocks/>
              </p:cNvSpPr>
              <p:nvPr/>
            </p:nvSpPr>
            <p:spPr bwMode="auto">
              <a:xfrm>
                <a:off x="2879" y="4342"/>
                <a:ext cx="56" cy="99"/>
              </a:xfrm>
              <a:custGeom>
                <a:avLst/>
                <a:gdLst>
                  <a:gd name="T0" fmla="*/ 44 w 56"/>
                  <a:gd name="T1" fmla="*/ 98 h 99"/>
                  <a:gd name="T2" fmla="*/ 46 w 56"/>
                  <a:gd name="T3" fmla="*/ 91 h 99"/>
                  <a:gd name="T4" fmla="*/ 48 w 56"/>
                  <a:gd name="T5" fmla="*/ 85 h 99"/>
                  <a:gd name="T6" fmla="*/ 51 w 56"/>
                  <a:gd name="T7" fmla="*/ 80 h 99"/>
                  <a:gd name="T8" fmla="*/ 53 w 56"/>
                  <a:gd name="T9" fmla="*/ 76 h 99"/>
                  <a:gd name="T10" fmla="*/ 55 w 56"/>
                  <a:gd name="T11" fmla="*/ 70 h 99"/>
                  <a:gd name="T12" fmla="*/ 55 w 56"/>
                  <a:gd name="T13" fmla="*/ 59 h 99"/>
                  <a:gd name="T14" fmla="*/ 40 w 56"/>
                  <a:gd name="T15" fmla="*/ 30 h 99"/>
                  <a:gd name="T16" fmla="*/ 21 w 56"/>
                  <a:gd name="T17" fmla="*/ 7 h 99"/>
                  <a:gd name="T18" fmla="*/ 15 w 56"/>
                  <a:gd name="T19" fmla="*/ 0 h 99"/>
                  <a:gd name="T20" fmla="*/ 12 w 56"/>
                  <a:gd name="T21" fmla="*/ 4 h 99"/>
                  <a:gd name="T22" fmla="*/ 10 w 56"/>
                  <a:gd name="T23" fmla="*/ 8 h 99"/>
                  <a:gd name="T24" fmla="*/ 7 w 56"/>
                  <a:gd name="T25" fmla="*/ 11 h 99"/>
                  <a:gd name="T26" fmla="*/ 5 w 56"/>
                  <a:gd name="T27" fmla="*/ 15 h 99"/>
                  <a:gd name="T28" fmla="*/ 3 w 56"/>
                  <a:gd name="T29" fmla="*/ 21 h 99"/>
                  <a:gd name="T30" fmla="*/ 2 w 56"/>
                  <a:gd name="T31" fmla="*/ 25 h 99"/>
                  <a:gd name="T32" fmla="*/ 0 w 56"/>
                  <a:gd name="T33" fmla="*/ 29 h 99"/>
                  <a:gd name="T34" fmla="*/ 5 w 56"/>
                  <a:gd name="T35" fmla="*/ 35 h 99"/>
                  <a:gd name="T36" fmla="*/ 10 w 56"/>
                  <a:gd name="T37" fmla="*/ 42 h 99"/>
                  <a:gd name="T38" fmla="*/ 16 w 56"/>
                  <a:gd name="T39" fmla="*/ 49 h 99"/>
                  <a:gd name="T40" fmla="*/ 22 w 56"/>
                  <a:gd name="T41" fmla="*/ 59 h 99"/>
                  <a:gd name="T42" fmla="*/ 27 w 56"/>
                  <a:gd name="T43" fmla="*/ 69 h 99"/>
                  <a:gd name="T44" fmla="*/ 34 w 56"/>
                  <a:gd name="T45" fmla="*/ 80 h 99"/>
                  <a:gd name="T46" fmla="*/ 38 w 56"/>
                  <a:gd name="T47" fmla="*/ 88 h 99"/>
                  <a:gd name="T48" fmla="*/ 44 w 56"/>
                  <a:gd name="T49" fmla="*/ 98 h 9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6"/>
                  <a:gd name="T76" fmla="*/ 0 h 99"/>
                  <a:gd name="T77" fmla="*/ 56 w 56"/>
                  <a:gd name="T78" fmla="*/ 99 h 9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6" h="99">
                    <a:moveTo>
                      <a:pt x="44" y="98"/>
                    </a:moveTo>
                    <a:lnTo>
                      <a:pt x="46" y="91"/>
                    </a:lnTo>
                    <a:lnTo>
                      <a:pt x="48" y="85"/>
                    </a:lnTo>
                    <a:lnTo>
                      <a:pt x="51" y="80"/>
                    </a:lnTo>
                    <a:lnTo>
                      <a:pt x="53" y="76"/>
                    </a:lnTo>
                    <a:lnTo>
                      <a:pt x="55" y="70"/>
                    </a:lnTo>
                    <a:lnTo>
                      <a:pt x="55" y="59"/>
                    </a:lnTo>
                    <a:lnTo>
                      <a:pt x="40" y="30"/>
                    </a:lnTo>
                    <a:lnTo>
                      <a:pt x="21" y="7"/>
                    </a:lnTo>
                    <a:lnTo>
                      <a:pt x="15" y="0"/>
                    </a:lnTo>
                    <a:lnTo>
                      <a:pt x="12" y="4"/>
                    </a:lnTo>
                    <a:lnTo>
                      <a:pt x="10" y="8"/>
                    </a:lnTo>
                    <a:lnTo>
                      <a:pt x="7" y="11"/>
                    </a:lnTo>
                    <a:lnTo>
                      <a:pt x="5" y="15"/>
                    </a:lnTo>
                    <a:lnTo>
                      <a:pt x="3" y="21"/>
                    </a:lnTo>
                    <a:lnTo>
                      <a:pt x="2" y="25"/>
                    </a:lnTo>
                    <a:lnTo>
                      <a:pt x="0" y="29"/>
                    </a:lnTo>
                    <a:lnTo>
                      <a:pt x="5" y="35"/>
                    </a:lnTo>
                    <a:lnTo>
                      <a:pt x="10" y="42"/>
                    </a:lnTo>
                    <a:lnTo>
                      <a:pt x="16" y="49"/>
                    </a:lnTo>
                    <a:lnTo>
                      <a:pt x="22" y="59"/>
                    </a:lnTo>
                    <a:lnTo>
                      <a:pt x="27" y="69"/>
                    </a:lnTo>
                    <a:lnTo>
                      <a:pt x="34" y="80"/>
                    </a:lnTo>
                    <a:lnTo>
                      <a:pt x="38" y="88"/>
                    </a:lnTo>
                    <a:lnTo>
                      <a:pt x="44" y="98"/>
                    </a:lnTo>
                  </a:path>
                </a:pathLst>
              </a:custGeom>
              <a:solidFill>
                <a:srgbClr val="400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64" name="Freeform 828"/>
              <p:cNvSpPr>
                <a:spLocks/>
              </p:cNvSpPr>
              <p:nvPr/>
            </p:nvSpPr>
            <p:spPr bwMode="auto">
              <a:xfrm>
                <a:off x="2895" y="4325"/>
                <a:ext cx="69" cy="89"/>
              </a:xfrm>
              <a:custGeom>
                <a:avLst/>
                <a:gdLst>
                  <a:gd name="T0" fmla="*/ 27 w 69"/>
                  <a:gd name="T1" fmla="*/ 0 h 89"/>
                  <a:gd name="T2" fmla="*/ 34 w 69"/>
                  <a:gd name="T3" fmla="*/ 7 h 89"/>
                  <a:gd name="T4" fmla="*/ 41 w 69"/>
                  <a:gd name="T5" fmla="*/ 14 h 89"/>
                  <a:gd name="T6" fmla="*/ 47 w 69"/>
                  <a:gd name="T7" fmla="*/ 21 h 89"/>
                  <a:gd name="T8" fmla="*/ 54 w 69"/>
                  <a:gd name="T9" fmla="*/ 28 h 89"/>
                  <a:gd name="T10" fmla="*/ 60 w 69"/>
                  <a:gd name="T11" fmla="*/ 39 h 89"/>
                  <a:gd name="T12" fmla="*/ 68 w 69"/>
                  <a:gd name="T13" fmla="*/ 52 h 89"/>
                  <a:gd name="T14" fmla="*/ 58 w 69"/>
                  <a:gd name="T15" fmla="*/ 63 h 89"/>
                  <a:gd name="T16" fmla="*/ 52 w 69"/>
                  <a:gd name="T17" fmla="*/ 71 h 89"/>
                  <a:gd name="T18" fmla="*/ 46 w 69"/>
                  <a:gd name="T19" fmla="*/ 79 h 89"/>
                  <a:gd name="T20" fmla="*/ 41 w 69"/>
                  <a:gd name="T21" fmla="*/ 88 h 89"/>
                  <a:gd name="T22" fmla="*/ 35 w 69"/>
                  <a:gd name="T23" fmla="*/ 78 h 89"/>
                  <a:gd name="T24" fmla="*/ 31 w 69"/>
                  <a:gd name="T25" fmla="*/ 66 h 89"/>
                  <a:gd name="T26" fmla="*/ 25 w 69"/>
                  <a:gd name="T27" fmla="*/ 55 h 89"/>
                  <a:gd name="T28" fmla="*/ 18 w 69"/>
                  <a:gd name="T29" fmla="*/ 44 h 89"/>
                  <a:gd name="T30" fmla="*/ 12 w 69"/>
                  <a:gd name="T31" fmla="*/ 35 h 89"/>
                  <a:gd name="T32" fmla="*/ 6 w 69"/>
                  <a:gd name="T33" fmla="*/ 28 h 89"/>
                  <a:gd name="T34" fmla="*/ 0 w 69"/>
                  <a:gd name="T35" fmla="*/ 19 h 89"/>
                  <a:gd name="T36" fmla="*/ 3 w 69"/>
                  <a:gd name="T37" fmla="*/ 16 h 89"/>
                  <a:gd name="T38" fmla="*/ 7 w 69"/>
                  <a:gd name="T39" fmla="*/ 12 h 89"/>
                  <a:gd name="T40" fmla="*/ 12 w 69"/>
                  <a:gd name="T41" fmla="*/ 8 h 89"/>
                  <a:gd name="T42" fmla="*/ 18 w 69"/>
                  <a:gd name="T43" fmla="*/ 5 h 89"/>
                  <a:gd name="T44" fmla="*/ 27 w 69"/>
                  <a:gd name="T45" fmla="*/ 0 h 8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9"/>
                  <a:gd name="T70" fmla="*/ 0 h 89"/>
                  <a:gd name="T71" fmla="*/ 69 w 69"/>
                  <a:gd name="T72" fmla="*/ 89 h 8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9" h="89">
                    <a:moveTo>
                      <a:pt x="27" y="0"/>
                    </a:moveTo>
                    <a:lnTo>
                      <a:pt x="34" y="7"/>
                    </a:lnTo>
                    <a:lnTo>
                      <a:pt x="41" y="14"/>
                    </a:lnTo>
                    <a:lnTo>
                      <a:pt x="47" y="21"/>
                    </a:lnTo>
                    <a:lnTo>
                      <a:pt x="54" y="28"/>
                    </a:lnTo>
                    <a:lnTo>
                      <a:pt x="60" y="39"/>
                    </a:lnTo>
                    <a:lnTo>
                      <a:pt x="68" y="52"/>
                    </a:lnTo>
                    <a:lnTo>
                      <a:pt x="58" y="63"/>
                    </a:lnTo>
                    <a:lnTo>
                      <a:pt x="52" y="71"/>
                    </a:lnTo>
                    <a:lnTo>
                      <a:pt x="46" y="79"/>
                    </a:lnTo>
                    <a:lnTo>
                      <a:pt x="41" y="88"/>
                    </a:lnTo>
                    <a:lnTo>
                      <a:pt x="35" y="78"/>
                    </a:lnTo>
                    <a:lnTo>
                      <a:pt x="31" y="66"/>
                    </a:lnTo>
                    <a:lnTo>
                      <a:pt x="25" y="55"/>
                    </a:lnTo>
                    <a:lnTo>
                      <a:pt x="18" y="44"/>
                    </a:lnTo>
                    <a:lnTo>
                      <a:pt x="12" y="35"/>
                    </a:lnTo>
                    <a:lnTo>
                      <a:pt x="6" y="28"/>
                    </a:lnTo>
                    <a:lnTo>
                      <a:pt x="0" y="19"/>
                    </a:lnTo>
                    <a:lnTo>
                      <a:pt x="3" y="16"/>
                    </a:lnTo>
                    <a:lnTo>
                      <a:pt x="7" y="12"/>
                    </a:lnTo>
                    <a:lnTo>
                      <a:pt x="12" y="8"/>
                    </a:lnTo>
                    <a:lnTo>
                      <a:pt x="18" y="5"/>
                    </a:lnTo>
                    <a:lnTo>
                      <a:pt x="27" y="0"/>
                    </a:lnTo>
                  </a:path>
                </a:pathLst>
              </a:custGeom>
              <a:solidFill>
                <a:srgbClr val="600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65" name="Freeform 829"/>
              <p:cNvSpPr>
                <a:spLocks/>
              </p:cNvSpPr>
              <p:nvPr/>
            </p:nvSpPr>
            <p:spPr bwMode="auto">
              <a:xfrm>
                <a:off x="2971" y="4470"/>
                <a:ext cx="262" cy="142"/>
              </a:xfrm>
              <a:custGeom>
                <a:avLst/>
                <a:gdLst>
                  <a:gd name="T0" fmla="*/ 0 w 262"/>
                  <a:gd name="T1" fmla="*/ 40 h 142"/>
                  <a:gd name="T2" fmla="*/ 2 w 262"/>
                  <a:gd name="T3" fmla="*/ 34 h 142"/>
                  <a:gd name="T4" fmla="*/ 5 w 262"/>
                  <a:gd name="T5" fmla="*/ 29 h 142"/>
                  <a:gd name="T6" fmla="*/ 8 w 262"/>
                  <a:gd name="T7" fmla="*/ 23 h 142"/>
                  <a:gd name="T8" fmla="*/ 10 w 262"/>
                  <a:gd name="T9" fmla="*/ 18 h 142"/>
                  <a:gd name="T10" fmla="*/ 14 w 262"/>
                  <a:gd name="T11" fmla="*/ 12 h 142"/>
                  <a:gd name="T12" fmla="*/ 17 w 262"/>
                  <a:gd name="T13" fmla="*/ 7 h 142"/>
                  <a:gd name="T14" fmla="*/ 21 w 262"/>
                  <a:gd name="T15" fmla="*/ 3 h 142"/>
                  <a:gd name="T16" fmla="*/ 23 w 262"/>
                  <a:gd name="T17" fmla="*/ 0 h 142"/>
                  <a:gd name="T18" fmla="*/ 261 w 262"/>
                  <a:gd name="T19" fmla="*/ 141 h 142"/>
                  <a:gd name="T20" fmla="*/ 173 w 262"/>
                  <a:gd name="T21" fmla="*/ 141 h 142"/>
                  <a:gd name="T22" fmla="*/ 0 w 262"/>
                  <a:gd name="T23" fmla="*/ 40 h 1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2"/>
                  <a:gd name="T37" fmla="*/ 0 h 142"/>
                  <a:gd name="T38" fmla="*/ 262 w 262"/>
                  <a:gd name="T39" fmla="*/ 142 h 14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2" h="142">
                    <a:moveTo>
                      <a:pt x="0" y="40"/>
                    </a:moveTo>
                    <a:lnTo>
                      <a:pt x="2" y="34"/>
                    </a:lnTo>
                    <a:lnTo>
                      <a:pt x="5" y="29"/>
                    </a:lnTo>
                    <a:lnTo>
                      <a:pt x="8" y="23"/>
                    </a:lnTo>
                    <a:lnTo>
                      <a:pt x="10" y="18"/>
                    </a:lnTo>
                    <a:lnTo>
                      <a:pt x="14" y="12"/>
                    </a:lnTo>
                    <a:lnTo>
                      <a:pt x="17" y="7"/>
                    </a:lnTo>
                    <a:lnTo>
                      <a:pt x="21" y="3"/>
                    </a:lnTo>
                    <a:lnTo>
                      <a:pt x="23" y="0"/>
                    </a:lnTo>
                    <a:lnTo>
                      <a:pt x="261" y="141"/>
                    </a:lnTo>
                    <a:lnTo>
                      <a:pt x="173" y="141"/>
                    </a:lnTo>
                    <a:lnTo>
                      <a:pt x="0" y="40"/>
                    </a:lnTo>
                  </a:path>
                </a:pathLst>
              </a:custGeom>
              <a:solidFill>
                <a:srgbClr val="40004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66" name="Freeform 830"/>
              <p:cNvSpPr>
                <a:spLocks/>
              </p:cNvSpPr>
              <p:nvPr/>
            </p:nvSpPr>
            <p:spPr bwMode="auto">
              <a:xfrm>
                <a:off x="2994" y="4420"/>
                <a:ext cx="247" cy="192"/>
              </a:xfrm>
              <a:custGeom>
                <a:avLst/>
                <a:gdLst>
                  <a:gd name="T0" fmla="*/ 246 w 247"/>
                  <a:gd name="T1" fmla="*/ 191 h 192"/>
                  <a:gd name="T2" fmla="*/ 237 w 247"/>
                  <a:gd name="T3" fmla="*/ 191 h 192"/>
                  <a:gd name="T4" fmla="*/ 0 w 247"/>
                  <a:gd name="T5" fmla="*/ 49 h 192"/>
                  <a:gd name="T6" fmla="*/ 4 w 247"/>
                  <a:gd name="T7" fmla="*/ 43 h 192"/>
                  <a:gd name="T8" fmla="*/ 8 w 247"/>
                  <a:gd name="T9" fmla="*/ 38 h 192"/>
                  <a:gd name="T10" fmla="*/ 13 w 247"/>
                  <a:gd name="T11" fmla="*/ 32 h 192"/>
                  <a:gd name="T12" fmla="*/ 19 w 247"/>
                  <a:gd name="T13" fmla="*/ 26 h 192"/>
                  <a:gd name="T14" fmla="*/ 24 w 247"/>
                  <a:gd name="T15" fmla="*/ 20 h 192"/>
                  <a:gd name="T16" fmla="*/ 29 w 247"/>
                  <a:gd name="T17" fmla="*/ 15 h 192"/>
                  <a:gd name="T18" fmla="*/ 35 w 247"/>
                  <a:gd name="T19" fmla="*/ 11 h 192"/>
                  <a:gd name="T20" fmla="*/ 39 w 247"/>
                  <a:gd name="T21" fmla="*/ 7 h 192"/>
                  <a:gd name="T22" fmla="*/ 44 w 247"/>
                  <a:gd name="T23" fmla="*/ 3 h 192"/>
                  <a:gd name="T24" fmla="*/ 47 w 247"/>
                  <a:gd name="T25" fmla="*/ 0 h 192"/>
                  <a:gd name="T26" fmla="*/ 246 w 247"/>
                  <a:gd name="T27" fmla="*/ 124 h 192"/>
                  <a:gd name="T28" fmla="*/ 246 w 247"/>
                  <a:gd name="T29" fmla="*/ 191 h 19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47"/>
                  <a:gd name="T46" fmla="*/ 0 h 192"/>
                  <a:gd name="T47" fmla="*/ 247 w 247"/>
                  <a:gd name="T48" fmla="*/ 192 h 19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47" h="192">
                    <a:moveTo>
                      <a:pt x="246" y="191"/>
                    </a:moveTo>
                    <a:lnTo>
                      <a:pt x="237" y="191"/>
                    </a:lnTo>
                    <a:lnTo>
                      <a:pt x="0" y="49"/>
                    </a:lnTo>
                    <a:lnTo>
                      <a:pt x="4" y="43"/>
                    </a:lnTo>
                    <a:lnTo>
                      <a:pt x="8" y="38"/>
                    </a:lnTo>
                    <a:lnTo>
                      <a:pt x="13" y="32"/>
                    </a:lnTo>
                    <a:lnTo>
                      <a:pt x="19" y="26"/>
                    </a:lnTo>
                    <a:lnTo>
                      <a:pt x="24" y="20"/>
                    </a:lnTo>
                    <a:lnTo>
                      <a:pt x="29" y="15"/>
                    </a:lnTo>
                    <a:lnTo>
                      <a:pt x="35" y="11"/>
                    </a:lnTo>
                    <a:lnTo>
                      <a:pt x="39" y="7"/>
                    </a:lnTo>
                    <a:lnTo>
                      <a:pt x="44" y="3"/>
                    </a:lnTo>
                    <a:lnTo>
                      <a:pt x="47" y="0"/>
                    </a:lnTo>
                    <a:lnTo>
                      <a:pt x="246" y="124"/>
                    </a:lnTo>
                    <a:lnTo>
                      <a:pt x="246" y="191"/>
                    </a:lnTo>
                  </a:path>
                </a:pathLst>
              </a:custGeom>
              <a:solidFill>
                <a:srgbClr val="600060"/>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nvGrpSpPr>
              <p:cNvPr id="9267" name="Group 834"/>
              <p:cNvGrpSpPr>
                <a:grpSpLocks/>
              </p:cNvGrpSpPr>
              <p:nvPr/>
            </p:nvGrpSpPr>
            <p:grpSpPr bwMode="auto">
              <a:xfrm>
                <a:off x="2987" y="4496"/>
                <a:ext cx="11" cy="11"/>
                <a:chOff x="2987" y="4496"/>
                <a:chExt cx="11" cy="11"/>
              </a:xfrm>
            </p:grpSpPr>
            <p:sp>
              <p:nvSpPr>
                <p:cNvPr id="9316" name="Oval 831"/>
                <p:cNvSpPr>
                  <a:spLocks noChangeArrowheads="1"/>
                </p:cNvSpPr>
                <p:nvPr/>
              </p:nvSpPr>
              <p:spPr bwMode="auto">
                <a:xfrm>
                  <a:off x="2989" y="4496"/>
                  <a:ext cx="9" cy="11"/>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17" name="Oval 832"/>
                <p:cNvSpPr>
                  <a:spLocks noChangeArrowheads="1"/>
                </p:cNvSpPr>
                <p:nvPr/>
              </p:nvSpPr>
              <p:spPr bwMode="auto">
                <a:xfrm>
                  <a:off x="2987" y="4496"/>
                  <a:ext cx="11" cy="9"/>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18" name="Oval 833"/>
                <p:cNvSpPr>
                  <a:spLocks noChangeArrowheads="1"/>
                </p:cNvSpPr>
                <p:nvPr/>
              </p:nvSpPr>
              <p:spPr bwMode="auto">
                <a:xfrm>
                  <a:off x="2991" y="4496"/>
                  <a:ext cx="1" cy="3"/>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68" name="Group 838"/>
              <p:cNvGrpSpPr>
                <a:grpSpLocks/>
              </p:cNvGrpSpPr>
              <p:nvPr/>
            </p:nvGrpSpPr>
            <p:grpSpPr bwMode="auto">
              <a:xfrm>
                <a:off x="3042" y="4495"/>
                <a:ext cx="6" cy="7"/>
                <a:chOff x="3042" y="4495"/>
                <a:chExt cx="6" cy="7"/>
              </a:xfrm>
            </p:grpSpPr>
            <p:sp>
              <p:nvSpPr>
                <p:cNvPr id="9313" name="Oval 835"/>
                <p:cNvSpPr>
                  <a:spLocks noChangeArrowheads="1"/>
                </p:cNvSpPr>
                <p:nvPr/>
              </p:nvSpPr>
              <p:spPr bwMode="auto">
                <a:xfrm>
                  <a:off x="3042" y="4496"/>
                  <a:ext cx="6" cy="6"/>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14" name="Oval 836"/>
                <p:cNvSpPr>
                  <a:spLocks noChangeArrowheads="1"/>
                </p:cNvSpPr>
                <p:nvPr/>
              </p:nvSpPr>
              <p:spPr bwMode="auto">
                <a:xfrm>
                  <a:off x="3042" y="4495"/>
                  <a:ext cx="6" cy="7"/>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15" name="Oval 837"/>
                <p:cNvSpPr>
                  <a:spLocks noChangeArrowheads="1"/>
                </p:cNvSpPr>
                <p:nvPr/>
              </p:nvSpPr>
              <p:spPr bwMode="auto">
                <a:xfrm>
                  <a:off x="3044" y="4496"/>
                  <a:ext cx="1" cy="1"/>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69" name="Group 842"/>
              <p:cNvGrpSpPr>
                <a:grpSpLocks/>
              </p:cNvGrpSpPr>
              <p:nvPr/>
            </p:nvGrpSpPr>
            <p:grpSpPr bwMode="auto">
              <a:xfrm>
                <a:off x="2999" y="4472"/>
                <a:ext cx="5" cy="4"/>
                <a:chOff x="2999" y="4472"/>
                <a:chExt cx="5" cy="4"/>
              </a:xfrm>
            </p:grpSpPr>
            <p:sp>
              <p:nvSpPr>
                <p:cNvPr id="9310" name="Oval 839"/>
                <p:cNvSpPr>
                  <a:spLocks noChangeArrowheads="1"/>
                </p:cNvSpPr>
                <p:nvPr/>
              </p:nvSpPr>
              <p:spPr bwMode="auto">
                <a:xfrm>
                  <a:off x="3000" y="4472"/>
                  <a:ext cx="4" cy="4"/>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11" name="Oval 840"/>
                <p:cNvSpPr>
                  <a:spLocks noChangeArrowheads="1"/>
                </p:cNvSpPr>
                <p:nvPr/>
              </p:nvSpPr>
              <p:spPr bwMode="auto">
                <a:xfrm>
                  <a:off x="2999" y="4472"/>
                  <a:ext cx="5" cy="4"/>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12" name="Oval 841"/>
                <p:cNvSpPr>
                  <a:spLocks noChangeArrowheads="1"/>
                </p:cNvSpPr>
                <p:nvPr/>
              </p:nvSpPr>
              <p:spPr bwMode="auto">
                <a:xfrm>
                  <a:off x="3001" y="4472"/>
                  <a:ext cx="1" cy="1"/>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0" name="Group 846"/>
              <p:cNvGrpSpPr>
                <a:grpSpLocks/>
              </p:cNvGrpSpPr>
              <p:nvPr/>
            </p:nvGrpSpPr>
            <p:grpSpPr bwMode="auto">
              <a:xfrm>
                <a:off x="3009" y="4529"/>
                <a:ext cx="9" cy="10"/>
                <a:chOff x="3009" y="4529"/>
                <a:chExt cx="9" cy="10"/>
              </a:xfrm>
            </p:grpSpPr>
            <p:sp>
              <p:nvSpPr>
                <p:cNvPr id="9307" name="Oval 843"/>
                <p:cNvSpPr>
                  <a:spLocks noChangeArrowheads="1"/>
                </p:cNvSpPr>
                <p:nvPr/>
              </p:nvSpPr>
              <p:spPr bwMode="auto">
                <a:xfrm>
                  <a:off x="3011" y="4529"/>
                  <a:ext cx="7" cy="10"/>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08" name="Oval 844"/>
                <p:cNvSpPr>
                  <a:spLocks noChangeArrowheads="1"/>
                </p:cNvSpPr>
                <p:nvPr/>
              </p:nvSpPr>
              <p:spPr bwMode="auto">
                <a:xfrm>
                  <a:off x="3009" y="4529"/>
                  <a:ext cx="9" cy="10"/>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09" name="Oval 845"/>
                <p:cNvSpPr>
                  <a:spLocks noChangeArrowheads="1"/>
                </p:cNvSpPr>
                <p:nvPr/>
              </p:nvSpPr>
              <p:spPr bwMode="auto">
                <a:xfrm>
                  <a:off x="3014" y="4529"/>
                  <a:ext cx="1" cy="4"/>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1" name="Group 850"/>
              <p:cNvGrpSpPr>
                <a:grpSpLocks/>
              </p:cNvGrpSpPr>
              <p:nvPr/>
            </p:nvGrpSpPr>
            <p:grpSpPr bwMode="auto">
              <a:xfrm>
                <a:off x="3092" y="4482"/>
                <a:ext cx="16" cy="13"/>
                <a:chOff x="3092" y="4482"/>
                <a:chExt cx="16" cy="13"/>
              </a:xfrm>
            </p:grpSpPr>
            <p:sp>
              <p:nvSpPr>
                <p:cNvPr id="9304" name="Oval 847"/>
                <p:cNvSpPr>
                  <a:spLocks noChangeArrowheads="1"/>
                </p:cNvSpPr>
                <p:nvPr/>
              </p:nvSpPr>
              <p:spPr bwMode="auto">
                <a:xfrm>
                  <a:off x="3094" y="4483"/>
                  <a:ext cx="14" cy="12"/>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05" name="Oval 848"/>
                <p:cNvSpPr>
                  <a:spLocks noChangeArrowheads="1"/>
                </p:cNvSpPr>
                <p:nvPr/>
              </p:nvSpPr>
              <p:spPr bwMode="auto">
                <a:xfrm>
                  <a:off x="3092" y="4482"/>
                  <a:ext cx="16" cy="12"/>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06" name="Oval 849"/>
                <p:cNvSpPr>
                  <a:spLocks noChangeArrowheads="1"/>
                </p:cNvSpPr>
                <p:nvPr/>
              </p:nvSpPr>
              <p:spPr bwMode="auto">
                <a:xfrm>
                  <a:off x="3097" y="4483"/>
                  <a:ext cx="4" cy="4"/>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2" name="Group 854"/>
              <p:cNvGrpSpPr>
                <a:grpSpLocks/>
              </p:cNvGrpSpPr>
              <p:nvPr/>
            </p:nvGrpSpPr>
            <p:grpSpPr bwMode="auto">
              <a:xfrm>
                <a:off x="3077" y="4436"/>
                <a:ext cx="8" cy="8"/>
                <a:chOff x="3077" y="4436"/>
                <a:chExt cx="8" cy="8"/>
              </a:xfrm>
            </p:grpSpPr>
            <p:sp>
              <p:nvSpPr>
                <p:cNvPr id="9301" name="Oval 851"/>
                <p:cNvSpPr>
                  <a:spLocks noChangeArrowheads="1"/>
                </p:cNvSpPr>
                <p:nvPr/>
              </p:nvSpPr>
              <p:spPr bwMode="auto">
                <a:xfrm>
                  <a:off x="3078" y="4437"/>
                  <a:ext cx="7" cy="7"/>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02" name="Oval 852"/>
                <p:cNvSpPr>
                  <a:spLocks noChangeArrowheads="1"/>
                </p:cNvSpPr>
                <p:nvPr/>
              </p:nvSpPr>
              <p:spPr bwMode="auto">
                <a:xfrm>
                  <a:off x="3077" y="4436"/>
                  <a:ext cx="8" cy="7"/>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03" name="Oval 853"/>
                <p:cNvSpPr>
                  <a:spLocks noChangeArrowheads="1"/>
                </p:cNvSpPr>
                <p:nvPr/>
              </p:nvSpPr>
              <p:spPr bwMode="auto">
                <a:xfrm>
                  <a:off x="3080" y="4437"/>
                  <a:ext cx="1" cy="1"/>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3" name="Group 858"/>
              <p:cNvGrpSpPr>
                <a:grpSpLocks/>
              </p:cNvGrpSpPr>
              <p:nvPr/>
            </p:nvGrpSpPr>
            <p:grpSpPr bwMode="auto">
              <a:xfrm>
                <a:off x="3125" y="4548"/>
                <a:ext cx="18" cy="13"/>
                <a:chOff x="3125" y="4548"/>
                <a:chExt cx="18" cy="13"/>
              </a:xfrm>
            </p:grpSpPr>
            <p:sp>
              <p:nvSpPr>
                <p:cNvPr id="9298" name="Oval 855"/>
                <p:cNvSpPr>
                  <a:spLocks noChangeArrowheads="1"/>
                </p:cNvSpPr>
                <p:nvPr/>
              </p:nvSpPr>
              <p:spPr bwMode="auto">
                <a:xfrm>
                  <a:off x="3126" y="4549"/>
                  <a:ext cx="17" cy="12"/>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99" name="Oval 856"/>
                <p:cNvSpPr>
                  <a:spLocks noChangeArrowheads="1"/>
                </p:cNvSpPr>
                <p:nvPr/>
              </p:nvSpPr>
              <p:spPr bwMode="auto">
                <a:xfrm>
                  <a:off x="3125" y="4548"/>
                  <a:ext cx="18" cy="11"/>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300" name="Oval 857"/>
                <p:cNvSpPr>
                  <a:spLocks noChangeArrowheads="1"/>
                </p:cNvSpPr>
                <p:nvPr/>
              </p:nvSpPr>
              <p:spPr bwMode="auto">
                <a:xfrm>
                  <a:off x="3130" y="4549"/>
                  <a:ext cx="4" cy="2"/>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4" name="Group 862"/>
              <p:cNvGrpSpPr>
                <a:grpSpLocks/>
              </p:cNvGrpSpPr>
              <p:nvPr/>
            </p:nvGrpSpPr>
            <p:grpSpPr bwMode="auto">
              <a:xfrm>
                <a:off x="2915" y="4416"/>
                <a:ext cx="6" cy="8"/>
                <a:chOff x="2915" y="4416"/>
                <a:chExt cx="6" cy="8"/>
              </a:xfrm>
            </p:grpSpPr>
            <p:sp>
              <p:nvSpPr>
                <p:cNvPr id="9295" name="Oval 859"/>
                <p:cNvSpPr>
                  <a:spLocks noChangeArrowheads="1"/>
                </p:cNvSpPr>
                <p:nvPr/>
              </p:nvSpPr>
              <p:spPr bwMode="auto">
                <a:xfrm>
                  <a:off x="2915" y="4417"/>
                  <a:ext cx="6" cy="7"/>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96" name="Oval 860"/>
                <p:cNvSpPr>
                  <a:spLocks noChangeArrowheads="1"/>
                </p:cNvSpPr>
                <p:nvPr/>
              </p:nvSpPr>
              <p:spPr bwMode="auto">
                <a:xfrm>
                  <a:off x="2915" y="4416"/>
                  <a:ext cx="5" cy="7"/>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97" name="Oval 861"/>
                <p:cNvSpPr>
                  <a:spLocks noChangeArrowheads="1"/>
                </p:cNvSpPr>
                <p:nvPr/>
              </p:nvSpPr>
              <p:spPr bwMode="auto">
                <a:xfrm>
                  <a:off x="2917" y="4417"/>
                  <a:ext cx="1" cy="1"/>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5" name="Group 866"/>
              <p:cNvGrpSpPr>
                <a:grpSpLocks/>
              </p:cNvGrpSpPr>
              <p:nvPr/>
            </p:nvGrpSpPr>
            <p:grpSpPr bwMode="auto">
              <a:xfrm>
                <a:off x="2912" y="4386"/>
                <a:ext cx="12" cy="12"/>
                <a:chOff x="2912" y="4386"/>
                <a:chExt cx="12" cy="12"/>
              </a:xfrm>
            </p:grpSpPr>
            <p:sp>
              <p:nvSpPr>
                <p:cNvPr id="9292" name="Oval 863"/>
                <p:cNvSpPr>
                  <a:spLocks noChangeArrowheads="1"/>
                </p:cNvSpPr>
                <p:nvPr/>
              </p:nvSpPr>
              <p:spPr bwMode="auto">
                <a:xfrm>
                  <a:off x="2913" y="4387"/>
                  <a:ext cx="11" cy="11"/>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93" name="Oval 864"/>
                <p:cNvSpPr>
                  <a:spLocks noChangeArrowheads="1"/>
                </p:cNvSpPr>
                <p:nvPr/>
              </p:nvSpPr>
              <p:spPr bwMode="auto">
                <a:xfrm>
                  <a:off x="2912" y="4386"/>
                  <a:ext cx="11" cy="11"/>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94" name="Oval 865"/>
                <p:cNvSpPr>
                  <a:spLocks noChangeArrowheads="1"/>
                </p:cNvSpPr>
                <p:nvPr/>
              </p:nvSpPr>
              <p:spPr bwMode="auto">
                <a:xfrm>
                  <a:off x="2917" y="4387"/>
                  <a:ext cx="1" cy="4"/>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6" name="Group 870"/>
              <p:cNvGrpSpPr>
                <a:grpSpLocks/>
              </p:cNvGrpSpPr>
              <p:nvPr/>
            </p:nvGrpSpPr>
            <p:grpSpPr bwMode="auto">
              <a:xfrm>
                <a:off x="2893" y="4366"/>
                <a:ext cx="5" cy="6"/>
                <a:chOff x="2893" y="4366"/>
                <a:chExt cx="5" cy="6"/>
              </a:xfrm>
            </p:grpSpPr>
            <p:sp>
              <p:nvSpPr>
                <p:cNvPr id="9289" name="Oval 867"/>
                <p:cNvSpPr>
                  <a:spLocks noChangeArrowheads="1"/>
                </p:cNvSpPr>
                <p:nvPr/>
              </p:nvSpPr>
              <p:spPr bwMode="auto">
                <a:xfrm>
                  <a:off x="2894" y="4366"/>
                  <a:ext cx="4" cy="6"/>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90" name="Oval 868"/>
                <p:cNvSpPr>
                  <a:spLocks noChangeArrowheads="1"/>
                </p:cNvSpPr>
                <p:nvPr/>
              </p:nvSpPr>
              <p:spPr bwMode="auto">
                <a:xfrm>
                  <a:off x="2893" y="4366"/>
                  <a:ext cx="5" cy="5"/>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91" name="Oval 869"/>
                <p:cNvSpPr>
                  <a:spLocks noChangeArrowheads="1"/>
                </p:cNvSpPr>
                <p:nvPr/>
              </p:nvSpPr>
              <p:spPr bwMode="auto">
                <a:xfrm>
                  <a:off x="2894" y="4366"/>
                  <a:ext cx="2" cy="1"/>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7" name="Group 874"/>
              <p:cNvGrpSpPr>
                <a:grpSpLocks/>
              </p:cNvGrpSpPr>
              <p:nvPr/>
            </p:nvGrpSpPr>
            <p:grpSpPr bwMode="auto">
              <a:xfrm>
                <a:off x="2927" y="4327"/>
                <a:ext cx="10" cy="3"/>
                <a:chOff x="2927" y="4327"/>
                <a:chExt cx="10" cy="3"/>
              </a:xfrm>
            </p:grpSpPr>
            <p:sp>
              <p:nvSpPr>
                <p:cNvPr id="9286" name="Oval 871"/>
                <p:cNvSpPr>
                  <a:spLocks noChangeArrowheads="1"/>
                </p:cNvSpPr>
                <p:nvPr/>
              </p:nvSpPr>
              <p:spPr bwMode="auto">
                <a:xfrm>
                  <a:off x="2929" y="4327"/>
                  <a:ext cx="8" cy="3"/>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87" name="Oval 872"/>
                <p:cNvSpPr>
                  <a:spLocks noChangeArrowheads="1"/>
                </p:cNvSpPr>
                <p:nvPr/>
              </p:nvSpPr>
              <p:spPr bwMode="auto">
                <a:xfrm>
                  <a:off x="2927" y="4327"/>
                  <a:ext cx="10" cy="2"/>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88" name="Oval 873"/>
                <p:cNvSpPr>
                  <a:spLocks noChangeArrowheads="1"/>
                </p:cNvSpPr>
                <p:nvPr/>
              </p:nvSpPr>
              <p:spPr bwMode="auto">
                <a:xfrm>
                  <a:off x="2932" y="4327"/>
                  <a:ext cx="1" cy="1"/>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8" name="Group 878"/>
              <p:cNvGrpSpPr>
                <a:grpSpLocks/>
              </p:cNvGrpSpPr>
              <p:nvPr/>
            </p:nvGrpSpPr>
            <p:grpSpPr bwMode="auto">
              <a:xfrm>
                <a:off x="2997" y="4328"/>
                <a:ext cx="17" cy="7"/>
                <a:chOff x="2997" y="4328"/>
                <a:chExt cx="17" cy="7"/>
              </a:xfrm>
            </p:grpSpPr>
            <p:sp>
              <p:nvSpPr>
                <p:cNvPr id="9283" name="Oval 875"/>
                <p:cNvSpPr>
                  <a:spLocks noChangeArrowheads="1"/>
                </p:cNvSpPr>
                <p:nvPr/>
              </p:nvSpPr>
              <p:spPr bwMode="auto">
                <a:xfrm>
                  <a:off x="2999" y="4329"/>
                  <a:ext cx="15" cy="6"/>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84" name="Oval 876"/>
                <p:cNvSpPr>
                  <a:spLocks noChangeArrowheads="1"/>
                </p:cNvSpPr>
                <p:nvPr/>
              </p:nvSpPr>
              <p:spPr bwMode="auto">
                <a:xfrm>
                  <a:off x="2997" y="4328"/>
                  <a:ext cx="17" cy="6"/>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85" name="Oval 877"/>
                <p:cNvSpPr>
                  <a:spLocks noChangeArrowheads="1"/>
                </p:cNvSpPr>
                <p:nvPr/>
              </p:nvSpPr>
              <p:spPr bwMode="auto">
                <a:xfrm>
                  <a:off x="3003" y="4329"/>
                  <a:ext cx="3" cy="1"/>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nvGrpSpPr>
              <p:cNvPr id="9279" name="Group 882"/>
              <p:cNvGrpSpPr>
                <a:grpSpLocks/>
              </p:cNvGrpSpPr>
              <p:nvPr/>
            </p:nvGrpSpPr>
            <p:grpSpPr bwMode="auto">
              <a:xfrm>
                <a:off x="3144" y="4380"/>
                <a:ext cx="19" cy="11"/>
                <a:chOff x="3144" y="4380"/>
                <a:chExt cx="19" cy="11"/>
              </a:xfrm>
            </p:grpSpPr>
            <p:sp>
              <p:nvSpPr>
                <p:cNvPr id="9280" name="Oval 879"/>
                <p:cNvSpPr>
                  <a:spLocks noChangeArrowheads="1"/>
                </p:cNvSpPr>
                <p:nvPr/>
              </p:nvSpPr>
              <p:spPr bwMode="auto">
                <a:xfrm>
                  <a:off x="3144" y="4380"/>
                  <a:ext cx="19" cy="11"/>
                </a:xfrm>
                <a:prstGeom prst="ellipse">
                  <a:avLst/>
                </a:prstGeom>
                <a:solidFill>
                  <a:srgbClr val="20002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81" name="Oval 880"/>
                <p:cNvSpPr>
                  <a:spLocks noChangeArrowheads="1"/>
                </p:cNvSpPr>
                <p:nvPr/>
              </p:nvSpPr>
              <p:spPr bwMode="auto">
                <a:xfrm>
                  <a:off x="3144" y="4380"/>
                  <a:ext cx="18" cy="11"/>
                </a:xfrm>
                <a:prstGeom prst="ellipse">
                  <a:avLst/>
                </a:prstGeom>
                <a:solidFill>
                  <a:srgbClr val="A000A0"/>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sp>
              <p:nvSpPr>
                <p:cNvPr id="9282" name="Oval 881"/>
                <p:cNvSpPr>
                  <a:spLocks noChangeArrowheads="1"/>
                </p:cNvSpPr>
                <p:nvPr/>
              </p:nvSpPr>
              <p:spPr bwMode="auto">
                <a:xfrm>
                  <a:off x="3149" y="4380"/>
                  <a:ext cx="5" cy="3"/>
                </a:xfrm>
                <a:prstGeom prst="ellipse">
                  <a:avLst/>
                </a:prstGeom>
                <a:solidFill>
                  <a:srgbClr val="FF00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cs-CZ"/>
                </a:p>
              </p:txBody>
            </p:sp>
          </p:grpSp>
        </p:grpSp>
      </p:grpSp>
      <p:sp>
        <p:nvSpPr>
          <p:cNvPr id="9236" name="Rectangle 885"/>
          <p:cNvSpPr>
            <a:spLocks noChangeArrowheads="1"/>
          </p:cNvSpPr>
          <p:nvPr/>
        </p:nvSpPr>
        <p:spPr bwMode="auto">
          <a:xfrm>
            <a:off x="173039" y="2044700"/>
            <a:ext cx="3182937" cy="84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77" tIns="44444" rIns="90477" bIns="44444">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90000"/>
              </a:lnSpc>
            </a:pPr>
            <a:r>
              <a:rPr lang="en-GB" altLang="cs-CZ" sz="1800" b="1">
                <a:solidFill>
                  <a:srgbClr val="000000"/>
                </a:solidFill>
                <a:latin typeface="Arial" pitchFamily="34" charset="0"/>
              </a:rPr>
              <a:t>Nations, states, </a:t>
            </a:r>
          </a:p>
          <a:p>
            <a:pPr algn="ctr">
              <a:lnSpc>
                <a:spcPct val="90000"/>
              </a:lnSpc>
            </a:pPr>
            <a:r>
              <a:rPr lang="en-GB" altLang="cs-CZ" sz="1800" b="1">
                <a:solidFill>
                  <a:srgbClr val="000000"/>
                </a:solidFill>
                <a:latin typeface="Arial" pitchFamily="34" charset="0"/>
              </a:rPr>
              <a:t>regions or cities</a:t>
            </a:r>
          </a:p>
          <a:p>
            <a:pPr algn="ctr" eaLnBrk="1">
              <a:lnSpc>
                <a:spcPct val="90000"/>
              </a:lnSpc>
            </a:pPr>
            <a:endParaRPr lang="en-GB" altLang="cs-CZ" sz="1800" b="1">
              <a:solidFill>
                <a:srgbClr val="000000"/>
              </a:solidFill>
              <a:latin typeface="Arial" pitchFamily="34" charset="0"/>
            </a:endParaRPr>
          </a:p>
        </p:txBody>
      </p:sp>
      <p:pic>
        <p:nvPicPr>
          <p:cNvPr id="10104" name="Picture 888" descr="C:\Users\leonard\AppData\Local\Microsoft\Windows\Temporary Internet Files\Content.IE5\SMW5IXQX\soeurop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170" y="1263644"/>
            <a:ext cx="2235413" cy="10461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
  </p:transition>
</p:sld>
</file>

<file path=ppt/theme/theme1.xml><?xml version="1.0" encoding="utf-8"?>
<a:theme xmlns:a="http://schemas.openxmlformats.org/drawingml/2006/main" name="Motiv_OPVK">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6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Motiv_OPVK">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Motiv_OPVK</Template>
  <TotalTime>128</TotalTime>
  <Pages>18</Pages>
  <Words>998</Words>
  <Application>Microsoft Office PowerPoint</Application>
  <PresentationFormat>Vlastní</PresentationFormat>
  <Paragraphs>234</Paragraphs>
  <Slides>23</Slides>
  <Notes>18</Notes>
  <HiddenSlides>2</HiddenSlides>
  <MMClips>0</MMClips>
  <ScaleCrop>false</ScaleCrop>
  <HeadingPairs>
    <vt:vector size="6" baseType="variant">
      <vt:variant>
        <vt:lpstr>Použitá písma</vt:lpstr>
      </vt:variant>
      <vt:variant>
        <vt:i4>4</vt:i4>
      </vt:variant>
      <vt:variant>
        <vt:lpstr>Motiv</vt:lpstr>
      </vt:variant>
      <vt:variant>
        <vt:i4>10</vt:i4>
      </vt:variant>
      <vt:variant>
        <vt:lpstr>Nadpisy snímků</vt:lpstr>
      </vt:variant>
      <vt:variant>
        <vt:i4>23</vt:i4>
      </vt:variant>
    </vt:vector>
  </HeadingPairs>
  <TitlesOfParts>
    <vt:vector size="37" baseType="lpstr">
      <vt:lpstr>Times New Roman</vt:lpstr>
      <vt:lpstr>Arial</vt:lpstr>
      <vt:lpstr>Symbol</vt:lpstr>
      <vt:lpstr>Helvetica</vt:lpstr>
      <vt:lpstr>Motiv_OPVK</vt:lpstr>
      <vt:lpstr>1_Směsi</vt:lpstr>
      <vt:lpstr>2_Směsi</vt:lpstr>
      <vt:lpstr>1_MU_PPTprezentace_sablona_CZ</vt:lpstr>
      <vt:lpstr>3_Směsi</vt:lpstr>
      <vt:lpstr>1_Motiv_OPVK</vt:lpstr>
      <vt:lpstr>4_Směsi</vt:lpstr>
      <vt:lpstr>5_Směsi</vt:lpstr>
      <vt:lpstr>2_MU_PPTprezentace_sablona_CZ</vt:lpstr>
      <vt:lpstr>6_Směsi</vt:lpstr>
      <vt:lpstr>Market Segmentation, Targeting, and Positioning </vt:lpstr>
      <vt:lpstr>Marketing framework</vt:lpstr>
      <vt:lpstr>The STP Process</vt:lpstr>
      <vt:lpstr>Target Market</vt:lpstr>
      <vt:lpstr>        Advantages of Segmentation</vt:lpstr>
      <vt:lpstr>Requirements for Effective Segmentation</vt:lpstr>
      <vt:lpstr>Steps in Segmentation, Targeting, and Positioning </vt:lpstr>
      <vt:lpstr>Step 1. Market Segmentation Levels of Market Segmentation</vt:lpstr>
      <vt:lpstr>Step 1. Market Segmentation Bases for Segmenting Consumer Markets</vt:lpstr>
      <vt:lpstr>Step 1.  Market Segmentation Bases for Segmenting Business Markets</vt:lpstr>
      <vt:lpstr>Segmenting Business Markets</vt:lpstr>
      <vt:lpstr>Step 1.  Market Segmentation Bases for Segmenting International Markets</vt:lpstr>
      <vt:lpstr>Prezentace aplikace PowerPoint</vt:lpstr>
      <vt:lpstr>Step 2. Market Targeting Evaluating Market Segments (developing selection criteria)</vt:lpstr>
      <vt:lpstr>Step 2.  Market Targeting Market Coverage Strategies</vt:lpstr>
      <vt:lpstr>Step 2. Market Targeting Choosing a Market-Coverage Strategy</vt:lpstr>
      <vt:lpstr>Prezentace aplikace PowerPoint</vt:lpstr>
      <vt:lpstr>Step 3. Positioning for Competitive  Advantage</vt:lpstr>
      <vt:lpstr>Step 3. Positioning for Competitive  Advantage: Strategies</vt:lpstr>
      <vt:lpstr>Steps to Choosing and Implementing  a Positioning Strategy </vt:lpstr>
      <vt:lpstr>Developing Competitive  Differentiation</vt:lpstr>
      <vt:lpstr>Selecting the Right Competitive Advantages</vt:lpstr>
      <vt:lpstr>Step 4 – Supporting the positioning strategy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Market Segmentation, Targeting, and Positioning for Competitive Advantage</dc:title>
  <dc:subject>Armstrong/ Kotler, Marketing: An Introduction, 5th Edition</dc:subject>
  <dc:creator>Kellye K. Brooks</dc:creator>
  <cp:lastModifiedBy>leonard</cp:lastModifiedBy>
  <cp:revision>15</cp:revision>
  <cp:lastPrinted>1999-05-03T14:25:11Z</cp:lastPrinted>
  <dcterms:created xsi:type="dcterms:W3CDTF">1999-02-11T18:37:20Z</dcterms:created>
  <dcterms:modified xsi:type="dcterms:W3CDTF">2015-03-08T15:55:32Z</dcterms:modified>
</cp:coreProperties>
</file>