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1C27D-8E99-4AAA-8E5B-8D4E2F9CE685}" type="doc">
      <dgm:prSet loTypeId="urn:microsoft.com/office/officeart/2005/8/layout/hProcess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34B309-ABC5-4EA8-B610-FE04552343EC}">
      <dgm:prSet phldrT="[Text]"/>
      <dgm:spPr/>
      <dgm:t>
        <a:bodyPr/>
        <a:lstStyle/>
        <a:p>
          <a:r>
            <a:rPr lang="cs-CZ" dirty="0" smtClean="0"/>
            <a:t>5C</a:t>
          </a:r>
          <a:endParaRPr lang="en-US" dirty="0"/>
        </a:p>
      </dgm:t>
    </dgm:pt>
    <dgm:pt modelId="{146E472E-06B2-4CF3-9B64-9A9B6A5ABB02}" type="parTrans" cxnId="{825BD74E-FD52-4AFB-9AAC-4FFB6D6E046B}">
      <dgm:prSet/>
      <dgm:spPr/>
      <dgm:t>
        <a:bodyPr/>
        <a:lstStyle/>
        <a:p>
          <a:endParaRPr lang="en-US"/>
        </a:p>
      </dgm:t>
    </dgm:pt>
    <dgm:pt modelId="{60F114B4-BD68-4027-A798-75BF6CE8B6B7}" type="sibTrans" cxnId="{825BD74E-FD52-4AFB-9AAC-4FFB6D6E046B}">
      <dgm:prSet/>
      <dgm:spPr/>
      <dgm:t>
        <a:bodyPr/>
        <a:lstStyle/>
        <a:p>
          <a:endParaRPr lang="en-US"/>
        </a:p>
      </dgm:t>
    </dgm:pt>
    <dgm:pt modelId="{6040EAAD-2E33-4EB3-9A9B-7855921ED292}">
      <dgm:prSet phldrT="[Text]"/>
      <dgm:spPr/>
      <dgm:t>
        <a:bodyPr/>
        <a:lstStyle/>
        <a:p>
          <a:r>
            <a:rPr lang="en-US" noProof="0" dirty="0" smtClean="0"/>
            <a:t>Customer</a:t>
          </a:r>
          <a:endParaRPr lang="en-US" noProof="0" dirty="0"/>
        </a:p>
      </dgm:t>
    </dgm:pt>
    <dgm:pt modelId="{D613B7DE-6629-4CEF-B407-2F0FB7B3E84F}" type="parTrans" cxnId="{A9587697-4CE1-408A-82CC-AF3245F1D681}">
      <dgm:prSet/>
      <dgm:spPr/>
      <dgm:t>
        <a:bodyPr/>
        <a:lstStyle/>
        <a:p>
          <a:endParaRPr lang="en-US"/>
        </a:p>
      </dgm:t>
    </dgm:pt>
    <dgm:pt modelId="{B9D9AAE9-A484-473A-ABD0-1E8863ABE7E7}" type="sibTrans" cxnId="{A9587697-4CE1-408A-82CC-AF3245F1D681}">
      <dgm:prSet/>
      <dgm:spPr/>
      <dgm:t>
        <a:bodyPr/>
        <a:lstStyle/>
        <a:p>
          <a:endParaRPr lang="en-US"/>
        </a:p>
      </dgm:t>
    </dgm:pt>
    <dgm:pt modelId="{11979CF3-E441-4602-9EBF-C2A6A9525E9E}">
      <dgm:prSet phldrT="[Text]"/>
      <dgm:spPr/>
      <dgm:t>
        <a:bodyPr/>
        <a:lstStyle/>
        <a:p>
          <a:r>
            <a:rPr lang="cs-CZ" dirty="0" smtClean="0"/>
            <a:t>STP</a:t>
          </a:r>
          <a:endParaRPr lang="en-US" dirty="0"/>
        </a:p>
      </dgm:t>
    </dgm:pt>
    <dgm:pt modelId="{98758C94-1C2E-480E-A07E-01554751905E}" type="parTrans" cxnId="{F481D121-BF74-467E-A118-9A6C5BFBB6D4}">
      <dgm:prSet/>
      <dgm:spPr/>
      <dgm:t>
        <a:bodyPr/>
        <a:lstStyle/>
        <a:p>
          <a:endParaRPr lang="en-US"/>
        </a:p>
      </dgm:t>
    </dgm:pt>
    <dgm:pt modelId="{977267B5-7388-4366-9376-631A93D60E75}" type="sibTrans" cxnId="{F481D121-BF74-467E-A118-9A6C5BFBB6D4}">
      <dgm:prSet/>
      <dgm:spPr/>
      <dgm:t>
        <a:bodyPr/>
        <a:lstStyle/>
        <a:p>
          <a:endParaRPr lang="en-US"/>
        </a:p>
      </dgm:t>
    </dgm:pt>
    <dgm:pt modelId="{F8B96CEC-5F6A-4FC8-BB9F-8E32ACA0A0A4}">
      <dgm:prSet phldrT="[Text]"/>
      <dgm:spPr/>
      <dgm:t>
        <a:bodyPr/>
        <a:lstStyle/>
        <a:p>
          <a:r>
            <a:rPr lang="en-US" noProof="0" dirty="0" smtClean="0"/>
            <a:t>Segmentation</a:t>
          </a:r>
          <a:endParaRPr lang="en-US" noProof="0" dirty="0"/>
        </a:p>
      </dgm:t>
    </dgm:pt>
    <dgm:pt modelId="{1A1FB447-7476-4D8A-92C2-5C3D5B406716}" type="parTrans" cxnId="{169FAB69-10DC-4BC6-91E6-0E2292DBB20C}">
      <dgm:prSet/>
      <dgm:spPr/>
      <dgm:t>
        <a:bodyPr/>
        <a:lstStyle/>
        <a:p>
          <a:endParaRPr lang="en-US"/>
        </a:p>
      </dgm:t>
    </dgm:pt>
    <dgm:pt modelId="{E4A044CD-23AF-46BF-A000-A78784F927E8}" type="sibTrans" cxnId="{169FAB69-10DC-4BC6-91E6-0E2292DBB20C}">
      <dgm:prSet/>
      <dgm:spPr/>
      <dgm:t>
        <a:bodyPr/>
        <a:lstStyle/>
        <a:p>
          <a:endParaRPr lang="en-US"/>
        </a:p>
      </dgm:t>
    </dgm:pt>
    <dgm:pt modelId="{AEFAA508-F6BB-4873-B6A1-181722892880}">
      <dgm:prSet phldrT="[Text]"/>
      <dgm:spPr/>
      <dgm:t>
        <a:bodyPr/>
        <a:lstStyle/>
        <a:p>
          <a:r>
            <a:rPr lang="cs-CZ" dirty="0" smtClean="0"/>
            <a:t>Marketing Mix</a:t>
          </a:r>
          <a:endParaRPr lang="en-US" dirty="0"/>
        </a:p>
      </dgm:t>
    </dgm:pt>
    <dgm:pt modelId="{DF0626B8-C57D-4766-9EEE-4C400623EDB4}" type="parTrans" cxnId="{79628932-BB24-4563-A145-C24B5D05B4D6}">
      <dgm:prSet/>
      <dgm:spPr/>
      <dgm:t>
        <a:bodyPr/>
        <a:lstStyle/>
        <a:p>
          <a:endParaRPr lang="en-US"/>
        </a:p>
      </dgm:t>
    </dgm:pt>
    <dgm:pt modelId="{B414ED50-FE0B-45BD-8170-90973AA65A2A}" type="sibTrans" cxnId="{79628932-BB24-4563-A145-C24B5D05B4D6}">
      <dgm:prSet/>
      <dgm:spPr/>
      <dgm:t>
        <a:bodyPr/>
        <a:lstStyle/>
        <a:p>
          <a:endParaRPr lang="en-US"/>
        </a:p>
      </dgm:t>
    </dgm:pt>
    <dgm:pt modelId="{672D58C8-2633-45BB-983B-9A63B9CE1B6D}">
      <dgm:prSet phldrT="[Text]"/>
      <dgm:spPr/>
      <dgm:t>
        <a:bodyPr/>
        <a:lstStyle/>
        <a:p>
          <a:r>
            <a:rPr lang="cs-CZ" dirty="0" smtClean="0"/>
            <a:t>4P</a:t>
          </a:r>
          <a:endParaRPr lang="en-US" dirty="0"/>
        </a:p>
      </dgm:t>
    </dgm:pt>
    <dgm:pt modelId="{83EF374A-317A-4512-AA28-44BDE8C85EF3}" type="parTrans" cxnId="{9E7CD3F0-D09C-47E8-9673-22429A6AFB7B}">
      <dgm:prSet/>
      <dgm:spPr/>
      <dgm:t>
        <a:bodyPr/>
        <a:lstStyle/>
        <a:p>
          <a:endParaRPr lang="en-US"/>
        </a:p>
      </dgm:t>
    </dgm:pt>
    <dgm:pt modelId="{4FC557B9-B0A6-4EA0-8CF5-A14CE3EAE90B}" type="sibTrans" cxnId="{9E7CD3F0-D09C-47E8-9673-22429A6AFB7B}">
      <dgm:prSet/>
      <dgm:spPr/>
      <dgm:t>
        <a:bodyPr/>
        <a:lstStyle/>
        <a:p>
          <a:endParaRPr lang="en-US"/>
        </a:p>
      </dgm:t>
    </dgm:pt>
    <dgm:pt modelId="{7404555C-54C7-4026-B372-3BC6F3E10CB1}">
      <dgm:prSet phldrT="[Text]"/>
      <dgm:spPr/>
      <dgm:t>
        <a:bodyPr/>
        <a:lstStyle/>
        <a:p>
          <a:r>
            <a:rPr lang="en-US" noProof="0" dirty="0" smtClean="0"/>
            <a:t>Company</a:t>
          </a:r>
          <a:endParaRPr lang="en-US" noProof="0" dirty="0"/>
        </a:p>
      </dgm:t>
    </dgm:pt>
    <dgm:pt modelId="{4710EE89-B8FD-4F83-9890-8B01F89FCE67}" type="parTrans" cxnId="{381FCC13-8A8E-4091-A4F4-8497718C661A}">
      <dgm:prSet/>
      <dgm:spPr/>
      <dgm:t>
        <a:bodyPr/>
        <a:lstStyle/>
        <a:p>
          <a:endParaRPr lang="en-US"/>
        </a:p>
      </dgm:t>
    </dgm:pt>
    <dgm:pt modelId="{B8DC0B8D-50CE-4A96-82F8-D0FF6852AEF9}" type="sibTrans" cxnId="{381FCC13-8A8E-4091-A4F4-8497718C661A}">
      <dgm:prSet/>
      <dgm:spPr/>
      <dgm:t>
        <a:bodyPr/>
        <a:lstStyle/>
        <a:p>
          <a:endParaRPr lang="en-US"/>
        </a:p>
      </dgm:t>
    </dgm:pt>
    <dgm:pt modelId="{F05EF7B7-30D6-4E8A-A622-E8DF72C4DF2C}">
      <dgm:prSet phldrT="[Text]"/>
      <dgm:spPr/>
      <dgm:t>
        <a:bodyPr/>
        <a:lstStyle/>
        <a:p>
          <a:r>
            <a:rPr lang="en-US" noProof="0" dirty="0" smtClean="0"/>
            <a:t>Context</a:t>
          </a:r>
          <a:endParaRPr lang="en-US" noProof="0" dirty="0"/>
        </a:p>
      </dgm:t>
    </dgm:pt>
    <dgm:pt modelId="{895E63E9-C0E8-44DF-9E99-0FB87ABB7505}" type="parTrans" cxnId="{37AFCA5E-9974-47D3-92F4-BAA0A9AAB1AC}">
      <dgm:prSet/>
      <dgm:spPr/>
      <dgm:t>
        <a:bodyPr/>
        <a:lstStyle/>
        <a:p>
          <a:endParaRPr lang="en-US"/>
        </a:p>
      </dgm:t>
    </dgm:pt>
    <dgm:pt modelId="{AC4096D0-245D-47D0-ABE3-22717BF6B92F}" type="sibTrans" cxnId="{37AFCA5E-9974-47D3-92F4-BAA0A9AAB1AC}">
      <dgm:prSet/>
      <dgm:spPr/>
      <dgm:t>
        <a:bodyPr/>
        <a:lstStyle/>
        <a:p>
          <a:endParaRPr lang="en-US"/>
        </a:p>
      </dgm:t>
    </dgm:pt>
    <dgm:pt modelId="{D458378C-1638-40C4-B829-C4EA0CC44A2D}">
      <dgm:prSet phldrT="[Text]"/>
      <dgm:spPr/>
      <dgm:t>
        <a:bodyPr/>
        <a:lstStyle/>
        <a:p>
          <a:r>
            <a:rPr lang="en-US" noProof="0" dirty="0" smtClean="0"/>
            <a:t>Collaborators</a:t>
          </a:r>
          <a:endParaRPr lang="en-US" noProof="0" dirty="0"/>
        </a:p>
      </dgm:t>
    </dgm:pt>
    <dgm:pt modelId="{31A61ED2-062D-4B8A-BA18-ACFDDD8DE4ED}" type="parTrans" cxnId="{DE75BD31-6067-434E-8F9A-24E02ED7CB2D}">
      <dgm:prSet/>
      <dgm:spPr/>
      <dgm:t>
        <a:bodyPr/>
        <a:lstStyle/>
        <a:p>
          <a:endParaRPr lang="en-US"/>
        </a:p>
      </dgm:t>
    </dgm:pt>
    <dgm:pt modelId="{9F6AEFCF-F179-4FB8-A1E2-06E20F26EF03}" type="sibTrans" cxnId="{DE75BD31-6067-434E-8F9A-24E02ED7CB2D}">
      <dgm:prSet/>
      <dgm:spPr/>
      <dgm:t>
        <a:bodyPr/>
        <a:lstStyle/>
        <a:p>
          <a:endParaRPr lang="en-US"/>
        </a:p>
      </dgm:t>
    </dgm:pt>
    <dgm:pt modelId="{AEF8AA5D-F565-414D-AD9E-C9DF22AFA33C}">
      <dgm:prSet phldrT="[Text]"/>
      <dgm:spPr/>
      <dgm:t>
        <a:bodyPr/>
        <a:lstStyle/>
        <a:p>
          <a:r>
            <a:rPr lang="en-US" noProof="0" dirty="0" smtClean="0"/>
            <a:t>Competitors</a:t>
          </a:r>
          <a:endParaRPr lang="en-US" noProof="0" dirty="0"/>
        </a:p>
      </dgm:t>
    </dgm:pt>
    <dgm:pt modelId="{D5E427AF-EC7F-4D7C-BD1D-9AE189E1D3CF}" type="parTrans" cxnId="{14D3F51A-112B-4A26-9F7A-58FEE2C69516}">
      <dgm:prSet/>
      <dgm:spPr/>
      <dgm:t>
        <a:bodyPr/>
        <a:lstStyle/>
        <a:p>
          <a:endParaRPr lang="en-US"/>
        </a:p>
      </dgm:t>
    </dgm:pt>
    <dgm:pt modelId="{2A1772E8-3D73-40A0-B97A-7C2878203846}" type="sibTrans" cxnId="{14D3F51A-112B-4A26-9F7A-58FEE2C69516}">
      <dgm:prSet/>
      <dgm:spPr/>
      <dgm:t>
        <a:bodyPr/>
        <a:lstStyle/>
        <a:p>
          <a:endParaRPr lang="en-US"/>
        </a:p>
      </dgm:t>
    </dgm:pt>
    <dgm:pt modelId="{C365D9CC-2D6F-441A-8F43-78784AB03CCE}">
      <dgm:prSet phldrT="[Text]"/>
      <dgm:spPr/>
      <dgm:t>
        <a:bodyPr/>
        <a:lstStyle/>
        <a:p>
          <a:r>
            <a:rPr lang="en-US" noProof="0" dirty="0" smtClean="0"/>
            <a:t>Targeting</a:t>
          </a:r>
          <a:endParaRPr lang="en-US" noProof="0" dirty="0"/>
        </a:p>
      </dgm:t>
    </dgm:pt>
    <dgm:pt modelId="{886318B9-76C7-4841-A9B2-BDBFB6499E4C}" type="parTrans" cxnId="{5D629876-02CC-434D-98CA-667749220A71}">
      <dgm:prSet/>
      <dgm:spPr/>
      <dgm:t>
        <a:bodyPr/>
        <a:lstStyle/>
        <a:p>
          <a:endParaRPr lang="en-US"/>
        </a:p>
      </dgm:t>
    </dgm:pt>
    <dgm:pt modelId="{AEEABAC9-31F4-431F-961A-C51A637F3B7C}" type="sibTrans" cxnId="{5D629876-02CC-434D-98CA-667749220A71}">
      <dgm:prSet/>
      <dgm:spPr/>
      <dgm:t>
        <a:bodyPr/>
        <a:lstStyle/>
        <a:p>
          <a:endParaRPr lang="en-US"/>
        </a:p>
      </dgm:t>
    </dgm:pt>
    <dgm:pt modelId="{2E787894-474F-4207-B238-8FAC8311C5A4}">
      <dgm:prSet phldrT="[Text]"/>
      <dgm:spPr/>
      <dgm:t>
        <a:bodyPr/>
        <a:lstStyle/>
        <a:p>
          <a:r>
            <a:rPr lang="en-US" noProof="0" dirty="0" smtClean="0"/>
            <a:t>Positioning</a:t>
          </a:r>
          <a:endParaRPr lang="en-US" noProof="0" dirty="0"/>
        </a:p>
      </dgm:t>
    </dgm:pt>
    <dgm:pt modelId="{3D2B9072-9CD1-45E9-ADBF-630110656B18}" type="parTrans" cxnId="{334B1590-7EFF-4525-B3E0-137B42DC2699}">
      <dgm:prSet/>
      <dgm:spPr/>
      <dgm:t>
        <a:bodyPr/>
        <a:lstStyle/>
        <a:p>
          <a:endParaRPr lang="en-US"/>
        </a:p>
      </dgm:t>
    </dgm:pt>
    <dgm:pt modelId="{4052FEAF-AA4B-488C-B241-F52B095D05CE}" type="sibTrans" cxnId="{334B1590-7EFF-4525-B3E0-137B42DC2699}">
      <dgm:prSet/>
      <dgm:spPr/>
      <dgm:t>
        <a:bodyPr/>
        <a:lstStyle/>
        <a:p>
          <a:endParaRPr lang="en-US"/>
        </a:p>
      </dgm:t>
    </dgm:pt>
    <dgm:pt modelId="{66771CED-139D-4D36-8ECE-E4B319EC0FC4}">
      <dgm:prSet phldrT="[Text]"/>
      <dgm:spPr/>
      <dgm:t>
        <a:bodyPr/>
        <a:lstStyle/>
        <a:p>
          <a:r>
            <a:rPr lang="cs-CZ" dirty="0" smtClean="0"/>
            <a:t>7P</a:t>
          </a:r>
          <a:endParaRPr lang="en-US" dirty="0"/>
        </a:p>
      </dgm:t>
    </dgm:pt>
    <dgm:pt modelId="{17E86EC8-61BA-4BC9-8516-4C5995BD6826}" type="parTrans" cxnId="{2D11366A-7C4A-4FE1-B525-70F37AFC00B5}">
      <dgm:prSet/>
      <dgm:spPr/>
      <dgm:t>
        <a:bodyPr/>
        <a:lstStyle/>
        <a:p>
          <a:endParaRPr lang="en-US"/>
        </a:p>
      </dgm:t>
    </dgm:pt>
    <dgm:pt modelId="{EF00D18B-40C3-40EB-93C9-B920CB416182}" type="sibTrans" cxnId="{2D11366A-7C4A-4FE1-B525-70F37AFC00B5}">
      <dgm:prSet/>
      <dgm:spPr/>
      <dgm:t>
        <a:bodyPr/>
        <a:lstStyle/>
        <a:p>
          <a:endParaRPr lang="en-US"/>
        </a:p>
      </dgm:t>
    </dgm:pt>
    <dgm:pt modelId="{9A68EBD3-44A0-4E21-A016-89A5E4107F27}">
      <dgm:prSet phldrT="[Text]"/>
      <dgm:spPr/>
      <dgm:t>
        <a:bodyPr/>
        <a:lstStyle/>
        <a:p>
          <a:r>
            <a:rPr lang="cs-CZ" dirty="0" smtClean="0"/>
            <a:t>4C</a:t>
          </a:r>
          <a:endParaRPr lang="en-US" dirty="0"/>
        </a:p>
      </dgm:t>
    </dgm:pt>
    <dgm:pt modelId="{1E65560C-A3C2-4D55-8555-77B72B518C2A}" type="parTrans" cxnId="{560DBD11-3F88-4C26-8403-18E7F03B48C2}">
      <dgm:prSet/>
      <dgm:spPr/>
      <dgm:t>
        <a:bodyPr/>
        <a:lstStyle/>
        <a:p>
          <a:endParaRPr lang="en-US"/>
        </a:p>
      </dgm:t>
    </dgm:pt>
    <dgm:pt modelId="{DA59364D-E0B8-4104-B010-E02F2D90EB9D}" type="sibTrans" cxnId="{560DBD11-3F88-4C26-8403-18E7F03B48C2}">
      <dgm:prSet/>
      <dgm:spPr/>
      <dgm:t>
        <a:bodyPr/>
        <a:lstStyle/>
        <a:p>
          <a:endParaRPr lang="en-US"/>
        </a:p>
      </dgm:t>
    </dgm:pt>
    <dgm:pt modelId="{A7699A72-883C-49B6-AD87-69444EF7DA78}">
      <dgm:prSet phldrT="[Text]"/>
      <dgm:spPr/>
      <dgm:t>
        <a:bodyPr/>
        <a:lstStyle/>
        <a:p>
          <a:r>
            <a:rPr lang="cs-CZ" dirty="0" smtClean="0"/>
            <a:t>7C</a:t>
          </a:r>
          <a:endParaRPr lang="en-US" dirty="0"/>
        </a:p>
      </dgm:t>
    </dgm:pt>
    <dgm:pt modelId="{8BE7BBED-7977-442D-AB35-83C4E594C883}" type="parTrans" cxnId="{D2BF4AAF-9620-4E78-9934-49A3C5AB8922}">
      <dgm:prSet/>
      <dgm:spPr/>
      <dgm:t>
        <a:bodyPr/>
        <a:lstStyle/>
        <a:p>
          <a:endParaRPr lang="en-US"/>
        </a:p>
      </dgm:t>
    </dgm:pt>
    <dgm:pt modelId="{0CD22CB5-A97A-45C2-8C94-6BFD0738B100}" type="sibTrans" cxnId="{D2BF4AAF-9620-4E78-9934-49A3C5AB8922}">
      <dgm:prSet/>
      <dgm:spPr/>
      <dgm:t>
        <a:bodyPr/>
        <a:lstStyle/>
        <a:p>
          <a:endParaRPr lang="en-US"/>
        </a:p>
      </dgm:t>
    </dgm:pt>
    <dgm:pt modelId="{A7D9795C-6A1F-40E9-A371-9393D6D2EB4A}">
      <dgm:prSet phldrT="[Text]"/>
      <dgm:spPr/>
      <dgm:t>
        <a:bodyPr/>
        <a:lstStyle/>
        <a:p>
          <a:r>
            <a:rPr lang="cs-CZ" dirty="0" smtClean="0"/>
            <a:t>4S</a:t>
          </a:r>
          <a:endParaRPr lang="en-US" dirty="0"/>
        </a:p>
      </dgm:t>
    </dgm:pt>
    <dgm:pt modelId="{9DA8B967-13A2-4BD2-BC6A-C95BF3C6FAC7}" type="parTrans" cxnId="{893B549B-B8FD-41E2-BAFC-7A920DAF9800}">
      <dgm:prSet/>
      <dgm:spPr/>
      <dgm:t>
        <a:bodyPr/>
        <a:lstStyle/>
        <a:p>
          <a:endParaRPr lang="en-US"/>
        </a:p>
      </dgm:t>
    </dgm:pt>
    <dgm:pt modelId="{3696CCA3-FC49-4086-9C9D-4965FD7CEA6F}" type="sibTrans" cxnId="{893B549B-B8FD-41E2-BAFC-7A920DAF9800}">
      <dgm:prSet/>
      <dgm:spPr/>
      <dgm:t>
        <a:bodyPr/>
        <a:lstStyle/>
        <a:p>
          <a:endParaRPr lang="en-US"/>
        </a:p>
      </dgm:t>
    </dgm:pt>
    <dgm:pt modelId="{2B0E1DA5-9E67-4184-8B20-B35AA51DED86}" type="pres">
      <dgm:prSet presAssocID="{C3E1C27D-8E99-4AAA-8E5B-8D4E2F9CE6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77CAD2-103D-4A2E-9D3D-ADF7A9ECF5AC}" type="pres">
      <dgm:prSet presAssocID="{AF34B309-ABC5-4EA8-B610-FE04552343EC}" presName="compositeNode" presStyleCnt="0">
        <dgm:presLayoutVars>
          <dgm:bulletEnabled val="1"/>
        </dgm:presLayoutVars>
      </dgm:prSet>
      <dgm:spPr/>
    </dgm:pt>
    <dgm:pt modelId="{4E7B5FD5-6787-4CDA-89A5-C4D04E30AA28}" type="pres">
      <dgm:prSet presAssocID="{AF34B309-ABC5-4EA8-B610-FE04552343EC}" presName="bgRect" presStyleLbl="node1" presStyleIdx="0" presStyleCnt="3"/>
      <dgm:spPr/>
      <dgm:t>
        <a:bodyPr/>
        <a:lstStyle/>
        <a:p>
          <a:endParaRPr lang="en-US"/>
        </a:p>
      </dgm:t>
    </dgm:pt>
    <dgm:pt modelId="{F6C6C97E-8956-45E1-92FD-0C975EE8E028}" type="pres">
      <dgm:prSet presAssocID="{AF34B309-ABC5-4EA8-B610-FE04552343E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C5CA9-4783-4D36-BC9A-36F478EBA0B7}" type="pres">
      <dgm:prSet presAssocID="{AF34B309-ABC5-4EA8-B610-FE04552343E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A8816-461F-4B15-837C-A702BB156A0D}" type="pres">
      <dgm:prSet presAssocID="{60F114B4-BD68-4027-A798-75BF6CE8B6B7}" presName="hSp" presStyleCnt="0"/>
      <dgm:spPr/>
    </dgm:pt>
    <dgm:pt modelId="{6574BD0D-376D-4CDC-86FD-66B0F5B044CE}" type="pres">
      <dgm:prSet presAssocID="{60F114B4-BD68-4027-A798-75BF6CE8B6B7}" presName="vProcSp" presStyleCnt="0"/>
      <dgm:spPr/>
    </dgm:pt>
    <dgm:pt modelId="{C1FC5CC7-D770-4A32-87BC-0BF28962C1CA}" type="pres">
      <dgm:prSet presAssocID="{60F114B4-BD68-4027-A798-75BF6CE8B6B7}" presName="vSp1" presStyleCnt="0"/>
      <dgm:spPr/>
    </dgm:pt>
    <dgm:pt modelId="{078EBD8C-46E1-4AF7-8F49-3979E7FC3A93}" type="pres">
      <dgm:prSet presAssocID="{60F114B4-BD68-4027-A798-75BF6CE8B6B7}" presName="simulatedConn" presStyleLbl="solidFgAcc1" presStyleIdx="0" presStyleCnt="2"/>
      <dgm:spPr/>
    </dgm:pt>
    <dgm:pt modelId="{18D2E31D-A2F1-40A0-A9A6-BF1BB5ADE2E8}" type="pres">
      <dgm:prSet presAssocID="{60F114B4-BD68-4027-A798-75BF6CE8B6B7}" presName="vSp2" presStyleCnt="0"/>
      <dgm:spPr/>
    </dgm:pt>
    <dgm:pt modelId="{BF15EC10-C4F5-4E95-8180-B34B9B2D870D}" type="pres">
      <dgm:prSet presAssocID="{60F114B4-BD68-4027-A798-75BF6CE8B6B7}" presName="sibTrans" presStyleCnt="0"/>
      <dgm:spPr/>
    </dgm:pt>
    <dgm:pt modelId="{2BE4A5A2-BE7D-446B-871D-53094BAAB002}" type="pres">
      <dgm:prSet presAssocID="{11979CF3-E441-4602-9EBF-C2A6A9525E9E}" presName="compositeNode" presStyleCnt="0">
        <dgm:presLayoutVars>
          <dgm:bulletEnabled val="1"/>
        </dgm:presLayoutVars>
      </dgm:prSet>
      <dgm:spPr/>
    </dgm:pt>
    <dgm:pt modelId="{9A341F6D-BD03-4BD7-A1C5-05AE19BAF243}" type="pres">
      <dgm:prSet presAssocID="{11979CF3-E441-4602-9EBF-C2A6A9525E9E}" presName="bgRect" presStyleLbl="node1" presStyleIdx="1" presStyleCnt="3"/>
      <dgm:spPr/>
      <dgm:t>
        <a:bodyPr/>
        <a:lstStyle/>
        <a:p>
          <a:endParaRPr lang="en-US"/>
        </a:p>
      </dgm:t>
    </dgm:pt>
    <dgm:pt modelId="{7A9CF568-F217-4B3B-A4DE-E57A9D1739AE}" type="pres">
      <dgm:prSet presAssocID="{11979CF3-E441-4602-9EBF-C2A6A9525E9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8C5C4-FD25-4436-A85A-4AA3DE8E052D}" type="pres">
      <dgm:prSet presAssocID="{11979CF3-E441-4602-9EBF-C2A6A9525E9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CFA03-AA0C-4BA7-94E5-ABA566EDB1A1}" type="pres">
      <dgm:prSet presAssocID="{977267B5-7388-4366-9376-631A93D60E75}" presName="hSp" presStyleCnt="0"/>
      <dgm:spPr/>
    </dgm:pt>
    <dgm:pt modelId="{BACC8F1C-4E71-47E9-BAFB-37102B2EA7D3}" type="pres">
      <dgm:prSet presAssocID="{977267B5-7388-4366-9376-631A93D60E75}" presName="vProcSp" presStyleCnt="0"/>
      <dgm:spPr/>
    </dgm:pt>
    <dgm:pt modelId="{32DD7818-C0EE-4E5E-93AD-64D3EF40B787}" type="pres">
      <dgm:prSet presAssocID="{977267B5-7388-4366-9376-631A93D60E75}" presName="vSp1" presStyleCnt="0"/>
      <dgm:spPr/>
    </dgm:pt>
    <dgm:pt modelId="{3E0182B7-9987-4ED7-880C-60E60CA55C6D}" type="pres">
      <dgm:prSet presAssocID="{977267B5-7388-4366-9376-631A93D60E75}" presName="simulatedConn" presStyleLbl="solidFgAcc1" presStyleIdx="1" presStyleCnt="2"/>
      <dgm:spPr/>
    </dgm:pt>
    <dgm:pt modelId="{C2B495F5-D09B-4117-9F2E-653BC96DD109}" type="pres">
      <dgm:prSet presAssocID="{977267B5-7388-4366-9376-631A93D60E75}" presName="vSp2" presStyleCnt="0"/>
      <dgm:spPr/>
    </dgm:pt>
    <dgm:pt modelId="{F1E79485-C2A9-4655-942E-8DB02A0F5C2E}" type="pres">
      <dgm:prSet presAssocID="{977267B5-7388-4366-9376-631A93D60E75}" presName="sibTrans" presStyleCnt="0"/>
      <dgm:spPr/>
    </dgm:pt>
    <dgm:pt modelId="{9486A4BE-EDF1-4119-918C-9FFBF715FE4E}" type="pres">
      <dgm:prSet presAssocID="{AEFAA508-F6BB-4873-B6A1-181722892880}" presName="compositeNode" presStyleCnt="0">
        <dgm:presLayoutVars>
          <dgm:bulletEnabled val="1"/>
        </dgm:presLayoutVars>
      </dgm:prSet>
      <dgm:spPr/>
    </dgm:pt>
    <dgm:pt modelId="{2232A6F4-C8EF-4230-9AB6-1DF2952AAB74}" type="pres">
      <dgm:prSet presAssocID="{AEFAA508-F6BB-4873-B6A1-181722892880}" presName="bgRect" presStyleLbl="node1" presStyleIdx="2" presStyleCnt="3"/>
      <dgm:spPr/>
      <dgm:t>
        <a:bodyPr/>
        <a:lstStyle/>
        <a:p>
          <a:endParaRPr lang="en-US"/>
        </a:p>
      </dgm:t>
    </dgm:pt>
    <dgm:pt modelId="{C612DC20-D055-4731-AC51-13BE3006DB97}" type="pres">
      <dgm:prSet presAssocID="{AEFAA508-F6BB-4873-B6A1-18172289288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7454F-5988-463C-B6BE-8C6756CE0174}" type="pres">
      <dgm:prSet presAssocID="{AEFAA508-F6BB-4873-B6A1-18172289288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3F51A-112B-4A26-9F7A-58FEE2C69516}" srcId="{AF34B309-ABC5-4EA8-B610-FE04552343EC}" destId="{AEF8AA5D-F565-414D-AD9E-C9DF22AFA33C}" srcOrd="4" destOrd="0" parTransId="{D5E427AF-EC7F-4D7C-BD1D-9AE189E1D3CF}" sibTransId="{2A1772E8-3D73-40A0-B97A-7C2878203846}"/>
    <dgm:cxn modelId="{1C8058F4-E91F-4BDF-9995-60372C80ABA0}" type="presOf" srcId="{AEFAA508-F6BB-4873-B6A1-181722892880}" destId="{2232A6F4-C8EF-4230-9AB6-1DF2952AAB74}" srcOrd="0" destOrd="0" presId="urn:microsoft.com/office/officeart/2005/8/layout/hProcess7"/>
    <dgm:cxn modelId="{64BA5D54-EA3B-405D-B70E-8F269EDD9863}" type="presOf" srcId="{AEFAA508-F6BB-4873-B6A1-181722892880}" destId="{C612DC20-D055-4731-AC51-13BE3006DB97}" srcOrd="1" destOrd="0" presId="urn:microsoft.com/office/officeart/2005/8/layout/hProcess7"/>
    <dgm:cxn modelId="{FCA9BFB0-8267-47B1-8761-77BC8DE5FB19}" type="presOf" srcId="{A7D9795C-6A1F-40E9-A371-9393D6D2EB4A}" destId="{4507454F-5988-463C-B6BE-8C6756CE0174}" srcOrd="0" destOrd="4" presId="urn:microsoft.com/office/officeart/2005/8/layout/hProcess7"/>
    <dgm:cxn modelId="{E745457D-08D3-489A-986B-E0CB0E32C02E}" type="presOf" srcId="{11979CF3-E441-4602-9EBF-C2A6A9525E9E}" destId="{7A9CF568-F217-4B3B-A4DE-E57A9D1739AE}" srcOrd="1" destOrd="0" presId="urn:microsoft.com/office/officeart/2005/8/layout/hProcess7"/>
    <dgm:cxn modelId="{8B8B7A3D-1AAC-4CC9-9A9E-89912311CCA7}" type="presOf" srcId="{6040EAAD-2E33-4EB3-9A9B-7855921ED292}" destId="{569C5CA9-4783-4D36-BC9A-36F478EBA0B7}" srcOrd="0" destOrd="0" presId="urn:microsoft.com/office/officeart/2005/8/layout/hProcess7"/>
    <dgm:cxn modelId="{AA6CCBC8-5D8F-4C43-862C-FD63E02D680B}" type="presOf" srcId="{2E787894-474F-4207-B238-8FAC8311C5A4}" destId="{E688C5C4-FD25-4436-A85A-4AA3DE8E052D}" srcOrd="0" destOrd="2" presId="urn:microsoft.com/office/officeart/2005/8/layout/hProcess7"/>
    <dgm:cxn modelId="{447F51E7-9F53-4FA7-937C-92DE11F63CA4}" type="presOf" srcId="{F05EF7B7-30D6-4E8A-A622-E8DF72C4DF2C}" destId="{569C5CA9-4783-4D36-BC9A-36F478EBA0B7}" srcOrd="0" destOrd="2" presId="urn:microsoft.com/office/officeart/2005/8/layout/hProcess7"/>
    <dgm:cxn modelId="{8DA366AE-7ADA-46A9-877F-1BF8286479D0}" type="presOf" srcId="{AF34B309-ABC5-4EA8-B610-FE04552343EC}" destId="{4E7B5FD5-6787-4CDA-89A5-C4D04E30AA28}" srcOrd="0" destOrd="0" presId="urn:microsoft.com/office/officeart/2005/8/layout/hProcess7"/>
    <dgm:cxn modelId="{E0A73BFC-0B57-4E60-8085-5E97B584ACA6}" type="presOf" srcId="{D458378C-1638-40C4-B829-C4EA0CC44A2D}" destId="{569C5CA9-4783-4D36-BC9A-36F478EBA0B7}" srcOrd="0" destOrd="3" presId="urn:microsoft.com/office/officeart/2005/8/layout/hProcess7"/>
    <dgm:cxn modelId="{825BD74E-FD52-4AFB-9AAC-4FFB6D6E046B}" srcId="{C3E1C27D-8E99-4AAA-8E5B-8D4E2F9CE685}" destId="{AF34B309-ABC5-4EA8-B610-FE04552343EC}" srcOrd="0" destOrd="0" parTransId="{146E472E-06B2-4CF3-9B64-9A9B6A5ABB02}" sibTransId="{60F114B4-BD68-4027-A798-75BF6CE8B6B7}"/>
    <dgm:cxn modelId="{A9587697-4CE1-408A-82CC-AF3245F1D681}" srcId="{AF34B309-ABC5-4EA8-B610-FE04552343EC}" destId="{6040EAAD-2E33-4EB3-9A9B-7855921ED292}" srcOrd="0" destOrd="0" parTransId="{D613B7DE-6629-4CEF-B407-2F0FB7B3E84F}" sibTransId="{B9D9AAE9-A484-473A-ABD0-1E8863ABE7E7}"/>
    <dgm:cxn modelId="{C74BD5BD-B304-4241-AEAF-86AE01362A0B}" type="presOf" srcId="{7404555C-54C7-4026-B372-3BC6F3E10CB1}" destId="{569C5CA9-4783-4D36-BC9A-36F478EBA0B7}" srcOrd="0" destOrd="1" presId="urn:microsoft.com/office/officeart/2005/8/layout/hProcess7"/>
    <dgm:cxn modelId="{DE75BD31-6067-434E-8F9A-24E02ED7CB2D}" srcId="{AF34B309-ABC5-4EA8-B610-FE04552343EC}" destId="{D458378C-1638-40C4-B829-C4EA0CC44A2D}" srcOrd="3" destOrd="0" parTransId="{31A61ED2-062D-4B8A-BA18-ACFDDD8DE4ED}" sibTransId="{9F6AEFCF-F179-4FB8-A1E2-06E20F26EF03}"/>
    <dgm:cxn modelId="{893B549B-B8FD-41E2-BAFC-7A920DAF9800}" srcId="{AEFAA508-F6BB-4873-B6A1-181722892880}" destId="{A7D9795C-6A1F-40E9-A371-9393D6D2EB4A}" srcOrd="4" destOrd="0" parTransId="{9DA8B967-13A2-4BD2-BC6A-C95BF3C6FAC7}" sibTransId="{3696CCA3-FC49-4086-9C9D-4965FD7CEA6F}"/>
    <dgm:cxn modelId="{4CFB7426-4A59-4A02-83BD-B3F66138777C}" type="presOf" srcId="{C365D9CC-2D6F-441A-8F43-78784AB03CCE}" destId="{E688C5C4-FD25-4436-A85A-4AA3DE8E052D}" srcOrd="0" destOrd="1" presId="urn:microsoft.com/office/officeart/2005/8/layout/hProcess7"/>
    <dgm:cxn modelId="{9E7CD3F0-D09C-47E8-9673-22429A6AFB7B}" srcId="{AEFAA508-F6BB-4873-B6A1-181722892880}" destId="{672D58C8-2633-45BB-983B-9A63B9CE1B6D}" srcOrd="0" destOrd="0" parTransId="{83EF374A-317A-4512-AA28-44BDE8C85EF3}" sibTransId="{4FC557B9-B0A6-4EA0-8CF5-A14CE3EAE90B}"/>
    <dgm:cxn modelId="{560DBD11-3F88-4C26-8403-18E7F03B48C2}" srcId="{AEFAA508-F6BB-4873-B6A1-181722892880}" destId="{9A68EBD3-44A0-4E21-A016-89A5E4107F27}" srcOrd="2" destOrd="0" parTransId="{1E65560C-A3C2-4D55-8555-77B72B518C2A}" sibTransId="{DA59364D-E0B8-4104-B010-E02F2D90EB9D}"/>
    <dgm:cxn modelId="{F4F1B29F-ACE0-4DDC-9C6C-8A1FE42BB8FD}" type="presOf" srcId="{F8B96CEC-5F6A-4FC8-BB9F-8E32ACA0A0A4}" destId="{E688C5C4-FD25-4436-A85A-4AA3DE8E052D}" srcOrd="0" destOrd="0" presId="urn:microsoft.com/office/officeart/2005/8/layout/hProcess7"/>
    <dgm:cxn modelId="{ACA57BB7-2C24-4B56-91AA-023FF3BEDD2A}" type="presOf" srcId="{AEF8AA5D-F565-414D-AD9E-C9DF22AFA33C}" destId="{569C5CA9-4783-4D36-BC9A-36F478EBA0B7}" srcOrd="0" destOrd="4" presId="urn:microsoft.com/office/officeart/2005/8/layout/hProcess7"/>
    <dgm:cxn modelId="{334B1590-7EFF-4525-B3E0-137B42DC2699}" srcId="{11979CF3-E441-4602-9EBF-C2A6A9525E9E}" destId="{2E787894-474F-4207-B238-8FAC8311C5A4}" srcOrd="2" destOrd="0" parTransId="{3D2B9072-9CD1-45E9-ADBF-630110656B18}" sibTransId="{4052FEAF-AA4B-488C-B241-F52B095D05CE}"/>
    <dgm:cxn modelId="{79628932-BB24-4563-A145-C24B5D05B4D6}" srcId="{C3E1C27D-8E99-4AAA-8E5B-8D4E2F9CE685}" destId="{AEFAA508-F6BB-4873-B6A1-181722892880}" srcOrd="2" destOrd="0" parTransId="{DF0626B8-C57D-4766-9EEE-4C400623EDB4}" sibTransId="{B414ED50-FE0B-45BD-8170-90973AA65A2A}"/>
    <dgm:cxn modelId="{2D11366A-7C4A-4FE1-B525-70F37AFC00B5}" srcId="{AEFAA508-F6BB-4873-B6A1-181722892880}" destId="{66771CED-139D-4D36-8ECE-E4B319EC0FC4}" srcOrd="1" destOrd="0" parTransId="{17E86EC8-61BA-4BC9-8516-4C5995BD6826}" sibTransId="{EF00D18B-40C3-40EB-93C9-B920CB416182}"/>
    <dgm:cxn modelId="{7668CFFD-312B-48DC-81DD-A845181E240B}" type="presOf" srcId="{672D58C8-2633-45BB-983B-9A63B9CE1B6D}" destId="{4507454F-5988-463C-B6BE-8C6756CE0174}" srcOrd="0" destOrd="0" presId="urn:microsoft.com/office/officeart/2005/8/layout/hProcess7"/>
    <dgm:cxn modelId="{169FAB69-10DC-4BC6-91E6-0E2292DBB20C}" srcId="{11979CF3-E441-4602-9EBF-C2A6A9525E9E}" destId="{F8B96CEC-5F6A-4FC8-BB9F-8E32ACA0A0A4}" srcOrd="0" destOrd="0" parTransId="{1A1FB447-7476-4D8A-92C2-5C3D5B406716}" sibTransId="{E4A044CD-23AF-46BF-A000-A78784F927E8}"/>
    <dgm:cxn modelId="{F481D121-BF74-467E-A118-9A6C5BFBB6D4}" srcId="{C3E1C27D-8E99-4AAA-8E5B-8D4E2F9CE685}" destId="{11979CF3-E441-4602-9EBF-C2A6A9525E9E}" srcOrd="1" destOrd="0" parTransId="{98758C94-1C2E-480E-A07E-01554751905E}" sibTransId="{977267B5-7388-4366-9376-631A93D60E75}"/>
    <dgm:cxn modelId="{5D629876-02CC-434D-98CA-667749220A71}" srcId="{11979CF3-E441-4602-9EBF-C2A6A9525E9E}" destId="{C365D9CC-2D6F-441A-8F43-78784AB03CCE}" srcOrd="1" destOrd="0" parTransId="{886318B9-76C7-4841-A9B2-BDBFB6499E4C}" sibTransId="{AEEABAC9-31F4-431F-961A-C51A637F3B7C}"/>
    <dgm:cxn modelId="{381FCC13-8A8E-4091-A4F4-8497718C661A}" srcId="{AF34B309-ABC5-4EA8-B610-FE04552343EC}" destId="{7404555C-54C7-4026-B372-3BC6F3E10CB1}" srcOrd="1" destOrd="0" parTransId="{4710EE89-B8FD-4F83-9890-8B01F89FCE67}" sibTransId="{B8DC0B8D-50CE-4A96-82F8-D0FF6852AEF9}"/>
    <dgm:cxn modelId="{70DEE297-A2F7-4893-8B58-0B4D827B51D5}" type="presOf" srcId="{66771CED-139D-4D36-8ECE-E4B319EC0FC4}" destId="{4507454F-5988-463C-B6BE-8C6756CE0174}" srcOrd="0" destOrd="1" presId="urn:microsoft.com/office/officeart/2005/8/layout/hProcess7"/>
    <dgm:cxn modelId="{BCB39A69-CECD-4021-8952-F276F4929AA6}" type="presOf" srcId="{11979CF3-E441-4602-9EBF-C2A6A9525E9E}" destId="{9A341F6D-BD03-4BD7-A1C5-05AE19BAF243}" srcOrd="0" destOrd="0" presId="urn:microsoft.com/office/officeart/2005/8/layout/hProcess7"/>
    <dgm:cxn modelId="{D2BF4AAF-9620-4E78-9934-49A3C5AB8922}" srcId="{AEFAA508-F6BB-4873-B6A1-181722892880}" destId="{A7699A72-883C-49B6-AD87-69444EF7DA78}" srcOrd="3" destOrd="0" parTransId="{8BE7BBED-7977-442D-AB35-83C4E594C883}" sibTransId="{0CD22CB5-A97A-45C2-8C94-6BFD0738B100}"/>
    <dgm:cxn modelId="{5C04892F-BB13-4AE3-BD3C-C7C815160032}" type="presOf" srcId="{C3E1C27D-8E99-4AAA-8E5B-8D4E2F9CE685}" destId="{2B0E1DA5-9E67-4184-8B20-B35AA51DED86}" srcOrd="0" destOrd="0" presId="urn:microsoft.com/office/officeart/2005/8/layout/hProcess7"/>
    <dgm:cxn modelId="{2BA9161B-3CC1-4436-BCF6-CD666541596D}" type="presOf" srcId="{AF34B309-ABC5-4EA8-B610-FE04552343EC}" destId="{F6C6C97E-8956-45E1-92FD-0C975EE8E028}" srcOrd="1" destOrd="0" presId="urn:microsoft.com/office/officeart/2005/8/layout/hProcess7"/>
    <dgm:cxn modelId="{37AFCA5E-9974-47D3-92F4-BAA0A9AAB1AC}" srcId="{AF34B309-ABC5-4EA8-B610-FE04552343EC}" destId="{F05EF7B7-30D6-4E8A-A622-E8DF72C4DF2C}" srcOrd="2" destOrd="0" parTransId="{895E63E9-C0E8-44DF-9E99-0FB87ABB7505}" sibTransId="{AC4096D0-245D-47D0-ABE3-22717BF6B92F}"/>
    <dgm:cxn modelId="{17C41746-DFE2-4CDF-A351-A63C3E1C75FB}" type="presOf" srcId="{A7699A72-883C-49B6-AD87-69444EF7DA78}" destId="{4507454F-5988-463C-B6BE-8C6756CE0174}" srcOrd="0" destOrd="3" presId="urn:microsoft.com/office/officeart/2005/8/layout/hProcess7"/>
    <dgm:cxn modelId="{77DAC43D-332C-443E-A6E2-6703683389BC}" type="presOf" srcId="{9A68EBD3-44A0-4E21-A016-89A5E4107F27}" destId="{4507454F-5988-463C-B6BE-8C6756CE0174}" srcOrd="0" destOrd="2" presId="urn:microsoft.com/office/officeart/2005/8/layout/hProcess7"/>
    <dgm:cxn modelId="{FD80137E-7D61-48E5-B05B-0B2FD3E269BB}" type="presParOf" srcId="{2B0E1DA5-9E67-4184-8B20-B35AA51DED86}" destId="{1B77CAD2-103D-4A2E-9D3D-ADF7A9ECF5AC}" srcOrd="0" destOrd="0" presId="urn:microsoft.com/office/officeart/2005/8/layout/hProcess7"/>
    <dgm:cxn modelId="{8C15EA9F-91C5-48A4-8523-310B47CC81B4}" type="presParOf" srcId="{1B77CAD2-103D-4A2E-9D3D-ADF7A9ECF5AC}" destId="{4E7B5FD5-6787-4CDA-89A5-C4D04E30AA28}" srcOrd="0" destOrd="0" presId="urn:microsoft.com/office/officeart/2005/8/layout/hProcess7"/>
    <dgm:cxn modelId="{907812F5-F9B0-47F3-9773-1347C57A7C85}" type="presParOf" srcId="{1B77CAD2-103D-4A2E-9D3D-ADF7A9ECF5AC}" destId="{F6C6C97E-8956-45E1-92FD-0C975EE8E028}" srcOrd="1" destOrd="0" presId="urn:microsoft.com/office/officeart/2005/8/layout/hProcess7"/>
    <dgm:cxn modelId="{28AE6E5E-7589-4F90-8092-195299F3476A}" type="presParOf" srcId="{1B77CAD2-103D-4A2E-9D3D-ADF7A9ECF5AC}" destId="{569C5CA9-4783-4D36-BC9A-36F478EBA0B7}" srcOrd="2" destOrd="0" presId="urn:microsoft.com/office/officeart/2005/8/layout/hProcess7"/>
    <dgm:cxn modelId="{AAA8EA63-92B4-4017-B92F-F55A557CBE93}" type="presParOf" srcId="{2B0E1DA5-9E67-4184-8B20-B35AA51DED86}" destId="{E86A8816-461F-4B15-837C-A702BB156A0D}" srcOrd="1" destOrd="0" presId="urn:microsoft.com/office/officeart/2005/8/layout/hProcess7"/>
    <dgm:cxn modelId="{7245D7B1-D2B8-4008-8514-31DCF8DEBC7B}" type="presParOf" srcId="{2B0E1DA5-9E67-4184-8B20-B35AA51DED86}" destId="{6574BD0D-376D-4CDC-86FD-66B0F5B044CE}" srcOrd="2" destOrd="0" presId="urn:microsoft.com/office/officeart/2005/8/layout/hProcess7"/>
    <dgm:cxn modelId="{3CA685C0-C79F-47A4-9F2F-3B4D777195EC}" type="presParOf" srcId="{6574BD0D-376D-4CDC-86FD-66B0F5B044CE}" destId="{C1FC5CC7-D770-4A32-87BC-0BF28962C1CA}" srcOrd="0" destOrd="0" presId="urn:microsoft.com/office/officeart/2005/8/layout/hProcess7"/>
    <dgm:cxn modelId="{71297118-DC1F-40CE-8274-58C983D12B48}" type="presParOf" srcId="{6574BD0D-376D-4CDC-86FD-66B0F5B044CE}" destId="{078EBD8C-46E1-4AF7-8F49-3979E7FC3A93}" srcOrd="1" destOrd="0" presId="urn:microsoft.com/office/officeart/2005/8/layout/hProcess7"/>
    <dgm:cxn modelId="{E70276FA-B6F9-4426-878D-E59AC40C343D}" type="presParOf" srcId="{6574BD0D-376D-4CDC-86FD-66B0F5B044CE}" destId="{18D2E31D-A2F1-40A0-A9A6-BF1BB5ADE2E8}" srcOrd="2" destOrd="0" presId="urn:microsoft.com/office/officeart/2005/8/layout/hProcess7"/>
    <dgm:cxn modelId="{4B4B0977-9581-4FA9-87EB-3B9578480C0E}" type="presParOf" srcId="{2B0E1DA5-9E67-4184-8B20-B35AA51DED86}" destId="{BF15EC10-C4F5-4E95-8180-B34B9B2D870D}" srcOrd="3" destOrd="0" presId="urn:microsoft.com/office/officeart/2005/8/layout/hProcess7"/>
    <dgm:cxn modelId="{6549B3BF-F014-46B0-AE11-CEBBCFA13C74}" type="presParOf" srcId="{2B0E1DA5-9E67-4184-8B20-B35AA51DED86}" destId="{2BE4A5A2-BE7D-446B-871D-53094BAAB002}" srcOrd="4" destOrd="0" presId="urn:microsoft.com/office/officeart/2005/8/layout/hProcess7"/>
    <dgm:cxn modelId="{0E472991-0574-469A-8A8D-2BA6B233DB7E}" type="presParOf" srcId="{2BE4A5A2-BE7D-446B-871D-53094BAAB002}" destId="{9A341F6D-BD03-4BD7-A1C5-05AE19BAF243}" srcOrd="0" destOrd="0" presId="urn:microsoft.com/office/officeart/2005/8/layout/hProcess7"/>
    <dgm:cxn modelId="{38435573-939B-417A-A3CE-18EF3AAAF16B}" type="presParOf" srcId="{2BE4A5A2-BE7D-446B-871D-53094BAAB002}" destId="{7A9CF568-F217-4B3B-A4DE-E57A9D1739AE}" srcOrd="1" destOrd="0" presId="urn:microsoft.com/office/officeart/2005/8/layout/hProcess7"/>
    <dgm:cxn modelId="{2CF2A1AE-5490-46E2-8046-7D475D0E7FB2}" type="presParOf" srcId="{2BE4A5A2-BE7D-446B-871D-53094BAAB002}" destId="{E688C5C4-FD25-4436-A85A-4AA3DE8E052D}" srcOrd="2" destOrd="0" presId="urn:microsoft.com/office/officeart/2005/8/layout/hProcess7"/>
    <dgm:cxn modelId="{E315E7D1-37E2-43E6-8DE3-EAB69BF425A5}" type="presParOf" srcId="{2B0E1DA5-9E67-4184-8B20-B35AA51DED86}" destId="{AA9CFA03-AA0C-4BA7-94E5-ABA566EDB1A1}" srcOrd="5" destOrd="0" presId="urn:microsoft.com/office/officeart/2005/8/layout/hProcess7"/>
    <dgm:cxn modelId="{2CBF26FE-69B4-458F-BB1F-7C7356B2526D}" type="presParOf" srcId="{2B0E1DA5-9E67-4184-8B20-B35AA51DED86}" destId="{BACC8F1C-4E71-47E9-BAFB-37102B2EA7D3}" srcOrd="6" destOrd="0" presId="urn:microsoft.com/office/officeart/2005/8/layout/hProcess7"/>
    <dgm:cxn modelId="{65B0F124-D53D-49C8-86DF-2B4F2089EB1A}" type="presParOf" srcId="{BACC8F1C-4E71-47E9-BAFB-37102B2EA7D3}" destId="{32DD7818-C0EE-4E5E-93AD-64D3EF40B787}" srcOrd="0" destOrd="0" presId="urn:microsoft.com/office/officeart/2005/8/layout/hProcess7"/>
    <dgm:cxn modelId="{002B5863-95FB-48F0-A24D-FB6C15486323}" type="presParOf" srcId="{BACC8F1C-4E71-47E9-BAFB-37102B2EA7D3}" destId="{3E0182B7-9987-4ED7-880C-60E60CA55C6D}" srcOrd="1" destOrd="0" presId="urn:microsoft.com/office/officeart/2005/8/layout/hProcess7"/>
    <dgm:cxn modelId="{28A7F4D9-B7C7-40F4-B7B4-70BF56C4BDA4}" type="presParOf" srcId="{BACC8F1C-4E71-47E9-BAFB-37102B2EA7D3}" destId="{C2B495F5-D09B-4117-9F2E-653BC96DD109}" srcOrd="2" destOrd="0" presId="urn:microsoft.com/office/officeart/2005/8/layout/hProcess7"/>
    <dgm:cxn modelId="{6DCAE4B6-9E42-4633-AB18-EBC3102CC0DC}" type="presParOf" srcId="{2B0E1DA5-9E67-4184-8B20-B35AA51DED86}" destId="{F1E79485-C2A9-4655-942E-8DB02A0F5C2E}" srcOrd="7" destOrd="0" presId="urn:microsoft.com/office/officeart/2005/8/layout/hProcess7"/>
    <dgm:cxn modelId="{23A9D5A4-E296-43A0-B908-34EDB531B7DF}" type="presParOf" srcId="{2B0E1DA5-9E67-4184-8B20-B35AA51DED86}" destId="{9486A4BE-EDF1-4119-918C-9FFBF715FE4E}" srcOrd="8" destOrd="0" presId="urn:microsoft.com/office/officeart/2005/8/layout/hProcess7"/>
    <dgm:cxn modelId="{362A6B99-D107-4654-B935-C47B60CBC92D}" type="presParOf" srcId="{9486A4BE-EDF1-4119-918C-9FFBF715FE4E}" destId="{2232A6F4-C8EF-4230-9AB6-1DF2952AAB74}" srcOrd="0" destOrd="0" presId="urn:microsoft.com/office/officeart/2005/8/layout/hProcess7"/>
    <dgm:cxn modelId="{C9430797-7D98-4266-9243-0ED11649131E}" type="presParOf" srcId="{9486A4BE-EDF1-4119-918C-9FFBF715FE4E}" destId="{C612DC20-D055-4731-AC51-13BE3006DB97}" srcOrd="1" destOrd="0" presId="urn:microsoft.com/office/officeart/2005/8/layout/hProcess7"/>
    <dgm:cxn modelId="{7E45F395-E0FB-4EFE-8725-C386109763BD}" type="presParOf" srcId="{9486A4BE-EDF1-4119-918C-9FFBF715FE4E}" destId="{4507454F-5988-463C-B6BE-8C6756CE017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B5FD5-6787-4CDA-89A5-C4D04E30AA28}">
      <dsp:nvSpPr>
        <dsp:cNvPr id="0" name=""/>
        <dsp:cNvSpPr/>
      </dsp:nvSpPr>
      <dsp:spPr>
        <a:xfrm>
          <a:off x="623" y="448517"/>
          <a:ext cx="2681937" cy="3218325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5C</a:t>
          </a:r>
          <a:endParaRPr lang="en-US" sz="2400" kern="1200" dirty="0"/>
        </a:p>
      </dsp:txBody>
      <dsp:txXfrm rot="16200000">
        <a:off x="-1050696" y="1499836"/>
        <a:ext cx="2639026" cy="536387"/>
      </dsp:txXfrm>
    </dsp:sp>
    <dsp:sp modelId="{569C5CA9-4783-4D36-BC9A-36F478EBA0B7}">
      <dsp:nvSpPr>
        <dsp:cNvPr id="0" name=""/>
        <dsp:cNvSpPr/>
      </dsp:nvSpPr>
      <dsp:spPr>
        <a:xfrm>
          <a:off x="537010" y="448517"/>
          <a:ext cx="1998043" cy="3218325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Customer</a:t>
          </a:r>
          <a:endParaRPr lang="en-US" sz="2300" kern="1200" noProof="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Company</a:t>
          </a:r>
          <a:endParaRPr lang="en-US" sz="2300" kern="1200" noProof="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Context</a:t>
          </a:r>
          <a:endParaRPr lang="en-US" sz="2300" kern="1200" noProof="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Collaborators</a:t>
          </a:r>
          <a:endParaRPr lang="en-US" sz="2300" kern="1200" noProof="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Competitors</a:t>
          </a:r>
          <a:endParaRPr lang="en-US" sz="2300" kern="1200" noProof="0" dirty="0"/>
        </a:p>
      </dsp:txBody>
      <dsp:txXfrm>
        <a:off x="537010" y="448517"/>
        <a:ext cx="1998043" cy="3218325"/>
      </dsp:txXfrm>
    </dsp:sp>
    <dsp:sp modelId="{9A341F6D-BD03-4BD7-A1C5-05AE19BAF243}">
      <dsp:nvSpPr>
        <dsp:cNvPr id="0" name=""/>
        <dsp:cNvSpPr/>
      </dsp:nvSpPr>
      <dsp:spPr>
        <a:xfrm>
          <a:off x="2776428" y="448517"/>
          <a:ext cx="2681937" cy="3218325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STP</a:t>
          </a:r>
          <a:endParaRPr lang="en-US" sz="2400" kern="1200" dirty="0"/>
        </a:p>
      </dsp:txBody>
      <dsp:txXfrm rot="16200000">
        <a:off x="1725109" y="1499836"/>
        <a:ext cx="2639026" cy="536387"/>
      </dsp:txXfrm>
    </dsp:sp>
    <dsp:sp modelId="{078EBD8C-46E1-4AF7-8F49-3979E7FC3A93}">
      <dsp:nvSpPr>
        <dsp:cNvPr id="0" name=""/>
        <dsp:cNvSpPr/>
      </dsp:nvSpPr>
      <dsp:spPr>
        <a:xfrm rot="5400000">
          <a:off x="2553236" y="3007723"/>
          <a:ext cx="473203" cy="402290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8C5C4-FD25-4436-A85A-4AA3DE8E052D}">
      <dsp:nvSpPr>
        <dsp:cNvPr id="0" name=""/>
        <dsp:cNvSpPr/>
      </dsp:nvSpPr>
      <dsp:spPr>
        <a:xfrm>
          <a:off x="3312816" y="448517"/>
          <a:ext cx="1998043" cy="3218325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Segmentation</a:t>
          </a:r>
          <a:endParaRPr lang="en-US" sz="2300" kern="1200" noProof="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Targeting</a:t>
          </a:r>
          <a:endParaRPr lang="en-US" sz="2300" kern="1200" noProof="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Positioning</a:t>
          </a:r>
          <a:endParaRPr lang="en-US" sz="2300" kern="1200" noProof="0" dirty="0"/>
        </a:p>
      </dsp:txBody>
      <dsp:txXfrm>
        <a:off x="3312816" y="448517"/>
        <a:ext cx="1998043" cy="3218325"/>
      </dsp:txXfrm>
    </dsp:sp>
    <dsp:sp modelId="{2232A6F4-C8EF-4230-9AB6-1DF2952AAB74}">
      <dsp:nvSpPr>
        <dsp:cNvPr id="0" name=""/>
        <dsp:cNvSpPr/>
      </dsp:nvSpPr>
      <dsp:spPr>
        <a:xfrm>
          <a:off x="5552234" y="448517"/>
          <a:ext cx="2681937" cy="3218325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Marketing Mix</a:t>
          </a:r>
          <a:endParaRPr lang="en-US" sz="2400" kern="1200" dirty="0"/>
        </a:p>
      </dsp:txBody>
      <dsp:txXfrm rot="16200000">
        <a:off x="4500914" y="1499836"/>
        <a:ext cx="2639026" cy="536387"/>
      </dsp:txXfrm>
    </dsp:sp>
    <dsp:sp modelId="{3E0182B7-9987-4ED7-880C-60E60CA55C6D}">
      <dsp:nvSpPr>
        <dsp:cNvPr id="0" name=""/>
        <dsp:cNvSpPr/>
      </dsp:nvSpPr>
      <dsp:spPr>
        <a:xfrm rot="5400000">
          <a:off x="5329042" y="3007723"/>
          <a:ext cx="473203" cy="402290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7454F-5988-463C-B6BE-8C6756CE0174}">
      <dsp:nvSpPr>
        <dsp:cNvPr id="0" name=""/>
        <dsp:cNvSpPr/>
      </dsp:nvSpPr>
      <dsp:spPr>
        <a:xfrm>
          <a:off x="6088621" y="448517"/>
          <a:ext cx="1998043" cy="3218325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4P</a:t>
          </a:r>
          <a:endParaRPr lang="en-US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7P</a:t>
          </a:r>
          <a:endParaRPr lang="en-US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4C</a:t>
          </a:r>
          <a:endParaRPr lang="en-US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7C</a:t>
          </a:r>
          <a:endParaRPr lang="en-US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4S</a:t>
          </a:r>
          <a:endParaRPr lang="en-US" sz="2300" kern="1200" dirty="0"/>
        </a:p>
      </dsp:txBody>
      <dsp:txXfrm>
        <a:off x="6088621" y="448517"/>
        <a:ext cx="1998043" cy="3218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FA706-917B-4C44-842D-2C70C4BCA31C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1B12-9869-4F69-A3A3-7581DDD53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83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EC70BE-8BCC-40AF-98D5-104B61B06829}" type="datetimeFigureOut">
              <a:rPr lang="cs-CZ" smtClean="0"/>
              <a:t>15.3.2015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4D230C-F322-4B84-A7FB-DC113C7062E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Marketing Mix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94" tIns="39884" rIns="81194" bIns="39884" numCol="1" anchor="t" anchorCtr="0" compatLnSpc="1">
            <a:prstTxWarp prst="textNoShape">
              <a:avLst/>
            </a:prstTxWarp>
          </a:bodyPr>
          <a:lstStyle/>
          <a:p>
            <a:pPr marL="256402" indent="-256402">
              <a:lnSpc>
                <a:spcPct val="90000"/>
              </a:lnSpc>
            </a:pPr>
            <a:r>
              <a:rPr lang="cs-CZ" altLang="cs-CZ" sz="2200" dirty="0"/>
              <a:t>© Leonard Walletzký</a:t>
            </a:r>
            <a:endParaRPr lang="en-GB" altLang="cs-CZ" sz="2200" dirty="0"/>
          </a:p>
        </p:txBody>
      </p:sp>
    </p:spTree>
    <p:extLst>
      <p:ext uri="{BB962C8B-B14F-4D97-AF65-F5344CB8AC3E}">
        <p14:creationId xmlns:p14="http://schemas.microsoft.com/office/powerpoint/2010/main" val="41160751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u="sng" dirty="0" smtClean="0">
                <a:latin typeface="Arial Rounded MT Bold" pitchFamily="34" charset="0"/>
              </a:rPr>
              <a:t>7P</a:t>
            </a:r>
            <a:endParaRPr lang="en-US" sz="4000" b="1" u="sng" dirty="0">
              <a:latin typeface="Arial Rounded MT Bold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1082675"/>
            <a:ext cx="6629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>
                <a:latin typeface="Arial Rounded MT Bold" pitchFamily="34" charset="0"/>
              </a:rPr>
              <a:t>Physical Appearance</a:t>
            </a:r>
            <a:r>
              <a:rPr lang="cs-CZ" b="1" u="sng" dirty="0" smtClean="0">
                <a:latin typeface="Arial Rounded MT Bold" pitchFamily="34" charset="0"/>
              </a:rPr>
              <a:t> (Evidence)</a:t>
            </a:r>
            <a:endParaRPr lang="en-US" b="1" u="sng" dirty="0" smtClean="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Physical </a:t>
            </a:r>
            <a:r>
              <a:rPr lang="en-US" dirty="0"/>
              <a:t>appearance is the first distinction of a product. A product could be easily recognized by it’s appearance.</a:t>
            </a:r>
          </a:p>
        </p:txBody>
      </p:sp>
      <p:pic>
        <p:nvPicPr>
          <p:cNvPr id="22536" name="Picture 8" descr="cok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3333750" cy="4276725"/>
          </a:xfrm>
          <a:prstGeom prst="rect">
            <a:avLst/>
          </a:prstGeom>
          <a:noFill/>
        </p:spPr>
      </p:pic>
      <p:pic>
        <p:nvPicPr>
          <p:cNvPr id="22537" name="Picture 9" descr="coke-bot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90800"/>
            <a:ext cx="1905000" cy="4038600"/>
          </a:xfrm>
          <a:prstGeom prst="rect">
            <a:avLst/>
          </a:prstGeom>
          <a:noFill/>
        </p:spPr>
      </p:pic>
      <p:sp>
        <p:nvSpPr>
          <p:cNvPr id="22538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019800"/>
            <a:ext cx="6858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7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19200"/>
            <a:ext cx="184150" cy="1189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/>
              <a:t>Process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19200" y="1447800"/>
            <a:ext cx="609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process of the product is essential in marketing. This determines the capability of the product to supply the demand of the consumers.</a:t>
            </a:r>
          </a:p>
        </p:txBody>
      </p:sp>
      <p:pic>
        <p:nvPicPr>
          <p:cNvPr id="23558" name="Picture 6" descr="d_01_p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4629150" cy="327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59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by </a:t>
            </a:r>
            <a:r>
              <a:rPr lang="cs-CZ" dirty="0" err="1"/>
              <a:t>Efthymios</a:t>
            </a:r>
            <a:r>
              <a:rPr lang="cs-CZ" dirty="0"/>
              <a:t> </a:t>
            </a:r>
            <a:r>
              <a:rPr lang="cs-CZ" dirty="0" err="1" smtClean="0"/>
              <a:t>Constantinides</a:t>
            </a:r>
            <a:r>
              <a:rPr lang="cs-CZ" dirty="0" smtClean="0"/>
              <a:t> in 2002</a:t>
            </a:r>
          </a:p>
          <a:p>
            <a:r>
              <a:rPr lang="cs-CZ" dirty="0" err="1" smtClean="0"/>
              <a:t>Oriented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developmnet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web </a:t>
            </a:r>
            <a:r>
              <a:rPr lang="cs-CZ" dirty="0" err="1" smtClean="0"/>
              <a:t>pages</a:t>
            </a:r>
            <a:endParaRPr lang="cs-CZ" dirty="0" smtClean="0"/>
          </a:p>
          <a:p>
            <a:r>
              <a:rPr lang="cs-CZ" dirty="0" err="1" smtClean="0"/>
              <a:t>Reaction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independent IT </a:t>
            </a:r>
            <a:r>
              <a:rPr lang="cs-CZ" dirty="0" err="1" smtClean="0"/>
              <a:t>industry</a:t>
            </a:r>
            <a:endParaRPr lang="cs-CZ" dirty="0" smtClean="0"/>
          </a:p>
          <a:p>
            <a:r>
              <a:rPr lang="cs-CZ" dirty="0" err="1" smtClean="0"/>
              <a:t>Used</a:t>
            </a:r>
            <a:r>
              <a:rPr lang="cs-CZ" dirty="0" smtClean="0"/>
              <a:t> by web and IT </a:t>
            </a:r>
            <a:r>
              <a:rPr lang="cs-CZ" dirty="0" err="1" smtClean="0"/>
              <a:t>oriented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endParaRPr lang="cs-CZ" dirty="0" smtClean="0"/>
          </a:p>
          <a:p>
            <a:r>
              <a:rPr lang="cs-CZ" dirty="0" err="1" smtClean="0"/>
              <a:t>Using</a:t>
            </a:r>
            <a:r>
              <a:rPr lang="cs-CZ" dirty="0" smtClean="0"/>
              <a:t> 4S</a:t>
            </a:r>
          </a:p>
          <a:p>
            <a:pPr marL="109728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 marketing mix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75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71608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market?</a:t>
            </a:r>
          </a:p>
          <a:p>
            <a:r>
              <a:rPr lang="cs-CZ" dirty="0" err="1" smtClean="0"/>
              <a:t>Who</a:t>
            </a:r>
            <a:r>
              <a:rPr lang="cs-CZ" dirty="0" smtClean="0"/>
              <a:t> are </a:t>
            </a:r>
            <a:r>
              <a:rPr lang="cs-CZ" dirty="0" err="1" smtClean="0"/>
              <a:t>potencial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roles</a:t>
            </a:r>
            <a:r>
              <a:rPr lang="cs-CZ" dirty="0" smtClean="0"/>
              <a:t> on web?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Scope</a:t>
            </a:r>
            <a:endParaRPr lang="cs-CZ" dirty="0"/>
          </a:p>
        </p:txBody>
      </p:sp>
      <p:sp>
        <p:nvSpPr>
          <p:cNvPr id="4" name="AutoShape 2" descr="Výsledek obrázku pro customer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619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16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43616"/>
          </a:xfrm>
        </p:spPr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expect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web?</a:t>
            </a:r>
          </a:p>
          <a:p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use </a:t>
            </a:r>
            <a:r>
              <a:rPr lang="cs-CZ" dirty="0" err="1" smtClean="0"/>
              <a:t>the</a:t>
            </a:r>
            <a:r>
              <a:rPr lang="cs-CZ" dirty="0" smtClean="0"/>
              <a:t> web?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motivate</a:t>
            </a:r>
            <a:r>
              <a:rPr lang="cs-CZ" dirty="0" smtClean="0"/>
              <a:t> to </a:t>
            </a:r>
            <a:r>
              <a:rPr lang="cs-CZ" dirty="0" err="1" smtClean="0"/>
              <a:t>come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Site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4304928" cy="379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5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243816"/>
          </a:xfrm>
        </p:spPr>
        <p:txBody>
          <a:bodyPr/>
          <a:lstStyle/>
          <a:p>
            <a:r>
              <a:rPr lang="cs-CZ" dirty="0" smtClean="0"/>
              <a:t>Relations and influence </a:t>
            </a:r>
            <a:r>
              <a:rPr lang="cs-CZ" dirty="0" err="1" smtClean="0"/>
              <a:t>of</a:t>
            </a:r>
            <a:r>
              <a:rPr lang="cs-CZ" dirty="0" smtClean="0"/>
              <a:t> 3 </a:t>
            </a:r>
            <a:r>
              <a:rPr lang="cs-CZ" dirty="0" err="1" smtClean="0"/>
              <a:t>pillars</a:t>
            </a:r>
            <a:endParaRPr lang="cs-CZ" dirty="0" smtClean="0"/>
          </a:p>
          <a:p>
            <a:pPr lvl="1"/>
            <a:r>
              <a:rPr lang="cs-CZ" dirty="0" err="1" smtClean="0"/>
              <a:t>Integration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global</a:t>
            </a:r>
            <a:r>
              <a:rPr lang="cs-CZ" dirty="0" smtClean="0"/>
              <a:t> marketing </a:t>
            </a:r>
            <a:r>
              <a:rPr lang="cs-CZ" dirty="0" err="1" smtClean="0"/>
              <a:t>strategy</a:t>
            </a:r>
            <a:r>
              <a:rPr lang="cs-CZ" dirty="0" smtClean="0"/>
              <a:t> and </a:t>
            </a:r>
            <a:r>
              <a:rPr lang="cs-CZ" dirty="0" err="1" smtClean="0"/>
              <a:t>activities</a:t>
            </a:r>
            <a:endParaRPr lang="cs-CZ" dirty="0" smtClean="0"/>
          </a:p>
          <a:p>
            <a:pPr lvl="1"/>
            <a:r>
              <a:rPr lang="cs-CZ" dirty="0" err="1" smtClean="0"/>
              <a:t>Integration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web </a:t>
            </a:r>
            <a:r>
              <a:rPr lang="cs-CZ" dirty="0" err="1" smtClean="0"/>
              <a:t>pages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procesess</a:t>
            </a:r>
            <a:r>
              <a:rPr lang="cs-CZ" dirty="0" smtClean="0"/>
              <a:t> and </a:t>
            </a:r>
            <a:r>
              <a:rPr lang="cs-CZ" dirty="0" err="1" smtClean="0"/>
              <a:t>connection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 (CRM, ERP…)</a:t>
            </a:r>
          </a:p>
          <a:p>
            <a:pPr lvl="1"/>
            <a:r>
              <a:rPr lang="cs-CZ" dirty="0" err="1" smtClean="0"/>
              <a:t>Integration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thirsd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 (Google </a:t>
            </a:r>
            <a:r>
              <a:rPr lang="cs-CZ" dirty="0" err="1" smtClean="0"/>
              <a:t>analytics</a:t>
            </a:r>
            <a:r>
              <a:rPr lang="cs-CZ" dirty="0" smtClean="0"/>
              <a:t>….)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Synergy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2121024" cy="212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05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87632"/>
          </a:xfrm>
        </p:spPr>
        <p:txBody>
          <a:bodyPr/>
          <a:lstStyle/>
          <a:p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circumstances</a:t>
            </a:r>
            <a:endParaRPr lang="cs-CZ" dirty="0" smtClean="0"/>
          </a:p>
          <a:p>
            <a:r>
              <a:rPr lang="cs-CZ" dirty="0" err="1" smtClean="0"/>
              <a:t>Administration</a:t>
            </a:r>
            <a:endParaRPr lang="cs-CZ" dirty="0" smtClean="0"/>
          </a:p>
          <a:p>
            <a:r>
              <a:rPr lang="cs-CZ" dirty="0" err="1" smtClean="0"/>
              <a:t>Used</a:t>
            </a:r>
            <a:r>
              <a:rPr lang="cs-CZ" dirty="0" smtClean="0"/>
              <a:t> technology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System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638178" cy="348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307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customer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err="1" smtClean="0"/>
              <a:t>Focused</a:t>
            </a:r>
            <a:r>
              <a:rPr lang="cs-CZ" dirty="0" smtClean="0"/>
              <a:t> to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satisfaction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err="1" smtClean="0"/>
              <a:t>Developed</a:t>
            </a:r>
            <a:r>
              <a:rPr lang="cs-CZ" dirty="0" smtClean="0"/>
              <a:t> by Robert F. </a:t>
            </a:r>
            <a:r>
              <a:rPr lang="cs-CZ" dirty="0" err="1" smtClean="0"/>
              <a:t>Lauterborn</a:t>
            </a:r>
            <a:r>
              <a:rPr lang="cs-CZ" dirty="0" smtClean="0"/>
              <a:t> in 1990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Similarities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4P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r>
              <a:rPr lang="cs-CZ" dirty="0" smtClean="0"/>
              <a:t> marketing mix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878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4P and 4C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Product oriented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Service oriented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Product</a:t>
            </a:r>
          </a:p>
          <a:p>
            <a:r>
              <a:rPr lang="en-GB" dirty="0" smtClean="0"/>
              <a:t>Price</a:t>
            </a:r>
          </a:p>
          <a:p>
            <a:r>
              <a:rPr lang="en-GB" dirty="0" smtClean="0"/>
              <a:t>Placement</a:t>
            </a:r>
          </a:p>
          <a:p>
            <a:r>
              <a:rPr lang="en-GB" dirty="0" smtClean="0"/>
              <a:t>Promotion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Customer</a:t>
            </a:r>
          </a:p>
          <a:p>
            <a:r>
              <a:rPr lang="en-GB" dirty="0" smtClean="0"/>
              <a:t>Costs</a:t>
            </a:r>
          </a:p>
          <a:p>
            <a:r>
              <a:rPr lang="en-GB" dirty="0" smtClean="0"/>
              <a:t>Convenience</a:t>
            </a:r>
          </a:p>
          <a:p>
            <a:r>
              <a:rPr lang="en-GB" dirty="0" smtClean="0"/>
              <a:t>Communication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96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55584"/>
          </a:xfrm>
        </p:spPr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customer´s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customer´s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?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3810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7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553839"/>
              </p:ext>
            </p:extLst>
          </p:nvPr>
        </p:nvGraphicFramePr>
        <p:xfrm>
          <a:off x="720149" y="2017059"/>
          <a:ext cx="8234795" cy="411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lIns="91418" tIns="45709" rIns="91418" bIns="45709"/>
          <a:lstStyle/>
          <a:p>
            <a:pPr>
              <a:defRPr/>
            </a:pPr>
            <a:r>
              <a:rPr lang="en-GB" dirty="0" err="1" smtClean="0"/>
              <a:t>Název</a:t>
            </a:r>
            <a:r>
              <a:rPr lang="en-GB" dirty="0" smtClean="0"/>
              <a:t> </a:t>
            </a:r>
            <a:r>
              <a:rPr lang="en-GB" dirty="0" err="1" smtClean="0"/>
              <a:t>prezentace</a:t>
            </a:r>
            <a:r>
              <a:rPr lang="en-GB" dirty="0" smtClean="0"/>
              <a:t> v </a:t>
            </a:r>
            <a:r>
              <a:rPr lang="en-GB" dirty="0" err="1" smtClean="0"/>
              <a:t>zápatí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18" tIns="45709" rIns="91418" bIns="45709"/>
          <a:lstStyle/>
          <a:p>
            <a:pPr>
              <a:defRPr/>
            </a:pPr>
            <a:fld id="{B31CF0E5-202A-401F-9120-99C6609D78E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smtClean="0"/>
              <a:t>Marketing framework</a:t>
            </a:r>
          </a:p>
        </p:txBody>
      </p:sp>
    </p:spTree>
    <p:extLst>
      <p:ext uri="{BB962C8B-B14F-4D97-AF65-F5344CB8AC3E}">
        <p14:creationId xmlns:p14="http://schemas.microsoft.com/office/powerpoint/2010/main" val="2479396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43616"/>
          </a:xfrm>
        </p:spPr>
        <p:txBody>
          <a:bodyPr/>
          <a:lstStyle/>
          <a:p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customer´s</a:t>
            </a:r>
            <a:r>
              <a:rPr lang="cs-CZ" dirty="0" smtClean="0"/>
              <a:t> </a:t>
            </a:r>
            <a:r>
              <a:rPr lang="cs-CZ" dirty="0" err="1" smtClean="0"/>
              <a:t>site</a:t>
            </a:r>
            <a:r>
              <a:rPr lang="cs-CZ" dirty="0" smtClean="0"/>
              <a:t>!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invest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/</a:t>
            </a:r>
            <a:r>
              <a:rPr lang="cs-CZ" dirty="0" err="1" smtClean="0"/>
              <a:t>service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715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18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659640"/>
          </a:xfrm>
        </p:spPr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feel</a:t>
            </a:r>
            <a:r>
              <a:rPr lang="cs-CZ" dirty="0" smtClean="0"/>
              <a:t> </a:t>
            </a:r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purchasing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his </a:t>
            </a:r>
            <a:r>
              <a:rPr lang="cs-CZ" dirty="0" err="1" smtClean="0"/>
              <a:t>motivation</a:t>
            </a:r>
            <a:r>
              <a:rPr lang="cs-CZ" dirty="0" smtClean="0"/>
              <a:t> to </a:t>
            </a:r>
            <a:r>
              <a:rPr lang="cs-CZ" dirty="0" err="1" smtClean="0"/>
              <a:t>buy</a:t>
            </a:r>
            <a:r>
              <a:rPr lang="cs-CZ" dirty="0" smtClean="0"/>
              <a:t> / </a:t>
            </a:r>
            <a:r>
              <a:rPr lang="cs-CZ" dirty="0" err="1" smtClean="0"/>
              <a:t>come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Convenience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5009034" cy="334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848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235704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How</a:t>
            </a:r>
            <a:r>
              <a:rPr lang="cs-CZ" dirty="0" smtClean="0"/>
              <a:t> do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want</a:t>
            </a:r>
            <a:r>
              <a:rPr lang="cs-CZ" dirty="0" smtClean="0"/>
              <a:t> to </a:t>
            </a:r>
            <a:r>
              <a:rPr lang="cs-CZ" dirty="0" err="1" smtClean="0"/>
              <a:t>promote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do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feedback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stakeholders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do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involve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Communication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5"/>
          <a:stretch/>
        </p:blipFill>
        <p:spPr bwMode="auto">
          <a:xfrm>
            <a:off x="3275856" y="3564467"/>
            <a:ext cx="5422826" cy="253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58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232248"/>
          </a:xfrm>
        </p:spPr>
        <p:txBody>
          <a:bodyPr/>
          <a:lstStyle/>
          <a:p>
            <a:r>
              <a:rPr lang="cs-CZ" dirty="0" err="1" smtClean="0"/>
              <a:t>Based</a:t>
            </a:r>
            <a:r>
              <a:rPr lang="cs-CZ" dirty="0" smtClean="0"/>
              <a:t> on 7P and 4S,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Science </a:t>
            </a:r>
            <a:r>
              <a:rPr lang="cs-CZ" dirty="0" err="1" smtClean="0"/>
              <a:t>experiences</a:t>
            </a:r>
            <a:endParaRPr lang="cs-CZ" dirty="0" smtClean="0"/>
          </a:p>
          <a:p>
            <a:r>
              <a:rPr lang="cs-CZ" dirty="0" err="1" smtClean="0"/>
              <a:t>Published</a:t>
            </a:r>
            <a:r>
              <a:rPr lang="cs-CZ" dirty="0" smtClean="0"/>
              <a:t> in 2014 by Leonard Walletzký</a:t>
            </a:r>
          </a:p>
          <a:p>
            <a:r>
              <a:rPr lang="cs-CZ" dirty="0" err="1" smtClean="0"/>
              <a:t>Adds</a:t>
            </a:r>
            <a:r>
              <a:rPr lang="cs-CZ" dirty="0" smtClean="0"/>
              <a:t> 3C more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Service</a:t>
            </a:r>
            <a:r>
              <a:rPr lang="cs-CZ" dirty="0" smtClean="0"/>
              <a:t> Science </a:t>
            </a:r>
            <a:r>
              <a:rPr lang="cs-CZ" dirty="0" err="1" smtClean="0"/>
              <a:t>Enlargering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4C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9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Reaction</a:t>
            </a:r>
            <a:r>
              <a:rPr lang="cs-CZ" dirty="0" smtClean="0"/>
              <a:t> to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Networks</a:t>
            </a:r>
            <a:r>
              <a:rPr lang="cs-CZ" dirty="0" smtClean="0"/>
              <a:t> popularity (</a:t>
            </a:r>
            <a:r>
              <a:rPr lang="cs-CZ" dirty="0" err="1" smtClean="0"/>
              <a:t>Facebook</a:t>
            </a:r>
            <a:r>
              <a:rPr lang="cs-CZ" dirty="0" smtClean="0"/>
              <a:t>, </a:t>
            </a:r>
            <a:r>
              <a:rPr lang="cs-CZ" dirty="0" err="1" smtClean="0"/>
              <a:t>Linked</a:t>
            </a:r>
            <a:r>
              <a:rPr lang="cs-CZ" dirty="0" smtClean="0"/>
              <a:t> Inn)</a:t>
            </a:r>
          </a:p>
          <a:p>
            <a:r>
              <a:rPr lang="cs-CZ" dirty="0" err="1" smtClean="0"/>
              <a:t>Consists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Community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69508"/>
            <a:ext cx="4536504" cy="302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224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659640"/>
          </a:xfrm>
        </p:spPr>
        <p:txBody>
          <a:bodyPr/>
          <a:lstStyle/>
          <a:p>
            <a:r>
              <a:rPr lang="cs-CZ" dirty="0" err="1" smtClean="0"/>
              <a:t>Excluded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 smtClean="0"/>
          </a:p>
          <a:p>
            <a:r>
              <a:rPr lang="cs-CZ" dirty="0" err="1" smtClean="0"/>
              <a:t>Defining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channels</a:t>
            </a:r>
            <a:r>
              <a:rPr lang="cs-CZ" dirty="0" smtClean="0"/>
              <a:t> (IT </a:t>
            </a:r>
            <a:r>
              <a:rPr lang="cs-CZ" dirty="0" err="1" smtClean="0"/>
              <a:t>or</a:t>
            </a:r>
            <a:r>
              <a:rPr lang="cs-CZ" dirty="0" smtClean="0"/>
              <a:t> non IT) to </a:t>
            </a:r>
            <a:r>
              <a:rPr lang="cs-CZ" dirty="0" err="1" smtClean="0"/>
              <a:t>distribute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and </a:t>
            </a:r>
            <a:r>
              <a:rPr lang="cs-CZ" dirty="0" err="1" smtClean="0"/>
              <a:t>products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Chanels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4479731" cy="315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669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19680"/>
          </a:xfrm>
        </p:spPr>
        <p:txBody>
          <a:bodyPr>
            <a:norm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proposition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/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participates</a:t>
            </a:r>
            <a:r>
              <a:rPr lang="cs-CZ" dirty="0" smtClean="0"/>
              <a:t> on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Co-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265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Marketing mix</a:t>
            </a:r>
          </a:p>
          <a:p>
            <a:r>
              <a:rPr lang="cs-CZ" dirty="0" smtClean="0"/>
              <a:t>4P – basic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endParaRPr lang="cs-CZ" dirty="0" smtClean="0"/>
          </a:p>
          <a:p>
            <a:r>
              <a:rPr lang="cs-CZ" dirty="0" smtClean="0"/>
              <a:t>5P and 7P – </a:t>
            </a:r>
            <a:r>
              <a:rPr lang="cs-CZ" dirty="0" err="1" smtClean="0"/>
              <a:t>enlargening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r>
              <a:rPr lang="cs-CZ" dirty="0" smtClean="0"/>
              <a:t> marketing</a:t>
            </a:r>
          </a:p>
          <a:p>
            <a:r>
              <a:rPr lang="cs-CZ" dirty="0" smtClean="0"/>
              <a:t>4S – web </a:t>
            </a:r>
            <a:r>
              <a:rPr lang="cs-CZ" dirty="0" err="1" smtClean="0"/>
              <a:t>oriented</a:t>
            </a:r>
            <a:r>
              <a:rPr lang="cs-CZ" dirty="0" smtClean="0"/>
              <a:t> marketing mix</a:t>
            </a:r>
          </a:p>
          <a:p>
            <a:r>
              <a:rPr lang="cs-CZ" dirty="0" smtClean="0"/>
              <a:t>4C –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r>
              <a:rPr lang="cs-CZ" dirty="0" smtClean="0"/>
              <a:t> marketing mix</a:t>
            </a:r>
          </a:p>
          <a:p>
            <a:r>
              <a:rPr lang="cs-CZ" dirty="0" smtClean="0"/>
              <a:t>7C – </a:t>
            </a:r>
            <a:r>
              <a:rPr lang="cs-CZ" dirty="0" err="1" smtClean="0"/>
              <a:t>service</a:t>
            </a:r>
            <a:r>
              <a:rPr lang="cs-CZ" dirty="0" smtClean="0"/>
              <a:t> science marketing mix</a:t>
            </a:r>
          </a:p>
          <a:p>
            <a:r>
              <a:rPr lang="cs-CZ" dirty="0" smtClean="0"/>
              <a:t>On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r>
              <a:rPr lang="cs-CZ" dirty="0" smtClean="0"/>
              <a:t> – Marketing </a:t>
            </a:r>
            <a:r>
              <a:rPr lang="cs-CZ" dirty="0" err="1" smtClean="0"/>
              <a:t>strategy</a:t>
            </a:r>
            <a:r>
              <a:rPr lang="cs-CZ" dirty="0" smtClean="0"/>
              <a:t> case </a:t>
            </a:r>
            <a:r>
              <a:rPr lang="cs-CZ" dirty="0" err="1" smtClean="0"/>
              <a:t>studies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08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Marketing Mix is one of two interrelated components of strategy</a:t>
            </a:r>
          </a:p>
          <a:p>
            <a:r>
              <a:rPr lang="en-US" dirty="0"/>
              <a:t>The Marketing </a:t>
            </a:r>
            <a:r>
              <a:rPr lang="en-US" dirty="0" smtClean="0"/>
              <a:t>Mix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set of controllable and interrelated variables </a:t>
            </a:r>
            <a:r>
              <a:rPr lang="en-US" dirty="0" smtClean="0"/>
              <a:t>that </a:t>
            </a:r>
            <a:r>
              <a:rPr lang="en-US" dirty="0"/>
              <a:t>a company assembles to satisfy a target group better than it’s competitor.</a:t>
            </a:r>
          </a:p>
          <a:p>
            <a:r>
              <a:rPr lang="en-US" dirty="0"/>
              <a:t>Marketing Mix strategy is choosing and implementing the best possible course of action to attain the organization’s long-term objectives and gain competitive edge.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marketing mix?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7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 err="1" smtClean="0"/>
              <a:t>Oriented</a:t>
            </a:r>
            <a:r>
              <a:rPr lang="cs-CZ" dirty="0" smtClean="0"/>
              <a:t> on </a:t>
            </a:r>
            <a:r>
              <a:rPr lang="cs-CZ" dirty="0" err="1" smtClean="0"/>
              <a:t>product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err="1" smtClean="0"/>
              <a:t>Developed</a:t>
            </a:r>
            <a:r>
              <a:rPr lang="cs-CZ" dirty="0" smtClean="0"/>
              <a:t> by E. </a:t>
            </a:r>
            <a:r>
              <a:rPr lang="cs-CZ" dirty="0" err="1" smtClean="0"/>
              <a:t>Jerome</a:t>
            </a:r>
            <a:r>
              <a:rPr lang="cs-CZ" dirty="0" smtClean="0"/>
              <a:t> </a:t>
            </a:r>
            <a:r>
              <a:rPr lang="cs-CZ" dirty="0" err="1" smtClean="0"/>
              <a:t>McCarthy</a:t>
            </a:r>
            <a:r>
              <a:rPr lang="cs-CZ" dirty="0" smtClean="0"/>
              <a:t> in 1960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Used</a:t>
            </a:r>
            <a:r>
              <a:rPr lang="cs-CZ" dirty="0" smtClean="0"/>
              <a:t> in many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today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dirty="0" err="1" smtClean="0"/>
              <a:t>Strictly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difficult</a:t>
            </a:r>
            <a:r>
              <a:rPr lang="cs-CZ" dirty="0" smtClean="0"/>
              <a:t> to use </a:t>
            </a:r>
            <a:r>
              <a:rPr lang="cs-CZ" dirty="0" err="1" smtClean="0"/>
              <a:t>it</a:t>
            </a:r>
            <a:r>
              <a:rPr lang="cs-CZ" dirty="0" smtClean="0"/>
              <a:t> in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4P – basic marketing mix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38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0" y="228600"/>
            <a:ext cx="92979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800">
              <a:latin typeface="Calibri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 Rounded MT Bold" pitchFamily="34" charset="0"/>
              </a:rPr>
              <a:t>Product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0" y="1600200"/>
            <a:ext cx="556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To satisfy the needs and wants of the target market.</a:t>
            </a:r>
          </a:p>
        </p:txBody>
      </p:sp>
      <p:pic>
        <p:nvPicPr>
          <p:cNvPr id="17413" name="Picture 5" descr="title-products"/>
          <p:cNvPicPr>
            <a:picLocks noChangeAspect="1" noChangeArrowheads="1"/>
          </p:cNvPicPr>
          <p:nvPr/>
        </p:nvPicPr>
        <p:blipFill rotWithShape="1">
          <a:blip r:embed="rId3" cstate="print"/>
          <a:srcRect b="8821"/>
          <a:stretch/>
        </p:blipFill>
        <p:spPr bwMode="auto">
          <a:xfrm>
            <a:off x="1066800" y="2667000"/>
            <a:ext cx="6324600" cy="3386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63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800">
              <a:latin typeface="Calibri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 Rounded MT Bold" pitchFamily="34" charset="0"/>
              </a:rPr>
              <a:t>Price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28800" y="1447800"/>
            <a:ext cx="533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To make the product affordable to the target market and reflect the value of benefits provided.</a:t>
            </a:r>
          </a:p>
        </p:txBody>
      </p:sp>
      <p:pic>
        <p:nvPicPr>
          <p:cNvPr id="20487" name="Picture 7" descr="right_pr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43200"/>
            <a:ext cx="508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20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624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 Rounded MT Bold" pitchFamily="34" charset="0"/>
              </a:rPr>
              <a:t>Place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0" y="16764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47800" y="1524000"/>
            <a:ext cx="571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To make the product conveniently available to the target market consistent with their purchasing pattern.</a:t>
            </a:r>
          </a:p>
        </p:txBody>
      </p:sp>
      <p:pic>
        <p:nvPicPr>
          <p:cNvPr id="18438" name="Picture 6" descr="supermark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3886200" cy="2914650"/>
          </a:xfrm>
          <a:prstGeom prst="rect">
            <a:avLst/>
          </a:prstGeom>
          <a:noFill/>
        </p:spPr>
      </p:pic>
      <p:pic>
        <p:nvPicPr>
          <p:cNvPr id="18439" name="Picture 7" descr="250px-MercadodeSanJuandeDi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743200"/>
            <a:ext cx="3697288" cy="2470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21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85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 Rounded MT Bold" pitchFamily="34" charset="0"/>
              </a:rPr>
              <a:t>Promotions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00200" y="1295400"/>
            <a:ext cx="55626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To build and improve consumer demand. Promotions has four components called the Promotions Mix as follows: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Advertising – to effectively inform and persuade the target market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Public Relations – to offer a positive image of the company and the brand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Selling – to get the customers buy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Sales Promotions – to convince customers to buy immediately</a:t>
            </a:r>
          </a:p>
        </p:txBody>
      </p:sp>
      <p:pic>
        <p:nvPicPr>
          <p:cNvPr id="19462" name="Picture 6" descr="dental-product-promotions-1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981200" cy="2971800"/>
          </a:xfrm>
          <a:prstGeom prst="rect">
            <a:avLst/>
          </a:prstGeom>
          <a:noFill/>
        </p:spPr>
      </p:pic>
      <p:pic>
        <p:nvPicPr>
          <p:cNvPr id="19463" name="Picture 7" descr="price-promo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1600200" cy="1595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04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u="sng" dirty="0" smtClean="0"/>
              <a:t>5P</a:t>
            </a:r>
            <a:endParaRPr lang="en-US" sz="4000" b="1" u="sng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392312" y="870972"/>
            <a:ext cx="6019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/>
              <a:t>People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They </a:t>
            </a:r>
            <a:r>
              <a:rPr lang="en-US" dirty="0"/>
              <a:t>are the target consumers of the company. They are the ones who are the </a:t>
            </a:r>
            <a:r>
              <a:rPr lang="en-US" dirty="0" smtClean="0"/>
              <a:t>consumers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sell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endParaRPr lang="cs-CZ" dirty="0" smtClean="0"/>
          </a:p>
        </p:txBody>
      </p:sp>
      <p:pic>
        <p:nvPicPr>
          <p:cNvPr id="21511" name="Picture 7" descr="vision_peo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09800"/>
            <a:ext cx="3798888" cy="436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21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</TotalTime>
  <Words>682</Words>
  <Application>Microsoft Office PowerPoint</Application>
  <PresentationFormat>Předvádění na obrazovce (4:3)</PresentationFormat>
  <Paragraphs>128</Paragraphs>
  <Slides>27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Shluk</vt:lpstr>
      <vt:lpstr>Marketing Mix </vt:lpstr>
      <vt:lpstr>Marketing framework</vt:lpstr>
      <vt:lpstr>What is marketing mix?</vt:lpstr>
      <vt:lpstr>4P – basic marketing mix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Web marketing mix</vt:lpstr>
      <vt:lpstr>Scope</vt:lpstr>
      <vt:lpstr>Site</vt:lpstr>
      <vt:lpstr>Synergy</vt:lpstr>
      <vt:lpstr>System</vt:lpstr>
      <vt:lpstr>Service oriented marketing mix</vt:lpstr>
      <vt:lpstr>4P and 4C</vt:lpstr>
      <vt:lpstr>Customer</vt:lpstr>
      <vt:lpstr>Costs</vt:lpstr>
      <vt:lpstr>Convenience</vt:lpstr>
      <vt:lpstr>Communication</vt:lpstr>
      <vt:lpstr>Service Science Enlargering of 4C</vt:lpstr>
      <vt:lpstr>Community</vt:lpstr>
      <vt:lpstr>Chanels</vt:lpstr>
      <vt:lpstr>Co-creation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Segmentation, Targeting, and Positioning</dc:title>
  <dc:creator>Leonard</dc:creator>
  <cp:lastModifiedBy>Leonard</cp:lastModifiedBy>
  <cp:revision>8</cp:revision>
  <dcterms:created xsi:type="dcterms:W3CDTF">2015-03-15T20:25:17Z</dcterms:created>
  <dcterms:modified xsi:type="dcterms:W3CDTF">2015-03-15T21:40:11Z</dcterms:modified>
</cp:coreProperties>
</file>