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  <p:sldMasterId id="2147483688" r:id="rId2"/>
    <p:sldMasterId id="2147483689" r:id="rId3"/>
    <p:sldMasterId id="2147483690" r:id="rId4"/>
    <p:sldMasterId id="2147483691" r:id="rId5"/>
    <p:sldMasterId id="2147483692" r:id="rId6"/>
  </p:sldMasterIdLst>
  <p:notesMasterIdLst>
    <p:notesMasterId r:id="rId47"/>
  </p:notesMasterIdLst>
  <p:handoutMasterIdLst>
    <p:handoutMasterId r:id="rId48"/>
  </p:handoutMasterIdLst>
  <p:sldIdLst>
    <p:sldId id="256" r:id="rId7"/>
    <p:sldId id="257" r:id="rId8"/>
    <p:sldId id="263" r:id="rId9"/>
    <p:sldId id="264" r:id="rId10"/>
    <p:sldId id="29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59" r:id="rId26"/>
    <p:sldId id="258" r:id="rId27"/>
    <p:sldId id="260" r:id="rId28"/>
    <p:sldId id="261" r:id="rId29"/>
    <p:sldId id="262" r:id="rId30"/>
    <p:sldId id="294" r:id="rId31"/>
    <p:sldId id="29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</p:sldIdLst>
  <p:sldSz cx="9144000" cy="6858000" type="screen4x3"/>
  <p:notesSz cx="6858000" cy="9144000"/>
  <p:custDataLst>
    <p:tags r:id="rId49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9616CD-6AD0-4118-A240-352CA5C07BAB}">
  <a:tblStyle styleId="{689616CD-6AD0-4118-A240-352CA5C07BA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3174" y="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346B8-2032-4040-ACC0-AAAF6C216301}" type="datetimeFigureOut">
              <a:rPr lang="fr-FR" smtClean="0"/>
              <a:t>29/04/2016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6881-2560-4E15-8D1D-85328CF8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3630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2772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Shape 132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9" name="Shape 1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0" name="Shape 1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Shape 13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6" name="Shape 1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7" name="Shape 13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Shape 140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3" name="Shape 1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1" name="Shape 1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Shape 141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7" name="Shape 1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8" name="Shape 14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2" name="Shape 1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1" name="Shape 1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4" name="Shape 1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1" name="Shape 1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2" name="Shape 1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3" name="Shape 14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0" name="Shape 1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1" name="Shape 1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8" name="Shape 1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6" name="Shape 1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Shape 14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3" name="Shape 1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1" name="Shape 1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8" name="Shape 1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8" name="Shape 1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6" name="Shape 1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0" name="Shape 1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7" name="Shape 1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6" name="Shape 1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7" name="Shape 15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2" name="Shape 1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3" name="Shape 15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Shape 157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0" name="Shape 1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1" name="Shape 15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6" name="Shape 1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3" name="Shape 1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4" name="Shape 1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5" name="Shape 1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2" name="Shape 1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3" name="Shape 1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4" name="Shape 1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5" name="Shape 12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2" name="Shape 1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3" name="Shape 13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828800" y="1828800"/>
            <a:ext cx="693419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9341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9" name="Shape 5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40" name="Shape 74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47" name="Shape 7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8" name="Shape 7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49" name="Shape 7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3" name="Shape 75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54" name="Shape 75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58" name="Shape 75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9" name="Shape 75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60" name="Shape 76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5" name="Shape 765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66" name="Shape 76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9" name="Shape 7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73" name="Shape 77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9" name="Shape 77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80" name="Shape 78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84" name="Shape 78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7" name="Shape 78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8" name="Shape 78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89" name="Shape 78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93" name="Shape 7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4" name="Shape 79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95" name="Shape 79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6" name="Shape 79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7" name="Shape 79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798" name="Shape 79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2" name="Shape 802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805" name="Shape 80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0" name="Shape 81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3" name="Shape 973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975" name="Shape 97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6" name="Shape 97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977" name="Shape 97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ctrTitle"/>
          </p:nvPr>
        </p:nvSpPr>
        <p:spPr>
          <a:xfrm>
            <a:off x="1828800" y="1828800"/>
            <a:ext cx="693419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6" name="Shape 1076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9341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7" name="Shape 1077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8" name="Shape 107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1079" name="Shape 1079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Masaryk U Brno 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0849-D19B-42B4-9DEA-76F6087195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-19049"/>
            <a:ext cx="9143999" cy="6877049"/>
            <a:chOff x="0" y="-19049"/>
            <a:chExt cx="9143999" cy="6877049"/>
          </a:xfrm>
        </p:grpSpPr>
        <p:sp>
          <p:nvSpPr>
            <p:cNvPr id="10" name="Shape 10"/>
            <p:cNvSpPr txBox="1"/>
            <p:nvPr/>
          </p:nvSpPr>
          <p:spPr>
            <a:xfrm>
              <a:off x="1752600" y="1600200"/>
              <a:ext cx="7391399" cy="5257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1" name="Shape 11"/>
            <p:cNvGrpSpPr/>
            <p:nvPr/>
          </p:nvGrpSpPr>
          <p:grpSpPr>
            <a:xfrm>
              <a:off x="0" y="-19049"/>
              <a:ext cx="9143999" cy="1658936"/>
              <a:chOff x="0" y="-14286"/>
              <a:chExt cx="9143999" cy="1658936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6350"/>
                <a:ext cx="9143999" cy="1638299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3" name="Shape 13"/>
              <p:cNvGrpSpPr/>
              <p:nvPr/>
            </p:nvGrpSpPr>
            <p:grpSpPr>
              <a:xfrm>
                <a:off x="528637" y="-14286"/>
                <a:ext cx="8216900" cy="1657349"/>
                <a:chOff x="528637" y="-14286"/>
                <a:chExt cx="8216900" cy="1657349"/>
              </a:xfrm>
            </p:grpSpPr>
            <p:sp>
              <p:nvSpPr>
                <p:cNvPr id="14" name="Shape 14"/>
                <p:cNvSpPr/>
                <p:nvPr/>
              </p:nvSpPr>
              <p:spPr>
                <a:xfrm>
                  <a:off x="5127625" y="1506537"/>
                  <a:ext cx="26986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5407025" y="1611312"/>
                  <a:ext cx="33337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" name="Shape 16"/>
                <p:cNvSpPr/>
                <p:nvPr/>
              </p:nvSpPr>
              <p:spPr>
                <a:xfrm>
                  <a:off x="4618037" y="1441450"/>
                  <a:ext cx="49211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4049712" y="1492250"/>
                  <a:ext cx="39686" cy="19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3878262" y="1514475"/>
                  <a:ext cx="103186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3770312" y="1511300"/>
                  <a:ext cx="107950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" name="Shape 20"/>
                <p:cNvSpPr/>
                <p:nvPr/>
              </p:nvSpPr>
              <p:spPr>
                <a:xfrm>
                  <a:off x="3186111" y="1173162"/>
                  <a:ext cx="561974" cy="3619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" name="Shape 21"/>
                <p:cNvSpPr/>
                <p:nvPr/>
              </p:nvSpPr>
              <p:spPr>
                <a:xfrm>
                  <a:off x="3527425" y="1149350"/>
                  <a:ext cx="249236" cy="265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3770312" y="1270000"/>
                  <a:ext cx="174624" cy="50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3762375" y="1331912"/>
                  <a:ext cx="119062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" name="Shape 24"/>
                <p:cNvSpPr/>
                <p:nvPr/>
              </p:nvSpPr>
              <p:spPr>
                <a:xfrm>
                  <a:off x="3963987" y="1258887"/>
                  <a:ext cx="58736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" name="Shape 25"/>
                <p:cNvSpPr/>
                <p:nvPr/>
              </p:nvSpPr>
              <p:spPr>
                <a:xfrm>
                  <a:off x="3978275" y="1379537"/>
                  <a:ext cx="74612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" name="Shape 26"/>
                <p:cNvSpPr/>
                <p:nvPr/>
              </p:nvSpPr>
              <p:spPr>
                <a:xfrm>
                  <a:off x="4056062" y="1320800"/>
                  <a:ext cx="96836" cy="6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" name="Shape 27"/>
                <p:cNvSpPr/>
                <p:nvPr/>
              </p:nvSpPr>
              <p:spPr>
                <a:xfrm>
                  <a:off x="4083050" y="1352550"/>
                  <a:ext cx="454025" cy="236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" name="Shape 28"/>
                <p:cNvSpPr/>
                <p:nvPr/>
              </p:nvSpPr>
              <p:spPr>
                <a:xfrm>
                  <a:off x="4476750" y="1374775"/>
                  <a:ext cx="123825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" name="Shape 29"/>
                <p:cNvSpPr/>
                <p:nvPr/>
              </p:nvSpPr>
              <p:spPr>
                <a:xfrm>
                  <a:off x="4737100" y="1162050"/>
                  <a:ext cx="301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0" name="Shape 30"/>
                <p:cNvSpPr/>
                <p:nvPr/>
              </p:nvSpPr>
              <p:spPr>
                <a:xfrm>
                  <a:off x="4894262" y="1317625"/>
                  <a:ext cx="41275" cy="30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" name="Shape 31"/>
                <p:cNvSpPr/>
                <p:nvPr/>
              </p:nvSpPr>
              <p:spPr>
                <a:xfrm>
                  <a:off x="4391025" y="968375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" name="Shape 32"/>
                <p:cNvSpPr/>
                <p:nvPr/>
              </p:nvSpPr>
              <p:spPr>
                <a:xfrm>
                  <a:off x="4127500" y="1130300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" name="Shape 33"/>
                <p:cNvSpPr/>
                <p:nvPr/>
              </p:nvSpPr>
              <p:spPr>
                <a:xfrm>
                  <a:off x="3836987" y="1079500"/>
                  <a:ext cx="127000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" name="Shape 34"/>
                <p:cNvSpPr/>
                <p:nvPr/>
              </p:nvSpPr>
              <p:spPr>
                <a:xfrm>
                  <a:off x="3795712" y="858837"/>
                  <a:ext cx="149225" cy="225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" name="Shape 35"/>
                <p:cNvSpPr/>
                <p:nvPr/>
              </p:nvSpPr>
              <p:spPr>
                <a:xfrm>
                  <a:off x="3833812" y="1022350"/>
                  <a:ext cx="50800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" name="Shape 36"/>
                <p:cNvSpPr/>
                <p:nvPr/>
              </p:nvSpPr>
              <p:spPr>
                <a:xfrm>
                  <a:off x="3729037" y="1038225"/>
                  <a:ext cx="71437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" name="Shape 37"/>
                <p:cNvSpPr/>
                <p:nvPr/>
              </p:nvSpPr>
              <p:spPr>
                <a:xfrm>
                  <a:off x="7632700" y="947737"/>
                  <a:ext cx="1112837" cy="6953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" name="Shape 38"/>
                <p:cNvSpPr/>
                <p:nvPr/>
              </p:nvSpPr>
              <p:spPr>
                <a:xfrm>
                  <a:off x="6159500" y="-11112"/>
                  <a:ext cx="1562100" cy="1098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" name="Shape 39"/>
                <p:cNvSpPr/>
                <p:nvPr/>
              </p:nvSpPr>
              <p:spPr>
                <a:xfrm>
                  <a:off x="5678487" y="777875"/>
                  <a:ext cx="57150" cy="61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" name="Shape 40"/>
                <p:cNvSpPr/>
                <p:nvPr/>
              </p:nvSpPr>
              <p:spPr>
                <a:xfrm>
                  <a:off x="5634037" y="754062"/>
                  <a:ext cx="60325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" name="Shape 41"/>
                <p:cNvSpPr/>
                <p:nvPr/>
              </p:nvSpPr>
              <p:spPr>
                <a:xfrm>
                  <a:off x="7439025" y="625475"/>
                  <a:ext cx="271462" cy="1285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7726361" y="730250"/>
                  <a:ext cx="2190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7610475" y="762000"/>
                  <a:ext cx="88899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" name="Shape 44"/>
                <p:cNvSpPr/>
                <p:nvPr/>
              </p:nvSpPr>
              <p:spPr>
                <a:xfrm>
                  <a:off x="7551736" y="595312"/>
                  <a:ext cx="58736" cy="69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8023225" y="804862"/>
                  <a:ext cx="71436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6762750" y="9525"/>
                  <a:ext cx="762000" cy="158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" name="Shape 47"/>
                <p:cNvSpPr/>
                <p:nvPr/>
              </p:nvSpPr>
              <p:spPr>
                <a:xfrm>
                  <a:off x="6088062" y="4761"/>
                  <a:ext cx="708025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4529137" y="117475"/>
                  <a:ext cx="66675" cy="3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" name="Shape 49"/>
                <p:cNvSpPr/>
                <p:nvPr/>
              </p:nvSpPr>
              <p:spPr>
                <a:xfrm>
                  <a:off x="2705100" y="4761"/>
                  <a:ext cx="1622424" cy="590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0" name="Shape 50"/>
                <p:cNvSpPr/>
                <p:nvPr/>
              </p:nvSpPr>
              <p:spPr>
                <a:xfrm>
                  <a:off x="4332287" y="-14286"/>
                  <a:ext cx="74611" cy="212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" name="Shape 51"/>
                <p:cNvSpPr/>
                <p:nvPr/>
              </p:nvSpPr>
              <p:spPr>
                <a:xfrm>
                  <a:off x="4287837" y="163511"/>
                  <a:ext cx="219075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" name="Shape 52"/>
                <p:cNvSpPr/>
                <p:nvPr/>
              </p:nvSpPr>
              <p:spPr>
                <a:xfrm>
                  <a:off x="4052887" y="288925"/>
                  <a:ext cx="296862" cy="279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" name="Shape 53"/>
                <p:cNvSpPr/>
                <p:nvPr/>
              </p:nvSpPr>
              <p:spPr>
                <a:xfrm>
                  <a:off x="4249737" y="369887"/>
                  <a:ext cx="22224" cy="15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2582861" y="560387"/>
                  <a:ext cx="1290637" cy="733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809875" y="1065212"/>
                  <a:ext cx="71437" cy="11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6" name="Shape 56"/>
                <p:cNvSpPr/>
                <p:nvPr/>
              </p:nvSpPr>
              <p:spPr>
                <a:xfrm>
                  <a:off x="3800475" y="684212"/>
                  <a:ext cx="66674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3989387" y="638175"/>
                  <a:ext cx="3333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528637" y="268287"/>
                  <a:ext cx="1611312" cy="137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1154112" y="785812"/>
                  <a:ext cx="606425" cy="857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" name="Shape 60"/>
                <p:cNvSpPr/>
                <p:nvPr/>
              </p:nvSpPr>
              <p:spPr>
                <a:xfrm>
                  <a:off x="2222500" y="1422400"/>
                  <a:ext cx="25399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2189161" y="979487"/>
                  <a:ext cx="33337" cy="2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719137" y="436562"/>
                  <a:ext cx="92075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1843086" y="79375"/>
                  <a:ext cx="1096962" cy="903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>
                  <a:off x="1093787" y="9525"/>
                  <a:ext cx="2200275" cy="368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x="1541462" y="144461"/>
                  <a:ext cx="47625" cy="39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1484312" y="198436"/>
                  <a:ext cx="71436" cy="4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1716086" y="358775"/>
                  <a:ext cx="1190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1920875" y="354012"/>
                  <a:ext cx="666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1373187" y="195261"/>
                  <a:ext cx="5238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70" name="Shape 70"/>
              <p:cNvGrpSpPr/>
              <p:nvPr/>
            </p:nvGrpSpPr>
            <p:grpSpPr>
              <a:xfrm>
                <a:off x="11111" y="9524"/>
                <a:ext cx="9110661" cy="1622424"/>
                <a:chOff x="1676400" y="176211"/>
                <a:chExt cx="3886200" cy="663574"/>
              </a:xfrm>
            </p:grpSpPr>
            <p:cxnSp>
              <p:nvCxnSpPr>
                <p:cNvPr id="71" name="Shape 71"/>
                <p:cNvCxnSpPr/>
                <p:nvPr/>
              </p:nvCxnSpPr>
              <p:spPr>
                <a:xfrm>
                  <a:off x="1676400" y="527050"/>
                  <a:ext cx="38862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Shape 72"/>
                <p:cNvCxnSpPr/>
                <p:nvPr/>
              </p:nvCxnSpPr>
              <p:spPr>
                <a:xfrm>
                  <a:off x="19907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Shape 73"/>
                <p:cNvCxnSpPr/>
                <p:nvPr/>
              </p:nvCxnSpPr>
              <p:spPr>
                <a:xfrm>
                  <a:off x="23526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Shape 74"/>
                <p:cNvCxnSpPr/>
                <p:nvPr/>
              </p:nvCxnSpPr>
              <p:spPr>
                <a:xfrm>
                  <a:off x="27146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Shape 75"/>
                <p:cNvCxnSpPr/>
                <p:nvPr/>
              </p:nvCxnSpPr>
              <p:spPr>
                <a:xfrm>
                  <a:off x="30765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Shape 76"/>
                <p:cNvCxnSpPr/>
                <p:nvPr/>
              </p:nvCxnSpPr>
              <p:spPr>
                <a:xfrm>
                  <a:off x="34385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Shape 77"/>
                <p:cNvCxnSpPr/>
                <p:nvPr/>
              </p:nvCxnSpPr>
              <p:spPr>
                <a:xfrm>
                  <a:off x="38004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Shape 78"/>
                <p:cNvCxnSpPr/>
                <p:nvPr/>
              </p:nvCxnSpPr>
              <p:spPr>
                <a:xfrm>
                  <a:off x="41624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Shape 79"/>
                <p:cNvCxnSpPr/>
                <p:nvPr/>
              </p:nvCxnSpPr>
              <p:spPr>
                <a:xfrm>
                  <a:off x="45243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Shape 80"/>
                <p:cNvCxnSpPr/>
                <p:nvPr/>
              </p:nvCxnSpPr>
              <p:spPr>
                <a:xfrm>
                  <a:off x="48863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Shape 81"/>
                <p:cNvCxnSpPr/>
                <p:nvPr/>
              </p:nvCxnSpPr>
              <p:spPr>
                <a:xfrm>
                  <a:off x="52482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" name="Shape 82"/>
              <p:cNvGrpSpPr/>
              <p:nvPr/>
            </p:nvGrpSpPr>
            <p:grpSpPr>
              <a:xfrm>
                <a:off x="576261" y="1587"/>
                <a:ext cx="7808912" cy="1641477"/>
                <a:chOff x="1917700" y="173037"/>
                <a:chExt cx="3330575" cy="671513"/>
              </a:xfrm>
            </p:grpSpPr>
            <p:cxnSp>
              <p:nvCxnSpPr>
                <p:cNvPr id="83" name="Shape 83"/>
                <p:cNvCxnSpPr/>
                <p:nvPr/>
              </p:nvCxnSpPr>
              <p:spPr>
                <a:xfrm>
                  <a:off x="4524375" y="1746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4" name="Shape 84"/>
                <p:cNvCxnSpPr/>
                <p:nvPr/>
              </p:nvCxnSpPr>
              <p:spPr>
                <a:xfrm>
                  <a:off x="4718050" y="5270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5" name="Shape 85"/>
                <p:cNvCxnSpPr/>
                <p:nvPr/>
              </p:nvCxnSpPr>
              <p:spPr>
                <a:xfrm>
                  <a:off x="4886325" y="5556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6" name="Shape 86"/>
                <p:cNvCxnSpPr/>
                <p:nvPr/>
              </p:nvCxnSpPr>
              <p:spPr>
                <a:xfrm>
                  <a:off x="5248275" y="7143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7" name="Shape 87"/>
                <p:cNvCxnSpPr/>
                <p:nvPr/>
              </p:nvCxnSpPr>
              <p:spPr>
                <a:xfrm>
                  <a:off x="3438525" y="1809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8" name="Shape 88"/>
                <p:cNvCxnSpPr/>
                <p:nvPr/>
              </p:nvCxnSpPr>
              <p:spPr>
                <a:xfrm>
                  <a:off x="3076575" y="176211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Shape 89"/>
                <p:cNvCxnSpPr/>
                <p:nvPr/>
              </p:nvCxnSpPr>
              <p:spPr>
                <a:xfrm rot="10800000">
                  <a:off x="3035300" y="5270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0" name="Shape 90"/>
                <p:cNvCxnSpPr/>
                <p:nvPr/>
              </p:nvCxnSpPr>
              <p:spPr>
                <a:xfrm>
                  <a:off x="2822575" y="5270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Shape 91"/>
                <p:cNvCxnSpPr/>
                <p:nvPr/>
              </p:nvCxnSpPr>
              <p:spPr>
                <a:xfrm rot="10800000">
                  <a:off x="2505074" y="5270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" name="Shape 92"/>
                <p:cNvCxnSpPr/>
                <p:nvPr/>
              </p:nvCxnSpPr>
              <p:spPr>
                <a:xfrm>
                  <a:off x="1917700" y="5270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" name="Shape 93"/>
                <p:cNvCxnSpPr/>
                <p:nvPr/>
              </p:nvCxnSpPr>
              <p:spPr>
                <a:xfrm>
                  <a:off x="2349500" y="3714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" name="Shape 94"/>
                <p:cNvCxnSpPr/>
                <p:nvPr/>
              </p:nvCxnSpPr>
              <p:spPr>
                <a:xfrm>
                  <a:off x="1990725" y="4000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" name="Shape 95"/>
                <p:cNvCxnSpPr/>
                <p:nvPr/>
              </p:nvCxnSpPr>
              <p:spPr>
                <a:xfrm rot="10800000">
                  <a:off x="2352675" y="1730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Shape 96"/>
                <p:cNvCxnSpPr/>
                <p:nvPr/>
              </p:nvCxnSpPr>
              <p:spPr>
                <a:xfrm>
                  <a:off x="2714625" y="2857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Shape 97"/>
                <p:cNvCxnSpPr/>
                <p:nvPr/>
              </p:nvCxnSpPr>
              <p:spPr>
                <a:xfrm rot="10800000">
                  <a:off x="2714625" y="1762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98" name="Shape 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00" y="2486025"/>
              <a:ext cx="1095375" cy="1019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116" name="Shape 116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117" name="Shape 117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9" name="Shape 119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120" name="Shape 120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121" name="Shape 121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2" name="Shape 122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3" name="Shape 123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4" name="Shape 124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5" name="Shape 125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6" name="Shape 126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7" name="Shape 127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8" name="Shape 128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9" name="Shape 129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0" name="Shape 130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1" name="Shape 131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2" name="Shape 132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3" name="Shape 133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4" name="Shape 134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5" name="Shape 135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6" name="Shape 136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7" name="Shape 137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8" name="Shape 138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9" name="Shape 139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0" name="Shape 140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1" name="Shape 141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2" name="Shape 142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3" name="Shape 143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4" name="Shape 144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5" name="Shape 145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6" name="Shape 146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7" name="Shape 147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8" name="Shape 148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9" name="Shape 149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0" name="Shape 150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1" name="Shape 151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2" name="Shape 152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3" name="Shape 153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6" name="Shape 156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7" name="Shape 157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8" name="Shape 158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9" name="Shape 159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0" name="Shape 160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1" name="Shape 161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2" name="Shape 162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3" name="Shape 163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4" name="Shape 164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5" name="Shape 165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6" name="Shape 166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7" name="Shape 167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8" name="Shape 168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9" name="Shape 169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0" name="Shape 170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1" name="Shape 171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2" name="Shape 172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3" name="Shape 173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4" name="Shape 174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5" name="Shape 175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6" name="Shape 176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77" name="Shape 177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178" name="Shape 178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9" name="Shape 179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0" name="Shape 180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1" name="Shape 181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2" name="Shape 182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3" name="Shape 183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4" name="Shape 184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5" name="Shape 185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6" name="Shape 186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7" name="Shape 187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8" name="Shape 188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9" name="Shape 189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0" name="Shape 190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1" name="Shape 191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2" name="Shape 192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3" name="Shape 193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4" name="Shape 194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5" name="Shape 195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6" name="Shape 196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7" name="Shape 197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8" name="Shape 198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9" name="Shape 199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0" name="Shape 200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1" name="Shape 201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2" name="Shape 202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3" name="Shape 203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4" name="Shape 204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5" name="Shape 205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6" name="Shape 206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7" name="Shape 207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8" name="Shape 208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9" name="Shape 209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0" name="Shape 210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1" name="Shape 211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2" name="Shape 212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3" name="Shape 213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4" name="Shape 214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5" name="Shape 215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6" name="Shape 216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7" name="Shape 217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8" name="Shape 218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9" name="Shape 219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20" name="Shape 220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221" name="Shape 221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Shape 222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Shape 223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Shape 224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Shape 225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Shape 226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Shape 227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2" name="Shape 242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243" name="Shape 243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Shape 249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Shape 250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Shape 251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Shape 252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Shape 253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Shape 254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Shape 255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Shape 256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Shape 257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Shape 258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Shape 259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0" name="Shape 260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1" name="Shape 261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Shape 262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Shape 263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Shape 264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Shape 265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Shape 266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Shape 267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268" name="Shape 26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350" name="Shape 350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351" name="Shape 351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352" name="Shape 352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53" name="Shape 353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354" name="Shape 354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355" name="Shape 355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6" name="Shape 356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7" name="Shape 357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8" name="Shape 358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9" name="Shape 359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0" name="Shape 360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1" name="Shape 361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2" name="Shape 362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3" name="Shape 363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5" name="Shape 365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6" name="Shape 366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7" name="Shape 367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8" name="Shape 368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9" name="Shape 369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0" name="Shape 370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1" name="Shape 371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2" name="Shape 372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3" name="Shape 373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4" name="Shape 374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7" name="Shape 377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8" name="Shape 378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9" name="Shape 379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0" name="Shape 380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1" name="Shape 381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2" name="Shape 382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3" name="Shape 383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4" name="Shape 384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5" name="Shape 385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6" name="Shape 386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7" name="Shape 387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8" name="Shape 388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9" name="Shape 389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0" name="Shape 390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1" name="Shape 391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2" name="Shape 392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3" name="Shape 393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4" name="Shape 394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5" name="Shape 395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6" name="Shape 396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7" name="Shape 397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8" name="Shape 398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9" name="Shape 399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0" name="Shape 400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1" name="Shape 401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2" name="Shape 402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3" name="Shape 403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4" name="Shape 404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5" name="Shape 405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6" name="Shape 406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7" name="Shape 407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8" name="Shape 408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9" name="Shape 409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0" name="Shape 410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411" name="Shape 411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412" name="Shape 412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3" name="Shape 413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4" name="Shape 414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5" name="Shape 415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6" name="Shape 416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7" name="Shape 417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8" name="Shape 418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9" name="Shape 419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0" name="Shape 420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1" name="Shape 421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2" name="Shape 422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3" name="Shape 423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4" name="Shape 424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5" name="Shape 425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6" name="Shape 426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7" name="Shape 427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8" name="Shape 428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9" name="Shape 429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0" name="Shape 430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1" name="Shape 431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2" name="Shape 432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3" name="Shape 433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4" name="Shape 434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5" name="Shape 435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6" name="Shape 436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7" name="Shape 437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8" name="Shape 438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9" name="Shape 439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0" name="Shape 440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1" name="Shape 441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2" name="Shape 442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3" name="Shape 443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4" name="Shape 444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5" name="Shape 445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6" name="Shape 446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7" name="Shape 447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8" name="Shape 448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9" name="Shape 449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0" name="Shape 450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1" name="Shape 451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2" name="Shape 452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3" name="Shape 453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454" name="Shape 454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455" name="Shape 455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Shape 456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Shape 457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Shape 458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Shape 459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Shape 460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Shape 461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Shape 462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Shape 463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Shape 464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Shape 465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Shape 466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Shape 467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Shape 468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Shape 469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Shape 470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Shape 471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Shape 472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Shape 473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Shape 474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Shape 475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76" name="Shape 476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477" name="Shape 477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Shape 478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Shape 479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Shape 480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Shape 481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Shape 482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Shape 483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4" name="Shape 484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5" name="Shape 485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6" name="Shape 486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7" name="Shape 487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Shape 488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Shape 489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Shape 490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Shape 491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Shape 492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Shape 493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Shape 494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Shape 495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Shape 496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Shape 497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Shape 498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Shape 499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Shape 500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Shape 501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502" name="Shape 50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584" name="Shape 584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585" name="Shape 585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586" name="Shape 586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87" name="Shape 587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588" name="Shape 588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589" name="Shape 589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0" name="Shape 590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1" name="Shape 591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2" name="Shape 592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3" name="Shape 593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4" name="Shape 594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5" name="Shape 595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6" name="Shape 596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7" name="Shape 597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8" name="Shape 598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9" name="Shape 599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0" name="Shape 600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1" name="Shape 601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2" name="Shape 602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3" name="Shape 603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4" name="Shape 604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5" name="Shape 605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6" name="Shape 606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7" name="Shape 607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8" name="Shape 608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9" name="Shape 609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0" name="Shape 610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1" name="Shape 611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2" name="Shape 612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3" name="Shape 613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4" name="Shape 614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5" name="Shape 615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6" name="Shape 616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7" name="Shape 617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8" name="Shape 618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9" name="Shape 619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0" name="Shape 620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1" name="Shape 621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2" name="Shape 622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3" name="Shape 623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4" name="Shape 624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5" name="Shape 625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6" name="Shape 626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7" name="Shape 627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8" name="Shape 628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9" name="Shape 629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0" name="Shape 630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1" name="Shape 631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2" name="Shape 632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3" name="Shape 633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4" name="Shape 634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5" name="Shape 635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6" name="Shape 636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7" name="Shape 637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8" name="Shape 638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9" name="Shape 639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0" name="Shape 640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1" name="Shape 641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2" name="Shape 642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3" name="Shape 643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4" name="Shape 644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645" name="Shape 645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646" name="Shape 646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7" name="Shape 647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8" name="Shape 648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9" name="Shape 649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0" name="Shape 650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1" name="Shape 651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2" name="Shape 652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3" name="Shape 653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4" name="Shape 654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5" name="Shape 655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6" name="Shape 656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7" name="Shape 657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8" name="Shape 658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9" name="Shape 659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0" name="Shape 660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1" name="Shape 661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2" name="Shape 662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3" name="Shape 663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4" name="Shape 664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5" name="Shape 665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6" name="Shape 666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7" name="Shape 667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8" name="Shape 668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9" name="Shape 669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0" name="Shape 670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1" name="Shape 671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2" name="Shape 672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3" name="Shape 673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4" name="Shape 674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5" name="Shape 675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6" name="Shape 676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7" name="Shape 677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8" name="Shape 678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9" name="Shape 679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0" name="Shape 680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1" name="Shape 681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2" name="Shape 682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3" name="Shape 683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4" name="Shape 684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5" name="Shape 685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6" name="Shape 686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7" name="Shape 687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688" name="Shape 688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689" name="Shape 689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Shape 690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Shape 691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Shape 692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Shape 693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Shape 694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Shape 695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Shape 696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Shape 697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Shape 698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Shape 699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Shape 700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Shape 701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Shape 702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Shape 703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Shape 704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Shape 705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Shape 706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Shape 707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Shape 708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9" name="Shape 709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10" name="Shape 710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711" name="Shape 711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2" name="Shape 712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Shape 713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Shape 714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Shape 715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Shape 716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Shape 717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Shape 718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Shape 719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Shape 720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Shape 721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Shape 722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Shape 723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Shape 724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Shape 725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Shape 726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Shape 727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Shape 728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9" name="Shape 729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0" name="Shape 730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Shape 731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Shape 732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Shape 733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Shape 734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Shape 735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736" name="Shape 73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817" name="Shape 81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  <p:grpSp>
        <p:nvGrpSpPr>
          <p:cNvPr id="818" name="Shape 818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819" name="Shape 819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820" name="Shape 820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1" name="Shape 821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822" name="Shape 822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823" name="Shape 823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4" name="Shape 824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5" name="Shape 825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6" name="Shape 826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7" name="Shape 827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8" name="Shape 828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9" name="Shape 829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0" name="Shape 830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1" name="Shape 831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2" name="Shape 832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3" name="Shape 833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4" name="Shape 834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5" name="Shape 835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6" name="Shape 836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7" name="Shape 837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8" name="Shape 838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9" name="Shape 839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0" name="Shape 840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1" name="Shape 841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2" name="Shape 842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3" name="Shape 843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4" name="Shape 844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5" name="Shape 845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6" name="Shape 846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7" name="Shape 847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8" name="Shape 848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9" name="Shape 849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0" name="Shape 850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1" name="Shape 851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2" name="Shape 852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3" name="Shape 853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4" name="Shape 854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5" name="Shape 855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6" name="Shape 856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7" name="Shape 857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8" name="Shape 858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9" name="Shape 859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0" name="Shape 860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1" name="Shape 861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2" name="Shape 862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3" name="Shape 863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4" name="Shape 864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5" name="Shape 865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6" name="Shape 866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7" name="Shape 867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8" name="Shape 868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9" name="Shape 869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0" name="Shape 870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1" name="Shape 871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2" name="Shape 872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3" name="Shape 873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4" name="Shape 874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5" name="Shape 875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6" name="Shape 876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7" name="Shape 877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8" name="Shape 878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879" name="Shape 879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880" name="Shape 880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1" name="Shape 881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2" name="Shape 882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3" name="Shape 883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4" name="Shape 884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5" name="Shape 885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6" name="Shape 886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7" name="Shape 887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8" name="Shape 888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9" name="Shape 889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0" name="Shape 890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1" name="Shape 891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2" name="Shape 892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3" name="Shape 893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4" name="Shape 894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5" name="Shape 895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6" name="Shape 896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7" name="Shape 897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8" name="Shape 898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9" name="Shape 899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0" name="Shape 900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1" name="Shape 901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2" name="Shape 902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3" name="Shape 903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4" name="Shape 904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5" name="Shape 905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6" name="Shape 906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7" name="Shape 907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8" name="Shape 908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9" name="Shape 909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0" name="Shape 910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1" name="Shape 911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2" name="Shape 912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3" name="Shape 913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4" name="Shape 914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5" name="Shape 915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6" name="Shape 916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7" name="Shape 917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8" name="Shape 918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9" name="Shape 919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20" name="Shape 920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21" name="Shape 921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922" name="Shape 922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923" name="Shape 923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Shape 924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Shape 925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Shape 926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Shape 927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Shape 928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Shape 929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0" name="Shape 930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1" name="Shape 931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Shape 932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Shape 933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Shape 934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Shape 935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Shape 936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Shape 937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Shape 938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9" name="Shape 939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0" name="Shape 940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1" name="Shape 941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Shape 942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Shape 943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44" name="Shape 944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945" name="Shape 945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Shape 946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Shape 947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Shape 948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Shape 949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0" name="Shape 950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1" name="Shape 951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Shape 952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Shape 953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Shape 954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Shape 955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Shape 956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Shape 957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Shape 958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9" name="Shape 959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0" name="Shape 960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1" name="Shape 961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Shape 962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Shape 963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Shape 964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Shape 965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Shape 966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Shape 967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Shape 968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Shape 969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970" name="Shape 97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Shape 979"/>
          <p:cNvGrpSpPr/>
          <p:nvPr/>
        </p:nvGrpSpPr>
        <p:grpSpPr>
          <a:xfrm>
            <a:off x="0" y="-19049"/>
            <a:ext cx="9143999" cy="6877049"/>
            <a:chOff x="0" y="-19049"/>
            <a:chExt cx="9143999" cy="6877049"/>
          </a:xfrm>
        </p:grpSpPr>
        <p:sp>
          <p:nvSpPr>
            <p:cNvPr id="980" name="Shape 980"/>
            <p:cNvSpPr txBox="1"/>
            <p:nvPr/>
          </p:nvSpPr>
          <p:spPr>
            <a:xfrm>
              <a:off x="1752600" y="1600200"/>
              <a:ext cx="7391399" cy="5257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81" name="Shape 981"/>
            <p:cNvGrpSpPr/>
            <p:nvPr/>
          </p:nvGrpSpPr>
          <p:grpSpPr>
            <a:xfrm>
              <a:off x="0" y="-19049"/>
              <a:ext cx="9143999" cy="1658936"/>
              <a:chOff x="0" y="-14286"/>
              <a:chExt cx="9143999" cy="1658936"/>
            </a:xfrm>
          </p:grpSpPr>
          <p:sp>
            <p:nvSpPr>
              <p:cNvPr id="982" name="Shape 982"/>
              <p:cNvSpPr/>
              <p:nvPr/>
            </p:nvSpPr>
            <p:spPr>
              <a:xfrm>
                <a:off x="0" y="6350"/>
                <a:ext cx="9143999" cy="1638299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983" name="Shape 983"/>
              <p:cNvGrpSpPr/>
              <p:nvPr/>
            </p:nvGrpSpPr>
            <p:grpSpPr>
              <a:xfrm>
                <a:off x="528637" y="-14286"/>
                <a:ext cx="8216900" cy="1657349"/>
                <a:chOff x="528637" y="-14286"/>
                <a:chExt cx="8216900" cy="1657349"/>
              </a:xfrm>
            </p:grpSpPr>
            <p:sp>
              <p:nvSpPr>
                <p:cNvPr id="984" name="Shape 984"/>
                <p:cNvSpPr/>
                <p:nvPr/>
              </p:nvSpPr>
              <p:spPr>
                <a:xfrm>
                  <a:off x="5127625" y="1506537"/>
                  <a:ext cx="26986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5" name="Shape 985"/>
                <p:cNvSpPr/>
                <p:nvPr/>
              </p:nvSpPr>
              <p:spPr>
                <a:xfrm>
                  <a:off x="5407025" y="1611312"/>
                  <a:ext cx="33337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6" name="Shape 986"/>
                <p:cNvSpPr/>
                <p:nvPr/>
              </p:nvSpPr>
              <p:spPr>
                <a:xfrm>
                  <a:off x="4618037" y="1441450"/>
                  <a:ext cx="49211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7" name="Shape 987"/>
                <p:cNvSpPr/>
                <p:nvPr/>
              </p:nvSpPr>
              <p:spPr>
                <a:xfrm>
                  <a:off x="4049712" y="1492250"/>
                  <a:ext cx="39686" cy="19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8" name="Shape 988"/>
                <p:cNvSpPr/>
                <p:nvPr/>
              </p:nvSpPr>
              <p:spPr>
                <a:xfrm>
                  <a:off x="3878262" y="1514475"/>
                  <a:ext cx="103186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9" name="Shape 989"/>
                <p:cNvSpPr/>
                <p:nvPr/>
              </p:nvSpPr>
              <p:spPr>
                <a:xfrm>
                  <a:off x="3770312" y="1511300"/>
                  <a:ext cx="107950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0" name="Shape 990"/>
                <p:cNvSpPr/>
                <p:nvPr/>
              </p:nvSpPr>
              <p:spPr>
                <a:xfrm>
                  <a:off x="3186111" y="1173162"/>
                  <a:ext cx="561974" cy="3619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1" name="Shape 991"/>
                <p:cNvSpPr/>
                <p:nvPr/>
              </p:nvSpPr>
              <p:spPr>
                <a:xfrm>
                  <a:off x="3527425" y="1149350"/>
                  <a:ext cx="249236" cy="265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2" name="Shape 992"/>
                <p:cNvSpPr/>
                <p:nvPr/>
              </p:nvSpPr>
              <p:spPr>
                <a:xfrm>
                  <a:off x="3770312" y="1270000"/>
                  <a:ext cx="174624" cy="50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3" name="Shape 993"/>
                <p:cNvSpPr/>
                <p:nvPr/>
              </p:nvSpPr>
              <p:spPr>
                <a:xfrm>
                  <a:off x="3762375" y="1331912"/>
                  <a:ext cx="119062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4" name="Shape 994"/>
                <p:cNvSpPr/>
                <p:nvPr/>
              </p:nvSpPr>
              <p:spPr>
                <a:xfrm>
                  <a:off x="3963987" y="1258887"/>
                  <a:ext cx="58736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5" name="Shape 995"/>
                <p:cNvSpPr/>
                <p:nvPr/>
              </p:nvSpPr>
              <p:spPr>
                <a:xfrm>
                  <a:off x="3978275" y="1379537"/>
                  <a:ext cx="74612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6" name="Shape 996"/>
                <p:cNvSpPr/>
                <p:nvPr/>
              </p:nvSpPr>
              <p:spPr>
                <a:xfrm>
                  <a:off x="4056062" y="1320800"/>
                  <a:ext cx="96836" cy="6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7" name="Shape 997"/>
                <p:cNvSpPr/>
                <p:nvPr/>
              </p:nvSpPr>
              <p:spPr>
                <a:xfrm>
                  <a:off x="4083050" y="1352550"/>
                  <a:ext cx="454025" cy="236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8" name="Shape 998"/>
                <p:cNvSpPr/>
                <p:nvPr/>
              </p:nvSpPr>
              <p:spPr>
                <a:xfrm>
                  <a:off x="4476750" y="1374775"/>
                  <a:ext cx="123825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9" name="Shape 999"/>
                <p:cNvSpPr/>
                <p:nvPr/>
              </p:nvSpPr>
              <p:spPr>
                <a:xfrm>
                  <a:off x="4737100" y="1162050"/>
                  <a:ext cx="301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0" name="Shape 1000"/>
                <p:cNvSpPr/>
                <p:nvPr/>
              </p:nvSpPr>
              <p:spPr>
                <a:xfrm>
                  <a:off x="4894262" y="1317625"/>
                  <a:ext cx="41275" cy="30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1" name="Shape 1001"/>
                <p:cNvSpPr/>
                <p:nvPr/>
              </p:nvSpPr>
              <p:spPr>
                <a:xfrm>
                  <a:off x="4391025" y="968375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2" name="Shape 1002"/>
                <p:cNvSpPr/>
                <p:nvPr/>
              </p:nvSpPr>
              <p:spPr>
                <a:xfrm>
                  <a:off x="4127500" y="1130300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3" name="Shape 1003"/>
                <p:cNvSpPr/>
                <p:nvPr/>
              </p:nvSpPr>
              <p:spPr>
                <a:xfrm>
                  <a:off x="3836987" y="1079500"/>
                  <a:ext cx="127000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4" name="Shape 1004"/>
                <p:cNvSpPr/>
                <p:nvPr/>
              </p:nvSpPr>
              <p:spPr>
                <a:xfrm>
                  <a:off x="3795712" y="858837"/>
                  <a:ext cx="149225" cy="225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5" name="Shape 1005"/>
                <p:cNvSpPr/>
                <p:nvPr/>
              </p:nvSpPr>
              <p:spPr>
                <a:xfrm>
                  <a:off x="3833812" y="1022350"/>
                  <a:ext cx="50800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6" name="Shape 1006"/>
                <p:cNvSpPr/>
                <p:nvPr/>
              </p:nvSpPr>
              <p:spPr>
                <a:xfrm>
                  <a:off x="3729037" y="1038225"/>
                  <a:ext cx="71437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7" name="Shape 1007"/>
                <p:cNvSpPr/>
                <p:nvPr/>
              </p:nvSpPr>
              <p:spPr>
                <a:xfrm>
                  <a:off x="7632700" y="947737"/>
                  <a:ext cx="1112837" cy="6953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8" name="Shape 1008"/>
                <p:cNvSpPr/>
                <p:nvPr/>
              </p:nvSpPr>
              <p:spPr>
                <a:xfrm>
                  <a:off x="6159500" y="-11112"/>
                  <a:ext cx="1562100" cy="1098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9" name="Shape 1009"/>
                <p:cNvSpPr/>
                <p:nvPr/>
              </p:nvSpPr>
              <p:spPr>
                <a:xfrm>
                  <a:off x="5678487" y="777875"/>
                  <a:ext cx="57150" cy="61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0" name="Shape 1010"/>
                <p:cNvSpPr/>
                <p:nvPr/>
              </p:nvSpPr>
              <p:spPr>
                <a:xfrm>
                  <a:off x="5634037" y="754062"/>
                  <a:ext cx="60325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1" name="Shape 1011"/>
                <p:cNvSpPr/>
                <p:nvPr/>
              </p:nvSpPr>
              <p:spPr>
                <a:xfrm>
                  <a:off x="7439025" y="625475"/>
                  <a:ext cx="271462" cy="1285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2" name="Shape 1012"/>
                <p:cNvSpPr/>
                <p:nvPr/>
              </p:nvSpPr>
              <p:spPr>
                <a:xfrm>
                  <a:off x="7726361" y="730250"/>
                  <a:ext cx="2190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3" name="Shape 1013"/>
                <p:cNvSpPr/>
                <p:nvPr/>
              </p:nvSpPr>
              <p:spPr>
                <a:xfrm>
                  <a:off x="7610475" y="762000"/>
                  <a:ext cx="88899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4" name="Shape 1014"/>
                <p:cNvSpPr/>
                <p:nvPr/>
              </p:nvSpPr>
              <p:spPr>
                <a:xfrm>
                  <a:off x="7551736" y="595312"/>
                  <a:ext cx="58736" cy="69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5" name="Shape 1015"/>
                <p:cNvSpPr/>
                <p:nvPr/>
              </p:nvSpPr>
              <p:spPr>
                <a:xfrm>
                  <a:off x="8023225" y="804862"/>
                  <a:ext cx="71436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6" name="Shape 1016"/>
                <p:cNvSpPr/>
                <p:nvPr/>
              </p:nvSpPr>
              <p:spPr>
                <a:xfrm>
                  <a:off x="6762750" y="9525"/>
                  <a:ext cx="762000" cy="158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7" name="Shape 1017"/>
                <p:cNvSpPr/>
                <p:nvPr/>
              </p:nvSpPr>
              <p:spPr>
                <a:xfrm>
                  <a:off x="6088062" y="4761"/>
                  <a:ext cx="708025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8" name="Shape 1018"/>
                <p:cNvSpPr/>
                <p:nvPr/>
              </p:nvSpPr>
              <p:spPr>
                <a:xfrm>
                  <a:off x="4529137" y="117475"/>
                  <a:ext cx="66675" cy="3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9" name="Shape 1019"/>
                <p:cNvSpPr/>
                <p:nvPr/>
              </p:nvSpPr>
              <p:spPr>
                <a:xfrm>
                  <a:off x="2705100" y="4761"/>
                  <a:ext cx="1622424" cy="590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0" name="Shape 1020"/>
                <p:cNvSpPr/>
                <p:nvPr/>
              </p:nvSpPr>
              <p:spPr>
                <a:xfrm>
                  <a:off x="4332287" y="-14286"/>
                  <a:ext cx="74611" cy="212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1" name="Shape 1021"/>
                <p:cNvSpPr/>
                <p:nvPr/>
              </p:nvSpPr>
              <p:spPr>
                <a:xfrm>
                  <a:off x="4287837" y="163511"/>
                  <a:ext cx="219075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2" name="Shape 1022"/>
                <p:cNvSpPr/>
                <p:nvPr/>
              </p:nvSpPr>
              <p:spPr>
                <a:xfrm>
                  <a:off x="4052887" y="288925"/>
                  <a:ext cx="296862" cy="279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3" name="Shape 1023"/>
                <p:cNvSpPr/>
                <p:nvPr/>
              </p:nvSpPr>
              <p:spPr>
                <a:xfrm>
                  <a:off x="4249737" y="369887"/>
                  <a:ext cx="22224" cy="15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4" name="Shape 1024"/>
                <p:cNvSpPr/>
                <p:nvPr/>
              </p:nvSpPr>
              <p:spPr>
                <a:xfrm>
                  <a:off x="2582861" y="560387"/>
                  <a:ext cx="1290637" cy="733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5" name="Shape 1025"/>
                <p:cNvSpPr/>
                <p:nvPr/>
              </p:nvSpPr>
              <p:spPr>
                <a:xfrm>
                  <a:off x="2809875" y="1065212"/>
                  <a:ext cx="71437" cy="11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6" name="Shape 1026"/>
                <p:cNvSpPr/>
                <p:nvPr/>
              </p:nvSpPr>
              <p:spPr>
                <a:xfrm>
                  <a:off x="3800475" y="684212"/>
                  <a:ext cx="66674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7" name="Shape 1027"/>
                <p:cNvSpPr/>
                <p:nvPr/>
              </p:nvSpPr>
              <p:spPr>
                <a:xfrm>
                  <a:off x="3989387" y="638175"/>
                  <a:ext cx="3333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8" name="Shape 1028"/>
                <p:cNvSpPr/>
                <p:nvPr/>
              </p:nvSpPr>
              <p:spPr>
                <a:xfrm>
                  <a:off x="528637" y="268287"/>
                  <a:ext cx="1611312" cy="137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9" name="Shape 1029"/>
                <p:cNvSpPr/>
                <p:nvPr/>
              </p:nvSpPr>
              <p:spPr>
                <a:xfrm>
                  <a:off x="1154112" y="785812"/>
                  <a:ext cx="606425" cy="857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0" name="Shape 1030"/>
                <p:cNvSpPr/>
                <p:nvPr/>
              </p:nvSpPr>
              <p:spPr>
                <a:xfrm>
                  <a:off x="2222500" y="1422400"/>
                  <a:ext cx="25399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1" name="Shape 1031"/>
                <p:cNvSpPr/>
                <p:nvPr/>
              </p:nvSpPr>
              <p:spPr>
                <a:xfrm>
                  <a:off x="2189161" y="979487"/>
                  <a:ext cx="33337" cy="2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2" name="Shape 1032"/>
                <p:cNvSpPr/>
                <p:nvPr/>
              </p:nvSpPr>
              <p:spPr>
                <a:xfrm>
                  <a:off x="719137" y="436562"/>
                  <a:ext cx="92075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3" name="Shape 1033"/>
                <p:cNvSpPr/>
                <p:nvPr/>
              </p:nvSpPr>
              <p:spPr>
                <a:xfrm>
                  <a:off x="1843086" y="79375"/>
                  <a:ext cx="1096962" cy="903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4" name="Shape 1034"/>
                <p:cNvSpPr/>
                <p:nvPr/>
              </p:nvSpPr>
              <p:spPr>
                <a:xfrm>
                  <a:off x="1093787" y="9525"/>
                  <a:ext cx="2200275" cy="368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5" name="Shape 1035"/>
                <p:cNvSpPr/>
                <p:nvPr/>
              </p:nvSpPr>
              <p:spPr>
                <a:xfrm>
                  <a:off x="1541462" y="144461"/>
                  <a:ext cx="47625" cy="39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6" name="Shape 1036"/>
                <p:cNvSpPr/>
                <p:nvPr/>
              </p:nvSpPr>
              <p:spPr>
                <a:xfrm>
                  <a:off x="1484312" y="198436"/>
                  <a:ext cx="71436" cy="4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7" name="Shape 1037"/>
                <p:cNvSpPr/>
                <p:nvPr/>
              </p:nvSpPr>
              <p:spPr>
                <a:xfrm>
                  <a:off x="1716086" y="358775"/>
                  <a:ext cx="1190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8" name="Shape 1038"/>
                <p:cNvSpPr/>
                <p:nvPr/>
              </p:nvSpPr>
              <p:spPr>
                <a:xfrm>
                  <a:off x="1920875" y="354012"/>
                  <a:ext cx="666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9" name="Shape 1039"/>
                <p:cNvSpPr/>
                <p:nvPr/>
              </p:nvSpPr>
              <p:spPr>
                <a:xfrm>
                  <a:off x="1373187" y="195261"/>
                  <a:ext cx="5238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040" name="Shape 1040"/>
              <p:cNvGrpSpPr/>
              <p:nvPr/>
            </p:nvGrpSpPr>
            <p:grpSpPr>
              <a:xfrm>
                <a:off x="11111" y="9524"/>
                <a:ext cx="9110661" cy="1622424"/>
                <a:chOff x="1676400" y="176211"/>
                <a:chExt cx="3886200" cy="663574"/>
              </a:xfrm>
            </p:grpSpPr>
            <p:cxnSp>
              <p:nvCxnSpPr>
                <p:cNvPr id="1041" name="Shape 1041"/>
                <p:cNvCxnSpPr/>
                <p:nvPr/>
              </p:nvCxnSpPr>
              <p:spPr>
                <a:xfrm>
                  <a:off x="1676400" y="527050"/>
                  <a:ext cx="38862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Shape 1042"/>
                <p:cNvCxnSpPr/>
                <p:nvPr/>
              </p:nvCxnSpPr>
              <p:spPr>
                <a:xfrm>
                  <a:off x="19907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Shape 1043"/>
                <p:cNvCxnSpPr/>
                <p:nvPr/>
              </p:nvCxnSpPr>
              <p:spPr>
                <a:xfrm>
                  <a:off x="23526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Shape 1044"/>
                <p:cNvCxnSpPr/>
                <p:nvPr/>
              </p:nvCxnSpPr>
              <p:spPr>
                <a:xfrm>
                  <a:off x="27146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Shape 1045"/>
                <p:cNvCxnSpPr/>
                <p:nvPr/>
              </p:nvCxnSpPr>
              <p:spPr>
                <a:xfrm>
                  <a:off x="30765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Shape 1046"/>
                <p:cNvCxnSpPr/>
                <p:nvPr/>
              </p:nvCxnSpPr>
              <p:spPr>
                <a:xfrm>
                  <a:off x="34385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Shape 1047"/>
                <p:cNvCxnSpPr/>
                <p:nvPr/>
              </p:nvCxnSpPr>
              <p:spPr>
                <a:xfrm>
                  <a:off x="38004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Shape 1048"/>
                <p:cNvCxnSpPr/>
                <p:nvPr/>
              </p:nvCxnSpPr>
              <p:spPr>
                <a:xfrm>
                  <a:off x="41624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Shape 1049"/>
                <p:cNvCxnSpPr/>
                <p:nvPr/>
              </p:nvCxnSpPr>
              <p:spPr>
                <a:xfrm>
                  <a:off x="45243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Shape 1050"/>
                <p:cNvCxnSpPr/>
                <p:nvPr/>
              </p:nvCxnSpPr>
              <p:spPr>
                <a:xfrm>
                  <a:off x="48863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Shape 1051"/>
                <p:cNvCxnSpPr/>
                <p:nvPr/>
              </p:nvCxnSpPr>
              <p:spPr>
                <a:xfrm>
                  <a:off x="52482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52" name="Shape 1052"/>
              <p:cNvGrpSpPr/>
              <p:nvPr/>
            </p:nvGrpSpPr>
            <p:grpSpPr>
              <a:xfrm>
                <a:off x="576261" y="1587"/>
                <a:ext cx="7808912" cy="1641477"/>
                <a:chOff x="1917700" y="173037"/>
                <a:chExt cx="3330575" cy="671513"/>
              </a:xfrm>
            </p:grpSpPr>
            <p:cxnSp>
              <p:nvCxnSpPr>
                <p:cNvPr id="1053" name="Shape 1053"/>
                <p:cNvCxnSpPr/>
                <p:nvPr/>
              </p:nvCxnSpPr>
              <p:spPr>
                <a:xfrm>
                  <a:off x="4524375" y="1746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Shape 1054"/>
                <p:cNvCxnSpPr/>
                <p:nvPr/>
              </p:nvCxnSpPr>
              <p:spPr>
                <a:xfrm>
                  <a:off x="4718050" y="5270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Shape 1055"/>
                <p:cNvCxnSpPr/>
                <p:nvPr/>
              </p:nvCxnSpPr>
              <p:spPr>
                <a:xfrm>
                  <a:off x="4886325" y="5556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6" name="Shape 1056"/>
                <p:cNvCxnSpPr/>
                <p:nvPr/>
              </p:nvCxnSpPr>
              <p:spPr>
                <a:xfrm>
                  <a:off x="5248275" y="7143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7" name="Shape 1057"/>
                <p:cNvCxnSpPr/>
                <p:nvPr/>
              </p:nvCxnSpPr>
              <p:spPr>
                <a:xfrm>
                  <a:off x="3438525" y="1809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8" name="Shape 1058"/>
                <p:cNvCxnSpPr/>
                <p:nvPr/>
              </p:nvCxnSpPr>
              <p:spPr>
                <a:xfrm>
                  <a:off x="3076575" y="176211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9" name="Shape 1059"/>
                <p:cNvCxnSpPr/>
                <p:nvPr/>
              </p:nvCxnSpPr>
              <p:spPr>
                <a:xfrm rot="10800000">
                  <a:off x="3035300" y="5270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0" name="Shape 1060"/>
                <p:cNvCxnSpPr/>
                <p:nvPr/>
              </p:nvCxnSpPr>
              <p:spPr>
                <a:xfrm>
                  <a:off x="2822575" y="5270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1" name="Shape 1061"/>
                <p:cNvCxnSpPr/>
                <p:nvPr/>
              </p:nvCxnSpPr>
              <p:spPr>
                <a:xfrm rot="10800000">
                  <a:off x="2505074" y="5270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2" name="Shape 1062"/>
                <p:cNvCxnSpPr/>
                <p:nvPr/>
              </p:nvCxnSpPr>
              <p:spPr>
                <a:xfrm>
                  <a:off x="1917700" y="5270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3" name="Shape 1063"/>
                <p:cNvCxnSpPr/>
                <p:nvPr/>
              </p:nvCxnSpPr>
              <p:spPr>
                <a:xfrm>
                  <a:off x="2349500" y="3714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4" name="Shape 1064"/>
                <p:cNvCxnSpPr/>
                <p:nvPr/>
              </p:nvCxnSpPr>
              <p:spPr>
                <a:xfrm>
                  <a:off x="1990725" y="4000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5" name="Shape 1065"/>
                <p:cNvCxnSpPr/>
                <p:nvPr/>
              </p:nvCxnSpPr>
              <p:spPr>
                <a:xfrm rot="10800000">
                  <a:off x="2352675" y="1730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6" name="Shape 1066"/>
                <p:cNvCxnSpPr/>
                <p:nvPr/>
              </p:nvCxnSpPr>
              <p:spPr>
                <a:xfrm>
                  <a:off x="2714625" y="2857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7" name="Shape 1067"/>
                <p:cNvCxnSpPr/>
                <p:nvPr/>
              </p:nvCxnSpPr>
              <p:spPr>
                <a:xfrm rot="10800000">
                  <a:off x="2714625" y="1762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1068" name="Shape 10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400" y="2486025"/>
              <a:ext cx="1095375" cy="1019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9" name="Shape 106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2016</a:t>
            </a:r>
            <a:endParaRPr/>
          </a:p>
        </p:txBody>
      </p:sp>
      <p:sp>
        <p:nvSpPr>
          <p:cNvPr id="1073" name="Shape 1073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93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http://thumbs.dreamstime.com/z/punctuality-27426507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ctrTitle"/>
          </p:nvPr>
        </p:nvSpPr>
        <p:spPr>
          <a:xfrm>
            <a:off x="1663700" y="1412875"/>
            <a:ext cx="7451725" cy="2663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b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SSME, Masaryk Uni ., Brno</a:t>
            </a:r>
            <a:b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Intercultural Management </a:t>
            </a:r>
          </a:p>
        </p:txBody>
      </p:sp>
      <p:sp>
        <p:nvSpPr>
          <p:cNvPr id="1082" name="Shape 1082"/>
          <p:cNvSpPr txBox="1">
            <a:spLocks noGrp="1"/>
          </p:cNvSpPr>
          <p:nvPr>
            <p:ph type="subTitle" idx="1"/>
          </p:nvPr>
        </p:nvSpPr>
        <p:spPr>
          <a:xfrm>
            <a:off x="1763711" y="4437062"/>
            <a:ext cx="597535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Derek Mainwaring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ESIEE Paris                 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May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201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 txBox="1">
            <a:spLocks noGrp="1"/>
          </p:cNvSpPr>
          <p:nvPr>
            <p:ph type="title"/>
          </p:nvPr>
        </p:nvSpPr>
        <p:spPr>
          <a:xfrm>
            <a:off x="900112" y="930275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4</a:t>
            </a: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Our identity: a flower</a:t>
            </a:r>
          </a:p>
        </p:txBody>
      </p:sp>
      <p:sp>
        <p:nvSpPr>
          <p:cNvPr id="1298" name="Shape 1298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have many identities, not just national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our identity is how we integrate the fact that we belong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many groups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that our belonging to groups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evolves over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identity is a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NOT a fixed object</a:t>
            </a:r>
          </a:p>
        </p:txBody>
      </p:sp>
      <p:sp>
        <p:nvSpPr>
          <p:cNvPr id="1299" name="Shape 129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 txBox="1">
            <a:spLocks noGrp="1"/>
          </p:cNvSpPr>
          <p:nvPr>
            <p:ph type="title"/>
          </p:nvPr>
        </p:nvSpPr>
        <p:spPr>
          <a:xfrm>
            <a:off x="914400" y="830262"/>
            <a:ext cx="77724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Derek’s identity</a:t>
            </a:r>
          </a:p>
        </p:txBody>
      </p:sp>
      <p:sp>
        <p:nvSpPr>
          <p:cNvPr id="1306" name="Shape 130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7" name="Shape 1307"/>
          <p:cNvSpPr/>
          <p:nvPr/>
        </p:nvSpPr>
        <p:spPr>
          <a:xfrm>
            <a:off x="3492500" y="1700211"/>
            <a:ext cx="914400" cy="2743199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8" name="Shape 1308"/>
          <p:cNvSpPr/>
          <p:nvPr/>
        </p:nvSpPr>
        <p:spPr>
          <a:xfrm rot="2339999">
            <a:off x="4343400" y="2209800"/>
            <a:ext cx="914399" cy="274319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9" name="Shape 1309"/>
          <p:cNvSpPr/>
          <p:nvPr/>
        </p:nvSpPr>
        <p:spPr>
          <a:xfrm rot="3779999">
            <a:off x="4910136" y="2874961"/>
            <a:ext cx="914400" cy="27432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0" name="Shape 1310"/>
          <p:cNvSpPr/>
          <p:nvPr/>
        </p:nvSpPr>
        <p:spPr>
          <a:xfrm rot="5879999">
            <a:off x="5088730" y="3691731"/>
            <a:ext cx="914400" cy="2665411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1" name="Shape 1311"/>
          <p:cNvSpPr txBox="1"/>
          <p:nvPr/>
        </p:nvSpPr>
        <p:spPr>
          <a:xfrm>
            <a:off x="4026598" y="1530275"/>
            <a:ext cx="199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Liverpudlian</a:t>
            </a:r>
          </a:p>
        </p:txBody>
      </p:sp>
      <p:sp>
        <p:nvSpPr>
          <p:cNvPr id="1312" name="Shape 1312"/>
          <p:cNvSpPr/>
          <p:nvPr/>
        </p:nvSpPr>
        <p:spPr>
          <a:xfrm rot="-3179999">
            <a:off x="4443411" y="4464049"/>
            <a:ext cx="914399" cy="2108200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3" name="Shape 1313"/>
          <p:cNvSpPr txBox="1"/>
          <p:nvPr/>
        </p:nvSpPr>
        <p:spPr>
          <a:xfrm>
            <a:off x="5624497" y="2098675"/>
            <a:ext cx="13046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</a:t>
            </a:r>
          </a:p>
        </p:txBody>
      </p:sp>
      <p:sp>
        <p:nvSpPr>
          <p:cNvPr id="1314" name="Shape 1314"/>
          <p:cNvSpPr txBox="1"/>
          <p:nvPr/>
        </p:nvSpPr>
        <p:spPr>
          <a:xfrm>
            <a:off x="6462712" y="3290887"/>
            <a:ext cx="136525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Irish/Welsh</a:t>
            </a:r>
          </a:p>
        </p:txBody>
      </p:sp>
      <p:sp>
        <p:nvSpPr>
          <p:cNvPr id="1315" name="Shape 1315"/>
          <p:cNvSpPr txBox="1"/>
          <p:nvPr/>
        </p:nvSpPr>
        <p:spPr>
          <a:xfrm>
            <a:off x="6877050" y="4918075"/>
            <a:ext cx="1365299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Parisian</a:t>
            </a:r>
          </a:p>
        </p:txBody>
      </p:sp>
      <p:sp>
        <p:nvSpPr>
          <p:cNvPr id="1316" name="Shape 1316"/>
          <p:cNvSpPr/>
          <p:nvPr/>
        </p:nvSpPr>
        <p:spPr>
          <a:xfrm rot="3179999">
            <a:off x="2627312" y="4114800"/>
            <a:ext cx="914399" cy="2743199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7" name="Shape 1317"/>
          <p:cNvSpPr txBox="1"/>
          <p:nvPr/>
        </p:nvSpPr>
        <p:spPr>
          <a:xfrm>
            <a:off x="1052512" y="5576887"/>
            <a:ext cx="6286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/>
          </a:p>
        </p:txBody>
      </p:sp>
      <p:sp>
        <p:nvSpPr>
          <p:cNvPr id="1318" name="Shape 1318"/>
          <p:cNvSpPr/>
          <p:nvPr/>
        </p:nvSpPr>
        <p:spPr>
          <a:xfrm>
            <a:off x="1524000" y="4572000"/>
            <a:ext cx="761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9" name="Shape 1319"/>
          <p:cNvSpPr/>
          <p:nvPr/>
        </p:nvSpPr>
        <p:spPr>
          <a:xfrm>
            <a:off x="1600200" y="47244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0" name="Shape 1320"/>
          <p:cNvSpPr/>
          <p:nvPr/>
        </p:nvSpPr>
        <p:spPr>
          <a:xfrm>
            <a:off x="1752600" y="48768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1" name="Shape 1321"/>
          <p:cNvSpPr/>
          <p:nvPr/>
        </p:nvSpPr>
        <p:spPr>
          <a:xfrm>
            <a:off x="1905000" y="50292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2" name="Shape 1322"/>
          <p:cNvSpPr/>
          <p:nvPr/>
        </p:nvSpPr>
        <p:spPr>
          <a:xfrm>
            <a:off x="2057400" y="51816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3" name="Shape 1323"/>
          <p:cNvSpPr txBox="1"/>
          <p:nvPr/>
        </p:nvSpPr>
        <p:spPr>
          <a:xfrm>
            <a:off x="1966911" y="4689475"/>
            <a:ext cx="260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324" name="Shape 1324"/>
          <p:cNvSpPr txBox="1"/>
          <p:nvPr/>
        </p:nvSpPr>
        <p:spPr>
          <a:xfrm>
            <a:off x="5940425" y="5805487"/>
            <a:ext cx="1511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5" name="Shape 1325"/>
          <p:cNvSpPr txBox="1"/>
          <p:nvPr/>
        </p:nvSpPr>
        <p:spPr>
          <a:xfrm>
            <a:off x="5795962" y="5734050"/>
            <a:ext cx="117157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</a:p>
        </p:txBody>
      </p:sp>
      <p:sp>
        <p:nvSpPr>
          <p:cNvPr id="1326" name="Shape 1326"/>
          <p:cNvSpPr txBox="1"/>
          <p:nvPr/>
        </p:nvSpPr>
        <p:spPr>
          <a:xfrm>
            <a:off x="1619250" y="3357562"/>
            <a:ext cx="1463675" cy="11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Postcard collector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 lover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 txBox="1">
            <a:spLocks noGrp="1"/>
          </p:cNvSpPr>
          <p:nvPr>
            <p:ph type="title"/>
          </p:nvPr>
        </p:nvSpPr>
        <p:spPr>
          <a:xfrm>
            <a:off x="889000" y="620712"/>
            <a:ext cx="7772400" cy="1081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 of identity</a:t>
            </a:r>
          </a:p>
        </p:txBody>
      </p:sp>
      <p:sp>
        <p:nvSpPr>
          <p:cNvPr id="1333" name="Shape 1333"/>
          <p:cNvSpPr txBox="1">
            <a:spLocks noGrp="1"/>
          </p:cNvSpPr>
          <p:nvPr>
            <p:ph type="body" idx="1"/>
          </p:nvPr>
        </p:nvSpPr>
        <p:spPr>
          <a:xfrm>
            <a:off x="611187" y="1484312"/>
            <a:ext cx="7921624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4" name="Shape 133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5" name="Shape 1335"/>
          <p:cNvSpPr/>
          <p:nvPr/>
        </p:nvSpPr>
        <p:spPr>
          <a:xfrm>
            <a:off x="479375" y="1557325"/>
            <a:ext cx="2292411" cy="1543069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 region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locality</a:t>
            </a:r>
          </a:p>
        </p:txBody>
      </p:sp>
      <p:sp>
        <p:nvSpPr>
          <p:cNvPr id="1336" name="Shape 1336"/>
          <p:cNvSpPr/>
          <p:nvPr/>
        </p:nvSpPr>
        <p:spPr>
          <a:xfrm>
            <a:off x="323850" y="4264024"/>
            <a:ext cx="2447924" cy="1225550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Religion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moral code</a:t>
            </a:r>
          </a:p>
        </p:txBody>
      </p:sp>
      <p:sp>
        <p:nvSpPr>
          <p:cNvPr id="1337" name="Shape 1337"/>
          <p:cNvSpPr/>
          <p:nvPr/>
        </p:nvSpPr>
        <p:spPr>
          <a:xfrm>
            <a:off x="3708400" y="1557325"/>
            <a:ext cx="2592387" cy="1257312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background</a:t>
            </a:r>
          </a:p>
        </p:txBody>
      </p:sp>
      <p:sp>
        <p:nvSpPr>
          <p:cNvPr id="1338" name="Shape 1338"/>
          <p:cNvSpPr/>
          <p:nvPr/>
        </p:nvSpPr>
        <p:spPr>
          <a:xfrm>
            <a:off x="5867400" y="2318600"/>
            <a:ext cx="2882901" cy="1793065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suburban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provincial</a:t>
            </a:r>
          </a:p>
        </p:txBody>
      </p:sp>
      <p:sp>
        <p:nvSpPr>
          <p:cNvPr id="1339" name="Shape 1339"/>
          <p:cNvSpPr/>
          <p:nvPr/>
        </p:nvSpPr>
        <p:spPr>
          <a:xfrm>
            <a:off x="1979611" y="2924944"/>
            <a:ext cx="2879724" cy="1339080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</a:t>
            </a:r>
          </a:p>
        </p:txBody>
      </p:sp>
      <p:sp>
        <p:nvSpPr>
          <p:cNvPr id="1340" name="Shape 1340"/>
          <p:cNvSpPr/>
          <p:nvPr/>
        </p:nvSpPr>
        <p:spPr>
          <a:xfrm>
            <a:off x="2339975" y="5151437"/>
            <a:ext cx="2159000" cy="1633537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 hobby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interests</a:t>
            </a:r>
          </a:p>
        </p:txBody>
      </p:sp>
      <p:sp>
        <p:nvSpPr>
          <p:cNvPr id="1341" name="Shape 1341"/>
          <p:cNvSpPr/>
          <p:nvPr/>
        </p:nvSpPr>
        <p:spPr>
          <a:xfrm>
            <a:off x="4397375" y="4079875"/>
            <a:ext cx="2879724" cy="1563687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Home- family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</a:t>
            </a:r>
          </a:p>
        </p:txBody>
      </p:sp>
      <p:sp>
        <p:nvSpPr>
          <p:cNvPr id="1342" name="Shape 1342"/>
          <p:cNvSpPr/>
          <p:nvPr/>
        </p:nvSpPr>
        <p:spPr>
          <a:xfrm>
            <a:off x="6875461" y="5608637"/>
            <a:ext cx="2160587" cy="484659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Etc.,etc.!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hape 1348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5 – the stick man</a:t>
            </a:r>
          </a:p>
        </p:txBody>
      </p:sp>
      <p:sp>
        <p:nvSpPr>
          <p:cNvPr id="1349" name="Shape 134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How do we perceive culture?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How does contact with a new culture affect us? </a:t>
            </a:r>
          </a:p>
        </p:txBody>
      </p:sp>
      <p:sp>
        <p:nvSpPr>
          <p:cNvPr id="1350" name="Shape 1350"/>
          <p:cNvSpPr txBox="1">
            <a:spLocks noGrp="1"/>
          </p:cNvSpPr>
          <p:nvPr>
            <p:ph type="body" idx="2"/>
          </p:nvPr>
        </p:nvSpPr>
        <p:spPr>
          <a:xfrm>
            <a:off x="46482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zones</a:t>
            </a:r>
          </a:p>
        </p:txBody>
      </p:sp>
      <p:sp>
        <p:nvSpPr>
          <p:cNvPr id="1351" name="Shape 1351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2" name="Shape 1352"/>
          <p:cNvSpPr/>
          <p:nvPr/>
        </p:nvSpPr>
        <p:spPr>
          <a:xfrm>
            <a:off x="6705600" y="2438400"/>
            <a:ext cx="685799" cy="6857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3" name="Shape 1353"/>
          <p:cNvSpPr/>
          <p:nvPr/>
        </p:nvSpPr>
        <p:spPr>
          <a:xfrm>
            <a:off x="6172200" y="3124200"/>
            <a:ext cx="1752600" cy="18288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4" name="Shape 1354"/>
          <p:cNvCxnSpPr/>
          <p:nvPr/>
        </p:nvCxnSpPr>
        <p:spPr>
          <a:xfrm flipH="1">
            <a:off x="6248400" y="4800600"/>
            <a:ext cx="304799" cy="762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5" name="Shape 1355"/>
          <p:cNvCxnSpPr/>
          <p:nvPr/>
        </p:nvCxnSpPr>
        <p:spPr>
          <a:xfrm>
            <a:off x="7543800" y="4800600"/>
            <a:ext cx="457200" cy="6857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6" name="Shape 1356"/>
          <p:cNvCxnSpPr/>
          <p:nvPr/>
        </p:nvCxnSpPr>
        <p:spPr>
          <a:xfrm rot="10800000">
            <a:off x="5867399" y="5562600"/>
            <a:ext cx="381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7" name="Shape 1357"/>
          <p:cNvCxnSpPr/>
          <p:nvPr/>
        </p:nvCxnSpPr>
        <p:spPr>
          <a:xfrm>
            <a:off x="8001000" y="5486400"/>
            <a:ext cx="304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8" name="Shape 1358"/>
          <p:cNvCxnSpPr/>
          <p:nvPr/>
        </p:nvCxnSpPr>
        <p:spPr>
          <a:xfrm>
            <a:off x="5791200" y="2286000"/>
            <a:ext cx="1143000" cy="381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59" name="Shape 1359"/>
          <p:cNvCxnSpPr/>
          <p:nvPr/>
        </p:nvCxnSpPr>
        <p:spPr>
          <a:xfrm>
            <a:off x="5791200" y="2362200"/>
            <a:ext cx="1524000" cy="12954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60" name="Shape 1360"/>
          <p:cNvCxnSpPr/>
          <p:nvPr/>
        </p:nvCxnSpPr>
        <p:spPr>
          <a:xfrm>
            <a:off x="5715000" y="2362200"/>
            <a:ext cx="1447800" cy="18288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 txBox="1">
            <a:spLocks noGrp="1"/>
          </p:cNvSpPr>
          <p:nvPr>
            <p:ph type="title"/>
          </p:nvPr>
        </p:nvSpPr>
        <p:spPr>
          <a:xfrm>
            <a:off x="1066800" y="8366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zones</a:t>
            </a:r>
          </a:p>
        </p:txBody>
      </p:sp>
      <p:sp>
        <p:nvSpPr>
          <p:cNvPr id="1367" name="Shape 136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4038600" y="3276600"/>
            <a:ext cx="2362200" cy="2362200"/>
          </a:xfrm>
          <a:prstGeom prst="ellipse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9" name="Shape 1369"/>
          <p:cNvSpPr/>
          <p:nvPr/>
        </p:nvSpPr>
        <p:spPr>
          <a:xfrm>
            <a:off x="4800600" y="2438400"/>
            <a:ext cx="838199" cy="838199"/>
          </a:xfrm>
          <a:prstGeom prst="smileyFace">
            <a:avLst>
              <a:gd name="adj" fmla="val 4653"/>
            </a:avLst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70" name="Shape 1370"/>
          <p:cNvCxnSpPr/>
          <p:nvPr/>
        </p:nvCxnSpPr>
        <p:spPr>
          <a:xfrm flipH="1">
            <a:off x="4267199" y="5562600"/>
            <a:ext cx="381000" cy="533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1" name="Shape 1371"/>
          <p:cNvCxnSpPr/>
          <p:nvPr/>
        </p:nvCxnSpPr>
        <p:spPr>
          <a:xfrm>
            <a:off x="5638800" y="5638800"/>
            <a:ext cx="38100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2" name="Shape 1372"/>
          <p:cNvCxnSpPr/>
          <p:nvPr/>
        </p:nvCxnSpPr>
        <p:spPr>
          <a:xfrm>
            <a:off x="4038600" y="5943600"/>
            <a:ext cx="228600" cy="152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3" name="Shape 1373"/>
          <p:cNvCxnSpPr/>
          <p:nvPr/>
        </p:nvCxnSpPr>
        <p:spPr>
          <a:xfrm flipH="1">
            <a:off x="6019800" y="5943600"/>
            <a:ext cx="304799" cy="152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74" name="Shape 1374"/>
          <p:cNvSpPr/>
          <p:nvPr/>
        </p:nvSpPr>
        <p:spPr>
          <a:xfrm>
            <a:off x="4953000" y="2362200"/>
            <a:ext cx="457200" cy="457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5" name="Shape 1375"/>
          <p:cNvSpPr/>
          <p:nvPr/>
        </p:nvSpPr>
        <p:spPr>
          <a:xfrm>
            <a:off x="5410200" y="3886200"/>
            <a:ext cx="457200" cy="457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6" name="Shape 1376"/>
          <p:cNvSpPr/>
          <p:nvPr/>
        </p:nvSpPr>
        <p:spPr>
          <a:xfrm>
            <a:off x="4554537" y="4395787"/>
            <a:ext cx="1343025" cy="879475"/>
          </a:xfrm>
          <a:custGeom>
            <a:avLst/>
            <a:gdLst/>
            <a:ahLst/>
            <a:cxnLst/>
            <a:rect l="0" t="0" r="0" b="0"/>
            <a:pathLst>
              <a:path w="846" h="554" extrusionOk="0">
                <a:moveTo>
                  <a:pt x="0" y="23"/>
                </a:moveTo>
                <a:cubicBezTo>
                  <a:pt x="69" y="11"/>
                  <a:pt x="138" y="6"/>
                  <a:pt x="208" y="0"/>
                </a:cubicBezTo>
                <a:cubicBezTo>
                  <a:pt x="345" y="6"/>
                  <a:pt x="404" y="16"/>
                  <a:pt x="523" y="38"/>
                </a:cubicBezTo>
                <a:cubicBezTo>
                  <a:pt x="575" y="73"/>
                  <a:pt x="556" y="56"/>
                  <a:pt x="585" y="85"/>
                </a:cubicBezTo>
                <a:cubicBezTo>
                  <a:pt x="596" y="120"/>
                  <a:pt x="557" y="137"/>
                  <a:pt x="523" y="138"/>
                </a:cubicBezTo>
                <a:cubicBezTo>
                  <a:pt x="410" y="143"/>
                  <a:pt x="298" y="143"/>
                  <a:pt x="185" y="146"/>
                </a:cubicBezTo>
                <a:cubicBezTo>
                  <a:pt x="162" y="154"/>
                  <a:pt x="115" y="169"/>
                  <a:pt x="115" y="169"/>
                </a:cubicBezTo>
                <a:cubicBezTo>
                  <a:pt x="99" y="194"/>
                  <a:pt x="78" y="206"/>
                  <a:pt x="62" y="231"/>
                </a:cubicBezTo>
                <a:cubicBezTo>
                  <a:pt x="51" y="282"/>
                  <a:pt x="55" y="313"/>
                  <a:pt x="115" y="315"/>
                </a:cubicBezTo>
                <a:cubicBezTo>
                  <a:pt x="266" y="320"/>
                  <a:pt x="418" y="320"/>
                  <a:pt x="569" y="323"/>
                </a:cubicBezTo>
                <a:cubicBezTo>
                  <a:pt x="614" y="335"/>
                  <a:pt x="642" y="339"/>
                  <a:pt x="615" y="400"/>
                </a:cubicBezTo>
                <a:cubicBezTo>
                  <a:pt x="607" y="418"/>
                  <a:pt x="546" y="431"/>
                  <a:pt x="523" y="438"/>
                </a:cubicBezTo>
                <a:cubicBezTo>
                  <a:pt x="408" y="435"/>
                  <a:pt x="254" y="415"/>
                  <a:pt x="131" y="431"/>
                </a:cubicBezTo>
                <a:cubicBezTo>
                  <a:pt x="125" y="450"/>
                  <a:pt x="101" y="493"/>
                  <a:pt x="123" y="515"/>
                </a:cubicBezTo>
                <a:cubicBezTo>
                  <a:pt x="143" y="535"/>
                  <a:pt x="235" y="544"/>
                  <a:pt x="254" y="546"/>
                </a:cubicBezTo>
                <a:cubicBezTo>
                  <a:pt x="401" y="538"/>
                  <a:pt x="453" y="522"/>
                  <a:pt x="608" y="515"/>
                </a:cubicBezTo>
                <a:cubicBezTo>
                  <a:pt x="676" y="500"/>
                  <a:pt x="671" y="501"/>
                  <a:pt x="762" y="508"/>
                </a:cubicBezTo>
                <a:cubicBezTo>
                  <a:pt x="795" y="518"/>
                  <a:pt x="794" y="530"/>
                  <a:pt x="831" y="538"/>
                </a:cubicBezTo>
                <a:cubicBezTo>
                  <a:pt x="836" y="543"/>
                  <a:pt x="846" y="554"/>
                  <a:pt x="846" y="554"/>
                </a:cubicBezTo>
              </a:path>
            </a:pathLst>
          </a:custGeom>
          <a:noFill/>
          <a:ln w="57150" cap="flat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Shape 1377"/>
          <p:cNvSpPr txBox="1"/>
          <p:nvPr/>
        </p:nvSpPr>
        <p:spPr>
          <a:xfrm>
            <a:off x="1433499" y="1870075"/>
            <a:ext cx="1246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cerebral</a:t>
            </a:r>
          </a:p>
        </p:txBody>
      </p:sp>
      <p:sp>
        <p:nvSpPr>
          <p:cNvPr id="1378" name="Shape 1378"/>
          <p:cNvSpPr txBox="1"/>
          <p:nvPr/>
        </p:nvSpPr>
        <p:spPr>
          <a:xfrm>
            <a:off x="1357312" y="3394075"/>
            <a:ext cx="138588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affective</a:t>
            </a:r>
          </a:p>
        </p:txBody>
      </p:sp>
      <p:sp>
        <p:nvSpPr>
          <p:cNvPr id="1379" name="Shape 1379"/>
          <p:cNvSpPr txBox="1"/>
          <p:nvPr/>
        </p:nvSpPr>
        <p:spPr>
          <a:xfrm>
            <a:off x="1814498" y="4613275"/>
            <a:ext cx="13430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visceral</a:t>
            </a:r>
          </a:p>
        </p:txBody>
      </p:sp>
      <p:cxnSp>
        <p:nvCxnSpPr>
          <p:cNvPr id="1380" name="Shape 1380"/>
          <p:cNvCxnSpPr/>
          <p:nvPr/>
        </p:nvCxnSpPr>
        <p:spPr>
          <a:xfrm>
            <a:off x="2590800" y="2133600"/>
            <a:ext cx="2209799" cy="381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1" name="Shape 1381"/>
          <p:cNvCxnSpPr/>
          <p:nvPr/>
        </p:nvCxnSpPr>
        <p:spPr>
          <a:xfrm>
            <a:off x="2743200" y="3581400"/>
            <a:ext cx="2514599" cy="3810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2" name="Shape 1382"/>
          <p:cNvCxnSpPr/>
          <p:nvPr/>
        </p:nvCxnSpPr>
        <p:spPr>
          <a:xfrm rot="10800000" flipH="1">
            <a:off x="2895600" y="4648199"/>
            <a:ext cx="1676399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3" name="Shape 1383"/>
          <p:cNvSpPr txBox="1"/>
          <p:nvPr/>
        </p:nvSpPr>
        <p:spPr>
          <a:xfrm>
            <a:off x="7092950" y="4941887"/>
            <a:ext cx="1593849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…and these are ALL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normal!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6</a:t>
            </a: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time curve...</a:t>
            </a:r>
          </a:p>
        </p:txBody>
      </p:sp>
      <p:sp>
        <p:nvSpPr>
          <p:cNvPr id="1390" name="Shape 139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Our reaction to a new (cultural) experience varies over time</a:t>
            </a:r>
          </a:p>
        </p:txBody>
      </p:sp>
      <p:sp>
        <p:nvSpPr>
          <p:cNvPr id="1391" name="Shape 1391"/>
          <p:cNvSpPr txBox="1">
            <a:spLocks noGrp="1"/>
          </p:cNvSpPr>
          <p:nvPr>
            <p:ph type="body" idx="2"/>
          </p:nvPr>
        </p:nvSpPr>
        <p:spPr>
          <a:xfrm>
            <a:off x="4643437" y="1989136"/>
            <a:ext cx="3809999" cy="4103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</a:p>
        </p:txBody>
      </p:sp>
      <p:sp>
        <p:nvSpPr>
          <p:cNvPr id="1392" name="Shape 139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3" name="Shape 1393"/>
          <p:cNvCxnSpPr/>
          <p:nvPr/>
        </p:nvCxnSpPr>
        <p:spPr>
          <a:xfrm rot="10800000">
            <a:off x="5364162" y="2852736"/>
            <a:ext cx="0" cy="2881312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94" name="Shape 1394"/>
          <p:cNvCxnSpPr/>
          <p:nvPr/>
        </p:nvCxnSpPr>
        <p:spPr>
          <a:xfrm>
            <a:off x="5292725" y="5734050"/>
            <a:ext cx="2819400" cy="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95" name="Shape 1395"/>
          <p:cNvSpPr/>
          <p:nvPr/>
        </p:nvSpPr>
        <p:spPr>
          <a:xfrm>
            <a:off x="5219700" y="2492375"/>
            <a:ext cx="304799" cy="3047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6" name="Shape 1396"/>
          <p:cNvSpPr txBox="1"/>
          <p:nvPr/>
        </p:nvSpPr>
        <p:spPr>
          <a:xfrm>
            <a:off x="4910137" y="5734050"/>
            <a:ext cx="42338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of contact in new culture</a:t>
            </a:r>
          </a:p>
        </p:txBody>
      </p:sp>
      <p:sp>
        <p:nvSpPr>
          <p:cNvPr id="1397" name="Shape 1397"/>
          <p:cNvSpPr/>
          <p:nvPr/>
        </p:nvSpPr>
        <p:spPr>
          <a:xfrm>
            <a:off x="5364162" y="3141661"/>
            <a:ext cx="3024187" cy="2743200"/>
          </a:xfrm>
          <a:custGeom>
            <a:avLst/>
            <a:gdLst/>
            <a:ahLst/>
            <a:cxnLst/>
            <a:rect l="0" t="0" r="0" b="0"/>
            <a:pathLst>
              <a:path w="2248" h="1728" extrusionOk="0">
                <a:moveTo>
                  <a:pt x="0" y="1728"/>
                </a:moveTo>
                <a:cubicBezTo>
                  <a:pt x="12" y="1436"/>
                  <a:pt x="24" y="1144"/>
                  <a:pt x="96" y="864"/>
                </a:cubicBezTo>
                <a:cubicBezTo>
                  <a:pt x="168" y="584"/>
                  <a:pt x="320" y="0"/>
                  <a:pt x="432" y="48"/>
                </a:cubicBezTo>
                <a:cubicBezTo>
                  <a:pt x="544" y="96"/>
                  <a:pt x="672" y="992"/>
                  <a:pt x="768" y="1152"/>
                </a:cubicBezTo>
                <a:cubicBezTo>
                  <a:pt x="864" y="1312"/>
                  <a:pt x="912" y="1120"/>
                  <a:pt x="1008" y="1008"/>
                </a:cubicBezTo>
                <a:cubicBezTo>
                  <a:pt x="1104" y="896"/>
                  <a:pt x="1160" y="576"/>
                  <a:pt x="1344" y="480"/>
                </a:cubicBezTo>
                <a:cubicBezTo>
                  <a:pt x="1528" y="384"/>
                  <a:pt x="1976" y="440"/>
                  <a:pt x="2112" y="432"/>
                </a:cubicBezTo>
                <a:cubicBezTo>
                  <a:pt x="2248" y="424"/>
                  <a:pt x="2204" y="428"/>
                  <a:pt x="2160" y="432"/>
                </a:cubicBezTo>
              </a:path>
            </a:pathLst>
          </a:cu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8" name="Shape 1398"/>
          <p:cNvSpPr txBox="1"/>
          <p:nvPr/>
        </p:nvSpPr>
        <p:spPr>
          <a:xfrm>
            <a:off x="5776912" y="2133600"/>
            <a:ext cx="246697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honeymoon period</a:t>
            </a:r>
          </a:p>
        </p:txBody>
      </p:sp>
      <p:sp>
        <p:nvSpPr>
          <p:cNvPr id="1399" name="Shape 1399"/>
          <p:cNvSpPr txBox="1"/>
          <p:nvPr/>
        </p:nvSpPr>
        <p:spPr>
          <a:xfrm>
            <a:off x="5548312" y="5040312"/>
            <a:ext cx="20621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Valley of despair</a:t>
            </a:r>
          </a:p>
        </p:txBody>
      </p:sp>
      <p:cxnSp>
        <p:nvCxnSpPr>
          <p:cNvPr id="1400" name="Shape 1400"/>
          <p:cNvCxnSpPr/>
          <p:nvPr/>
        </p:nvCxnSpPr>
        <p:spPr>
          <a:xfrm flipH="1">
            <a:off x="6227761" y="2492375"/>
            <a:ext cx="457200" cy="381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7 – the Iceberg</a:t>
            </a:r>
          </a:p>
        </p:txBody>
      </p:sp>
      <p:sp>
        <p:nvSpPr>
          <p:cNvPr id="1407" name="Shape 1407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aspects of « culture » are not visible, evident or conscious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Metaphor: the iceberg</a:t>
            </a:r>
          </a:p>
        </p:txBody>
      </p:sp>
      <p:sp>
        <p:nvSpPr>
          <p:cNvPr id="1408" name="Shape 140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" name="Shape 1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8512" y="-474662"/>
            <a:ext cx="10741024" cy="78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Shape 141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Shape 1420"/>
          <p:cNvSpPr txBox="1">
            <a:spLocks noGrp="1"/>
          </p:cNvSpPr>
          <p:nvPr>
            <p:ph type="title"/>
          </p:nvPr>
        </p:nvSpPr>
        <p:spPr>
          <a:xfrm>
            <a:off x="1187450" y="930275"/>
            <a:ext cx="68310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of 7 images</a:t>
            </a:r>
          </a:p>
        </p:txBody>
      </p:sp>
      <p:sp>
        <p:nvSpPr>
          <p:cNvPr id="1421" name="Shape 1421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Haettenschweiler" panose="020B0706040902060204" pitchFamily="34" charset="0"/>
                <a:sym typeface="Arial"/>
              </a:rPr>
              <a:t>Software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Britannic Bold" panose="020B0903060703020204" pitchFamily="34" charset="0"/>
                <a:sym typeface="Arial"/>
              </a:rPr>
              <a:t>Rhino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Bradley Hand ITC" panose="03070402050302030203" pitchFamily="66" charset="0"/>
                <a:sym typeface="Arial"/>
              </a:rPr>
              <a:t>Goldfish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French Script MT" panose="03020402040607040605" pitchFamily="66" charset="0"/>
                <a:ea typeface="Corsiva"/>
                <a:cs typeface="Corsiva"/>
                <a:sym typeface="Corsiva"/>
              </a:rPr>
              <a:t>Flower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Niagara Solid" panose="04020502070702020202" pitchFamily="82" charset="0"/>
                <a:sym typeface="Arial"/>
              </a:rPr>
              <a:t>Stick man - Head, heart &amp; guts!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Lucida Calligraphy" panose="03010101010101010101" pitchFamily="66" charset="0"/>
                <a:sym typeface="Arial"/>
              </a:rPr>
              <a:t>Time curve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Matura MT Script Capitals" panose="03020802060602070202" pitchFamily="66" charset="0"/>
                <a:sym typeface="Arial"/>
              </a:rPr>
              <a:t>Iceberg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Shape 142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5" y="1"/>
            <a:ext cx="7632849" cy="980728"/>
          </a:xfrm>
        </p:spPr>
        <p:txBody>
          <a:bodyPr/>
          <a:lstStyle/>
          <a:p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Management: </a:t>
            </a:r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contexts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90" y="3083423"/>
            <a:ext cx="1848201" cy="18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694"/>
            <a:ext cx="970889" cy="138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2" y="2242203"/>
            <a:ext cx="1549945" cy="11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52" y="1195084"/>
            <a:ext cx="2160239" cy="160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557"/>
            <a:ext cx="2479666" cy="17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23" y="4725144"/>
            <a:ext cx="1811548" cy="14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8" y="3795694"/>
            <a:ext cx="2282002" cy="22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8568952" cy="5281958"/>
          </a:xfrm>
        </p:spPr>
        <p:txBody>
          <a:bodyPr/>
          <a:lstStyle/>
          <a:p>
            <a:pPr marL="203200" indent="0">
              <a:buNone/>
            </a:pPr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33" y="2895368"/>
            <a:ext cx="2375211" cy="17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5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1116000" y="836850"/>
            <a:ext cx="7619999" cy="5952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Objectives: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give participants a « toolbox of ideas and concepts » for living and working in a multicultural context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their own cultural paradigm(s)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their own preferred work style(s)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 « soft skills » needed in multicultural team mgt.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give some insights into particular cultures/en</a:t>
            </a: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vironments - snapshots</a:t>
            </a:r>
          </a:p>
        </p:txBody>
      </p:sp>
      <p:sp>
        <p:nvSpPr>
          <p:cNvPr id="1090" name="Shape 1090"/>
          <p:cNvSpPr txBox="1">
            <a:spLocks noGrp="1"/>
          </p:cNvSpPr>
          <p:nvPr>
            <p:ph type="title"/>
          </p:nvPr>
        </p:nvSpPr>
        <p:spPr>
          <a:xfrm>
            <a:off x="900100" y="908050"/>
            <a:ext cx="7772400" cy="11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/>
          </a:p>
        </p:txBody>
      </p:sp>
      <p:sp>
        <p:nvSpPr>
          <p:cNvPr id="1091" name="Shape 1091"/>
          <p:cNvSpPr txBox="1"/>
          <p:nvPr/>
        </p:nvSpPr>
        <p:spPr>
          <a:xfrm>
            <a:off x="265475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1403648" y="-27801"/>
            <a:ext cx="69738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Contexts</a:t>
            </a:r>
          </a:p>
        </p:txBody>
      </p:sp>
      <p:graphicFrame>
        <p:nvGraphicFramePr>
          <p:cNvPr id="1104" name="Shape 1104"/>
          <p:cNvGraphicFramePr/>
          <p:nvPr>
            <p:extLst>
              <p:ext uri="{D42A27DB-BD31-4B8C-83A1-F6EECF244321}">
                <p14:modId xmlns:p14="http://schemas.microsoft.com/office/powerpoint/2010/main" val="389606569"/>
              </p:ext>
            </p:extLst>
          </p:nvPr>
        </p:nvGraphicFramePr>
        <p:xfrm>
          <a:off x="2075524" y="2405861"/>
          <a:ext cx="6747418" cy="3548050"/>
        </p:xfrm>
        <a:graphic>
          <a:graphicData uri="http://schemas.openxmlformats.org/drawingml/2006/table">
            <a:tbl>
              <a:tblPr>
                <a:noFill/>
                <a:tableStyleId>{689616CD-6AD0-4118-A240-352CA5C07BAB}</a:tableStyleId>
              </a:tblPr>
              <a:tblGrid>
                <a:gridCol w="316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Short-term: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 Business trip »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Long-term: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Expatriation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 team,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 project,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Cross-functional team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Transfer of procedure (HR, IS etc.) to « offshore » location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Global </a:t>
                      </a:r>
                      <a:r>
                        <a:rPr lang="en-US" sz="2400" b="0" i="0" u="none" strike="noStrike" cap="none" baseline="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organisation</a:t>
                      </a: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multi-cultural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multi-functional - matrix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5" name="Shape 1105"/>
          <p:cNvSpPr txBox="1"/>
          <p:nvPr/>
        </p:nvSpPr>
        <p:spPr>
          <a:xfrm>
            <a:off x="2319336" y="1556792"/>
            <a:ext cx="177323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Single-Track</a:t>
            </a:r>
          </a:p>
        </p:txBody>
      </p:sp>
      <p:sp>
        <p:nvSpPr>
          <p:cNvPr id="1106" name="Shape 1106"/>
          <p:cNvSpPr txBox="1"/>
          <p:nvPr/>
        </p:nvSpPr>
        <p:spPr>
          <a:xfrm>
            <a:off x="5449233" y="1579331"/>
            <a:ext cx="16716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Multi-Track</a:t>
            </a:r>
          </a:p>
        </p:txBody>
      </p:sp>
      <p:sp>
        <p:nvSpPr>
          <p:cNvPr id="1107" name="Shape 1107"/>
          <p:cNvSpPr txBox="1"/>
          <p:nvPr/>
        </p:nvSpPr>
        <p:spPr>
          <a:xfrm>
            <a:off x="323850" y="2919506"/>
            <a:ext cx="15112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 YOU!</a:t>
            </a:r>
          </a:p>
        </p:txBody>
      </p:sp>
      <p:sp>
        <p:nvSpPr>
          <p:cNvPr id="1108" name="Shape 1108"/>
          <p:cNvSpPr txBox="1"/>
          <p:nvPr/>
        </p:nvSpPr>
        <p:spPr>
          <a:xfrm>
            <a:off x="0" y="4509120"/>
            <a:ext cx="20891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Organisational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9" name="Shape 110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body" idx="1"/>
          </p:nvPr>
        </p:nvSpPr>
        <p:spPr>
          <a:xfrm>
            <a:off x="1115616" y="1412776"/>
            <a:ext cx="7619999" cy="44933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Culture</a:t>
            </a:r>
          </a:p>
          <a:p>
            <a:pPr marL="342900" marR="0" lvl="0" indent="-1143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Teamwork</a:t>
            </a:r>
          </a:p>
          <a:p>
            <a:pPr marL="342900" marR="0" lvl="0" indent="-1143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Management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title"/>
          </p:nvPr>
        </p:nvSpPr>
        <p:spPr>
          <a:xfrm>
            <a:off x="1691680" y="116633"/>
            <a:ext cx="6980832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Keywords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title"/>
          </p:nvPr>
        </p:nvSpPr>
        <p:spPr>
          <a:xfrm>
            <a:off x="744650" y="930275"/>
            <a:ext cx="813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0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Globally Competent Engineer</a:t>
            </a:r>
            <a:r>
              <a:rPr lang="en-US" sz="4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813435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Working effectively with people who define problems differently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Title of article, Journal of Engineering Education,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April 2006 – Downey, Lucena et 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1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Example: deductive/inductive pb.solving</a:t>
            </a:r>
          </a:p>
        </p:txBody>
      </p:sp>
      <p:sp>
        <p:nvSpPr>
          <p:cNvPr id="1116" name="Shape 111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title"/>
          </p:nvPr>
        </p:nvSpPr>
        <p:spPr>
          <a:xfrm>
            <a:off x="684200" y="404807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b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Example: Main reasons why American managers fail on foreign assignments</a:t>
            </a:r>
          </a:p>
        </p:txBody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3435350" y="1724700"/>
            <a:ext cx="4603800" cy="45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manager’s spouse cannot adjust to new physical or cultural surroundings	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cannot adapt to new physical or cultural surroundings		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Family problems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is emotionally immature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cannot cope with foreign duties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is not technically competent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lacks the proper motivation for foreign assignments</a:t>
            </a:r>
          </a:p>
        </p:txBody>
      </p:sp>
      <p:grpSp>
        <p:nvGrpSpPr>
          <p:cNvPr id="1123" name="Shape 1123"/>
          <p:cNvGrpSpPr/>
          <p:nvPr/>
        </p:nvGrpSpPr>
        <p:grpSpPr>
          <a:xfrm>
            <a:off x="1306512" y="2217736"/>
            <a:ext cx="1554162" cy="4159250"/>
            <a:chOff x="533400" y="1835149"/>
            <a:chExt cx="2301874" cy="5022850"/>
          </a:xfrm>
        </p:grpSpPr>
        <p:grpSp>
          <p:nvGrpSpPr>
            <p:cNvPr id="1124" name="Shape 1124"/>
            <p:cNvGrpSpPr/>
            <p:nvPr/>
          </p:nvGrpSpPr>
          <p:grpSpPr>
            <a:xfrm>
              <a:off x="533400" y="2057400"/>
              <a:ext cx="2301874" cy="4800599"/>
              <a:chOff x="533400" y="2057400"/>
              <a:chExt cx="2301874" cy="4800599"/>
            </a:xfrm>
          </p:grpSpPr>
          <p:sp>
            <p:nvSpPr>
              <p:cNvPr id="1125" name="Shape 1125"/>
              <p:cNvSpPr/>
              <p:nvPr/>
            </p:nvSpPr>
            <p:spPr>
              <a:xfrm>
                <a:off x="990600" y="3886200"/>
                <a:ext cx="304799" cy="4572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6" name="Shape 1126"/>
              <p:cNvSpPr/>
              <p:nvPr/>
            </p:nvSpPr>
            <p:spPr>
              <a:xfrm>
                <a:off x="19050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id="1127" name="Shape 112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3400" y="4456112"/>
                <a:ext cx="2301874" cy="24018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8" name="Shape 1128"/>
              <p:cNvSpPr/>
              <p:nvPr/>
            </p:nvSpPr>
            <p:spPr>
              <a:xfrm>
                <a:off x="19050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12192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0" name="Shape 1130"/>
              <p:cNvSpPr/>
              <p:nvPr/>
            </p:nvSpPr>
            <p:spPr>
              <a:xfrm>
                <a:off x="1600200" y="43434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1" name="Shape 1131"/>
              <p:cNvSpPr/>
              <p:nvPr/>
            </p:nvSpPr>
            <p:spPr>
              <a:xfrm>
                <a:off x="1371600" y="4419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1828800" y="4419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1066800" y="57912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1295400" y="6172200"/>
                <a:ext cx="304799" cy="4572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5" name="Shape 1135"/>
              <p:cNvSpPr/>
              <p:nvPr/>
            </p:nvSpPr>
            <p:spPr>
              <a:xfrm>
                <a:off x="1600200" y="6096000"/>
                <a:ext cx="304799" cy="3810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6" name="Shape 1136"/>
              <p:cNvSpPr/>
              <p:nvPr/>
            </p:nvSpPr>
            <p:spPr>
              <a:xfrm>
                <a:off x="1905000" y="5638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7" name="Shape 1137"/>
              <p:cNvSpPr/>
              <p:nvPr/>
            </p:nvSpPr>
            <p:spPr>
              <a:xfrm>
                <a:off x="1828800" y="32004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8" name="Shape 1138"/>
              <p:cNvSpPr/>
              <p:nvPr/>
            </p:nvSpPr>
            <p:spPr>
              <a:xfrm>
                <a:off x="1295400" y="33528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9" name="Shape 1139"/>
              <p:cNvSpPr/>
              <p:nvPr/>
            </p:nvSpPr>
            <p:spPr>
              <a:xfrm>
                <a:off x="990600" y="29718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0" name="Shape 1140"/>
              <p:cNvSpPr/>
              <p:nvPr/>
            </p:nvSpPr>
            <p:spPr>
              <a:xfrm>
                <a:off x="2286000" y="4495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1" name="Shape 1141"/>
              <p:cNvSpPr/>
              <p:nvPr/>
            </p:nvSpPr>
            <p:spPr>
              <a:xfrm>
                <a:off x="2057400" y="3810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2" name="Shape 1142"/>
              <p:cNvSpPr/>
              <p:nvPr/>
            </p:nvSpPr>
            <p:spPr>
              <a:xfrm>
                <a:off x="1524000" y="39624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3" name="Shape 1143"/>
              <p:cNvSpPr/>
              <p:nvPr/>
            </p:nvSpPr>
            <p:spPr>
              <a:xfrm>
                <a:off x="990600" y="4572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4" name="Shape 1144"/>
              <p:cNvSpPr/>
              <p:nvPr/>
            </p:nvSpPr>
            <p:spPr>
              <a:xfrm>
                <a:off x="2057400" y="44196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5" name="Shape 1145"/>
              <p:cNvSpPr/>
              <p:nvPr/>
            </p:nvSpPr>
            <p:spPr>
              <a:xfrm>
                <a:off x="2133600" y="3048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6" name="Shape 1146"/>
              <p:cNvSpPr txBox="1"/>
              <p:nvPr/>
            </p:nvSpPr>
            <p:spPr>
              <a:xfrm>
                <a:off x="1143000" y="2057400"/>
                <a:ext cx="1066799" cy="1295400"/>
              </a:xfrm>
              <a:prstGeom prst="rect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7" name="Shape 1147"/>
              <p:cNvSpPr/>
              <p:nvPr/>
            </p:nvSpPr>
            <p:spPr>
              <a:xfrm rot="-2099999">
                <a:off x="1066800" y="5943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8" name="Shape 1148"/>
              <p:cNvSpPr/>
              <p:nvPr/>
            </p:nvSpPr>
            <p:spPr>
              <a:xfrm rot="-2099999">
                <a:off x="1295400" y="61722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9" name="Shape 1149"/>
              <p:cNvSpPr/>
              <p:nvPr/>
            </p:nvSpPr>
            <p:spPr>
              <a:xfrm rot="-2099999">
                <a:off x="838199" y="5257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150" name="Shape 1150"/>
            <p:cNvGrpSpPr/>
            <p:nvPr/>
          </p:nvGrpSpPr>
          <p:grpSpPr>
            <a:xfrm>
              <a:off x="609600" y="1835149"/>
              <a:ext cx="2079623" cy="5022850"/>
              <a:chOff x="615950" y="1808161"/>
              <a:chExt cx="2079623" cy="5022850"/>
            </a:xfrm>
          </p:grpSpPr>
          <p:sp>
            <p:nvSpPr>
              <p:cNvPr id="1151" name="Shape 1151"/>
              <p:cNvSpPr/>
              <p:nvPr/>
            </p:nvSpPr>
            <p:spPr>
              <a:xfrm>
                <a:off x="1038225" y="1808161"/>
                <a:ext cx="1243011" cy="828675"/>
              </a:xfrm>
              <a:custGeom>
                <a:avLst/>
                <a:gdLst/>
                <a:ahLst/>
                <a:cxnLst/>
                <a:rect l="0" t="0" r="0" b="0"/>
                <a:pathLst>
                  <a:path w="783" h="522" extrusionOk="0">
                    <a:moveTo>
                      <a:pt x="418" y="39"/>
                    </a:moveTo>
                    <a:lnTo>
                      <a:pt x="492" y="13"/>
                    </a:lnTo>
                    <a:lnTo>
                      <a:pt x="501" y="13"/>
                    </a:lnTo>
                    <a:lnTo>
                      <a:pt x="479" y="61"/>
                    </a:lnTo>
                    <a:lnTo>
                      <a:pt x="479" y="74"/>
                    </a:lnTo>
                    <a:lnTo>
                      <a:pt x="492" y="83"/>
                    </a:lnTo>
                    <a:lnTo>
                      <a:pt x="543" y="65"/>
                    </a:lnTo>
                    <a:lnTo>
                      <a:pt x="653" y="78"/>
                    </a:lnTo>
                    <a:lnTo>
                      <a:pt x="714" y="117"/>
                    </a:lnTo>
                    <a:lnTo>
                      <a:pt x="757" y="178"/>
                    </a:lnTo>
                    <a:lnTo>
                      <a:pt x="783" y="291"/>
                    </a:lnTo>
                    <a:lnTo>
                      <a:pt x="778" y="400"/>
                    </a:lnTo>
                    <a:lnTo>
                      <a:pt x="770" y="431"/>
                    </a:lnTo>
                    <a:lnTo>
                      <a:pt x="770" y="492"/>
                    </a:lnTo>
                    <a:lnTo>
                      <a:pt x="714" y="500"/>
                    </a:lnTo>
                    <a:lnTo>
                      <a:pt x="705" y="391"/>
                    </a:lnTo>
                    <a:lnTo>
                      <a:pt x="656" y="322"/>
                    </a:lnTo>
                    <a:lnTo>
                      <a:pt x="570" y="278"/>
                    </a:lnTo>
                    <a:lnTo>
                      <a:pt x="439" y="257"/>
                    </a:lnTo>
                    <a:lnTo>
                      <a:pt x="405" y="213"/>
                    </a:lnTo>
                    <a:lnTo>
                      <a:pt x="400" y="183"/>
                    </a:lnTo>
                    <a:lnTo>
                      <a:pt x="387" y="169"/>
                    </a:lnTo>
                    <a:lnTo>
                      <a:pt x="383" y="169"/>
                    </a:lnTo>
                    <a:lnTo>
                      <a:pt x="374" y="178"/>
                    </a:lnTo>
                    <a:lnTo>
                      <a:pt x="365" y="239"/>
                    </a:lnTo>
                    <a:lnTo>
                      <a:pt x="339" y="257"/>
                    </a:lnTo>
                    <a:lnTo>
                      <a:pt x="265" y="274"/>
                    </a:lnTo>
                    <a:lnTo>
                      <a:pt x="218" y="296"/>
                    </a:lnTo>
                    <a:lnTo>
                      <a:pt x="147" y="391"/>
                    </a:lnTo>
                    <a:lnTo>
                      <a:pt x="121" y="487"/>
                    </a:lnTo>
                    <a:lnTo>
                      <a:pt x="117" y="518"/>
                    </a:lnTo>
                    <a:lnTo>
                      <a:pt x="112" y="522"/>
                    </a:lnTo>
                    <a:lnTo>
                      <a:pt x="69" y="500"/>
                    </a:lnTo>
                    <a:lnTo>
                      <a:pt x="31" y="435"/>
                    </a:lnTo>
                    <a:lnTo>
                      <a:pt x="13" y="387"/>
                    </a:lnTo>
                    <a:lnTo>
                      <a:pt x="0" y="309"/>
                    </a:lnTo>
                    <a:lnTo>
                      <a:pt x="8" y="230"/>
                    </a:lnTo>
                    <a:lnTo>
                      <a:pt x="35" y="166"/>
                    </a:lnTo>
                    <a:lnTo>
                      <a:pt x="56" y="139"/>
                    </a:lnTo>
                    <a:lnTo>
                      <a:pt x="174" y="83"/>
                    </a:lnTo>
                    <a:lnTo>
                      <a:pt x="252" y="70"/>
                    </a:lnTo>
                    <a:lnTo>
                      <a:pt x="261" y="61"/>
                    </a:lnTo>
                    <a:lnTo>
                      <a:pt x="235" y="25"/>
                    </a:lnTo>
                    <a:lnTo>
                      <a:pt x="287" y="25"/>
                    </a:lnTo>
                    <a:lnTo>
                      <a:pt x="344" y="53"/>
                    </a:lnTo>
                    <a:lnTo>
                      <a:pt x="365" y="53"/>
                    </a:lnTo>
                    <a:lnTo>
                      <a:pt x="374" y="44"/>
                    </a:lnTo>
                    <a:lnTo>
                      <a:pt x="378" y="0"/>
                    </a:lnTo>
                    <a:lnTo>
                      <a:pt x="400" y="34"/>
                    </a:lnTo>
                    <a:lnTo>
                      <a:pt x="418" y="39"/>
                    </a:lnTo>
                    <a:close/>
                  </a:path>
                </a:pathLst>
              </a:custGeom>
              <a:solidFill>
                <a:srgbClr val="7A724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2" name="Shape 1152"/>
              <p:cNvSpPr/>
              <p:nvPr/>
            </p:nvSpPr>
            <p:spPr>
              <a:xfrm>
                <a:off x="1098550" y="2187575"/>
                <a:ext cx="1204911" cy="1360487"/>
              </a:xfrm>
              <a:custGeom>
                <a:avLst/>
                <a:gdLst/>
                <a:ahLst/>
                <a:cxnLst/>
                <a:rect l="0" t="0" r="0" b="0"/>
                <a:pathLst>
                  <a:path w="759" h="857" extrusionOk="0">
                    <a:moveTo>
                      <a:pt x="484" y="49"/>
                    </a:moveTo>
                    <a:lnTo>
                      <a:pt x="572" y="79"/>
                    </a:lnTo>
                    <a:lnTo>
                      <a:pt x="606" y="104"/>
                    </a:lnTo>
                    <a:lnTo>
                      <a:pt x="640" y="161"/>
                    </a:lnTo>
                    <a:lnTo>
                      <a:pt x="649" y="266"/>
                    </a:lnTo>
                    <a:lnTo>
                      <a:pt x="676" y="283"/>
                    </a:lnTo>
                    <a:lnTo>
                      <a:pt x="710" y="270"/>
                    </a:lnTo>
                    <a:lnTo>
                      <a:pt x="732" y="274"/>
                    </a:lnTo>
                    <a:lnTo>
                      <a:pt x="759" y="309"/>
                    </a:lnTo>
                    <a:lnTo>
                      <a:pt x="754" y="349"/>
                    </a:lnTo>
                    <a:lnTo>
                      <a:pt x="740" y="375"/>
                    </a:lnTo>
                    <a:lnTo>
                      <a:pt x="723" y="392"/>
                    </a:lnTo>
                    <a:lnTo>
                      <a:pt x="688" y="401"/>
                    </a:lnTo>
                    <a:lnTo>
                      <a:pt x="679" y="414"/>
                    </a:lnTo>
                    <a:lnTo>
                      <a:pt x="707" y="466"/>
                    </a:lnTo>
                    <a:lnTo>
                      <a:pt x="736" y="509"/>
                    </a:lnTo>
                    <a:lnTo>
                      <a:pt x="736" y="558"/>
                    </a:lnTo>
                    <a:lnTo>
                      <a:pt x="723" y="561"/>
                    </a:lnTo>
                    <a:lnTo>
                      <a:pt x="701" y="548"/>
                    </a:lnTo>
                    <a:lnTo>
                      <a:pt x="649" y="553"/>
                    </a:lnTo>
                    <a:lnTo>
                      <a:pt x="627" y="592"/>
                    </a:lnTo>
                    <a:lnTo>
                      <a:pt x="627" y="680"/>
                    </a:lnTo>
                    <a:lnTo>
                      <a:pt x="640" y="748"/>
                    </a:lnTo>
                    <a:lnTo>
                      <a:pt x="640" y="766"/>
                    </a:lnTo>
                    <a:lnTo>
                      <a:pt x="563" y="809"/>
                    </a:lnTo>
                    <a:lnTo>
                      <a:pt x="524" y="844"/>
                    </a:lnTo>
                    <a:lnTo>
                      <a:pt x="428" y="857"/>
                    </a:lnTo>
                    <a:lnTo>
                      <a:pt x="284" y="849"/>
                    </a:lnTo>
                    <a:lnTo>
                      <a:pt x="227" y="831"/>
                    </a:lnTo>
                    <a:lnTo>
                      <a:pt x="157" y="809"/>
                    </a:lnTo>
                    <a:lnTo>
                      <a:pt x="136" y="792"/>
                    </a:lnTo>
                    <a:lnTo>
                      <a:pt x="180" y="727"/>
                    </a:lnTo>
                    <a:lnTo>
                      <a:pt x="201" y="640"/>
                    </a:lnTo>
                    <a:lnTo>
                      <a:pt x="192" y="622"/>
                    </a:lnTo>
                    <a:lnTo>
                      <a:pt x="162" y="606"/>
                    </a:lnTo>
                    <a:lnTo>
                      <a:pt x="140" y="609"/>
                    </a:lnTo>
                    <a:lnTo>
                      <a:pt x="136" y="613"/>
                    </a:lnTo>
                    <a:lnTo>
                      <a:pt x="122" y="584"/>
                    </a:lnTo>
                    <a:lnTo>
                      <a:pt x="89" y="567"/>
                    </a:lnTo>
                    <a:lnTo>
                      <a:pt x="67" y="578"/>
                    </a:lnTo>
                    <a:lnTo>
                      <a:pt x="22" y="548"/>
                    </a:lnTo>
                    <a:lnTo>
                      <a:pt x="9" y="553"/>
                    </a:lnTo>
                    <a:lnTo>
                      <a:pt x="0" y="553"/>
                    </a:lnTo>
                    <a:lnTo>
                      <a:pt x="0" y="509"/>
                    </a:lnTo>
                    <a:lnTo>
                      <a:pt x="83" y="365"/>
                    </a:lnTo>
                    <a:lnTo>
                      <a:pt x="97" y="292"/>
                    </a:lnTo>
                    <a:lnTo>
                      <a:pt x="109" y="248"/>
                    </a:lnTo>
                    <a:lnTo>
                      <a:pt x="122" y="179"/>
                    </a:lnTo>
                    <a:lnTo>
                      <a:pt x="153" y="118"/>
                    </a:lnTo>
                    <a:lnTo>
                      <a:pt x="192" y="65"/>
                    </a:lnTo>
                    <a:lnTo>
                      <a:pt x="236" y="52"/>
                    </a:lnTo>
                    <a:lnTo>
                      <a:pt x="275" y="35"/>
                    </a:lnTo>
                    <a:lnTo>
                      <a:pt x="336" y="27"/>
                    </a:lnTo>
                    <a:lnTo>
                      <a:pt x="349" y="0"/>
                    </a:lnTo>
                    <a:lnTo>
                      <a:pt x="397" y="39"/>
                    </a:lnTo>
                    <a:lnTo>
                      <a:pt x="484" y="49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3" name="Shape 1153"/>
              <p:cNvSpPr/>
              <p:nvPr/>
            </p:nvSpPr>
            <p:spPr>
              <a:xfrm>
                <a:off x="1438275" y="2249486"/>
                <a:ext cx="249237" cy="276225"/>
              </a:xfrm>
              <a:custGeom>
                <a:avLst/>
                <a:gdLst/>
                <a:ahLst/>
                <a:cxnLst/>
                <a:rect l="0" t="0" r="0" b="0"/>
                <a:pathLst>
                  <a:path w="157" h="174" extrusionOk="0">
                    <a:moveTo>
                      <a:pt x="157" y="71"/>
                    </a:moveTo>
                    <a:lnTo>
                      <a:pt x="148" y="96"/>
                    </a:lnTo>
                    <a:lnTo>
                      <a:pt x="113" y="122"/>
                    </a:lnTo>
                    <a:lnTo>
                      <a:pt x="17" y="157"/>
                    </a:lnTo>
                    <a:lnTo>
                      <a:pt x="13" y="170"/>
                    </a:lnTo>
                    <a:lnTo>
                      <a:pt x="9" y="174"/>
                    </a:lnTo>
                    <a:lnTo>
                      <a:pt x="4" y="174"/>
                    </a:lnTo>
                    <a:lnTo>
                      <a:pt x="0" y="170"/>
                    </a:lnTo>
                    <a:lnTo>
                      <a:pt x="0" y="157"/>
                    </a:lnTo>
                    <a:lnTo>
                      <a:pt x="48" y="131"/>
                    </a:lnTo>
                    <a:lnTo>
                      <a:pt x="113" y="109"/>
                    </a:lnTo>
                    <a:lnTo>
                      <a:pt x="140" y="79"/>
                    </a:lnTo>
                    <a:lnTo>
                      <a:pt x="135" y="0"/>
                    </a:lnTo>
                    <a:lnTo>
                      <a:pt x="148" y="0"/>
                    </a:lnTo>
                    <a:lnTo>
                      <a:pt x="157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4" name="Shape 1154"/>
              <p:cNvSpPr/>
              <p:nvPr/>
            </p:nvSpPr>
            <p:spPr>
              <a:xfrm>
                <a:off x="1749425" y="2319336"/>
                <a:ext cx="242887" cy="144461"/>
              </a:xfrm>
              <a:custGeom>
                <a:avLst/>
                <a:gdLst/>
                <a:ahLst/>
                <a:cxnLst/>
                <a:rect l="0" t="0" r="0" b="0"/>
                <a:pathLst>
                  <a:path w="153" h="91" extrusionOk="0">
                    <a:moveTo>
                      <a:pt x="117" y="56"/>
                    </a:moveTo>
                    <a:lnTo>
                      <a:pt x="153" y="91"/>
                    </a:lnTo>
                    <a:lnTo>
                      <a:pt x="114" y="82"/>
                    </a:lnTo>
                    <a:lnTo>
                      <a:pt x="70" y="52"/>
                    </a:lnTo>
                    <a:lnTo>
                      <a:pt x="22" y="30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8" y="21"/>
                    </a:lnTo>
                    <a:lnTo>
                      <a:pt x="11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5" name="Shape 1155"/>
              <p:cNvSpPr/>
              <p:nvPr/>
            </p:nvSpPr>
            <p:spPr>
              <a:xfrm>
                <a:off x="1384300" y="2505075"/>
                <a:ext cx="296862" cy="333375"/>
              </a:xfrm>
              <a:custGeom>
                <a:avLst/>
                <a:gdLst/>
                <a:ahLst/>
                <a:cxnLst/>
                <a:rect l="0" t="0" r="0" b="0"/>
                <a:pathLst>
                  <a:path w="187" h="210" extrusionOk="0">
                    <a:moveTo>
                      <a:pt x="187" y="44"/>
                    </a:moveTo>
                    <a:lnTo>
                      <a:pt x="182" y="105"/>
                    </a:lnTo>
                    <a:lnTo>
                      <a:pt x="152" y="165"/>
                    </a:lnTo>
                    <a:lnTo>
                      <a:pt x="86" y="210"/>
                    </a:lnTo>
                    <a:lnTo>
                      <a:pt x="17" y="210"/>
                    </a:lnTo>
                    <a:lnTo>
                      <a:pt x="0" y="192"/>
                    </a:lnTo>
                    <a:lnTo>
                      <a:pt x="3" y="165"/>
                    </a:lnTo>
                    <a:lnTo>
                      <a:pt x="43" y="66"/>
                    </a:lnTo>
                    <a:lnTo>
                      <a:pt x="95" y="18"/>
                    </a:lnTo>
                    <a:lnTo>
                      <a:pt x="134" y="0"/>
                    </a:lnTo>
                    <a:lnTo>
                      <a:pt x="169" y="5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6" name="Shape 1156"/>
              <p:cNvSpPr/>
              <p:nvPr/>
            </p:nvSpPr>
            <p:spPr>
              <a:xfrm>
                <a:off x="1452562" y="2505075"/>
                <a:ext cx="587375" cy="600075"/>
              </a:xfrm>
              <a:custGeom>
                <a:avLst/>
                <a:gdLst/>
                <a:ahLst/>
                <a:cxnLst/>
                <a:rect l="0" t="0" r="0" b="0"/>
                <a:pathLst>
                  <a:path w="370" h="378" extrusionOk="0">
                    <a:moveTo>
                      <a:pt x="295" y="40"/>
                    </a:moveTo>
                    <a:lnTo>
                      <a:pt x="370" y="135"/>
                    </a:lnTo>
                    <a:lnTo>
                      <a:pt x="362" y="188"/>
                    </a:lnTo>
                    <a:lnTo>
                      <a:pt x="292" y="236"/>
                    </a:lnTo>
                    <a:lnTo>
                      <a:pt x="309" y="297"/>
                    </a:lnTo>
                    <a:lnTo>
                      <a:pt x="304" y="336"/>
                    </a:lnTo>
                    <a:lnTo>
                      <a:pt x="292" y="358"/>
                    </a:lnTo>
                    <a:lnTo>
                      <a:pt x="243" y="358"/>
                    </a:lnTo>
                    <a:lnTo>
                      <a:pt x="240" y="353"/>
                    </a:lnTo>
                    <a:lnTo>
                      <a:pt x="174" y="378"/>
                    </a:lnTo>
                    <a:lnTo>
                      <a:pt x="104" y="367"/>
                    </a:lnTo>
                    <a:lnTo>
                      <a:pt x="83" y="375"/>
                    </a:lnTo>
                    <a:lnTo>
                      <a:pt x="30" y="367"/>
                    </a:lnTo>
                    <a:lnTo>
                      <a:pt x="0" y="323"/>
                    </a:lnTo>
                    <a:lnTo>
                      <a:pt x="8" y="278"/>
                    </a:lnTo>
                    <a:lnTo>
                      <a:pt x="39" y="240"/>
                    </a:lnTo>
                    <a:lnTo>
                      <a:pt x="52" y="236"/>
                    </a:lnTo>
                    <a:lnTo>
                      <a:pt x="22" y="287"/>
                    </a:lnTo>
                    <a:lnTo>
                      <a:pt x="17" y="323"/>
                    </a:lnTo>
                    <a:lnTo>
                      <a:pt x="43" y="358"/>
                    </a:lnTo>
                    <a:lnTo>
                      <a:pt x="74" y="361"/>
                    </a:lnTo>
                    <a:lnTo>
                      <a:pt x="117" y="353"/>
                    </a:lnTo>
                    <a:lnTo>
                      <a:pt x="148" y="367"/>
                    </a:lnTo>
                    <a:lnTo>
                      <a:pt x="205" y="361"/>
                    </a:lnTo>
                    <a:lnTo>
                      <a:pt x="226" y="345"/>
                    </a:lnTo>
                    <a:lnTo>
                      <a:pt x="273" y="353"/>
                    </a:lnTo>
                    <a:lnTo>
                      <a:pt x="292" y="327"/>
                    </a:lnTo>
                    <a:lnTo>
                      <a:pt x="282" y="262"/>
                    </a:lnTo>
                    <a:lnTo>
                      <a:pt x="261" y="223"/>
                    </a:lnTo>
                    <a:lnTo>
                      <a:pt x="200" y="170"/>
                    </a:lnTo>
                    <a:lnTo>
                      <a:pt x="170" y="101"/>
                    </a:lnTo>
                    <a:lnTo>
                      <a:pt x="170" y="27"/>
                    </a:lnTo>
                    <a:lnTo>
                      <a:pt x="187" y="0"/>
                    </a:lnTo>
                    <a:lnTo>
                      <a:pt x="243" y="5"/>
                    </a:lnTo>
                    <a:lnTo>
                      <a:pt x="29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7" name="Shape 1157"/>
              <p:cNvSpPr/>
              <p:nvPr/>
            </p:nvSpPr>
            <p:spPr>
              <a:xfrm>
                <a:off x="1754186" y="2519361"/>
                <a:ext cx="166686" cy="117475"/>
              </a:xfrm>
              <a:custGeom>
                <a:avLst/>
                <a:gdLst/>
                <a:ahLst/>
                <a:cxnLst/>
                <a:rect l="0" t="0" r="0" b="0"/>
                <a:pathLst>
                  <a:path w="105" h="74" extrusionOk="0">
                    <a:moveTo>
                      <a:pt x="105" y="74"/>
                    </a:moveTo>
                    <a:lnTo>
                      <a:pt x="0" y="74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71" y="26"/>
                    </a:lnTo>
                    <a:lnTo>
                      <a:pt x="105" y="74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8" name="Shape 1158"/>
              <p:cNvSpPr/>
              <p:nvPr/>
            </p:nvSpPr>
            <p:spPr>
              <a:xfrm>
                <a:off x="1458912" y="2525711"/>
                <a:ext cx="193675" cy="139700"/>
              </a:xfrm>
              <a:custGeom>
                <a:avLst/>
                <a:gdLst/>
                <a:ahLst/>
                <a:cxnLst/>
                <a:rect l="0" t="0" r="0" b="0"/>
                <a:pathLst>
                  <a:path w="122" h="88" extrusionOk="0">
                    <a:moveTo>
                      <a:pt x="122" y="57"/>
                    </a:moveTo>
                    <a:lnTo>
                      <a:pt x="122" y="70"/>
                    </a:lnTo>
                    <a:lnTo>
                      <a:pt x="118" y="75"/>
                    </a:lnTo>
                    <a:lnTo>
                      <a:pt x="100" y="57"/>
                    </a:lnTo>
                    <a:lnTo>
                      <a:pt x="0" y="88"/>
                    </a:lnTo>
                    <a:lnTo>
                      <a:pt x="13" y="57"/>
                    </a:lnTo>
                    <a:lnTo>
                      <a:pt x="31" y="40"/>
                    </a:lnTo>
                    <a:lnTo>
                      <a:pt x="31" y="31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22" y="5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9" name="Shape 1159"/>
              <p:cNvSpPr/>
              <p:nvPr/>
            </p:nvSpPr>
            <p:spPr>
              <a:xfrm>
                <a:off x="1038225" y="2622550"/>
                <a:ext cx="166686" cy="215900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36" extrusionOk="0">
                    <a:moveTo>
                      <a:pt x="105" y="35"/>
                    </a:moveTo>
                    <a:lnTo>
                      <a:pt x="105" y="57"/>
                    </a:lnTo>
                    <a:lnTo>
                      <a:pt x="78" y="40"/>
                    </a:lnTo>
                    <a:lnTo>
                      <a:pt x="35" y="48"/>
                    </a:lnTo>
                    <a:lnTo>
                      <a:pt x="22" y="57"/>
                    </a:lnTo>
                    <a:lnTo>
                      <a:pt x="17" y="61"/>
                    </a:lnTo>
                    <a:lnTo>
                      <a:pt x="17" y="70"/>
                    </a:lnTo>
                    <a:lnTo>
                      <a:pt x="22" y="75"/>
                    </a:lnTo>
                    <a:lnTo>
                      <a:pt x="44" y="66"/>
                    </a:lnTo>
                    <a:lnTo>
                      <a:pt x="44" y="83"/>
                    </a:lnTo>
                    <a:lnTo>
                      <a:pt x="47" y="88"/>
                    </a:lnTo>
                    <a:lnTo>
                      <a:pt x="56" y="88"/>
                    </a:lnTo>
                    <a:lnTo>
                      <a:pt x="74" y="61"/>
                    </a:lnTo>
                    <a:lnTo>
                      <a:pt x="99" y="75"/>
                    </a:lnTo>
                    <a:lnTo>
                      <a:pt x="83" y="127"/>
                    </a:lnTo>
                    <a:lnTo>
                      <a:pt x="56" y="136"/>
                    </a:lnTo>
                    <a:lnTo>
                      <a:pt x="25" y="127"/>
                    </a:lnTo>
                    <a:lnTo>
                      <a:pt x="0" y="96"/>
                    </a:lnTo>
                    <a:lnTo>
                      <a:pt x="3" y="44"/>
                    </a:lnTo>
                    <a:lnTo>
                      <a:pt x="47" y="0"/>
                    </a:lnTo>
                    <a:lnTo>
                      <a:pt x="86" y="18"/>
                    </a:lnTo>
                    <a:lnTo>
                      <a:pt x="105" y="3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0" name="Shape 1160"/>
              <p:cNvSpPr/>
              <p:nvPr/>
            </p:nvSpPr>
            <p:spPr>
              <a:xfrm>
                <a:off x="1423987" y="2644775"/>
                <a:ext cx="207962" cy="169861"/>
              </a:xfrm>
              <a:custGeom>
                <a:avLst/>
                <a:gdLst/>
                <a:ahLst/>
                <a:cxnLst/>
                <a:rect l="0" t="0" r="0" b="0"/>
                <a:pathLst>
                  <a:path w="131" h="107" extrusionOk="0">
                    <a:moveTo>
                      <a:pt x="131" y="17"/>
                    </a:moveTo>
                    <a:lnTo>
                      <a:pt x="118" y="65"/>
                    </a:lnTo>
                    <a:lnTo>
                      <a:pt x="48" y="107"/>
                    </a:lnTo>
                    <a:lnTo>
                      <a:pt x="0" y="107"/>
                    </a:lnTo>
                    <a:lnTo>
                      <a:pt x="0" y="82"/>
                    </a:lnTo>
                    <a:lnTo>
                      <a:pt x="18" y="34"/>
                    </a:lnTo>
                    <a:lnTo>
                      <a:pt x="48" y="21"/>
                    </a:lnTo>
                    <a:lnTo>
                      <a:pt x="53" y="39"/>
                    </a:lnTo>
                    <a:lnTo>
                      <a:pt x="87" y="39"/>
                    </a:lnTo>
                    <a:lnTo>
                      <a:pt x="109" y="0"/>
                    </a:lnTo>
                    <a:lnTo>
                      <a:pt x="122" y="8"/>
                    </a:lnTo>
                    <a:lnTo>
                      <a:pt x="13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1" name="Shape 1161"/>
              <p:cNvSpPr/>
              <p:nvPr/>
            </p:nvSpPr>
            <p:spPr>
              <a:xfrm>
                <a:off x="2149475" y="2651125"/>
                <a:ext cx="117475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74" h="48" extrusionOk="0">
                    <a:moveTo>
                      <a:pt x="74" y="35"/>
                    </a:moveTo>
                    <a:lnTo>
                      <a:pt x="74" y="48"/>
                    </a:lnTo>
                    <a:lnTo>
                      <a:pt x="57" y="48"/>
                    </a:lnTo>
                    <a:lnTo>
                      <a:pt x="39" y="22"/>
                    </a:lnTo>
                    <a:lnTo>
                      <a:pt x="31" y="13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36" y="0"/>
                    </a:lnTo>
                    <a:lnTo>
                      <a:pt x="57" y="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2" name="Shape 1162"/>
              <p:cNvSpPr/>
              <p:nvPr/>
            </p:nvSpPr>
            <p:spPr>
              <a:xfrm>
                <a:off x="1770061" y="2665411"/>
                <a:ext cx="227011" cy="173037"/>
              </a:xfrm>
              <a:custGeom>
                <a:avLst/>
                <a:gdLst/>
                <a:ahLst/>
                <a:cxnLst/>
                <a:rect l="0" t="0" r="0" b="0"/>
                <a:pathLst>
                  <a:path w="143" h="109" extrusionOk="0">
                    <a:moveTo>
                      <a:pt x="52" y="26"/>
                    </a:moveTo>
                    <a:lnTo>
                      <a:pt x="70" y="17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3" y="0"/>
                    </a:lnTo>
                    <a:lnTo>
                      <a:pt x="101" y="4"/>
                    </a:lnTo>
                    <a:lnTo>
                      <a:pt x="143" y="39"/>
                    </a:lnTo>
                    <a:lnTo>
                      <a:pt x="140" y="78"/>
                    </a:lnTo>
                    <a:lnTo>
                      <a:pt x="104" y="109"/>
                    </a:lnTo>
                    <a:lnTo>
                      <a:pt x="73" y="109"/>
                    </a:lnTo>
                    <a:lnTo>
                      <a:pt x="12" y="5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3" name="Shape 1163"/>
              <p:cNvSpPr/>
              <p:nvPr/>
            </p:nvSpPr>
            <p:spPr>
              <a:xfrm>
                <a:off x="2349500" y="3038475"/>
                <a:ext cx="76200" cy="61912"/>
              </a:xfrm>
              <a:custGeom>
                <a:avLst/>
                <a:gdLst/>
                <a:ahLst/>
                <a:cxnLst/>
                <a:rect l="0" t="0" r="0" b="0"/>
                <a:pathLst>
                  <a:path w="48" h="39" extrusionOk="0">
                    <a:moveTo>
                      <a:pt x="48" y="12"/>
                    </a:moveTo>
                    <a:lnTo>
                      <a:pt x="27" y="22"/>
                    </a:lnTo>
                    <a:lnTo>
                      <a:pt x="18" y="39"/>
                    </a:lnTo>
                    <a:lnTo>
                      <a:pt x="0" y="22"/>
                    </a:lnTo>
                    <a:lnTo>
                      <a:pt x="31" y="0"/>
                    </a:lnTo>
                    <a:lnTo>
                      <a:pt x="44" y="9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4" name="Shape 1164"/>
              <p:cNvSpPr/>
              <p:nvPr/>
            </p:nvSpPr>
            <p:spPr>
              <a:xfrm>
                <a:off x="1970086" y="3078161"/>
                <a:ext cx="531811" cy="823912"/>
              </a:xfrm>
              <a:custGeom>
                <a:avLst/>
                <a:gdLst/>
                <a:ahLst/>
                <a:cxnLst/>
                <a:rect l="0" t="0" r="0" b="0"/>
                <a:pathLst>
                  <a:path w="335" h="519" extrusionOk="0">
                    <a:moveTo>
                      <a:pt x="130" y="6"/>
                    </a:moveTo>
                    <a:lnTo>
                      <a:pt x="118" y="23"/>
                    </a:lnTo>
                    <a:lnTo>
                      <a:pt x="118" y="48"/>
                    </a:lnTo>
                    <a:lnTo>
                      <a:pt x="139" y="70"/>
                    </a:lnTo>
                    <a:lnTo>
                      <a:pt x="170" y="67"/>
                    </a:lnTo>
                    <a:lnTo>
                      <a:pt x="174" y="61"/>
                    </a:lnTo>
                    <a:lnTo>
                      <a:pt x="174" y="210"/>
                    </a:lnTo>
                    <a:lnTo>
                      <a:pt x="183" y="218"/>
                    </a:lnTo>
                    <a:lnTo>
                      <a:pt x="191" y="218"/>
                    </a:lnTo>
                    <a:lnTo>
                      <a:pt x="200" y="153"/>
                    </a:lnTo>
                    <a:lnTo>
                      <a:pt x="205" y="67"/>
                    </a:lnTo>
                    <a:lnTo>
                      <a:pt x="200" y="61"/>
                    </a:lnTo>
                    <a:lnTo>
                      <a:pt x="200" y="48"/>
                    </a:lnTo>
                    <a:lnTo>
                      <a:pt x="218" y="67"/>
                    </a:lnTo>
                    <a:lnTo>
                      <a:pt x="244" y="58"/>
                    </a:lnTo>
                    <a:lnTo>
                      <a:pt x="248" y="166"/>
                    </a:lnTo>
                    <a:lnTo>
                      <a:pt x="239" y="192"/>
                    </a:lnTo>
                    <a:lnTo>
                      <a:pt x="239" y="205"/>
                    </a:lnTo>
                    <a:lnTo>
                      <a:pt x="248" y="214"/>
                    </a:lnTo>
                    <a:lnTo>
                      <a:pt x="257" y="214"/>
                    </a:lnTo>
                    <a:lnTo>
                      <a:pt x="279" y="166"/>
                    </a:lnTo>
                    <a:lnTo>
                      <a:pt x="266" y="36"/>
                    </a:lnTo>
                    <a:lnTo>
                      <a:pt x="261" y="31"/>
                    </a:lnTo>
                    <a:lnTo>
                      <a:pt x="270" y="45"/>
                    </a:lnTo>
                    <a:lnTo>
                      <a:pt x="296" y="48"/>
                    </a:lnTo>
                    <a:lnTo>
                      <a:pt x="283" y="196"/>
                    </a:lnTo>
                    <a:lnTo>
                      <a:pt x="296" y="210"/>
                    </a:lnTo>
                    <a:lnTo>
                      <a:pt x="305" y="210"/>
                    </a:lnTo>
                    <a:lnTo>
                      <a:pt x="314" y="187"/>
                    </a:lnTo>
                    <a:lnTo>
                      <a:pt x="318" y="67"/>
                    </a:lnTo>
                    <a:lnTo>
                      <a:pt x="335" y="83"/>
                    </a:lnTo>
                    <a:lnTo>
                      <a:pt x="335" y="166"/>
                    </a:lnTo>
                    <a:lnTo>
                      <a:pt x="309" y="262"/>
                    </a:lnTo>
                    <a:lnTo>
                      <a:pt x="226" y="340"/>
                    </a:lnTo>
                    <a:lnTo>
                      <a:pt x="170" y="371"/>
                    </a:lnTo>
                    <a:lnTo>
                      <a:pt x="144" y="405"/>
                    </a:lnTo>
                    <a:lnTo>
                      <a:pt x="152" y="418"/>
                    </a:lnTo>
                    <a:lnTo>
                      <a:pt x="165" y="418"/>
                    </a:lnTo>
                    <a:lnTo>
                      <a:pt x="187" y="384"/>
                    </a:lnTo>
                    <a:lnTo>
                      <a:pt x="191" y="379"/>
                    </a:lnTo>
                    <a:lnTo>
                      <a:pt x="200" y="379"/>
                    </a:lnTo>
                    <a:lnTo>
                      <a:pt x="210" y="449"/>
                    </a:lnTo>
                    <a:lnTo>
                      <a:pt x="231" y="501"/>
                    </a:lnTo>
                    <a:lnTo>
                      <a:pt x="231" y="510"/>
                    </a:lnTo>
                    <a:lnTo>
                      <a:pt x="139" y="519"/>
                    </a:lnTo>
                    <a:lnTo>
                      <a:pt x="130" y="519"/>
                    </a:lnTo>
                    <a:lnTo>
                      <a:pt x="78" y="418"/>
                    </a:lnTo>
                    <a:lnTo>
                      <a:pt x="14" y="362"/>
                    </a:lnTo>
                    <a:lnTo>
                      <a:pt x="0" y="344"/>
                    </a:lnTo>
                    <a:lnTo>
                      <a:pt x="5" y="283"/>
                    </a:lnTo>
                    <a:lnTo>
                      <a:pt x="91" y="218"/>
                    </a:lnTo>
                    <a:lnTo>
                      <a:pt x="135" y="235"/>
                    </a:lnTo>
                    <a:lnTo>
                      <a:pt x="139" y="241"/>
                    </a:lnTo>
                    <a:lnTo>
                      <a:pt x="149" y="231"/>
                    </a:lnTo>
                    <a:lnTo>
                      <a:pt x="118" y="192"/>
                    </a:lnTo>
                    <a:lnTo>
                      <a:pt x="97" y="58"/>
                    </a:lnTo>
                    <a:lnTo>
                      <a:pt x="104" y="9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30" y="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5" name="Shape 1165"/>
              <p:cNvSpPr/>
              <p:nvPr/>
            </p:nvSpPr>
            <p:spPr>
              <a:xfrm>
                <a:off x="2266950" y="3087686"/>
                <a:ext cx="49212" cy="52386"/>
              </a:xfrm>
              <a:custGeom>
                <a:avLst/>
                <a:gdLst/>
                <a:ahLst/>
                <a:cxnLst/>
                <a:rect l="0" t="0" r="0" b="0"/>
                <a:pathLst>
                  <a:path w="31" h="33" extrusionOk="0">
                    <a:moveTo>
                      <a:pt x="23" y="0"/>
                    </a:moveTo>
                    <a:lnTo>
                      <a:pt x="13" y="11"/>
                    </a:lnTo>
                    <a:lnTo>
                      <a:pt x="9" y="21"/>
                    </a:lnTo>
                    <a:lnTo>
                      <a:pt x="9" y="33"/>
                    </a:lnTo>
                    <a:lnTo>
                      <a:pt x="4" y="17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6" name="Shape 1166"/>
              <p:cNvSpPr/>
              <p:nvPr/>
            </p:nvSpPr>
            <p:spPr>
              <a:xfrm>
                <a:off x="2413000" y="3087686"/>
                <a:ext cx="26987" cy="39686"/>
              </a:xfrm>
              <a:custGeom>
                <a:avLst/>
                <a:gdLst/>
                <a:ahLst/>
                <a:cxnLst/>
                <a:rect l="0" t="0" r="0" b="0"/>
                <a:pathLst>
                  <a:path w="17" h="25" extrusionOk="0">
                    <a:moveTo>
                      <a:pt x="17" y="25"/>
                    </a:moveTo>
                    <a:lnTo>
                      <a:pt x="0" y="2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7" name="Shape 1167"/>
              <p:cNvSpPr/>
              <p:nvPr/>
            </p:nvSpPr>
            <p:spPr>
              <a:xfrm>
                <a:off x="844550" y="3092450"/>
                <a:ext cx="649286" cy="865186"/>
              </a:xfrm>
              <a:custGeom>
                <a:avLst/>
                <a:gdLst/>
                <a:ahLst/>
                <a:cxnLst/>
                <a:rect l="0" t="0" r="0" b="0"/>
                <a:pathLst>
                  <a:path w="409" h="545" extrusionOk="0">
                    <a:moveTo>
                      <a:pt x="200" y="14"/>
                    </a:moveTo>
                    <a:lnTo>
                      <a:pt x="139" y="149"/>
                    </a:lnTo>
                    <a:lnTo>
                      <a:pt x="122" y="239"/>
                    </a:lnTo>
                    <a:lnTo>
                      <a:pt x="122" y="253"/>
                    </a:lnTo>
                    <a:lnTo>
                      <a:pt x="130" y="261"/>
                    </a:lnTo>
                    <a:lnTo>
                      <a:pt x="139" y="261"/>
                    </a:lnTo>
                    <a:lnTo>
                      <a:pt x="147" y="253"/>
                    </a:lnTo>
                    <a:lnTo>
                      <a:pt x="153" y="178"/>
                    </a:lnTo>
                    <a:lnTo>
                      <a:pt x="188" y="88"/>
                    </a:lnTo>
                    <a:lnTo>
                      <a:pt x="230" y="74"/>
                    </a:lnTo>
                    <a:lnTo>
                      <a:pt x="249" y="52"/>
                    </a:lnTo>
                    <a:lnTo>
                      <a:pt x="239" y="18"/>
                    </a:lnTo>
                    <a:lnTo>
                      <a:pt x="257" y="18"/>
                    </a:lnTo>
                    <a:lnTo>
                      <a:pt x="274" y="61"/>
                    </a:lnTo>
                    <a:lnTo>
                      <a:pt x="200" y="192"/>
                    </a:lnTo>
                    <a:lnTo>
                      <a:pt x="188" y="235"/>
                    </a:lnTo>
                    <a:lnTo>
                      <a:pt x="188" y="248"/>
                    </a:lnTo>
                    <a:lnTo>
                      <a:pt x="196" y="257"/>
                    </a:lnTo>
                    <a:lnTo>
                      <a:pt x="205" y="257"/>
                    </a:lnTo>
                    <a:lnTo>
                      <a:pt x="218" y="244"/>
                    </a:lnTo>
                    <a:lnTo>
                      <a:pt x="221" y="205"/>
                    </a:lnTo>
                    <a:lnTo>
                      <a:pt x="257" y="131"/>
                    </a:lnTo>
                    <a:lnTo>
                      <a:pt x="269" y="113"/>
                    </a:lnTo>
                    <a:lnTo>
                      <a:pt x="282" y="122"/>
                    </a:lnTo>
                    <a:lnTo>
                      <a:pt x="304" y="119"/>
                    </a:lnTo>
                    <a:lnTo>
                      <a:pt x="326" y="88"/>
                    </a:lnTo>
                    <a:lnTo>
                      <a:pt x="322" y="74"/>
                    </a:lnTo>
                    <a:lnTo>
                      <a:pt x="304" y="58"/>
                    </a:lnTo>
                    <a:lnTo>
                      <a:pt x="322" y="58"/>
                    </a:lnTo>
                    <a:lnTo>
                      <a:pt x="335" y="66"/>
                    </a:lnTo>
                    <a:lnTo>
                      <a:pt x="310" y="174"/>
                    </a:lnTo>
                    <a:lnTo>
                      <a:pt x="221" y="287"/>
                    </a:lnTo>
                    <a:lnTo>
                      <a:pt x="218" y="292"/>
                    </a:lnTo>
                    <a:lnTo>
                      <a:pt x="218" y="296"/>
                    </a:lnTo>
                    <a:lnTo>
                      <a:pt x="227" y="305"/>
                    </a:lnTo>
                    <a:lnTo>
                      <a:pt x="234" y="305"/>
                    </a:lnTo>
                    <a:lnTo>
                      <a:pt x="269" y="257"/>
                    </a:lnTo>
                    <a:lnTo>
                      <a:pt x="282" y="244"/>
                    </a:lnTo>
                    <a:lnTo>
                      <a:pt x="361" y="279"/>
                    </a:lnTo>
                    <a:lnTo>
                      <a:pt x="374" y="279"/>
                    </a:lnTo>
                    <a:lnTo>
                      <a:pt x="409" y="322"/>
                    </a:lnTo>
                    <a:lnTo>
                      <a:pt x="400" y="375"/>
                    </a:lnTo>
                    <a:lnTo>
                      <a:pt x="330" y="465"/>
                    </a:lnTo>
                    <a:lnTo>
                      <a:pt x="304" y="545"/>
                    </a:lnTo>
                    <a:lnTo>
                      <a:pt x="265" y="545"/>
                    </a:lnTo>
                    <a:lnTo>
                      <a:pt x="230" y="526"/>
                    </a:lnTo>
                    <a:lnTo>
                      <a:pt x="234" y="526"/>
                    </a:lnTo>
                    <a:lnTo>
                      <a:pt x="249" y="488"/>
                    </a:lnTo>
                    <a:lnTo>
                      <a:pt x="252" y="488"/>
                    </a:lnTo>
                    <a:lnTo>
                      <a:pt x="261" y="479"/>
                    </a:lnTo>
                    <a:lnTo>
                      <a:pt x="252" y="440"/>
                    </a:lnTo>
                    <a:lnTo>
                      <a:pt x="239" y="418"/>
                    </a:lnTo>
                    <a:lnTo>
                      <a:pt x="64" y="331"/>
                    </a:lnTo>
                    <a:lnTo>
                      <a:pt x="18" y="287"/>
                    </a:lnTo>
                    <a:lnTo>
                      <a:pt x="0" y="270"/>
                    </a:lnTo>
                    <a:lnTo>
                      <a:pt x="13" y="218"/>
                    </a:lnTo>
                    <a:lnTo>
                      <a:pt x="47" y="149"/>
                    </a:lnTo>
                    <a:lnTo>
                      <a:pt x="64" y="96"/>
                    </a:lnTo>
                    <a:lnTo>
                      <a:pt x="74" y="79"/>
                    </a:lnTo>
                    <a:lnTo>
                      <a:pt x="95" y="79"/>
                    </a:lnTo>
                    <a:lnTo>
                      <a:pt x="105" y="70"/>
                    </a:lnTo>
                    <a:lnTo>
                      <a:pt x="64" y="183"/>
                    </a:lnTo>
                    <a:lnTo>
                      <a:pt x="56" y="209"/>
                    </a:lnTo>
                    <a:lnTo>
                      <a:pt x="56" y="222"/>
                    </a:lnTo>
                    <a:lnTo>
                      <a:pt x="74" y="239"/>
                    </a:lnTo>
                    <a:lnTo>
                      <a:pt x="83" y="239"/>
                    </a:lnTo>
                    <a:lnTo>
                      <a:pt x="92" y="171"/>
                    </a:lnTo>
                    <a:lnTo>
                      <a:pt x="125" y="74"/>
                    </a:lnTo>
                    <a:lnTo>
                      <a:pt x="153" y="66"/>
                    </a:lnTo>
                    <a:lnTo>
                      <a:pt x="182" y="39"/>
                    </a:lnTo>
                    <a:lnTo>
                      <a:pt x="169" y="5"/>
                    </a:lnTo>
                    <a:lnTo>
                      <a:pt x="175" y="0"/>
                    </a:lnTo>
                    <a:lnTo>
                      <a:pt x="191" y="5"/>
                    </a:lnTo>
                    <a:lnTo>
                      <a:pt x="200" y="14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8" name="Shape 1168"/>
              <p:cNvSpPr/>
              <p:nvPr/>
            </p:nvSpPr>
            <p:spPr>
              <a:xfrm>
                <a:off x="2176461" y="3100386"/>
                <a:ext cx="63500" cy="60325"/>
              </a:xfrm>
              <a:custGeom>
                <a:avLst/>
                <a:gdLst/>
                <a:ahLst/>
                <a:cxnLst/>
                <a:rect l="0" t="0" r="0" b="0"/>
                <a:pathLst>
                  <a:path w="40" h="38" extrusionOk="0">
                    <a:moveTo>
                      <a:pt x="40" y="22"/>
                    </a:moveTo>
                    <a:lnTo>
                      <a:pt x="40" y="31"/>
                    </a:lnTo>
                    <a:lnTo>
                      <a:pt x="31" y="38"/>
                    </a:lnTo>
                    <a:lnTo>
                      <a:pt x="9" y="38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31" y="9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9" name="Shape 1169"/>
              <p:cNvSpPr/>
              <p:nvPr/>
            </p:nvSpPr>
            <p:spPr>
              <a:xfrm>
                <a:off x="2481261" y="3105150"/>
                <a:ext cx="20637" cy="34925"/>
              </a:xfrm>
              <a:custGeom>
                <a:avLst/>
                <a:gdLst/>
                <a:ahLst/>
                <a:cxnLst/>
                <a:rect l="0" t="0" r="0" b="0"/>
                <a:pathLst>
                  <a:path w="13" h="22" extrusionOk="0">
                    <a:moveTo>
                      <a:pt x="0" y="22"/>
                    </a:moveTo>
                    <a:lnTo>
                      <a:pt x="0" y="0"/>
                    </a:lnTo>
                    <a:lnTo>
                      <a:pt x="13" y="1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0" name="Shape 1170"/>
              <p:cNvSpPr/>
              <p:nvPr/>
            </p:nvSpPr>
            <p:spPr>
              <a:xfrm>
                <a:off x="1016000" y="3114675"/>
                <a:ext cx="26987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7" h="13" extrusionOk="0">
                    <a:moveTo>
                      <a:pt x="0" y="13"/>
                    </a:moveTo>
                    <a:lnTo>
                      <a:pt x="17" y="0"/>
                    </a:lnTo>
                    <a:lnTo>
                      <a:pt x="17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1" name="Shape 1171"/>
              <p:cNvSpPr/>
              <p:nvPr/>
            </p:nvSpPr>
            <p:spPr>
              <a:xfrm>
                <a:off x="2303461" y="3114675"/>
                <a:ext cx="39686" cy="39686"/>
              </a:xfrm>
              <a:custGeom>
                <a:avLst/>
                <a:gdLst/>
                <a:ahLst/>
                <a:cxnLst/>
                <a:rect l="0" t="0" r="0" b="0"/>
                <a:pathLst>
                  <a:path w="25" h="25" extrusionOk="0">
                    <a:moveTo>
                      <a:pt x="25" y="8"/>
                    </a:moveTo>
                    <a:lnTo>
                      <a:pt x="25" y="22"/>
                    </a:lnTo>
                    <a:lnTo>
                      <a:pt x="21" y="25"/>
                    </a:lnTo>
                    <a:lnTo>
                      <a:pt x="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21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2" name="Shape 1172"/>
              <p:cNvSpPr/>
              <p:nvPr/>
            </p:nvSpPr>
            <p:spPr>
              <a:xfrm>
                <a:off x="1058862" y="3127375"/>
                <a:ext cx="39686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25" h="30" extrusionOk="0">
                    <a:moveTo>
                      <a:pt x="25" y="5"/>
                    </a:moveTo>
                    <a:lnTo>
                      <a:pt x="22" y="17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3" name="Shape 1173"/>
              <p:cNvSpPr/>
              <p:nvPr/>
            </p:nvSpPr>
            <p:spPr>
              <a:xfrm>
                <a:off x="1162050" y="3149600"/>
                <a:ext cx="33336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21" h="30" extrusionOk="0">
                    <a:moveTo>
                      <a:pt x="21" y="22"/>
                    </a:moveTo>
                    <a:lnTo>
                      <a:pt x="13" y="3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4" name="Shape 1174"/>
              <p:cNvSpPr/>
              <p:nvPr/>
            </p:nvSpPr>
            <p:spPr>
              <a:xfrm>
                <a:off x="2495550" y="3149600"/>
                <a:ext cx="14286" cy="34925"/>
              </a:xfrm>
              <a:custGeom>
                <a:avLst/>
                <a:gdLst/>
                <a:ahLst/>
                <a:cxnLst/>
                <a:rect l="0" t="0" r="0" b="0"/>
                <a:pathLst>
                  <a:path w="9" h="22" extrusionOk="0">
                    <a:moveTo>
                      <a:pt x="9" y="22"/>
                    </a:moveTo>
                    <a:lnTo>
                      <a:pt x="0" y="13"/>
                    </a:lnTo>
                    <a:lnTo>
                      <a:pt x="4" y="0"/>
                    </a:lnTo>
                    <a:lnTo>
                      <a:pt x="9" y="3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5" name="Shape 1175"/>
              <p:cNvSpPr/>
              <p:nvPr/>
            </p:nvSpPr>
            <p:spPr>
              <a:xfrm>
                <a:off x="1528762" y="3170236"/>
                <a:ext cx="477837" cy="136525"/>
              </a:xfrm>
              <a:custGeom>
                <a:avLst/>
                <a:gdLst/>
                <a:ahLst/>
                <a:cxnLst/>
                <a:rect l="0" t="0" r="0" b="0"/>
                <a:pathLst>
                  <a:path w="301" h="86" extrusionOk="0">
                    <a:moveTo>
                      <a:pt x="283" y="30"/>
                    </a:moveTo>
                    <a:lnTo>
                      <a:pt x="301" y="64"/>
                    </a:lnTo>
                    <a:lnTo>
                      <a:pt x="301" y="86"/>
                    </a:lnTo>
                    <a:lnTo>
                      <a:pt x="265" y="47"/>
                    </a:lnTo>
                    <a:lnTo>
                      <a:pt x="239" y="21"/>
                    </a:lnTo>
                    <a:lnTo>
                      <a:pt x="192" y="12"/>
                    </a:lnTo>
                    <a:lnTo>
                      <a:pt x="39" y="42"/>
                    </a:lnTo>
                    <a:lnTo>
                      <a:pt x="17" y="42"/>
                    </a:lnTo>
                    <a:lnTo>
                      <a:pt x="0" y="34"/>
                    </a:lnTo>
                    <a:lnTo>
                      <a:pt x="100" y="21"/>
                    </a:lnTo>
                    <a:lnTo>
                      <a:pt x="152" y="3"/>
                    </a:lnTo>
                    <a:lnTo>
                      <a:pt x="183" y="0"/>
                    </a:lnTo>
                    <a:lnTo>
                      <a:pt x="253" y="9"/>
                    </a:lnTo>
                    <a:lnTo>
                      <a:pt x="28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6" name="Shape 1176"/>
              <p:cNvSpPr/>
              <p:nvPr/>
            </p:nvSpPr>
            <p:spPr>
              <a:xfrm>
                <a:off x="1301750" y="3209925"/>
                <a:ext cx="12700" cy="41275"/>
              </a:xfrm>
              <a:custGeom>
                <a:avLst/>
                <a:gdLst/>
                <a:ahLst/>
                <a:cxnLst/>
                <a:rect l="0" t="0" r="0" b="0"/>
                <a:pathLst>
                  <a:path w="8" h="26" extrusionOk="0">
                    <a:moveTo>
                      <a:pt x="0" y="26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7" name="Shape 1177"/>
              <p:cNvSpPr/>
              <p:nvPr/>
            </p:nvSpPr>
            <p:spPr>
              <a:xfrm>
                <a:off x="1584325" y="3286125"/>
                <a:ext cx="323850" cy="88900"/>
              </a:xfrm>
              <a:custGeom>
                <a:avLst/>
                <a:gdLst/>
                <a:ahLst/>
                <a:cxnLst/>
                <a:rect l="0" t="0" r="0" b="0"/>
                <a:pathLst>
                  <a:path w="204" h="56" extrusionOk="0">
                    <a:moveTo>
                      <a:pt x="190" y="35"/>
                    </a:moveTo>
                    <a:lnTo>
                      <a:pt x="204" y="56"/>
                    </a:lnTo>
                    <a:lnTo>
                      <a:pt x="95" y="9"/>
                    </a:lnTo>
                    <a:lnTo>
                      <a:pt x="0" y="35"/>
                    </a:lnTo>
                    <a:lnTo>
                      <a:pt x="34" y="13"/>
                    </a:lnTo>
                    <a:lnTo>
                      <a:pt x="91" y="0"/>
                    </a:lnTo>
                    <a:lnTo>
                      <a:pt x="160" y="13"/>
                    </a:lnTo>
                    <a:lnTo>
                      <a:pt x="19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8" name="Shape 1178"/>
              <p:cNvSpPr/>
              <p:nvPr/>
            </p:nvSpPr>
            <p:spPr>
              <a:xfrm>
                <a:off x="1520825" y="3556000"/>
                <a:ext cx="414337" cy="144461"/>
              </a:xfrm>
              <a:custGeom>
                <a:avLst/>
                <a:gdLst/>
                <a:ahLst/>
                <a:cxnLst/>
                <a:rect l="0" t="0" r="0" b="0"/>
                <a:pathLst>
                  <a:path w="261" h="91" extrusionOk="0">
                    <a:moveTo>
                      <a:pt x="258" y="30"/>
                    </a:moveTo>
                    <a:lnTo>
                      <a:pt x="258" y="43"/>
                    </a:lnTo>
                    <a:lnTo>
                      <a:pt x="183" y="91"/>
                    </a:lnTo>
                    <a:lnTo>
                      <a:pt x="162" y="91"/>
                    </a:lnTo>
                    <a:lnTo>
                      <a:pt x="153" y="83"/>
                    </a:lnTo>
                    <a:lnTo>
                      <a:pt x="83" y="83"/>
                    </a:lnTo>
                    <a:lnTo>
                      <a:pt x="13" y="35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169" y="1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61" y="0"/>
                    </a:lnTo>
                    <a:lnTo>
                      <a:pt x="258" y="30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9" name="Shape 1179"/>
              <p:cNvSpPr/>
              <p:nvPr/>
            </p:nvSpPr>
            <p:spPr>
              <a:xfrm>
                <a:off x="1458912" y="3652837"/>
                <a:ext cx="166686" cy="214311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35" extrusionOk="0">
                    <a:moveTo>
                      <a:pt x="70" y="82"/>
                    </a:moveTo>
                    <a:lnTo>
                      <a:pt x="48" y="135"/>
                    </a:lnTo>
                    <a:lnTo>
                      <a:pt x="0" y="78"/>
                    </a:lnTo>
                    <a:lnTo>
                      <a:pt x="48" y="0"/>
                    </a:lnTo>
                    <a:lnTo>
                      <a:pt x="105" y="39"/>
                    </a:lnTo>
                    <a:lnTo>
                      <a:pt x="7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0" name="Shape 1180"/>
              <p:cNvSpPr/>
              <p:nvPr/>
            </p:nvSpPr>
            <p:spPr>
              <a:xfrm>
                <a:off x="1803400" y="3652837"/>
                <a:ext cx="153987" cy="241300"/>
              </a:xfrm>
              <a:custGeom>
                <a:avLst/>
                <a:gdLst/>
                <a:ahLst/>
                <a:cxnLst/>
                <a:rect l="0" t="0" r="0" b="0"/>
                <a:pathLst>
                  <a:path w="97" h="152" extrusionOk="0">
                    <a:moveTo>
                      <a:pt x="92" y="118"/>
                    </a:moveTo>
                    <a:lnTo>
                      <a:pt x="45" y="143"/>
                    </a:lnTo>
                    <a:lnTo>
                      <a:pt x="36" y="152"/>
                    </a:lnTo>
                    <a:lnTo>
                      <a:pt x="14" y="109"/>
                    </a:lnTo>
                    <a:lnTo>
                      <a:pt x="5" y="100"/>
                    </a:lnTo>
                    <a:lnTo>
                      <a:pt x="0" y="48"/>
                    </a:lnTo>
                    <a:lnTo>
                      <a:pt x="83" y="0"/>
                    </a:lnTo>
                    <a:lnTo>
                      <a:pt x="97" y="26"/>
                    </a:lnTo>
                    <a:lnTo>
                      <a:pt x="92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1770061" y="3708400"/>
                <a:ext cx="450850" cy="1008062"/>
              </a:xfrm>
              <a:custGeom>
                <a:avLst/>
                <a:gdLst/>
                <a:ahLst/>
                <a:cxnLst/>
                <a:rect l="0" t="0" r="0" b="0"/>
                <a:pathLst>
                  <a:path w="284" h="635" extrusionOk="0">
                    <a:moveTo>
                      <a:pt x="223" y="100"/>
                    </a:moveTo>
                    <a:lnTo>
                      <a:pt x="226" y="122"/>
                    </a:lnTo>
                    <a:lnTo>
                      <a:pt x="187" y="126"/>
                    </a:lnTo>
                    <a:lnTo>
                      <a:pt x="187" y="144"/>
                    </a:lnTo>
                    <a:lnTo>
                      <a:pt x="275" y="300"/>
                    </a:lnTo>
                    <a:lnTo>
                      <a:pt x="253" y="487"/>
                    </a:lnTo>
                    <a:lnTo>
                      <a:pt x="270" y="561"/>
                    </a:lnTo>
                    <a:lnTo>
                      <a:pt x="284" y="578"/>
                    </a:lnTo>
                    <a:lnTo>
                      <a:pt x="192" y="626"/>
                    </a:lnTo>
                    <a:lnTo>
                      <a:pt x="149" y="635"/>
                    </a:lnTo>
                    <a:lnTo>
                      <a:pt x="5" y="613"/>
                    </a:lnTo>
                    <a:lnTo>
                      <a:pt x="0" y="570"/>
                    </a:lnTo>
                    <a:lnTo>
                      <a:pt x="9" y="530"/>
                    </a:lnTo>
                    <a:lnTo>
                      <a:pt x="66" y="422"/>
                    </a:lnTo>
                    <a:lnTo>
                      <a:pt x="104" y="352"/>
                    </a:lnTo>
                    <a:lnTo>
                      <a:pt x="143" y="235"/>
                    </a:lnTo>
                    <a:lnTo>
                      <a:pt x="140" y="0"/>
                    </a:lnTo>
                    <a:lnTo>
                      <a:pt x="178" y="30"/>
                    </a:lnTo>
                    <a:lnTo>
                      <a:pt x="223" y="100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1611312" y="3714750"/>
                <a:ext cx="166686" cy="179387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13" extrusionOk="0">
                    <a:moveTo>
                      <a:pt x="105" y="35"/>
                    </a:moveTo>
                    <a:lnTo>
                      <a:pt x="96" y="92"/>
                    </a:lnTo>
                    <a:lnTo>
                      <a:pt x="78" y="113"/>
                    </a:lnTo>
                    <a:lnTo>
                      <a:pt x="52" y="113"/>
                    </a:lnTo>
                    <a:lnTo>
                      <a:pt x="17" y="87"/>
                    </a:lnTo>
                    <a:lnTo>
                      <a:pt x="4" y="65"/>
                    </a:lnTo>
                    <a:lnTo>
                      <a:pt x="0" y="43"/>
                    </a:lnTo>
                    <a:lnTo>
                      <a:pt x="13" y="9"/>
                    </a:lnTo>
                    <a:lnTo>
                      <a:pt x="39" y="0"/>
                    </a:lnTo>
                    <a:lnTo>
                      <a:pt x="87" y="0"/>
                    </a:lnTo>
                    <a:lnTo>
                      <a:pt x="105" y="3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615950" y="3817937"/>
                <a:ext cx="1112837" cy="1001712"/>
              </a:xfrm>
              <a:custGeom>
                <a:avLst/>
                <a:gdLst/>
                <a:ahLst/>
                <a:cxnLst/>
                <a:rect l="0" t="0" r="0" b="0"/>
                <a:pathLst>
                  <a:path w="701" h="631" extrusionOk="0">
                    <a:moveTo>
                      <a:pt x="540" y="83"/>
                    </a:moveTo>
                    <a:lnTo>
                      <a:pt x="562" y="195"/>
                    </a:lnTo>
                    <a:lnTo>
                      <a:pt x="592" y="252"/>
                    </a:lnTo>
                    <a:lnTo>
                      <a:pt x="653" y="332"/>
                    </a:lnTo>
                    <a:lnTo>
                      <a:pt x="671" y="418"/>
                    </a:lnTo>
                    <a:lnTo>
                      <a:pt x="692" y="440"/>
                    </a:lnTo>
                    <a:lnTo>
                      <a:pt x="701" y="492"/>
                    </a:lnTo>
                    <a:lnTo>
                      <a:pt x="697" y="544"/>
                    </a:lnTo>
                    <a:lnTo>
                      <a:pt x="570" y="566"/>
                    </a:lnTo>
                    <a:lnTo>
                      <a:pt x="518" y="588"/>
                    </a:lnTo>
                    <a:lnTo>
                      <a:pt x="461" y="601"/>
                    </a:lnTo>
                    <a:lnTo>
                      <a:pt x="396" y="631"/>
                    </a:lnTo>
                    <a:lnTo>
                      <a:pt x="340" y="570"/>
                    </a:lnTo>
                    <a:lnTo>
                      <a:pt x="313" y="557"/>
                    </a:lnTo>
                    <a:lnTo>
                      <a:pt x="362" y="474"/>
                    </a:lnTo>
                    <a:lnTo>
                      <a:pt x="401" y="379"/>
                    </a:lnTo>
                    <a:lnTo>
                      <a:pt x="440" y="335"/>
                    </a:lnTo>
                    <a:lnTo>
                      <a:pt x="457" y="318"/>
                    </a:lnTo>
                    <a:lnTo>
                      <a:pt x="448" y="309"/>
                    </a:lnTo>
                    <a:lnTo>
                      <a:pt x="396" y="357"/>
                    </a:lnTo>
                    <a:lnTo>
                      <a:pt x="349" y="426"/>
                    </a:lnTo>
                    <a:lnTo>
                      <a:pt x="310" y="522"/>
                    </a:lnTo>
                    <a:lnTo>
                      <a:pt x="291" y="540"/>
                    </a:lnTo>
                    <a:lnTo>
                      <a:pt x="230" y="531"/>
                    </a:lnTo>
                    <a:lnTo>
                      <a:pt x="162" y="553"/>
                    </a:lnTo>
                    <a:lnTo>
                      <a:pt x="83" y="544"/>
                    </a:lnTo>
                    <a:lnTo>
                      <a:pt x="22" y="509"/>
                    </a:lnTo>
                    <a:lnTo>
                      <a:pt x="0" y="470"/>
                    </a:lnTo>
                    <a:lnTo>
                      <a:pt x="13" y="379"/>
                    </a:lnTo>
                    <a:lnTo>
                      <a:pt x="44" y="304"/>
                    </a:lnTo>
                    <a:lnTo>
                      <a:pt x="79" y="231"/>
                    </a:lnTo>
                    <a:lnTo>
                      <a:pt x="153" y="113"/>
                    </a:lnTo>
                    <a:lnTo>
                      <a:pt x="218" y="22"/>
                    </a:lnTo>
                    <a:lnTo>
                      <a:pt x="274" y="100"/>
                    </a:lnTo>
                    <a:lnTo>
                      <a:pt x="283" y="127"/>
                    </a:lnTo>
                    <a:lnTo>
                      <a:pt x="349" y="174"/>
                    </a:lnTo>
                    <a:lnTo>
                      <a:pt x="393" y="182"/>
                    </a:lnTo>
                    <a:lnTo>
                      <a:pt x="457" y="170"/>
                    </a:lnTo>
                    <a:lnTo>
                      <a:pt x="457" y="188"/>
                    </a:lnTo>
                    <a:lnTo>
                      <a:pt x="365" y="332"/>
                    </a:lnTo>
                    <a:lnTo>
                      <a:pt x="313" y="365"/>
                    </a:lnTo>
                    <a:lnTo>
                      <a:pt x="301" y="365"/>
                    </a:lnTo>
                    <a:lnTo>
                      <a:pt x="236" y="436"/>
                    </a:lnTo>
                    <a:lnTo>
                      <a:pt x="239" y="448"/>
                    </a:lnTo>
                    <a:lnTo>
                      <a:pt x="252" y="461"/>
                    </a:lnTo>
                    <a:lnTo>
                      <a:pt x="288" y="448"/>
                    </a:lnTo>
                    <a:lnTo>
                      <a:pt x="301" y="431"/>
                    </a:lnTo>
                    <a:lnTo>
                      <a:pt x="301" y="400"/>
                    </a:lnTo>
                    <a:lnTo>
                      <a:pt x="383" y="344"/>
                    </a:lnTo>
                    <a:lnTo>
                      <a:pt x="484" y="204"/>
                    </a:lnTo>
                    <a:lnTo>
                      <a:pt x="492" y="170"/>
                    </a:lnTo>
                    <a:lnTo>
                      <a:pt x="461" y="140"/>
                    </a:lnTo>
                    <a:lnTo>
                      <a:pt x="479" y="109"/>
                    </a:lnTo>
                    <a:lnTo>
                      <a:pt x="479" y="75"/>
                    </a:lnTo>
                    <a:lnTo>
                      <a:pt x="505" y="0"/>
                    </a:lnTo>
                    <a:lnTo>
                      <a:pt x="515" y="0"/>
                    </a:lnTo>
                    <a:lnTo>
                      <a:pt x="540" y="83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1514475" y="3846512"/>
                <a:ext cx="131762" cy="247650"/>
              </a:xfrm>
              <a:custGeom>
                <a:avLst/>
                <a:gdLst/>
                <a:ahLst/>
                <a:cxnLst/>
                <a:rect l="0" t="0" r="0" b="0"/>
                <a:pathLst>
                  <a:path w="83" h="156" extrusionOk="0">
                    <a:moveTo>
                      <a:pt x="30" y="143"/>
                    </a:moveTo>
                    <a:lnTo>
                      <a:pt x="22" y="152"/>
                    </a:lnTo>
                    <a:lnTo>
                      <a:pt x="22" y="156"/>
                    </a:lnTo>
                    <a:lnTo>
                      <a:pt x="13" y="134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35" y="17"/>
                    </a:lnTo>
                    <a:lnTo>
                      <a:pt x="44" y="0"/>
                    </a:lnTo>
                    <a:lnTo>
                      <a:pt x="83" y="42"/>
                    </a:lnTo>
                    <a:lnTo>
                      <a:pt x="3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1050925" y="3852862"/>
                <a:ext cx="276225" cy="214311"/>
              </a:xfrm>
              <a:custGeom>
                <a:avLst/>
                <a:gdLst/>
                <a:ahLst/>
                <a:cxnLst/>
                <a:rect l="0" t="0" r="0" b="0"/>
                <a:pathLst>
                  <a:path w="174" h="135" extrusionOk="0">
                    <a:moveTo>
                      <a:pt x="144" y="91"/>
                    </a:moveTo>
                    <a:lnTo>
                      <a:pt x="174" y="91"/>
                    </a:lnTo>
                    <a:lnTo>
                      <a:pt x="161" y="121"/>
                    </a:lnTo>
                    <a:lnTo>
                      <a:pt x="131" y="135"/>
                    </a:lnTo>
                    <a:lnTo>
                      <a:pt x="78" y="127"/>
                    </a:lnTo>
                    <a:lnTo>
                      <a:pt x="45" y="99"/>
                    </a:lnTo>
                    <a:lnTo>
                      <a:pt x="0" y="22"/>
                    </a:lnTo>
                    <a:lnTo>
                      <a:pt x="17" y="0"/>
                    </a:lnTo>
                    <a:lnTo>
                      <a:pt x="91" y="69"/>
                    </a:lnTo>
                    <a:lnTo>
                      <a:pt x="144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1770061" y="3860800"/>
                <a:ext cx="187325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118" h="395" extrusionOk="0">
                    <a:moveTo>
                      <a:pt x="82" y="30"/>
                    </a:moveTo>
                    <a:lnTo>
                      <a:pt x="109" y="8"/>
                    </a:lnTo>
                    <a:lnTo>
                      <a:pt x="118" y="100"/>
                    </a:lnTo>
                    <a:lnTo>
                      <a:pt x="104" y="183"/>
                    </a:lnTo>
                    <a:lnTo>
                      <a:pt x="61" y="286"/>
                    </a:lnTo>
                    <a:lnTo>
                      <a:pt x="35" y="321"/>
                    </a:lnTo>
                    <a:lnTo>
                      <a:pt x="9" y="391"/>
                    </a:lnTo>
                    <a:lnTo>
                      <a:pt x="5" y="395"/>
                    </a:lnTo>
                    <a:lnTo>
                      <a:pt x="26" y="330"/>
                    </a:lnTo>
                    <a:lnTo>
                      <a:pt x="79" y="230"/>
                    </a:lnTo>
                    <a:lnTo>
                      <a:pt x="92" y="161"/>
                    </a:lnTo>
                    <a:lnTo>
                      <a:pt x="82" y="122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43" y="52"/>
                    </a:lnTo>
                    <a:lnTo>
                      <a:pt x="82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2176461" y="3879850"/>
                <a:ext cx="519112" cy="815975"/>
              </a:xfrm>
              <a:custGeom>
                <a:avLst/>
                <a:gdLst/>
                <a:ahLst/>
                <a:cxnLst/>
                <a:rect l="0" t="0" r="0" b="0"/>
                <a:pathLst>
                  <a:path w="327" h="514" extrusionOk="0">
                    <a:moveTo>
                      <a:pt x="240" y="140"/>
                    </a:moveTo>
                    <a:lnTo>
                      <a:pt x="240" y="192"/>
                    </a:lnTo>
                    <a:lnTo>
                      <a:pt x="319" y="331"/>
                    </a:lnTo>
                    <a:lnTo>
                      <a:pt x="327" y="392"/>
                    </a:lnTo>
                    <a:lnTo>
                      <a:pt x="319" y="435"/>
                    </a:lnTo>
                    <a:lnTo>
                      <a:pt x="280" y="492"/>
                    </a:lnTo>
                    <a:lnTo>
                      <a:pt x="266" y="501"/>
                    </a:lnTo>
                    <a:lnTo>
                      <a:pt x="252" y="514"/>
                    </a:lnTo>
                    <a:lnTo>
                      <a:pt x="201" y="470"/>
                    </a:lnTo>
                    <a:lnTo>
                      <a:pt x="92" y="453"/>
                    </a:lnTo>
                    <a:lnTo>
                      <a:pt x="66" y="466"/>
                    </a:lnTo>
                    <a:lnTo>
                      <a:pt x="31" y="409"/>
                    </a:lnTo>
                    <a:lnTo>
                      <a:pt x="35" y="248"/>
                    </a:lnTo>
                    <a:lnTo>
                      <a:pt x="50" y="210"/>
                    </a:lnTo>
                    <a:lnTo>
                      <a:pt x="44" y="179"/>
                    </a:lnTo>
                    <a:lnTo>
                      <a:pt x="0" y="110"/>
                    </a:lnTo>
                    <a:lnTo>
                      <a:pt x="19" y="91"/>
                    </a:lnTo>
                    <a:lnTo>
                      <a:pt x="61" y="88"/>
                    </a:lnTo>
                    <a:lnTo>
                      <a:pt x="171" y="21"/>
                    </a:lnTo>
                    <a:lnTo>
                      <a:pt x="205" y="0"/>
                    </a:lnTo>
                    <a:lnTo>
                      <a:pt x="227" y="30"/>
                    </a:lnTo>
                    <a:lnTo>
                      <a:pt x="240" y="140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2124075" y="3913187"/>
                <a:ext cx="254000" cy="96836"/>
              </a:xfrm>
              <a:custGeom>
                <a:avLst/>
                <a:gdLst/>
                <a:ahLst/>
                <a:cxnLst/>
                <a:rect l="0" t="0" r="0" b="0"/>
                <a:pathLst>
                  <a:path w="160" h="61" extrusionOk="0">
                    <a:moveTo>
                      <a:pt x="52" y="53"/>
                    </a:moveTo>
                    <a:lnTo>
                      <a:pt x="25" y="6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142" y="6"/>
                    </a:lnTo>
                    <a:lnTo>
                      <a:pt x="147" y="0"/>
                    </a:lnTo>
                    <a:lnTo>
                      <a:pt x="160" y="0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1562100" y="3922712"/>
                <a:ext cx="304800" cy="544512"/>
              </a:xfrm>
              <a:custGeom>
                <a:avLst/>
                <a:gdLst/>
                <a:ahLst/>
                <a:cxnLst/>
                <a:rect l="0" t="0" r="0" b="0"/>
                <a:pathLst>
                  <a:path w="192" h="343" extrusionOk="0">
                    <a:moveTo>
                      <a:pt x="192" y="104"/>
                    </a:moveTo>
                    <a:lnTo>
                      <a:pt x="192" y="152"/>
                    </a:lnTo>
                    <a:lnTo>
                      <a:pt x="152" y="257"/>
                    </a:lnTo>
                    <a:lnTo>
                      <a:pt x="105" y="343"/>
                    </a:lnTo>
                    <a:lnTo>
                      <a:pt x="83" y="252"/>
                    </a:lnTo>
                    <a:lnTo>
                      <a:pt x="0" y="147"/>
                    </a:lnTo>
                    <a:lnTo>
                      <a:pt x="35" y="74"/>
                    </a:lnTo>
                    <a:lnTo>
                      <a:pt x="79" y="0"/>
                    </a:lnTo>
                    <a:lnTo>
                      <a:pt x="105" y="0"/>
                    </a:lnTo>
                    <a:lnTo>
                      <a:pt x="192" y="10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1244600" y="4625975"/>
                <a:ext cx="1327150" cy="1366837"/>
              </a:xfrm>
              <a:custGeom>
                <a:avLst/>
                <a:gdLst/>
                <a:ahLst/>
                <a:cxnLst/>
                <a:rect l="0" t="0" r="0" b="0"/>
                <a:pathLst>
                  <a:path w="836" h="861" extrusionOk="0">
                    <a:moveTo>
                      <a:pt x="797" y="35"/>
                    </a:moveTo>
                    <a:lnTo>
                      <a:pt x="832" y="92"/>
                    </a:lnTo>
                    <a:lnTo>
                      <a:pt x="836" y="222"/>
                    </a:lnTo>
                    <a:lnTo>
                      <a:pt x="801" y="297"/>
                    </a:lnTo>
                    <a:lnTo>
                      <a:pt x="779" y="326"/>
                    </a:lnTo>
                    <a:lnTo>
                      <a:pt x="784" y="283"/>
                    </a:lnTo>
                    <a:lnTo>
                      <a:pt x="784" y="271"/>
                    </a:lnTo>
                    <a:lnTo>
                      <a:pt x="775" y="262"/>
                    </a:lnTo>
                    <a:lnTo>
                      <a:pt x="771" y="262"/>
                    </a:lnTo>
                    <a:lnTo>
                      <a:pt x="758" y="288"/>
                    </a:lnTo>
                    <a:lnTo>
                      <a:pt x="740" y="384"/>
                    </a:lnTo>
                    <a:lnTo>
                      <a:pt x="618" y="845"/>
                    </a:lnTo>
                    <a:lnTo>
                      <a:pt x="615" y="858"/>
                    </a:lnTo>
                    <a:lnTo>
                      <a:pt x="609" y="861"/>
                    </a:lnTo>
                    <a:lnTo>
                      <a:pt x="535" y="806"/>
                    </a:lnTo>
                    <a:lnTo>
                      <a:pt x="440" y="771"/>
                    </a:lnTo>
                    <a:lnTo>
                      <a:pt x="383" y="753"/>
                    </a:lnTo>
                    <a:lnTo>
                      <a:pt x="340" y="749"/>
                    </a:lnTo>
                    <a:lnTo>
                      <a:pt x="340" y="697"/>
                    </a:lnTo>
                    <a:lnTo>
                      <a:pt x="404" y="579"/>
                    </a:lnTo>
                    <a:lnTo>
                      <a:pt x="487" y="466"/>
                    </a:lnTo>
                    <a:lnTo>
                      <a:pt x="545" y="301"/>
                    </a:lnTo>
                    <a:lnTo>
                      <a:pt x="584" y="183"/>
                    </a:lnTo>
                    <a:lnTo>
                      <a:pt x="615" y="149"/>
                    </a:lnTo>
                    <a:lnTo>
                      <a:pt x="596" y="149"/>
                    </a:lnTo>
                    <a:lnTo>
                      <a:pt x="557" y="188"/>
                    </a:lnTo>
                    <a:lnTo>
                      <a:pt x="579" y="109"/>
                    </a:lnTo>
                    <a:lnTo>
                      <a:pt x="606" y="87"/>
                    </a:lnTo>
                    <a:lnTo>
                      <a:pt x="596" y="79"/>
                    </a:lnTo>
                    <a:lnTo>
                      <a:pt x="561" y="92"/>
                    </a:lnTo>
                    <a:lnTo>
                      <a:pt x="526" y="188"/>
                    </a:lnTo>
                    <a:lnTo>
                      <a:pt x="532" y="218"/>
                    </a:lnTo>
                    <a:lnTo>
                      <a:pt x="471" y="257"/>
                    </a:lnTo>
                    <a:lnTo>
                      <a:pt x="366" y="243"/>
                    </a:lnTo>
                    <a:lnTo>
                      <a:pt x="291" y="210"/>
                    </a:lnTo>
                    <a:lnTo>
                      <a:pt x="288" y="210"/>
                    </a:lnTo>
                    <a:lnTo>
                      <a:pt x="279" y="218"/>
                    </a:lnTo>
                    <a:lnTo>
                      <a:pt x="279" y="231"/>
                    </a:lnTo>
                    <a:lnTo>
                      <a:pt x="318" y="262"/>
                    </a:lnTo>
                    <a:lnTo>
                      <a:pt x="235" y="288"/>
                    </a:lnTo>
                    <a:lnTo>
                      <a:pt x="61" y="288"/>
                    </a:lnTo>
                    <a:lnTo>
                      <a:pt x="27" y="274"/>
                    </a:lnTo>
                    <a:lnTo>
                      <a:pt x="17" y="222"/>
                    </a:lnTo>
                    <a:lnTo>
                      <a:pt x="17" y="170"/>
                    </a:lnTo>
                    <a:lnTo>
                      <a:pt x="0" y="135"/>
                    </a:lnTo>
                    <a:lnTo>
                      <a:pt x="91" y="101"/>
                    </a:lnTo>
                    <a:lnTo>
                      <a:pt x="170" y="83"/>
                    </a:lnTo>
                    <a:lnTo>
                      <a:pt x="222" y="66"/>
                    </a:lnTo>
                    <a:lnTo>
                      <a:pt x="331" y="61"/>
                    </a:lnTo>
                    <a:lnTo>
                      <a:pt x="474" y="79"/>
                    </a:lnTo>
                    <a:lnTo>
                      <a:pt x="575" y="44"/>
                    </a:lnTo>
                    <a:lnTo>
                      <a:pt x="618" y="18"/>
                    </a:lnTo>
                    <a:lnTo>
                      <a:pt x="675" y="5"/>
                    </a:lnTo>
                    <a:lnTo>
                      <a:pt x="679" y="0"/>
                    </a:lnTo>
                    <a:lnTo>
                      <a:pt x="740" y="9"/>
                    </a:lnTo>
                    <a:lnTo>
                      <a:pt x="797" y="35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720725" y="4689475"/>
                <a:ext cx="703261" cy="1346200"/>
              </a:xfrm>
              <a:custGeom>
                <a:avLst/>
                <a:gdLst/>
                <a:ahLst/>
                <a:cxnLst/>
                <a:rect l="0" t="0" r="0" b="0"/>
                <a:pathLst>
                  <a:path w="443" h="848" extrusionOk="0">
                    <a:moveTo>
                      <a:pt x="305" y="109"/>
                    </a:moveTo>
                    <a:lnTo>
                      <a:pt x="317" y="148"/>
                    </a:lnTo>
                    <a:lnTo>
                      <a:pt x="330" y="252"/>
                    </a:lnTo>
                    <a:lnTo>
                      <a:pt x="374" y="340"/>
                    </a:lnTo>
                    <a:lnTo>
                      <a:pt x="369" y="417"/>
                    </a:lnTo>
                    <a:lnTo>
                      <a:pt x="357" y="435"/>
                    </a:lnTo>
                    <a:lnTo>
                      <a:pt x="343" y="347"/>
                    </a:lnTo>
                    <a:lnTo>
                      <a:pt x="330" y="322"/>
                    </a:lnTo>
                    <a:lnTo>
                      <a:pt x="312" y="304"/>
                    </a:lnTo>
                    <a:lnTo>
                      <a:pt x="296" y="304"/>
                    </a:lnTo>
                    <a:lnTo>
                      <a:pt x="296" y="340"/>
                    </a:lnTo>
                    <a:lnTo>
                      <a:pt x="317" y="386"/>
                    </a:lnTo>
                    <a:lnTo>
                      <a:pt x="343" y="548"/>
                    </a:lnTo>
                    <a:lnTo>
                      <a:pt x="400" y="691"/>
                    </a:lnTo>
                    <a:lnTo>
                      <a:pt x="413" y="718"/>
                    </a:lnTo>
                    <a:lnTo>
                      <a:pt x="439" y="744"/>
                    </a:lnTo>
                    <a:lnTo>
                      <a:pt x="443" y="739"/>
                    </a:lnTo>
                    <a:lnTo>
                      <a:pt x="443" y="770"/>
                    </a:lnTo>
                    <a:lnTo>
                      <a:pt x="435" y="783"/>
                    </a:lnTo>
                    <a:lnTo>
                      <a:pt x="426" y="791"/>
                    </a:lnTo>
                    <a:lnTo>
                      <a:pt x="395" y="774"/>
                    </a:lnTo>
                    <a:lnTo>
                      <a:pt x="357" y="766"/>
                    </a:lnTo>
                    <a:lnTo>
                      <a:pt x="296" y="783"/>
                    </a:lnTo>
                    <a:lnTo>
                      <a:pt x="200" y="848"/>
                    </a:lnTo>
                    <a:lnTo>
                      <a:pt x="152" y="848"/>
                    </a:lnTo>
                    <a:lnTo>
                      <a:pt x="139" y="840"/>
                    </a:lnTo>
                    <a:lnTo>
                      <a:pt x="130" y="739"/>
                    </a:lnTo>
                    <a:lnTo>
                      <a:pt x="125" y="552"/>
                    </a:lnTo>
                    <a:lnTo>
                      <a:pt x="26" y="386"/>
                    </a:lnTo>
                    <a:lnTo>
                      <a:pt x="0" y="270"/>
                    </a:lnTo>
                    <a:lnTo>
                      <a:pt x="8" y="161"/>
                    </a:lnTo>
                    <a:lnTo>
                      <a:pt x="34" y="78"/>
                    </a:lnTo>
                    <a:lnTo>
                      <a:pt x="65" y="39"/>
                    </a:lnTo>
                    <a:lnTo>
                      <a:pt x="91" y="21"/>
                    </a:lnTo>
                    <a:lnTo>
                      <a:pt x="139" y="8"/>
                    </a:lnTo>
                    <a:lnTo>
                      <a:pt x="155" y="8"/>
                    </a:lnTo>
                    <a:lnTo>
                      <a:pt x="173" y="0"/>
                    </a:lnTo>
                    <a:lnTo>
                      <a:pt x="260" y="47"/>
                    </a:lnTo>
                    <a:lnTo>
                      <a:pt x="305" y="109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1754186" y="5870575"/>
                <a:ext cx="298450" cy="284162"/>
              </a:xfrm>
              <a:custGeom>
                <a:avLst/>
                <a:gdLst/>
                <a:ahLst/>
                <a:cxnLst/>
                <a:rect l="0" t="0" r="0" b="0"/>
                <a:pathLst>
                  <a:path w="188" h="179" extrusionOk="0">
                    <a:moveTo>
                      <a:pt x="188" y="74"/>
                    </a:moveTo>
                    <a:lnTo>
                      <a:pt x="175" y="138"/>
                    </a:lnTo>
                    <a:lnTo>
                      <a:pt x="141" y="170"/>
                    </a:lnTo>
                    <a:lnTo>
                      <a:pt x="80" y="179"/>
                    </a:lnTo>
                    <a:lnTo>
                      <a:pt x="31" y="170"/>
                    </a:lnTo>
                    <a:lnTo>
                      <a:pt x="0" y="148"/>
                    </a:lnTo>
                    <a:lnTo>
                      <a:pt x="36" y="99"/>
                    </a:lnTo>
                    <a:lnTo>
                      <a:pt x="53" y="83"/>
                    </a:lnTo>
                    <a:lnTo>
                      <a:pt x="50" y="77"/>
                    </a:lnTo>
                    <a:lnTo>
                      <a:pt x="83" y="0"/>
                    </a:lnTo>
                    <a:lnTo>
                      <a:pt x="188" y="39"/>
                    </a:lnTo>
                    <a:lnTo>
                      <a:pt x="188" y="7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1147762" y="5932487"/>
                <a:ext cx="241300" cy="249237"/>
              </a:xfrm>
              <a:custGeom>
                <a:avLst/>
                <a:gdLst/>
                <a:ahLst/>
                <a:cxnLst/>
                <a:rect l="0" t="0" r="0" b="0"/>
                <a:pathLst>
                  <a:path w="152" h="157" extrusionOk="0">
                    <a:moveTo>
                      <a:pt x="105" y="69"/>
                    </a:moveTo>
                    <a:lnTo>
                      <a:pt x="152" y="118"/>
                    </a:lnTo>
                    <a:lnTo>
                      <a:pt x="144" y="148"/>
                    </a:lnTo>
                    <a:lnTo>
                      <a:pt x="105" y="157"/>
                    </a:lnTo>
                    <a:lnTo>
                      <a:pt x="0" y="118"/>
                    </a:lnTo>
                    <a:lnTo>
                      <a:pt x="0" y="44"/>
                    </a:lnTo>
                    <a:lnTo>
                      <a:pt x="61" y="4"/>
                    </a:lnTo>
                    <a:lnTo>
                      <a:pt x="70" y="0"/>
                    </a:lnTo>
                    <a:lnTo>
                      <a:pt x="88" y="0"/>
                    </a:lnTo>
                    <a:lnTo>
                      <a:pt x="105" y="6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1576387" y="6002337"/>
                <a:ext cx="573086" cy="482600"/>
              </a:xfrm>
              <a:custGeom>
                <a:avLst/>
                <a:gdLst/>
                <a:ahLst/>
                <a:cxnLst/>
                <a:rect l="0" t="0" r="0" b="0"/>
                <a:pathLst>
                  <a:path w="361" h="304" extrusionOk="0">
                    <a:moveTo>
                      <a:pt x="87" y="43"/>
                    </a:moveTo>
                    <a:lnTo>
                      <a:pt x="92" y="77"/>
                    </a:lnTo>
                    <a:lnTo>
                      <a:pt x="105" y="87"/>
                    </a:lnTo>
                    <a:lnTo>
                      <a:pt x="92" y="117"/>
                    </a:lnTo>
                    <a:lnTo>
                      <a:pt x="70" y="107"/>
                    </a:lnTo>
                    <a:lnTo>
                      <a:pt x="57" y="107"/>
                    </a:lnTo>
                    <a:lnTo>
                      <a:pt x="53" y="113"/>
                    </a:lnTo>
                    <a:lnTo>
                      <a:pt x="74" y="143"/>
                    </a:lnTo>
                    <a:lnTo>
                      <a:pt x="66" y="157"/>
                    </a:lnTo>
                    <a:lnTo>
                      <a:pt x="48" y="151"/>
                    </a:lnTo>
                    <a:lnTo>
                      <a:pt x="31" y="157"/>
                    </a:lnTo>
                    <a:lnTo>
                      <a:pt x="26" y="160"/>
                    </a:lnTo>
                    <a:lnTo>
                      <a:pt x="112" y="218"/>
                    </a:lnTo>
                    <a:lnTo>
                      <a:pt x="127" y="209"/>
                    </a:lnTo>
                    <a:lnTo>
                      <a:pt x="127" y="196"/>
                    </a:lnTo>
                    <a:lnTo>
                      <a:pt x="96" y="178"/>
                    </a:lnTo>
                    <a:lnTo>
                      <a:pt x="92" y="174"/>
                    </a:lnTo>
                    <a:lnTo>
                      <a:pt x="92" y="160"/>
                    </a:lnTo>
                    <a:lnTo>
                      <a:pt x="100" y="151"/>
                    </a:lnTo>
                    <a:lnTo>
                      <a:pt x="127" y="169"/>
                    </a:lnTo>
                    <a:lnTo>
                      <a:pt x="134" y="178"/>
                    </a:lnTo>
                    <a:lnTo>
                      <a:pt x="153" y="160"/>
                    </a:lnTo>
                    <a:lnTo>
                      <a:pt x="148" y="148"/>
                    </a:lnTo>
                    <a:lnTo>
                      <a:pt x="122" y="135"/>
                    </a:lnTo>
                    <a:lnTo>
                      <a:pt x="112" y="126"/>
                    </a:lnTo>
                    <a:lnTo>
                      <a:pt x="127" y="104"/>
                    </a:lnTo>
                    <a:lnTo>
                      <a:pt x="183" y="117"/>
                    </a:lnTo>
                    <a:lnTo>
                      <a:pt x="278" y="96"/>
                    </a:lnTo>
                    <a:lnTo>
                      <a:pt x="314" y="52"/>
                    </a:lnTo>
                    <a:lnTo>
                      <a:pt x="314" y="30"/>
                    </a:lnTo>
                    <a:lnTo>
                      <a:pt x="339" y="43"/>
                    </a:lnTo>
                    <a:lnTo>
                      <a:pt x="361" y="82"/>
                    </a:lnTo>
                    <a:lnTo>
                      <a:pt x="336" y="135"/>
                    </a:lnTo>
                    <a:lnTo>
                      <a:pt x="217" y="218"/>
                    </a:lnTo>
                    <a:lnTo>
                      <a:pt x="201" y="304"/>
                    </a:lnTo>
                    <a:lnTo>
                      <a:pt x="92" y="209"/>
                    </a:lnTo>
                    <a:lnTo>
                      <a:pt x="5" y="165"/>
                    </a:lnTo>
                    <a:lnTo>
                      <a:pt x="0" y="160"/>
                    </a:lnTo>
                    <a:lnTo>
                      <a:pt x="9" y="135"/>
                    </a:lnTo>
                    <a:lnTo>
                      <a:pt x="92" y="25"/>
                    </a:lnTo>
                    <a:lnTo>
                      <a:pt x="92" y="13"/>
                    </a:lnTo>
                    <a:lnTo>
                      <a:pt x="118" y="0"/>
                    </a:lnTo>
                    <a:lnTo>
                      <a:pt x="127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9C4F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1030287" y="6105525"/>
                <a:ext cx="885825" cy="725487"/>
              </a:xfrm>
              <a:custGeom>
                <a:avLst/>
                <a:gdLst/>
                <a:ahLst/>
                <a:cxnLst/>
                <a:rect l="0" t="0" r="0" b="0"/>
                <a:pathLst>
                  <a:path w="558" h="457" extrusionOk="0">
                    <a:moveTo>
                      <a:pt x="144" y="64"/>
                    </a:moveTo>
                    <a:lnTo>
                      <a:pt x="205" y="70"/>
                    </a:lnTo>
                    <a:lnTo>
                      <a:pt x="231" y="95"/>
                    </a:lnTo>
                    <a:lnTo>
                      <a:pt x="218" y="109"/>
                    </a:lnTo>
                    <a:lnTo>
                      <a:pt x="193" y="109"/>
                    </a:lnTo>
                    <a:lnTo>
                      <a:pt x="183" y="122"/>
                    </a:lnTo>
                    <a:lnTo>
                      <a:pt x="183" y="134"/>
                    </a:lnTo>
                    <a:lnTo>
                      <a:pt x="193" y="144"/>
                    </a:lnTo>
                    <a:lnTo>
                      <a:pt x="209" y="144"/>
                    </a:lnTo>
                    <a:lnTo>
                      <a:pt x="240" y="113"/>
                    </a:lnTo>
                    <a:lnTo>
                      <a:pt x="266" y="131"/>
                    </a:lnTo>
                    <a:lnTo>
                      <a:pt x="274" y="144"/>
                    </a:lnTo>
                    <a:lnTo>
                      <a:pt x="279" y="147"/>
                    </a:lnTo>
                    <a:lnTo>
                      <a:pt x="226" y="178"/>
                    </a:lnTo>
                    <a:lnTo>
                      <a:pt x="248" y="199"/>
                    </a:lnTo>
                    <a:lnTo>
                      <a:pt x="257" y="199"/>
                    </a:lnTo>
                    <a:lnTo>
                      <a:pt x="274" y="174"/>
                    </a:lnTo>
                    <a:lnTo>
                      <a:pt x="279" y="169"/>
                    </a:lnTo>
                    <a:lnTo>
                      <a:pt x="288" y="169"/>
                    </a:lnTo>
                    <a:lnTo>
                      <a:pt x="309" y="208"/>
                    </a:lnTo>
                    <a:lnTo>
                      <a:pt x="331" y="230"/>
                    </a:lnTo>
                    <a:lnTo>
                      <a:pt x="340" y="230"/>
                    </a:lnTo>
                    <a:lnTo>
                      <a:pt x="340" y="205"/>
                    </a:lnTo>
                    <a:lnTo>
                      <a:pt x="322" y="169"/>
                    </a:lnTo>
                    <a:lnTo>
                      <a:pt x="353" y="156"/>
                    </a:lnTo>
                    <a:lnTo>
                      <a:pt x="353" y="147"/>
                    </a:lnTo>
                    <a:lnTo>
                      <a:pt x="340" y="134"/>
                    </a:lnTo>
                    <a:lnTo>
                      <a:pt x="296" y="134"/>
                    </a:lnTo>
                    <a:lnTo>
                      <a:pt x="288" y="125"/>
                    </a:lnTo>
                    <a:lnTo>
                      <a:pt x="301" y="104"/>
                    </a:lnTo>
                    <a:lnTo>
                      <a:pt x="292" y="92"/>
                    </a:lnTo>
                    <a:lnTo>
                      <a:pt x="257" y="83"/>
                    </a:lnTo>
                    <a:lnTo>
                      <a:pt x="223" y="57"/>
                    </a:lnTo>
                    <a:lnTo>
                      <a:pt x="257" y="31"/>
                    </a:lnTo>
                    <a:lnTo>
                      <a:pt x="274" y="39"/>
                    </a:lnTo>
                    <a:lnTo>
                      <a:pt x="318" y="104"/>
                    </a:lnTo>
                    <a:lnTo>
                      <a:pt x="314" y="109"/>
                    </a:lnTo>
                    <a:lnTo>
                      <a:pt x="466" y="195"/>
                    </a:lnTo>
                    <a:lnTo>
                      <a:pt x="506" y="244"/>
                    </a:lnTo>
                    <a:lnTo>
                      <a:pt x="548" y="361"/>
                    </a:lnTo>
                    <a:lnTo>
                      <a:pt x="558" y="378"/>
                    </a:lnTo>
                    <a:lnTo>
                      <a:pt x="548" y="417"/>
                    </a:lnTo>
                    <a:lnTo>
                      <a:pt x="487" y="457"/>
                    </a:lnTo>
                    <a:lnTo>
                      <a:pt x="449" y="439"/>
                    </a:lnTo>
                    <a:lnTo>
                      <a:pt x="305" y="404"/>
                    </a:lnTo>
                    <a:lnTo>
                      <a:pt x="261" y="374"/>
                    </a:lnTo>
                    <a:lnTo>
                      <a:pt x="140" y="222"/>
                    </a:lnTo>
                    <a:lnTo>
                      <a:pt x="52" y="156"/>
                    </a:lnTo>
                    <a:lnTo>
                      <a:pt x="0" y="86"/>
                    </a:lnTo>
                    <a:lnTo>
                      <a:pt x="0" y="57"/>
                    </a:lnTo>
                    <a:lnTo>
                      <a:pt x="27" y="9"/>
                    </a:lnTo>
                    <a:lnTo>
                      <a:pt x="40" y="0"/>
                    </a:lnTo>
                    <a:lnTo>
                      <a:pt x="58" y="26"/>
                    </a:lnTo>
                    <a:lnTo>
                      <a:pt x="144" y="64"/>
                    </a:lnTo>
                    <a:close/>
                  </a:path>
                </a:pathLst>
              </a:custGeom>
              <a:solidFill>
                <a:srgbClr val="9C4F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1079500" y="1995486"/>
                <a:ext cx="1196975" cy="641350"/>
              </a:xfrm>
              <a:custGeom>
                <a:avLst/>
                <a:gdLst/>
                <a:ahLst/>
                <a:cxnLst/>
                <a:rect l="0" t="0" r="0" b="0"/>
                <a:pathLst>
                  <a:path w="754" h="404" extrusionOk="0">
                    <a:moveTo>
                      <a:pt x="754" y="264"/>
                    </a:moveTo>
                    <a:lnTo>
                      <a:pt x="752" y="282"/>
                    </a:lnTo>
                    <a:lnTo>
                      <a:pt x="744" y="313"/>
                    </a:lnTo>
                    <a:lnTo>
                      <a:pt x="744" y="374"/>
                    </a:lnTo>
                    <a:lnTo>
                      <a:pt x="688" y="382"/>
                    </a:lnTo>
                    <a:lnTo>
                      <a:pt x="679" y="273"/>
                    </a:lnTo>
                    <a:lnTo>
                      <a:pt x="630" y="204"/>
                    </a:lnTo>
                    <a:lnTo>
                      <a:pt x="544" y="160"/>
                    </a:lnTo>
                    <a:lnTo>
                      <a:pt x="413" y="139"/>
                    </a:lnTo>
                    <a:lnTo>
                      <a:pt x="379" y="95"/>
                    </a:lnTo>
                    <a:lnTo>
                      <a:pt x="374" y="65"/>
                    </a:lnTo>
                    <a:lnTo>
                      <a:pt x="361" y="51"/>
                    </a:lnTo>
                    <a:lnTo>
                      <a:pt x="357" y="51"/>
                    </a:lnTo>
                    <a:lnTo>
                      <a:pt x="348" y="60"/>
                    </a:lnTo>
                    <a:lnTo>
                      <a:pt x="339" y="121"/>
                    </a:lnTo>
                    <a:lnTo>
                      <a:pt x="313" y="139"/>
                    </a:lnTo>
                    <a:lnTo>
                      <a:pt x="239" y="156"/>
                    </a:lnTo>
                    <a:lnTo>
                      <a:pt x="192" y="178"/>
                    </a:lnTo>
                    <a:lnTo>
                      <a:pt x="121" y="273"/>
                    </a:lnTo>
                    <a:lnTo>
                      <a:pt x="95" y="369"/>
                    </a:lnTo>
                    <a:lnTo>
                      <a:pt x="91" y="400"/>
                    </a:lnTo>
                    <a:lnTo>
                      <a:pt x="86" y="404"/>
                    </a:lnTo>
                    <a:lnTo>
                      <a:pt x="62" y="392"/>
                    </a:lnTo>
                    <a:lnTo>
                      <a:pt x="62" y="383"/>
                    </a:lnTo>
                    <a:lnTo>
                      <a:pt x="65" y="375"/>
                    </a:lnTo>
                    <a:lnTo>
                      <a:pt x="66" y="365"/>
                    </a:lnTo>
                    <a:lnTo>
                      <a:pt x="69" y="355"/>
                    </a:lnTo>
                    <a:lnTo>
                      <a:pt x="71" y="346"/>
                    </a:lnTo>
                    <a:lnTo>
                      <a:pt x="73" y="338"/>
                    </a:lnTo>
                    <a:lnTo>
                      <a:pt x="77" y="330"/>
                    </a:lnTo>
                    <a:lnTo>
                      <a:pt x="78" y="324"/>
                    </a:lnTo>
                    <a:lnTo>
                      <a:pt x="82" y="308"/>
                    </a:lnTo>
                    <a:lnTo>
                      <a:pt x="84" y="292"/>
                    </a:lnTo>
                    <a:lnTo>
                      <a:pt x="88" y="276"/>
                    </a:lnTo>
                    <a:lnTo>
                      <a:pt x="90" y="259"/>
                    </a:lnTo>
                    <a:lnTo>
                      <a:pt x="93" y="243"/>
                    </a:lnTo>
                    <a:lnTo>
                      <a:pt x="97" y="227"/>
                    </a:lnTo>
                    <a:lnTo>
                      <a:pt x="100" y="219"/>
                    </a:lnTo>
                    <a:lnTo>
                      <a:pt x="103" y="212"/>
                    </a:lnTo>
                    <a:lnTo>
                      <a:pt x="107" y="205"/>
                    </a:lnTo>
                    <a:lnTo>
                      <a:pt x="110" y="198"/>
                    </a:lnTo>
                    <a:lnTo>
                      <a:pt x="148" y="144"/>
                    </a:lnTo>
                    <a:lnTo>
                      <a:pt x="144" y="144"/>
                    </a:lnTo>
                    <a:lnTo>
                      <a:pt x="141" y="145"/>
                    </a:lnTo>
                    <a:lnTo>
                      <a:pt x="137" y="147"/>
                    </a:lnTo>
                    <a:lnTo>
                      <a:pt x="132" y="150"/>
                    </a:lnTo>
                    <a:lnTo>
                      <a:pt x="124" y="159"/>
                    </a:lnTo>
                    <a:lnTo>
                      <a:pt x="114" y="170"/>
                    </a:lnTo>
                    <a:lnTo>
                      <a:pt x="105" y="182"/>
                    </a:lnTo>
                    <a:lnTo>
                      <a:pt x="96" y="192"/>
                    </a:lnTo>
                    <a:lnTo>
                      <a:pt x="90" y="202"/>
                    </a:lnTo>
                    <a:lnTo>
                      <a:pt x="85" y="207"/>
                    </a:lnTo>
                    <a:lnTo>
                      <a:pt x="81" y="211"/>
                    </a:lnTo>
                    <a:lnTo>
                      <a:pt x="77" y="216"/>
                    </a:lnTo>
                    <a:lnTo>
                      <a:pt x="71" y="220"/>
                    </a:lnTo>
                    <a:lnTo>
                      <a:pt x="66" y="224"/>
                    </a:lnTo>
                    <a:lnTo>
                      <a:pt x="61" y="229"/>
                    </a:lnTo>
                    <a:lnTo>
                      <a:pt x="57" y="233"/>
                    </a:lnTo>
                    <a:lnTo>
                      <a:pt x="53" y="239"/>
                    </a:lnTo>
                    <a:lnTo>
                      <a:pt x="50" y="244"/>
                    </a:lnTo>
                    <a:lnTo>
                      <a:pt x="49" y="251"/>
                    </a:lnTo>
                    <a:lnTo>
                      <a:pt x="47" y="257"/>
                    </a:lnTo>
                    <a:lnTo>
                      <a:pt x="46" y="265"/>
                    </a:lnTo>
                    <a:lnTo>
                      <a:pt x="45" y="271"/>
                    </a:lnTo>
                    <a:lnTo>
                      <a:pt x="44" y="278"/>
                    </a:lnTo>
                    <a:lnTo>
                      <a:pt x="43" y="285"/>
                    </a:lnTo>
                    <a:lnTo>
                      <a:pt x="41" y="292"/>
                    </a:lnTo>
                    <a:lnTo>
                      <a:pt x="39" y="297"/>
                    </a:lnTo>
                    <a:lnTo>
                      <a:pt x="39" y="275"/>
                    </a:lnTo>
                    <a:lnTo>
                      <a:pt x="39" y="252"/>
                    </a:lnTo>
                    <a:lnTo>
                      <a:pt x="41" y="228"/>
                    </a:lnTo>
                    <a:lnTo>
                      <a:pt x="43" y="204"/>
                    </a:lnTo>
                    <a:lnTo>
                      <a:pt x="45" y="193"/>
                    </a:lnTo>
                    <a:lnTo>
                      <a:pt x="48" y="181"/>
                    </a:lnTo>
                    <a:lnTo>
                      <a:pt x="52" y="170"/>
                    </a:lnTo>
                    <a:lnTo>
                      <a:pt x="55" y="159"/>
                    </a:lnTo>
                    <a:lnTo>
                      <a:pt x="59" y="149"/>
                    </a:lnTo>
                    <a:lnTo>
                      <a:pt x="65" y="139"/>
                    </a:lnTo>
                    <a:lnTo>
                      <a:pt x="71" y="131"/>
                    </a:lnTo>
                    <a:lnTo>
                      <a:pt x="78" y="122"/>
                    </a:lnTo>
                    <a:lnTo>
                      <a:pt x="79" y="122"/>
                    </a:lnTo>
                    <a:lnTo>
                      <a:pt x="79" y="121"/>
                    </a:lnTo>
                    <a:lnTo>
                      <a:pt x="79" y="120"/>
                    </a:lnTo>
                    <a:lnTo>
                      <a:pt x="79" y="119"/>
                    </a:lnTo>
                    <a:lnTo>
                      <a:pt x="80" y="119"/>
                    </a:lnTo>
                    <a:lnTo>
                      <a:pt x="80" y="118"/>
                    </a:lnTo>
                    <a:lnTo>
                      <a:pt x="80" y="117"/>
                    </a:lnTo>
                    <a:lnTo>
                      <a:pt x="70" y="119"/>
                    </a:lnTo>
                    <a:lnTo>
                      <a:pt x="60" y="122"/>
                    </a:lnTo>
                    <a:lnTo>
                      <a:pt x="50" y="126"/>
                    </a:lnTo>
                    <a:lnTo>
                      <a:pt x="40" y="131"/>
                    </a:lnTo>
                    <a:lnTo>
                      <a:pt x="30" y="136"/>
                    </a:lnTo>
                    <a:lnTo>
                      <a:pt x="20" y="142"/>
                    </a:lnTo>
                    <a:lnTo>
                      <a:pt x="10" y="146"/>
                    </a:lnTo>
                    <a:lnTo>
                      <a:pt x="0" y="151"/>
                    </a:lnTo>
                    <a:lnTo>
                      <a:pt x="5" y="145"/>
                    </a:lnTo>
                    <a:lnTo>
                      <a:pt x="9" y="137"/>
                    </a:lnTo>
                    <a:lnTo>
                      <a:pt x="13" y="128"/>
                    </a:lnTo>
                    <a:lnTo>
                      <a:pt x="17" y="119"/>
                    </a:lnTo>
                    <a:lnTo>
                      <a:pt x="20" y="110"/>
                    </a:lnTo>
                    <a:lnTo>
                      <a:pt x="24" y="102"/>
                    </a:lnTo>
                    <a:lnTo>
                      <a:pt x="29" y="96"/>
                    </a:lnTo>
                    <a:lnTo>
                      <a:pt x="34" y="91"/>
                    </a:lnTo>
                    <a:lnTo>
                      <a:pt x="47" y="85"/>
                    </a:lnTo>
                    <a:lnTo>
                      <a:pt x="59" y="81"/>
                    </a:lnTo>
                    <a:lnTo>
                      <a:pt x="71" y="75"/>
                    </a:lnTo>
                    <a:lnTo>
                      <a:pt x="83" y="72"/>
                    </a:lnTo>
                    <a:lnTo>
                      <a:pt x="107" y="66"/>
                    </a:lnTo>
                    <a:lnTo>
                      <a:pt x="131" y="63"/>
                    </a:lnTo>
                    <a:lnTo>
                      <a:pt x="156" y="61"/>
                    </a:lnTo>
                    <a:lnTo>
                      <a:pt x="182" y="61"/>
                    </a:lnTo>
                    <a:lnTo>
                      <a:pt x="210" y="60"/>
                    </a:lnTo>
                    <a:lnTo>
                      <a:pt x="238" y="61"/>
                    </a:lnTo>
                    <a:lnTo>
                      <a:pt x="237" y="61"/>
                    </a:lnTo>
                    <a:lnTo>
                      <a:pt x="236" y="61"/>
                    </a:lnTo>
                    <a:lnTo>
                      <a:pt x="235" y="61"/>
                    </a:lnTo>
                    <a:lnTo>
                      <a:pt x="235" y="62"/>
                    </a:lnTo>
                    <a:lnTo>
                      <a:pt x="234" y="62"/>
                    </a:lnTo>
                    <a:lnTo>
                      <a:pt x="233" y="62"/>
                    </a:lnTo>
                    <a:lnTo>
                      <a:pt x="230" y="65"/>
                    </a:lnTo>
                    <a:lnTo>
                      <a:pt x="227" y="67"/>
                    </a:lnTo>
                    <a:lnTo>
                      <a:pt x="224" y="71"/>
                    </a:lnTo>
                    <a:lnTo>
                      <a:pt x="219" y="74"/>
                    </a:lnTo>
                    <a:lnTo>
                      <a:pt x="216" y="77"/>
                    </a:lnTo>
                    <a:lnTo>
                      <a:pt x="213" y="81"/>
                    </a:lnTo>
                    <a:lnTo>
                      <a:pt x="211" y="84"/>
                    </a:lnTo>
                    <a:lnTo>
                      <a:pt x="211" y="87"/>
                    </a:lnTo>
                    <a:lnTo>
                      <a:pt x="210" y="88"/>
                    </a:lnTo>
                    <a:lnTo>
                      <a:pt x="209" y="88"/>
                    </a:lnTo>
                    <a:lnTo>
                      <a:pt x="207" y="89"/>
                    </a:lnTo>
                    <a:lnTo>
                      <a:pt x="206" y="90"/>
                    </a:lnTo>
                    <a:lnTo>
                      <a:pt x="205" y="91"/>
                    </a:lnTo>
                    <a:lnTo>
                      <a:pt x="204" y="93"/>
                    </a:lnTo>
                    <a:lnTo>
                      <a:pt x="204" y="94"/>
                    </a:lnTo>
                    <a:lnTo>
                      <a:pt x="203" y="95"/>
                    </a:lnTo>
                    <a:lnTo>
                      <a:pt x="205" y="95"/>
                    </a:lnTo>
                    <a:lnTo>
                      <a:pt x="209" y="96"/>
                    </a:lnTo>
                    <a:lnTo>
                      <a:pt x="212" y="96"/>
                    </a:lnTo>
                    <a:lnTo>
                      <a:pt x="215" y="97"/>
                    </a:lnTo>
                    <a:lnTo>
                      <a:pt x="218" y="98"/>
                    </a:lnTo>
                    <a:lnTo>
                      <a:pt x="221" y="99"/>
                    </a:lnTo>
                    <a:lnTo>
                      <a:pt x="223" y="101"/>
                    </a:lnTo>
                    <a:lnTo>
                      <a:pt x="225" y="102"/>
                    </a:lnTo>
                    <a:lnTo>
                      <a:pt x="227" y="102"/>
                    </a:lnTo>
                    <a:lnTo>
                      <a:pt x="228" y="103"/>
                    </a:lnTo>
                    <a:lnTo>
                      <a:pt x="229" y="105"/>
                    </a:lnTo>
                    <a:lnTo>
                      <a:pt x="230" y="107"/>
                    </a:lnTo>
                    <a:lnTo>
                      <a:pt x="233" y="108"/>
                    </a:lnTo>
                    <a:lnTo>
                      <a:pt x="235" y="109"/>
                    </a:lnTo>
                    <a:lnTo>
                      <a:pt x="236" y="110"/>
                    </a:lnTo>
                    <a:lnTo>
                      <a:pt x="238" y="112"/>
                    </a:lnTo>
                    <a:lnTo>
                      <a:pt x="239" y="113"/>
                    </a:lnTo>
                    <a:lnTo>
                      <a:pt x="239" y="114"/>
                    </a:lnTo>
                    <a:lnTo>
                      <a:pt x="239" y="115"/>
                    </a:lnTo>
                    <a:lnTo>
                      <a:pt x="239" y="117"/>
                    </a:lnTo>
                    <a:lnTo>
                      <a:pt x="239" y="118"/>
                    </a:lnTo>
                    <a:lnTo>
                      <a:pt x="238" y="119"/>
                    </a:lnTo>
                    <a:lnTo>
                      <a:pt x="238" y="120"/>
                    </a:lnTo>
                    <a:lnTo>
                      <a:pt x="238" y="121"/>
                    </a:lnTo>
                    <a:lnTo>
                      <a:pt x="238" y="122"/>
                    </a:lnTo>
                    <a:lnTo>
                      <a:pt x="237" y="123"/>
                    </a:lnTo>
                    <a:lnTo>
                      <a:pt x="236" y="124"/>
                    </a:lnTo>
                    <a:lnTo>
                      <a:pt x="235" y="124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7"/>
                    </a:lnTo>
                    <a:lnTo>
                      <a:pt x="231" y="127"/>
                    </a:lnTo>
                    <a:lnTo>
                      <a:pt x="230" y="127"/>
                    </a:lnTo>
                    <a:lnTo>
                      <a:pt x="230" y="130"/>
                    </a:lnTo>
                    <a:lnTo>
                      <a:pt x="230" y="131"/>
                    </a:lnTo>
                    <a:lnTo>
                      <a:pt x="237" y="131"/>
                    </a:lnTo>
                    <a:lnTo>
                      <a:pt x="242" y="130"/>
                    </a:lnTo>
                    <a:lnTo>
                      <a:pt x="249" y="127"/>
                    </a:lnTo>
                    <a:lnTo>
                      <a:pt x="255" y="125"/>
                    </a:lnTo>
                    <a:lnTo>
                      <a:pt x="262" y="122"/>
                    </a:lnTo>
                    <a:lnTo>
                      <a:pt x="267" y="121"/>
                    </a:lnTo>
                    <a:lnTo>
                      <a:pt x="274" y="119"/>
                    </a:lnTo>
                    <a:lnTo>
                      <a:pt x="282" y="119"/>
                    </a:lnTo>
                    <a:lnTo>
                      <a:pt x="285" y="114"/>
                    </a:lnTo>
                    <a:lnTo>
                      <a:pt x="288" y="109"/>
                    </a:lnTo>
                    <a:lnTo>
                      <a:pt x="291" y="105"/>
                    </a:lnTo>
                    <a:lnTo>
                      <a:pt x="295" y="99"/>
                    </a:lnTo>
                    <a:lnTo>
                      <a:pt x="298" y="95"/>
                    </a:lnTo>
                    <a:lnTo>
                      <a:pt x="301" y="89"/>
                    </a:lnTo>
                    <a:lnTo>
                      <a:pt x="304" y="85"/>
                    </a:lnTo>
                    <a:lnTo>
                      <a:pt x="309" y="81"/>
                    </a:lnTo>
                    <a:lnTo>
                      <a:pt x="313" y="75"/>
                    </a:lnTo>
                    <a:lnTo>
                      <a:pt x="318" y="70"/>
                    </a:lnTo>
                    <a:lnTo>
                      <a:pt x="322" y="63"/>
                    </a:lnTo>
                    <a:lnTo>
                      <a:pt x="327" y="57"/>
                    </a:lnTo>
                    <a:lnTo>
                      <a:pt x="333" y="51"/>
                    </a:lnTo>
                    <a:lnTo>
                      <a:pt x="338" y="46"/>
                    </a:lnTo>
                    <a:lnTo>
                      <a:pt x="345" y="41"/>
                    </a:lnTo>
                    <a:lnTo>
                      <a:pt x="351" y="39"/>
                    </a:lnTo>
                    <a:lnTo>
                      <a:pt x="362" y="36"/>
                    </a:lnTo>
                    <a:lnTo>
                      <a:pt x="373" y="36"/>
                    </a:lnTo>
                    <a:lnTo>
                      <a:pt x="385" y="38"/>
                    </a:lnTo>
                    <a:lnTo>
                      <a:pt x="396" y="40"/>
                    </a:lnTo>
                    <a:lnTo>
                      <a:pt x="408" y="44"/>
                    </a:lnTo>
                    <a:lnTo>
                      <a:pt x="418" y="48"/>
                    </a:lnTo>
                    <a:lnTo>
                      <a:pt x="429" y="52"/>
                    </a:lnTo>
                    <a:lnTo>
                      <a:pt x="437" y="57"/>
                    </a:lnTo>
                    <a:lnTo>
                      <a:pt x="437" y="61"/>
                    </a:lnTo>
                    <a:lnTo>
                      <a:pt x="439" y="65"/>
                    </a:lnTo>
                    <a:lnTo>
                      <a:pt x="440" y="70"/>
                    </a:lnTo>
                    <a:lnTo>
                      <a:pt x="442" y="75"/>
                    </a:lnTo>
                    <a:lnTo>
                      <a:pt x="443" y="79"/>
                    </a:lnTo>
                    <a:lnTo>
                      <a:pt x="443" y="85"/>
                    </a:lnTo>
                    <a:lnTo>
                      <a:pt x="444" y="89"/>
                    </a:lnTo>
                    <a:lnTo>
                      <a:pt x="444" y="93"/>
                    </a:lnTo>
                    <a:lnTo>
                      <a:pt x="445" y="93"/>
                    </a:lnTo>
                    <a:lnTo>
                      <a:pt x="446" y="93"/>
                    </a:lnTo>
                    <a:lnTo>
                      <a:pt x="447" y="91"/>
                    </a:lnTo>
                    <a:lnTo>
                      <a:pt x="447" y="90"/>
                    </a:lnTo>
                    <a:lnTo>
                      <a:pt x="448" y="90"/>
                    </a:lnTo>
                    <a:lnTo>
                      <a:pt x="448" y="89"/>
                    </a:lnTo>
                    <a:lnTo>
                      <a:pt x="449" y="89"/>
                    </a:lnTo>
                    <a:lnTo>
                      <a:pt x="452" y="85"/>
                    </a:lnTo>
                    <a:lnTo>
                      <a:pt x="453" y="81"/>
                    </a:lnTo>
                    <a:lnTo>
                      <a:pt x="452" y="76"/>
                    </a:lnTo>
                    <a:lnTo>
                      <a:pt x="451" y="73"/>
                    </a:lnTo>
                    <a:lnTo>
                      <a:pt x="448" y="70"/>
                    </a:lnTo>
                    <a:lnTo>
                      <a:pt x="445" y="66"/>
                    </a:lnTo>
                    <a:lnTo>
                      <a:pt x="442" y="63"/>
                    </a:lnTo>
                    <a:lnTo>
                      <a:pt x="439" y="61"/>
                    </a:lnTo>
                    <a:lnTo>
                      <a:pt x="439" y="59"/>
                    </a:lnTo>
                    <a:lnTo>
                      <a:pt x="437" y="55"/>
                    </a:lnTo>
                    <a:lnTo>
                      <a:pt x="435" y="52"/>
                    </a:lnTo>
                    <a:lnTo>
                      <a:pt x="434" y="49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8" y="40"/>
                    </a:lnTo>
                    <a:lnTo>
                      <a:pt x="427" y="39"/>
                    </a:lnTo>
                    <a:lnTo>
                      <a:pt x="427" y="35"/>
                    </a:lnTo>
                    <a:lnTo>
                      <a:pt x="428" y="32"/>
                    </a:lnTo>
                    <a:lnTo>
                      <a:pt x="429" y="28"/>
                    </a:lnTo>
                    <a:lnTo>
                      <a:pt x="431" y="25"/>
                    </a:lnTo>
                    <a:lnTo>
                      <a:pt x="433" y="22"/>
                    </a:lnTo>
                    <a:lnTo>
                      <a:pt x="435" y="20"/>
                    </a:lnTo>
                    <a:lnTo>
                      <a:pt x="437" y="17"/>
                    </a:lnTo>
                    <a:lnTo>
                      <a:pt x="441" y="15"/>
                    </a:lnTo>
                    <a:lnTo>
                      <a:pt x="443" y="14"/>
                    </a:lnTo>
                    <a:lnTo>
                      <a:pt x="446" y="13"/>
                    </a:lnTo>
                    <a:lnTo>
                      <a:pt x="449" y="12"/>
                    </a:lnTo>
                    <a:lnTo>
                      <a:pt x="453" y="12"/>
                    </a:lnTo>
                    <a:lnTo>
                      <a:pt x="456" y="11"/>
                    </a:lnTo>
                    <a:lnTo>
                      <a:pt x="459" y="11"/>
                    </a:lnTo>
                    <a:lnTo>
                      <a:pt x="463" y="11"/>
                    </a:lnTo>
                    <a:lnTo>
                      <a:pt x="466" y="10"/>
                    </a:lnTo>
                    <a:lnTo>
                      <a:pt x="489" y="5"/>
                    </a:lnTo>
                    <a:lnTo>
                      <a:pt x="514" y="2"/>
                    </a:lnTo>
                    <a:lnTo>
                      <a:pt x="527" y="1"/>
                    </a:lnTo>
                    <a:lnTo>
                      <a:pt x="540" y="0"/>
                    </a:lnTo>
                    <a:lnTo>
                      <a:pt x="553" y="0"/>
                    </a:lnTo>
                    <a:lnTo>
                      <a:pt x="567" y="0"/>
                    </a:lnTo>
                    <a:lnTo>
                      <a:pt x="580" y="1"/>
                    </a:lnTo>
                    <a:lnTo>
                      <a:pt x="593" y="3"/>
                    </a:lnTo>
                    <a:lnTo>
                      <a:pt x="605" y="6"/>
                    </a:lnTo>
                    <a:lnTo>
                      <a:pt x="616" y="11"/>
                    </a:lnTo>
                    <a:lnTo>
                      <a:pt x="627" y="16"/>
                    </a:lnTo>
                    <a:lnTo>
                      <a:pt x="637" y="23"/>
                    </a:lnTo>
                    <a:lnTo>
                      <a:pt x="646" y="30"/>
                    </a:lnTo>
                    <a:lnTo>
                      <a:pt x="652" y="40"/>
                    </a:lnTo>
                    <a:lnTo>
                      <a:pt x="653" y="41"/>
                    </a:lnTo>
                    <a:lnTo>
                      <a:pt x="654" y="42"/>
                    </a:lnTo>
                    <a:lnTo>
                      <a:pt x="654" y="44"/>
                    </a:lnTo>
                    <a:lnTo>
                      <a:pt x="655" y="44"/>
                    </a:lnTo>
                    <a:lnTo>
                      <a:pt x="657" y="44"/>
                    </a:lnTo>
                    <a:lnTo>
                      <a:pt x="658" y="44"/>
                    </a:lnTo>
                    <a:lnTo>
                      <a:pt x="658" y="45"/>
                    </a:lnTo>
                    <a:lnTo>
                      <a:pt x="509" y="42"/>
                    </a:lnTo>
                    <a:lnTo>
                      <a:pt x="509" y="44"/>
                    </a:lnTo>
                    <a:lnTo>
                      <a:pt x="511" y="45"/>
                    </a:lnTo>
                    <a:lnTo>
                      <a:pt x="511" y="46"/>
                    </a:lnTo>
                    <a:lnTo>
                      <a:pt x="511" y="47"/>
                    </a:lnTo>
                    <a:lnTo>
                      <a:pt x="512" y="48"/>
                    </a:lnTo>
                    <a:lnTo>
                      <a:pt x="512" y="49"/>
                    </a:lnTo>
                    <a:lnTo>
                      <a:pt x="512" y="50"/>
                    </a:lnTo>
                    <a:lnTo>
                      <a:pt x="522" y="50"/>
                    </a:lnTo>
                    <a:lnTo>
                      <a:pt x="536" y="52"/>
                    </a:lnTo>
                    <a:lnTo>
                      <a:pt x="551" y="55"/>
                    </a:lnTo>
                    <a:lnTo>
                      <a:pt x="566" y="60"/>
                    </a:lnTo>
                    <a:lnTo>
                      <a:pt x="574" y="62"/>
                    </a:lnTo>
                    <a:lnTo>
                      <a:pt x="580" y="65"/>
                    </a:lnTo>
                    <a:lnTo>
                      <a:pt x="587" y="70"/>
                    </a:lnTo>
                    <a:lnTo>
                      <a:pt x="592" y="73"/>
                    </a:lnTo>
                    <a:lnTo>
                      <a:pt x="598" y="77"/>
                    </a:lnTo>
                    <a:lnTo>
                      <a:pt x="601" y="83"/>
                    </a:lnTo>
                    <a:lnTo>
                      <a:pt x="603" y="87"/>
                    </a:lnTo>
                    <a:lnTo>
                      <a:pt x="604" y="93"/>
                    </a:lnTo>
                    <a:lnTo>
                      <a:pt x="599" y="94"/>
                    </a:lnTo>
                    <a:lnTo>
                      <a:pt x="593" y="95"/>
                    </a:lnTo>
                    <a:lnTo>
                      <a:pt x="588" y="96"/>
                    </a:lnTo>
                    <a:lnTo>
                      <a:pt x="582" y="98"/>
                    </a:lnTo>
                    <a:lnTo>
                      <a:pt x="577" y="100"/>
                    </a:lnTo>
                    <a:lnTo>
                      <a:pt x="572" y="102"/>
                    </a:lnTo>
                    <a:lnTo>
                      <a:pt x="566" y="105"/>
                    </a:lnTo>
                    <a:lnTo>
                      <a:pt x="561" y="106"/>
                    </a:lnTo>
                    <a:lnTo>
                      <a:pt x="561" y="111"/>
                    </a:lnTo>
                    <a:lnTo>
                      <a:pt x="573" y="114"/>
                    </a:lnTo>
                    <a:lnTo>
                      <a:pt x="590" y="119"/>
                    </a:lnTo>
                    <a:lnTo>
                      <a:pt x="610" y="123"/>
                    </a:lnTo>
                    <a:lnTo>
                      <a:pt x="629" y="130"/>
                    </a:lnTo>
                    <a:lnTo>
                      <a:pt x="639" y="133"/>
                    </a:lnTo>
                    <a:lnTo>
                      <a:pt x="648" y="136"/>
                    </a:lnTo>
                    <a:lnTo>
                      <a:pt x="657" y="140"/>
                    </a:lnTo>
                    <a:lnTo>
                      <a:pt x="663" y="145"/>
                    </a:lnTo>
                    <a:lnTo>
                      <a:pt x="670" y="149"/>
                    </a:lnTo>
                    <a:lnTo>
                      <a:pt x="674" y="155"/>
                    </a:lnTo>
                    <a:lnTo>
                      <a:pt x="677" y="161"/>
                    </a:lnTo>
                    <a:lnTo>
                      <a:pt x="678" y="168"/>
                    </a:lnTo>
                    <a:lnTo>
                      <a:pt x="675" y="168"/>
                    </a:lnTo>
                    <a:lnTo>
                      <a:pt x="671" y="169"/>
                    </a:lnTo>
                    <a:lnTo>
                      <a:pt x="667" y="170"/>
                    </a:lnTo>
                    <a:lnTo>
                      <a:pt x="664" y="172"/>
                    </a:lnTo>
                    <a:lnTo>
                      <a:pt x="661" y="174"/>
                    </a:lnTo>
                    <a:lnTo>
                      <a:pt x="659" y="176"/>
                    </a:lnTo>
                    <a:lnTo>
                      <a:pt x="657" y="179"/>
                    </a:lnTo>
                    <a:lnTo>
                      <a:pt x="654" y="182"/>
                    </a:lnTo>
                    <a:lnTo>
                      <a:pt x="655" y="182"/>
                    </a:lnTo>
                    <a:lnTo>
                      <a:pt x="657" y="183"/>
                    </a:lnTo>
                    <a:lnTo>
                      <a:pt x="658" y="184"/>
                    </a:lnTo>
                    <a:lnTo>
                      <a:pt x="659" y="185"/>
                    </a:lnTo>
                    <a:lnTo>
                      <a:pt x="660" y="185"/>
                    </a:lnTo>
                    <a:lnTo>
                      <a:pt x="660" y="186"/>
                    </a:lnTo>
                    <a:lnTo>
                      <a:pt x="660" y="187"/>
                    </a:lnTo>
                    <a:lnTo>
                      <a:pt x="662" y="188"/>
                    </a:lnTo>
                    <a:lnTo>
                      <a:pt x="664" y="190"/>
                    </a:lnTo>
                    <a:lnTo>
                      <a:pt x="666" y="191"/>
                    </a:lnTo>
                    <a:lnTo>
                      <a:pt x="670" y="192"/>
                    </a:lnTo>
                    <a:lnTo>
                      <a:pt x="672" y="193"/>
                    </a:lnTo>
                    <a:lnTo>
                      <a:pt x="674" y="195"/>
                    </a:lnTo>
                    <a:lnTo>
                      <a:pt x="676" y="197"/>
                    </a:lnTo>
                    <a:lnTo>
                      <a:pt x="676" y="200"/>
                    </a:lnTo>
                    <a:lnTo>
                      <a:pt x="677" y="200"/>
                    </a:lnTo>
                    <a:lnTo>
                      <a:pt x="678" y="202"/>
                    </a:lnTo>
                    <a:lnTo>
                      <a:pt x="679" y="203"/>
                    </a:lnTo>
                    <a:lnTo>
                      <a:pt x="681" y="204"/>
                    </a:lnTo>
                    <a:lnTo>
                      <a:pt x="681" y="206"/>
                    </a:lnTo>
                    <a:lnTo>
                      <a:pt x="682" y="207"/>
                    </a:lnTo>
                    <a:lnTo>
                      <a:pt x="682" y="208"/>
                    </a:lnTo>
                    <a:lnTo>
                      <a:pt x="682" y="209"/>
                    </a:lnTo>
                    <a:lnTo>
                      <a:pt x="687" y="215"/>
                    </a:lnTo>
                    <a:lnTo>
                      <a:pt x="690" y="220"/>
                    </a:lnTo>
                    <a:lnTo>
                      <a:pt x="695" y="225"/>
                    </a:lnTo>
                    <a:lnTo>
                      <a:pt x="698" y="232"/>
                    </a:lnTo>
                    <a:lnTo>
                      <a:pt x="703" y="245"/>
                    </a:lnTo>
                    <a:lnTo>
                      <a:pt x="708" y="259"/>
                    </a:lnTo>
                    <a:lnTo>
                      <a:pt x="710" y="273"/>
                    </a:lnTo>
                    <a:lnTo>
                      <a:pt x="711" y="289"/>
                    </a:lnTo>
                    <a:lnTo>
                      <a:pt x="712" y="303"/>
                    </a:lnTo>
                    <a:lnTo>
                      <a:pt x="712" y="318"/>
                    </a:lnTo>
                    <a:lnTo>
                      <a:pt x="717" y="321"/>
                    </a:lnTo>
                    <a:lnTo>
                      <a:pt x="717" y="324"/>
                    </a:lnTo>
                    <a:lnTo>
                      <a:pt x="717" y="325"/>
                    </a:lnTo>
                    <a:lnTo>
                      <a:pt x="718" y="325"/>
                    </a:lnTo>
                    <a:lnTo>
                      <a:pt x="719" y="325"/>
                    </a:lnTo>
                    <a:lnTo>
                      <a:pt x="720" y="325"/>
                    </a:lnTo>
                    <a:lnTo>
                      <a:pt x="721" y="324"/>
                    </a:lnTo>
                    <a:lnTo>
                      <a:pt x="722" y="324"/>
                    </a:lnTo>
                    <a:lnTo>
                      <a:pt x="723" y="324"/>
                    </a:lnTo>
                    <a:lnTo>
                      <a:pt x="724" y="322"/>
                    </a:lnTo>
                    <a:lnTo>
                      <a:pt x="725" y="320"/>
                    </a:lnTo>
                    <a:lnTo>
                      <a:pt x="726" y="319"/>
                    </a:lnTo>
                    <a:lnTo>
                      <a:pt x="727" y="318"/>
                    </a:lnTo>
                    <a:lnTo>
                      <a:pt x="729" y="317"/>
                    </a:lnTo>
                    <a:lnTo>
                      <a:pt x="730" y="317"/>
                    </a:lnTo>
                    <a:lnTo>
                      <a:pt x="731" y="316"/>
                    </a:lnTo>
                    <a:lnTo>
                      <a:pt x="731" y="310"/>
                    </a:lnTo>
                    <a:lnTo>
                      <a:pt x="733" y="304"/>
                    </a:lnTo>
                    <a:lnTo>
                      <a:pt x="735" y="296"/>
                    </a:lnTo>
                    <a:lnTo>
                      <a:pt x="737" y="289"/>
                    </a:lnTo>
                    <a:lnTo>
                      <a:pt x="741" y="281"/>
                    </a:lnTo>
                    <a:lnTo>
                      <a:pt x="744" y="273"/>
                    </a:lnTo>
                    <a:lnTo>
                      <a:pt x="747" y="268"/>
                    </a:lnTo>
                    <a:lnTo>
                      <a:pt x="750" y="264"/>
                    </a:lnTo>
                    <a:lnTo>
                      <a:pt x="751" y="264"/>
                    </a:lnTo>
                    <a:lnTo>
                      <a:pt x="752" y="264"/>
                    </a:lnTo>
                    <a:lnTo>
                      <a:pt x="754" y="264"/>
                    </a:lnTo>
                    <a:close/>
                  </a:path>
                </a:pathLst>
              </a:custGeom>
              <a:solidFill>
                <a:srgbClr val="5E593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1038225" y="1911350"/>
                <a:ext cx="1241425" cy="406400"/>
              </a:xfrm>
              <a:custGeom>
                <a:avLst/>
                <a:gdLst/>
                <a:ahLst/>
                <a:cxnLst/>
                <a:rect l="0" t="0" r="0" b="0"/>
                <a:pathLst>
                  <a:path w="782" h="256" extrusionOk="0">
                    <a:moveTo>
                      <a:pt x="496" y="17"/>
                    </a:moveTo>
                    <a:lnTo>
                      <a:pt x="543" y="0"/>
                    </a:lnTo>
                    <a:lnTo>
                      <a:pt x="653" y="13"/>
                    </a:lnTo>
                    <a:lnTo>
                      <a:pt x="714" y="52"/>
                    </a:lnTo>
                    <a:lnTo>
                      <a:pt x="757" y="113"/>
                    </a:lnTo>
                    <a:lnTo>
                      <a:pt x="782" y="219"/>
                    </a:lnTo>
                    <a:lnTo>
                      <a:pt x="781" y="223"/>
                    </a:lnTo>
                    <a:lnTo>
                      <a:pt x="780" y="227"/>
                    </a:lnTo>
                    <a:lnTo>
                      <a:pt x="778" y="232"/>
                    </a:lnTo>
                    <a:lnTo>
                      <a:pt x="777" y="236"/>
                    </a:lnTo>
                    <a:lnTo>
                      <a:pt x="776" y="239"/>
                    </a:lnTo>
                    <a:lnTo>
                      <a:pt x="775" y="244"/>
                    </a:lnTo>
                    <a:lnTo>
                      <a:pt x="774" y="247"/>
                    </a:lnTo>
                    <a:lnTo>
                      <a:pt x="773" y="251"/>
                    </a:lnTo>
                    <a:lnTo>
                      <a:pt x="765" y="240"/>
                    </a:lnTo>
                    <a:lnTo>
                      <a:pt x="758" y="227"/>
                    </a:lnTo>
                    <a:lnTo>
                      <a:pt x="750" y="214"/>
                    </a:lnTo>
                    <a:lnTo>
                      <a:pt x="744" y="200"/>
                    </a:lnTo>
                    <a:lnTo>
                      <a:pt x="737" y="185"/>
                    </a:lnTo>
                    <a:lnTo>
                      <a:pt x="731" y="171"/>
                    </a:lnTo>
                    <a:lnTo>
                      <a:pt x="725" y="155"/>
                    </a:lnTo>
                    <a:lnTo>
                      <a:pt x="721" y="142"/>
                    </a:lnTo>
                    <a:lnTo>
                      <a:pt x="714" y="139"/>
                    </a:lnTo>
                    <a:lnTo>
                      <a:pt x="708" y="135"/>
                    </a:lnTo>
                    <a:lnTo>
                      <a:pt x="703" y="129"/>
                    </a:lnTo>
                    <a:lnTo>
                      <a:pt x="700" y="124"/>
                    </a:lnTo>
                    <a:lnTo>
                      <a:pt x="697" y="118"/>
                    </a:lnTo>
                    <a:lnTo>
                      <a:pt x="693" y="112"/>
                    </a:lnTo>
                    <a:lnTo>
                      <a:pt x="691" y="105"/>
                    </a:lnTo>
                    <a:lnTo>
                      <a:pt x="688" y="99"/>
                    </a:lnTo>
                    <a:lnTo>
                      <a:pt x="687" y="99"/>
                    </a:lnTo>
                    <a:lnTo>
                      <a:pt x="686" y="99"/>
                    </a:lnTo>
                    <a:lnTo>
                      <a:pt x="685" y="98"/>
                    </a:lnTo>
                    <a:lnTo>
                      <a:pt x="684" y="98"/>
                    </a:lnTo>
                    <a:lnTo>
                      <a:pt x="683" y="98"/>
                    </a:lnTo>
                    <a:lnTo>
                      <a:pt x="684" y="95"/>
                    </a:lnTo>
                    <a:lnTo>
                      <a:pt x="686" y="94"/>
                    </a:lnTo>
                    <a:lnTo>
                      <a:pt x="689" y="93"/>
                    </a:lnTo>
                    <a:lnTo>
                      <a:pt x="693" y="93"/>
                    </a:lnTo>
                    <a:lnTo>
                      <a:pt x="698" y="93"/>
                    </a:lnTo>
                    <a:lnTo>
                      <a:pt x="702" y="92"/>
                    </a:lnTo>
                    <a:lnTo>
                      <a:pt x="705" y="92"/>
                    </a:lnTo>
                    <a:lnTo>
                      <a:pt x="708" y="92"/>
                    </a:lnTo>
                    <a:lnTo>
                      <a:pt x="710" y="90"/>
                    </a:lnTo>
                    <a:lnTo>
                      <a:pt x="710" y="88"/>
                    </a:lnTo>
                    <a:lnTo>
                      <a:pt x="710" y="87"/>
                    </a:lnTo>
                    <a:lnTo>
                      <a:pt x="709" y="85"/>
                    </a:lnTo>
                    <a:lnTo>
                      <a:pt x="708" y="82"/>
                    </a:lnTo>
                    <a:lnTo>
                      <a:pt x="708" y="80"/>
                    </a:lnTo>
                    <a:lnTo>
                      <a:pt x="705" y="78"/>
                    </a:lnTo>
                    <a:lnTo>
                      <a:pt x="705" y="77"/>
                    </a:lnTo>
                    <a:lnTo>
                      <a:pt x="704" y="76"/>
                    </a:lnTo>
                    <a:lnTo>
                      <a:pt x="704" y="74"/>
                    </a:lnTo>
                    <a:lnTo>
                      <a:pt x="704" y="71"/>
                    </a:lnTo>
                    <a:lnTo>
                      <a:pt x="703" y="71"/>
                    </a:lnTo>
                    <a:lnTo>
                      <a:pt x="701" y="70"/>
                    </a:lnTo>
                    <a:lnTo>
                      <a:pt x="699" y="68"/>
                    </a:lnTo>
                    <a:lnTo>
                      <a:pt x="697" y="67"/>
                    </a:lnTo>
                    <a:lnTo>
                      <a:pt x="695" y="65"/>
                    </a:lnTo>
                    <a:lnTo>
                      <a:pt x="693" y="63"/>
                    </a:lnTo>
                    <a:lnTo>
                      <a:pt x="692" y="61"/>
                    </a:lnTo>
                    <a:lnTo>
                      <a:pt x="691" y="59"/>
                    </a:lnTo>
                    <a:lnTo>
                      <a:pt x="684" y="58"/>
                    </a:lnTo>
                    <a:lnTo>
                      <a:pt x="676" y="58"/>
                    </a:lnTo>
                    <a:lnTo>
                      <a:pt x="669" y="56"/>
                    </a:lnTo>
                    <a:lnTo>
                      <a:pt x="662" y="55"/>
                    </a:lnTo>
                    <a:lnTo>
                      <a:pt x="654" y="54"/>
                    </a:lnTo>
                    <a:lnTo>
                      <a:pt x="647" y="52"/>
                    </a:lnTo>
                    <a:lnTo>
                      <a:pt x="639" y="51"/>
                    </a:lnTo>
                    <a:lnTo>
                      <a:pt x="631" y="50"/>
                    </a:lnTo>
                    <a:lnTo>
                      <a:pt x="614" y="49"/>
                    </a:lnTo>
                    <a:lnTo>
                      <a:pt x="603" y="47"/>
                    </a:lnTo>
                    <a:lnTo>
                      <a:pt x="598" y="46"/>
                    </a:lnTo>
                    <a:lnTo>
                      <a:pt x="598" y="47"/>
                    </a:lnTo>
                    <a:lnTo>
                      <a:pt x="602" y="47"/>
                    </a:lnTo>
                    <a:lnTo>
                      <a:pt x="611" y="50"/>
                    </a:lnTo>
                    <a:lnTo>
                      <a:pt x="623" y="51"/>
                    </a:lnTo>
                    <a:lnTo>
                      <a:pt x="637" y="54"/>
                    </a:lnTo>
                    <a:lnTo>
                      <a:pt x="640" y="54"/>
                    </a:lnTo>
                    <a:lnTo>
                      <a:pt x="644" y="54"/>
                    </a:lnTo>
                    <a:lnTo>
                      <a:pt x="649" y="54"/>
                    </a:lnTo>
                    <a:lnTo>
                      <a:pt x="652" y="54"/>
                    </a:lnTo>
                    <a:lnTo>
                      <a:pt x="656" y="54"/>
                    </a:lnTo>
                    <a:lnTo>
                      <a:pt x="660" y="54"/>
                    </a:lnTo>
                    <a:lnTo>
                      <a:pt x="663" y="54"/>
                    </a:lnTo>
                    <a:lnTo>
                      <a:pt x="666" y="54"/>
                    </a:lnTo>
                    <a:lnTo>
                      <a:pt x="662" y="53"/>
                    </a:lnTo>
                    <a:lnTo>
                      <a:pt x="657" y="52"/>
                    </a:lnTo>
                    <a:lnTo>
                      <a:pt x="653" y="50"/>
                    </a:lnTo>
                    <a:lnTo>
                      <a:pt x="649" y="46"/>
                    </a:lnTo>
                    <a:lnTo>
                      <a:pt x="644" y="43"/>
                    </a:lnTo>
                    <a:lnTo>
                      <a:pt x="640" y="40"/>
                    </a:lnTo>
                    <a:lnTo>
                      <a:pt x="637" y="37"/>
                    </a:lnTo>
                    <a:lnTo>
                      <a:pt x="634" y="33"/>
                    </a:lnTo>
                    <a:lnTo>
                      <a:pt x="634" y="28"/>
                    </a:lnTo>
                    <a:lnTo>
                      <a:pt x="632" y="28"/>
                    </a:lnTo>
                    <a:lnTo>
                      <a:pt x="631" y="28"/>
                    </a:lnTo>
                    <a:lnTo>
                      <a:pt x="629" y="27"/>
                    </a:lnTo>
                    <a:lnTo>
                      <a:pt x="627" y="26"/>
                    </a:lnTo>
                    <a:lnTo>
                      <a:pt x="626" y="25"/>
                    </a:lnTo>
                    <a:lnTo>
                      <a:pt x="624" y="22"/>
                    </a:lnTo>
                    <a:lnTo>
                      <a:pt x="623" y="21"/>
                    </a:lnTo>
                    <a:lnTo>
                      <a:pt x="610" y="20"/>
                    </a:lnTo>
                    <a:lnTo>
                      <a:pt x="596" y="20"/>
                    </a:lnTo>
                    <a:lnTo>
                      <a:pt x="583" y="18"/>
                    </a:lnTo>
                    <a:lnTo>
                      <a:pt x="571" y="17"/>
                    </a:lnTo>
                    <a:lnTo>
                      <a:pt x="558" y="17"/>
                    </a:lnTo>
                    <a:lnTo>
                      <a:pt x="545" y="17"/>
                    </a:lnTo>
                    <a:lnTo>
                      <a:pt x="532" y="17"/>
                    </a:lnTo>
                    <a:lnTo>
                      <a:pt x="519" y="19"/>
                    </a:lnTo>
                    <a:lnTo>
                      <a:pt x="517" y="20"/>
                    </a:lnTo>
                    <a:lnTo>
                      <a:pt x="514" y="20"/>
                    </a:lnTo>
                    <a:lnTo>
                      <a:pt x="510" y="20"/>
                    </a:lnTo>
                    <a:lnTo>
                      <a:pt x="507" y="19"/>
                    </a:lnTo>
                    <a:lnTo>
                      <a:pt x="504" y="19"/>
                    </a:lnTo>
                    <a:lnTo>
                      <a:pt x="501" y="19"/>
                    </a:lnTo>
                    <a:lnTo>
                      <a:pt x="498" y="18"/>
                    </a:lnTo>
                    <a:lnTo>
                      <a:pt x="496" y="17"/>
                    </a:lnTo>
                    <a:close/>
                    <a:moveTo>
                      <a:pt x="1" y="256"/>
                    </a:moveTo>
                    <a:lnTo>
                      <a:pt x="0" y="244"/>
                    </a:lnTo>
                    <a:lnTo>
                      <a:pt x="8" y="165"/>
                    </a:lnTo>
                    <a:lnTo>
                      <a:pt x="35" y="101"/>
                    </a:lnTo>
                    <a:lnTo>
                      <a:pt x="56" y="74"/>
                    </a:lnTo>
                    <a:lnTo>
                      <a:pt x="174" y="18"/>
                    </a:lnTo>
                    <a:lnTo>
                      <a:pt x="252" y="5"/>
                    </a:lnTo>
                    <a:lnTo>
                      <a:pt x="254" y="3"/>
                    </a:lnTo>
                    <a:lnTo>
                      <a:pt x="260" y="6"/>
                    </a:lnTo>
                    <a:lnTo>
                      <a:pt x="265" y="9"/>
                    </a:lnTo>
                    <a:lnTo>
                      <a:pt x="271" y="13"/>
                    </a:lnTo>
                    <a:lnTo>
                      <a:pt x="275" y="16"/>
                    </a:lnTo>
                    <a:lnTo>
                      <a:pt x="279" y="19"/>
                    </a:lnTo>
                    <a:lnTo>
                      <a:pt x="283" y="21"/>
                    </a:lnTo>
                    <a:lnTo>
                      <a:pt x="285" y="25"/>
                    </a:lnTo>
                    <a:lnTo>
                      <a:pt x="286" y="27"/>
                    </a:lnTo>
                    <a:lnTo>
                      <a:pt x="281" y="27"/>
                    </a:lnTo>
                    <a:lnTo>
                      <a:pt x="278" y="28"/>
                    </a:lnTo>
                    <a:lnTo>
                      <a:pt x="275" y="29"/>
                    </a:lnTo>
                    <a:lnTo>
                      <a:pt x="271" y="30"/>
                    </a:lnTo>
                    <a:lnTo>
                      <a:pt x="267" y="31"/>
                    </a:lnTo>
                    <a:lnTo>
                      <a:pt x="264" y="32"/>
                    </a:lnTo>
                    <a:lnTo>
                      <a:pt x="260" y="33"/>
                    </a:lnTo>
                    <a:lnTo>
                      <a:pt x="256" y="33"/>
                    </a:lnTo>
                    <a:lnTo>
                      <a:pt x="256" y="35"/>
                    </a:lnTo>
                    <a:lnTo>
                      <a:pt x="256" y="38"/>
                    </a:lnTo>
                    <a:lnTo>
                      <a:pt x="260" y="43"/>
                    </a:lnTo>
                    <a:lnTo>
                      <a:pt x="262" y="43"/>
                    </a:lnTo>
                    <a:lnTo>
                      <a:pt x="265" y="45"/>
                    </a:lnTo>
                    <a:lnTo>
                      <a:pt x="269" y="46"/>
                    </a:lnTo>
                    <a:lnTo>
                      <a:pt x="274" y="49"/>
                    </a:lnTo>
                    <a:lnTo>
                      <a:pt x="279" y="51"/>
                    </a:lnTo>
                    <a:lnTo>
                      <a:pt x="285" y="53"/>
                    </a:lnTo>
                    <a:lnTo>
                      <a:pt x="289" y="55"/>
                    </a:lnTo>
                    <a:lnTo>
                      <a:pt x="291" y="57"/>
                    </a:lnTo>
                    <a:lnTo>
                      <a:pt x="292" y="59"/>
                    </a:lnTo>
                    <a:lnTo>
                      <a:pt x="275" y="61"/>
                    </a:lnTo>
                    <a:lnTo>
                      <a:pt x="256" y="63"/>
                    </a:lnTo>
                    <a:lnTo>
                      <a:pt x="237" y="66"/>
                    </a:lnTo>
                    <a:lnTo>
                      <a:pt x="217" y="70"/>
                    </a:lnTo>
                    <a:lnTo>
                      <a:pt x="199" y="75"/>
                    </a:lnTo>
                    <a:lnTo>
                      <a:pt x="180" y="79"/>
                    </a:lnTo>
                    <a:lnTo>
                      <a:pt x="162" y="81"/>
                    </a:lnTo>
                    <a:lnTo>
                      <a:pt x="144" y="82"/>
                    </a:lnTo>
                    <a:lnTo>
                      <a:pt x="145" y="80"/>
                    </a:lnTo>
                    <a:lnTo>
                      <a:pt x="147" y="77"/>
                    </a:lnTo>
                    <a:lnTo>
                      <a:pt x="150" y="75"/>
                    </a:lnTo>
                    <a:lnTo>
                      <a:pt x="152" y="73"/>
                    </a:lnTo>
                    <a:lnTo>
                      <a:pt x="154" y="70"/>
                    </a:lnTo>
                    <a:lnTo>
                      <a:pt x="157" y="68"/>
                    </a:lnTo>
                    <a:lnTo>
                      <a:pt x="159" y="66"/>
                    </a:lnTo>
                    <a:lnTo>
                      <a:pt x="163" y="65"/>
                    </a:lnTo>
                    <a:lnTo>
                      <a:pt x="154" y="65"/>
                    </a:lnTo>
                    <a:lnTo>
                      <a:pt x="145" y="66"/>
                    </a:lnTo>
                    <a:lnTo>
                      <a:pt x="136" y="67"/>
                    </a:lnTo>
                    <a:lnTo>
                      <a:pt x="127" y="69"/>
                    </a:lnTo>
                    <a:lnTo>
                      <a:pt x="109" y="76"/>
                    </a:lnTo>
                    <a:lnTo>
                      <a:pt x="92" y="85"/>
                    </a:lnTo>
                    <a:lnTo>
                      <a:pt x="83" y="89"/>
                    </a:lnTo>
                    <a:lnTo>
                      <a:pt x="74" y="94"/>
                    </a:lnTo>
                    <a:lnTo>
                      <a:pt x="68" y="100"/>
                    </a:lnTo>
                    <a:lnTo>
                      <a:pt x="60" y="106"/>
                    </a:lnTo>
                    <a:lnTo>
                      <a:pt x="55" y="112"/>
                    </a:lnTo>
                    <a:lnTo>
                      <a:pt x="49" y="119"/>
                    </a:lnTo>
                    <a:lnTo>
                      <a:pt x="44" y="126"/>
                    </a:lnTo>
                    <a:lnTo>
                      <a:pt x="41" y="134"/>
                    </a:lnTo>
                    <a:lnTo>
                      <a:pt x="39" y="137"/>
                    </a:lnTo>
                    <a:lnTo>
                      <a:pt x="37" y="140"/>
                    </a:lnTo>
                    <a:lnTo>
                      <a:pt x="36" y="144"/>
                    </a:lnTo>
                    <a:lnTo>
                      <a:pt x="34" y="149"/>
                    </a:lnTo>
                    <a:lnTo>
                      <a:pt x="32" y="153"/>
                    </a:lnTo>
                    <a:lnTo>
                      <a:pt x="31" y="156"/>
                    </a:lnTo>
                    <a:lnTo>
                      <a:pt x="29" y="160"/>
                    </a:lnTo>
                    <a:lnTo>
                      <a:pt x="26" y="162"/>
                    </a:lnTo>
                    <a:lnTo>
                      <a:pt x="25" y="172"/>
                    </a:lnTo>
                    <a:lnTo>
                      <a:pt x="24" y="184"/>
                    </a:lnTo>
                    <a:lnTo>
                      <a:pt x="21" y="196"/>
                    </a:lnTo>
                    <a:lnTo>
                      <a:pt x="18" y="208"/>
                    </a:lnTo>
                    <a:lnTo>
                      <a:pt x="14" y="221"/>
                    </a:lnTo>
                    <a:lnTo>
                      <a:pt x="10" y="233"/>
                    </a:lnTo>
                    <a:lnTo>
                      <a:pt x="6" y="245"/>
                    </a:lnTo>
                    <a:lnTo>
                      <a:pt x="1" y="256"/>
                    </a:lnTo>
                    <a:close/>
                  </a:path>
                </a:pathLst>
              </a:custGeom>
              <a:solidFill>
                <a:srgbClr val="A3995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468437" y="2947986"/>
                <a:ext cx="458787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289" h="96" extrusionOk="0">
                    <a:moveTo>
                      <a:pt x="2" y="22"/>
                    </a:moveTo>
                    <a:lnTo>
                      <a:pt x="3" y="26"/>
                    </a:lnTo>
                    <a:lnTo>
                      <a:pt x="4" y="31"/>
                    </a:lnTo>
                    <a:lnTo>
                      <a:pt x="5" y="35"/>
                    </a:lnTo>
                    <a:lnTo>
                      <a:pt x="7" y="41"/>
                    </a:lnTo>
                    <a:lnTo>
                      <a:pt x="8" y="45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20" y="68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1" y="71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7" y="81"/>
                    </a:lnTo>
                    <a:lnTo>
                      <a:pt x="28" y="81"/>
                    </a:lnTo>
                    <a:lnTo>
                      <a:pt x="30" y="82"/>
                    </a:lnTo>
                    <a:lnTo>
                      <a:pt x="31" y="83"/>
                    </a:lnTo>
                    <a:lnTo>
                      <a:pt x="31" y="84"/>
                    </a:lnTo>
                    <a:lnTo>
                      <a:pt x="32" y="85"/>
                    </a:lnTo>
                    <a:lnTo>
                      <a:pt x="40" y="85"/>
                    </a:lnTo>
                    <a:lnTo>
                      <a:pt x="40" y="88"/>
                    </a:lnTo>
                    <a:lnTo>
                      <a:pt x="42" y="88"/>
                    </a:lnTo>
                    <a:lnTo>
                      <a:pt x="47" y="89"/>
                    </a:lnTo>
                    <a:lnTo>
                      <a:pt x="54" y="89"/>
                    </a:lnTo>
                    <a:lnTo>
                      <a:pt x="61" y="88"/>
                    </a:lnTo>
                    <a:lnTo>
                      <a:pt x="68" y="88"/>
                    </a:lnTo>
                    <a:lnTo>
                      <a:pt x="74" y="88"/>
                    </a:lnTo>
                    <a:lnTo>
                      <a:pt x="78" y="86"/>
                    </a:lnTo>
                    <a:lnTo>
                      <a:pt x="80" y="85"/>
                    </a:lnTo>
                    <a:lnTo>
                      <a:pt x="112" y="85"/>
                    </a:lnTo>
                    <a:lnTo>
                      <a:pt x="113" y="86"/>
                    </a:lnTo>
                    <a:lnTo>
                      <a:pt x="113" y="88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8" y="90"/>
                    </a:lnTo>
                    <a:lnTo>
                      <a:pt x="125" y="91"/>
                    </a:lnTo>
                    <a:lnTo>
                      <a:pt x="131" y="93"/>
                    </a:lnTo>
                    <a:lnTo>
                      <a:pt x="139" y="94"/>
                    </a:lnTo>
                    <a:lnTo>
                      <a:pt x="146" y="95"/>
                    </a:lnTo>
                    <a:lnTo>
                      <a:pt x="152" y="96"/>
                    </a:lnTo>
                    <a:lnTo>
                      <a:pt x="159" y="96"/>
                    </a:lnTo>
                    <a:lnTo>
                      <a:pt x="163" y="95"/>
                    </a:lnTo>
                    <a:lnTo>
                      <a:pt x="163" y="93"/>
                    </a:lnTo>
                    <a:lnTo>
                      <a:pt x="166" y="92"/>
                    </a:lnTo>
                    <a:lnTo>
                      <a:pt x="172" y="91"/>
                    </a:lnTo>
                    <a:lnTo>
                      <a:pt x="179" y="89"/>
                    </a:lnTo>
                    <a:lnTo>
                      <a:pt x="187" y="88"/>
                    </a:lnTo>
                    <a:lnTo>
                      <a:pt x="195" y="86"/>
                    </a:lnTo>
                    <a:lnTo>
                      <a:pt x="200" y="84"/>
                    </a:lnTo>
                    <a:lnTo>
                      <a:pt x="203" y="83"/>
                    </a:lnTo>
                    <a:lnTo>
                      <a:pt x="204" y="81"/>
                    </a:lnTo>
                    <a:lnTo>
                      <a:pt x="207" y="80"/>
                    </a:lnTo>
                    <a:lnTo>
                      <a:pt x="207" y="79"/>
                    </a:lnTo>
                    <a:lnTo>
                      <a:pt x="208" y="79"/>
                    </a:lnTo>
                    <a:lnTo>
                      <a:pt x="209" y="78"/>
                    </a:lnTo>
                    <a:lnTo>
                      <a:pt x="210" y="78"/>
                    </a:lnTo>
                    <a:lnTo>
                      <a:pt x="211" y="78"/>
                    </a:lnTo>
                    <a:lnTo>
                      <a:pt x="212" y="77"/>
                    </a:lnTo>
                    <a:lnTo>
                      <a:pt x="213" y="77"/>
                    </a:lnTo>
                    <a:lnTo>
                      <a:pt x="213" y="76"/>
                    </a:lnTo>
                    <a:lnTo>
                      <a:pt x="214" y="74"/>
                    </a:lnTo>
                    <a:lnTo>
                      <a:pt x="272" y="74"/>
                    </a:lnTo>
                    <a:lnTo>
                      <a:pt x="273" y="73"/>
                    </a:lnTo>
                    <a:lnTo>
                      <a:pt x="274" y="71"/>
                    </a:lnTo>
                    <a:lnTo>
                      <a:pt x="275" y="69"/>
                    </a:lnTo>
                    <a:lnTo>
                      <a:pt x="277" y="67"/>
                    </a:lnTo>
                    <a:lnTo>
                      <a:pt x="280" y="65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5" y="58"/>
                    </a:lnTo>
                    <a:lnTo>
                      <a:pt x="286" y="57"/>
                    </a:lnTo>
                    <a:lnTo>
                      <a:pt x="286" y="53"/>
                    </a:lnTo>
                    <a:lnTo>
                      <a:pt x="288" y="53"/>
                    </a:lnTo>
                    <a:lnTo>
                      <a:pt x="289" y="49"/>
                    </a:lnTo>
                    <a:lnTo>
                      <a:pt x="289" y="43"/>
                    </a:lnTo>
                    <a:lnTo>
                      <a:pt x="288" y="35"/>
                    </a:lnTo>
                    <a:lnTo>
                      <a:pt x="287" y="28"/>
                    </a:lnTo>
                    <a:lnTo>
                      <a:pt x="286" y="19"/>
                    </a:lnTo>
                    <a:lnTo>
                      <a:pt x="284" y="11"/>
                    </a:lnTo>
                    <a:lnTo>
                      <a:pt x="283" y="5"/>
                    </a:lnTo>
                    <a:lnTo>
                      <a:pt x="283" y="0"/>
                    </a:lnTo>
                    <a:lnTo>
                      <a:pt x="282" y="0"/>
                    </a:lnTo>
                    <a:lnTo>
                      <a:pt x="281" y="0"/>
                    </a:lnTo>
                    <a:lnTo>
                      <a:pt x="281" y="1"/>
                    </a:lnTo>
                    <a:lnTo>
                      <a:pt x="281" y="3"/>
                    </a:lnTo>
                    <a:lnTo>
                      <a:pt x="280" y="3"/>
                    </a:lnTo>
                    <a:lnTo>
                      <a:pt x="279" y="3"/>
                    </a:lnTo>
                    <a:lnTo>
                      <a:pt x="279" y="17"/>
                    </a:lnTo>
                    <a:lnTo>
                      <a:pt x="275" y="19"/>
                    </a:lnTo>
                    <a:lnTo>
                      <a:pt x="275" y="20"/>
                    </a:lnTo>
                    <a:lnTo>
                      <a:pt x="275" y="21"/>
                    </a:lnTo>
                    <a:lnTo>
                      <a:pt x="274" y="23"/>
                    </a:lnTo>
                    <a:lnTo>
                      <a:pt x="273" y="24"/>
                    </a:lnTo>
                    <a:lnTo>
                      <a:pt x="273" y="25"/>
                    </a:lnTo>
                    <a:lnTo>
                      <a:pt x="272" y="26"/>
                    </a:lnTo>
                    <a:lnTo>
                      <a:pt x="272" y="29"/>
                    </a:lnTo>
                    <a:lnTo>
                      <a:pt x="272" y="30"/>
                    </a:lnTo>
                    <a:lnTo>
                      <a:pt x="271" y="30"/>
                    </a:lnTo>
                    <a:lnTo>
                      <a:pt x="270" y="31"/>
                    </a:lnTo>
                    <a:lnTo>
                      <a:pt x="269" y="32"/>
                    </a:lnTo>
                    <a:lnTo>
                      <a:pt x="268" y="32"/>
                    </a:lnTo>
                    <a:lnTo>
                      <a:pt x="267" y="33"/>
                    </a:lnTo>
                    <a:lnTo>
                      <a:pt x="266" y="34"/>
                    </a:lnTo>
                    <a:lnTo>
                      <a:pt x="264" y="35"/>
                    </a:lnTo>
                    <a:lnTo>
                      <a:pt x="264" y="36"/>
                    </a:lnTo>
                    <a:lnTo>
                      <a:pt x="255" y="36"/>
                    </a:lnTo>
                    <a:lnTo>
                      <a:pt x="243" y="36"/>
                    </a:lnTo>
                    <a:lnTo>
                      <a:pt x="228" y="35"/>
                    </a:lnTo>
                    <a:lnTo>
                      <a:pt x="213" y="35"/>
                    </a:lnTo>
                    <a:lnTo>
                      <a:pt x="199" y="36"/>
                    </a:lnTo>
                    <a:lnTo>
                      <a:pt x="186" y="37"/>
                    </a:lnTo>
                    <a:lnTo>
                      <a:pt x="179" y="38"/>
                    </a:lnTo>
                    <a:lnTo>
                      <a:pt x="175" y="41"/>
                    </a:lnTo>
                    <a:lnTo>
                      <a:pt x="171" y="43"/>
                    </a:lnTo>
                    <a:lnTo>
                      <a:pt x="166" y="46"/>
                    </a:lnTo>
                    <a:lnTo>
                      <a:pt x="154" y="47"/>
                    </a:lnTo>
                    <a:lnTo>
                      <a:pt x="139" y="49"/>
                    </a:lnTo>
                    <a:lnTo>
                      <a:pt x="123" y="52"/>
                    </a:lnTo>
                    <a:lnTo>
                      <a:pt x="105" y="55"/>
                    </a:lnTo>
                    <a:lnTo>
                      <a:pt x="88" y="56"/>
                    </a:lnTo>
                    <a:lnTo>
                      <a:pt x="71" y="56"/>
                    </a:lnTo>
                    <a:lnTo>
                      <a:pt x="64" y="55"/>
                    </a:lnTo>
                    <a:lnTo>
                      <a:pt x="57" y="53"/>
                    </a:lnTo>
                    <a:lnTo>
                      <a:pt x="52" y="49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3" y="46"/>
                    </a:lnTo>
                    <a:lnTo>
                      <a:pt x="42" y="44"/>
                    </a:lnTo>
                    <a:lnTo>
                      <a:pt x="40" y="43"/>
                    </a:lnTo>
                    <a:lnTo>
                      <a:pt x="38" y="42"/>
                    </a:lnTo>
                    <a:lnTo>
                      <a:pt x="35" y="41"/>
                    </a:lnTo>
                    <a:lnTo>
                      <a:pt x="33" y="38"/>
                    </a:lnTo>
                    <a:lnTo>
                      <a:pt x="31" y="37"/>
                    </a:lnTo>
                    <a:lnTo>
                      <a:pt x="29" y="36"/>
                    </a:lnTo>
                    <a:lnTo>
                      <a:pt x="27" y="35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8" y="29"/>
                    </a:lnTo>
                    <a:lnTo>
                      <a:pt x="6" y="28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6CC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1468437" y="2947986"/>
                <a:ext cx="458787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289" h="96" extrusionOk="0">
                    <a:moveTo>
                      <a:pt x="231" y="74"/>
                    </a:moveTo>
                    <a:lnTo>
                      <a:pt x="230" y="74"/>
                    </a:lnTo>
                    <a:lnTo>
                      <a:pt x="227" y="74"/>
                    </a:lnTo>
                    <a:lnTo>
                      <a:pt x="214" y="74"/>
                    </a:lnTo>
                    <a:lnTo>
                      <a:pt x="213" y="76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9"/>
                    </a:lnTo>
                    <a:lnTo>
                      <a:pt x="207" y="79"/>
                    </a:lnTo>
                    <a:lnTo>
                      <a:pt x="207" y="80"/>
                    </a:lnTo>
                    <a:lnTo>
                      <a:pt x="204" y="81"/>
                    </a:lnTo>
                    <a:lnTo>
                      <a:pt x="203" y="83"/>
                    </a:lnTo>
                    <a:lnTo>
                      <a:pt x="200" y="84"/>
                    </a:lnTo>
                    <a:lnTo>
                      <a:pt x="195" y="86"/>
                    </a:lnTo>
                    <a:lnTo>
                      <a:pt x="187" y="88"/>
                    </a:lnTo>
                    <a:lnTo>
                      <a:pt x="179" y="89"/>
                    </a:lnTo>
                    <a:lnTo>
                      <a:pt x="172" y="91"/>
                    </a:lnTo>
                    <a:lnTo>
                      <a:pt x="166" y="92"/>
                    </a:lnTo>
                    <a:lnTo>
                      <a:pt x="163" y="93"/>
                    </a:lnTo>
                    <a:lnTo>
                      <a:pt x="163" y="95"/>
                    </a:lnTo>
                    <a:lnTo>
                      <a:pt x="159" y="96"/>
                    </a:lnTo>
                    <a:lnTo>
                      <a:pt x="152" y="96"/>
                    </a:lnTo>
                    <a:lnTo>
                      <a:pt x="146" y="95"/>
                    </a:lnTo>
                    <a:lnTo>
                      <a:pt x="139" y="94"/>
                    </a:lnTo>
                    <a:lnTo>
                      <a:pt x="131" y="93"/>
                    </a:lnTo>
                    <a:lnTo>
                      <a:pt x="125" y="91"/>
                    </a:lnTo>
                    <a:lnTo>
                      <a:pt x="118" y="90"/>
                    </a:lnTo>
                    <a:lnTo>
                      <a:pt x="114" y="90"/>
                    </a:lnTo>
                    <a:lnTo>
                      <a:pt x="114" y="89"/>
                    </a:lnTo>
                    <a:lnTo>
                      <a:pt x="114" y="88"/>
                    </a:lnTo>
                    <a:lnTo>
                      <a:pt x="113" y="88"/>
                    </a:lnTo>
                    <a:lnTo>
                      <a:pt x="113" y="86"/>
                    </a:lnTo>
                    <a:lnTo>
                      <a:pt x="112" y="85"/>
                    </a:lnTo>
                    <a:lnTo>
                      <a:pt x="80" y="85"/>
                    </a:lnTo>
                    <a:lnTo>
                      <a:pt x="78" y="86"/>
                    </a:lnTo>
                    <a:lnTo>
                      <a:pt x="74" y="88"/>
                    </a:lnTo>
                    <a:lnTo>
                      <a:pt x="68" y="88"/>
                    </a:lnTo>
                    <a:lnTo>
                      <a:pt x="61" y="88"/>
                    </a:lnTo>
                    <a:lnTo>
                      <a:pt x="54" y="89"/>
                    </a:lnTo>
                    <a:lnTo>
                      <a:pt x="47" y="89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5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1" y="83"/>
                    </a:lnTo>
                    <a:lnTo>
                      <a:pt x="30" y="82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4" y="59"/>
                    </a:lnTo>
                    <a:lnTo>
                      <a:pt x="13" y="58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33" y="79"/>
                    </a:lnTo>
                    <a:lnTo>
                      <a:pt x="64" y="82"/>
                    </a:lnTo>
                    <a:lnTo>
                      <a:pt x="107" y="74"/>
                    </a:lnTo>
                    <a:lnTo>
                      <a:pt x="138" y="88"/>
                    </a:lnTo>
                    <a:lnTo>
                      <a:pt x="195" y="82"/>
                    </a:lnTo>
                    <a:lnTo>
                      <a:pt x="216" y="66"/>
                    </a:lnTo>
                    <a:lnTo>
                      <a:pt x="263" y="74"/>
                    </a:lnTo>
                    <a:lnTo>
                      <a:pt x="282" y="48"/>
                    </a:lnTo>
                    <a:lnTo>
                      <a:pt x="277" y="18"/>
                    </a:lnTo>
                    <a:lnTo>
                      <a:pt x="279" y="17"/>
                    </a:lnTo>
                    <a:lnTo>
                      <a:pt x="279" y="3"/>
                    </a:lnTo>
                    <a:lnTo>
                      <a:pt x="280" y="3"/>
                    </a:lnTo>
                    <a:lnTo>
                      <a:pt x="281" y="3"/>
                    </a:lnTo>
                    <a:lnTo>
                      <a:pt x="281" y="1"/>
                    </a:lnTo>
                    <a:lnTo>
                      <a:pt x="281" y="0"/>
                    </a:lnTo>
                    <a:lnTo>
                      <a:pt x="282" y="0"/>
                    </a:lnTo>
                    <a:lnTo>
                      <a:pt x="283" y="0"/>
                    </a:lnTo>
                    <a:lnTo>
                      <a:pt x="283" y="5"/>
                    </a:lnTo>
                    <a:lnTo>
                      <a:pt x="284" y="11"/>
                    </a:lnTo>
                    <a:lnTo>
                      <a:pt x="286" y="19"/>
                    </a:lnTo>
                    <a:lnTo>
                      <a:pt x="287" y="28"/>
                    </a:lnTo>
                    <a:lnTo>
                      <a:pt x="288" y="35"/>
                    </a:lnTo>
                    <a:lnTo>
                      <a:pt x="289" y="43"/>
                    </a:lnTo>
                    <a:lnTo>
                      <a:pt x="289" y="49"/>
                    </a:lnTo>
                    <a:lnTo>
                      <a:pt x="288" y="53"/>
                    </a:lnTo>
                    <a:lnTo>
                      <a:pt x="286" y="53"/>
                    </a:lnTo>
                    <a:lnTo>
                      <a:pt x="286" y="57"/>
                    </a:lnTo>
                    <a:lnTo>
                      <a:pt x="285" y="58"/>
                    </a:lnTo>
                    <a:lnTo>
                      <a:pt x="284" y="59"/>
                    </a:lnTo>
                    <a:lnTo>
                      <a:pt x="282" y="61"/>
                    </a:lnTo>
                    <a:lnTo>
                      <a:pt x="280" y="65"/>
                    </a:lnTo>
                    <a:lnTo>
                      <a:pt x="277" y="67"/>
                    </a:lnTo>
                    <a:lnTo>
                      <a:pt x="275" y="69"/>
                    </a:lnTo>
                    <a:lnTo>
                      <a:pt x="274" y="71"/>
                    </a:lnTo>
                    <a:lnTo>
                      <a:pt x="273" y="73"/>
                    </a:lnTo>
                    <a:lnTo>
                      <a:pt x="272" y="74"/>
                    </a:lnTo>
                    <a:lnTo>
                      <a:pt x="231" y="74"/>
                    </a:lnTo>
                    <a:close/>
                    <a:moveTo>
                      <a:pt x="9" y="30"/>
                    </a:moveTo>
                    <a:lnTo>
                      <a:pt x="8" y="43"/>
                    </a:lnTo>
                    <a:lnTo>
                      <a:pt x="7" y="40"/>
                    </a:lnTo>
                    <a:lnTo>
                      <a:pt x="6" y="37"/>
                    </a:lnTo>
                    <a:lnTo>
                      <a:pt x="5" y="35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1589087" y="2827336"/>
                <a:ext cx="238125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150" h="96" extrusionOk="0">
                    <a:moveTo>
                      <a:pt x="75" y="0"/>
                    </a:moveTo>
                    <a:lnTo>
                      <a:pt x="90" y="1"/>
                    </a:lnTo>
                    <a:lnTo>
                      <a:pt x="104" y="4"/>
                    </a:lnTo>
                    <a:lnTo>
                      <a:pt x="118" y="9"/>
                    </a:lnTo>
                    <a:lnTo>
                      <a:pt x="128" y="14"/>
                    </a:lnTo>
                    <a:lnTo>
                      <a:pt x="133" y="17"/>
                    </a:lnTo>
                    <a:lnTo>
                      <a:pt x="137" y="22"/>
                    </a:lnTo>
                    <a:lnTo>
                      <a:pt x="142" y="25"/>
                    </a:lnTo>
                    <a:lnTo>
                      <a:pt x="145" y="29"/>
                    </a:lnTo>
                    <a:lnTo>
                      <a:pt x="147" y="34"/>
                    </a:lnTo>
                    <a:lnTo>
                      <a:pt x="149" y="38"/>
                    </a:lnTo>
                    <a:lnTo>
                      <a:pt x="150" y="44"/>
                    </a:lnTo>
                    <a:lnTo>
                      <a:pt x="150" y="48"/>
                    </a:lnTo>
                    <a:lnTo>
                      <a:pt x="150" y="53"/>
                    </a:lnTo>
                    <a:lnTo>
                      <a:pt x="149" y="58"/>
                    </a:lnTo>
                    <a:lnTo>
                      <a:pt x="147" y="62"/>
                    </a:lnTo>
                    <a:lnTo>
                      <a:pt x="145" y="67"/>
                    </a:lnTo>
                    <a:lnTo>
                      <a:pt x="142" y="71"/>
                    </a:lnTo>
                    <a:lnTo>
                      <a:pt x="137" y="75"/>
                    </a:lnTo>
                    <a:lnTo>
                      <a:pt x="133" y="79"/>
                    </a:lnTo>
                    <a:lnTo>
                      <a:pt x="128" y="83"/>
                    </a:lnTo>
                    <a:lnTo>
                      <a:pt x="118" y="88"/>
                    </a:lnTo>
                    <a:lnTo>
                      <a:pt x="104" y="93"/>
                    </a:lnTo>
                    <a:lnTo>
                      <a:pt x="90" y="96"/>
                    </a:lnTo>
                    <a:lnTo>
                      <a:pt x="75" y="96"/>
                    </a:lnTo>
                    <a:lnTo>
                      <a:pt x="60" y="96"/>
                    </a:lnTo>
                    <a:lnTo>
                      <a:pt x="46" y="93"/>
                    </a:lnTo>
                    <a:lnTo>
                      <a:pt x="34" y="88"/>
                    </a:lnTo>
                    <a:lnTo>
                      <a:pt x="22" y="83"/>
                    </a:lnTo>
                    <a:lnTo>
                      <a:pt x="17" y="79"/>
                    </a:lnTo>
                    <a:lnTo>
                      <a:pt x="13" y="75"/>
                    </a:lnTo>
                    <a:lnTo>
                      <a:pt x="10" y="71"/>
                    </a:lnTo>
                    <a:lnTo>
                      <a:pt x="6" y="67"/>
                    </a:lnTo>
                    <a:lnTo>
                      <a:pt x="3" y="62"/>
                    </a:lnTo>
                    <a:lnTo>
                      <a:pt x="2" y="58"/>
                    </a:lnTo>
                    <a:lnTo>
                      <a:pt x="1" y="53"/>
                    </a:lnTo>
                    <a:lnTo>
                      <a:pt x="0" y="48"/>
                    </a:lnTo>
                    <a:lnTo>
                      <a:pt x="1" y="44"/>
                    </a:lnTo>
                    <a:lnTo>
                      <a:pt x="2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3" y="22"/>
                    </a:lnTo>
                    <a:lnTo>
                      <a:pt x="17" y="17"/>
                    </a:lnTo>
                    <a:lnTo>
                      <a:pt x="22" y="14"/>
                    </a:lnTo>
                    <a:lnTo>
                      <a:pt x="34" y="9"/>
                    </a:lnTo>
                    <a:lnTo>
                      <a:pt x="46" y="4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1600200" y="2838450"/>
                <a:ext cx="220661" cy="131762"/>
              </a:xfrm>
              <a:custGeom>
                <a:avLst/>
                <a:gdLst/>
                <a:ahLst/>
                <a:cxnLst/>
                <a:rect l="0" t="0" r="0" b="0"/>
                <a:pathLst>
                  <a:path w="139" h="83" extrusionOk="0">
                    <a:moveTo>
                      <a:pt x="70" y="0"/>
                    </a:moveTo>
                    <a:lnTo>
                      <a:pt x="83" y="0"/>
                    </a:lnTo>
                    <a:lnTo>
                      <a:pt x="96" y="3"/>
                    </a:lnTo>
                    <a:lnTo>
                      <a:pt x="108" y="6"/>
                    </a:lnTo>
                    <a:lnTo>
                      <a:pt x="118" y="12"/>
                    </a:lnTo>
                    <a:lnTo>
                      <a:pt x="127" y="18"/>
                    </a:lnTo>
                    <a:lnTo>
                      <a:pt x="133" y="25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9" y="37"/>
                    </a:lnTo>
                    <a:lnTo>
                      <a:pt x="139" y="41"/>
                    </a:lnTo>
                    <a:lnTo>
                      <a:pt x="139" y="45"/>
                    </a:lnTo>
                    <a:lnTo>
                      <a:pt x="138" y="50"/>
                    </a:lnTo>
                    <a:lnTo>
                      <a:pt x="136" y="54"/>
                    </a:lnTo>
                    <a:lnTo>
                      <a:pt x="133" y="57"/>
                    </a:lnTo>
                    <a:lnTo>
                      <a:pt x="127" y="65"/>
                    </a:lnTo>
                    <a:lnTo>
                      <a:pt x="118" y="72"/>
                    </a:lnTo>
                    <a:lnTo>
                      <a:pt x="108" y="76"/>
                    </a:lnTo>
                    <a:lnTo>
                      <a:pt x="96" y="80"/>
                    </a:lnTo>
                    <a:lnTo>
                      <a:pt x="83" y="82"/>
                    </a:lnTo>
                    <a:lnTo>
                      <a:pt x="70" y="83"/>
                    </a:lnTo>
                    <a:lnTo>
                      <a:pt x="56" y="82"/>
                    </a:lnTo>
                    <a:lnTo>
                      <a:pt x="43" y="80"/>
                    </a:lnTo>
                    <a:lnTo>
                      <a:pt x="31" y="76"/>
                    </a:lnTo>
                    <a:lnTo>
                      <a:pt x="21" y="72"/>
                    </a:lnTo>
                    <a:lnTo>
                      <a:pt x="12" y="65"/>
                    </a:lnTo>
                    <a:lnTo>
                      <a:pt x="6" y="57"/>
                    </a:lnTo>
                    <a:lnTo>
                      <a:pt x="4" y="54"/>
                    </a:lnTo>
                    <a:lnTo>
                      <a:pt x="3" y="50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29"/>
                    </a:lnTo>
                    <a:lnTo>
                      <a:pt x="6" y="25"/>
                    </a:lnTo>
                    <a:lnTo>
                      <a:pt x="12" y="18"/>
                    </a:lnTo>
                    <a:lnTo>
                      <a:pt x="21" y="12"/>
                    </a:lnTo>
                    <a:lnTo>
                      <a:pt x="31" y="6"/>
                    </a:lnTo>
                    <a:lnTo>
                      <a:pt x="43" y="3"/>
                    </a:lnTo>
                    <a:lnTo>
                      <a:pt x="5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1614487" y="2846386"/>
                <a:ext cx="200025" cy="115886"/>
              </a:xfrm>
              <a:custGeom>
                <a:avLst/>
                <a:gdLst/>
                <a:ahLst/>
                <a:cxnLst/>
                <a:rect l="0" t="0" r="0" b="0"/>
                <a:pathLst>
                  <a:path w="126" h="73" extrusionOk="0">
                    <a:moveTo>
                      <a:pt x="62" y="0"/>
                    </a:moveTo>
                    <a:lnTo>
                      <a:pt x="75" y="1"/>
                    </a:lnTo>
                    <a:lnTo>
                      <a:pt x="86" y="3"/>
                    </a:lnTo>
                    <a:lnTo>
                      <a:pt x="97" y="7"/>
                    </a:lnTo>
                    <a:lnTo>
                      <a:pt x="107" y="11"/>
                    </a:lnTo>
                    <a:lnTo>
                      <a:pt x="115" y="16"/>
                    </a:lnTo>
                    <a:lnTo>
                      <a:pt x="120" y="22"/>
                    </a:lnTo>
                    <a:lnTo>
                      <a:pt x="122" y="25"/>
                    </a:lnTo>
                    <a:lnTo>
                      <a:pt x="123" y="29"/>
                    </a:lnTo>
                    <a:lnTo>
                      <a:pt x="124" y="33"/>
                    </a:lnTo>
                    <a:lnTo>
                      <a:pt x="126" y="36"/>
                    </a:lnTo>
                    <a:lnTo>
                      <a:pt x="124" y="40"/>
                    </a:lnTo>
                    <a:lnTo>
                      <a:pt x="123" y="44"/>
                    </a:lnTo>
                    <a:lnTo>
                      <a:pt x="122" y="47"/>
                    </a:lnTo>
                    <a:lnTo>
                      <a:pt x="120" y="50"/>
                    </a:lnTo>
                    <a:lnTo>
                      <a:pt x="115" y="57"/>
                    </a:lnTo>
                    <a:lnTo>
                      <a:pt x="107" y="62"/>
                    </a:lnTo>
                    <a:lnTo>
                      <a:pt x="97" y="67"/>
                    </a:lnTo>
                    <a:lnTo>
                      <a:pt x="86" y="70"/>
                    </a:lnTo>
                    <a:lnTo>
                      <a:pt x="75" y="72"/>
                    </a:lnTo>
                    <a:lnTo>
                      <a:pt x="62" y="73"/>
                    </a:lnTo>
                    <a:lnTo>
                      <a:pt x="50" y="72"/>
                    </a:lnTo>
                    <a:lnTo>
                      <a:pt x="38" y="70"/>
                    </a:lnTo>
                    <a:lnTo>
                      <a:pt x="27" y="67"/>
                    </a:lnTo>
                    <a:lnTo>
                      <a:pt x="19" y="62"/>
                    </a:lnTo>
                    <a:lnTo>
                      <a:pt x="11" y="57"/>
                    </a:lnTo>
                    <a:lnTo>
                      <a:pt x="5" y="50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2" y="25"/>
                    </a:lnTo>
                    <a:lnTo>
                      <a:pt x="5" y="22"/>
                    </a:lnTo>
                    <a:lnTo>
                      <a:pt x="11" y="16"/>
                    </a:lnTo>
                    <a:lnTo>
                      <a:pt x="19" y="11"/>
                    </a:lnTo>
                    <a:lnTo>
                      <a:pt x="27" y="7"/>
                    </a:lnTo>
                    <a:lnTo>
                      <a:pt x="38" y="3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6D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1627187" y="2854325"/>
                <a:ext cx="177800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12" h="62" extrusionOk="0">
                    <a:moveTo>
                      <a:pt x="56" y="0"/>
                    </a:moveTo>
                    <a:lnTo>
                      <a:pt x="67" y="2"/>
                    </a:lnTo>
                    <a:lnTo>
                      <a:pt x="78" y="3"/>
                    </a:lnTo>
                    <a:lnTo>
                      <a:pt x="87" y="6"/>
                    </a:lnTo>
                    <a:lnTo>
                      <a:pt x="96" y="10"/>
                    </a:lnTo>
                    <a:lnTo>
                      <a:pt x="102" y="15"/>
                    </a:lnTo>
                    <a:lnTo>
                      <a:pt x="108" y="19"/>
                    </a:lnTo>
                    <a:lnTo>
                      <a:pt x="111" y="26"/>
                    </a:lnTo>
                    <a:lnTo>
                      <a:pt x="112" y="31"/>
                    </a:lnTo>
                    <a:lnTo>
                      <a:pt x="111" y="38"/>
                    </a:lnTo>
                    <a:lnTo>
                      <a:pt x="108" y="43"/>
                    </a:lnTo>
                    <a:lnTo>
                      <a:pt x="102" y="48"/>
                    </a:lnTo>
                    <a:lnTo>
                      <a:pt x="96" y="53"/>
                    </a:lnTo>
                    <a:lnTo>
                      <a:pt x="87" y="57"/>
                    </a:lnTo>
                    <a:lnTo>
                      <a:pt x="78" y="59"/>
                    </a:lnTo>
                    <a:lnTo>
                      <a:pt x="67" y="62"/>
                    </a:lnTo>
                    <a:lnTo>
                      <a:pt x="56" y="62"/>
                    </a:lnTo>
                    <a:lnTo>
                      <a:pt x="45" y="62"/>
                    </a:lnTo>
                    <a:lnTo>
                      <a:pt x="35" y="59"/>
                    </a:lnTo>
                    <a:lnTo>
                      <a:pt x="25" y="57"/>
                    </a:lnTo>
                    <a:lnTo>
                      <a:pt x="16" y="53"/>
                    </a:lnTo>
                    <a:lnTo>
                      <a:pt x="10" y="48"/>
                    </a:lnTo>
                    <a:lnTo>
                      <a:pt x="4" y="43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5"/>
                    </a:lnTo>
                    <a:lnTo>
                      <a:pt x="16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7D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1638300" y="2865436"/>
                <a:ext cx="160336" cy="77786"/>
              </a:xfrm>
              <a:custGeom>
                <a:avLst/>
                <a:gdLst/>
                <a:ahLst/>
                <a:cxnLst/>
                <a:rect l="0" t="0" r="0" b="0"/>
                <a:pathLst>
                  <a:path w="101" h="49" extrusionOk="0">
                    <a:moveTo>
                      <a:pt x="51" y="0"/>
                    </a:moveTo>
                    <a:lnTo>
                      <a:pt x="60" y="0"/>
                    </a:lnTo>
                    <a:lnTo>
                      <a:pt x="70" y="1"/>
                    </a:lnTo>
                    <a:lnTo>
                      <a:pt x="79" y="3"/>
                    </a:lnTo>
                    <a:lnTo>
                      <a:pt x="85" y="7"/>
                    </a:lnTo>
                    <a:lnTo>
                      <a:pt x="92" y="11"/>
                    </a:lnTo>
                    <a:lnTo>
                      <a:pt x="96" y="15"/>
                    </a:lnTo>
                    <a:lnTo>
                      <a:pt x="100" y="20"/>
                    </a:lnTo>
                    <a:lnTo>
                      <a:pt x="101" y="24"/>
                    </a:lnTo>
                    <a:lnTo>
                      <a:pt x="100" y="29"/>
                    </a:lnTo>
                    <a:lnTo>
                      <a:pt x="96" y="34"/>
                    </a:lnTo>
                    <a:lnTo>
                      <a:pt x="92" y="38"/>
                    </a:lnTo>
                    <a:lnTo>
                      <a:pt x="85" y="41"/>
                    </a:lnTo>
                    <a:lnTo>
                      <a:pt x="79" y="45"/>
                    </a:lnTo>
                    <a:lnTo>
                      <a:pt x="70" y="47"/>
                    </a:lnTo>
                    <a:lnTo>
                      <a:pt x="60" y="49"/>
                    </a:lnTo>
                    <a:lnTo>
                      <a:pt x="51" y="49"/>
                    </a:lnTo>
                    <a:lnTo>
                      <a:pt x="41" y="49"/>
                    </a:lnTo>
                    <a:lnTo>
                      <a:pt x="31" y="47"/>
                    </a:lnTo>
                    <a:lnTo>
                      <a:pt x="23" y="45"/>
                    </a:lnTo>
                    <a:lnTo>
                      <a:pt x="16" y="41"/>
                    </a:lnTo>
                    <a:lnTo>
                      <a:pt x="9" y="38"/>
                    </a:lnTo>
                    <a:lnTo>
                      <a:pt x="5" y="34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9E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1652586" y="2873375"/>
                <a:ext cx="138112" cy="61912"/>
              </a:xfrm>
              <a:custGeom>
                <a:avLst/>
                <a:gdLst/>
                <a:ahLst/>
                <a:cxnLst/>
                <a:rect l="0" t="0" r="0" b="0"/>
                <a:pathLst>
                  <a:path w="87" h="39" extrusionOk="0">
                    <a:moveTo>
                      <a:pt x="44" y="0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68" y="4"/>
                    </a:lnTo>
                    <a:lnTo>
                      <a:pt x="74" y="6"/>
                    </a:lnTo>
                    <a:lnTo>
                      <a:pt x="80" y="9"/>
                    </a:lnTo>
                    <a:lnTo>
                      <a:pt x="83" y="12"/>
                    </a:lnTo>
                    <a:lnTo>
                      <a:pt x="86" y="16"/>
                    </a:lnTo>
                    <a:lnTo>
                      <a:pt x="87" y="19"/>
                    </a:lnTo>
                    <a:lnTo>
                      <a:pt x="86" y="23"/>
                    </a:lnTo>
                    <a:lnTo>
                      <a:pt x="83" y="27"/>
                    </a:lnTo>
                    <a:lnTo>
                      <a:pt x="80" y="30"/>
                    </a:lnTo>
                    <a:lnTo>
                      <a:pt x="74" y="33"/>
                    </a:lnTo>
                    <a:lnTo>
                      <a:pt x="68" y="35"/>
                    </a:lnTo>
                    <a:lnTo>
                      <a:pt x="60" y="36"/>
                    </a:lnTo>
                    <a:lnTo>
                      <a:pt x="52" y="38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26" y="36"/>
                    </a:lnTo>
                    <a:lnTo>
                      <a:pt x="19" y="35"/>
                    </a:lnTo>
                    <a:lnTo>
                      <a:pt x="12" y="33"/>
                    </a:lnTo>
                    <a:lnTo>
                      <a:pt x="8" y="30"/>
                    </a:lnTo>
                    <a:lnTo>
                      <a:pt x="3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8" y="9"/>
                    </a:lnTo>
                    <a:lnTo>
                      <a:pt x="12" y="6"/>
                    </a:lnTo>
                    <a:lnTo>
                      <a:pt x="19" y="4"/>
                    </a:lnTo>
                    <a:lnTo>
                      <a:pt x="26" y="2"/>
                    </a:lnTo>
                    <a:lnTo>
                      <a:pt x="35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>
                <a:off x="1404937" y="2462211"/>
                <a:ext cx="630237" cy="239711"/>
              </a:xfrm>
              <a:custGeom>
                <a:avLst/>
                <a:gdLst/>
                <a:ahLst/>
                <a:cxnLst/>
                <a:rect l="0" t="0" r="0" b="0"/>
                <a:pathLst>
                  <a:path w="397" h="151" extrusionOk="0">
                    <a:moveTo>
                      <a:pt x="31" y="104"/>
                    </a:moveTo>
                    <a:lnTo>
                      <a:pt x="30" y="108"/>
                    </a:lnTo>
                    <a:lnTo>
                      <a:pt x="28" y="112"/>
                    </a:lnTo>
                    <a:lnTo>
                      <a:pt x="26" y="118"/>
                    </a:lnTo>
                    <a:lnTo>
                      <a:pt x="24" y="123"/>
                    </a:lnTo>
                    <a:lnTo>
                      <a:pt x="22" y="128"/>
                    </a:lnTo>
                    <a:lnTo>
                      <a:pt x="20" y="133"/>
                    </a:lnTo>
                    <a:lnTo>
                      <a:pt x="17" y="136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2" y="141"/>
                    </a:lnTo>
                    <a:lnTo>
                      <a:pt x="11" y="143"/>
                    </a:lnTo>
                    <a:lnTo>
                      <a:pt x="10" y="144"/>
                    </a:lnTo>
                    <a:lnTo>
                      <a:pt x="10" y="145"/>
                    </a:lnTo>
                    <a:lnTo>
                      <a:pt x="9" y="146"/>
                    </a:lnTo>
                    <a:lnTo>
                      <a:pt x="8" y="147"/>
                    </a:lnTo>
                    <a:lnTo>
                      <a:pt x="7" y="148"/>
                    </a:lnTo>
                    <a:lnTo>
                      <a:pt x="6" y="148"/>
                    </a:lnTo>
                    <a:lnTo>
                      <a:pt x="5" y="146"/>
                    </a:lnTo>
                    <a:lnTo>
                      <a:pt x="5" y="145"/>
                    </a:lnTo>
                    <a:lnTo>
                      <a:pt x="4" y="144"/>
                    </a:lnTo>
                    <a:lnTo>
                      <a:pt x="2" y="142"/>
                    </a:lnTo>
                    <a:lnTo>
                      <a:pt x="1" y="141"/>
                    </a:lnTo>
                    <a:lnTo>
                      <a:pt x="0" y="140"/>
                    </a:lnTo>
                    <a:lnTo>
                      <a:pt x="0" y="134"/>
                    </a:lnTo>
                    <a:lnTo>
                      <a:pt x="2" y="128"/>
                    </a:lnTo>
                    <a:lnTo>
                      <a:pt x="5" y="120"/>
                    </a:lnTo>
                    <a:lnTo>
                      <a:pt x="8" y="112"/>
                    </a:lnTo>
                    <a:lnTo>
                      <a:pt x="12" y="105"/>
                    </a:lnTo>
                    <a:lnTo>
                      <a:pt x="16" y="98"/>
                    </a:lnTo>
                    <a:lnTo>
                      <a:pt x="20" y="94"/>
                    </a:lnTo>
                    <a:lnTo>
                      <a:pt x="23" y="91"/>
                    </a:lnTo>
                    <a:lnTo>
                      <a:pt x="24" y="86"/>
                    </a:lnTo>
                    <a:lnTo>
                      <a:pt x="25" y="81"/>
                    </a:lnTo>
                    <a:lnTo>
                      <a:pt x="26" y="76"/>
                    </a:lnTo>
                    <a:lnTo>
                      <a:pt x="29" y="73"/>
                    </a:lnTo>
                    <a:lnTo>
                      <a:pt x="35" y="66"/>
                    </a:lnTo>
                    <a:lnTo>
                      <a:pt x="43" y="59"/>
                    </a:lnTo>
                    <a:lnTo>
                      <a:pt x="50" y="52"/>
                    </a:lnTo>
                    <a:lnTo>
                      <a:pt x="58" y="46"/>
                    </a:lnTo>
                    <a:lnTo>
                      <a:pt x="65" y="39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7" y="30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6" y="23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20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5"/>
                    </a:lnTo>
                    <a:lnTo>
                      <a:pt x="99" y="14"/>
                    </a:lnTo>
                    <a:lnTo>
                      <a:pt x="102" y="14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5" y="10"/>
                    </a:lnTo>
                    <a:lnTo>
                      <a:pt x="119" y="8"/>
                    </a:lnTo>
                    <a:lnTo>
                      <a:pt x="123" y="7"/>
                    </a:lnTo>
                    <a:lnTo>
                      <a:pt x="127" y="4"/>
                    </a:lnTo>
                    <a:lnTo>
                      <a:pt x="129" y="3"/>
                    </a:lnTo>
                    <a:lnTo>
                      <a:pt x="129" y="2"/>
                    </a:lnTo>
                    <a:lnTo>
                      <a:pt x="132" y="1"/>
                    </a:lnTo>
                    <a:lnTo>
                      <a:pt x="137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52" y="4"/>
                    </a:lnTo>
                    <a:lnTo>
                      <a:pt x="156" y="6"/>
                    </a:lnTo>
                    <a:lnTo>
                      <a:pt x="159" y="7"/>
                    </a:lnTo>
                    <a:lnTo>
                      <a:pt x="163" y="8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1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68" y="13"/>
                    </a:lnTo>
                    <a:lnTo>
                      <a:pt x="169" y="13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6"/>
                    </a:lnTo>
                    <a:lnTo>
                      <a:pt x="170" y="18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92" y="24"/>
                    </a:lnTo>
                    <a:lnTo>
                      <a:pt x="196" y="19"/>
                    </a:lnTo>
                    <a:lnTo>
                      <a:pt x="200" y="14"/>
                    </a:lnTo>
                    <a:lnTo>
                      <a:pt x="204" y="11"/>
                    </a:lnTo>
                    <a:lnTo>
                      <a:pt x="208" y="9"/>
                    </a:lnTo>
                    <a:lnTo>
                      <a:pt x="213" y="7"/>
                    </a:lnTo>
                    <a:lnTo>
                      <a:pt x="216" y="6"/>
                    </a:lnTo>
                    <a:lnTo>
                      <a:pt x="220" y="6"/>
                    </a:lnTo>
                    <a:lnTo>
                      <a:pt x="225" y="6"/>
                    </a:lnTo>
                    <a:lnTo>
                      <a:pt x="234" y="8"/>
                    </a:lnTo>
                    <a:lnTo>
                      <a:pt x="242" y="10"/>
                    </a:lnTo>
                    <a:lnTo>
                      <a:pt x="252" y="12"/>
                    </a:lnTo>
                    <a:lnTo>
                      <a:pt x="263" y="13"/>
                    </a:lnTo>
                    <a:lnTo>
                      <a:pt x="263" y="14"/>
                    </a:lnTo>
                    <a:lnTo>
                      <a:pt x="264" y="15"/>
                    </a:lnTo>
                    <a:lnTo>
                      <a:pt x="266" y="16"/>
                    </a:lnTo>
                    <a:lnTo>
                      <a:pt x="267" y="16"/>
                    </a:lnTo>
                    <a:lnTo>
                      <a:pt x="270" y="18"/>
                    </a:lnTo>
                    <a:lnTo>
                      <a:pt x="272" y="18"/>
                    </a:lnTo>
                    <a:lnTo>
                      <a:pt x="274" y="19"/>
                    </a:lnTo>
                    <a:lnTo>
                      <a:pt x="276" y="19"/>
                    </a:lnTo>
                    <a:lnTo>
                      <a:pt x="278" y="20"/>
                    </a:lnTo>
                    <a:lnTo>
                      <a:pt x="282" y="22"/>
                    </a:lnTo>
                    <a:lnTo>
                      <a:pt x="285" y="23"/>
                    </a:lnTo>
                    <a:lnTo>
                      <a:pt x="289" y="25"/>
                    </a:lnTo>
                    <a:lnTo>
                      <a:pt x="292" y="26"/>
                    </a:lnTo>
                    <a:lnTo>
                      <a:pt x="296" y="27"/>
                    </a:lnTo>
                    <a:lnTo>
                      <a:pt x="298" y="30"/>
                    </a:lnTo>
                    <a:lnTo>
                      <a:pt x="299" y="31"/>
                    </a:lnTo>
                    <a:lnTo>
                      <a:pt x="300" y="31"/>
                    </a:lnTo>
                    <a:lnTo>
                      <a:pt x="301" y="32"/>
                    </a:lnTo>
                    <a:lnTo>
                      <a:pt x="302" y="32"/>
                    </a:lnTo>
                    <a:lnTo>
                      <a:pt x="303" y="32"/>
                    </a:lnTo>
                    <a:lnTo>
                      <a:pt x="304" y="33"/>
                    </a:lnTo>
                    <a:lnTo>
                      <a:pt x="306" y="33"/>
                    </a:lnTo>
                    <a:lnTo>
                      <a:pt x="307" y="33"/>
                    </a:lnTo>
                    <a:lnTo>
                      <a:pt x="309" y="35"/>
                    </a:lnTo>
                    <a:lnTo>
                      <a:pt x="313" y="38"/>
                    </a:lnTo>
                    <a:lnTo>
                      <a:pt x="319" y="43"/>
                    </a:lnTo>
                    <a:lnTo>
                      <a:pt x="325" y="47"/>
                    </a:lnTo>
                    <a:lnTo>
                      <a:pt x="333" y="51"/>
                    </a:lnTo>
                    <a:lnTo>
                      <a:pt x="338" y="55"/>
                    </a:lnTo>
                    <a:lnTo>
                      <a:pt x="344" y="57"/>
                    </a:lnTo>
                    <a:lnTo>
                      <a:pt x="346" y="58"/>
                    </a:lnTo>
                    <a:lnTo>
                      <a:pt x="347" y="59"/>
                    </a:lnTo>
                    <a:lnTo>
                      <a:pt x="348" y="61"/>
                    </a:lnTo>
                    <a:lnTo>
                      <a:pt x="350" y="62"/>
                    </a:lnTo>
                    <a:lnTo>
                      <a:pt x="352" y="64"/>
                    </a:lnTo>
                    <a:lnTo>
                      <a:pt x="356" y="67"/>
                    </a:lnTo>
                    <a:lnTo>
                      <a:pt x="358" y="68"/>
                    </a:lnTo>
                    <a:lnTo>
                      <a:pt x="360" y="69"/>
                    </a:lnTo>
                    <a:lnTo>
                      <a:pt x="361" y="69"/>
                    </a:lnTo>
                    <a:lnTo>
                      <a:pt x="361" y="70"/>
                    </a:lnTo>
                    <a:lnTo>
                      <a:pt x="361" y="71"/>
                    </a:lnTo>
                    <a:lnTo>
                      <a:pt x="362" y="72"/>
                    </a:lnTo>
                    <a:lnTo>
                      <a:pt x="363" y="73"/>
                    </a:lnTo>
                    <a:lnTo>
                      <a:pt x="364" y="74"/>
                    </a:lnTo>
                    <a:lnTo>
                      <a:pt x="367" y="75"/>
                    </a:lnTo>
                    <a:lnTo>
                      <a:pt x="368" y="76"/>
                    </a:lnTo>
                    <a:lnTo>
                      <a:pt x="369" y="77"/>
                    </a:lnTo>
                    <a:lnTo>
                      <a:pt x="369" y="79"/>
                    </a:lnTo>
                    <a:lnTo>
                      <a:pt x="370" y="80"/>
                    </a:lnTo>
                    <a:lnTo>
                      <a:pt x="371" y="81"/>
                    </a:lnTo>
                    <a:lnTo>
                      <a:pt x="372" y="82"/>
                    </a:lnTo>
                    <a:lnTo>
                      <a:pt x="373" y="83"/>
                    </a:lnTo>
                    <a:lnTo>
                      <a:pt x="374" y="83"/>
                    </a:lnTo>
                    <a:lnTo>
                      <a:pt x="375" y="84"/>
                    </a:lnTo>
                    <a:lnTo>
                      <a:pt x="380" y="91"/>
                    </a:lnTo>
                    <a:lnTo>
                      <a:pt x="384" y="98"/>
                    </a:lnTo>
                    <a:lnTo>
                      <a:pt x="388" y="106"/>
                    </a:lnTo>
                    <a:lnTo>
                      <a:pt x="393" y="115"/>
                    </a:lnTo>
                    <a:lnTo>
                      <a:pt x="395" y="123"/>
                    </a:lnTo>
                    <a:lnTo>
                      <a:pt x="397" y="132"/>
                    </a:lnTo>
                    <a:lnTo>
                      <a:pt x="397" y="136"/>
                    </a:lnTo>
                    <a:lnTo>
                      <a:pt x="396" y="141"/>
                    </a:lnTo>
                    <a:lnTo>
                      <a:pt x="395" y="145"/>
                    </a:lnTo>
                    <a:lnTo>
                      <a:pt x="394" y="148"/>
                    </a:lnTo>
                    <a:lnTo>
                      <a:pt x="392" y="151"/>
                    </a:lnTo>
                    <a:lnTo>
                      <a:pt x="391" y="151"/>
                    </a:lnTo>
                    <a:lnTo>
                      <a:pt x="388" y="151"/>
                    </a:lnTo>
                    <a:lnTo>
                      <a:pt x="386" y="151"/>
                    </a:lnTo>
                    <a:lnTo>
                      <a:pt x="384" y="149"/>
                    </a:lnTo>
                    <a:lnTo>
                      <a:pt x="383" y="148"/>
                    </a:lnTo>
                    <a:lnTo>
                      <a:pt x="381" y="148"/>
                    </a:lnTo>
                    <a:lnTo>
                      <a:pt x="380" y="147"/>
                    </a:lnTo>
                    <a:lnTo>
                      <a:pt x="379" y="147"/>
                    </a:lnTo>
                    <a:lnTo>
                      <a:pt x="379" y="144"/>
                    </a:lnTo>
                    <a:lnTo>
                      <a:pt x="376" y="142"/>
                    </a:lnTo>
                    <a:lnTo>
                      <a:pt x="373" y="139"/>
                    </a:lnTo>
                    <a:lnTo>
                      <a:pt x="370" y="136"/>
                    </a:lnTo>
                    <a:lnTo>
                      <a:pt x="365" y="134"/>
                    </a:lnTo>
                    <a:lnTo>
                      <a:pt x="362" y="132"/>
                    </a:lnTo>
                    <a:lnTo>
                      <a:pt x="359" y="131"/>
                    </a:lnTo>
                    <a:lnTo>
                      <a:pt x="357" y="129"/>
                    </a:lnTo>
                    <a:lnTo>
                      <a:pt x="357" y="127"/>
                    </a:lnTo>
                    <a:lnTo>
                      <a:pt x="353" y="124"/>
                    </a:lnTo>
                    <a:lnTo>
                      <a:pt x="350" y="121"/>
                    </a:lnTo>
                    <a:lnTo>
                      <a:pt x="346" y="117"/>
                    </a:lnTo>
                    <a:lnTo>
                      <a:pt x="341" y="112"/>
                    </a:lnTo>
                    <a:lnTo>
                      <a:pt x="338" y="108"/>
                    </a:lnTo>
                    <a:lnTo>
                      <a:pt x="335" y="104"/>
                    </a:lnTo>
                    <a:lnTo>
                      <a:pt x="333" y="99"/>
                    </a:lnTo>
                    <a:lnTo>
                      <a:pt x="332" y="95"/>
                    </a:lnTo>
                    <a:lnTo>
                      <a:pt x="331" y="94"/>
                    </a:lnTo>
                    <a:lnTo>
                      <a:pt x="329" y="94"/>
                    </a:lnTo>
                    <a:lnTo>
                      <a:pt x="328" y="93"/>
                    </a:lnTo>
                    <a:lnTo>
                      <a:pt x="328" y="92"/>
                    </a:lnTo>
                    <a:lnTo>
                      <a:pt x="328" y="91"/>
                    </a:lnTo>
                    <a:lnTo>
                      <a:pt x="327" y="91"/>
                    </a:lnTo>
                    <a:lnTo>
                      <a:pt x="326" y="89"/>
                    </a:lnTo>
                    <a:lnTo>
                      <a:pt x="324" y="87"/>
                    </a:lnTo>
                    <a:lnTo>
                      <a:pt x="323" y="85"/>
                    </a:lnTo>
                    <a:lnTo>
                      <a:pt x="321" y="83"/>
                    </a:lnTo>
                    <a:lnTo>
                      <a:pt x="319" y="82"/>
                    </a:lnTo>
                    <a:lnTo>
                      <a:pt x="316" y="81"/>
                    </a:lnTo>
                    <a:lnTo>
                      <a:pt x="315" y="80"/>
                    </a:lnTo>
                    <a:lnTo>
                      <a:pt x="315" y="79"/>
                    </a:lnTo>
                    <a:lnTo>
                      <a:pt x="315" y="77"/>
                    </a:lnTo>
                    <a:lnTo>
                      <a:pt x="314" y="77"/>
                    </a:lnTo>
                    <a:lnTo>
                      <a:pt x="313" y="76"/>
                    </a:lnTo>
                    <a:lnTo>
                      <a:pt x="312" y="76"/>
                    </a:lnTo>
                    <a:lnTo>
                      <a:pt x="312" y="74"/>
                    </a:lnTo>
                    <a:lnTo>
                      <a:pt x="310" y="73"/>
                    </a:lnTo>
                    <a:lnTo>
                      <a:pt x="309" y="72"/>
                    </a:lnTo>
                    <a:lnTo>
                      <a:pt x="307" y="71"/>
                    </a:lnTo>
                    <a:lnTo>
                      <a:pt x="306" y="69"/>
                    </a:lnTo>
                    <a:lnTo>
                      <a:pt x="303" y="67"/>
                    </a:lnTo>
                    <a:lnTo>
                      <a:pt x="302" y="66"/>
                    </a:lnTo>
                    <a:lnTo>
                      <a:pt x="300" y="63"/>
                    </a:lnTo>
                    <a:lnTo>
                      <a:pt x="299" y="62"/>
                    </a:lnTo>
                    <a:lnTo>
                      <a:pt x="299" y="60"/>
                    </a:lnTo>
                    <a:lnTo>
                      <a:pt x="298" y="59"/>
                    </a:lnTo>
                    <a:lnTo>
                      <a:pt x="297" y="58"/>
                    </a:lnTo>
                    <a:lnTo>
                      <a:pt x="296" y="58"/>
                    </a:lnTo>
                    <a:lnTo>
                      <a:pt x="295" y="57"/>
                    </a:lnTo>
                    <a:lnTo>
                      <a:pt x="294" y="56"/>
                    </a:lnTo>
                    <a:lnTo>
                      <a:pt x="292" y="55"/>
                    </a:lnTo>
                    <a:lnTo>
                      <a:pt x="291" y="54"/>
                    </a:lnTo>
                    <a:lnTo>
                      <a:pt x="290" y="52"/>
                    </a:lnTo>
                    <a:lnTo>
                      <a:pt x="290" y="51"/>
                    </a:lnTo>
                    <a:lnTo>
                      <a:pt x="289" y="50"/>
                    </a:lnTo>
                    <a:lnTo>
                      <a:pt x="287" y="49"/>
                    </a:lnTo>
                    <a:lnTo>
                      <a:pt x="285" y="48"/>
                    </a:lnTo>
                    <a:lnTo>
                      <a:pt x="283" y="46"/>
                    </a:lnTo>
                    <a:lnTo>
                      <a:pt x="280" y="45"/>
                    </a:lnTo>
                    <a:lnTo>
                      <a:pt x="279" y="44"/>
                    </a:lnTo>
                    <a:lnTo>
                      <a:pt x="278" y="43"/>
                    </a:lnTo>
                    <a:lnTo>
                      <a:pt x="277" y="42"/>
                    </a:lnTo>
                    <a:lnTo>
                      <a:pt x="270" y="43"/>
                    </a:lnTo>
                    <a:lnTo>
                      <a:pt x="261" y="43"/>
                    </a:lnTo>
                    <a:lnTo>
                      <a:pt x="253" y="44"/>
                    </a:lnTo>
                    <a:lnTo>
                      <a:pt x="244" y="45"/>
                    </a:lnTo>
                    <a:lnTo>
                      <a:pt x="237" y="46"/>
                    </a:lnTo>
                    <a:lnTo>
                      <a:pt x="229" y="47"/>
                    </a:lnTo>
                    <a:lnTo>
                      <a:pt x="222" y="47"/>
                    </a:lnTo>
                    <a:lnTo>
                      <a:pt x="214" y="47"/>
                    </a:lnTo>
                    <a:lnTo>
                      <a:pt x="213" y="50"/>
                    </a:lnTo>
                    <a:lnTo>
                      <a:pt x="212" y="52"/>
                    </a:lnTo>
                    <a:lnTo>
                      <a:pt x="210" y="56"/>
                    </a:lnTo>
                    <a:lnTo>
                      <a:pt x="206" y="58"/>
                    </a:lnTo>
                    <a:lnTo>
                      <a:pt x="204" y="61"/>
                    </a:lnTo>
                    <a:lnTo>
                      <a:pt x="202" y="63"/>
                    </a:lnTo>
                    <a:lnTo>
                      <a:pt x="200" y="67"/>
                    </a:lnTo>
                    <a:lnTo>
                      <a:pt x="200" y="69"/>
                    </a:lnTo>
                    <a:lnTo>
                      <a:pt x="196" y="69"/>
                    </a:lnTo>
                    <a:lnTo>
                      <a:pt x="192" y="69"/>
                    </a:lnTo>
                    <a:lnTo>
                      <a:pt x="188" y="69"/>
                    </a:lnTo>
                    <a:lnTo>
                      <a:pt x="182" y="69"/>
                    </a:lnTo>
                    <a:lnTo>
                      <a:pt x="177" y="69"/>
                    </a:lnTo>
                    <a:lnTo>
                      <a:pt x="173" y="68"/>
                    </a:lnTo>
                    <a:lnTo>
                      <a:pt x="169" y="66"/>
                    </a:lnTo>
                    <a:lnTo>
                      <a:pt x="168" y="63"/>
                    </a:lnTo>
                    <a:lnTo>
                      <a:pt x="167" y="63"/>
                    </a:lnTo>
                    <a:lnTo>
                      <a:pt x="166" y="62"/>
                    </a:lnTo>
                    <a:lnTo>
                      <a:pt x="164" y="61"/>
                    </a:lnTo>
                    <a:lnTo>
                      <a:pt x="163" y="59"/>
                    </a:lnTo>
                    <a:lnTo>
                      <a:pt x="161" y="57"/>
                    </a:lnTo>
                    <a:lnTo>
                      <a:pt x="159" y="56"/>
                    </a:lnTo>
                    <a:lnTo>
                      <a:pt x="158" y="54"/>
                    </a:lnTo>
                    <a:lnTo>
                      <a:pt x="157" y="52"/>
                    </a:lnTo>
                    <a:lnTo>
                      <a:pt x="157" y="51"/>
                    </a:lnTo>
                    <a:lnTo>
                      <a:pt x="157" y="50"/>
                    </a:lnTo>
                    <a:lnTo>
                      <a:pt x="155" y="49"/>
                    </a:lnTo>
                    <a:lnTo>
                      <a:pt x="154" y="48"/>
                    </a:lnTo>
                    <a:lnTo>
                      <a:pt x="152" y="47"/>
                    </a:lnTo>
                    <a:lnTo>
                      <a:pt x="151" y="46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4"/>
                    </a:lnTo>
                    <a:lnTo>
                      <a:pt x="146" y="42"/>
                    </a:lnTo>
                    <a:lnTo>
                      <a:pt x="141" y="40"/>
                    </a:lnTo>
                    <a:lnTo>
                      <a:pt x="141" y="39"/>
                    </a:lnTo>
                    <a:lnTo>
                      <a:pt x="141" y="38"/>
                    </a:lnTo>
                    <a:lnTo>
                      <a:pt x="140" y="37"/>
                    </a:lnTo>
                    <a:lnTo>
                      <a:pt x="139" y="36"/>
                    </a:lnTo>
                    <a:lnTo>
                      <a:pt x="138" y="35"/>
                    </a:lnTo>
                    <a:lnTo>
                      <a:pt x="137" y="34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2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29" y="38"/>
                    </a:lnTo>
                    <a:lnTo>
                      <a:pt x="122" y="40"/>
                    </a:lnTo>
                    <a:lnTo>
                      <a:pt x="114" y="42"/>
                    </a:lnTo>
                    <a:lnTo>
                      <a:pt x="105" y="45"/>
                    </a:lnTo>
                    <a:lnTo>
                      <a:pt x="96" y="47"/>
                    </a:lnTo>
                    <a:lnTo>
                      <a:pt x="89" y="50"/>
                    </a:lnTo>
                    <a:lnTo>
                      <a:pt x="83" y="52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7" y="56"/>
                    </a:lnTo>
                    <a:lnTo>
                      <a:pt x="77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70" y="62"/>
                    </a:lnTo>
                    <a:lnTo>
                      <a:pt x="69" y="62"/>
                    </a:lnTo>
                    <a:lnTo>
                      <a:pt x="67" y="63"/>
                    </a:lnTo>
                    <a:lnTo>
                      <a:pt x="67" y="66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1" y="70"/>
                    </a:lnTo>
                    <a:lnTo>
                      <a:pt x="61" y="71"/>
                    </a:lnTo>
                    <a:lnTo>
                      <a:pt x="60" y="73"/>
                    </a:lnTo>
                    <a:lnTo>
                      <a:pt x="58" y="74"/>
                    </a:lnTo>
                    <a:lnTo>
                      <a:pt x="57" y="74"/>
                    </a:lnTo>
                    <a:lnTo>
                      <a:pt x="57" y="75"/>
                    </a:lnTo>
                    <a:lnTo>
                      <a:pt x="56" y="75"/>
                    </a:lnTo>
                    <a:lnTo>
                      <a:pt x="55" y="75"/>
                    </a:lnTo>
                    <a:lnTo>
                      <a:pt x="54" y="76"/>
                    </a:lnTo>
                    <a:lnTo>
                      <a:pt x="53" y="76"/>
                    </a:lnTo>
                    <a:lnTo>
                      <a:pt x="53" y="79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7" y="84"/>
                    </a:lnTo>
                    <a:lnTo>
                      <a:pt x="47" y="85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8"/>
                    </a:lnTo>
                    <a:lnTo>
                      <a:pt x="43" y="91"/>
                    </a:lnTo>
                    <a:lnTo>
                      <a:pt x="42" y="92"/>
                    </a:lnTo>
                    <a:lnTo>
                      <a:pt x="41" y="94"/>
                    </a:lnTo>
                    <a:lnTo>
                      <a:pt x="40" y="95"/>
                    </a:lnTo>
                    <a:lnTo>
                      <a:pt x="38" y="96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6" y="100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1417637" y="2505075"/>
                <a:ext cx="258762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163" h="119" extrusionOk="0">
                    <a:moveTo>
                      <a:pt x="0" y="119"/>
                    </a:moveTo>
                    <a:lnTo>
                      <a:pt x="22" y="66"/>
                    </a:lnTo>
                    <a:lnTo>
                      <a:pt x="74" y="18"/>
                    </a:lnTo>
                    <a:lnTo>
                      <a:pt x="113" y="0"/>
                    </a:lnTo>
                    <a:lnTo>
                      <a:pt x="148" y="5"/>
                    </a:lnTo>
                    <a:lnTo>
                      <a:pt x="163" y="41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1" y="39"/>
                    </a:lnTo>
                    <a:lnTo>
                      <a:pt x="161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59" y="36"/>
                    </a:lnTo>
                    <a:lnTo>
                      <a:pt x="158" y="35"/>
                    </a:lnTo>
                    <a:lnTo>
                      <a:pt x="156" y="34"/>
                    </a:lnTo>
                    <a:lnTo>
                      <a:pt x="155" y="32"/>
                    </a:lnTo>
                    <a:lnTo>
                      <a:pt x="153" y="30"/>
                    </a:lnTo>
                    <a:lnTo>
                      <a:pt x="151" y="29"/>
                    </a:lnTo>
                    <a:lnTo>
                      <a:pt x="150" y="27"/>
                    </a:lnTo>
                    <a:lnTo>
                      <a:pt x="149" y="25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7" y="22"/>
                    </a:lnTo>
                    <a:lnTo>
                      <a:pt x="146" y="21"/>
                    </a:lnTo>
                    <a:lnTo>
                      <a:pt x="144" y="20"/>
                    </a:lnTo>
                    <a:lnTo>
                      <a:pt x="143" y="19"/>
                    </a:lnTo>
                    <a:lnTo>
                      <a:pt x="141" y="18"/>
                    </a:lnTo>
                    <a:lnTo>
                      <a:pt x="139" y="18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33" y="12"/>
                    </a:lnTo>
                    <a:lnTo>
                      <a:pt x="133" y="11"/>
                    </a:lnTo>
                    <a:lnTo>
                      <a:pt x="132" y="10"/>
                    </a:lnTo>
                    <a:lnTo>
                      <a:pt x="131" y="9"/>
                    </a:lnTo>
                    <a:lnTo>
                      <a:pt x="130" y="8"/>
                    </a:lnTo>
                    <a:lnTo>
                      <a:pt x="129" y="7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1" y="11"/>
                    </a:lnTo>
                    <a:lnTo>
                      <a:pt x="114" y="13"/>
                    </a:lnTo>
                    <a:lnTo>
                      <a:pt x="106" y="15"/>
                    </a:lnTo>
                    <a:lnTo>
                      <a:pt x="97" y="18"/>
                    </a:lnTo>
                    <a:lnTo>
                      <a:pt x="88" y="20"/>
                    </a:lnTo>
                    <a:lnTo>
                      <a:pt x="81" y="23"/>
                    </a:lnTo>
                    <a:lnTo>
                      <a:pt x="75" y="25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2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1" y="55"/>
                    </a:lnTo>
                    <a:lnTo>
                      <a:pt x="40" y="56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7" y="61"/>
                    </a:lnTo>
                    <a:lnTo>
                      <a:pt x="35" y="64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2" y="68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3" y="77"/>
                    </a:lnTo>
                    <a:lnTo>
                      <a:pt x="22" y="81"/>
                    </a:lnTo>
                    <a:lnTo>
                      <a:pt x="20" y="85"/>
                    </a:lnTo>
                    <a:lnTo>
                      <a:pt x="18" y="91"/>
                    </a:lnTo>
                    <a:lnTo>
                      <a:pt x="16" y="96"/>
                    </a:lnTo>
                    <a:lnTo>
                      <a:pt x="14" y="101"/>
                    </a:lnTo>
                    <a:lnTo>
                      <a:pt x="12" y="106"/>
                    </a:lnTo>
                    <a:lnTo>
                      <a:pt x="9" y="109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4"/>
                    </a:lnTo>
                    <a:lnTo>
                      <a:pt x="4" y="115"/>
                    </a:lnTo>
                    <a:lnTo>
                      <a:pt x="3" y="116"/>
                    </a:lnTo>
                    <a:lnTo>
                      <a:pt x="2" y="117"/>
                    </a:lnTo>
                    <a:lnTo>
                      <a:pt x="2" y="118"/>
                    </a:lnTo>
                    <a:lnTo>
                      <a:pt x="1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8" name="Shape 1208"/>
              <p:cNvSpPr/>
              <p:nvPr/>
            </p:nvSpPr>
            <p:spPr>
              <a:xfrm>
                <a:off x="1722436" y="2505075"/>
                <a:ext cx="304800" cy="196850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24" extrusionOk="0">
                    <a:moveTo>
                      <a:pt x="125" y="40"/>
                    </a:moveTo>
                    <a:lnTo>
                      <a:pt x="192" y="124"/>
                    </a:lnTo>
                    <a:lnTo>
                      <a:pt x="189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4" y="122"/>
                    </a:lnTo>
                    <a:lnTo>
                      <a:pt x="183" y="121"/>
                    </a:lnTo>
                    <a:lnTo>
                      <a:pt x="181" y="120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79" y="117"/>
                    </a:lnTo>
                    <a:lnTo>
                      <a:pt x="176" y="115"/>
                    </a:lnTo>
                    <a:lnTo>
                      <a:pt x="173" y="112"/>
                    </a:lnTo>
                    <a:lnTo>
                      <a:pt x="170" y="109"/>
                    </a:lnTo>
                    <a:lnTo>
                      <a:pt x="165" y="107"/>
                    </a:lnTo>
                    <a:lnTo>
                      <a:pt x="162" y="105"/>
                    </a:lnTo>
                    <a:lnTo>
                      <a:pt x="159" y="104"/>
                    </a:lnTo>
                    <a:lnTo>
                      <a:pt x="157" y="102"/>
                    </a:lnTo>
                    <a:lnTo>
                      <a:pt x="157" y="100"/>
                    </a:lnTo>
                    <a:lnTo>
                      <a:pt x="153" y="97"/>
                    </a:lnTo>
                    <a:lnTo>
                      <a:pt x="150" y="94"/>
                    </a:lnTo>
                    <a:lnTo>
                      <a:pt x="146" y="90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7"/>
                    </a:lnTo>
                    <a:lnTo>
                      <a:pt x="133" y="72"/>
                    </a:lnTo>
                    <a:lnTo>
                      <a:pt x="132" y="68"/>
                    </a:lnTo>
                    <a:lnTo>
                      <a:pt x="131" y="67"/>
                    </a:lnTo>
                    <a:lnTo>
                      <a:pt x="129" y="67"/>
                    </a:lnTo>
                    <a:lnTo>
                      <a:pt x="128" y="66"/>
                    </a:lnTo>
                    <a:lnTo>
                      <a:pt x="128" y="65"/>
                    </a:lnTo>
                    <a:lnTo>
                      <a:pt x="128" y="64"/>
                    </a:lnTo>
                    <a:lnTo>
                      <a:pt x="127" y="64"/>
                    </a:lnTo>
                    <a:lnTo>
                      <a:pt x="126" y="62"/>
                    </a:lnTo>
                    <a:lnTo>
                      <a:pt x="124" y="60"/>
                    </a:lnTo>
                    <a:lnTo>
                      <a:pt x="123" y="58"/>
                    </a:lnTo>
                    <a:lnTo>
                      <a:pt x="121" y="56"/>
                    </a:lnTo>
                    <a:lnTo>
                      <a:pt x="119" y="55"/>
                    </a:lnTo>
                    <a:lnTo>
                      <a:pt x="116" y="54"/>
                    </a:lnTo>
                    <a:lnTo>
                      <a:pt x="115" y="53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4" y="50"/>
                    </a:lnTo>
                    <a:lnTo>
                      <a:pt x="113" y="49"/>
                    </a:lnTo>
                    <a:lnTo>
                      <a:pt x="112" y="49"/>
                    </a:lnTo>
                    <a:lnTo>
                      <a:pt x="112" y="47"/>
                    </a:lnTo>
                    <a:lnTo>
                      <a:pt x="110" y="46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2"/>
                    </a:lnTo>
                    <a:lnTo>
                      <a:pt x="103" y="40"/>
                    </a:lnTo>
                    <a:lnTo>
                      <a:pt x="102" y="39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9" y="33"/>
                    </a:lnTo>
                    <a:lnTo>
                      <a:pt x="98" y="32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0"/>
                    </a:lnTo>
                    <a:lnTo>
                      <a:pt x="94" y="29"/>
                    </a:lnTo>
                    <a:lnTo>
                      <a:pt x="92" y="28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7" y="22"/>
                    </a:lnTo>
                    <a:lnTo>
                      <a:pt x="85" y="21"/>
                    </a:lnTo>
                    <a:lnTo>
                      <a:pt x="83" y="19"/>
                    </a:lnTo>
                    <a:lnTo>
                      <a:pt x="80" y="18"/>
                    </a:lnTo>
                    <a:lnTo>
                      <a:pt x="79" y="17"/>
                    </a:lnTo>
                    <a:lnTo>
                      <a:pt x="78" y="16"/>
                    </a:lnTo>
                    <a:lnTo>
                      <a:pt x="77" y="15"/>
                    </a:lnTo>
                    <a:lnTo>
                      <a:pt x="70" y="16"/>
                    </a:lnTo>
                    <a:lnTo>
                      <a:pt x="61" y="16"/>
                    </a:lnTo>
                    <a:lnTo>
                      <a:pt x="53" y="17"/>
                    </a:lnTo>
                    <a:lnTo>
                      <a:pt x="44" y="18"/>
                    </a:lnTo>
                    <a:lnTo>
                      <a:pt x="37" y="19"/>
                    </a:lnTo>
                    <a:lnTo>
                      <a:pt x="29" y="20"/>
                    </a:lnTo>
                    <a:lnTo>
                      <a:pt x="22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2" y="25"/>
                    </a:lnTo>
                    <a:lnTo>
                      <a:pt x="11" y="28"/>
                    </a:lnTo>
                    <a:lnTo>
                      <a:pt x="8" y="30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7" y="0"/>
                    </a:lnTo>
                    <a:lnTo>
                      <a:pt x="73" y="5"/>
                    </a:lnTo>
                    <a:lnTo>
                      <a:pt x="12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1098550" y="3001961"/>
                <a:ext cx="1168400" cy="546100"/>
              </a:xfrm>
              <a:custGeom>
                <a:avLst/>
                <a:gdLst/>
                <a:ahLst/>
                <a:cxnLst/>
                <a:rect l="0" t="0" r="0" b="0"/>
                <a:pathLst>
                  <a:path w="736" h="344" extrusionOk="0">
                    <a:moveTo>
                      <a:pt x="736" y="0"/>
                    </a:moveTo>
                    <a:lnTo>
                      <a:pt x="736" y="45"/>
                    </a:lnTo>
                    <a:lnTo>
                      <a:pt x="723" y="48"/>
                    </a:lnTo>
                    <a:lnTo>
                      <a:pt x="701" y="35"/>
                    </a:lnTo>
                    <a:lnTo>
                      <a:pt x="649" y="40"/>
                    </a:lnTo>
                    <a:lnTo>
                      <a:pt x="627" y="79"/>
                    </a:lnTo>
                    <a:lnTo>
                      <a:pt x="627" y="167"/>
                    </a:lnTo>
                    <a:lnTo>
                      <a:pt x="640" y="235"/>
                    </a:lnTo>
                    <a:lnTo>
                      <a:pt x="640" y="253"/>
                    </a:lnTo>
                    <a:lnTo>
                      <a:pt x="563" y="296"/>
                    </a:lnTo>
                    <a:lnTo>
                      <a:pt x="524" y="331"/>
                    </a:lnTo>
                    <a:lnTo>
                      <a:pt x="428" y="344"/>
                    </a:lnTo>
                    <a:lnTo>
                      <a:pt x="284" y="336"/>
                    </a:lnTo>
                    <a:lnTo>
                      <a:pt x="227" y="318"/>
                    </a:lnTo>
                    <a:lnTo>
                      <a:pt x="157" y="296"/>
                    </a:lnTo>
                    <a:lnTo>
                      <a:pt x="136" y="279"/>
                    </a:lnTo>
                    <a:lnTo>
                      <a:pt x="180" y="214"/>
                    </a:lnTo>
                    <a:lnTo>
                      <a:pt x="192" y="165"/>
                    </a:lnTo>
                    <a:lnTo>
                      <a:pt x="192" y="169"/>
                    </a:lnTo>
                    <a:lnTo>
                      <a:pt x="193" y="174"/>
                    </a:lnTo>
                    <a:lnTo>
                      <a:pt x="194" y="179"/>
                    </a:lnTo>
                    <a:lnTo>
                      <a:pt x="195" y="183"/>
                    </a:lnTo>
                    <a:lnTo>
                      <a:pt x="198" y="188"/>
                    </a:lnTo>
                    <a:lnTo>
                      <a:pt x="200" y="191"/>
                    </a:lnTo>
                    <a:lnTo>
                      <a:pt x="202" y="194"/>
                    </a:lnTo>
                    <a:lnTo>
                      <a:pt x="205" y="196"/>
                    </a:lnTo>
                    <a:lnTo>
                      <a:pt x="206" y="200"/>
                    </a:lnTo>
                    <a:lnTo>
                      <a:pt x="207" y="203"/>
                    </a:lnTo>
                    <a:lnTo>
                      <a:pt x="209" y="205"/>
                    </a:lnTo>
                    <a:lnTo>
                      <a:pt x="211" y="207"/>
                    </a:lnTo>
                    <a:lnTo>
                      <a:pt x="215" y="212"/>
                    </a:lnTo>
                    <a:lnTo>
                      <a:pt x="222" y="216"/>
                    </a:lnTo>
                    <a:lnTo>
                      <a:pt x="228" y="219"/>
                    </a:lnTo>
                    <a:lnTo>
                      <a:pt x="234" y="222"/>
                    </a:lnTo>
                    <a:lnTo>
                      <a:pt x="239" y="225"/>
                    </a:lnTo>
                    <a:lnTo>
                      <a:pt x="243" y="228"/>
                    </a:lnTo>
                    <a:lnTo>
                      <a:pt x="243" y="229"/>
                    </a:lnTo>
                    <a:lnTo>
                      <a:pt x="249" y="231"/>
                    </a:lnTo>
                    <a:lnTo>
                      <a:pt x="249" y="233"/>
                    </a:lnTo>
                    <a:lnTo>
                      <a:pt x="251" y="233"/>
                    </a:lnTo>
                    <a:lnTo>
                      <a:pt x="252" y="234"/>
                    </a:lnTo>
                    <a:lnTo>
                      <a:pt x="253" y="235"/>
                    </a:lnTo>
                    <a:lnTo>
                      <a:pt x="254" y="237"/>
                    </a:lnTo>
                    <a:lnTo>
                      <a:pt x="255" y="239"/>
                    </a:lnTo>
                    <a:lnTo>
                      <a:pt x="255" y="240"/>
                    </a:lnTo>
                    <a:lnTo>
                      <a:pt x="257" y="242"/>
                    </a:lnTo>
                    <a:lnTo>
                      <a:pt x="257" y="244"/>
                    </a:lnTo>
                    <a:lnTo>
                      <a:pt x="262" y="250"/>
                    </a:lnTo>
                    <a:lnTo>
                      <a:pt x="262" y="253"/>
                    </a:lnTo>
                    <a:lnTo>
                      <a:pt x="263" y="258"/>
                    </a:lnTo>
                    <a:lnTo>
                      <a:pt x="264" y="263"/>
                    </a:lnTo>
                    <a:lnTo>
                      <a:pt x="265" y="267"/>
                    </a:lnTo>
                    <a:lnTo>
                      <a:pt x="267" y="270"/>
                    </a:lnTo>
                    <a:lnTo>
                      <a:pt x="271" y="275"/>
                    </a:lnTo>
                    <a:lnTo>
                      <a:pt x="273" y="278"/>
                    </a:lnTo>
                    <a:lnTo>
                      <a:pt x="276" y="280"/>
                    </a:lnTo>
                    <a:lnTo>
                      <a:pt x="276" y="281"/>
                    </a:lnTo>
                    <a:lnTo>
                      <a:pt x="277" y="283"/>
                    </a:lnTo>
                    <a:lnTo>
                      <a:pt x="277" y="285"/>
                    </a:lnTo>
                    <a:lnTo>
                      <a:pt x="278" y="286"/>
                    </a:lnTo>
                    <a:lnTo>
                      <a:pt x="279" y="287"/>
                    </a:lnTo>
                    <a:lnTo>
                      <a:pt x="280" y="288"/>
                    </a:lnTo>
                    <a:lnTo>
                      <a:pt x="283" y="289"/>
                    </a:lnTo>
                    <a:lnTo>
                      <a:pt x="284" y="289"/>
                    </a:lnTo>
                    <a:lnTo>
                      <a:pt x="284" y="290"/>
                    </a:lnTo>
                    <a:lnTo>
                      <a:pt x="284" y="291"/>
                    </a:lnTo>
                    <a:lnTo>
                      <a:pt x="285" y="291"/>
                    </a:lnTo>
                    <a:lnTo>
                      <a:pt x="285" y="292"/>
                    </a:lnTo>
                    <a:lnTo>
                      <a:pt x="286" y="292"/>
                    </a:lnTo>
                    <a:lnTo>
                      <a:pt x="288" y="293"/>
                    </a:lnTo>
                    <a:lnTo>
                      <a:pt x="291" y="295"/>
                    </a:lnTo>
                    <a:lnTo>
                      <a:pt x="296" y="298"/>
                    </a:lnTo>
                    <a:lnTo>
                      <a:pt x="300" y="301"/>
                    </a:lnTo>
                    <a:lnTo>
                      <a:pt x="306" y="303"/>
                    </a:lnTo>
                    <a:lnTo>
                      <a:pt x="309" y="306"/>
                    </a:lnTo>
                    <a:lnTo>
                      <a:pt x="312" y="308"/>
                    </a:lnTo>
                    <a:lnTo>
                      <a:pt x="314" y="311"/>
                    </a:lnTo>
                    <a:lnTo>
                      <a:pt x="327" y="311"/>
                    </a:lnTo>
                    <a:lnTo>
                      <a:pt x="343" y="311"/>
                    </a:lnTo>
                    <a:lnTo>
                      <a:pt x="358" y="311"/>
                    </a:lnTo>
                    <a:lnTo>
                      <a:pt x="374" y="311"/>
                    </a:lnTo>
                    <a:lnTo>
                      <a:pt x="391" y="312"/>
                    </a:lnTo>
                    <a:lnTo>
                      <a:pt x="406" y="313"/>
                    </a:lnTo>
                    <a:lnTo>
                      <a:pt x="421" y="314"/>
                    </a:lnTo>
                    <a:lnTo>
                      <a:pt x="434" y="316"/>
                    </a:lnTo>
                    <a:lnTo>
                      <a:pt x="439" y="317"/>
                    </a:lnTo>
                    <a:lnTo>
                      <a:pt x="443" y="318"/>
                    </a:lnTo>
                    <a:lnTo>
                      <a:pt x="448" y="318"/>
                    </a:lnTo>
                    <a:lnTo>
                      <a:pt x="455" y="319"/>
                    </a:lnTo>
                    <a:lnTo>
                      <a:pt x="460" y="319"/>
                    </a:lnTo>
                    <a:lnTo>
                      <a:pt x="465" y="318"/>
                    </a:lnTo>
                    <a:lnTo>
                      <a:pt x="469" y="318"/>
                    </a:lnTo>
                    <a:lnTo>
                      <a:pt x="472" y="316"/>
                    </a:lnTo>
                    <a:lnTo>
                      <a:pt x="476" y="316"/>
                    </a:lnTo>
                    <a:lnTo>
                      <a:pt x="480" y="315"/>
                    </a:lnTo>
                    <a:lnTo>
                      <a:pt x="483" y="315"/>
                    </a:lnTo>
                    <a:lnTo>
                      <a:pt x="488" y="314"/>
                    </a:lnTo>
                    <a:lnTo>
                      <a:pt x="492" y="313"/>
                    </a:lnTo>
                    <a:lnTo>
                      <a:pt x="495" y="312"/>
                    </a:lnTo>
                    <a:lnTo>
                      <a:pt x="500" y="311"/>
                    </a:lnTo>
                    <a:lnTo>
                      <a:pt x="503" y="311"/>
                    </a:lnTo>
                    <a:lnTo>
                      <a:pt x="503" y="310"/>
                    </a:lnTo>
                    <a:lnTo>
                      <a:pt x="504" y="308"/>
                    </a:lnTo>
                    <a:lnTo>
                      <a:pt x="506" y="306"/>
                    </a:lnTo>
                    <a:lnTo>
                      <a:pt x="507" y="305"/>
                    </a:lnTo>
                    <a:lnTo>
                      <a:pt x="509" y="304"/>
                    </a:lnTo>
                    <a:lnTo>
                      <a:pt x="512" y="303"/>
                    </a:lnTo>
                    <a:lnTo>
                      <a:pt x="513" y="303"/>
                    </a:lnTo>
                    <a:lnTo>
                      <a:pt x="514" y="302"/>
                    </a:lnTo>
                    <a:lnTo>
                      <a:pt x="515" y="299"/>
                    </a:lnTo>
                    <a:lnTo>
                      <a:pt x="516" y="292"/>
                    </a:lnTo>
                    <a:lnTo>
                      <a:pt x="518" y="285"/>
                    </a:lnTo>
                    <a:lnTo>
                      <a:pt x="519" y="277"/>
                    </a:lnTo>
                    <a:lnTo>
                      <a:pt x="521" y="269"/>
                    </a:lnTo>
                    <a:lnTo>
                      <a:pt x="524" y="263"/>
                    </a:lnTo>
                    <a:lnTo>
                      <a:pt x="525" y="261"/>
                    </a:lnTo>
                    <a:lnTo>
                      <a:pt x="527" y="258"/>
                    </a:lnTo>
                    <a:lnTo>
                      <a:pt x="528" y="257"/>
                    </a:lnTo>
                    <a:lnTo>
                      <a:pt x="530" y="256"/>
                    </a:lnTo>
                    <a:lnTo>
                      <a:pt x="530" y="255"/>
                    </a:lnTo>
                    <a:lnTo>
                      <a:pt x="531" y="255"/>
                    </a:lnTo>
                    <a:lnTo>
                      <a:pt x="531" y="254"/>
                    </a:lnTo>
                    <a:lnTo>
                      <a:pt x="532" y="254"/>
                    </a:lnTo>
                    <a:lnTo>
                      <a:pt x="532" y="253"/>
                    </a:lnTo>
                    <a:lnTo>
                      <a:pt x="533" y="253"/>
                    </a:lnTo>
                    <a:lnTo>
                      <a:pt x="534" y="253"/>
                    </a:lnTo>
                    <a:lnTo>
                      <a:pt x="536" y="252"/>
                    </a:lnTo>
                    <a:lnTo>
                      <a:pt x="538" y="252"/>
                    </a:lnTo>
                    <a:lnTo>
                      <a:pt x="539" y="252"/>
                    </a:lnTo>
                    <a:lnTo>
                      <a:pt x="540" y="252"/>
                    </a:lnTo>
                    <a:lnTo>
                      <a:pt x="541" y="251"/>
                    </a:lnTo>
                    <a:lnTo>
                      <a:pt x="543" y="251"/>
                    </a:lnTo>
                    <a:lnTo>
                      <a:pt x="544" y="251"/>
                    </a:lnTo>
                    <a:lnTo>
                      <a:pt x="546" y="251"/>
                    </a:lnTo>
                    <a:lnTo>
                      <a:pt x="551" y="251"/>
                    </a:lnTo>
                    <a:lnTo>
                      <a:pt x="556" y="251"/>
                    </a:lnTo>
                    <a:lnTo>
                      <a:pt x="562" y="251"/>
                    </a:lnTo>
                    <a:lnTo>
                      <a:pt x="566" y="251"/>
                    </a:lnTo>
                    <a:lnTo>
                      <a:pt x="570" y="251"/>
                    </a:lnTo>
                    <a:lnTo>
                      <a:pt x="574" y="251"/>
                    </a:lnTo>
                    <a:lnTo>
                      <a:pt x="574" y="250"/>
                    </a:lnTo>
                    <a:lnTo>
                      <a:pt x="576" y="250"/>
                    </a:lnTo>
                    <a:lnTo>
                      <a:pt x="577" y="247"/>
                    </a:lnTo>
                    <a:lnTo>
                      <a:pt x="579" y="246"/>
                    </a:lnTo>
                    <a:lnTo>
                      <a:pt x="581" y="245"/>
                    </a:lnTo>
                    <a:lnTo>
                      <a:pt x="584" y="244"/>
                    </a:lnTo>
                    <a:lnTo>
                      <a:pt x="586" y="244"/>
                    </a:lnTo>
                    <a:lnTo>
                      <a:pt x="587" y="244"/>
                    </a:lnTo>
                    <a:lnTo>
                      <a:pt x="587" y="243"/>
                    </a:lnTo>
                    <a:lnTo>
                      <a:pt x="588" y="242"/>
                    </a:lnTo>
                    <a:lnTo>
                      <a:pt x="589" y="241"/>
                    </a:lnTo>
                    <a:lnTo>
                      <a:pt x="589" y="240"/>
                    </a:lnTo>
                    <a:lnTo>
                      <a:pt x="590" y="239"/>
                    </a:lnTo>
                    <a:lnTo>
                      <a:pt x="591" y="239"/>
                    </a:lnTo>
                    <a:lnTo>
                      <a:pt x="591" y="238"/>
                    </a:lnTo>
                    <a:lnTo>
                      <a:pt x="592" y="238"/>
                    </a:lnTo>
                    <a:lnTo>
                      <a:pt x="593" y="237"/>
                    </a:lnTo>
                    <a:lnTo>
                      <a:pt x="593" y="235"/>
                    </a:lnTo>
                    <a:lnTo>
                      <a:pt x="593" y="234"/>
                    </a:lnTo>
                    <a:lnTo>
                      <a:pt x="594" y="234"/>
                    </a:lnTo>
                    <a:lnTo>
                      <a:pt x="596" y="233"/>
                    </a:lnTo>
                    <a:lnTo>
                      <a:pt x="597" y="233"/>
                    </a:lnTo>
                    <a:lnTo>
                      <a:pt x="598" y="232"/>
                    </a:lnTo>
                    <a:lnTo>
                      <a:pt x="598" y="231"/>
                    </a:lnTo>
                    <a:lnTo>
                      <a:pt x="599" y="230"/>
                    </a:lnTo>
                    <a:lnTo>
                      <a:pt x="600" y="230"/>
                    </a:lnTo>
                    <a:lnTo>
                      <a:pt x="601" y="229"/>
                    </a:lnTo>
                    <a:lnTo>
                      <a:pt x="601" y="228"/>
                    </a:lnTo>
                    <a:lnTo>
                      <a:pt x="601" y="226"/>
                    </a:lnTo>
                    <a:lnTo>
                      <a:pt x="604" y="223"/>
                    </a:lnTo>
                    <a:lnTo>
                      <a:pt x="608" y="219"/>
                    </a:lnTo>
                    <a:lnTo>
                      <a:pt x="610" y="214"/>
                    </a:lnTo>
                    <a:lnTo>
                      <a:pt x="611" y="208"/>
                    </a:lnTo>
                    <a:lnTo>
                      <a:pt x="612" y="202"/>
                    </a:lnTo>
                    <a:lnTo>
                      <a:pt x="612" y="190"/>
                    </a:lnTo>
                    <a:lnTo>
                      <a:pt x="612" y="177"/>
                    </a:lnTo>
                    <a:lnTo>
                      <a:pt x="612" y="162"/>
                    </a:lnTo>
                    <a:lnTo>
                      <a:pt x="612" y="149"/>
                    </a:lnTo>
                    <a:lnTo>
                      <a:pt x="613" y="137"/>
                    </a:lnTo>
                    <a:lnTo>
                      <a:pt x="615" y="125"/>
                    </a:lnTo>
                    <a:lnTo>
                      <a:pt x="617" y="118"/>
                    </a:lnTo>
                    <a:lnTo>
                      <a:pt x="617" y="110"/>
                    </a:lnTo>
                    <a:lnTo>
                      <a:pt x="617" y="101"/>
                    </a:lnTo>
                    <a:lnTo>
                      <a:pt x="616" y="93"/>
                    </a:lnTo>
                    <a:lnTo>
                      <a:pt x="615" y="84"/>
                    </a:lnTo>
                    <a:lnTo>
                      <a:pt x="615" y="75"/>
                    </a:lnTo>
                    <a:lnTo>
                      <a:pt x="615" y="68"/>
                    </a:lnTo>
                    <a:lnTo>
                      <a:pt x="617" y="61"/>
                    </a:lnTo>
                    <a:lnTo>
                      <a:pt x="618" y="58"/>
                    </a:lnTo>
                    <a:lnTo>
                      <a:pt x="622" y="54"/>
                    </a:lnTo>
                    <a:lnTo>
                      <a:pt x="625" y="49"/>
                    </a:lnTo>
                    <a:lnTo>
                      <a:pt x="628" y="45"/>
                    </a:lnTo>
                    <a:lnTo>
                      <a:pt x="633" y="40"/>
                    </a:lnTo>
                    <a:lnTo>
                      <a:pt x="636" y="36"/>
                    </a:lnTo>
                    <a:lnTo>
                      <a:pt x="638" y="33"/>
                    </a:lnTo>
                    <a:lnTo>
                      <a:pt x="639" y="30"/>
                    </a:lnTo>
                    <a:lnTo>
                      <a:pt x="641" y="30"/>
                    </a:lnTo>
                    <a:lnTo>
                      <a:pt x="643" y="31"/>
                    </a:lnTo>
                    <a:lnTo>
                      <a:pt x="646" y="31"/>
                    </a:lnTo>
                    <a:lnTo>
                      <a:pt x="648" y="31"/>
                    </a:lnTo>
                    <a:lnTo>
                      <a:pt x="650" y="31"/>
                    </a:lnTo>
                    <a:lnTo>
                      <a:pt x="652" y="32"/>
                    </a:lnTo>
                    <a:lnTo>
                      <a:pt x="654" y="32"/>
                    </a:lnTo>
                    <a:lnTo>
                      <a:pt x="657" y="32"/>
                    </a:lnTo>
                    <a:lnTo>
                      <a:pt x="658" y="30"/>
                    </a:lnTo>
                    <a:lnTo>
                      <a:pt x="659" y="28"/>
                    </a:lnTo>
                    <a:lnTo>
                      <a:pt x="662" y="27"/>
                    </a:lnTo>
                    <a:lnTo>
                      <a:pt x="665" y="25"/>
                    </a:lnTo>
                    <a:lnTo>
                      <a:pt x="673" y="23"/>
                    </a:lnTo>
                    <a:lnTo>
                      <a:pt x="683" y="20"/>
                    </a:lnTo>
                    <a:lnTo>
                      <a:pt x="693" y="19"/>
                    </a:lnTo>
                    <a:lnTo>
                      <a:pt x="701" y="16"/>
                    </a:lnTo>
                    <a:lnTo>
                      <a:pt x="709" y="15"/>
                    </a:lnTo>
                    <a:lnTo>
                      <a:pt x="713" y="15"/>
                    </a:lnTo>
                    <a:lnTo>
                      <a:pt x="713" y="16"/>
                    </a:lnTo>
                    <a:lnTo>
                      <a:pt x="714" y="16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7" y="19"/>
                    </a:lnTo>
                    <a:lnTo>
                      <a:pt x="718" y="19"/>
                    </a:lnTo>
                    <a:lnTo>
                      <a:pt x="719" y="19"/>
                    </a:lnTo>
                    <a:lnTo>
                      <a:pt x="720" y="19"/>
                    </a:lnTo>
                    <a:lnTo>
                      <a:pt x="720" y="18"/>
                    </a:lnTo>
                    <a:lnTo>
                      <a:pt x="721" y="18"/>
                    </a:lnTo>
                    <a:lnTo>
                      <a:pt x="722" y="16"/>
                    </a:lnTo>
                    <a:lnTo>
                      <a:pt x="723" y="15"/>
                    </a:lnTo>
                    <a:lnTo>
                      <a:pt x="724" y="15"/>
                    </a:lnTo>
                    <a:lnTo>
                      <a:pt x="726" y="15"/>
                    </a:lnTo>
                    <a:lnTo>
                      <a:pt x="727" y="13"/>
                    </a:lnTo>
                    <a:lnTo>
                      <a:pt x="727" y="12"/>
                    </a:lnTo>
                    <a:lnTo>
                      <a:pt x="729" y="11"/>
                    </a:lnTo>
                    <a:lnTo>
                      <a:pt x="730" y="9"/>
                    </a:lnTo>
                    <a:lnTo>
                      <a:pt x="731" y="7"/>
                    </a:lnTo>
                    <a:lnTo>
                      <a:pt x="732" y="6"/>
                    </a:lnTo>
                    <a:lnTo>
                      <a:pt x="733" y="3"/>
                    </a:lnTo>
                    <a:lnTo>
                      <a:pt x="735" y="2"/>
                    </a:lnTo>
                    <a:lnTo>
                      <a:pt x="736" y="0"/>
                    </a:lnTo>
                    <a:close/>
                    <a:moveTo>
                      <a:pt x="183" y="105"/>
                    </a:moveTo>
                    <a:lnTo>
                      <a:pt x="162" y="93"/>
                    </a:lnTo>
                    <a:lnTo>
                      <a:pt x="140" y="96"/>
                    </a:lnTo>
                    <a:lnTo>
                      <a:pt x="136" y="100"/>
                    </a:lnTo>
                    <a:lnTo>
                      <a:pt x="122" y="71"/>
                    </a:lnTo>
                    <a:lnTo>
                      <a:pt x="89" y="54"/>
                    </a:lnTo>
                    <a:lnTo>
                      <a:pt x="67" y="65"/>
                    </a:lnTo>
                    <a:lnTo>
                      <a:pt x="22" y="35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5" y="16"/>
                    </a:lnTo>
                    <a:lnTo>
                      <a:pt x="16" y="21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30" y="32"/>
                    </a:lnTo>
                    <a:lnTo>
                      <a:pt x="40" y="35"/>
                    </a:lnTo>
                    <a:lnTo>
                      <a:pt x="49" y="36"/>
                    </a:lnTo>
                    <a:lnTo>
                      <a:pt x="60" y="37"/>
                    </a:lnTo>
                    <a:lnTo>
                      <a:pt x="70" y="37"/>
                    </a:lnTo>
                    <a:lnTo>
                      <a:pt x="77" y="37"/>
                    </a:lnTo>
                    <a:lnTo>
                      <a:pt x="80" y="39"/>
                    </a:lnTo>
                    <a:lnTo>
                      <a:pt x="84" y="40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3" y="48"/>
                    </a:lnTo>
                    <a:lnTo>
                      <a:pt x="109" y="50"/>
                    </a:lnTo>
                    <a:lnTo>
                      <a:pt x="114" y="51"/>
                    </a:lnTo>
                    <a:lnTo>
                      <a:pt x="117" y="51"/>
                    </a:lnTo>
                    <a:lnTo>
                      <a:pt x="117" y="54"/>
                    </a:lnTo>
                    <a:lnTo>
                      <a:pt x="118" y="55"/>
                    </a:lnTo>
                    <a:lnTo>
                      <a:pt x="119" y="56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4" y="60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7" y="63"/>
                    </a:lnTo>
                    <a:lnTo>
                      <a:pt x="127" y="64"/>
                    </a:lnTo>
                    <a:lnTo>
                      <a:pt x="128" y="67"/>
                    </a:lnTo>
                    <a:lnTo>
                      <a:pt x="130" y="68"/>
                    </a:lnTo>
                    <a:lnTo>
                      <a:pt x="131" y="69"/>
                    </a:lnTo>
                    <a:lnTo>
                      <a:pt x="132" y="71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3" y="75"/>
                    </a:lnTo>
                    <a:lnTo>
                      <a:pt x="157" y="81"/>
                    </a:lnTo>
                    <a:lnTo>
                      <a:pt x="157" y="83"/>
                    </a:lnTo>
                    <a:lnTo>
                      <a:pt x="161" y="83"/>
                    </a:lnTo>
                    <a:lnTo>
                      <a:pt x="164" y="85"/>
                    </a:lnTo>
                    <a:lnTo>
                      <a:pt x="167" y="88"/>
                    </a:lnTo>
                    <a:lnTo>
                      <a:pt x="170" y="91"/>
                    </a:lnTo>
                    <a:lnTo>
                      <a:pt x="174" y="94"/>
                    </a:lnTo>
                    <a:lnTo>
                      <a:pt x="176" y="96"/>
                    </a:lnTo>
                    <a:lnTo>
                      <a:pt x="179" y="99"/>
                    </a:lnTo>
                    <a:lnTo>
                      <a:pt x="181" y="101"/>
                    </a:lnTo>
                    <a:lnTo>
                      <a:pt x="183" y="105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1527175" y="3149600"/>
                <a:ext cx="495300" cy="119061"/>
              </a:xfrm>
              <a:custGeom>
                <a:avLst/>
                <a:gdLst/>
                <a:ahLst/>
                <a:cxnLst/>
                <a:rect l="0" t="0" r="0" b="0"/>
                <a:pathLst>
                  <a:path w="312" h="75" extrusionOk="0">
                    <a:moveTo>
                      <a:pt x="19" y="43"/>
                    </a:moveTo>
                    <a:lnTo>
                      <a:pt x="16" y="43"/>
                    </a:lnTo>
                    <a:lnTo>
                      <a:pt x="13" y="42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4" y="25"/>
                    </a:lnTo>
                    <a:lnTo>
                      <a:pt x="10" y="22"/>
                    </a:lnTo>
                    <a:lnTo>
                      <a:pt x="16" y="18"/>
                    </a:lnTo>
                    <a:lnTo>
                      <a:pt x="24" y="16"/>
                    </a:lnTo>
                    <a:lnTo>
                      <a:pt x="38" y="14"/>
                    </a:lnTo>
                    <a:lnTo>
                      <a:pt x="53" y="12"/>
                    </a:lnTo>
                    <a:lnTo>
                      <a:pt x="69" y="12"/>
                    </a:lnTo>
                    <a:lnTo>
                      <a:pt x="85" y="11"/>
                    </a:lnTo>
                    <a:lnTo>
                      <a:pt x="99" y="8"/>
                    </a:lnTo>
                    <a:lnTo>
                      <a:pt x="112" y="6"/>
                    </a:lnTo>
                    <a:lnTo>
                      <a:pt x="121" y="3"/>
                    </a:lnTo>
                    <a:lnTo>
                      <a:pt x="129" y="2"/>
                    </a:lnTo>
                    <a:lnTo>
                      <a:pt x="138" y="1"/>
                    </a:lnTo>
                    <a:lnTo>
                      <a:pt x="148" y="0"/>
                    </a:lnTo>
                    <a:lnTo>
                      <a:pt x="167" y="0"/>
                    </a:lnTo>
                    <a:lnTo>
                      <a:pt x="187" y="1"/>
                    </a:lnTo>
                    <a:lnTo>
                      <a:pt x="207" y="2"/>
                    </a:lnTo>
                    <a:lnTo>
                      <a:pt x="225" y="4"/>
                    </a:lnTo>
                    <a:lnTo>
                      <a:pt x="245" y="5"/>
                    </a:lnTo>
                    <a:lnTo>
                      <a:pt x="262" y="6"/>
                    </a:lnTo>
                    <a:lnTo>
                      <a:pt x="266" y="8"/>
                    </a:lnTo>
                    <a:lnTo>
                      <a:pt x="269" y="11"/>
                    </a:lnTo>
                    <a:lnTo>
                      <a:pt x="272" y="14"/>
                    </a:lnTo>
                    <a:lnTo>
                      <a:pt x="276" y="17"/>
                    </a:lnTo>
                    <a:lnTo>
                      <a:pt x="280" y="19"/>
                    </a:lnTo>
                    <a:lnTo>
                      <a:pt x="282" y="22"/>
                    </a:lnTo>
                    <a:lnTo>
                      <a:pt x="284" y="23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5" y="27"/>
                    </a:lnTo>
                    <a:lnTo>
                      <a:pt x="285" y="28"/>
                    </a:lnTo>
                    <a:lnTo>
                      <a:pt x="286" y="28"/>
                    </a:lnTo>
                    <a:lnTo>
                      <a:pt x="286" y="29"/>
                    </a:lnTo>
                    <a:lnTo>
                      <a:pt x="287" y="30"/>
                    </a:lnTo>
                    <a:lnTo>
                      <a:pt x="287" y="31"/>
                    </a:lnTo>
                    <a:lnTo>
                      <a:pt x="288" y="31"/>
                    </a:lnTo>
                    <a:lnTo>
                      <a:pt x="290" y="32"/>
                    </a:lnTo>
                    <a:lnTo>
                      <a:pt x="291" y="34"/>
                    </a:lnTo>
                    <a:lnTo>
                      <a:pt x="292" y="35"/>
                    </a:lnTo>
                    <a:lnTo>
                      <a:pt x="293" y="36"/>
                    </a:lnTo>
                    <a:lnTo>
                      <a:pt x="293" y="37"/>
                    </a:lnTo>
                    <a:lnTo>
                      <a:pt x="294" y="37"/>
                    </a:lnTo>
                    <a:lnTo>
                      <a:pt x="295" y="37"/>
                    </a:lnTo>
                    <a:lnTo>
                      <a:pt x="295" y="38"/>
                    </a:lnTo>
                    <a:lnTo>
                      <a:pt x="296" y="38"/>
                    </a:lnTo>
                    <a:lnTo>
                      <a:pt x="297" y="38"/>
                    </a:lnTo>
                    <a:lnTo>
                      <a:pt x="298" y="38"/>
                    </a:lnTo>
                    <a:lnTo>
                      <a:pt x="298" y="42"/>
                    </a:lnTo>
                    <a:lnTo>
                      <a:pt x="300" y="42"/>
                    </a:lnTo>
                    <a:lnTo>
                      <a:pt x="300" y="45"/>
                    </a:lnTo>
                    <a:lnTo>
                      <a:pt x="306" y="51"/>
                    </a:lnTo>
                    <a:lnTo>
                      <a:pt x="306" y="53"/>
                    </a:lnTo>
                    <a:lnTo>
                      <a:pt x="306" y="54"/>
                    </a:lnTo>
                    <a:lnTo>
                      <a:pt x="307" y="56"/>
                    </a:lnTo>
                    <a:lnTo>
                      <a:pt x="308" y="57"/>
                    </a:lnTo>
                    <a:lnTo>
                      <a:pt x="309" y="60"/>
                    </a:lnTo>
                    <a:lnTo>
                      <a:pt x="310" y="61"/>
                    </a:lnTo>
                    <a:lnTo>
                      <a:pt x="311" y="62"/>
                    </a:lnTo>
                    <a:lnTo>
                      <a:pt x="312" y="62"/>
                    </a:lnTo>
                    <a:lnTo>
                      <a:pt x="312" y="69"/>
                    </a:lnTo>
                    <a:lnTo>
                      <a:pt x="311" y="69"/>
                    </a:lnTo>
                    <a:lnTo>
                      <a:pt x="310" y="71"/>
                    </a:lnTo>
                    <a:lnTo>
                      <a:pt x="309" y="72"/>
                    </a:lnTo>
                    <a:lnTo>
                      <a:pt x="308" y="72"/>
                    </a:lnTo>
                    <a:lnTo>
                      <a:pt x="308" y="73"/>
                    </a:lnTo>
                    <a:lnTo>
                      <a:pt x="307" y="74"/>
                    </a:lnTo>
                    <a:lnTo>
                      <a:pt x="307" y="75"/>
                    </a:lnTo>
                    <a:lnTo>
                      <a:pt x="291" y="75"/>
                    </a:lnTo>
                    <a:lnTo>
                      <a:pt x="291" y="74"/>
                    </a:lnTo>
                    <a:lnTo>
                      <a:pt x="290" y="73"/>
                    </a:lnTo>
                    <a:lnTo>
                      <a:pt x="288" y="72"/>
                    </a:lnTo>
                    <a:lnTo>
                      <a:pt x="287" y="72"/>
                    </a:lnTo>
                    <a:lnTo>
                      <a:pt x="286" y="71"/>
                    </a:lnTo>
                    <a:lnTo>
                      <a:pt x="285" y="71"/>
                    </a:lnTo>
                    <a:lnTo>
                      <a:pt x="284" y="69"/>
                    </a:lnTo>
                    <a:lnTo>
                      <a:pt x="284" y="68"/>
                    </a:lnTo>
                    <a:lnTo>
                      <a:pt x="282" y="66"/>
                    </a:lnTo>
                    <a:lnTo>
                      <a:pt x="281" y="65"/>
                    </a:lnTo>
                    <a:lnTo>
                      <a:pt x="280" y="65"/>
                    </a:lnTo>
                    <a:lnTo>
                      <a:pt x="278" y="64"/>
                    </a:lnTo>
                    <a:lnTo>
                      <a:pt x="276" y="64"/>
                    </a:lnTo>
                    <a:lnTo>
                      <a:pt x="275" y="61"/>
                    </a:lnTo>
                    <a:lnTo>
                      <a:pt x="273" y="57"/>
                    </a:lnTo>
                    <a:lnTo>
                      <a:pt x="270" y="54"/>
                    </a:lnTo>
                    <a:lnTo>
                      <a:pt x="266" y="52"/>
                    </a:lnTo>
                    <a:lnTo>
                      <a:pt x="261" y="49"/>
                    </a:lnTo>
                    <a:lnTo>
                      <a:pt x="258" y="45"/>
                    </a:lnTo>
                    <a:lnTo>
                      <a:pt x="256" y="42"/>
                    </a:lnTo>
                    <a:lnTo>
                      <a:pt x="255" y="38"/>
                    </a:lnTo>
                    <a:lnTo>
                      <a:pt x="254" y="37"/>
                    </a:lnTo>
                    <a:lnTo>
                      <a:pt x="251" y="36"/>
                    </a:lnTo>
                    <a:lnTo>
                      <a:pt x="250" y="35"/>
                    </a:lnTo>
                    <a:lnTo>
                      <a:pt x="248" y="32"/>
                    </a:lnTo>
                    <a:lnTo>
                      <a:pt x="247" y="31"/>
                    </a:lnTo>
                    <a:lnTo>
                      <a:pt x="245" y="30"/>
                    </a:lnTo>
                    <a:lnTo>
                      <a:pt x="244" y="29"/>
                    </a:lnTo>
                    <a:lnTo>
                      <a:pt x="242" y="28"/>
                    </a:lnTo>
                    <a:lnTo>
                      <a:pt x="233" y="28"/>
                    </a:lnTo>
                    <a:lnTo>
                      <a:pt x="227" y="26"/>
                    </a:lnTo>
                    <a:lnTo>
                      <a:pt x="219" y="24"/>
                    </a:lnTo>
                    <a:lnTo>
                      <a:pt x="208" y="24"/>
                    </a:lnTo>
                    <a:lnTo>
                      <a:pt x="195" y="24"/>
                    </a:lnTo>
                    <a:lnTo>
                      <a:pt x="182" y="25"/>
                    </a:lnTo>
                    <a:lnTo>
                      <a:pt x="170" y="26"/>
                    </a:lnTo>
                    <a:lnTo>
                      <a:pt x="160" y="27"/>
                    </a:lnTo>
                    <a:lnTo>
                      <a:pt x="153" y="28"/>
                    </a:lnTo>
                    <a:lnTo>
                      <a:pt x="146" y="28"/>
                    </a:lnTo>
                    <a:lnTo>
                      <a:pt x="146" y="29"/>
                    </a:lnTo>
                    <a:lnTo>
                      <a:pt x="143" y="30"/>
                    </a:lnTo>
                    <a:lnTo>
                      <a:pt x="140" y="30"/>
                    </a:lnTo>
                    <a:lnTo>
                      <a:pt x="137" y="31"/>
                    </a:lnTo>
                    <a:lnTo>
                      <a:pt x="133" y="31"/>
                    </a:lnTo>
                    <a:lnTo>
                      <a:pt x="128" y="32"/>
                    </a:lnTo>
                    <a:lnTo>
                      <a:pt x="124" y="32"/>
                    </a:lnTo>
                    <a:lnTo>
                      <a:pt x="121" y="32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80" y="43"/>
                    </a:lnTo>
                    <a:lnTo>
                      <a:pt x="78" y="44"/>
                    </a:lnTo>
                    <a:lnTo>
                      <a:pt x="73" y="44"/>
                    </a:lnTo>
                    <a:lnTo>
                      <a:pt x="65" y="45"/>
                    </a:lnTo>
                    <a:lnTo>
                      <a:pt x="56" y="47"/>
                    </a:lnTo>
                    <a:lnTo>
                      <a:pt x="48" y="48"/>
                    </a:lnTo>
                    <a:lnTo>
                      <a:pt x="41" y="48"/>
                    </a:lnTo>
                    <a:lnTo>
                      <a:pt x="36" y="47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28" y="44"/>
                    </a:lnTo>
                    <a:lnTo>
                      <a:pt x="25" y="44"/>
                    </a:lnTo>
                    <a:lnTo>
                      <a:pt x="22" y="43"/>
                    </a:lnTo>
                    <a:lnTo>
                      <a:pt x="20" y="43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1" name="Shape 1211"/>
              <p:cNvSpPr/>
              <p:nvPr/>
            </p:nvSpPr>
            <p:spPr>
              <a:xfrm>
                <a:off x="1565275" y="3170236"/>
                <a:ext cx="436562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275" h="62" extrusionOk="0">
                    <a:moveTo>
                      <a:pt x="260" y="30"/>
                    </a:moveTo>
                    <a:lnTo>
                      <a:pt x="275" y="62"/>
                    </a:lnTo>
                    <a:lnTo>
                      <a:pt x="267" y="62"/>
                    </a:lnTo>
                    <a:lnTo>
                      <a:pt x="267" y="61"/>
                    </a:lnTo>
                    <a:lnTo>
                      <a:pt x="266" y="60"/>
                    </a:lnTo>
                    <a:lnTo>
                      <a:pt x="264" y="59"/>
                    </a:lnTo>
                    <a:lnTo>
                      <a:pt x="263" y="59"/>
                    </a:lnTo>
                    <a:lnTo>
                      <a:pt x="262" y="58"/>
                    </a:lnTo>
                    <a:lnTo>
                      <a:pt x="261" y="58"/>
                    </a:lnTo>
                    <a:lnTo>
                      <a:pt x="260" y="56"/>
                    </a:lnTo>
                    <a:lnTo>
                      <a:pt x="260" y="55"/>
                    </a:lnTo>
                    <a:lnTo>
                      <a:pt x="258" y="53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1" y="48"/>
                    </a:lnTo>
                    <a:lnTo>
                      <a:pt x="249" y="44"/>
                    </a:lnTo>
                    <a:lnTo>
                      <a:pt x="246" y="41"/>
                    </a:lnTo>
                    <a:lnTo>
                      <a:pt x="242" y="39"/>
                    </a:lnTo>
                    <a:lnTo>
                      <a:pt x="237" y="36"/>
                    </a:lnTo>
                    <a:lnTo>
                      <a:pt x="234" y="32"/>
                    </a:lnTo>
                    <a:lnTo>
                      <a:pt x="232" y="29"/>
                    </a:lnTo>
                    <a:lnTo>
                      <a:pt x="231" y="25"/>
                    </a:lnTo>
                    <a:lnTo>
                      <a:pt x="230" y="24"/>
                    </a:lnTo>
                    <a:lnTo>
                      <a:pt x="227" y="23"/>
                    </a:lnTo>
                    <a:lnTo>
                      <a:pt x="226" y="22"/>
                    </a:lnTo>
                    <a:lnTo>
                      <a:pt x="224" y="19"/>
                    </a:lnTo>
                    <a:lnTo>
                      <a:pt x="223" y="18"/>
                    </a:lnTo>
                    <a:lnTo>
                      <a:pt x="221" y="17"/>
                    </a:lnTo>
                    <a:lnTo>
                      <a:pt x="220" y="16"/>
                    </a:lnTo>
                    <a:lnTo>
                      <a:pt x="218" y="15"/>
                    </a:lnTo>
                    <a:lnTo>
                      <a:pt x="209" y="15"/>
                    </a:lnTo>
                    <a:lnTo>
                      <a:pt x="203" y="13"/>
                    </a:lnTo>
                    <a:lnTo>
                      <a:pt x="195" y="11"/>
                    </a:lnTo>
                    <a:lnTo>
                      <a:pt x="184" y="11"/>
                    </a:lnTo>
                    <a:lnTo>
                      <a:pt x="171" y="11"/>
                    </a:lnTo>
                    <a:lnTo>
                      <a:pt x="158" y="12"/>
                    </a:lnTo>
                    <a:lnTo>
                      <a:pt x="146" y="13"/>
                    </a:lnTo>
                    <a:lnTo>
                      <a:pt x="136" y="14"/>
                    </a:lnTo>
                    <a:lnTo>
                      <a:pt x="129" y="15"/>
                    </a:lnTo>
                    <a:lnTo>
                      <a:pt x="122" y="15"/>
                    </a:lnTo>
                    <a:lnTo>
                      <a:pt x="122" y="16"/>
                    </a:lnTo>
                    <a:lnTo>
                      <a:pt x="119" y="17"/>
                    </a:lnTo>
                    <a:lnTo>
                      <a:pt x="116" y="17"/>
                    </a:lnTo>
                    <a:lnTo>
                      <a:pt x="113" y="18"/>
                    </a:lnTo>
                    <a:lnTo>
                      <a:pt x="109" y="18"/>
                    </a:lnTo>
                    <a:lnTo>
                      <a:pt x="104" y="19"/>
                    </a:lnTo>
                    <a:lnTo>
                      <a:pt x="100" y="19"/>
                    </a:lnTo>
                    <a:lnTo>
                      <a:pt x="97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3" y="22"/>
                    </a:lnTo>
                    <a:lnTo>
                      <a:pt x="92" y="23"/>
                    </a:lnTo>
                    <a:lnTo>
                      <a:pt x="90" y="24"/>
                    </a:lnTo>
                    <a:lnTo>
                      <a:pt x="89" y="24"/>
                    </a:lnTo>
                    <a:lnTo>
                      <a:pt x="87" y="25"/>
                    </a:lnTo>
                    <a:lnTo>
                      <a:pt x="86" y="25"/>
                    </a:lnTo>
                    <a:lnTo>
                      <a:pt x="56" y="30"/>
                    </a:lnTo>
                    <a:lnTo>
                      <a:pt x="54" y="31"/>
                    </a:lnTo>
                    <a:lnTo>
                      <a:pt x="49" y="31"/>
                    </a:lnTo>
                    <a:lnTo>
                      <a:pt x="41" y="32"/>
                    </a:lnTo>
                    <a:lnTo>
                      <a:pt x="32" y="34"/>
                    </a:lnTo>
                    <a:lnTo>
                      <a:pt x="24" y="35"/>
                    </a:lnTo>
                    <a:lnTo>
                      <a:pt x="17" y="35"/>
                    </a:lnTo>
                    <a:lnTo>
                      <a:pt x="12" y="34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77" y="21"/>
                    </a:lnTo>
                    <a:lnTo>
                      <a:pt x="129" y="3"/>
                    </a:lnTo>
                    <a:lnTo>
                      <a:pt x="160" y="0"/>
                    </a:lnTo>
                    <a:lnTo>
                      <a:pt x="230" y="9"/>
                    </a:lnTo>
                    <a:lnTo>
                      <a:pt x="26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1595437" y="3255961"/>
                <a:ext cx="327025" cy="100012"/>
              </a:xfrm>
              <a:custGeom>
                <a:avLst/>
                <a:gdLst/>
                <a:ahLst/>
                <a:cxnLst/>
                <a:rect l="0" t="0" r="0" b="0"/>
                <a:pathLst>
                  <a:path w="206" h="63" extrusionOk="0">
                    <a:moveTo>
                      <a:pt x="37" y="36"/>
                    </a:moveTo>
                    <a:lnTo>
                      <a:pt x="35" y="36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5" y="38"/>
                    </a:lnTo>
                    <a:lnTo>
                      <a:pt x="21" y="40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5" y="26"/>
                    </a:lnTo>
                    <a:lnTo>
                      <a:pt x="9" y="22"/>
                    </a:lnTo>
                    <a:lnTo>
                      <a:pt x="13" y="18"/>
                    </a:lnTo>
                    <a:lnTo>
                      <a:pt x="18" y="16"/>
                    </a:lnTo>
                    <a:lnTo>
                      <a:pt x="23" y="14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34" y="9"/>
                    </a:lnTo>
                    <a:lnTo>
                      <a:pt x="41" y="8"/>
                    </a:lnTo>
                    <a:lnTo>
                      <a:pt x="47" y="7"/>
                    </a:lnTo>
                    <a:lnTo>
                      <a:pt x="53" y="6"/>
                    </a:lnTo>
                    <a:lnTo>
                      <a:pt x="58" y="5"/>
                    </a:lnTo>
                    <a:lnTo>
                      <a:pt x="61" y="4"/>
                    </a:lnTo>
                    <a:lnTo>
                      <a:pt x="72" y="1"/>
                    </a:lnTo>
                    <a:lnTo>
                      <a:pt x="85" y="0"/>
                    </a:lnTo>
                    <a:lnTo>
                      <a:pt x="99" y="0"/>
                    </a:lnTo>
                    <a:lnTo>
                      <a:pt x="114" y="0"/>
                    </a:lnTo>
                    <a:lnTo>
                      <a:pt x="128" y="1"/>
                    </a:lnTo>
                    <a:lnTo>
                      <a:pt x="142" y="2"/>
                    </a:lnTo>
                    <a:lnTo>
                      <a:pt x="154" y="4"/>
                    </a:lnTo>
                    <a:lnTo>
                      <a:pt x="165" y="4"/>
                    </a:lnTo>
                    <a:lnTo>
                      <a:pt x="165" y="6"/>
                    </a:lnTo>
                    <a:lnTo>
                      <a:pt x="167" y="7"/>
                    </a:lnTo>
                    <a:lnTo>
                      <a:pt x="169" y="9"/>
                    </a:lnTo>
                    <a:lnTo>
                      <a:pt x="171" y="11"/>
                    </a:lnTo>
                    <a:lnTo>
                      <a:pt x="175" y="13"/>
                    </a:lnTo>
                    <a:lnTo>
                      <a:pt x="177" y="16"/>
                    </a:lnTo>
                    <a:lnTo>
                      <a:pt x="179" y="17"/>
                    </a:lnTo>
                    <a:lnTo>
                      <a:pt x="179" y="19"/>
                    </a:lnTo>
                    <a:lnTo>
                      <a:pt x="181" y="19"/>
                    </a:lnTo>
                    <a:lnTo>
                      <a:pt x="182" y="19"/>
                    </a:lnTo>
                    <a:lnTo>
                      <a:pt x="183" y="19"/>
                    </a:lnTo>
                    <a:lnTo>
                      <a:pt x="184" y="20"/>
                    </a:lnTo>
                    <a:lnTo>
                      <a:pt x="186" y="21"/>
                    </a:lnTo>
                    <a:lnTo>
                      <a:pt x="187" y="22"/>
                    </a:lnTo>
                    <a:lnTo>
                      <a:pt x="187" y="23"/>
                    </a:lnTo>
                    <a:lnTo>
                      <a:pt x="188" y="24"/>
                    </a:lnTo>
                    <a:lnTo>
                      <a:pt x="188" y="25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6" y="30"/>
                    </a:lnTo>
                    <a:lnTo>
                      <a:pt x="199" y="33"/>
                    </a:lnTo>
                    <a:lnTo>
                      <a:pt x="201" y="35"/>
                    </a:lnTo>
                    <a:lnTo>
                      <a:pt x="203" y="38"/>
                    </a:lnTo>
                    <a:lnTo>
                      <a:pt x="205" y="41"/>
                    </a:lnTo>
                    <a:lnTo>
                      <a:pt x="206" y="42"/>
                    </a:lnTo>
                    <a:lnTo>
                      <a:pt x="206" y="44"/>
                    </a:lnTo>
                    <a:lnTo>
                      <a:pt x="206" y="46"/>
                    </a:lnTo>
                    <a:lnTo>
                      <a:pt x="206" y="48"/>
                    </a:lnTo>
                    <a:lnTo>
                      <a:pt x="205" y="50"/>
                    </a:lnTo>
                    <a:lnTo>
                      <a:pt x="205" y="52"/>
                    </a:lnTo>
                    <a:lnTo>
                      <a:pt x="205" y="54"/>
                    </a:lnTo>
                    <a:lnTo>
                      <a:pt x="204" y="55"/>
                    </a:lnTo>
                    <a:lnTo>
                      <a:pt x="204" y="57"/>
                    </a:lnTo>
                    <a:lnTo>
                      <a:pt x="195" y="63"/>
                    </a:lnTo>
                    <a:lnTo>
                      <a:pt x="179" y="63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74" y="59"/>
                    </a:lnTo>
                    <a:lnTo>
                      <a:pt x="170" y="57"/>
                    </a:lnTo>
                    <a:lnTo>
                      <a:pt x="166" y="55"/>
                    </a:lnTo>
                    <a:lnTo>
                      <a:pt x="162" y="52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8"/>
                    </a:lnTo>
                    <a:lnTo>
                      <a:pt x="145" y="47"/>
                    </a:lnTo>
                    <a:lnTo>
                      <a:pt x="143" y="44"/>
                    </a:lnTo>
                    <a:lnTo>
                      <a:pt x="140" y="44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1"/>
                    </a:lnTo>
                    <a:lnTo>
                      <a:pt x="131" y="38"/>
                    </a:lnTo>
                    <a:lnTo>
                      <a:pt x="128" y="37"/>
                    </a:lnTo>
                    <a:lnTo>
                      <a:pt x="126" y="37"/>
                    </a:lnTo>
                    <a:lnTo>
                      <a:pt x="123" y="36"/>
                    </a:lnTo>
                    <a:lnTo>
                      <a:pt x="122" y="35"/>
                    </a:lnTo>
                    <a:lnTo>
                      <a:pt x="122" y="34"/>
                    </a:lnTo>
                    <a:lnTo>
                      <a:pt x="120" y="34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7" y="32"/>
                    </a:lnTo>
                    <a:lnTo>
                      <a:pt x="116" y="32"/>
                    </a:lnTo>
                    <a:lnTo>
                      <a:pt x="116" y="31"/>
                    </a:lnTo>
                    <a:lnTo>
                      <a:pt x="110" y="31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92" y="30"/>
                    </a:lnTo>
                    <a:lnTo>
                      <a:pt x="82" y="30"/>
                    </a:lnTo>
                    <a:lnTo>
                      <a:pt x="71" y="31"/>
                    </a:lnTo>
                    <a:lnTo>
                      <a:pt x="61" y="32"/>
                    </a:lnTo>
                    <a:lnTo>
                      <a:pt x="54" y="33"/>
                    </a:lnTo>
                    <a:lnTo>
                      <a:pt x="50" y="33"/>
                    </a:lnTo>
                    <a:lnTo>
                      <a:pt x="49" y="34"/>
                    </a:lnTo>
                    <a:lnTo>
                      <a:pt x="48" y="34"/>
                    </a:lnTo>
                    <a:lnTo>
                      <a:pt x="46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1600200" y="3286125"/>
                <a:ext cx="296862" cy="69850"/>
              </a:xfrm>
              <a:custGeom>
                <a:avLst/>
                <a:gdLst/>
                <a:ahLst/>
                <a:cxnLst/>
                <a:rect l="0" t="0" r="0" b="0"/>
                <a:pathLst>
                  <a:path w="187" h="44" extrusionOk="0">
                    <a:moveTo>
                      <a:pt x="180" y="35"/>
                    </a:moveTo>
                    <a:lnTo>
                      <a:pt x="187" y="44"/>
                    </a:lnTo>
                    <a:lnTo>
                      <a:pt x="176" y="44"/>
                    </a:lnTo>
                    <a:lnTo>
                      <a:pt x="176" y="43"/>
                    </a:lnTo>
                    <a:lnTo>
                      <a:pt x="173" y="43"/>
                    </a:lnTo>
                    <a:lnTo>
                      <a:pt x="171" y="40"/>
                    </a:lnTo>
                    <a:lnTo>
                      <a:pt x="167" y="38"/>
                    </a:lnTo>
                    <a:lnTo>
                      <a:pt x="163" y="36"/>
                    </a:lnTo>
                    <a:lnTo>
                      <a:pt x="159" y="33"/>
                    </a:lnTo>
                    <a:lnTo>
                      <a:pt x="154" y="31"/>
                    </a:lnTo>
                    <a:lnTo>
                      <a:pt x="149" y="29"/>
                    </a:lnTo>
                    <a:lnTo>
                      <a:pt x="145" y="29"/>
                    </a:lnTo>
                    <a:lnTo>
                      <a:pt x="142" y="28"/>
                    </a:lnTo>
                    <a:lnTo>
                      <a:pt x="140" y="25"/>
                    </a:lnTo>
                    <a:lnTo>
                      <a:pt x="137" y="25"/>
                    </a:lnTo>
                    <a:lnTo>
                      <a:pt x="135" y="24"/>
                    </a:lnTo>
                    <a:lnTo>
                      <a:pt x="132" y="23"/>
                    </a:lnTo>
                    <a:lnTo>
                      <a:pt x="130" y="22"/>
                    </a:lnTo>
                    <a:lnTo>
                      <a:pt x="128" y="19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0" y="17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6" y="14"/>
                    </a:lnTo>
                    <a:lnTo>
                      <a:pt x="115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3" y="12"/>
                    </a:lnTo>
                    <a:lnTo>
                      <a:pt x="107" y="12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2" y="11"/>
                    </a:lnTo>
                    <a:lnTo>
                      <a:pt x="100" y="11"/>
                    </a:lnTo>
                    <a:lnTo>
                      <a:pt x="96" y="11"/>
                    </a:lnTo>
                    <a:lnTo>
                      <a:pt x="93" y="11"/>
                    </a:lnTo>
                    <a:lnTo>
                      <a:pt x="90" y="11"/>
                    </a:lnTo>
                    <a:lnTo>
                      <a:pt x="85" y="9"/>
                    </a:lnTo>
                    <a:lnTo>
                      <a:pt x="75" y="12"/>
                    </a:lnTo>
                    <a:lnTo>
                      <a:pt x="70" y="12"/>
                    </a:lnTo>
                    <a:lnTo>
                      <a:pt x="66" y="12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6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6" y="18"/>
                    </a:lnTo>
                    <a:lnTo>
                      <a:pt x="22" y="19"/>
                    </a:lnTo>
                    <a:lnTo>
                      <a:pt x="18" y="21"/>
                    </a:lnTo>
                    <a:lnTo>
                      <a:pt x="16" y="23"/>
                    </a:lnTo>
                    <a:lnTo>
                      <a:pt x="14" y="24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4" y="13"/>
                    </a:lnTo>
                    <a:lnTo>
                      <a:pt x="81" y="0"/>
                    </a:lnTo>
                    <a:lnTo>
                      <a:pt x="150" y="13"/>
                    </a:lnTo>
                    <a:lnTo>
                      <a:pt x="18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4" name="Shape 1214"/>
              <p:cNvSpPr/>
              <p:nvPr/>
            </p:nvSpPr>
            <p:spPr>
              <a:xfrm>
                <a:off x="844550" y="3503612"/>
                <a:ext cx="639762" cy="454025"/>
              </a:xfrm>
              <a:custGeom>
                <a:avLst/>
                <a:gdLst/>
                <a:ahLst/>
                <a:cxnLst/>
                <a:rect l="0" t="0" r="0" b="0"/>
                <a:pathLst>
                  <a:path w="403" h="286" extrusionOk="0">
                    <a:moveTo>
                      <a:pt x="403" y="95"/>
                    </a:moveTo>
                    <a:lnTo>
                      <a:pt x="400" y="116"/>
                    </a:lnTo>
                    <a:lnTo>
                      <a:pt x="330" y="206"/>
                    </a:lnTo>
                    <a:lnTo>
                      <a:pt x="304" y="286"/>
                    </a:lnTo>
                    <a:lnTo>
                      <a:pt x="265" y="286"/>
                    </a:lnTo>
                    <a:lnTo>
                      <a:pt x="230" y="267"/>
                    </a:lnTo>
                    <a:lnTo>
                      <a:pt x="234" y="267"/>
                    </a:lnTo>
                    <a:lnTo>
                      <a:pt x="249" y="229"/>
                    </a:lnTo>
                    <a:lnTo>
                      <a:pt x="252" y="229"/>
                    </a:lnTo>
                    <a:lnTo>
                      <a:pt x="261" y="220"/>
                    </a:lnTo>
                    <a:lnTo>
                      <a:pt x="252" y="181"/>
                    </a:lnTo>
                    <a:lnTo>
                      <a:pt x="239" y="159"/>
                    </a:lnTo>
                    <a:lnTo>
                      <a:pt x="64" y="72"/>
                    </a:lnTo>
                    <a:lnTo>
                      <a:pt x="18" y="28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8" y="9"/>
                    </a:lnTo>
                    <a:lnTo>
                      <a:pt x="45" y="12"/>
                    </a:lnTo>
                    <a:lnTo>
                      <a:pt x="51" y="15"/>
                    </a:lnTo>
                    <a:lnTo>
                      <a:pt x="58" y="19"/>
                    </a:lnTo>
                    <a:lnTo>
                      <a:pt x="66" y="22"/>
                    </a:lnTo>
                    <a:lnTo>
                      <a:pt x="72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3" y="22"/>
                    </a:lnTo>
                    <a:lnTo>
                      <a:pt x="85" y="20"/>
                    </a:lnTo>
                    <a:lnTo>
                      <a:pt x="87" y="19"/>
                    </a:lnTo>
                    <a:lnTo>
                      <a:pt x="89" y="18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7" y="22"/>
                    </a:lnTo>
                    <a:lnTo>
                      <a:pt x="103" y="26"/>
                    </a:lnTo>
                    <a:lnTo>
                      <a:pt x="110" y="31"/>
                    </a:lnTo>
                    <a:lnTo>
                      <a:pt x="119" y="34"/>
                    </a:lnTo>
                    <a:lnTo>
                      <a:pt x="128" y="36"/>
                    </a:lnTo>
                    <a:lnTo>
                      <a:pt x="137" y="38"/>
                    </a:lnTo>
                    <a:lnTo>
                      <a:pt x="145" y="39"/>
                    </a:lnTo>
                    <a:lnTo>
                      <a:pt x="152" y="39"/>
                    </a:lnTo>
                    <a:lnTo>
                      <a:pt x="153" y="38"/>
                    </a:lnTo>
                    <a:lnTo>
                      <a:pt x="153" y="37"/>
                    </a:lnTo>
                    <a:lnTo>
                      <a:pt x="154" y="37"/>
                    </a:lnTo>
                    <a:lnTo>
                      <a:pt x="155" y="36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61" y="33"/>
                    </a:lnTo>
                    <a:lnTo>
                      <a:pt x="161" y="31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31"/>
                    </a:lnTo>
                    <a:lnTo>
                      <a:pt x="168" y="33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75" y="36"/>
                    </a:lnTo>
                    <a:lnTo>
                      <a:pt x="176" y="37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84" y="42"/>
                    </a:lnTo>
                    <a:lnTo>
                      <a:pt x="191" y="43"/>
                    </a:lnTo>
                    <a:lnTo>
                      <a:pt x="197" y="44"/>
                    </a:lnTo>
                    <a:lnTo>
                      <a:pt x="204" y="45"/>
                    </a:lnTo>
                    <a:lnTo>
                      <a:pt x="210" y="46"/>
                    </a:lnTo>
                    <a:lnTo>
                      <a:pt x="218" y="47"/>
                    </a:lnTo>
                    <a:lnTo>
                      <a:pt x="225" y="48"/>
                    </a:lnTo>
                    <a:lnTo>
                      <a:pt x="231" y="48"/>
                    </a:lnTo>
                    <a:lnTo>
                      <a:pt x="233" y="52"/>
                    </a:lnTo>
                    <a:lnTo>
                      <a:pt x="236" y="52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7" y="56"/>
                    </a:lnTo>
                    <a:lnTo>
                      <a:pt x="238" y="57"/>
                    </a:lnTo>
                    <a:lnTo>
                      <a:pt x="239" y="58"/>
                    </a:lnTo>
                    <a:lnTo>
                      <a:pt x="240" y="59"/>
                    </a:lnTo>
                    <a:lnTo>
                      <a:pt x="241" y="59"/>
                    </a:lnTo>
                    <a:lnTo>
                      <a:pt x="243" y="60"/>
                    </a:lnTo>
                    <a:lnTo>
                      <a:pt x="243" y="64"/>
                    </a:lnTo>
                    <a:lnTo>
                      <a:pt x="245" y="68"/>
                    </a:lnTo>
                    <a:lnTo>
                      <a:pt x="248" y="71"/>
                    </a:lnTo>
                    <a:lnTo>
                      <a:pt x="251" y="74"/>
                    </a:lnTo>
                    <a:lnTo>
                      <a:pt x="258" y="79"/>
                    </a:lnTo>
                    <a:lnTo>
                      <a:pt x="267" y="82"/>
                    </a:lnTo>
                    <a:lnTo>
                      <a:pt x="277" y="85"/>
                    </a:lnTo>
                    <a:lnTo>
                      <a:pt x="286" y="88"/>
                    </a:lnTo>
                    <a:lnTo>
                      <a:pt x="290" y="89"/>
                    </a:lnTo>
                    <a:lnTo>
                      <a:pt x="293" y="92"/>
                    </a:lnTo>
                    <a:lnTo>
                      <a:pt x="296" y="94"/>
                    </a:lnTo>
                    <a:lnTo>
                      <a:pt x="298" y="96"/>
                    </a:lnTo>
                    <a:lnTo>
                      <a:pt x="304" y="96"/>
                    </a:lnTo>
                    <a:lnTo>
                      <a:pt x="304" y="98"/>
                    </a:lnTo>
                    <a:lnTo>
                      <a:pt x="306" y="98"/>
                    </a:lnTo>
                    <a:lnTo>
                      <a:pt x="309" y="98"/>
                    </a:lnTo>
                    <a:lnTo>
                      <a:pt x="309" y="100"/>
                    </a:lnTo>
                    <a:lnTo>
                      <a:pt x="316" y="103"/>
                    </a:lnTo>
                    <a:lnTo>
                      <a:pt x="327" y="105"/>
                    </a:lnTo>
                    <a:lnTo>
                      <a:pt x="340" y="106"/>
                    </a:lnTo>
                    <a:lnTo>
                      <a:pt x="355" y="106"/>
                    </a:lnTo>
                    <a:lnTo>
                      <a:pt x="371" y="106"/>
                    </a:lnTo>
                    <a:lnTo>
                      <a:pt x="385" y="104"/>
                    </a:lnTo>
                    <a:lnTo>
                      <a:pt x="391" y="103"/>
                    </a:lnTo>
                    <a:lnTo>
                      <a:pt x="397" y="100"/>
                    </a:lnTo>
                    <a:lnTo>
                      <a:pt x="401" y="98"/>
                    </a:lnTo>
                    <a:lnTo>
                      <a:pt x="403" y="95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2079625" y="3460750"/>
                <a:ext cx="382586" cy="331787"/>
              </a:xfrm>
              <a:custGeom>
                <a:avLst/>
                <a:gdLst/>
                <a:ahLst/>
                <a:cxnLst/>
                <a:rect l="0" t="0" r="0" b="0"/>
                <a:pathLst>
                  <a:path w="241" h="209" extrusionOk="0">
                    <a:moveTo>
                      <a:pt x="241" y="17"/>
                    </a:moveTo>
                    <a:lnTo>
                      <a:pt x="240" y="21"/>
                    </a:lnTo>
                    <a:lnTo>
                      <a:pt x="157" y="99"/>
                    </a:lnTo>
                    <a:lnTo>
                      <a:pt x="101" y="130"/>
                    </a:lnTo>
                    <a:lnTo>
                      <a:pt x="75" y="164"/>
                    </a:lnTo>
                    <a:lnTo>
                      <a:pt x="83" y="177"/>
                    </a:lnTo>
                    <a:lnTo>
                      <a:pt x="94" y="177"/>
                    </a:lnTo>
                    <a:lnTo>
                      <a:pt x="94" y="181"/>
                    </a:lnTo>
                    <a:lnTo>
                      <a:pt x="93" y="184"/>
                    </a:lnTo>
                    <a:lnTo>
                      <a:pt x="93" y="187"/>
                    </a:lnTo>
                    <a:lnTo>
                      <a:pt x="93" y="191"/>
                    </a:lnTo>
                    <a:lnTo>
                      <a:pt x="92" y="194"/>
                    </a:lnTo>
                    <a:lnTo>
                      <a:pt x="92" y="196"/>
                    </a:lnTo>
                    <a:lnTo>
                      <a:pt x="92" y="199"/>
                    </a:lnTo>
                    <a:lnTo>
                      <a:pt x="92" y="203"/>
                    </a:lnTo>
                    <a:lnTo>
                      <a:pt x="90" y="205"/>
                    </a:lnTo>
                    <a:lnTo>
                      <a:pt x="88" y="205"/>
                    </a:lnTo>
                    <a:lnTo>
                      <a:pt x="88" y="207"/>
                    </a:lnTo>
                    <a:lnTo>
                      <a:pt x="85" y="209"/>
                    </a:lnTo>
                    <a:lnTo>
                      <a:pt x="78" y="209"/>
                    </a:lnTo>
                    <a:lnTo>
                      <a:pt x="76" y="207"/>
                    </a:lnTo>
                    <a:lnTo>
                      <a:pt x="76" y="204"/>
                    </a:lnTo>
                    <a:lnTo>
                      <a:pt x="75" y="199"/>
                    </a:lnTo>
                    <a:lnTo>
                      <a:pt x="72" y="195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6" y="182"/>
                    </a:lnTo>
                    <a:lnTo>
                      <a:pt x="65" y="177"/>
                    </a:lnTo>
                    <a:lnTo>
                      <a:pt x="65" y="173"/>
                    </a:lnTo>
                    <a:lnTo>
                      <a:pt x="63" y="171"/>
                    </a:lnTo>
                    <a:lnTo>
                      <a:pt x="60" y="169"/>
                    </a:lnTo>
                    <a:lnTo>
                      <a:pt x="58" y="167"/>
                    </a:lnTo>
                    <a:lnTo>
                      <a:pt x="56" y="164"/>
                    </a:lnTo>
                    <a:lnTo>
                      <a:pt x="54" y="162"/>
                    </a:lnTo>
                    <a:lnTo>
                      <a:pt x="53" y="160"/>
                    </a:lnTo>
                    <a:lnTo>
                      <a:pt x="52" y="157"/>
                    </a:lnTo>
                    <a:lnTo>
                      <a:pt x="51" y="155"/>
                    </a:lnTo>
                    <a:lnTo>
                      <a:pt x="47" y="155"/>
                    </a:lnTo>
                    <a:lnTo>
                      <a:pt x="45" y="152"/>
                    </a:lnTo>
                    <a:lnTo>
                      <a:pt x="43" y="150"/>
                    </a:lnTo>
                    <a:lnTo>
                      <a:pt x="41" y="148"/>
                    </a:lnTo>
                    <a:lnTo>
                      <a:pt x="39" y="146"/>
                    </a:lnTo>
                    <a:lnTo>
                      <a:pt x="36" y="144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4" y="135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9" y="131"/>
                    </a:lnTo>
                    <a:lnTo>
                      <a:pt x="18" y="130"/>
                    </a:lnTo>
                    <a:lnTo>
                      <a:pt x="18" y="128"/>
                    </a:lnTo>
                    <a:lnTo>
                      <a:pt x="18" y="127"/>
                    </a:lnTo>
                    <a:lnTo>
                      <a:pt x="17" y="127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6" y="125"/>
                    </a:lnTo>
                    <a:lnTo>
                      <a:pt x="15" y="124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9" y="118"/>
                    </a:lnTo>
                    <a:lnTo>
                      <a:pt x="8" y="116"/>
                    </a:lnTo>
                    <a:lnTo>
                      <a:pt x="7" y="115"/>
                    </a:lnTo>
                    <a:lnTo>
                      <a:pt x="6" y="115"/>
                    </a:lnTo>
                    <a:lnTo>
                      <a:pt x="4" y="114"/>
                    </a:lnTo>
                    <a:lnTo>
                      <a:pt x="3" y="113"/>
                    </a:lnTo>
                    <a:lnTo>
                      <a:pt x="1" y="112"/>
                    </a:lnTo>
                    <a:lnTo>
                      <a:pt x="0" y="112"/>
                    </a:lnTo>
                    <a:lnTo>
                      <a:pt x="1" y="107"/>
                    </a:lnTo>
                    <a:lnTo>
                      <a:pt x="3" y="101"/>
                    </a:lnTo>
                    <a:lnTo>
                      <a:pt x="5" y="97"/>
                    </a:lnTo>
                    <a:lnTo>
                      <a:pt x="8" y="91"/>
                    </a:lnTo>
                    <a:lnTo>
                      <a:pt x="10" y="87"/>
                    </a:lnTo>
                    <a:lnTo>
                      <a:pt x="12" y="82"/>
                    </a:lnTo>
                    <a:lnTo>
                      <a:pt x="13" y="77"/>
                    </a:lnTo>
                    <a:lnTo>
                      <a:pt x="15" y="73"/>
                    </a:lnTo>
                    <a:lnTo>
                      <a:pt x="16" y="73"/>
                    </a:lnTo>
                    <a:lnTo>
                      <a:pt x="17" y="72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7" y="63"/>
                    </a:lnTo>
                    <a:lnTo>
                      <a:pt x="30" y="61"/>
                    </a:lnTo>
                    <a:lnTo>
                      <a:pt x="34" y="58"/>
                    </a:lnTo>
                    <a:lnTo>
                      <a:pt x="39" y="54"/>
                    </a:lnTo>
                    <a:lnTo>
                      <a:pt x="43" y="51"/>
                    </a:lnTo>
                    <a:lnTo>
                      <a:pt x="45" y="48"/>
                    </a:lnTo>
                    <a:lnTo>
                      <a:pt x="47" y="45"/>
                    </a:lnTo>
                    <a:lnTo>
                      <a:pt x="48" y="43"/>
                    </a:lnTo>
                    <a:lnTo>
                      <a:pt x="51" y="42"/>
                    </a:lnTo>
                    <a:lnTo>
                      <a:pt x="53" y="41"/>
                    </a:lnTo>
                    <a:lnTo>
                      <a:pt x="55" y="38"/>
                    </a:lnTo>
                    <a:lnTo>
                      <a:pt x="56" y="36"/>
                    </a:lnTo>
                    <a:lnTo>
                      <a:pt x="58" y="33"/>
                    </a:lnTo>
                    <a:lnTo>
                      <a:pt x="59" y="30"/>
                    </a:lnTo>
                    <a:lnTo>
                      <a:pt x="60" y="28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3" y="23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5" y="14"/>
                    </a:lnTo>
                    <a:lnTo>
                      <a:pt x="82" y="14"/>
                    </a:lnTo>
                    <a:lnTo>
                      <a:pt x="91" y="14"/>
                    </a:lnTo>
                    <a:lnTo>
                      <a:pt x="99" y="13"/>
                    </a:lnTo>
                    <a:lnTo>
                      <a:pt x="106" y="11"/>
                    </a:lnTo>
                    <a:lnTo>
                      <a:pt x="108" y="10"/>
                    </a:lnTo>
                    <a:lnTo>
                      <a:pt x="111" y="9"/>
                    </a:lnTo>
                    <a:lnTo>
                      <a:pt x="112" y="6"/>
                    </a:lnTo>
                    <a:lnTo>
                      <a:pt x="113" y="5"/>
                    </a:lnTo>
                    <a:lnTo>
                      <a:pt x="124" y="5"/>
                    </a:lnTo>
                    <a:lnTo>
                      <a:pt x="130" y="12"/>
                    </a:lnTo>
                    <a:lnTo>
                      <a:pt x="134" y="12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51" y="9"/>
                    </a:lnTo>
                    <a:lnTo>
                      <a:pt x="156" y="6"/>
                    </a:lnTo>
                    <a:lnTo>
                      <a:pt x="162" y="5"/>
                    </a:lnTo>
                    <a:lnTo>
                      <a:pt x="166" y="3"/>
                    </a:lnTo>
                    <a:lnTo>
                      <a:pt x="169" y="0"/>
                    </a:lnTo>
                    <a:lnTo>
                      <a:pt x="176" y="0"/>
                    </a:lnTo>
                    <a:lnTo>
                      <a:pt x="176" y="2"/>
                    </a:lnTo>
                    <a:lnTo>
                      <a:pt x="177" y="4"/>
                    </a:lnTo>
                    <a:lnTo>
                      <a:pt x="178" y="5"/>
                    </a:lnTo>
                    <a:lnTo>
                      <a:pt x="179" y="7"/>
                    </a:lnTo>
                    <a:lnTo>
                      <a:pt x="180" y="9"/>
                    </a:lnTo>
                    <a:lnTo>
                      <a:pt x="181" y="11"/>
                    </a:lnTo>
                    <a:lnTo>
                      <a:pt x="182" y="12"/>
                    </a:lnTo>
                    <a:lnTo>
                      <a:pt x="182" y="14"/>
                    </a:lnTo>
                    <a:lnTo>
                      <a:pt x="191" y="14"/>
                    </a:lnTo>
                    <a:lnTo>
                      <a:pt x="193" y="12"/>
                    </a:lnTo>
                    <a:lnTo>
                      <a:pt x="196" y="11"/>
                    </a:lnTo>
                    <a:lnTo>
                      <a:pt x="198" y="9"/>
                    </a:lnTo>
                    <a:lnTo>
                      <a:pt x="201" y="7"/>
                    </a:lnTo>
                    <a:lnTo>
                      <a:pt x="203" y="5"/>
                    </a:lnTo>
                    <a:lnTo>
                      <a:pt x="205" y="4"/>
                    </a:lnTo>
                    <a:lnTo>
                      <a:pt x="208" y="2"/>
                    </a:lnTo>
                    <a:lnTo>
                      <a:pt x="210" y="0"/>
                    </a:lnTo>
                    <a:lnTo>
                      <a:pt x="222" y="0"/>
                    </a:lnTo>
                    <a:lnTo>
                      <a:pt x="224" y="3"/>
                    </a:lnTo>
                    <a:lnTo>
                      <a:pt x="224" y="10"/>
                    </a:lnTo>
                    <a:lnTo>
                      <a:pt x="225" y="11"/>
                    </a:lnTo>
                    <a:lnTo>
                      <a:pt x="227" y="12"/>
                    </a:lnTo>
                    <a:lnTo>
                      <a:pt x="229" y="13"/>
                    </a:lnTo>
                    <a:lnTo>
                      <a:pt x="232" y="14"/>
                    </a:lnTo>
                    <a:lnTo>
                      <a:pt x="234" y="15"/>
                    </a:lnTo>
                    <a:lnTo>
                      <a:pt x="236" y="16"/>
                    </a:lnTo>
                    <a:lnTo>
                      <a:pt x="239" y="16"/>
                    </a:lnTo>
                    <a:lnTo>
                      <a:pt x="241" y="17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6" name="Shape 1216"/>
              <p:cNvSpPr/>
              <p:nvPr/>
            </p:nvSpPr>
            <p:spPr>
              <a:xfrm>
                <a:off x="1971675" y="3424237"/>
                <a:ext cx="173037" cy="198436"/>
              </a:xfrm>
              <a:custGeom>
                <a:avLst/>
                <a:gdLst/>
                <a:ahLst/>
                <a:cxnLst/>
                <a:rect l="0" t="0" r="0" b="0"/>
                <a:pathLst>
                  <a:path w="109" h="125" extrusionOk="0">
                    <a:moveTo>
                      <a:pt x="0" y="119"/>
                    </a:moveTo>
                    <a:lnTo>
                      <a:pt x="4" y="65"/>
                    </a:lnTo>
                    <a:lnTo>
                      <a:pt x="90" y="0"/>
                    </a:lnTo>
                    <a:lnTo>
                      <a:pt x="109" y="8"/>
                    </a:lnTo>
                    <a:lnTo>
                      <a:pt x="107" y="10"/>
                    </a:lnTo>
                    <a:lnTo>
                      <a:pt x="103" y="11"/>
                    </a:lnTo>
                    <a:lnTo>
                      <a:pt x="101" y="13"/>
                    </a:lnTo>
                    <a:lnTo>
                      <a:pt x="98" y="15"/>
                    </a:lnTo>
                    <a:lnTo>
                      <a:pt x="96" y="17"/>
                    </a:lnTo>
                    <a:lnTo>
                      <a:pt x="93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81" y="22"/>
                    </a:lnTo>
                    <a:lnTo>
                      <a:pt x="73" y="25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40"/>
                    </a:lnTo>
                    <a:lnTo>
                      <a:pt x="47" y="48"/>
                    </a:lnTo>
                    <a:lnTo>
                      <a:pt x="41" y="56"/>
                    </a:lnTo>
                    <a:lnTo>
                      <a:pt x="36" y="64"/>
                    </a:lnTo>
                    <a:lnTo>
                      <a:pt x="28" y="82"/>
                    </a:lnTo>
                    <a:lnTo>
                      <a:pt x="19" y="99"/>
                    </a:lnTo>
                    <a:lnTo>
                      <a:pt x="16" y="107"/>
                    </a:lnTo>
                    <a:lnTo>
                      <a:pt x="12" y="114"/>
                    </a:lnTo>
                    <a:lnTo>
                      <a:pt x="7" y="120"/>
                    </a:lnTo>
                    <a:lnTo>
                      <a:pt x="3" y="125"/>
                    </a:lnTo>
                    <a:lnTo>
                      <a:pt x="2" y="124"/>
                    </a:lnTo>
                    <a:lnTo>
                      <a:pt x="2" y="123"/>
                    </a:lnTo>
                    <a:lnTo>
                      <a:pt x="2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7" name="Shape 1217"/>
              <p:cNvSpPr/>
              <p:nvPr/>
            </p:nvSpPr>
            <p:spPr>
              <a:xfrm>
                <a:off x="1271587" y="3479800"/>
                <a:ext cx="222250" cy="153987"/>
              </a:xfrm>
              <a:custGeom>
                <a:avLst/>
                <a:gdLst/>
                <a:ahLst/>
                <a:cxnLst/>
                <a:rect l="0" t="0" r="0" b="0"/>
                <a:pathLst>
                  <a:path w="140" h="97" extrusionOk="0">
                    <a:moveTo>
                      <a:pt x="0" y="13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92" y="35"/>
                    </a:lnTo>
                    <a:lnTo>
                      <a:pt x="105" y="35"/>
                    </a:lnTo>
                    <a:lnTo>
                      <a:pt x="140" y="78"/>
                    </a:lnTo>
                    <a:lnTo>
                      <a:pt x="138" y="97"/>
                    </a:lnTo>
                    <a:lnTo>
                      <a:pt x="137" y="96"/>
                    </a:lnTo>
                    <a:lnTo>
                      <a:pt x="137" y="95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3" y="92"/>
                    </a:lnTo>
                    <a:lnTo>
                      <a:pt x="133" y="84"/>
                    </a:lnTo>
                    <a:lnTo>
                      <a:pt x="130" y="82"/>
                    </a:lnTo>
                    <a:lnTo>
                      <a:pt x="128" y="80"/>
                    </a:lnTo>
                    <a:lnTo>
                      <a:pt x="122" y="78"/>
                    </a:lnTo>
                    <a:lnTo>
                      <a:pt x="115" y="74"/>
                    </a:lnTo>
                    <a:lnTo>
                      <a:pt x="107" y="70"/>
                    </a:lnTo>
                    <a:lnTo>
                      <a:pt x="100" y="66"/>
                    </a:lnTo>
                    <a:lnTo>
                      <a:pt x="94" y="62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0" y="57"/>
                    </a:lnTo>
                    <a:lnTo>
                      <a:pt x="79" y="55"/>
                    </a:lnTo>
                    <a:lnTo>
                      <a:pt x="79" y="54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6" y="52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0" y="50"/>
                    </a:lnTo>
                    <a:lnTo>
                      <a:pt x="69" y="48"/>
                    </a:lnTo>
                    <a:lnTo>
                      <a:pt x="67" y="47"/>
                    </a:lnTo>
                    <a:lnTo>
                      <a:pt x="65" y="46"/>
                    </a:lnTo>
                    <a:lnTo>
                      <a:pt x="62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58" y="38"/>
                    </a:lnTo>
                    <a:lnTo>
                      <a:pt x="56" y="38"/>
                    </a:lnTo>
                    <a:lnTo>
                      <a:pt x="55" y="36"/>
                    </a:lnTo>
                    <a:lnTo>
                      <a:pt x="54" y="34"/>
                    </a:lnTo>
                    <a:lnTo>
                      <a:pt x="50" y="31"/>
                    </a:lnTo>
                    <a:lnTo>
                      <a:pt x="47" y="29"/>
                    </a:lnTo>
                    <a:lnTo>
                      <a:pt x="40" y="26"/>
                    </a:lnTo>
                    <a:lnTo>
                      <a:pt x="30" y="24"/>
                    </a:lnTo>
                    <a:lnTo>
                      <a:pt x="20" y="22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8" name="Shape 1218"/>
              <p:cNvSpPr/>
              <p:nvPr/>
            </p:nvSpPr>
            <p:spPr>
              <a:xfrm>
                <a:off x="615950" y="4027487"/>
                <a:ext cx="1109661" cy="792161"/>
              </a:xfrm>
              <a:custGeom>
                <a:avLst/>
                <a:gdLst/>
                <a:ahLst/>
                <a:cxnLst/>
                <a:rect l="0" t="0" r="0" b="0"/>
                <a:pathLst>
                  <a:path w="699" h="499" extrusionOk="0">
                    <a:moveTo>
                      <a:pt x="654" y="205"/>
                    </a:moveTo>
                    <a:lnTo>
                      <a:pt x="670" y="280"/>
                    </a:lnTo>
                    <a:lnTo>
                      <a:pt x="666" y="279"/>
                    </a:lnTo>
                    <a:lnTo>
                      <a:pt x="664" y="278"/>
                    </a:lnTo>
                    <a:lnTo>
                      <a:pt x="662" y="278"/>
                    </a:lnTo>
                    <a:lnTo>
                      <a:pt x="661" y="277"/>
                    </a:lnTo>
                    <a:lnTo>
                      <a:pt x="659" y="276"/>
                    </a:lnTo>
                    <a:lnTo>
                      <a:pt x="658" y="276"/>
                    </a:lnTo>
                    <a:lnTo>
                      <a:pt x="656" y="275"/>
                    </a:lnTo>
                    <a:lnTo>
                      <a:pt x="655" y="275"/>
                    </a:lnTo>
                    <a:lnTo>
                      <a:pt x="635" y="274"/>
                    </a:lnTo>
                    <a:lnTo>
                      <a:pt x="614" y="273"/>
                    </a:lnTo>
                    <a:lnTo>
                      <a:pt x="592" y="271"/>
                    </a:lnTo>
                    <a:lnTo>
                      <a:pt x="570" y="267"/>
                    </a:lnTo>
                    <a:lnTo>
                      <a:pt x="549" y="264"/>
                    </a:lnTo>
                    <a:lnTo>
                      <a:pt x="528" y="260"/>
                    </a:lnTo>
                    <a:lnTo>
                      <a:pt x="509" y="254"/>
                    </a:lnTo>
                    <a:lnTo>
                      <a:pt x="491" y="250"/>
                    </a:lnTo>
                    <a:lnTo>
                      <a:pt x="491" y="242"/>
                    </a:lnTo>
                    <a:lnTo>
                      <a:pt x="492" y="235"/>
                    </a:lnTo>
                    <a:lnTo>
                      <a:pt x="493" y="226"/>
                    </a:lnTo>
                    <a:lnTo>
                      <a:pt x="495" y="218"/>
                    </a:lnTo>
                    <a:lnTo>
                      <a:pt x="498" y="210"/>
                    </a:lnTo>
                    <a:lnTo>
                      <a:pt x="503" y="203"/>
                    </a:lnTo>
                    <a:lnTo>
                      <a:pt x="505" y="200"/>
                    </a:lnTo>
                    <a:lnTo>
                      <a:pt x="508" y="198"/>
                    </a:lnTo>
                    <a:lnTo>
                      <a:pt x="511" y="195"/>
                    </a:lnTo>
                    <a:lnTo>
                      <a:pt x="516" y="194"/>
                    </a:lnTo>
                    <a:lnTo>
                      <a:pt x="520" y="194"/>
                    </a:lnTo>
                    <a:lnTo>
                      <a:pt x="526" y="193"/>
                    </a:lnTo>
                    <a:lnTo>
                      <a:pt x="532" y="193"/>
                    </a:lnTo>
                    <a:lnTo>
                      <a:pt x="540" y="194"/>
                    </a:lnTo>
                    <a:lnTo>
                      <a:pt x="547" y="194"/>
                    </a:lnTo>
                    <a:lnTo>
                      <a:pt x="554" y="194"/>
                    </a:lnTo>
                    <a:lnTo>
                      <a:pt x="559" y="194"/>
                    </a:lnTo>
                    <a:lnTo>
                      <a:pt x="564" y="194"/>
                    </a:lnTo>
                    <a:lnTo>
                      <a:pt x="574" y="195"/>
                    </a:lnTo>
                    <a:lnTo>
                      <a:pt x="584" y="196"/>
                    </a:lnTo>
                    <a:lnTo>
                      <a:pt x="595" y="198"/>
                    </a:lnTo>
                    <a:lnTo>
                      <a:pt x="607" y="200"/>
                    </a:lnTo>
                    <a:lnTo>
                      <a:pt x="618" y="201"/>
                    </a:lnTo>
                    <a:lnTo>
                      <a:pt x="630" y="202"/>
                    </a:lnTo>
                    <a:lnTo>
                      <a:pt x="642" y="203"/>
                    </a:lnTo>
                    <a:lnTo>
                      <a:pt x="654" y="205"/>
                    </a:lnTo>
                    <a:close/>
                    <a:moveTo>
                      <a:pt x="687" y="302"/>
                    </a:moveTo>
                    <a:lnTo>
                      <a:pt x="692" y="308"/>
                    </a:lnTo>
                    <a:lnTo>
                      <a:pt x="699" y="351"/>
                    </a:lnTo>
                    <a:lnTo>
                      <a:pt x="698" y="345"/>
                    </a:lnTo>
                    <a:lnTo>
                      <a:pt x="696" y="338"/>
                    </a:lnTo>
                    <a:lnTo>
                      <a:pt x="695" y="333"/>
                    </a:lnTo>
                    <a:lnTo>
                      <a:pt x="692" y="326"/>
                    </a:lnTo>
                    <a:lnTo>
                      <a:pt x="691" y="321"/>
                    </a:lnTo>
                    <a:lnTo>
                      <a:pt x="689" y="314"/>
                    </a:lnTo>
                    <a:lnTo>
                      <a:pt x="688" y="309"/>
                    </a:lnTo>
                    <a:lnTo>
                      <a:pt x="687" y="302"/>
                    </a:lnTo>
                    <a:close/>
                    <a:moveTo>
                      <a:pt x="699" y="382"/>
                    </a:moveTo>
                    <a:lnTo>
                      <a:pt x="697" y="412"/>
                    </a:lnTo>
                    <a:lnTo>
                      <a:pt x="570" y="434"/>
                    </a:lnTo>
                    <a:lnTo>
                      <a:pt x="518" y="456"/>
                    </a:lnTo>
                    <a:lnTo>
                      <a:pt x="461" y="469"/>
                    </a:lnTo>
                    <a:lnTo>
                      <a:pt x="396" y="499"/>
                    </a:lnTo>
                    <a:lnTo>
                      <a:pt x="340" y="438"/>
                    </a:lnTo>
                    <a:lnTo>
                      <a:pt x="313" y="425"/>
                    </a:lnTo>
                    <a:lnTo>
                      <a:pt x="347" y="368"/>
                    </a:lnTo>
                    <a:lnTo>
                      <a:pt x="348" y="369"/>
                    </a:lnTo>
                    <a:lnTo>
                      <a:pt x="348" y="370"/>
                    </a:lnTo>
                    <a:lnTo>
                      <a:pt x="349" y="371"/>
                    </a:lnTo>
                    <a:lnTo>
                      <a:pt x="351" y="371"/>
                    </a:lnTo>
                    <a:lnTo>
                      <a:pt x="357" y="378"/>
                    </a:lnTo>
                    <a:lnTo>
                      <a:pt x="362" y="385"/>
                    </a:lnTo>
                    <a:lnTo>
                      <a:pt x="369" y="391"/>
                    </a:lnTo>
                    <a:lnTo>
                      <a:pt x="375" y="397"/>
                    </a:lnTo>
                    <a:lnTo>
                      <a:pt x="382" y="402"/>
                    </a:lnTo>
                    <a:lnTo>
                      <a:pt x="389" y="407"/>
                    </a:lnTo>
                    <a:lnTo>
                      <a:pt x="398" y="411"/>
                    </a:lnTo>
                    <a:lnTo>
                      <a:pt x="406" y="414"/>
                    </a:lnTo>
                    <a:lnTo>
                      <a:pt x="414" y="417"/>
                    </a:lnTo>
                    <a:lnTo>
                      <a:pt x="423" y="418"/>
                    </a:lnTo>
                    <a:lnTo>
                      <a:pt x="432" y="419"/>
                    </a:lnTo>
                    <a:lnTo>
                      <a:pt x="441" y="418"/>
                    </a:lnTo>
                    <a:lnTo>
                      <a:pt x="449" y="415"/>
                    </a:lnTo>
                    <a:lnTo>
                      <a:pt x="458" y="413"/>
                    </a:lnTo>
                    <a:lnTo>
                      <a:pt x="467" y="409"/>
                    </a:lnTo>
                    <a:lnTo>
                      <a:pt x="474" y="402"/>
                    </a:lnTo>
                    <a:lnTo>
                      <a:pt x="474" y="400"/>
                    </a:lnTo>
                    <a:lnTo>
                      <a:pt x="475" y="400"/>
                    </a:lnTo>
                    <a:lnTo>
                      <a:pt x="477" y="400"/>
                    </a:lnTo>
                    <a:lnTo>
                      <a:pt x="479" y="399"/>
                    </a:lnTo>
                    <a:lnTo>
                      <a:pt x="480" y="398"/>
                    </a:lnTo>
                    <a:lnTo>
                      <a:pt x="482" y="397"/>
                    </a:lnTo>
                    <a:lnTo>
                      <a:pt x="483" y="396"/>
                    </a:lnTo>
                    <a:lnTo>
                      <a:pt x="483" y="395"/>
                    </a:lnTo>
                    <a:lnTo>
                      <a:pt x="484" y="394"/>
                    </a:lnTo>
                    <a:lnTo>
                      <a:pt x="493" y="394"/>
                    </a:lnTo>
                    <a:lnTo>
                      <a:pt x="502" y="391"/>
                    </a:lnTo>
                    <a:lnTo>
                      <a:pt x="510" y="390"/>
                    </a:lnTo>
                    <a:lnTo>
                      <a:pt x="520" y="388"/>
                    </a:lnTo>
                    <a:lnTo>
                      <a:pt x="529" y="386"/>
                    </a:lnTo>
                    <a:lnTo>
                      <a:pt x="539" y="384"/>
                    </a:lnTo>
                    <a:lnTo>
                      <a:pt x="550" y="383"/>
                    </a:lnTo>
                    <a:lnTo>
                      <a:pt x="559" y="382"/>
                    </a:lnTo>
                    <a:lnTo>
                      <a:pt x="561" y="379"/>
                    </a:lnTo>
                    <a:lnTo>
                      <a:pt x="564" y="376"/>
                    </a:lnTo>
                    <a:lnTo>
                      <a:pt x="569" y="373"/>
                    </a:lnTo>
                    <a:lnTo>
                      <a:pt x="575" y="369"/>
                    </a:lnTo>
                    <a:lnTo>
                      <a:pt x="581" y="365"/>
                    </a:lnTo>
                    <a:lnTo>
                      <a:pt x="588" y="362"/>
                    </a:lnTo>
                    <a:lnTo>
                      <a:pt x="592" y="360"/>
                    </a:lnTo>
                    <a:lnTo>
                      <a:pt x="596" y="359"/>
                    </a:lnTo>
                    <a:lnTo>
                      <a:pt x="600" y="362"/>
                    </a:lnTo>
                    <a:lnTo>
                      <a:pt x="603" y="364"/>
                    </a:lnTo>
                    <a:lnTo>
                      <a:pt x="607" y="365"/>
                    </a:lnTo>
                    <a:lnTo>
                      <a:pt x="613" y="368"/>
                    </a:lnTo>
                    <a:lnTo>
                      <a:pt x="624" y="369"/>
                    </a:lnTo>
                    <a:lnTo>
                      <a:pt x="635" y="370"/>
                    </a:lnTo>
                    <a:lnTo>
                      <a:pt x="646" y="370"/>
                    </a:lnTo>
                    <a:lnTo>
                      <a:pt x="655" y="371"/>
                    </a:lnTo>
                    <a:lnTo>
                      <a:pt x="659" y="372"/>
                    </a:lnTo>
                    <a:lnTo>
                      <a:pt x="663" y="374"/>
                    </a:lnTo>
                    <a:lnTo>
                      <a:pt x="665" y="375"/>
                    </a:lnTo>
                    <a:lnTo>
                      <a:pt x="667" y="377"/>
                    </a:lnTo>
                    <a:lnTo>
                      <a:pt x="671" y="377"/>
                    </a:lnTo>
                    <a:lnTo>
                      <a:pt x="674" y="378"/>
                    </a:lnTo>
                    <a:lnTo>
                      <a:pt x="678" y="378"/>
                    </a:lnTo>
                    <a:lnTo>
                      <a:pt x="682" y="379"/>
                    </a:lnTo>
                    <a:lnTo>
                      <a:pt x="686" y="381"/>
                    </a:lnTo>
                    <a:lnTo>
                      <a:pt x="690" y="381"/>
                    </a:lnTo>
                    <a:lnTo>
                      <a:pt x="695" y="382"/>
                    </a:lnTo>
                    <a:lnTo>
                      <a:pt x="699" y="382"/>
                    </a:lnTo>
                    <a:close/>
                    <a:moveTo>
                      <a:pt x="334" y="332"/>
                    </a:moveTo>
                    <a:lnTo>
                      <a:pt x="310" y="390"/>
                    </a:lnTo>
                    <a:lnTo>
                      <a:pt x="291" y="408"/>
                    </a:lnTo>
                    <a:lnTo>
                      <a:pt x="230" y="399"/>
                    </a:lnTo>
                    <a:lnTo>
                      <a:pt x="162" y="421"/>
                    </a:lnTo>
                    <a:lnTo>
                      <a:pt x="83" y="412"/>
                    </a:lnTo>
                    <a:lnTo>
                      <a:pt x="22" y="377"/>
                    </a:lnTo>
                    <a:lnTo>
                      <a:pt x="0" y="338"/>
                    </a:lnTo>
                    <a:lnTo>
                      <a:pt x="1" y="330"/>
                    </a:lnTo>
                    <a:lnTo>
                      <a:pt x="5" y="334"/>
                    </a:lnTo>
                    <a:lnTo>
                      <a:pt x="8" y="337"/>
                    </a:lnTo>
                    <a:lnTo>
                      <a:pt x="10" y="340"/>
                    </a:lnTo>
                    <a:lnTo>
                      <a:pt x="13" y="344"/>
                    </a:lnTo>
                    <a:lnTo>
                      <a:pt x="17" y="347"/>
                    </a:lnTo>
                    <a:lnTo>
                      <a:pt x="19" y="351"/>
                    </a:lnTo>
                    <a:lnTo>
                      <a:pt x="22" y="356"/>
                    </a:lnTo>
                    <a:lnTo>
                      <a:pt x="24" y="359"/>
                    </a:lnTo>
                    <a:lnTo>
                      <a:pt x="32" y="362"/>
                    </a:lnTo>
                    <a:lnTo>
                      <a:pt x="42" y="364"/>
                    </a:lnTo>
                    <a:lnTo>
                      <a:pt x="51" y="365"/>
                    </a:lnTo>
                    <a:lnTo>
                      <a:pt x="62" y="366"/>
                    </a:lnTo>
                    <a:lnTo>
                      <a:pt x="72" y="366"/>
                    </a:lnTo>
                    <a:lnTo>
                      <a:pt x="83" y="366"/>
                    </a:lnTo>
                    <a:lnTo>
                      <a:pt x="93" y="366"/>
                    </a:lnTo>
                    <a:lnTo>
                      <a:pt x="102" y="366"/>
                    </a:lnTo>
                    <a:lnTo>
                      <a:pt x="104" y="363"/>
                    </a:lnTo>
                    <a:lnTo>
                      <a:pt x="106" y="360"/>
                    </a:lnTo>
                    <a:lnTo>
                      <a:pt x="107" y="357"/>
                    </a:lnTo>
                    <a:lnTo>
                      <a:pt x="108" y="353"/>
                    </a:lnTo>
                    <a:lnTo>
                      <a:pt x="110" y="350"/>
                    </a:lnTo>
                    <a:lnTo>
                      <a:pt x="111" y="347"/>
                    </a:lnTo>
                    <a:lnTo>
                      <a:pt x="114" y="344"/>
                    </a:lnTo>
                    <a:lnTo>
                      <a:pt x="116" y="341"/>
                    </a:lnTo>
                    <a:lnTo>
                      <a:pt x="115" y="329"/>
                    </a:lnTo>
                    <a:lnTo>
                      <a:pt x="112" y="320"/>
                    </a:lnTo>
                    <a:lnTo>
                      <a:pt x="108" y="310"/>
                    </a:lnTo>
                    <a:lnTo>
                      <a:pt x="105" y="301"/>
                    </a:lnTo>
                    <a:lnTo>
                      <a:pt x="102" y="293"/>
                    </a:lnTo>
                    <a:lnTo>
                      <a:pt x="99" y="285"/>
                    </a:lnTo>
                    <a:lnTo>
                      <a:pt x="98" y="275"/>
                    </a:lnTo>
                    <a:lnTo>
                      <a:pt x="99" y="265"/>
                    </a:lnTo>
                    <a:lnTo>
                      <a:pt x="108" y="262"/>
                    </a:lnTo>
                    <a:lnTo>
                      <a:pt x="117" y="260"/>
                    </a:lnTo>
                    <a:lnTo>
                      <a:pt x="126" y="257"/>
                    </a:lnTo>
                    <a:lnTo>
                      <a:pt x="134" y="255"/>
                    </a:lnTo>
                    <a:lnTo>
                      <a:pt x="143" y="254"/>
                    </a:lnTo>
                    <a:lnTo>
                      <a:pt x="153" y="253"/>
                    </a:lnTo>
                    <a:lnTo>
                      <a:pt x="163" y="252"/>
                    </a:lnTo>
                    <a:lnTo>
                      <a:pt x="172" y="252"/>
                    </a:lnTo>
                    <a:lnTo>
                      <a:pt x="174" y="255"/>
                    </a:lnTo>
                    <a:lnTo>
                      <a:pt x="175" y="259"/>
                    </a:lnTo>
                    <a:lnTo>
                      <a:pt x="177" y="263"/>
                    </a:lnTo>
                    <a:lnTo>
                      <a:pt x="179" y="266"/>
                    </a:lnTo>
                    <a:lnTo>
                      <a:pt x="181" y="269"/>
                    </a:lnTo>
                    <a:lnTo>
                      <a:pt x="182" y="273"/>
                    </a:lnTo>
                    <a:lnTo>
                      <a:pt x="184" y="275"/>
                    </a:lnTo>
                    <a:lnTo>
                      <a:pt x="187" y="277"/>
                    </a:lnTo>
                    <a:lnTo>
                      <a:pt x="207" y="255"/>
                    </a:lnTo>
                    <a:lnTo>
                      <a:pt x="227" y="232"/>
                    </a:lnTo>
                    <a:lnTo>
                      <a:pt x="236" y="221"/>
                    </a:lnTo>
                    <a:lnTo>
                      <a:pt x="243" y="210"/>
                    </a:lnTo>
                    <a:lnTo>
                      <a:pt x="250" y="199"/>
                    </a:lnTo>
                    <a:lnTo>
                      <a:pt x="256" y="187"/>
                    </a:lnTo>
                    <a:lnTo>
                      <a:pt x="261" y="174"/>
                    </a:lnTo>
                    <a:lnTo>
                      <a:pt x="265" y="162"/>
                    </a:lnTo>
                    <a:lnTo>
                      <a:pt x="268" y="148"/>
                    </a:lnTo>
                    <a:lnTo>
                      <a:pt x="271" y="134"/>
                    </a:lnTo>
                    <a:lnTo>
                      <a:pt x="271" y="120"/>
                    </a:lnTo>
                    <a:lnTo>
                      <a:pt x="269" y="105"/>
                    </a:lnTo>
                    <a:lnTo>
                      <a:pt x="267" y="90"/>
                    </a:lnTo>
                    <a:lnTo>
                      <a:pt x="264" y="73"/>
                    </a:lnTo>
                    <a:lnTo>
                      <a:pt x="263" y="70"/>
                    </a:lnTo>
                    <a:lnTo>
                      <a:pt x="263" y="66"/>
                    </a:lnTo>
                    <a:lnTo>
                      <a:pt x="263" y="61"/>
                    </a:lnTo>
                    <a:lnTo>
                      <a:pt x="262" y="57"/>
                    </a:lnTo>
                    <a:lnTo>
                      <a:pt x="262" y="53"/>
                    </a:lnTo>
                    <a:lnTo>
                      <a:pt x="262" y="49"/>
                    </a:lnTo>
                    <a:lnTo>
                      <a:pt x="262" y="45"/>
                    </a:lnTo>
                    <a:lnTo>
                      <a:pt x="262" y="42"/>
                    </a:lnTo>
                    <a:lnTo>
                      <a:pt x="266" y="40"/>
                    </a:lnTo>
                    <a:lnTo>
                      <a:pt x="268" y="36"/>
                    </a:lnTo>
                    <a:lnTo>
                      <a:pt x="269" y="36"/>
                    </a:lnTo>
                    <a:lnTo>
                      <a:pt x="269" y="35"/>
                    </a:lnTo>
                    <a:lnTo>
                      <a:pt x="271" y="33"/>
                    </a:lnTo>
                    <a:lnTo>
                      <a:pt x="272" y="32"/>
                    </a:lnTo>
                    <a:lnTo>
                      <a:pt x="273" y="31"/>
                    </a:lnTo>
                    <a:lnTo>
                      <a:pt x="274" y="30"/>
                    </a:lnTo>
                    <a:lnTo>
                      <a:pt x="275" y="29"/>
                    </a:lnTo>
                    <a:lnTo>
                      <a:pt x="276" y="28"/>
                    </a:lnTo>
                    <a:lnTo>
                      <a:pt x="276" y="26"/>
                    </a:lnTo>
                    <a:lnTo>
                      <a:pt x="276" y="25"/>
                    </a:lnTo>
                    <a:lnTo>
                      <a:pt x="276" y="24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7" y="21"/>
                    </a:lnTo>
                    <a:lnTo>
                      <a:pt x="278" y="20"/>
                    </a:lnTo>
                    <a:lnTo>
                      <a:pt x="278" y="19"/>
                    </a:lnTo>
                    <a:lnTo>
                      <a:pt x="279" y="18"/>
                    </a:lnTo>
                    <a:lnTo>
                      <a:pt x="280" y="17"/>
                    </a:lnTo>
                    <a:lnTo>
                      <a:pt x="283" y="14"/>
                    </a:lnTo>
                    <a:lnTo>
                      <a:pt x="284" y="12"/>
                    </a:lnTo>
                    <a:lnTo>
                      <a:pt x="286" y="9"/>
                    </a:lnTo>
                    <a:lnTo>
                      <a:pt x="288" y="6"/>
                    </a:lnTo>
                    <a:lnTo>
                      <a:pt x="289" y="4"/>
                    </a:lnTo>
                    <a:lnTo>
                      <a:pt x="290" y="0"/>
                    </a:lnTo>
                    <a:lnTo>
                      <a:pt x="349" y="42"/>
                    </a:lnTo>
                    <a:lnTo>
                      <a:pt x="393" y="50"/>
                    </a:lnTo>
                    <a:lnTo>
                      <a:pt x="457" y="38"/>
                    </a:lnTo>
                    <a:lnTo>
                      <a:pt x="457" y="56"/>
                    </a:lnTo>
                    <a:lnTo>
                      <a:pt x="365" y="200"/>
                    </a:lnTo>
                    <a:lnTo>
                      <a:pt x="313" y="233"/>
                    </a:lnTo>
                    <a:lnTo>
                      <a:pt x="301" y="233"/>
                    </a:lnTo>
                    <a:lnTo>
                      <a:pt x="236" y="304"/>
                    </a:lnTo>
                    <a:lnTo>
                      <a:pt x="239" y="316"/>
                    </a:lnTo>
                    <a:lnTo>
                      <a:pt x="252" y="329"/>
                    </a:lnTo>
                    <a:lnTo>
                      <a:pt x="288" y="316"/>
                    </a:lnTo>
                    <a:lnTo>
                      <a:pt x="300" y="301"/>
                    </a:lnTo>
                    <a:lnTo>
                      <a:pt x="300" y="303"/>
                    </a:lnTo>
                    <a:lnTo>
                      <a:pt x="301" y="305"/>
                    </a:lnTo>
                    <a:lnTo>
                      <a:pt x="302" y="308"/>
                    </a:lnTo>
                    <a:lnTo>
                      <a:pt x="302" y="309"/>
                    </a:lnTo>
                    <a:lnTo>
                      <a:pt x="302" y="311"/>
                    </a:lnTo>
                    <a:lnTo>
                      <a:pt x="303" y="313"/>
                    </a:lnTo>
                    <a:lnTo>
                      <a:pt x="303" y="314"/>
                    </a:lnTo>
                    <a:lnTo>
                      <a:pt x="303" y="316"/>
                    </a:lnTo>
                    <a:lnTo>
                      <a:pt x="302" y="316"/>
                    </a:lnTo>
                    <a:lnTo>
                      <a:pt x="301" y="317"/>
                    </a:lnTo>
                    <a:lnTo>
                      <a:pt x="301" y="318"/>
                    </a:lnTo>
                    <a:lnTo>
                      <a:pt x="300" y="320"/>
                    </a:lnTo>
                    <a:lnTo>
                      <a:pt x="299" y="321"/>
                    </a:lnTo>
                    <a:lnTo>
                      <a:pt x="299" y="322"/>
                    </a:lnTo>
                    <a:lnTo>
                      <a:pt x="299" y="323"/>
                    </a:lnTo>
                    <a:lnTo>
                      <a:pt x="297" y="325"/>
                    </a:lnTo>
                    <a:lnTo>
                      <a:pt x="293" y="327"/>
                    </a:lnTo>
                    <a:lnTo>
                      <a:pt x="292" y="327"/>
                    </a:lnTo>
                    <a:lnTo>
                      <a:pt x="290" y="328"/>
                    </a:lnTo>
                    <a:lnTo>
                      <a:pt x="288" y="330"/>
                    </a:lnTo>
                    <a:lnTo>
                      <a:pt x="286" y="332"/>
                    </a:lnTo>
                    <a:lnTo>
                      <a:pt x="284" y="334"/>
                    </a:lnTo>
                    <a:lnTo>
                      <a:pt x="281" y="335"/>
                    </a:lnTo>
                    <a:lnTo>
                      <a:pt x="279" y="336"/>
                    </a:lnTo>
                    <a:lnTo>
                      <a:pt x="278" y="336"/>
                    </a:lnTo>
                    <a:lnTo>
                      <a:pt x="277" y="338"/>
                    </a:lnTo>
                    <a:lnTo>
                      <a:pt x="276" y="339"/>
                    </a:lnTo>
                    <a:lnTo>
                      <a:pt x="274" y="341"/>
                    </a:lnTo>
                    <a:lnTo>
                      <a:pt x="273" y="345"/>
                    </a:lnTo>
                    <a:lnTo>
                      <a:pt x="271" y="347"/>
                    </a:lnTo>
                    <a:lnTo>
                      <a:pt x="268" y="348"/>
                    </a:lnTo>
                    <a:lnTo>
                      <a:pt x="267" y="350"/>
                    </a:lnTo>
                    <a:lnTo>
                      <a:pt x="266" y="350"/>
                    </a:lnTo>
                    <a:lnTo>
                      <a:pt x="267" y="352"/>
                    </a:lnTo>
                    <a:lnTo>
                      <a:pt x="268" y="354"/>
                    </a:lnTo>
                    <a:lnTo>
                      <a:pt x="269" y="356"/>
                    </a:lnTo>
                    <a:lnTo>
                      <a:pt x="272" y="357"/>
                    </a:lnTo>
                    <a:lnTo>
                      <a:pt x="277" y="358"/>
                    </a:lnTo>
                    <a:lnTo>
                      <a:pt x="285" y="358"/>
                    </a:lnTo>
                    <a:lnTo>
                      <a:pt x="291" y="357"/>
                    </a:lnTo>
                    <a:lnTo>
                      <a:pt x="298" y="356"/>
                    </a:lnTo>
                    <a:lnTo>
                      <a:pt x="302" y="353"/>
                    </a:lnTo>
                    <a:lnTo>
                      <a:pt x="305" y="352"/>
                    </a:lnTo>
                    <a:lnTo>
                      <a:pt x="309" y="351"/>
                    </a:lnTo>
                    <a:lnTo>
                      <a:pt x="312" y="349"/>
                    </a:lnTo>
                    <a:lnTo>
                      <a:pt x="315" y="346"/>
                    </a:lnTo>
                    <a:lnTo>
                      <a:pt x="319" y="344"/>
                    </a:lnTo>
                    <a:lnTo>
                      <a:pt x="323" y="340"/>
                    </a:lnTo>
                    <a:lnTo>
                      <a:pt x="326" y="337"/>
                    </a:lnTo>
                    <a:lnTo>
                      <a:pt x="329" y="334"/>
                    </a:lnTo>
                    <a:lnTo>
                      <a:pt x="334" y="332"/>
                    </a:lnTo>
                    <a:close/>
                    <a:moveTo>
                      <a:pt x="479" y="24"/>
                    </a:moveTo>
                    <a:lnTo>
                      <a:pt x="461" y="8"/>
                    </a:lnTo>
                    <a:lnTo>
                      <a:pt x="467" y="0"/>
                    </a:lnTo>
                    <a:lnTo>
                      <a:pt x="470" y="0"/>
                    </a:lnTo>
                    <a:lnTo>
                      <a:pt x="472" y="2"/>
                    </a:lnTo>
                    <a:lnTo>
                      <a:pt x="474" y="5"/>
                    </a:lnTo>
                    <a:lnTo>
                      <a:pt x="479" y="24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9" name="Shape 1219"/>
              <p:cNvSpPr/>
              <p:nvPr/>
            </p:nvSpPr>
            <p:spPr>
              <a:xfrm>
                <a:off x="1770061" y="3708400"/>
                <a:ext cx="450850" cy="1008062"/>
              </a:xfrm>
              <a:custGeom>
                <a:avLst/>
                <a:gdLst/>
                <a:ahLst/>
                <a:cxnLst/>
                <a:rect l="0" t="0" r="0" b="0"/>
                <a:pathLst>
                  <a:path w="284" h="635" extrusionOk="0">
                    <a:moveTo>
                      <a:pt x="223" y="100"/>
                    </a:moveTo>
                    <a:lnTo>
                      <a:pt x="226" y="122"/>
                    </a:lnTo>
                    <a:lnTo>
                      <a:pt x="187" y="126"/>
                    </a:lnTo>
                    <a:lnTo>
                      <a:pt x="187" y="144"/>
                    </a:lnTo>
                    <a:lnTo>
                      <a:pt x="275" y="300"/>
                    </a:lnTo>
                    <a:lnTo>
                      <a:pt x="253" y="487"/>
                    </a:lnTo>
                    <a:lnTo>
                      <a:pt x="270" y="561"/>
                    </a:lnTo>
                    <a:lnTo>
                      <a:pt x="284" y="578"/>
                    </a:lnTo>
                    <a:lnTo>
                      <a:pt x="192" y="626"/>
                    </a:lnTo>
                    <a:lnTo>
                      <a:pt x="149" y="635"/>
                    </a:lnTo>
                    <a:lnTo>
                      <a:pt x="5" y="613"/>
                    </a:lnTo>
                    <a:lnTo>
                      <a:pt x="0" y="570"/>
                    </a:lnTo>
                    <a:lnTo>
                      <a:pt x="8" y="536"/>
                    </a:lnTo>
                    <a:lnTo>
                      <a:pt x="8" y="535"/>
                    </a:lnTo>
                    <a:lnTo>
                      <a:pt x="9" y="535"/>
                    </a:lnTo>
                    <a:lnTo>
                      <a:pt x="9" y="538"/>
                    </a:lnTo>
                    <a:lnTo>
                      <a:pt x="10" y="540"/>
                    </a:lnTo>
                    <a:lnTo>
                      <a:pt x="11" y="543"/>
                    </a:lnTo>
                    <a:lnTo>
                      <a:pt x="12" y="547"/>
                    </a:lnTo>
                    <a:lnTo>
                      <a:pt x="13" y="549"/>
                    </a:lnTo>
                    <a:lnTo>
                      <a:pt x="16" y="551"/>
                    </a:lnTo>
                    <a:lnTo>
                      <a:pt x="18" y="554"/>
                    </a:lnTo>
                    <a:lnTo>
                      <a:pt x="20" y="555"/>
                    </a:lnTo>
                    <a:lnTo>
                      <a:pt x="20" y="558"/>
                    </a:lnTo>
                    <a:lnTo>
                      <a:pt x="25" y="562"/>
                    </a:lnTo>
                    <a:lnTo>
                      <a:pt x="31" y="564"/>
                    </a:lnTo>
                    <a:lnTo>
                      <a:pt x="36" y="567"/>
                    </a:lnTo>
                    <a:lnTo>
                      <a:pt x="43" y="570"/>
                    </a:lnTo>
                    <a:lnTo>
                      <a:pt x="56" y="572"/>
                    </a:lnTo>
                    <a:lnTo>
                      <a:pt x="70" y="574"/>
                    </a:lnTo>
                    <a:lnTo>
                      <a:pt x="84" y="574"/>
                    </a:lnTo>
                    <a:lnTo>
                      <a:pt x="98" y="574"/>
                    </a:lnTo>
                    <a:lnTo>
                      <a:pt x="113" y="574"/>
                    </a:lnTo>
                    <a:lnTo>
                      <a:pt x="126" y="574"/>
                    </a:lnTo>
                    <a:lnTo>
                      <a:pt x="126" y="573"/>
                    </a:lnTo>
                    <a:lnTo>
                      <a:pt x="128" y="573"/>
                    </a:lnTo>
                    <a:lnTo>
                      <a:pt x="129" y="572"/>
                    </a:lnTo>
                    <a:lnTo>
                      <a:pt x="130" y="571"/>
                    </a:lnTo>
                    <a:lnTo>
                      <a:pt x="131" y="571"/>
                    </a:lnTo>
                    <a:lnTo>
                      <a:pt x="133" y="570"/>
                    </a:lnTo>
                    <a:lnTo>
                      <a:pt x="135" y="570"/>
                    </a:lnTo>
                    <a:lnTo>
                      <a:pt x="137" y="570"/>
                    </a:lnTo>
                    <a:lnTo>
                      <a:pt x="189" y="545"/>
                    </a:lnTo>
                    <a:lnTo>
                      <a:pt x="190" y="542"/>
                    </a:lnTo>
                    <a:lnTo>
                      <a:pt x="192" y="540"/>
                    </a:lnTo>
                    <a:lnTo>
                      <a:pt x="194" y="538"/>
                    </a:lnTo>
                    <a:lnTo>
                      <a:pt x="196" y="536"/>
                    </a:lnTo>
                    <a:lnTo>
                      <a:pt x="199" y="534"/>
                    </a:lnTo>
                    <a:lnTo>
                      <a:pt x="201" y="531"/>
                    </a:lnTo>
                    <a:lnTo>
                      <a:pt x="203" y="529"/>
                    </a:lnTo>
                    <a:lnTo>
                      <a:pt x="205" y="528"/>
                    </a:lnTo>
                    <a:lnTo>
                      <a:pt x="205" y="526"/>
                    </a:lnTo>
                    <a:lnTo>
                      <a:pt x="205" y="525"/>
                    </a:lnTo>
                    <a:lnTo>
                      <a:pt x="206" y="523"/>
                    </a:lnTo>
                    <a:lnTo>
                      <a:pt x="206" y="519"/>
                    </a:lnTo>
                    <a:lnTo>
                      <a:pt x="206" y="517"/>
                    </a:lnTo>
                    <a:lnTo>
                      <a:pt x="207" y="515"/>
                    </a:lnTo>
                    <a:lnTo>
                      <a:pt x="207" y="513"/>
                    </a:lnTo>
                    <a:lnTo>
                      <a:pt x="207" y="510"/>
                    </a:lnTo>
                    <a:lnTo>
                      <a:pt x="206" y="509"/>
                    </a:lnTo>
                    <a:lnTo>
                      <a:pt x="205" y="507"/>
                    </a:lnTo>
                    <a:lnTo>
                      <a:pt x="204" y="506"/>
                    </a:lnTo>
                    <a:lnTo>
                      <a:pt x="203" y="504"/>
                    </a:lnTo>
                    <a:lnTo>
                      <a:pt x="202" y="503"/>
                    </a:lnTo>
                    <a:lnTo>
                      <a:pt x="201" y="502"/>
                    </a:lnTo>
                    <a:lnTo>
                      <a:pt x="200" y="501"/>
                    </a:lnTo>
                    <a:lnTo>
                      <a:pt x="199" y="501"/>
                    </a:lnTo>
                    <a:lnTo>
                      <a:pt x="198" y="499"/>
                    </a:lnTo>
                    <a:lnTo>
                      <a:pt x="196" y="497"/>
                    </a:lnTo>
                    <a:lnTo>
                      <a:pt x="195" y="494"/>
                    </a:lnTo>
                    <a:lnTo>
                      <a:pt x="194" y="493"/>
                    </a:lnTo>
                    <a:lnTo>
                      <a:pt x="192" y="491"/>
                    </a:lnTo>
                    <a:lnTo>
                      <a:pt x="191" y="490"/>
                    </a:lnTo>
                    <a:lnTo>
                      <a:pt x="190" y="489"/>
                    </a:lnTo>
                    <a:lnTo>
                      <a:pt x="189" y="487"/>
                    </a:lnTo>
                    <a:lnTo>
                      <a:pt x="186" y="487"/>
                    </a:lnTo>
                    <a:lnTo>
                      <a:pt x="182" y="486"/>
                    </a:lnTo>
                    <a:lnTo>
                      <a:pt x="179" y="485"/>
                    </a:lnTo>
                    <a:lnTo>
                      <a:pt x="176" y="484"/>
                    </a:lnTo>
                    <a:lnTo>
                      <a:pt x="174" y="481"/>
                    </a:lnTo>
                    <a:lnTo>
                      <a:pt x="170" y="479"/>
                    </a:lnTo>
                    <a:lnTo>
                      <a:pt x="168" y="477"/>
                    </a:lnTo>
                    <a:lnTo>
                      <a:pt x="166" y="476"/>
                    </a:lnTo>
                    <a:lnTo>
                      <a:pt x="158" y="475"/>
                    </a:lnTo>
                    <a:lnTo>
                      <a:pt x="152" y="474"/>
                    </a:lnTo>
                    <a:lnTo>
                      <a:pt x="144" y="472"/>
                    </a:lnTo>
                    <a:lnTo>
                      <a:pt x="138" y="468"/>
                    </a:lnTo>
                    <a:lnTo>
                      <a:pt x="131" y="465"/>
                    </a:lnTo>
                    <a:lnTo>
                      <a:pt x="125" y="461"/>
                    </a:lnTo>
                    <a:lnTo>
                      <a:pt x="119" y="455"/>
                    </a:lnTo>
                    <a:lnTo>
                      <a:pt x="114" y="451"/>
                    </a:lnTo>
                    <a:lnTo>
                      <a:pt x="114" y="439"/>
                    </a:lnTo>
                    <a:lnTo>
                      <a:pt x="126" y="428"/>
                    </a:lnTo>
                    <a:lnTo>
                      <a:pt x="203" y="424"/>
                    </a:lnTo>
                    <a:lnTo>
                      <a:pt x="207" y="418"/>
                    </a:lnTo>
                    <a:lnTo>
                      <a:pt x="211" y="413"/>
                    </a:lnTo>
                    <a:lnTo>
                      <a:pt x="214" y="408"/>
                    </a:lnTo>
                    <a:lnTo>
                      <a:pt x="216" y="403"/>
                    </a:lnTo>
                    <a:lnTo>
                      <a:pt x="218" y="392"/>
                    </a:lnTo>
                    <a:lnTo>
                      <a:pt x="220" y="380"/>
                    </a:lnTo>
                    <a:lnTo>
                      <a:pt x="222" y="368"/>
                    </a:lnTo>
                    <a:lnTo>
                      <a:pt x="223" y="356"/>
                    </a:lnTo>
                    <a:lnTo>
                      <a:pt x="226" y="344"/>
                    </a:lnTo>
                    <a:lnTo>
                      <a:pt x="230" y="332"/>
                    </a:lnTo>
                    <a:lnTo>
                      <a:pt x="230" y="320"/>
                    </a:lnTo>
                    <a:lnTo>
                      <a:pt x="228" y="307"/>
                    </a:lnTo>
                    <a:lnTo>
                      <a:pt x="225" y="292"/>
                    </a:lnTo>
                    <a:lnTo>
                      <a:pt x="220" y="278"/>
                    </a:lnTo>
                    <a:lnTo>
                      <a:pt x="217" y="271"/>
                    </a:lnTo>
                    <a:lnTo>
                      <a:pt x="214" y="263"/>
                    </a:lnTo>
                    <a:lnTo>
                      <a:pt x="211" y="258"/>
                    </a:lnTo>
                    <a:lnTo>
                      <a:pt x="206" y="253"/>
                    </a:lnTo>
                    <a:lnTo>
                      <a:pt x="202" y="248"/>
                    </a:lnTo>
                    <a:lnTo>
                      <a:pt x="196" y="245"/>
                    </a:lnTo>
                    <a:lnTo>
                      <a:pt x="191" y="243"/>
                    </a:lnTo>
                    <a:lnTo>
                      <a:pt x="185" y="243"/>
                    </a:lnTo>
                    <a:lnTo>
                      <a:pt x="182" y="237"/>
                    </a:lnTo>
                    <a:lnTo>
                      <a:pt x="176" y="238"/>
                    </a:lnTo>
                    <a:lnTo>
                      <a:pt x="170" y="239"/>
                    </a:lnTo>
                    <a:lnTo>
                      <a:pt x="165" y="242"/>
                    </a:lnTo>
                    <a:lnTo>
                      <a:pt x="159" y="244"/>
                    </a:lnTo>
                    <a:lnTo>
                      <a:pt x="154" y="246"/>
                    </a:lnTo>
                    <a:lnTo>
                      <a:pt x="149" y="248"/>
                    </a:lnTo>
                    <a:lnTo>
                      <a:pt x="143" y="251"/>
                    </a:lnTo>
                    <a:lnTo>
                      <a:pt x="137" y="254"/>
                    </a:lnTo>
                    <a:lnTo>
                      <a:pt x="143" y="235"/>
                    </a:lnTo>
                    <a:lnTo>
                      <a:pt x="140" y="0"/>
                    </a:lnTo>
                    <a:lnTo>
                      <a:pt x="178" y="30"/>
                    </a:lnTo>
                    <a:lnTo>
                      <a:pt x="223" y="100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0" name="Shape 1220"/>
              <p:cNvSpPr/>
              <p:nvPr/>
            </p:nvSpPr>
            <p:spPr>
              <a:xfrm>
                <a:off x="2179636" y="4056062"/>
                <a:ext cx="485775" cy="639762"/>
              </a:xfrm>
              <a:custGeom>
                <a:avLst/>
                <a:gdLst/>
                <a:ahLst/>
                <a:cxnLst/>
                <a:rect l="0" t="0" r="0" b="0"/>
                <a:pathLst>
                  <a:path w="306" h="403" extrusionOk="0">
                    <a:moveTo>
                      <a:pt x="306" y="341"/>
                    </a:moveTo>
                    <a:lnTo>
                      <a:pt x="278" y="381"/>
                    </a:lnTo>
                    <a:lnTo>
                      <a:pt x="264" y="390"/>
                    </a:lnTo>
                    <a:lnTo>
                      <a:pt x="250" y="403"/>
                    </a:lnTo>
                    <a:lnTo>
                      <a:pt x="199" y="359"/>
                    </a:lnTo>
                    <a:lnTo>
                      <a:pt x="90" y="342"/>
                    </a:lnTo>
                    <a:lnTo>
                      <a:pt x="64" y="355"/>
                    </a:lnTo>
                    <a:lnTo>
                      <a:pt x="29" y="298"/>
                    </a:lnTo>
                    <a:lnTo>
                      <a:pt x="33" y="137"/>
                    </a:lnTo>
                    <a:lnTo>
                      <a:pt x="48" y="99"/>
                    </a:lnTo>
                    <a:lnTo>
                      <a:pt x="42" y="68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7" y="18"/>
                    </a:lnTo>
                    <a:lnTo>
                      <a:pt x="46" y="23"/>
                    </a:lnTo>
                    <a:lnTo>
                      <a:pt x="56" y="28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70" y="42"/>
                    </a:lnTo>
                    <a:lnTo>
                      <a:pt x="73" y="45"/>
                    </a:lnTo>
                    <a:lnTo>
                      <a:pt x="76" y="47"/>
                    </a:lnTo>
                    <a:lnTo>
                      <a:pt x="78" y="49"/>
                    </a:lnTo>
                    <a:lnTo>
                      <a:pt x="82" y="50"/>
                    </a:lnTo>
                    <a:lnTo>
                      <a:pt x="86" y="51"/>
                    </a:lnTo>
                    <a:lnTo>
                      <a:pt x="90" y="52"/>
                    </a:lnTo>
                    <a:lnTo>
                      <a:pt x="93" y="53"/>
                    </a:lnTo>
                    <a:lnTo>
                      <a:pt x="94" y="55"/>
                    </a:lnTo>
                    <a:lnTo>
                      <a:pt x="95" y="57"/>
                    </a:lnTo>
                    <a:lnTo>
                      <a:pt x="99" y="60"/>
                    </a:lnTo>
                    <a:lnTo>
                      <a:pt x="102" y="62"/>
                    </a:lnTo>
                    <a:lnTo>
                      <a:pt x="110" y="65"/>
                    </a:lnTo>
                    <a:lnTo>
                      <a:pt x="119" y="67"/>
                    </a:lnTo>
                    <a:lnTo>
                      <a:pt x="129" y="69"/>
                    </a:lnTo>
                    <a:lnTo>
                      <a:pt x="139" y="71"/>
                    </a:lnTo>
                    <a:lnTo>
                      <a:pt x="147" y="72"/>
                    </a:lnTo>
                    <a:lnTo>
                      <a:pt x="151" y="72"/>
                    </a:lnTo>
                    <a:lnTo>
                      <a:pt x="155" y="76"/>
                    </a:lnTo>
                    <a:lnTo>
                      <a:pt x="154" y="83"/>
                    </a:lnTo>
                    <a:lnTo>
                      <a:pt x="153" y="88"/>
                    </a:lnTo>
                    <a:lnTo>
                      <a:pt x="150" y="93"/>
                    </a:lnTo>
                    <a:lnTo>
                      <a:pt x="147" y="98"/>
                    </a:lnTo>
                    <a:lnTo>
                      <a:pt x="137" y="108"/>
                    </a:lnTo>
                    <a:lnTo>
                      <a:pt x="125" y="116"/>
                    </a:lnTo>
                    <a:lnTo>
                      <a:pt x="114" y="125"/>
                    </a:lnTo>
                    <a:lnTo>
                      <a:pt x="102" y="134"/>
                    </a:lnTo>
                    <a:lnTo>
                      <a:pt x="98" y="139"/>
                    </a:lnTo>
                    <a:lnTo>
                      <a:pt x="93" y="145"/>
                    </a:lnTo>
                    <a:lnTo>
                      <a:pt x="90" y="150"/>
                    </a:lnTo>
                    <a:lnTo>
                      <a:pt x="87" y="156"/>
                    </a:lnTo>
                    <a:lnTo>
                      <a:pt x="85" y="164"/>
                    </a:lnTo>
                    <a:lnTo>
                      <a:pt x="83" y="172"/>
                    </a:lnTo>
                    <a:lnTo>
                      <a:pt x="83" y="181"/>
                    </a:lnTo>
                    <a:lnTo>
                      <a:pt x="85" y="188"/>
                    </a:lnTo>
                    <a:lnTo>
                      <a:pt x="88" y="203"/>
                    </a:lnTo>
                    <a:lnTo>
                      <a:pt x="92" y="219"/>
                    </a:lnTo>
                    <a:lnTo>
                      <a:pt x="99" y="233"/>
                    </a:lnTo>
                    <a:lnTo>
                      <a:pt x="106" y="247"/>
                    </a:lnTo>
                    <a:lnTo>
                      <a:pt x="113" y="260"/>
                    </a:lnTo>
                    <a:lnTo>
                      <a:pt x="118" y="272"/>
                    </a:lnTo>
                    <a:lnTo>
                      <a:pt x="123" y="280"/>
                    </a:lnTo>
                    <a:lnTo>
                      <a:pt x="127" y="285"/>
                    </a:lnTo>
                    <a:lnTo>
                      <a:pt x="131" y="291"/>
                    </a:lnTo>
                    <a:lnTo>
                      <a:pt x="138" y="295"/>
                    </a:lnTo>
                    <a:lnTo>
                      <a:pt x="151" y="303"/>
                    </a:lnTo>
                    <a:lnTo>
                      <a:pt x="166" y="309"/>
                    </a:lnTo>
                    <a:lnTo>
                      <a:pt x="182" y="315"/>
                    </a:lnTo>
                    <a:lnTo>
                      <a:pt x="197" y="320"/>
                    </a:lnTo>
                    <a:lnTo>
                      <a:pt x="203" y="324"/>
                    </a:lnTo>
                    <a:lnTo>
                      <a:pt x="210" y="328"/>
                    </a:lnTo>
                    <a:lnTo>
                      <a:pt x="216" y="332"/>
                    </a:lnTo>
                    <a:lnTo>
                      <a:pt x="222" y="336"/>
                    </a:lnTo>
                    <a:lnTo>
                      <a:pt x="228" y="336"/>
                    </a:lnTo>
                    <a:lnTo>
                      <a:pt x="236" y="334"/>
                    </a:lnTo>
                    <a:lnTo>
                      <a:pt x="245" y="332"/>
                    </a:lnTo>
                    <a:lnTo>
                      <a:pt x="252" y="330"/>
                    </a:lnTo>
                    <a:lnTo>
                      <a:pt x="260" y="328"/>
                    </a:lnTo>
                    <a:lnTo>
                      <a:pt x="267" y="326"/>
                    </a:lnTo>
                    <a:lnTo>
                      <a:pt x="273" y="323"/>
                    </a:lnTo>
                    <a:lnTo>
                      <a:pt x="279" y="323"/>
                    </a:lnTo>
                    <a:lnTo>
                      <a:pt x="279" y="307"/>
                    </a:lnTo>
                    <a:lnTo>
                      <a:pt x="273" y="298"/>
                    </a:lnTo>
                    <a:lnTo>
                      <a:pt x="268" y="287"/>
                    </a:lnTo>
                    <a:lnTo>
                      <a:pt x="262" y="273"/>
                    </a:lnTo>
                    <a:lnTo>
                      <a:pt x="258" y="257"/>
                    </a:lnTo>
                    <a:lnTo>
                      <a:pt x="255" y="242"/>
                    </a:lnTo>
                    <a:lnTo>
                      <a:pt x="251" y="226"/>
                    </a:lnTo>
                    <a:lnTo>
                      <a:pt x="250" y="213"/>
                    </a:lnTo>
                    <a:lnTo>
                      <a:pt x="249" y="205"/>
                    </a:lnTo>
                    <a:lnTo>
                      <a:pt x="251" y="201"/>
                    </a:lnTo>
                    <a:lnTo>
                      <a:pt x="255" y="202"/>
                    </a:lnTo>
                    <a:lnTo>
                      <a:pt x="258" y="203"/>
                    </a:lnTo>
                    <a:lnTo>
                      <a:pt x="261" y="206"/>
                    </a:lnTo>
                    <a:lnTo>
                      <a:pt x="263" y="208"/>
                    </a:lnTo>
                    <a:lnTo>
                      <a:pt x="266" y="210"/>
                    </a:lnTo>
                    <a:lnTo>
                      <a:pt x="269" y="211"/>
                    </a:lnTo>
                    <a:lnTo>
                      <a:pt x="270" y="212"/>
                    </a:lnTo>
                    <a:lnTo>
                      <a:pt x="272" y="213"/>
                    </a:lnTo>
                    <a:lnTo>
                      <a:pt x="272" y="214"/>
                    </a:lnTo>
                    <a:lnTo>
                      <a:pt x="273" y="217"/>
                    </a:lnTo>
                    <a:lnTo>
                      <a:pt x="274" y="219"/>
                    </a:lnTo>
                    <a:lnTo>
                      <a:pt x="275" y="220"/>
                    </a:lnTo>
                    <a:lnTo>
                      <a:pt x="276" y="222"/>
                    </a:lnTo>
                    <a:lnTo>
                      <a:pt x="278" y="223"/>
                    </a:lnTo>
                    <a:lnTo>
                      <a:pt x="279" y="225"/>
                    </a:lnTo>
                    <a:lnTo>
                      <a:pt x="279" y="227"/>
                    </a:lnTo>
                    <a:lnTo>
                      <a:pt x="282" y="237"/>
                    </a:lnTo>
                    <a:lnTo>
                      <a:pt x="283" y="248"/>
                    </a:lnTo>
                    <a:lnTo>
                      <a:pt x="285" y="259"/>
                    </a:lnTo>
                    <a:lnTo>
                      <a:pt x="287" y="269"/>
                    </a:lnTo>
                    <a:lnTo>
                      <a:pt x="289" y="280"/>
                    </a:lnTo>
                    <a:lnTo>
                      <a:pt x="292" y="291"/>
                    </a:lnTo>
                    <a:lnTo>
                      <a:pt x="294" y="302"/>
                    </a:lnTo>
                    <a:lnTo>
                      <a:pt x="297" y="311"/>
                    </a:lnTo>
                    <a:lnTo>
                      <a:pt x="298" y="315"/>
                    </a:lnTo>
                    <a:lnTo>
                      <a:pt x="299" y="318"/>
                    </a:lnTo>
                    <a:lnTo>
                      <a:pt x="300" y="321"/>
                    </a:lnTo>
                    <a:lnTo>
                      <a:pt x="301" y="326"/>
                    </a:lnTo>
                    <a:lnTo>
                      <a:pt x="303" y="329"/>
                    </a:lnTo>
                    <a:lnTo>
                      <a:pt x="304" y="333"/>
                    </a:lnTo>
                    <a:lnTo>
                      <a:pt x="305" y="336"/>
                    </a:lnTo>
                    <a:lnTo>
                      <a:pt x="306" y="341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1" name="Shape 1221"/>
              <p:cNvSpPr/>
              <p:nvPr/>
            </p:nvSpPr>
            <p:spPr>
              <a:xfrm>
                <a:off x="720725" y="4851400"/>
                <a:ext cx="703261" cy="1184275"/>
              </a:xfrm>
              <a:custGeom>
                <a:avLst/>
                <a:gdLst/>
                <a:ahLst/>
                <a:cxnLst/>
                <a:rect l="0" t="0" r="0" b="0"/>
                <a:pathLst>
                  <a:path w="443" h="746" extrusionOk="0">
                    <a:moveTo>
                      <a:pt x="305" y="7"/>
                    </a:moveTo>
                    <a:lnTo>
                      <a:pt x="317" y="46"/>
                    </a:lnTo>
                    <a:lnTo>
                      <a:pt x="330" y="150"/>
                    </a:lnTo>
                    <a:lnTo>
                      <a:pt x="333" y="157"/>
                    </a:lnTo>
                    <a:lnTo>
                      <a:pt x="332" y="156"/>
                    </a:lnTo>
                    <a:lnTo>
                      <a:pt x="331" y="155"/>
                    </a:lnTo>
                    <a:lnTo>
                      <a:pt x="330" y="155"/>
                    </a:lnTo>
                    <a:lnTo>
                      <a:pt x="329" y="154"/>
                    </a:lnTo>
                    <a:lnTo>
                      <a:pt x="328" y="153"/>
                    </a:lnTo>
                    <a:lnTo>
                      <a:pt x="327" y="151"/>
                    </a:lnTo>
                    <a:lnTo>
                      <a:pt x="327" y="150"/>
                    </a:lnTo>
                    <a:lnTo>
                      <a:pt x="327" y="149"/>
                    </a:lnTo>
                    <a:lnTo>
                      <a:pt x="317" y="144"/>
                    </a:lnTo>
                    <a:lnTo>
                      <a:pt x="308" y="137"/>
                    </a:lnTo>
                    <a:lnTo>
                      <a:pt x="302" y="130"/>
                    </a:lnTo>
                    <a:lnTo>
                      <a:pt x="297" y="122"/>
                    </a:lnTo>
                    <a:lnTo>
                      <a:pt x="293" y="113"/>
                    </a:lnTo>
                    <a:lnTo>
                      <a:pt x="291" y="103"/>
                    </a:lnTo>
                    <a:lnTo>
                      <a:pt x="288" y="95"/>
                    </a:lnTo>
                    <a:lnTo>
                      <a:pt x="287" y="85"/>
                    </a:lnTo>
                    <a:lnTo>
                      <a:pt x="287" y="64"/>
                    </a:lnTo>
                    <a:lnTo>
                      <a:pt x="290" y="42"/>
                    </a:lnTo>
                    <a:lnTo>
                      <a:pt x="291" y="23"/>
                    </a:lnTo>
                    <a:lnTo>
                      <a:pt x="292" y="3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2" y="2"/>
                    </a:lnTo>
                    <a:lnTo>
                      <a:pt x="302" y="3"/>
                    </a:lnTo>
                    <a:lnTo>
                      <a:pt x="303" y="4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4" y="7"/>
                    </a:lnTo>
                    <a:lnTo>
                      <a:pt x="305" y="7"/>
                    </a:lnTo>
                    <a:close/>
                    <a:moveTo>
                      <a:pt x="372" y="235"/>
                    </a:moveTo>
                    <a:lnTo>
                      <a:pt x="374" y="238"/>
                    </a:lnTo>
                    <a:lnTo>
                      <a:pt x="374" y="243"/>
                    </a:lnTo>
                    <a:lnTo>
                      <a:pt x="374" y="242"/>
                    </a:lnTo>
                    <a:lnTo>
                      <a:pt x="374" y="241"/>
                    </a:lnTo>
                    <a:lnTo>
                      <a:pt x="374" y="240"/>
                    </a:lnTo>
                    <a:lnTo>
                      <a:pt x="374" y="239"/>
                    </a:lnTo>
                    <a:lnTo>
                      <a:pt x="374" y="238"/>
                    </a:lnTo>
                    <a:lnTo>
                      <a:pt x="374" y="236"/>
                    </a:lnTo>
                    <a:lnTo>
                      <a:pt x="372" y="235"/>
                    </a:lnTo>
                    <a:close/>
                    <a:moveTo>
                      <a:pt x="370" y="305"/>
                    </a:moveTo>
                    <a:lnTo>
                      <a:pt x="369" y="315"/>
                    </a:lnTo>
                    <a:lnTo>
                      <a:pt x="357" y="333"/>
                    </a:lnTo>
                    <a:lnTo>
                      <a:pt x="343" y="245"/>
                    </a:lnTo>
                    <a:lnTo>
                      <a:pt x="330" y="220"/>
                    </a:lnTo>
                    <a:lnTo>
                      <a:pt x="312" y="202"/>
                    </a:lnTo>
                    <a:lnTo>
                      <a:pt x="296" y="202"/>
                    </a:lnTo>
                    <a:lnTo>
                      <a:pt x="296" y="238"/>
                    </a:lnTo>
                    <a:lnTo>
                      <a:pt x="317" y="284"/>
                    </a:lnTo>
                    <a:lnTo>
                      <a:pt x="343" y="446"/>
                    </a:lnTo>
                    <a:lnTo>
                      <a:pt x="344" y="448"/>
                    </a:lnTo>
                    <a:lnTo>
                      <a:pt x="340" y="450"/>
                    </a:lnTo>
                    <a:lnTo>
                      <a:pt x="335" y="451"/>
                    </a:lnTo>
                    <a:lnTo>
                      <a:pt x="330" y="452"/>
                    </a:lnTo>
                    <a:lnTo>
                      <a:pt x="326" y="453"/>
                    </a:lnTo>
                    <a:lnTo>
                      <a:pt x="321" y="454"/>
                    </a:lnTo>
                    <a:lnTo>
                      <a:pt x="317" y="455"/>
                    </a:lnTo>
                    <a:lnTo>
                      <a:pt x="312" y="455"/>
                    </a:lnTo>
                    <a:lnTo>
                      <a:pt x="308" y="455"/>
                    </a:lnTo>
                    <a:lnTo>
                      <a:pt x="304" y="460"/>
                    </a:lnTo>
                    <a:lnTo>
                      <a:pt x="296" y="455"/>
                    </a:lnTo>
                    <a:lnTo>
                      <a:pt x="291" y="450"/>
                    </a:lnTo>
                    <a:lnTo>
                      <a:pt x="287" y="443"/>
                    </a:lnTo>
                    <a:lnTo>
                      <a:pt x="285" y="437"/>
                    </a:lnTo>
                    <a:lnTo>
                      <a:pt x="285" y="430"/>
                    </a:lnTo>
                    <a:lnTo>
                      <a:pt x="286" y="423"/>
                    </a:lnTo>
                    <a:lnTo>
                      <a:pt x="288" y="415"/>
                    </a:lnTo>
                    <a:lnTo>
                      <a:pt x="291" y="408"/>
                    </a:lnTo>
                    <a:lnTo>
                      <a:pt x="298" y="392"/>
                    </a:lnTo>
                    <a:lnTo>
                      <a:pt x="306" y="378"/>
                    </a:lnTo>
                    <a:lnTo>
                      <a:pt x="311" y="365"/>
                    </a:lnTo>
                    <a:lnTo>
                      <a:pt x="315" y="355"/>
                    </a:lnTo>
                    <a:lnTo>
                      <a:pt x="316" y="346"/>
                    </a:lnTo>
                    <a:lnTo>
                      <a:pt x="316" y="339"/>
                    </a:lnTo>
                    <a:lnTo>
                      <a:pt x="315" y="330"/>
                    </a:lnTo>
                    <a:lnTo>
                      <a:pt x="314" y="321"/>
                    </a:lnTo>
                    <a:lnTo>
                      <a:pt x="312" y="313"/>
                    </a:lnTo>
                    <a:lnTo>
                      <a:pt x="311" y="304"/>
                    </a:lnTo>
                    <a:lnTo>
                      <a:pt x="309" y="296"/>
                    </a:lnTo>
                    <a:lnTo>
                      <a:pt x="308" y="289"/>
                    </a:lnTo>
                    <a:lnTo>
                      <a:pt x="308" y="287"/>
                    </a:lnTo>
                    <a:lnTo>
                      <a:pt x="307" y="282"/>
                    </a:lnTo>
                    <a:lnTo>
                      <a:pt x="307" y="278"/>
                    </a:lnTo>
                    <a:lnTo>
                      <a:pt x="306" y="272"/>
                    </a:lnTo>
                    <a:lnTo>
                      <a:pt x="305" y="268"/>
                    </a:lnTo>
                    <a:lnTo>
                      <a:pt x="304" y="263"/>
                    </a:lnTo>
                    <a:lnTo>
                      <a:pt x="304" y="259"/>
                    </a:lnTo>
                    <a:lnTo>
                      <a:pt x="304" y="257"/>
                    </a:lnTo>
                    <a:lnTo>
                      <a:pt x="303" y="256"/>
                    </a:lnTo>
                    <a:lnTo>
                      <a:pt x="302" y="255"/>
                    </a:lnTo>
                    <a:lnTo>
                      <a:pt x="300" y="254"/>
                    </a:lnTo>
                    <a:lnTo>
                      <a:pt x="300" y="252"/>
                    </a:lnTo>
                    <a:lnTo>
                      <a:pt x="299" y="250"/>
                    </a:lnTo>
                    <a:lnTo>
                      <a:pt x="298" y="248"/>
                    </a:lnTo>
                    <a:lnTo>
                      <a:pt x="297" y="246"/>
                    </a:lnTo>
                    <a:lnTo>
                      <a:pt x="296" y="245"/>
                    </a:lnTo>
                    <a:lnTo>
                      <a:pt x="294" y="245"/>
                    </a:lnTo>
                    <a:lnTo>
                      <a:pt x="291" y="240"/>
                    </a:lnTo>
                    <a:lnTo>
                      <a:pt x="287" y="234"/>
                    </a:lnTo>
                    <a:lnTo>
                      <a:pt x="285" y="228"/>
                    </a:lnTo>
                    <a:lnTo>
                      <a:pt x="283" y="220"/>
                    </a:lnTo>
                    <a:lnTo>
                      <a:pt x="282" y="214"/>
                    </a:lnTo>
                    <a:lnTo>
                      <a:pt x="281" y="206"/>
                    </a:lnTo>
                    <a:lnTo>
                      <a:pt x="281" y="198"/>
                    </a:lnTo>
                    <a:lnTo>
                      <a:pt x="281" y="191"/>
                    </a:lnTo>
                    <a:lnTo>
                      <a:pt x="285" y="188"/>
                    </a:lnTo>
                    <a:lnTo>
                      <a:pt x="285" y="185"/>
                    </a:lnTo>
                    <a:lnTo>
                      <a:pt x="288" y="183"/>
                    </a:lnTo>
                    <a:lnTo>
                      <a:pt x="292" y="182"/>
                    </a:lnTo>
                    <a:lnTo>
                      <a:pt x="295" y="182"/>
                    </a:lnTo>
                    <a:lnTo>
                      <a:pt x="298" y="182"/>
                    </a:lnTo>
                    <a:lnTo>
                      <a:pt x="305" y="183"/>
                    </a:lnTo>
                    <a:lnTo>
                      <a:pt x="312" y="186"/>
                    </a:lnTo>
                    <a:lnTo>
                      <a:pt x="319" y="190"/>
                    </a:lnTo>
                    <a:lnTo>
                      <a:pt x="326" y="194"/>
                    </a:lnTo>
                    <a:lnTo>
                      <a:pt x="331" y="198"/>
                    </a:lnTo>
                    <a:lnTo>
                      <a:pt x="335" y="202"/>
                    </a:lnTo>
                    <a:lnTo>
                      <a:pt x="335" y="203"/>
                    </a:lnTo>
                    <a:lnTo>
                      <a:pt x="336" y="204"/>
                    </a:lnTo>
                    <a:lnTo>
                      <a:pt x="336" y="205"/>
                    </a:lnTo>
                    <a:lnTo>
                      <a:pt x="338" y="206"/>
                    </a:lnTo>
                    <a:lnTo>
                      <a:pt x="339" y="208"/>
                    </a:lnTo>
                    <a:lnTo>
                      <a:pt x="340" y="209"/>
                    </a:lnTo>
                    <a:lnTo>
                      <a:pt x="340" y="210"/>
                    </a:lnTo>
                    <a:lnTo>
                      <a:pt x="340" y="211"/>
                    </a:lnTo>
                    <a:lnTo>
                      <a:pt x="344" y="214"/>
                    </a:lnTo>
                    <a:lnTo>
                      <a:pt x="345" y="223"/>
                    </a:lnTo>
                    <a:lnTo>
                      <a:pt x="347" y="234"/>
                    </a:lnTo>
                    <a:lnTo>
                      <a:pt x="351" y="245"/>
                    </a:lnTo>
                    <a:lnTo>
                      <a:pt x="355" y="257"/>
                    </a:lnTo>
                    <a:lnTo>
                      <a:pt x="358" y="268"/>
                    </a:lnTo>
                    <a:lnTo>
                      <a:pt x="362" y="280"/>
                    </a:lnTo>
                    <a:lnTo>
                      <a:pt x="365" y="291"/>
                    </a:lnTo>
                    <a:lnTo>
                      <a:pt x="365" y="303"/>
                    </a:lnTo>
                    <a:lnTo>
                      <a:pt x="366" y="303"/>
                    </a:lnTo>
                    <a:lnTo>
                      <a:pt x="367" y="303"/>
                    </a:lnTo>
                    <a:lnTo>
                      <a:pt x="368" y="303"/>
                    </a:lnTo>
                    <a:lnTo>
                      <a:pt x="368" y="304"/>
                    </a:lnTo>
                    <a:lnTo>
                      <a:pt x="369" y="304"/>
                    </a:lnTo>
                    <a:lnTo>
                      <a:pt x="369" y="305"/>
                    </a:lnTo>
                    <a:lnTo>
                      <a:pt x="370" y="305"/>
                    </a:lnTo>
                    <a:close/>
                    <a:moveTo>
                      <a:pt x="443" y="653"/>
                    </a:moveTo>
                    <a:lnTo>
                      <a:pt x="443" y="668"/>
                    </a:lnTo>
                    <a:lnTo>
                      <a:pt x="435" y="681"/>
                    </a:lnTo>
                    <a:lnTo>
                      <a:pt x="426" y="689"/>
                    </a:lnTo>
                    <a:lnTo>
                      <a:pt x="395" y="672"/>
                    </a:lnTo>
                    <a:lnTo>
                      <a:pt x="357" y="664"/>
                    </a:lnTo>
                    <a:lnTo>
                      <a:pt x="296" y="681"/>
                    </a:lnTo>
                    <a:lnTo>
                      <a:pt x="200" y="746"/>
                    </a:lnTo>
                    <a:lnTo>
                      <a:pt x="152" y="746"/>
                    </a:lnTo>
                    <a:lnTo>
                      <a:pt x="139" y="738"/>
                    </a:lnTo>
                    <a:lnTo>
                      <a:pt x="130" y="637"/>
                    </a:lnTo>
                    <a:lnTo>
                      <a:pt x="125" y="450"/>
                    </a:lnTo>
                    <a:lnTo>
                      <a:pt x="26" y="284"/>
                    </a:lnTo>
                    <a:lnTo>
                      <a:pt x="0" y="168"/>
                    </a:lnTo>
                    <a:lnTo>
                      <a:pt x="8" y="59"/>
                    </a:lnTo>
                    <a:lnTo>
                      <a:pt x="18" y="27"/>
                    </a:lnTo>
                    <a:lnTo>
                      <a:pt x="21" y="41"/>
                    </a:lnTo>
                    <a:lnTo>
                      <a:pt x="26" y="57"/>
                    </a:lnTo>
                    <a:lnTo>
                      <a:pt x="30" y="71"/>
                    </a:lnTo>
                    <a:lnTo>
                      <a:pt x="33" y="85"/>
                    </a:lnTo>
                    <a:lnTo>
                      <a:pt x="37" y="99"/>
                    </a:lnTo>
                    <a:lnTo>
                      <a:pt x="40" y="113"/>
                    </a:lnTo>
                    <a:lnTo>
                      <a:pt x="42" y="126"/>
                    </a:lnTo>
                    <a:lnTo>
                      <a:pt x="42" y="139"/>
                    </a:lnTo>
                    <a:lnTo>
                      <a:pt x="45" y="144"/>
                    </a:lnTo>
                    <a:lnTo>
                      <a:pt x="48" y="148"/>
                    </a:lnTo>
                    <a:lnTo>
                      <a:pt x="50" y="154"/>
                    </a:lnTo>
                    <a:lnTo>
                      <a:pt x="51" y="160"/>
                    </a:lnTo>
                    <a:lnTo>
                      <a:pt x="53" y="174"/>
                    </a:lnTo>
                    <a:lnTo>
                      <a:pt x="53" y="190"/>
                    </a:lnTo>
                    <a:lnTo>
                      <a:pt x="53" y="206"/>
                    </a:lnTo>
                    <a:lnTo>
                      <a:pt x="53" y="221"/>
                    </a:lnTo>
                    <a:lnTo>
                      <a:pt x="52" y="234"/>
                    </a:lnTo>
                    <a:lnTo>
                      <a:pt x="52" y="245"/>
                    </a:lnTo>
                    <a:lnTo>
                      <a:pt x="57" y="248"/>
                    </a:lnTo>
                    <a:lnTo>
                      <a:pt x="63" y="255"/>
                    </a:lnTo>
                    <a:lnTo>
                      <a:pt x="68" y="261"/>
                    </a:lnTo>
                    <a:lnTo>
                      <a:pt x="74" y="270"/>
                    </a:lnTo>
                    <a:lnTo>
                      <a:pt x="79" y="278"/>
                    </a:lnTo>
                    <a:lnTo>
                      <a:pt x="84" y="285"/>
                    </a:lnTo>
                    <a:lnTo>
                      <a:pt x="89" y="292"/>
                    </a:lnTo>
                    <a:lnTo>
                      <a:pt x="93" y="297"/>
                    </a:lnTo>
                    <a:lnTo>
                      <a:pt x="97" y="302"/>
                    </a:lnTo>
                    <a:lnTo>
                      <a:pt x="101" y="305"/>
                    </a:lnTo>
                    <a:lnTo>
                      <a:pt x="105" y="308"/>
                    </a:lnTo>
                    <a:lnTo>
                      <a:pt x="110" y="313"/>
                    </a:lnTo>
                    <a:lnTo>
                      <a:pt x="115" y="317"/>
                    </a:lnTo>
                    <a:lnTo>
                      <a:pt x="120" y="320"/>
                    </a:lnTo>
                    <a:lnTo>
                      <a:pt x="124" y="324"/>
                    </a:lnTo>
                    <a:lnTo>
                      <a:pt x="127" y="328"/>
                    </a:lnTo>
                    <a:lnTo>
                      <a:pt x="133" y="327"/>
                    </a:lnTo>
                    <a:lnTo>
                      <a:pt x="138" y="326"/>
                    </a:lnTo>
                    <a:lnTo>
                      <a:pt x="142" y="323"/>
                    </a:lnTo>
                    <a:lnTo>
                      <a:pt x="147" y="320"/>
                    </a:lnTo>
                    <a:lnTo>
                      <a:pt x="151" y="317"/>
                    </a:lnTo>
                    <a:lnTo>
                      <a:pt x="155" y="314"/>
                    </a:lnTo>
                    <a:lnTo>
                      <a:pt x="160" y="312"/>
                    </a:lnTo>
                    <a:lnTo>
                      <a:pt x="164" y="309"/>
                    </a:lnTo>
                    <a:lnTo>
                      <a:pt x="164" y="308"/>
                    </a:lnTo>
                    <a:lnTo>
                      <a:pt x="164" y="307"/>
                    </a:lnTo>
                    <a:lnTo>
                      <a:pt x="165" y="306"/>
                    </a:lnTo>
                    <a:lnTo>
                      <a:pt x="166" y="305"/>
                    </a:lnTo>
                    <a:lnTo>
                      <a:pt x="167" y="303"/>
                    </a:lnTo>
                    <a:lnTo>
                      <a:pt x="167" y="302"/>
                    </a:lnTo>
                    <a:lnTo>
                      <a:pt x="169" y="301"/>
                    </a:lnTo>
                    <a:lnTo>
                      <a:pt x="169" y="300"/>
                    </a:lnTo>
                    <a:lnTo>
                      <a:pt x="173" y="297"/>
                    </a:lnTo>
                    <a:lnTo>
                      <a:pt x="177" y="300"/>
                    </a:lnTo>
                    <a:lnTo>
                      <a:pt x="177" y="328"/>
                    </a:lnTo>
                    <a:lnTo>
                      <a:pt x="177" y="355"/>
                    </a:lnTo>
                    <a:lnTo>
                      <a:pt x="176" y="384"/>
                    </a:lnTo>
                    <a:lnTo>
                      <a:pt x="175" y="412"/>
                    </a:lnTo>
                    <a:lnTo>
                      <a:pt x="173" y="440"/>
                    </a:lnTo>
                    <a:lnTo>
                      <a:pt x="170" y="469"/>
                    </a:lnTo>
                    <a:lnTo>
                      <a:pt x="166" y="497"/>
                    </a:lnTo>
                    <a:lnTo>
                      <a:pt x="162" y="524"/>
                    </a:lnTo>
                    <a:lnTo>
                      <a:pt x="161" y="531"/>
                    </a:lnTo>
                    <a:lnTo>
                      <a:pt x="161" y="538"/>
                    </a:lnTo>
                    <a:lnTo>
                      <a:pt x="162" y="546"/>
                    </a:lnTo>
                    <a:lnTo>
                      <a:pt x="163" y="554"/>
                    </a:lnTo>
                    <a:lnTo>
                      <a:pt x="165" y="561"/>
                    </a:lnTo>
                    <a:lnTo>
                      <a:pt x="167" y="569"/>
                    </a:lnTo>
                    <a:lnTo>
                      <a:pt x="169" y="575"/>
                    </a:lnTo>
                    <a:lnTo>
                      <a:pt x="171" y="582"/>
                    </a:lnTo>
                    <a:lnTo>
                      <a:pt x="171" y="583"/>
                    </a:lnTo>
                    <a:lnTo>
                      <a:pt x="172" y="584"/>
                    </a:lnTo>
                    <a:lnTo>
                      <a:pt x="173" y="586"/>
                    </a:lnTo>
                    <a:lnTo>
                      <a:pt x="174" y="588"/>
                    </a:lnTo>
                    <a:lnTo>
                      <a:pt x="175" y="589"/>
                    </a:lnTo>
                    <a:lnTo>
                      <a:pt x="176" y="592"/>
                    </a:lnTo>
                    <a:lnTo>
                      <a:pt x="177" y="593"/>
                    </a:lnTo>
                    <a:lnTo>
                      <a:pt x="179" y="593"/>
                    </a:lnTo>
                    <a:lnTo>
                      <a:pt x="179" y="594"/>
                    </a:lnTo>
                    <a:lnTo>
                      <a:pt x="181" y="594"/>
                    </a:lnTo>
                    <a:lnTo>
                      <a:pt x="181" y="595"/>
                    </a:lnTo>
                    <a:lnTo>
                      <a:pt x="181" y="596"/>
                    </a:lnTo>
                    <a:lnTo>
                      <a:pt x="182" y="597"/>
                    </a:lnTo>
                    <a:lnTo>
                      <a:pt x="183" y="597"/>
                    </a:lnTo>
                    <a:lnTo>
                      <a:pt x="185" y="597"/>
                    </a:lnTo>
                    <a:lnTo>
                      <a:pt x="185" y="598"/>
                    </a:lnTo>
                    <a:lnTo>
                      <a:pt x="185" y="599"/>
                    </a:lnTo>
                    <a:lnTo>
                      <a:pt x="185" y="600"/>
                    </a:lnTo>
                    <a:lnTo>
                      <a:pt x="186" y="600"/>
                    </a:lnTo>
                    <a:lnTo>
                      <a:pt x="187" y="601"/>
                    </a:lnTo>
                    <a:lnTo>
                      <a:pt x="187" y="603"/>
                    </a:lnTo>
                    <a:lnTo>
                      <a:pt x="188" y="604"/>
                    </a:lnTo>
                    <a:lnTo>
                      <a:pt x="189" y="605"/>
                    </a:lnTo>
                    <a:lnTo>
                      <a:pt x="193" y="605"/>
                    </a:lnTo>
                    <a:lnTo>
                      <a:pt x="196" y="605"/>
                    </a:lnTo>
                    <a:lnTo>
                      <a:pt x="200" y="604"/>
                    </a:lnTo>
                    <a:lnTo>
                      <a:pt x="205" y="604"/>
                    </a:lnTo>
                    <a:lnTo>
                      <a:pt x="208" y="603"/>
                    </a:lnTo>
                    <a:lnTo>
                      <a:pt x="211" y="601"/>
                    </a:lnTo>
                    <a:lnTo>
                      <a:pt x="213" y="599"/>
                    </a:lnTo>
                    <a:lnTo>
                      <a:pt x="214" y="597"/>
                    </a:lnTo>
                    <a:lnTo>
                      <a:pt x="220" y="594"/>
                    </a:lnTo>
                    <a:lnTo>
                      <a:pt x="226" y="588"/>
                    </a:lnTo>
                    <a:lnTo>
                      <a:pt x="233" y="581"/>
                    </a:lnTo>
                    <a:lnTo>
                      <a:pt x="239" y="573"/>
                    </a:lnTo>
                    <a:lnTo>
                      <a:pt x="245" y="564"/>
                    </a:lnTo>
                    <a:lnTo>
                      <a:pt x="251" y="556"/>
                    </a:lnTo>
                    <a:lnTo>
                      <a:pt x="257" y="548"/>
                    </a:lnTo>
                    <a:lnTo>
                      <a:pt x="262" y="543"/>
                    </a:lnTo>
                    <a:lnTo>
                      <a:pt x="268" y="544"/>
                    </a:lnTo>
                    <a:lnTo>
                      <a:pt x="273" y="547"/>
                    </a:lnTo>
                    <a:lnTo>
                      <a:pt x="278" y="551"/>
                    </a:lnTo>
                    <a:lnTo>
                      <a:pt x="282" y="557"/>
                    </a:lnTo>
                    <a:lnTo>
                      <a:pt x="285" y="561"/>
                    </a:lnTo>
                    <a:lnTo>
                      <a:pt x="290" y="566"/>
                    </a:lnTo>
                    <a:lnTo>
                      <a:pt x="294" y="569"/>
                    </a:lnTo>
                    <a:lnTo>
                      <a:pt x="299" y="570"/>
                    </a:lnTo>
                    <a:lnTo>
                      <a:pt x="300" y="575"/>
                    </a:lnTo>
                    <a:lnTo>
                      <a:pt x="303" y="581"/>
                    </a:lnTo>
                    <a:lnTo>
                      <a:pt x="303" y="585"/>
                    </a:lnTo>
                    <a:lnTo>
                      <a:pt x="303" y="591"/>
                    </a:lnTo>
                    <a:lnTo>
                      <a:pt x="299" y="601"/>
                    </a:lnTo>
                    <a:lnTo>
                      <a:pt x="295" y="611"/>
                    </a:lnTo>
                    <a:lnTo>
                      <a:pt x="288" y="621"/>
                    </a:lnTo>
                    <a:lnTo>
                      <a:pt x="282" y="630"/>
                    </a:lnTo>
                    <a:lnTo>
                      <a:pt x="274" y="639"/>
                    </a:lnTo>
                    <a:lnTo>
                      <a:pt x="267" y="645"/>
                    </a:lnTo>
                    <a:lnTo>
                      <a:pt x="267" y="655"/>
                    </a:lnTo>
                    <a:lnTo>
                      <a:pt x="269" y="651"/>
                    </a:lnTo>
                    <a:lnTo>
                      <a:pt x="271" y="651"/>
                    </a:lnTo>
                    <a:lnTo>
                      <a:pt x="273" y="645"/>
                    </a:lnTo>
                    <a:lnTo>
                      <a:pt x="279" y="645"/>
                    </a:lnTo>
                    <a:lnTo>
                      <a:pt x="279" y="643"/>
                    </a:lnTo>
                    <a:lnTo>
                      <a:pt x="285" y="642"/>
                    </a:lnTo>
                    <a:lnTo>
                      <a:pt x="293" y="641"/>
                    </a:lnTo>
                    <a:lnTo>
                      <a:pt x="299" y="641"/>
                    </a:lnTo>
                    <a:lnTo>
                      <a:pt x="307" y="641"/>
                    </a:lnTo>
                    <a:lnTo>
                      <a:pt x="315" y="641"/>
                    </a:lnTo>
                    <a:lnTo>
                      <a:pt x="321" y="641"/>
                    </a:lnTo>
                    <a:lnTo>
                      <a:pt x="329" y="641"/>
                    </a:lnTo>
                    <a:lnTo>
                      <a:pt x="335" y="641"/>
                    </a:lnTo>
                    <a:lnTo>
                      <a:pt x="340" y="645"/>
                    </a:lnTo>
                    <a:lnTo>
                      <a:pt x="350" y="646"/>
                    </a:lnTo>
                    <a:lnTo>
                      <a:pt x="362" y="648"/>
                    </a:lnTo>
                    <a:lnTo>
                      <a:pt x="374" y="651"/>
                    </a:lnTo>
                    <a:lnTo>
                      <a:pt x="387" y="654"/>
                    </a:lnTo>
                    <a:lnTo>
                      <a:pt x="400" y="656"/>
                    </a:lnTo>
                    <a:lnTo>
                      <a:pt x="413" y="658"/>
                    </a:lnTo>
                    <a:lnTo>
                      <a:pt x="424" y="658"/>
                    </a:lnTo>
                    <a:lnTo>
                      <a:pt x="433" y="657"/>
                    </a:lnTo>
                    <a:lnTo>
                      <a:pt x="433" y="655"/>
                    </a:lnTo>
                    <a:lnTo>
                      <a:pt x="435" y="655"/>
                    </a:lnTo>
                    <a:lnTo>
                      <a:pt x="436" y="655"/>
                    </a:lnTo>
                    <a:lnTo>
                      <a:pt x="437" y="655"/>
                    </a:lnTo>
                    <a:lnTo>
                      <a:pt x="438" y="654"/>
                    </a:lnTo>
                    <a:lnTo>
                      <a:pt x="439" y="654"/>
                    </a:lnTo>
                    <a:lnTo>
                      <a:pt x="441" y="654"/>
                    </a:lnTo>
                    <a:lnTo>
                      <a:pt x="442" y="653"/>
                    </a:lnTo>
                    <a:lnTo>
                      <a:pt x="443" y="653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2" name="Shape 1222"/>
              <p:cNvSpPr/>
              <p:nvPr/>
            </p:nvSpPr>
            <p:spPr>
              <a:xfrm>
                <a:off x="1279525" y="4778375"/>
                <a:ext cx="1292225" cy="1214436"/>
              </a:xfrm>
              <a:custGeom>
                <a:avLst/>
                <a:gdLst/>
                <a:ahLst/>
                <a:cxnLst/>
                <a:rect l="0" t="0" r="0" b="0"/>
                <a:pathLst>
                  <a:path w="814" h="765" extrusionOk="0">
                    <a:moveTo>
                      <a:pt x="813" y="96"/>
                    </a:moveTo>
                    <a:lnTo>
                      <a:pt x="814" y="126"/>
                    </a:lnTo>
                    <a:lnTo>
                      <a:pt x="779" y="201"/>
                    </a:lnTo>
                    <a:lnTo>
                      <a:pt x="757" y="230"/>
                    </a:lnTo>
                    <a:lnTo>
                      <a:pt x="762" y="187"/>
                    </a:lnTo>
                    <a:lnTo>
                      <a:pt x="762" y="175"/>
                    </a:lnTo>
                    <a:lnTo>
                      <a:pt x="753" y="166"/>
                    </a:lnTo>
                    <a:lnTo>
                      <a:pt x="749" y="166"/>
                    </a:lnTo>
                    <a:lnTo>
                      <a:pt x="736" y="192"/>
                    </a:lnTo>
                    <a:lnTo>
                      <a:pt x="718" y="288"/>
                    </a:lnTo>
                    <a:lnTo>
                      <a:pt x="596" y="749"/>
                    </a:lnTo>
                    <a:lnTo>
                      <a:pt x="593" y="762"/>
                    </a:lnTo>
                    <a:lnTo>
                      <a:pt x="587" y="765"/>
                    </a:lnTo>
                    <a:lnTo>
                      <a:pt x="513" y="710"/>
                    </a:lnTo>
                    <a:lnTo>
                      <a:pt x="418" y="675"/>
                    </a:lnTo>
                    <a:lnTo>
                      <a:pt x="361" y="657"/>
                    </a:lnTo>
                    <a:lnTo>
                      <a:pt x="318" y="653"/>
                    </a:lnTo>
                    <a:lnTo>
                      <a:pt x="318" y="627"/>
                    </a:lnTo>
                    <a:lnTo>
                      <a:pt x="343" y="621"/>
                    </a:lnTo>
                    <a:lnTo>
                      <a:pt x="368" y="615"/>
                    </a:lnTo>
                    <a:lnTo>
                      <a:pt x="393" y="607"/>
                    </a:lnTo>
                    <a:lnTo>
                      <a:pt x="418" y="600"/>
                    </a:lnTo>
                    <a:lnTo>
                      <a:pt x="444" y="592"/>
                    </a:lnTo>
                    <a:lnTo>
                      <a:pt x="470" y="585"/>
                    </a:lnTo>
                    <a:lnTo>
                      <a:pt x="482" y="583"/>
                    </a:lnTo>
                    <a:lnTo>
                      <a:pt x="495" y="581"/>
                    </a:lnTo>
                    <a:lnTo>
                      <a:pt x="507" y="580"/>
                    </a:lnTo>
                    <a:lnTo>
                      <a:pt x="519" y="580"/>
                    </a:lnTo>
                    <a:lnTo>
                      <a:pt x="519" y="584"/>
                    </a:lnTo>
                    <a:lnTo>
                      <a:pt x="521" y="584"/>
                    </a:lnTo>
                    <a:lnTo>
                      <a:pt x="521" y="586"/>
                    </a:lnTo>
                    <a:lnTo>
                      <a:pt x="521" y="589"/>
                    </a:lnTo>
                    <a:lnTo>
                      <a:pt x="523" y="589"/>
                    </a:lnTo>
                    <a:lnTo>
                      <a:pt x="523" y="593"/>
                    </a:lnTo>
                    <a:lnTo>
                      <a:pt x="526" y="596"/>
                    </a:lnTo>
                    <a:lnTo>
                      <a:pt x="528" y="600"/>
                    </a:lnTo>
                    <a:lnTo>
                      <a:pt x="532" y="603"/>
                    </a:lnTo>
                    <a:lnTo>
                      <a:pt x="534" y="607"/>
                    </a:lnTo>
                    <a:lnTo>
                      <a:pt x="536" y="610"/>
                    </a:lnTo>
                    <a:lnTo>
                      <a:pt x="539" y="615"/>
                    </a:lnTo>
                    <a:lnTo>
                      <a:pt x="541" y="618"/>
                    </a:lnTo>
                    <a:lnTo>
                      <a:pt x="544" y="620"/>
                    </a:lnTo>
                    <a:lnTo>
                      <a:pt x="556" y="620"/>
                    </a:lnTo>
                    <a:lnTo>
                      <a:pt x="557" y="619"/>
                    </a:lnTo>
                    <a:lnTo>
                      <a:pt x="559" y="617"/>
                    </a:lnTo>
                    <a:lnTo>
                      <a:pt x="561" y="615"/>
                    </a:lnTo>
                    <a:lnTo>
                      <a:pt x="563" y="613"/>
                    </a:lnTo>
                    <a:lnTo>
                      <a:pt x="565" y="609"/>
                    </a:lnTo>
                    <a:lnTo>
                      <a:pt x="568" y="607"/>
                    </a:lnTo>
                    <a:lnTo>
                      <a:pt x="569" y="604"/>
                    </a:lnTo>
                    <a:lnTo>
                      <a:pt x="569" y="603"/>
                    </a:lnTo>
                    <a:lnTo>
                      <a:pt x="575" y="586"/>
                    </a:lnTo>
                    <a:lnTo>
                      <a:pt x="581" y="570"/>
                    </a:lnTo>
                    <a:lnTo>
                      <a:pt x="586" y="553"/>
                    </a:lnTo>
                    <a:lnTo>
                      <a:pt x="591" y="534"/>
                    </a:lnTo>
                    <a:lnTo>
                      <a:pt x="595" y="517"/>
                    </a:lnTo>
                    <a:lnTo>
                      <a:pt x="599" y="499"/>
                    </a:lnTo>
                    <a:lnTo>
                      <a:pt x="604" y="482"/>
                    </a:lnTo>
                    <a:lnTo>
                      <a:pt x="608" y="465"/>
                    </a:lnTo>
                    <a:lnTo>
                      <a:pt x="619" y="428"/>
                    </a:lnTo>
                    <a:lnTo>
                      <a:pt x="628" y="392"/>
                    </a:lnTo>
                    <a:lnTo>
                      <a:pt x="635" y="355"/>
                    </a:lnTo>
                    <a:lnTo>
                      <a:pt x="642" y="318"/>
                    </a:lnTo>
                    <a:lnTo>
                      <a:pt x="648" y="280"/>
                    </a:lnTo>
                    <a:lnTo>
                      <a:pt x="655" y="243"/>
                    </a:lnTo>
                    <a:lnTo>
                      <a:pt x="661" y="205"/>
                    </a:lnTo>
                    <a:lnTo>
                      <a:pt x="668" y="168"/>
                    </a:lnTo>
                    <a:lnTo>
                      <a:pt x="671" y="155"/>
                    </a:lnTo>
                    <a:lnTo>
                      <a:pt x="676" y="144"/>
                    </a:lnTo>
                    <a:lnTo>
                      <a:pt x="681" y="133"/>
                    </a:lnTo>
                    <a:lnTo>
                      <a:pt x="688" y="123"/>
                    </a:lnTo>
                    <a:lnTo>
                      <a:pt x="694" y="114"/>
                    </a:lnTo>
                    <a:lnTo>
                      <a:pt x="702" y="104"/>
                    </a:lnTo>
                    <a:lnTo>
                      <a:pt x="707" y="94"/>
                    </a:lnTo>
                    <a:lnTo>
                      <a:pt x="714" y="83"/>
                    </a:lnTo>
                    <a:lnTo>
                      <a:pt x="719" y="84"/>
                    </a:lnTo>
                    <a:lnTo>
                      <a:pt x="727" y="86"/>
                    </a:lnTo>
                    <a:lnTo>
                      <a:pt x="737" y="91"/>
                    </a:lnTo>
                    <a:lnTo>
                      <a:pt x="746" y="95"/>
                    </a:lnTo>
                    <a:lnTo>
                      <a:pt x="756" y="99"/>
                    </a:lnTo>
                    <a:lnTo>
                      <a:pt x="765" y="104"/>
                    </a:lnTo>
                    <a:lnTo>
                      <a:pt x="773" y="108"/>
                    </a:lnTo>
                    <a:lnTo>
                      <a:pt x="777" y="110"/>
                    </a:lnTo>
                    <a:lnTo>
                      <a:pt x="777" y="112"/>
                    </a:lnTo>
                    <a:lnTo>
                      <a:pt x="781" y="114"/>
                    </a:lnTo>
                    <a:lnTo>
                      <a:pt x="786" y="114"/>
                    </a:lnTo>
                    <a:lnTo>
                      <a:pt x="790" y="112"/>
                    </a:lnTo>
                    <a:lnTo>
                      <a:pt x="794" y="110"/>
                    </a:lnTo>
                    <a:lnTo>
                      <a:pt x="799" y="107"/>
                    </a:lnTo>
                    <a:lnTo>
                      <a:pt x="802" y="104"/>
                    </a:lnTo>
                    <a:lnTo>
                      <a:pt x="804" y="100"/>
                    </a:lnTo>
                    <a:lnTo>
                      <a:pt x="805" y="97"/>
                    </a:lnTo>
                    <a:lnTo>
                      <a:pt x="806" y="96"/>
                    </a:lnTo>
                    <a:lnTo>
                      <a:pt x="807" y="96"/>
                    </a:lnTo>
                    <a:lnTo>
                      <a:pt x="809" y="96"/>
                    </a:lnTo>
                    <a:lnTo>
                      <a:pt x="810" y="95"/>
                    </a:lnTo>
                    <a:lnTo>
                      <a:pt x="811" y="95"/>
                    </a:lnTo>
                    <a:lnTo>
                      <a:pt x="812" y="95"/>
                    </a:lnTo>
                    <a:lnTo>
                      <a:pt x="813" y="95"/>
                    </a:lnTo>
                    <a:lnTo>
                      <a:pt x="813" y="96"/>
                    </a:lnTo>
                    <a:close/>
                    <a:moveTo>
                      <a:pt x="525" y="197"/>
                    </a:moveTo>
                    <a:lnTo>
                      <a:pt x="562" y="87"/>
                    </a:lnTo>
                    <a:lnTo>
                      <a:pt x="593" y="53"/>
                    </a:lnTo>
                    <a:lnTo>
                      <a:pt x="574" y="53"/>
                    </a:lnTo>
                    <a:lnTo>
                      <a:pt x="535" y="92"/>
                    </a:lnTo>
                    <a:lnTo>
                      <a:pt x="547" y="51"/>
                    </a:lnTo>
                    <a:lnTo>
                      <a:pt x="558" y="51"/>
                    </a:lnTo>
                    <a:lnTo>
                      <a:pt x="560" y="46"/>
                    </a:lnTo>
                    <a:lnTo>
                      <a:pt x="562" y="46"/>
                    </a:lnTo>
                    <a:lnTo>
                      <a:pt x="564" y="45"/>
                    </a:lnTo>
                    <a:lnTo>
                      <a:pt x="567" y="44"/>
                    </a:lnTo>
                    <a:lnTo>
                      <a:pt x="569" y="43"/>
                    </a:lnTo>
                    <a:lnTo>
                      <a:pt x="571" y="41"/>
                    </a:lnTo>
                    <a:lnTo>
                      <a:pt x="572" y="38"/>
                    </a:lnTo>
                    <a:lnTo>
                      <a:pt x="573" y="37"/>
                    </a:lnTo>
                    <a:lnTo>
                      <a:pt x="574" y="35"/>
                    </a:lnTo>
                    <a:lnTo>
                      <a:pt x="575" y="35"/>
                    </a:lnTo>
                    <a:lnTo>
                      <a:pt x="576" y="34"/>
                    </a:lnTo>
                    <a:lnTo>
                      <a:pt x="577" y="33"/>
                    </a:lnTo>
                    <a:lnTo>
                      <a:pt x="580" y="32"/>
                    </a:lnTo>
                    <a:lnTo>
                      <a:pt x="581" y="30"/>
                    </a:lnTo>
                    <a:lnTo>
                      <a:pt x="583" y="29"/>
                    </a:lnTo>
                    <a:lnTo>
                      <a:pt x="584" y="26"/>
                    </a:lnTo>
                    <a:lnTo>
                      <a:pt x="585" y="26"/>
                    </a:lnTo>
                    <a:lnTo>
                      <a:pt x="591" y="25"/>
                    </a:lnTo>
                    <a:lnTo>
                      <a:pt x="596" y="24"/>
                    </a:lnTo>
                    <a:lnTo>
                      <a:pt x="601" y="23"/>
                    </a:lnTo>
                    <a:lnTo>
                      <a:pt x="607" y="21"/>
                    </a:lnTo>
                    <a:lnTo>
                      <a:pt x="613" y="20"/>
                    </a:lnTo>
                    <a:lnTo>
                      <a:pt x="619" y="18"/>
                    </a:lnTo>
                    <a:lnTo>
                      <a:pt x="625" y="17"/>
                    </a:lnTo>
                    <a:lnTo>
                      <a:pt x="631" y="17"/>
                    </a:lnTo>
                    <a:lnTo>
                      <a:pt x="633" y="19"/>
                    </a:lnTo>
                    <a:lnTo>
                      <a:pt x="634" y="21"/>
                    </a:lnTo>
                    <a:lnTo>
                      <a:pt x="635" y="23"/>
                    </a:lnTo>
                    <a:lnTo>
                      <a:pt x="635" y="24"/>
                    </a:lnTo>
                    <a:lnTo>
                      <a:pt x="634" y="26"/>
                    </a:lnTo>
                    <a:lnTo>
                      <a:pt x="634" y="29"/>
                    </a:lnTo>
                    <a:lnTo>
                      <a:pt x="633" y="31"/>
                    </a:lnTo>
                    <a:lnTo>
                      <a:pt x="633" y="33"/>
                    </a:lnTo>
                    <a:lnTo>
                      <a:pt x="630" y="33"/>
                    </a:lnTo>
                    <a:lnTo>
                      <a:pt x="626" y="35"/>
                    </a:lnTo>
                    <a:lnTo>
                      <a:pt x="622" y="36"/>
                    </a:lnTo>
                    <a:lnTo>
                      <a:pt x="618" y="39"/>
                    </a:lnTo>
                    <a:lnTo>
                      <a:pt x="613" y="43"/>
                    </a:lnTo>
                    <a:lnTo>
                      <a:pt x="609" y="45"/>
                    </a:lnTo>
                    <a:lnTo>
                      <a:pt x="606" y="48"/>
                    </a:lnTo>
                    <a:lnTo>
                      <a:pt x="604" y="51"/>
                    </a:lnTo>
                    <a:lnTo>
                      <a:pt x="600" y="51"/>
                    </a:lnTo>
                    <a:lnTo>
                      <a:pt x="599" y="51"/>
                    </a:lnTo>
                    <a:lnTo>
                      <a:pt x="599" y="53"/>
                    </a:lnTo>
                    <a:lnTo>
                      <a:pt x="598" y="53"/>
                    </a:lnTo>
                    <a:lnTo>
                      <a:pt x="597" y="54"/>
                    </a:lnTo>
                    <a:lnTo>
                      <a:pt x="595" y="54"/>
                    </a:lnTo>
                    <a:lnTo>
                      <a:pt x="592" y="58"/>
                    </a:lnTo>
                    <a:lnTo>
                      <a:pt x="587" y="64"/>
                    </a:lnTo>
                    <a:lnTo>
                      <a:pt x="583" y="71"/>
                    </a:lnTo>
                    <a:lnTo>
                      <a:pt x="579" y="79"/>
                    </a:lnTo>
                    <a:lnTo>
                      <a:pt x="575" y="86"/>
                    </a:lnTo>
                    <a:lnTo>
                      <a:pt x="573" y="94"/>
                    </a:lnTo>
                    <a:lnTo>
                      <a:pt x="573" y="97"/>
                    </a:lnTo>
                    <a:lnTo>
                      <a:pt x="573" y="102"/>
                    </a:lnTo>
                    <a:lnTo>
                      <a:pt x="574" y="105"/>
                    </a:lnTo>
                    <a:lnTo>
                      <a:pt x="576" y="108"/>
                    </a:lnTo>
                    <a:lnTo>
                      <a:pt x="579" y="108"/>
                    </a:lnTo>
                    <a:lnTo>
                      <a:pt x="579" y="112"/>
                    </a:lnTo>
                    <a:lnTo>
                      <a:pt x="608" y="112"/>
                    </a:lnTo>
                    <a:lnTo>
                      <a:pt x="608" y="123"/>
                    </a:lnTo>
                    <a:lnTo>
                      <a:pt x="606" y="134"/>
                    </a:lnTo>
                    <a:lnTo>
                      <a:pt x="604" y="146"/>
                    </a:lnTo>
                    <a:lnTo>
                      <a:pt x="601" y="158"/>
                    </a:lnTo>
                    <a:lnTo>
                      <a:pt x="593" y="182"/>
                    </a:lnTo>
                    <a:lnTo>
                      <a:pt x="584" y="207"/>
                    </a:lnTo>
                    <a:lnTo>
                      <a:pt x="573" y="231"/>
                    </a:lnTo>
                    <a:lnTo>
                      <a:pt x="562" y="254"/>
                    </a:lnTo>
                    <a:lnTo>
                      <a:pt x="552" y="276"/>
                    </a:lnTo>
                    <a:lnTo>
                      <a:pt x="544" y="296"/>
                    </a:lnTo>
                    <a:lnTo>
                      <a:pt x="539" y="300"/>
                    </a:lnTo>
                    <a:lnTo>
                      <a:pt x="539" y="303"/>
                    </a:lnTo>
                    <a:lnTo>
                      <a:pt x="539" y="305"/>
                    </a:lnTo>
                    <a:lnTo>
                      <a:pt x="538" y="307"/>
                    </a:lnTo>
                    <a:lnTo>
                      <a:pt x="538" y="311"/>
                    </a:lnTo>
                    <a:lnTo>
                      <a:pt x="538" y="313"/>
                    </a:lnTo>
                    <a:lnTo>
                      <a:pt x="537" y="315"/>
                    </a:lnTo>
                    <a:lnTo>
                      <a:pt x="537" y="317"/>
                    </a:lnTo>
                    <a:lnTo>
                      <a:pt x="537" y="318"/>
                    </a:lnTo>
                    <a:lnTo>
                      <a:pt x="536" y="328"/>
                    </a:lnTo>
                    <a:lnTo>
                      <a:pt x="535" y="339"/>
                    </a:lnTo>
                    <a:lnTo>
                      <a:pt x="535" y="350"/>
                    </a:lnTo>
                    <a:lnTo>
                      <a:pt x="536" y="363"/>
                    </a:lnTo>
                    <a:lnTo>
                      <a:pt x="538" y="389"/>
                    </a:lnTo>
                    <a:lnTo>
                      <a:pt x="540" y="415"/>
                    </a:lnTo>
                    <a:lnTo>
                      <a:pt x="541" y="428"/>
                    </a:lnTo>
                    <a:lnTo>
                      <a:pt x="543" y="442"/>
                    </a:lnTo>
                    <a:lnTo>
                      <a:pt x="543" y="455"/>
                    </a:lnTo>
                    <a:lnTo>
                      <a:pt x="541" y="467"/>
                    </a:lnTo>
                    <a:lnTo>
                      <a:pt x="539" y="477"/>
                    </a:lnTo>
                    <a:lnTo>
                      <a:pt x="536" y="487"/>
                    </a:lnTo>
                    <a:lnTo>
                      <a:pt x="532" y="496"/>
                    </a:lnTo>
                    <a:lnTo>
                      <a:pt x="526" y="504"/>
                    </a:lnTo>
                    <a:lnTo>
                      <a:pt x="523" y="503"/>
                    </a:lnTo>
                    <a:lnTo>
                      <a:pt x="521" y="499"/>
                    </a:lnTo>
                    <a:lnTo>
                      <a:pt x="519" y="495"/>
                    </a:lnTo>
                    <a:lnTo>
                      <a:pt x="515" y="491"/>
                    </a:lnTo>
                    <a:lnTo>
                      <a:pt x="511" y="480"/>
                    </a:lnTo>
                    <a:lnTo>
                      <a:pt x="507" y="468"/>
                    </a:lnTo>
                    <a:lnTo>
                      <a:pt x="501" y="457"/>
                    </a:lnTo>
                    <a:lnTo>
                      <a:pt x="497" y="447"/>
                    </a:lnTo>
                    <a:lnTo>
                      <a:pt x="495" y="443"/>
                    </a:lnTo>
                    <a:lnTo>
                      <a:pt x="491" y="440"/>
                    </a:lnTo>
                    <a:lnTo>
                      <a:pt x="489" y="438"/>
                    </a:lnTo>
                    <a:lnTo>
                      <a:pt x="487" y="437"/>
                    </a:lnTo>
                    <a:lnTo>
                      <a:pt x="487" y="431"/>
                    </a:lnTo>
                    <a:lnTo>
                      <a:pt x="486" y="424"/>
                    </a:lnTo>
                    <a:lnTo>
                      <a:pt x="485" y="418"/>
                    </a:lnTo>
                    <a:lnTo>
                      <a:pt x="485" y="412"/>
                    </a:lnTo>
                    <a:lnTo>
                      <a:pt x="485" y="406"/>
                    </a:lnTo>
                    <a:lnTo>
                      <a:pt x="485" y="399"/>
                    </a:lnTo>
                    <a:lnTo>
                      <a:pt x="486" y="394"/>
                    </a:lnTo>
                    <a:lnTo>
                      <a:pt x="489" y="387"/>
                    </a:lnTo>
                    <a:lnTo>
                      <a:pt x="491" y="387"/>
                    </a:lnTo>
                    <a:lnTo>
                      <a:pt x="496" y="381"/>
                    </a:lnTo>
                    <a:lnTo>
                      <a:pt x="499" y="373"/>
                    </a:lnTo>
                    <a:lnTo>
                      <a:pt x="501" y="364"/>
                    </a:lnTo>
                    <a:lnTo>
                      <a:pt x="503" y="355"/>
                    </a:lnTo>
                    <a:lnTo>
                      <a:pt x="505" y="337"/>
                    </a:lnTo>
                    <a:lnTo>
                      <a:pt x="508" y="318"/>
                    </a:lnTo>
                    <a:lnTo>
                      <a:pt x="509" y="299"/>
                    </a:lnTo>
                    <a:lnTo>
                      <a:pt x="510" y="280"/>
                    </a:lnTo>
                    <a:lnTo>
                      <a:pt x="512" y="262"/>
                    </a:lnTo>
                    <a:lnTo>
                      <a:pt x="516" y="245"/>
                    </a:lnTo>
                    <a:lnTo>
                      <a:pt x="517" y="240"/>
                    </a:lnTo>
                    <a:lnTo>
                      <a:pt x="520" y="234"/>
                    </a:lnTo>
                    <a:lnTo>
                      <a:pt x="521" y="229"/>
                    </a:lnTo>
                    <a:lnTo>
                      <a:pt x="522" y="223"/>
                    </a:lnTo>
                    <a:lnTo>
                      <a:pt x="523" y="216"/>
                    </a:lnTo>
                    <a:lnTo>
                      <a:pt x="524" y="209"/>
                    </a:lnTo>
                    <a:lnTo>
                      <a:pt x="525" y="204"/>
                    </a:lnTo>
                    <a:lnTo>
                      <a:pt x="525" y="197"/>
                    </a:lnTo>
                    <a:close/>
                    <a:moveTo>
                      <a:pt x="557" y="14"/>
                    </a:moveTo>
                    <a:lnTo>
                      <a:pt x="557" y="13"/>
                    </a:lnTo>
                    <a:lnTo>
                      <a:pt x="561" y="10"/>
                    </a:lnTo>
                    <a:lnTo>
                      <a:pt x="560" y="11"/>
                    </a:lnTo>
                    <a:lnTo>
                      <a:pt x="559" y="12"/>
                    </a:lnTo>
                    <a:lnTo>
                      <a:pt x="558" y="13"/>
                    </a:lnTo>
                    <a:lnTo>
                      <a:pt x="557" y="14"/>
                    </a:lnTo>
                    <a:close/>
                    <a:moveTo>
                      <a:pt x="538" y="0"/>
                    </a:moveTo>
                    <a:lnTo>
                      <a:pt x="537" y="2"/>
                    </a:lnTo>
                    <a:lnTo>
                      <a:pt x="537" y="0"/>
                    </a:lnTo>
                    <a:lnTo>
                      <a:pt x="538" y="0"/>
                    </a:lnTo>
                    <a:close/>
                    <a:moveTo>
                      <a:pt x="537" y="3"/>
                    </a:moveTo>
                    <a:lnTo>
                      <a:pt x="504" y="92"/>
                    </a:lnTo>
                    <a:lnTo>
                      <a:pt x="510" y="122"/>
                    </a:lnTo>
                    <a:lnTo>
                      <a:pt x="471" y="147"/>
                    </a:lnTo>
                    <a:lnTo>
                      <a:pt x="454" y="147"/>
                    </a:lnTo>
                    <a:lnTo>
                      <a:pt x="454" y="148"/>
                    </a:lnTo>
                    <a:lnTo>
                      <a:pt x="453" y="149"/>
                    </a:lnTo>
                    <a:lnTo>
                      <a:pt x="451" y="151"/>
                    </a:lnTo>
                    <a:lnTo>
                      <a:pt x="449" y="152"/>
                    </a:lnTo>
                    <a:lnTo>
                      <a:pt x="447" y="154"/>
                    </a:lnTo>
                    <a:lnTo>
                      <a:pt x="443" y="156"/>
                    </a:lnTo>
                    <a:lnTo>
                      <a:pt x="439" y="157"/>
                    </a:lnTo>
                    <a:lnTo>
                      <a:pt x="436" y="159"/>
                    </a:lnTo>
                    <a:lnTo>
                      <a:pt x="344" y="147"/>
                    </a:lnTo>
                    <a:lnTo>
                      <a:pt x="269" y="114"/>
                    </a:lnTo>
                    <a:lnTo>
                      <a:pt x="266" y="114"/>
                    </a:lnTo>
                    <a:lnTo>
                      <a:pt x="257" y="122"/>
                    </a:lnTo>
                    <a:lnTo>
                      <a:pt x="257" y="135"/>
                    </a:lnTo>
                    <a:lnTo>
                      <a:pt x="296" y="166"/>
                    </a:lnTo>
                    <a:lnTo>
                      <a:pt x="213" y="192"/>
                    </a:lnTo>
                    <a:lnTo>
                      <a:pt x="39" y="192"/>
                    </a:lnTo>
                    <a:lnTo>
                      <a:pt x="5" y="178"/>
                    </a:lnTo>
                    <a:lnTo>
                      <a:pt x="0" y="153"/>
                    </a:lnTo>
                    <a:lnTo>
                      <a:pt x="2" y="152"/>
                    </a:lnTo>
                    <a:lnTo>
                      <a:pt x="3" y="151"/>
                    </a:lnTo>
                    <a:lnTo>
                      <a:pt x="4" y="149"/>
                    </a:lnTo>
                    <a:lnTo>
                      <a:pt x="4" y="148"/>
                    </a:lnTo>
                    <a:lnTo>
                      <a:pt x="5" y="147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18" y="145"/>
                    </a:lnTo>
                    <a:lnTo>
                      <a:pt x="32" y="145"/>
                    </a:lnTo>
                    <a:lnTo>
                      <a:pt x="48" y="146"/>
                    </a:lnTo>
                    <a:lnTo>
                      <a:pt x="64" y="146"/>
                    </a:lnTo>
                    <a:lnTo>
                      <a:pt x="79" y="145"/>
                    </a:lnTo>
                    <a:lnTo>
                      <a:pt x="93" y="144"/>
                    </a:lnTo>
                    <a:lnTo>
                      <a:pt x="100" y="143"/>
                    </a:lnTo>
                    <a:lnTo>
                      <a:pt x="107" y="141"/>
                    </a:lnTo>
                    <a:lnTo>
                      <a:pt x="112" y="139"/>
                    </a:lnTo>
                    <a:lnTo>
                      <a:pt x="116" y="135"/>
                    </a:lnTo>
                    <a:lnTo>
                      <a:pt x="116" y="132"/>
                    </a:lnTo>
                    <a:lnTo>
                      <a:pt x="115" y="129"/>
                    </a:lnTo>
                    <a:lnTo>
                      <a:pt x="115" y="127"/>
                    </a:lnTo>
                    <a:lnTo>
                      <a:pt x="115" y="123"/>
                    </a:lnTo>
                    <a:lnTo>
                      <a:pt x="114" y="120"/>
                    </a:lnTo>
                    <a:lnTo>
                      <a:pt x="113" y="117"/>
                    </a:lnTo>
                    <a:lnTo>
                      <a:pt x="112" y="114"/>
                    </a:lnTo>
                    <a:lnTo>
                      <a:pt x="112" y="110"/>
                    </a:lnTo>
                    <a:lnTo>
                      <a:pt x="104" y="108"/>
                    </a:lnTo>
                    <a:lnTo>
                      <a:pt x="96" y="105"/>
                    </a:lnTo>
                    <a:lnTo>
                      <a:pt x="87" y="102"/>
                    </a:lnTo>
                    <a:lnTo>
                      <a:pt x="77" y="97"/>
                    </a:lnTo>
                    <a:lnTo>
                      <a:pt x="68" y="94"/>
                    </a:lnTo>
                    <a:lnTo>
                      <a:pt x="60" y="91"/>
                    </a:lnTo>
                    <a:lnTo>
                      <a:pt x="52" y="88"/>
                    </a:lnTo>
                    <a:lnTo>
                      <a:pt x="45" y="87"/>
                    </a:lnTo>
                    <a:lnTo>
                      <a:pt x="45" y="85"/>
                    </a:lnTo>
                    <a:lnTo>
                      <a:pt x="45" y="83"/>
                    </a:lnTo>
                    <a:lnTo>
                      <a:pt x="57" y="83"/>
                    </a:lnTo>
                    <a:lnTo>
                      <a:pt x="69" y="83"/>
                    </a:lnTo>
                    <a:lnTo>
                      <a:pt x="81" y="83"/>
                    </a:lnTo>
                    <a:lnTo>
                      <a:pt x="95" y="84"/>
                    </a:lnTo>
                    <a:lnTo>
                      <a:pt x="107" y="84"/>
                    </a:lnTo>
                    <a:lnTo>
                      <a:pt x="120" y="85"/>
                    </a:lnTo>
                    <a:lnTo>
                      <a:pt x="132" y="86"/>
                    </a:lnTo>
                    <a:lnTo>
                      <a:pt x="144" y="87"/>
                    </a:lnTo>
                    <a:lnTo>
                      <a:pt x="163" y="90"/>
                    </a:lnTo>
                    <a:lnTo>
                      <a:pt x="187" y="92"/>
                    </a:lnTo>
                    <a:lnTo>
                      <a:pt x="213" y="92"/>
                    </a:lnTo>
                    <a:lnTo>
                      <a:pt x="241" y="92"/>
                    </a:lnTo>
                    <a:lnTo>
                      <a:pt x="267" y="90"/>
                    </a:lnTo>
                    <a:lnTo>
                      <a:pt x="291" y="85"/>
                    </a:lnTo>
                    <a:lnTo>
                      <a:pt x="302" y="83"/>
                    </a:lnTo>
                    <a:lnTo>
                      <a:pt x="311" y="80"/>
                    </a:lnTo>
                    <a:lnTo>
                      <a:pt x="320" y="76"/>
                    </a:lnTo>
                    <a:lnTo>
                      <a:pt x="327" y="72"/>
                    </a:lnTo>
                    <a:lnTo>
                      <a:pt x="328" y="71"/>
                    </a:lnTo>
                    <a:lnTo>
                      <a:pt x="329" y="70"/>
                    </a:lnTo>
                    <a:lnTo>
                      <a:pt x="330" y="68"/>
                    </a:lnTo>
                    <a:lnTo>
                      <a:pt x="331" y="67"/>
                    </a:lnTo>
                    <a:lnTo>
                      <a:pt x="332" y="66"/>
                    </a:lnTo>
                    <a:lnTo>
                      <a:pt x="333" y="64"/>
                    </a:lnTo>
                    <a:lnTo>
                      <a:pt x="333" y="63"/>
                    </a:lnTo>
                    <a:lnTo>
                      <a:pt x="333" y="62"/>
                    </a:lnTo>
                    <a:lnTo>
                      <a:pt x="338" y="62"/>
                    </a:lnTo>
                    <a:lnTo>
                      <a:pt x="343" y="61"/>
                    </a:lnTo>
                    <a:lnTo>
                      <a:pt x="347" y="61"/>
                    </a:lnTo>
                    <a:lnTo>
                      <a:pt x="353" y="60"/>
                    </a:lnTo>
                    <a:lnTo>
                      <a:pt x="358" y="59"/>
                    </a:lnTo>
                    <a:lnTo>
                      <a:pt x="363" y="59"/>
                    </a:lnTo>
                    <a:lnTo>
                      <a:pt x="368" y="58"/>
                    </a:lnTo>
                    <a:lnTo>
                      <a:pt x="373" y="58"/>
                    </a:lnTo>
                    <a:lnTo>
                      <a:pt x="373" y="60"/>
                    </a:lnTo>
                    <a:lnTo>
                      <a:pt x="373" y="61"/>
                    </a:lnTo>
                    <a:lnTo>
                      <a:pt x="371" y="63"/>
                    </a:lnTo>
                    <a:lnTo>
                      <a:pt x="371" y="66"/>
                    </a:lnTo>
                    <a:lnTo>
                      <a:pt x="370" y="68"/>
                    </a:lnTo>
                    <a:lnTo>
                      <a:pt x="370" y="70"/>
                    </a:lnTo>
                    <a:lnTo>
                      <a:pt x="370" y="72"/>
                    </a:lnTo>
                    <a:lnTo>
                      <a:pt x="370" y="74"/>
                    </a:lnTo>
                    <a:lnTo>
                      <a:pt x="369" y="74"/>
                    </a:lnTo>
                    <a:lnTo>
                      <a:pt x="368" y="75"/>
                    </a:lnTo>
                    <a:lnTo>
                      <a:pt x="367" y="76"/>
                    </a:lnTo>
                    <a:lnTo>
                      <a:pt x="366" y="76"/>
                    </a:lnTo>
                    <a:lnTo>
                      <a:pt x="365" y="78"/>
                    </a:lnTo>
                    <a:lnTo>
                      <a:pt x="364" y="79"/>
                    </a:lnTo>
                    <a:lnTo>
                      <a:pt x="363" y="80"/>
                    </a:lnTo>
                    <a:lnTo>
                      <a:pt x="363" y="81"/>
                    </a:lnTo>
                    <a:lnTo>
                      <a:pt x="362" y="82"/>
                    </a:lnTo>
                    <a:lnTo>
                      <a:pt x="362" y="83"/>
                    </a:lnTo>
                    <a:lnTo>
                      <a:pt x="361" y="85"/>
                    </a:lnTo>
                    <a:lnTo>
                      <a:pt x="361" y="86"/>
                    </a:lnTo>
                    <a:lnTo>
                      <a:pt x="361" y="88"/>
                    </a:lnTo>
                    <a:lnTo>
                      <a:pt x="361" y="90"/>
                    </a:lnTo>
                    <a:lnTo>
                      <a:pt x="364" y="92"/>
                    </a:lnTo>
                    <a:lnTo>
                      <a:pt x="369" y="94"/>
                    </a:lnTo>
                    <a:lnTo>
                      <a:pt x="377" y="94"/>
                    </a:lnTo>
                    <a:lnTo>
                      <a:pt x="385" y="93"/>
                    </a:lnTo>
                    <a:lnTo>
                      <a:pt x="392" y="92"/>
                    </a:lnTo>
                    <a:lnTo>
                      <a:pt x="400" y="90"/>
                    </a:lnTo>
                    <a:lnTo>
                      <a:pt x="407" y="87"/>
                    </a:lnTo>
                    <a:lnTo>
                      <a:pt x="414" y="86"/>
                    </a:lnTo>
                    <a:lnTo>
                      <a:pt x="420" y="85"/>
                    </a:lnTo>
                    <a:lnTo>
                      <a:pt x="425" y="81"/>
                    </a:lnTo>
                    <a:lnTo>
                      <a:pt x="429" y="75"/>
                    </a:lnTo>
                    <a:lnTo>
                      <a:pt x="435" y="71"/>
                    </a:lnTo>
                    <a:lnTo>
                      <a:pt x="440" y="68"/>
                    </a:lnTo>
                    <a:lnTo>
                      <a:pt x="453" y="60"/>
                    </a:lnTo>
                    <a:lnTo>
                      <a:pt x="466" y="53"/>
                    </a:lnTo>
                    <a:lnTo>
                      <a:pt x="480" y="46"/>
                    </a:lnTo>
                    <a:lnTo>
                      <a:pt x="492" y="38"/>
                    </a:lnTo>
                    <a:lnTo>
                      <a:pt x="498" y="34"/>
                    </a:lnTo>
                    <a:lnTo>
                      <a:pt x="502" y="30"/>
                    </a:lnTo>
                    <a:lnTo>
                      <a:pt x="507" y="24"/>
                    </a:lnTo>
                    <a:lnTo>
                      <a:pt x="510" y="19"/>
                    </a:lnTo>
                    <a:lnTo>
                      <a:pt x="512" y="19"/>
                    </a:lnTo>
                    <a:lnTo>
                      <a:pt x="514" y="18"/>
                    </a:lnTo>
                    <a:lnTo>
                      <a:pt x="516" y="17"/>
                    </a:lnTo>
                    <a:lnTo>
                      <a:pt x="519" y="14"/>
                    </a:lnTo>
                    <a:lnTo>
                      <a:pt x="522" y="12"/>
                    </a:lnTo>
                    <a:lnTo>
                      <a:pt x="524" y="11"/>
                    </a:lnTo>
                    <a:lnTo>
                      <a:pt x="526" y="10"/>
                    </a:lnTo>
                    <a:lnTo>
                      <a:pt x="528" y="10"/>
                    </a:lnTo>
                    <a:lnTo>
                      <a:pt x="528" y="9"/>
                    </a:lnTo>
                    <a:lnTo>
                      <a:pt x="528" y="8"/>
                    </a:lnTo>
                    <a:lnTo>
                      <a:pt x="529" y="8"/>
                    </a:lnTo>
                    <a:lnTo>
                      <a:pt x="529" y="7"/>
                    </a:lnTo>
                    <a:lnTo>
                      <a:pt x="531" y="7"/>
                    </a:lnTo>
                    <a:lnTo>
                      <a:pt x="531" y="6"/>
                    </a:lnTo>
                    <a:lnTo>
                      <a:pt x="537" y="3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3" name="Shape 1223"/>
              <p:cNvSpPr/>
              <p:nvPr/>
            </p:nvSpPr>
            <p:spPr>
              <a:xfrm>
                <a:off x="793750" y="4689475"/>
                <a:ext cx="487362" cy="947736"/>
              </a:xfrm>
              <a:custGeom>
                <a:avLst/>
                <a:gdLst/>
                <a:ahLst/>
                <a:cxnLst/>
                <a:rect l="0" t="0" r="0" b="0"/>
                <a:pathLst>
                  <a:path w="307" h="597" extrusionOk="0">
                    <a:moveTo>
                      <a:pt x="292" y="268"/>
                    </a:moveTo>
                    <a:lnTo>
                      <a:pt x="307" y="298"/>
                    </a:lnTo>
                    <a:lnTo>
                      <a:pt x="306" y="297"/>
                    </a:lnTo>
                    <a:lnTo>
                      <a:pt x="305" y="296"/>
                    </a:lnTo>
                    <a:lnTo>
                      <a:pt x="304" y="295"/>
                    </a:lnTo>
                    <a:lnTo>
                      <a:pt x="302" y="295"/>
                    </a:lnTo>
                    <a:lnTo>
                      <a:pt x="302" y="294"/>
                    </a:lnTo>
                    <a:lnTo>
                      <a:pt x="301" y="294"/>
                    </a:lnTo>
                    <a:lnTo>
                      <a:pt x="301" y="293"/>
                    </a:lnTo>
                    <a:lnTo>
                      <a:pt x="298" y="292"/>
                    </a:lnTo>
                    <a:lnTo>
                      <a:pt x="294" y="290"/>
                    </a:lnTo>
                    <a:lnTo>
                      <a:pt x="288" y="289"/>
                    </a:lnTo>
                    <a:lnTo>
                      <a:pt x="283" y="287"/>
                    </a:lnTo>
                    <a:lnTo>
                      <a:pt x="278" y="285"/>
                    </a:lnTo>
                    <a:lnTo>
                      <a:pt x="274" y="283"/>
                    </a:lnTo>
                    <a:lnTo>
                      <a:pt x="271" y="281"/>
                    </a:lnTo>
                    <a:lnTo>
                      <a:pt x="269" y="279"/>
                    </a:lnTo>
                    <a:lnTo>
                      <a:pt x="262" y="277"/>
                    </a:lnTo>
                    <a:lnTo>
                      <a:pt x="254" y="275"/>
                    </a:lnTo>
                    <a:lnTo>
                      <a:pt x="248" y="273"/>
                    </a:lnTo>
                    <a:lnTo>
                      <a:pt x="240" y="270"/>
                    </a:lnTo>
                    <a:lnTo>
                      <a:pt x="233" y="267"/>
                    </a:lnTo>
                    <a:lnTo>
                      <a:pt x="225" y="263"/>
                    </a:lnTo>
                    <a:lnTo>
                      <a:pt x="217" y="261"/>
                    </a:lnTo>
                    <a:lnTo>
                      <a:pt x="210" y="260"/>
                    </a:lnTo>
                    <a:lnTo>
                      <a:pt x="210" y="267"/>
                    </a:lnTo>
                    <a:lnTo>
                      <a:pt x="209" y="274"/>
                    </a:lnTo>
                    <a:lnTo>
                      <a:pt x="209" y="283"/>
                    </a:lnTo>
                    <a:lnTo>
                      <a:pt x="208" y="292"/>
                    </a:lnTo>
                    <a:lnTo>
                      <a:pt x="207" y="300"/>
                    </a:lnTo>
                    <a:lnTo>
                      <a:pt x="205" y="309"/>
                    </a:lnTo>
                    <a:lnTo>
                      <a:pt x="204" y="316"/>
                    </a:lnTo>
                    <a:lnTo>
                      <a:pt x="202" y="320"/>
                    </a:lnTo>
                    <a:lnTo>
                      <a:pt x="208" y="332"/>
                    </a:lnTo>
                    <a:lnTo>
                      <a:pt x="212" y="346"/>
                    </a:lnTo>
                    <a:lnTo>
                      <a:pt x="214" y="359"/>
                    </a:lnTo>
                    <a:lnTo>
                      <a:pt x="216" y="374"/>
                    </a:lnTo>
                    <a:lnTo>
                      <a:pt x="216" y="390"/>
                    </a:lnTo>
                    <a:lnTo>
                      <a:pt x="216" y="405"/>
                    </a:lnTo>
                    <a:lnTo>
                      <a:pt x="215" y="421"/>
                    </a:lnTo>
                    <a:lnTo>
                      <a:pt x="213" y="437"/>
                    </a:lnTo>
                    <a:lnTo>
                      <a:pt x="209" y="468"/>
                    </a:lnTo>
                    <a:lnTo>
                      <a:pt x="202" y="500"/>
                    </a:lnTo>
                    <a:lnTo>
                      <a:pt x="197" y="529"/>
                    </a:lnTo>
                    <a:lnTo>
                      <a:pt x="191" y="555"/>
                    </a:lnTo>
                    <a:lnTo>
                      <a:pt x="191" y="556"/>
                    </a:lnTo>
                    <a:lnTo>
                      <a:pt x="190" y="557"/>
                    </a:lnTo>
                    <a:lnTo>
                      <a:pt x="189" y="560"/>
                    </a:lnTo>
                    <a:lnTo>
                      <a:pt x="188" y="561"/>
                    </a:lnTo>
                    <a:lnTo>
                      <a:pt x="187" y="562"/>
                    </a:lnTo>
                    <a:lnTo>
                      <a:pt x="186" y="563"/>
                    </a:lnTo>
                    <a:lnTo>
                      <a:pt x="185" y="564"/>
                    </a:lnTo>
                    <a:lnTo>
                      <a:pt x="184" y="568"/>
                    </a:lnTo>
                    <a:lnTo>
                      <a:pt x="183" y="573"/>
                    </a:lnTo>
                    <a:lnTo>
                      <a:pt x="180" y="577"/>
                    </a:lnTo>
                    <a:lnTo>
                      <a:pt x="178" y="581"/>
                    </a:lnTo>
                    <a:lnTo>
                      <a:pt x="175" y="586"/>
                    </a:lnTo>
                    <a:lnTo>
                      <a:pt x="172" y="590"/>
                    </a:lnTo>
                    <a:lnTo>
                      <a:pt x="168" y="593"/>
                    </a:lnTo>
                    <a:lnTo>
                      <a:pt x="166" y="597"/>
                    </a:lnTo>
                    <a:lnTo>
                      <a:pt x="165" y="597"/>
                    </a:lnTo>
                    <a:lnTo>
                      <a:pt x="164" y="597"/>
                    </a:lnTo>
                    <a:lnTo>
                      <a:pt x="163" y="596"/>
                    </a:lnTo>
                    <a:lnTo>
                      <a:pt x="162" y="595"/>
                    </a:lnTo>
                    <a:lnTo>
                      <a:pt x="161" y="595"/>
                    </a:lnTo>
                    <a:lnTo>
                      <a:pt x="160" y="595"/>
                    </a:lnTo>
                    <a:lnTo>
                      <a:pt x="159" y="595"/>
                    </a:lnTo>
                    <a:lnTo>
                      <a:pt x="159" y="575"/>
                    </a:lnTo>
                    <a:lnTo>
                      <a:pt x="159" y="554"/>
                    </a:lnTo>
                    <a:lnTo>
                      <a:pt x="159" y="533"/>
                    </a:lnTo>
                    <a:lnTo>
                      <a:pt x="159" y="513"/>
                    </a:lnTo>
                    <a:lnTo>
                      <a:pt x="161" y="491"/>
                    </a:lnTo>
                    <a:lnTo>
                      <a:pt x="163" y="469"/>
                    </a:lnTo>
                    <a:lnTo>
                      <a:pt x="167" y="448"/>
                    </a:lnTo>
                    <a:lnTo>
                      <a:pt x="173" y="428"/>
                    </a:lnTo>
                    <a:lnTo>
                      <a:pt x="173" y="397"/>
                    </a:lnTo>
                    <a:lnTo>
                      <a:pt x="171" y="397"/>
                    </a:lnTo>
                    <a:lnTo>
                      <a:pt x="169" y="396"/>
                    </a:lnTo>
                    <a:lnTo>
                      <a:pt x="169" y="394"/>
                    </a:lnTo>
                    <a:lnTo>
                      <a:pt x="171" y="392"/>
                    </a:lnTo>
                    <a:lnTo>
                      <a:pt x="171" y="390"/>
                    </a:lnTo>
                    <a:lnTo>
                      <a:pt x="172" y="387"/>
                    </a:lnTo>
                    <a:lnTo>
                      <a:pt x="172" y="384"/>
                    </a:lnTo>
                    <a:lnTo>
                      <a:pt x="173" y="383"/>
                    </a:lnTo>
                    <a:lnTo>
                      <a:pt x="173" y="382"/>
                    </a:lnTo>
                    <a:lnTo>
                      <a:pt x="173" y="377"/>
                    </a:lnTo>
                    <a:lnTo>
                      <a:pt x="169" y="362"/>
                    </a:lnTo>
                    <a:lnTo>
                      <a:pt x="166" y="348"/>
                    </a:lnTo>
                    <a:lnTo>
                      <a:pt x="162" y="334"/>
                    </a:lnTo>
                    <a:lnTo>
                      <a:pt x="159" y="321"/>
                    </a:lnTo>
                    <a:lnTo>
                      <a:pt x="156" y="307"/>
                    </a:lnTo>
                    <a:lnTo>
                      <a:pt x="156" y="293"/>
                    </a:lnTo>
                    <a:lnTo>
                      <a:pt x="157" y="285"/>
                    </a:lnTo>
                    <a:lnTo>
                      <a:pt x="159" y="277"/>
                    </a:lnTo>
                    <a:lnTo>
                      <a:pt x="161" y="270"/>
                    </a:lnTo>
                    <a:lnTo>
                      <a:pt x="164" y="262"/>
                    </a:lnTo>
                    <a:lnTo>
                      <a:pt x="164" y="261"/>
                    </a:lnTo>
                    <a:lnTo>
                      <a:pt x="165" y="261"/>
                    </a:lnTo>
                    <a:lnTo>
                      <a:pt x="166" y="259"/>
                    </a:lnTo>
                    <a:lnTo>
                      <a:pt x="167" y="258"/>
                    </a:lnTo>
                    <a:lnTo>
                      <a:pt x="168" y="258"/>
                    </a:lnTo>
                    <a:lnTo>
                      <a:pt x="169" y="257"/>
                    </a:lnTo>
                    <a:lnTo>
                      <a:pt x="171" y="256"/>
                    </a:lnTo>
                    <a:lnTo>
                      <a:pt x="171" y="239"/>
                    </a:lnTo>
                    <a:lnTo>
                      <a:pt x="169" y="223"/>
                    </a:lnTo>
                    <a:lnTo>
                      <a:pt x="168" y="207"/>
                    </a:lnTo>
                    <a:lnTo>
                      <a:pt x="167" y="191"/>
                    </a:lnTo>
                    <a:lnTo>
                      <a:pt x="164" y="175"/>
                    </a:lnTo>
                    <a:lnTo>
                      <a:pt x="160" y="160"/>
                    </a:lnTo>
                    <a:lnTo>
                      <a:pt x="154" y="144"/>
                    </a:lnTo>
                    <a:lnTo>
                      <a:pt x="148" y="130"/>
                    </a:lnTo>
                    <a:lnTo>
                      <a:pt x="145" y="128"/>
                    </a:lnTo>
                    <a:lnTo>
                      <a:pt x="142" y="126"/>
                    </a:lnTo>
                    <a:lnTo>
                      <a:pt x="138" y="123"/>
                    </a:lnTo>
                    <a:lnTo>
                      <a:pt x="133" y="119"/>
                    </a:lnTo>
                    <a:lnTo>
                      <a:pt x="128" y="117"/>
                    </a:lnTo>
                    <a:lnTo>
                      <a:pt x="124" y="115"/>
                    </a:lnTo>
                    <a:lnTo>
                      <a:pt x="121" y="113"/>
                    </a:lnTo>
                    <a:lnTo>
                      <a:pt x="120" y="112"/>
                    </a:lnTo>
                    <a:lnTo>
                      <a:pt x="115" y="110"/>
                    </a:lnTo>
                    <a:lnTo>
                      <a:pt x="109" y="105"/>
                    </a:lnTo>
                    <a:lnTo>
                      <a:pt x="104" y="99"/>
                    </a:lnTo>
                    <a:lnTo>
                      <a:pt x="98" y="91"/>
                    </a:lnTo>
                    <a:lnTo>
                      <a:pt x="92" y="82"/>
                    </a:lnTo>
                    <a:lnTo>
                      <a:pt x="88" y="74"/>
                    </a:lnTo>
                    <a:lnTo>
                      <a:pt x="84" y="67"/>
                    </a:lnTo>
                    <a:lnTo>
                      <a:pt x="83" y="62"/>
                    </a:lnTo>
                    <a:lnTo>
                      <a:pt x="78" y="62"/>
                    </a:lnTo>
                    <a:lnTo>
                      <a:pt x="70" y="62"/>
                    </a:lnTo>
                    <a:lnTo>
                      <a:pt x="60" y="63"/>
                    </a:lnTo>
                    <a:lnTo>
                      <a:pt x="50" y="63"/>
                    </a:lnTo>
                    <a:lnTo>
                      <a:pt x="38" y="64"/>
                    </a:lnTo>
                    <a:lnTo>
                      <a:pt x="24" y="64"/>
                    </a:lnTo>
                    <a:lnTo>
                      <a:pt x="12" y="64"/>
                    </a:lnTo>
                    <a:lnTo>
                      <a:pt x="0" y="63"/>
                    </a:lnTo>
                    <a:lnTo>
                      <a:pt x="19" y="39"/>
                    </a:lnTo>
                    <a:lnTo>
                      <a:pt x="45" y="21"/>
                    </a:lnTo>
                    <a:lnTo>
                      <a:pt x="93" y="8"/>
                    </a:lnTo>
                    <a:lnTo>
                      <a:pt x="109" y="8"/>
                    </a:lnTo>
                    <a:lnTo>
                      <a:pt x="127" y="0"/>
                    </a:lnTo>
                    <a:lnTo>
                      <a:pt x="214" y="47"/>
                    </a:lnTo>
                    <a:lnTo>
                      <a:pt x="237" y="79"/>
                    </a:lnTo>
                    <a:lnTo>
                      <a:pt x="237" y="89"/>
                    </a:lnTo>
                    <a:lnTo>
                      <a:pt x="237" y="99"/>
                    </a:lnTo>
                    <a:lnTo>
                      <a:pt x="237" y="109"/>
                    </a:lnTo>
                    <a:lnTo>
                      <a:pt x="236" y="117"/>
                    </a:lnTo>
                    <a:lnTo>
                      <a:pt x="234" y="126"/>
                    </a:lnTo>
                    <a:lnTo>
                      <a:pt x="232" y="134"/>
                    </a:lnTo>
                    <a:lnTo>
                      <a:pt x="227" y="140"/>
                    </a:lnTo>
                    <a:lnTo>
                      <a:pt x="223" y="146"/>
                    </a:lnTo>
                    <a:lnTo>
                      <a:pt x="221" y="214"/>
                    </a:lnTo>
                    <a:lnTo>
                      <a:pt x="222" y="216"/>
                    </a:lnTo>
                    <a:lnTo>
                      <a:pt x="224" y="220"/>
                    </a:lnTo>
                    <a:lnTo>
                      <a:pt x="227" y="223"/>
                    </a:lnTo>
                    <a:lnTo>
                      <a:pt x="229" y="227"/>
                    </a:lnTo>
                    <a:lnTo>
                      <a:pt x="233" y="233"/>
                    </a:lnTo>
                    <a:lnTo>
                      <a:pt x="235" y="237"/>
                    </a:lnTo>
                    <a:lnTo>
                      <a:pt x="236" y="241"/>
                    </a:lnTo>
                    <a:lnTo>
                      <a:pt x="237" y="245"/>
                    </a:lnTo>
                    <a:lnTo>
                      <a:pt x="242" y="245"/>
                    </a:lnTo>
                    <a:lnTo>
                      <a:pt x="249" y="246"/>
                    </a:lnTo>
                    <a:lnTo>
                      <a:pt x="256" y="248"/>
                    </a:lnTo>
                    <a:lnTo>
                      <a:pt x="263" y="251"/>
                    </a:lnTo>
                    <a:lnTo>
                      <a:pt x="270" y="255"/>
                    </a:lnTo>
                    <a:lnTo>
                      <a:pt x="277" y="259"/>
                    </a:lnTo>
                    <a:lnTo>
                      <a:pt x="285" y="263"/>
                    </a:lnTo>
                    <a:lnTo>
                      <a:pt x="292" y="268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4" name="Shape 1224"/>
              <p:cNvSpPr/>
              <p:nvPr/>
            </p:nvSpPr>
            <p:spPr>
              <a:xfrm>
                <a:off x="1244600" y="4702175"/>
                <a:ext cx="892175" cy="153987"/>
              </a:xfrm>
              <a:custGeom>
                <a:avLst/>
                <a:gdLst/>
                <a:ahLst/>
                <a:cxnLst/>
                <a:rect l="0" t="0" r="0" b="0"/>
                <a:pathLst>
                  <a:path w="562" h="97" extrusionOk="0">
                    <a:moveTo>
                      <a:pt x="5" y="97"/>
                    </a:moveTo>
                    <a:lnTo>
                      <a:pt x="0" y="87"/>
                    </a:lnTo>
                    <a:lnTo>
                      <a:pt x="91" y="53"/>
                    </a:lnTo>
                    <a:lnTo>
                      <a:pt x="170" y="35"/>
                    </a:lnTo>
                    <a:lnTo>
                      <a:pt x="222" y="18"/>
                    </a:lnTo>
                    <a:lnTo>
                      <a:pt x="331" y="13"/>
                    </a:lnTo>
                    <a:lnTo>
                      <a:pt x="474" y="31"/>
                    </a:lnTo>
                    <a:lnTo>
                      <a:pt x="562" y="0"/>
                    </a:lnTo>
                    <a:lnTo>
                      <a:pt x="559" y="4"/>
                    </a:lnTo>
                    <a:lnTo>
                      <a:pt x="556" y="7"/>
                    </a:lnTo>
                    <a:lnTo>
                      <a:pt x="553" y="11"/>
                    </a:lnTo>
                    <a:lnTo>
                      <a:pt x="549" y="14"/>
                    </a:lnTo>
                    <a:lnTo>
                      <a:pt x="546" y="17"/>
                    </a:lnTo>
                    <a:lnTo>
                      <a:pt x="544" y="19"/>
                    </a:lnTo>
                    <a:lnTo>
                      <a:pt x="542" y="21"/>
                    </a:lnTo>
                    <a:lnTo>
                      <a:pt x="541" y="21"/>
                    </a:lnTo>
                    <a:lnTo>
                      <a:pt x="538" y="24"/>
                    </a:lnTo>
                    <a:lnTo>
                      <a:pt x="535" y="26"/>
                    </a:lnTo>
                    <a:lnTo>
                      <a:pt x="531" y="30"/>
                    </a:lnTo>
                    <a:lnTo>
                      <a:pt x="525" y="32"/>
                    </a:lnTo>
                    <a:lnTo>
                      <a:pt x="520" y="35"/>
                    </a:lnTo>
                    <a:lnTo>
                      <a:pt x="516" y="37"/>
                    </a:lnTo>
                    <a:lnTo>
                      <a:pt x="512" y="39"/>
                    </a:lnTo>
                    <a:lnTo>
                      <a:pt x="511" y="42"/>
                    </a:lnTo>
                    <a:lnTo>
                      <a:pt x="492" y="42"/>
                    </a:lnTo>
                    <a:lnTo>
                      <a:pt x="472" y="43"/>
                    </a:lnTo>
                    <a:lnTo>
                      <a:pt x="452" y="44"/>
                    </a:lnTo>
                    <a:lnTo>
                      <a:pt x="433" y="46"/>
                    </a:lnTo>
                    <a:lnTo>
                      <a:pt x="413" y="48"/>
                    </a:lnTo>
                    <a:lnTo>
                      <a:pt x="393" y="50"/>
                    </a:lnTo>
                    <a:lnTo>
                      <a:pt x="374" y="53"/>
                    </a:lnTo>
                    <a:lnTo>
                      <a:pt x="355" y="56"/>
                    </a:lnTo>
                    <a:lnTo>
                      <a:pt x="335" y="58"/>
                    </a:lnTo>
                    <a:lnTo>
                      <a:pt x="313" y="58"/>
                    </a:lnTo>
                    <a:lnTo>
                      <a:pt x="290" y="57"/>
                    </a:lnTo>
                    <a:lnTo>
                      <a:pt x="268" y="56"/>
                    </a:lnTo>
                    <a:lnTo>
                      <a:pt x="245" y="55"/>
                    </a:lnTo>
                    <a:lnTo>
                      <a:pt x="223" y="56"/>
                    </a:lnTo>
                    <a:lnTo>
                      <a:pt x="212" y="57"/>
                    </a:lnTo>
                    <a:lnTo>
                      <a:pt x="202" y="59"/>
                    </a:lnTo>
                    <a:lnTo>
                      <a:pt x="192" y="61"/>
                    </a:lnTo>
                    <a:lnTo>
                      <a:pt x="182" y="65"/>
                    </a:lnTo>
                    <a:lnTo>
                      <a:pt x="178" y="66"/>
                    </a:lnTo>
                    <a:lnTo>
                      <a:pt x="172" y="67"/>
                    </a:lnTo>
                    <a:lnTo>
                      <a:pt x="167" y="67"/>
                    </a:lnTo>
                    <a:lnTo>
                      <a:pt x="161" y="68"/>
                    </a:lnTo>
                    <a:lnTo>
                      <a:pt x="155" y="69"/>
                    </a:lnTo>
                    <a:lnTo>
                      <a:pt x="150" y="70"/>
                    </a:lnTo>
                    <a:lnTo>
                      <a:pt x="147" y="71"/>
                    </a:lnTo>
                    <a:lnTo>
                      <a:pt x="145" y="71"/>
                    </a:lnTo>
                    <a:lnTo>
                      <a:pt x="136" y="71"/>
                    </a:lnTo>
                    <a:lnTo>
                      <a:pt x="126" y="72"/>
                    </a:lnTo>
                    <a:lnTo>
                      <a:pt x="117" y="72"/>
                    </a:lnTo>
                    <a:lnTo>
                      <a:pt x="106" y="72"/>
                    </a:lnTo>
                    <a:lnTo>
                      <a:pt x="95" y="73"/>
                    </a:lnTo>
                    <a:lnTo>
                      <a:pt x="84" y="75"/>
                    </a:lnTo>
                    <a:lnTo>
                      <a:pt x="75" y="78"/>
                    </a:lnTo>
                    <a:lnTo>
                      <a:pt x="67" y="81"/>
                    </a:lnTo>
                    <a:lnTo>
                      <a:pt x="62" y="83"/>
                    </a:lnTo>
                    <a:lnTo>
                      <a:pt x="55" y="86"/>
                    </a:lnTo>
                    <a:lnTo>
                      <a:pt x="48" y="89"/>
                    </a:lnTo>
                    <a:lnTo>
                      <a:pt x="40" y="92"/>
                    </a:lnTo>
                    <a:lnTo>
                      <a:pt x="32" y="94"/>
                    </a:lnTo>
                    <a:lnTo>
                      <a:pt x="23" y="95"/>
                    </a:lnTo>
                    <a:lnTo>
                      <a:pt x="14" y="97"/>
                    </a:lnTo>
                    <a:lnTo>
                      <a:pt x="5" y="97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5" name="Shape 1225"/>
              <p:cNvSpPr/>
              <p:nvPr/>
            </p:nvSpPr>
            <p:spPr>
              <a:xfrm>
                <a:off x="1790700" y="4625975"/>
                <a:ext cx="774700" cy="1092200"/>
              </a:xfrm>
              <a:custGeom>
                <a:avLst/>
                <a:gdLst/>
                <a:ahLst/>
                <a:cxnLst/>
                <a:rect l="0" t="0" r="0" b="0"/>
                <a:pathLst>
                  <a:path w="488" h="688" extrusionOk="0">
                    <a:moveTo>
                      <a:pt x="453" y="35"/>
                    </a:moveTo>
                    <a:lnTo>
                      <a:pt x="488" y="92"/>
                    </a:lnTo>
                    <a:lnTo>
                      <a:pt x="488" y="117"/>
                    </a:lnTo>
                    <a:lnTo>
                      <a:pt x="483" y="116"/>
                    </a:lnTo>
                    <a:lnTo>
                      <a:pt x="479" y="115"/>
                    </a:lnTo>
                    <a:lnTo>
                      <a:pt x="475" y="114"/>
                    </a:lnTo>
                    <a:lnTo>
                      <a:pt x="470" y="111"/>
                    </a:lnTo>
                    <a:lnTo>
                      <a:pt x="466" y="110"/>
                    </a:lnTo>
                    <a:lnTo>
                      <a:pt x="461" y="108"/>
                    </a:lnTo>
                    <a:lnTo>
                      <a:pt x="457" y="105"/>
                    </a:lnTo>
                    <a:lnTo>
                      <a:pt x="453" y="102"/>
                    </a:lnTo>
                    <a:lnTo>
                      <a:pt x="451" y="104"/>
                    </a:lnTo>
                    <a:lnTo>
                      <a:pt x="448" y="107"/>
                    </a:lnTo>
                    <a:lnTo>
                      <a:pt x="446" y="110"/>
                    </a:lnTo>
                    <a:lnTo>
                      <a:pt x="445" y="114"/>
                    </a:lnTo>
                    <a:lnTo>
                      <a:pt x="443" y="118"/>
                    </a:lnTo>
                    <a:lnTo>
                      <a:pt x="443" y="121"/>
                    </a:lnTo>
                    <a:lnTo>
                      <a:pt x="442" y="126"/>
                    </a:lnTo>
                    <a:lnTo>
                      <a:pt x="442" y="129"/>
                    </a:lnTo>
                    <a:lnTo>
                      <a:pt x="440" y="129"/>
                    </a:lnTo>
                    <a:lnTo>
                      <a:pt x="439" y="128"/>
                    </a:lnTo>
                    <a:lnTo>
                      <a:pt x="436" y="127"/>
                    </a:lnTo>
                    <a:lnTo>
                      <a:pt x="434" y="127"/>
                    </a:lnTo>
                    <a:lnTo>
                      <a:pt x="432" y="126"/>
                    </a:lnTo>
                    <a:lnTo>
                      <a:pt x="430" y="125"/>
                    </a:lnTo>
                    <a:lnTo>
                      <a:pt x="428" y="125"/>
                    </a:lnTo>
                    <a:lnTo>
                      <a:pt x="425" y="125"/>
                    </a:lnTo>
                    <a:lnTo>
                      <a:pt x="423" y="121"/>
                    </a:lnTo>
                    <a:lnTo>
                      <a:pt x="420" y="119"/>
                    </a:lnTo>
                    <a:lnTo>
                      <a:pt x="418" y="116"/>
                    </a:lnTo>
                    <a:lnTo>
                      <a:pt x="416" y="113"/>
                    </a:lnTo>
                    <a:lnTo>
                      <a:pt x="414" y="109"/>
                    </a:lnTo>
                    <a:lnTo>
                      <a:pt x="412" y="107"/>
                    </a:lnTo>
                    <a:lnTo>
                      <a:pt x="410" y="104"/>
                    </a:lnTo>
                    <a:lnTo>
                      <a:pt x="409" y="102"/>
                    </a:lnTo>
                    <a:lnTo>
                      <a:pt x="408" y="102"/>
                    </a:lnTo>
                    <a:lnTo>
                      <a:pt x="407" y="102"/>
                    </a:lnTo>
                    <a:lnTo>
                      <a:pt x="405" y="102"/>
                    </a:lnTo>
                    <a:lnTo>
                      <a:pt x="404" y="103"/>
                    </a:lnTo>
                    <a:lnTo>
                      <a:pt x="403" y="103"/>
                    </a:lnTo>
                    <a:lnTo>
                      <a:pt x="402" y="103"/>
                    </a:lnTo>
                    <a:lnTo>
                      <a:pt x="399" y="104"/>
                    </a:lnTo>
                    <a:lnTo>
                      <a:pt x="398" y="104"/>
                    </a:lnTo>
                    <a:lnTo>
                      <a:pt x="396" y="110"/>
                    </a:lnTo>
                    <a:lnTo>
                      <a:pt x="392" y="120"/>
                    </a:lnTo>
                    <a:lnTo>
                      <a:pt x="385" y="130"/>
                    </a:lnTo>
                    <a:lnTo>
                      <a:pt x="376" y="141"/>
                    </a:lnTo>
                    <a:lnTo>
                      <a:pt x="368" y="153"/>
                    </a:lnTo>
                    <a:lnTo>
                      <a:pt x="360" y="163"/>
                    </a:lnTo>
                    <a:lnTo>
                      <a:pt x="352" y="171"/>
                    </a:lnTo>
                    <a:lnTo>
                      <a:pt x="348" y="179"/>
                    </a:lnTo>
                    <a:lnTo>
                      <a:pt x="346" y="182"/>
                    </a:lnTo>
                    <a:lnTo>
                      <a:pt x="345" y="186"/>
                    </a:lnTo>
                    <a:lnTo>
                      <a:pt x="344" y="190"/>
                    </a:lnTo>
                    <a:lnTo>
                      <a:pt x="343" y="193"/>
                    </a:lnTo>
                    <a:lnTo>
                      <a:pt x="340" y="198"/>
                    </a:lnTo>
                    <a:lnTo>
                      <a:pt x="339" y="201"/>
                    </a:lnTo>
                    <a:lnTo>
                      <a:pt x="338" y="204"/>
                    </a:lnTo>
                    <a:lnTo>
                      <a:pt x="336" y="206"/>
                    </a:lnTo>
                    <a:lnTo>
                      <a:pt x="336" y="218"/>
                    </a:lnTo>
                    <a:lnTo>
                      <a:pt x="335" y="230"/>
                    </a:lnTo>
                    <a:lnTo>
                      <a:pt x="333" y="242"/>
                    </a:lnTo>
                    <a:lnTo>
                      <a:pt x="330" y="253"/>
                    </a:lnTo>
                    <a:lnTo>
                      <a:pt x="323" y="276"/>
                    </a:lnTo>
                    <a:lnTo>
                      <a:pt x="314" y="299"/>
                    </a:lnTo>
                    <a:lnTo>
                      <a:pt x="307" y="323"/>
                    </a:lnTo>
                    <a:lnTo>
                      <a:pt x="300" y="346"/>
                    </a:lnTo>
                    <a:lnTo>
                      <a:pt x="297" y="358"/>
                    </a:lnTo>
                    <a:lnTo>
                      <a:pt x="295" y="370"/>
                    </a:lnTo>
                    <a:lnTo>
                      <a:pt x="294" y="382"/>
                    </a:lnTo>
                    <a:lnTo>
                      <a:pt x="293" y="394"/>
                    </a:lnTo>
                    <a:lnTo>
                      <a:pt x="288" y="399"/>
                    </a:lnTo>
                    <a:lnTo>
                      <a:pt x="288" y="406"/>
                    </a:lnTo>
                    <a:lnTo>
                      <a:pt x="287" y="408"/>
                    </a:lnTo>
                    <a:lnTo>
                      <a:pt x="286" y="409"/>
                    </a:lnTo>
                    <a:lnTo>
                      <a:pt x="285" y="411"/>
                    </a:lnTo>
                    <a:lnTo>
                      <a:pt x="285" y="413"/>
                    </a:lnTo>
                    <a:lnTo>
                      <a:pt x="284" y="415"/>
                    </a:lnTo>
                    <a:lnTo>
                      <a:pt x="284" y="418"/>
                    </a:lnTo>
                    <a:lnTo>
                      <a:pt x="284" y="420"/>
                    </a:lnTo>
                    <a:lnTo>
                      <a:pt x="284" y="422"/>
                    </a:lnTo>
                    <a:lnTo>
                      <a:pt x="281" y="438"/>
                    </a:lnTo>
                    <a:lnTo>
                      <a:pt x="277" y="456"/>
                    </a:lnTo>
                    <a:lnTo>
                      <a:pt x="275" y="475"/>
                    </a:lnTo>
                    <a:lnTo>
                      <a:pt x="273" y="496"/>
                    </a:lnTo>
                    <a:lnTo>
                      <a:pt x="271" y="516"/>
                    </a:lnTo>
                    <a:lnTo>
                      <a:pt x="269" y="535"/>
                    </a:lnTo>
                    <a:lnTo>
                      <a:pt x="269" y="554"/>
                    </a:lnTo>
                    <a:lnTo>
                      <a:pt x="267" y="570"/>
                    </a:lnTo>
                    <a:lnTo>
                      <a:pt x="265" y="573"/>
                    </a:lnTo>
                    <a:lnTo>
                      <a:pt x="263" y="577"/>
                    </a:lnTo>
                    <a:lnTo>
                      <a:pt x="260" y="581"/>
                    </a:lnTo>
                    <a:lnTo>
                      <a:pt x="258" y="585"/>
                    </a:lnTo>
                    <a:lnTo>
                      <a:pt x="255" y="590"/>
                    </a:lnTo>
                    <a:lnTo>
                      <a:pt x="253" y="593"/>
                    </a:lnTo>
                    <a:lnTo>
                      <a:pt x="251" y="597"/>
                    </a:lnTo>
                    <a:lnTo>
                      <a:pt x="250" y="600"/>
                    </a:lnTo>
                    <a:lnTo>
                      <a:pt x="247" y="600"/>
                    </a:lnTo>
                    <a:lnTo>
                      <a:pt x="247" y="601"/>
                    </a:lnTo>
                    <a:lnTo>
                      <a:pt x="247" y="602"/>
                    </a:lnTo>
                    <a:lnTo>
                      <a:pt x="246" y="603"/>
                    </a:lnTo>
                    <a:lnTo>
                      <a:pt x="246" y="604"/>
                    </a:lnTo>
                    <a:lnTo>
                      <a:pt x="246" y="605"/>
                    </a:lnTo>
                    <a:lnTo>
                      <a:pt x="245" y="606"/>
                    </a:lnTo>
                    <a:lnTo>
                      <a:pt x="245" y="607"/>
                    </a:lnTo>
                    <a:lnTo>
                      <a:pt x="242" y="608"/>
                    </a:lnTo>
                    <a:lnTo>
                      <a:pt x="239" y="612"/>
                    </a:lnTo>
                    <a:lnTo>
                      <a:pt x="236" y="616"/>
                    </a:lnTo>
                    <a:lnTo>
                      <a:pt x="233" y="620"/>
                    </a:lnTo>
                    <a:lnTo>
                      <a:pt x="229" y="626"/>
                    </a:lnTo>
                    <a:lnTo>
                      <a:pt x="226" y="631"/>
                    </a:lnTo>
                    <a:lnTo>
                      <a:pt x="223" y="635"/>
                    </a:lnTo>
                    <a:lnTo>
                      <a:pt x="219" y="637"/>
                    </a:lnTo>
                    <a:lnTo>
                      <a:pt x="219" y="639"/>
                    </a:lnTo>
                    <a:lnTo>
                      <a:pt x="219" y="641"/>
                    </a:lnTo>
                    <a:lnTo>
                      <a:pt x="216" y="642"/>
                    </a:lnTo>
                    <a:lnTo>
                      <a:pt x="213" y="643"/>
                    </a:lnTo>
                    <a:lnTo>
                      <a:pt x="210" y="644"/>
                    </a:lnTo>
                    <a:lnTo>
                      <a:pt x="206" y="646"/>
                    </a:lnTo>
                    <a:lnTo>
                      <a:pt x="203" y="649"/>
                    </a:lnTo>
                    <a:lnTo>
                      <a:pt x="200" y="650"/>
                    </a:lnTo>
                    <a:lnTo>
                      <a:pt x="197" y="651"/>
                    </a:lnTo>
                    <a:lnTo>
                      <a:pt x="192" y="650"/>
                    </a:lnTo>
                    <a:lnTo>
                      <a:pt x="179" y="649"/>
                    </a:lnTo>
                    <a:lnTo>
                      <a:pt x="166" y="649"/>
                    </a:lnTo>
                    <a:lnTo>
                      <a:pt x="154" y="651"/>
                    </a:lnTo>
                    <a:lnTo>
                      <a:pt x="141" y="653"/>
                    </a:lnTo>
                    <a:lnTo>
                      <a:pt x="129" y="656"/>
                    </a:lnTo>
                    <a:lnTo>
                      <a:pt x="116" y="658"/>
                    </a:lnTo>
                    <a:lnTo>
                      <a:pt x="104" y="661"/>
                    </a:lnTo>
                    <a:lnTo>
                      <a:pt x="92" y="662"/>
                    </a:lnTo>
                    <a:lnTo>
                      <a:pt x="90" y="666"/>
                    </a:lnTo>
                    <a:lnTo>
                      <a:pt x="80" y="670"/>
                    </a:lnTo>
                    <a:lnTo>
                      <a:pt x="69" y="675"/>
                    </a:lnTo>
                    <a:lnTo>
                      <a:pt x="58" y="678"/>
                    </a:lnTo>
                    <a:lnTo>
                      <a:pt x="46" y="681"/>
                    </a:lnTo>
                    <a:lnTo>
                      <a:pt x="34" y="684"/>
                    </a:lnTo>
                    <a:lnTo>
                      <a:pt x="23" y="686"/>
                    </a:lnTo>
                    <a:lnTo>
                      <a:pt x="11" y="687"/>
                    </a:lnTo>
                    <a:lnTo>
                      <a:pt x="0" y="688"/>
                    </a:lnTo>
                    <a:lnTo>
                      <a:pt x="60" y="579"/>
                    </a:lnTo>
                    <a:lnTo>
                      <a:pt x="143" y="466"/>
                    </a:lnTo>
                    <a:lnTo>
                      <a:pt x="148" y="453"/>
                    </a:lnTo>
                    <a:lnTo>
                      <a:pt x="149" y="454"/>
                    </a:lnTo>
                    <a:lnTo>
                      <a:pt x="149" y="455"/>
                    </a:lnTo>
                    <a:lnTo>
                      <a:pt x="149" y="456"/>
                    </a:lnTo>
                    <a:lnTo>
                      <a:pt x="149" y="457"/>
                    </a:lnTo>
                    <a:lnTo>
                      <a:pt x="149" y="458"/>
                    </a:lnTo>
                    <a:lnTo>
                      <a:pt x="151" y="458"/>
                    </a:lnTo>
                    <a:lnTo>
                      <a:pt x="151" y="462"/>
                    </a:lnTo>
                    <a:lnTo>
                      <a:pt x="153" y="462"/>
                    </a:lnTo>
                    <a:lnTo>
                      <a:pt x="155" y="462"/>
                    </a:lnTo>
                    <a:lnTo>
                      <a:pt x="155" y="468"/>
                    </a:lnTo>
                    <a:lnTo>
                      <a:pt x="154" y="474"/>
                    </a:lnTo>
                    <a:lnTo>
                      <a:pt x="152" y="482"/>
                    </a:lnTo>
                    <a:lnTo>
                      <a:pt x="150" y="492"/>
                    </a:lnTo>
                    <a:lnTo>
                      <a:pt x="146" y="500"/>
                    </a:lnTo>
                    <a:lnTo>
                      <a:pt x="144" y="508"/>
                    </a:lnTo>
                    <a:lnTo>
                      <a:pt x="142" y="515"/>
                    </a:lnTo>
                    <a:lnTo>
                      <a:pt x="140" y="520"/>
                    </a:lnTo>
                    <a:lnTo>
                      <a:pt x="140" y="529"/>
                    </a:lnTo>
                    <a:lnTo>
                      <a:pt x="140" y="538"/>
                    </a:lnTo>
                    <a:lnTo>
                      <a:pt x="141" y="546"/>
                    </a:lnTo>
                    <a:lnTo>
                      <a:pt x="142" y="556"/>
                    </a:lnTo>
                    <a:lnTo>
                      <a:pt x="143" y="565"/>
                    </a:lnTo>
                    <a:lnTo>
                      <a:pt x="143" y="575"/>
                    </a:lnTo>
                    <a:lnTo>
                      <a:pt x="144" y="583"/>
                    </a:lnTo>
                    <a:lnTo>
                      <a:pt x="144" y="593"/>
                    </a:lnTo>
                    <a:lnTo>
                      <a:pt x="148" y="594"/>
                    </a:lnTo>
                    <a:lnTo>
                      <a:pt x="155" y="595"/>
                    </a:lnTo>
                    <a:lnTo>
                      <a:pt x="164" y="599"/>
                    </a:lnTo>
                    <a:lnTo>
                      <a:pt x="175" y="602"/>
                    </a:lnTo>
                    <a:lnTo>
                      <a:pt x="185" y="606"/>
                    </a:lnTo>
                    <a:lnTo>
                      <a:pt x="193" y="611"/>
                    </a:lnTo>
                    <a:lnTo>
                      <a:pt x="197" y="613"/>
                    </a:lnTo>
                    <a:lnTo>
                      <a:pt x="199" y="615"/>
                    </a:lnTo>
                    <a:lnTo>
                      <a:pt x="201" y="616"/>
                    </a:lnTo>
                    <a:lnTo>
                      <a:pt x="201" y="618"/>
                    </a:lnTo>
                    <a:lnTo>
                      <a:pt x="205" y="618"/>
                    </a:lnTo>
                    <a:lnTo>
                      <a:pt x="210" y="616"/>
                    </a:lnTo>
                    <a:lnTo>
                      <a:pt x="213" y="615"/>
                    </a:lnTo>
                    <a:lnTo>
                      <a:pt x="217" y="613"/>
                    </a:lnTo>
                    <a:lnTo>
                      <a:pt x="221" y="611"/>
                    </a:lnTo>
                    <a:lnTo>
                      <a:pt x="224" y="608"/>
                    </a:lnTo>
                    <a:lnTo>
                      <a:pt x="228" y="607"/>
                    </a:lnTo>
                    <a:lnTo>
                      <a:pt x="231" y="607"/>
                    </a:lnTo>
                    <a:lnTo>
                      <a:pt x="231" y="606"/>
                    </a:lnTo>
                    <a:lnTo>
                      <a:pt x="231" y="605"/>
                    </a:lnTo>
                    <a:lnTo>
                      <a:pt x="233" y="604"/>
                    </a:lnTo>
                    <a:lnTo>
                      <a:pt x="234" y="603"/>
                    </a:lnTo>
                    <a:lnTo>
                      <a:pt x="235" y="602"/>
                    </a:lnTo>
                    <a:lnTo>
                      <a:pt x="236" y="601"/>
                    </a:lnTo>
                    <a:lnTo>
                      <a:pt x="237" y="600"/>
                    </a:lnTo>
                    <a:lnTo>
                      <a:pt x="238" y="600"/>
                    </a:lnTo>
                    <a:lnTo>
                      <a:pt x="238" y="599"/>
                    </a:lnTo>
                    <a:lnTo>
                      <a:pt x="239" y="596"/>
                    </a:lnTo>
                    <a:lnTo>
                      <a:pt x="240" y="594"/>
                    </a:lnTo>
                    <a:lnTo>
                      <a:pt x="241" y="591"/>
                    </a:lnTo>
                    <a:lnTo>
                      <a:pt x="243" y="589"/>
                    </a:lnTo>
                    <a:lnTo>
                      <a:pt x="245" y="587"/>
                    </a:lnTo>
                    <a:lnTo>
                      <a:pt x="246" y="584"/>
                    </a:lnTo>
                    <a:lnTo>
                      <a:pt x="247" y="584"/>
                    </a:lnTo>
                    <a:lnTo>
                      <a:pt x="247" y="569"/>
                    </a:lnTo>
                    <a:lnTo>
                      <a:pt x="246" y="553"/>
                    </a:lnTo>
                    <a:lnTo>
                      <a:pt x="245" y="536"/>
                    </a:lnTo>
                    <a:lnTo>
                      <a:pt x="242" y="520"/>
                    </a:lnTo>
                    <a:lnTo>
                      <a:pt x="242" y="504"/>
                    </a:lnTo>
                    <a:lnTo>
                      <a:pt x="242" y="487"/>
                    </a:lnTo>
                    <a:lnTo>
                      <a:pt x="243" y="472"/>
                    </a:lnTo>
                    <a:lnTo>
                      <a:pt x="247" y="458"/>
                    </a:lnTo>
                    <a:lnTo>
                      <a:pt x="249" y="453"/>
                    </a:lnTo>
                    <a:lnTo>
                      <a:pt x="251" y="447"/>
                    </a:lnTo>
                    <a:lnTo>
                      <a:pt x="252" y="442"/>
                    </a:lnTo>
                    <a:lnTo>
                      <a:pt x="253" y="435"/>
                    </a:lnTo>
                    <a:lnTo>
                      <a:pt x="254" y="429"/>
                    </a:lnTo>
                    <a:lnTo>
                      <a:pt x="255" y="422"/>
                    </a:lnTo>
                    <a:lnTo>
                      <a:pt x="257" y="417"/>
                    </a:lnTo>
                    <a:lnTo>
                      <a:pt x="257" y="410"/>
                    </a:lnTo>
                    <a:lnTo>
                      <a:pt x="259" y="407"/>
                    </a:lnTo>
                    <a:lnTo>
                      <a:pt x="261" y="403"/>
                    </a:lnTo>
                    <a:lnTo>
                      <a:pt x="262" y="399"/>
                    </a:lnTo>
                    <a:lnTo>
                      <a:pt x="263" y="395"/>
                    </a:lnTo>
                    <a:lnTo>
                      <a:pt x="264" y="390"/>
                    </a:lnTo>
                    <a:lnTo>
                      <a:pt x="266" y="387"/>
                    </a:lnTo>
                    <a:lnTo>
                      <a:pt x="267" y="383"/>
                    </a:lnTo>
                    <a:lnTo>
                      <a:pt x="270" y="381"/>
                    </a:lnTo>
                    <a:lnTo>
                      <a:pt x="272" y="366"/>
                    </a:lnTo>
                    <a:lnTo>
                      <a:pt x="275" y="352"/>
                    </a:lnTo>
                    <a:lnTo>
                      <a:pt x="281" y="337"/>
                    </a:lnTo>
                    <a:lnTo>
                      <a:pt x="287" y="321"/>
                    </a:lnTo>
                    <a:lnTo>
                      <a:pt x="294" y="305"/>
                    </a:lnTo>
                    <a:lnTo>
                      <a:pt x="300" y="289"/>
                    </a:lnTo>
                    <a:lnTo>
                      <a:pt x="306" y="275"/>
                    </a:lnTo>
                    <a:lnTo>
                      <a:pt x="309" y="262"/>
                    </a:lnTo>
                    <a:lnTo>
                      <a:pt x="311" y="251"/>
                    </a:lnTo>
                    <a:lnTo>
                      <a:pt x="313" y="239"/>
                    </a:lnTo>
                    <a:lnTo>
                      <a:pt x="316" y="226"/>
                    </a:lnTo>
                    <a:lnTo>
                      <a:pt x="319" y="213"/>
                    </a:lnTo>
                    <a:lnTo>
                      <a:pt x="321" y="201"/>
                    </a:lnTo>
                    <a:lnTo>
                      <a:pt x="323" y="188"/>
                    </a:lnTo>
                    <a:lnTo>
                      <a:pt x="324" y="176"/>
                    </a:lnTo>
                    <a:lnTo>
                      <a:pt x="325" y="165"/>
                    </a:lnTo>
                    <a:lnTo>
                      <a:pt x="323" y="163"/>
                    </a:lnTo>
                    <a:lnTo>
                      <a:pt x="322" y="163"/>
                    </a:lnTo>
                    <a:lnTo>
                      <a:pt x="321" y="162"/>
                    </a:lnTo>
                    <a:lnTo>
                      <a:pt x="320" y="160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6" y="158"/>
                    </a:lnTo>
                    <a:lnTo>
                      <a:pt x="315" y="158"/>
                    </a:lnTo>
                    <a:lnTo>
                      <a:pt x="315" y="157"/>
                    </a:lnTo>
                    <a:lnTo>
                      <a:pt x="315" y="155"/>
                    </a:lnTo>
                    <a:lnTo>
                      <a:pt x="316" y="154"/>
                    </a:lnTo>
                    <a:lnTo>
                      <a:pt x="316" y="152"/>
                    </a:lnTo>
                    <a:lnTo>
                      <a:pt x="316" y="151"/>
                    </a:lnTo>
                    <a:lnTo>
                      <a:pt x="318" y="150"/>
                    </a:lnTo>
                    <a:lnTo>
                      <a:pt x="319" y="149"/>
                    </a:lnTo>
                    <a:lnTo>
                      <a:pt x="321" y="147"/>
                    </a:lnTo>
                    <a:lnTo>
                      <a:pt x="321" y="144"/>
                    </a:lnTo>
                    <a:lnTo>
                      <a:pt x="322" y="142"/>
                    </a:lnTo>
                    <a:lnTo>
                      <a:pt x="323" y="140"/>
                    </a:lnTo>
                    <a:lnTo>
                      <a:pt x="325" y="138"/>
                    </a:lnTo>
                    <a:lnTo>
                      <a:pt x="326" y="137"/>
                    </a:lnTo>
                    <a:lnTo>
                      <a:pt x="328" y="134"/>
                    </a:lnTo>
                    <a:lnTo>
                      <a:pt x="330" y="133"/>
                    </a:lnTo>
                    <a:lnTo>
                      <a:pt x="330" y="131"/>
                    </a:lnTo>
                    <a:lnTo>
                      <a:pt x="331" y="131"/>
                    </a:lnTo>
                    <a:lnTo>
                      <a:pt x="332" y="130"/>
                    </a:lnTo>
                    <a:lnTo>
                      <a:pt x="333" y="130"/>
                    </a:lnTo>
                    <a:lnTo>
                      <a:pt x="334" y="129"/>
                    </a:lnTo>
                    <a:lnTo>
                      <a:pt x="335" y="128"/>
                    </a:lnTo>
                    <a:lnTo>
                      <a:pt x="336" y="127"/>
                    </a:lnTo>
                    <a:lnTo>
                      <a:pt x="337" y="127"/>
                    </a:lnTo>
                    <a:lnTo>
                      <a:pt x="338" y="127"/>
                    </a:lnTo>
                    <a:lnTo>
                      <a:pt x="339" y="122"/>
                    </a:lnTo>
                    <a:lnTo>
                      <a:pt x="343" y="118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59" y="104"/>
                    </a:lnTo>
                    <a:lnTo>
                      <a:pt x="364" y="99"/>
                    </a:lnTo>
                    <a:lnTo>
                      <a:pt x="370" y="95"/>
                    </a:lnTo>
                    <a:lnTo>
                      <a:pt x="373" y="92"/>
                    </a:lnTo>
                    <a:lnTo>
                      <a:pt x="372" y="92"/>
                    </a:lnTo>
                    <a:lnTo>
                      <a:pt x="371" y="92"/>
                    </a:lnTo>
                    <a:lnTo>
                      <a:pt x="370" y="92"/>
                    </a:lnTo>
                    <a:lnTo>
                      <a:pt x="370" y="91"/>
                    </a:lnTo>
                    <a:lnTo>
                      <a:pt x="369" y="91"/>
                    </a:lnTo>
                    <a:lnTo>
                      <a:pt x="368" y="90"/>
                    </a:lnTo>
                    <a:lnTo>
                      <a:pt x="367" y="90"/>
                    </a:lnTo>
                    <a:lnTo>
                      <a:pt x="359" y="84"/>
                    </a:lnTo>
                    <a:lnTo>
                      <a:pt x="351" y="80"/>
                    </a:lnTo>
                    <a:lnTo>
                      <a:pt x="344" y="78"/>
                    </a:lnTo>
                    <a:lnTo>
                      <a:pt x="336" y="78"/>
                    </a:lnTo>
                    <a:lnTo>
                      <a:pt x="327" y="78"/>
                    </a:lnTo>
                    <a:lnTo>
                      <a:pt x="319" y="80"/>
                    </a:lnTo>
                    <a:lnTo>
                      <a:pt x="311" y="82"/>
                    </a:lnTo>
                    <a:lnTo>
                      <a:pt x="302" y="85"/>
                    </a:lnTo>
                    <a:lnTo>
                      <a:pt x="285" y="93"/>
                    </a:lnTo>
                    <a:lnTo>
                      <a:pt x="269" y="101"/>
                    </a:lnTo>
                    <a:lnTo>
                      <a:pt x="260" y="104"/>
                    </a:lnTo>
                    <a:lnTo>
                      <a:pt x="252" y="106"/>
                    </a:lnTo>
                    <a:lnTo>
                      <a:pt x="246" y="107"/>
                    </a:lnTo>
                    <a:lnTo>
                      <a:pt x="238" y="108"/>
                    </a:lnTo>
                    <a:lnTo>
                      <a:pt x="238" y="107"/>
                    </a:lnTo>
                    <a:lnTo>
                      <a:pt x="262" y="87"/>
                    </a:lnTo>
                    <a:lnTo>
                      <a:pt x="259" y="85"/>
                    </a:lnTo>
                    <a:lnTo>
                      <a:pt x="261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5" y="83"/>
                    </a:lnTo>
                    <a:lnTo>
                      <a:pt x="265" y="81"/>
                    </a:lnTo>
                    <a:lnTo>
                      <a:pt x="270" y="81"/>
                    </a:lnTo>
                    <a:lnTo>
                      <a:pt x="271" y="79"/>
                    </a:lnTo>
                    <a:lnTo>
                      <a:pt x="272" y="78"/>
                    </a:lnTo>
                    <a:lnTo>
                      <a:pt x="273" y="76"/>
                    </a:lnTo>
                    <a:lnTo>
                      <a:pt x="275" y="73"/>
                    </a:lnTo>
                    <a:lnTo>
                      <a:pt x="276" y="72"/>
                    </a:lnTo>
                    <a:lnTo>
                      <a:pt x="277" y="70"/>
                    </a:lnTo>
                    <a:lnTo>
                      <a:pt x="278" y="69"/>
                    </a:lnTo>
                    <a:lnTo>
                      <a:pt x="279" y="67"/>
                    </a:lnTo>
                    <a:lnTo>
                      <a:pt x="291" y="67"/>
                    </a:lnTo>
                    <a:lnTo>
                      <a:pt x="304" y="65"/>
                    </a:lnTo>
                    <a:lnTo>
                      <a:pt x="319" y="62"/>
                    </a:lnTo>
                    <a:lnTo>
                      <a:pt x="334" y="60"/>
                    </a:lnTo>
                    <a:lnTo>
                      <a:pt x="348" y="57"/>
                    </a:lnTo>
                    <a:lnTo>
                      <a:pt x="362" y="54"/>
                    </a:lnTo>
                    <a:lnTo>
                      <a:pt x="375" y="49"/>
                    </a:lnTo>
                    <a:lnTo>
                      <a:pt x="386" y="46"/>
                    </a:lnTo>
                    <a:lnTo>
                      <a:pt x="382" y="43"/>
                    </a:lnTo>
                    <a:lnTo>
                      <a:pt x="375" y="41"/>
                    </a:lnTo>
                    <a:lnTo>
                      <a:pt x="368" y="38"/>
                    </a:lnTo>
                    <a:lnTo>
                      <a:pt x="359" y="36"/>
                    </a:lnTo>
                    <a:lnTo>
                      <a:pt x="339" y="35"/>
                    </a:lnTo>
                    <a:lnTo>
                      <a:pt x="318" y="35"/>
                    </a:lnTo>
                    <a:lnTo>
                      <a:pt x="295" y="36"/>
                    </a:lnTo>
                    <a:lnTo>
                      <a:pt x="273" y="37"/>
                    </a:lnTo>
                    <a:lnTo>
                      <a:pt x="253" y="38"/>
                    </a:lnTo>
                    <a:lnTo>
                      <a:pt x="239" y="40"/>
                    </a:lnTo>
                    <a:lnTo>
                      <a:pt x="274" y="18"/>
                    </a:lnTo>
                    <a:lnTo>
                      <a:pt x="331" y="5"/>
                    </a:lnTo>
                    <a:lnTo>
                      <a:pt x="335" y="0"/>
                    </a:lnTo>
                    <a:lnTo>
                      <a:pt x="396" y="9"/>
                    </a:lnTo>
                    <a:lnTo>
                      <a:pt x="453" y="35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6" name="Shape 1226"/>
              <p:cNvSpPr/>
              <p:nvPr/>
            </p:nvSpPr>
            <p:spPr>
              <a:xfrm>
                <a:off x="625475" y="3852862"/>
                <a:ext cx="461962" cy="674687"/>
              </a:xfrm>
              <a:custGeom>
                <a:avLst/>
                <a:gdLst/>
                <a:ahLst/>
                <a:cxnLst/>
                <a:rect l="0" t="0" r="0" b="0"/>
                <a:pathLst>
                  <a:path w="291" h="425" extrusionOk="0">
                    <a:moveTo>
                      <a:pt x="0" y="407"/>
                    </a:moveTo>
                    <a:lnTo>
                      <a:pt x="7" y="357"/>
                    </a:lnTo>
                    <a:lnTo>
                      <a:pt x="38" y="282"/>
                    </a:lnTo>
                    <a:lnTo>
                      <a:pt x="73" y="209"/>
                    </a:lnTo>
                    <a:lnTo>
                      <a:pt x="147" y="91"/>
                    </a:lnTo>
                    <a:lnTo>
                      <a:pt x="212" y="0"/>
                    </a:lnTo>
                    <a:lnTo>
                      <a:pt x="268" y="78"/>
                    </a:lnTo>
                    <a:lnTo>
                      <a:pt x="277" y="105"/>
                    </a:lnTo>
                    <a:lnTo>
                      <a:pt x="291" y="115"/>
                    </a:lnTo>
                    <a:lnTo>
                      <a:pt x="291" y="116"/>
                    </a:lnTo>
                    <a:lnTo>
                      <a:pt x="283" y="115"/>
                    </a:lnTo>
                    <a:lnTo>
                      <a:pt x="275" y="112"/>
                    </a:lnTo>
                    <a:lnTo>
                      <a:pt x="269" y="108"/>
                    </a:lnTo>
                    <a:lnTo>
                      <a:pt x="262" y="103"/>
                    </a:lnTo>
                    <a:lnTo>
                      <a:pt x="256" y="98"/>
                    </a:lnTo>
                    <a:lnTo>
                      <a:pt x="248" y="94"/>
                    </a:lnTo>
                    <a:lnTo>
                      <a:pt x="242" y="91"/>
                    </a:lnTo>
                    <a:lnTo>
                      <a:pt x="235" y="90"/>
                    </a:lnTo>
                    <a:lnTo>
                      <a:pt x="231" y="102"/>
                    </a:lnTo>
                    <a:lnTo>
                      <a:pt x="226" y="114"/>
                    </a:lnTo>
                    <a:lnTo>
                      <a:pt x="224" y="127"/>
                    </a:lnTo>
                    <a:lnTo>
                      <a:pt x="222" y="140"/>
                    </a:lnTo>
                    <a:lnTo>
                      <a:pt x="221" y="166"/>
                    </a:lnTo>
                    <a:lnTo>
                      <a:pt x="220" y="193"/>
                    </a:lnTo>
                    <a:lnTo>
                      <a:pt x="220" y="221"/>
                    </a:lnTo>
                    <a:lnTo>
                      <a:pt x="217" y="248"/>
                    </a:lnTo>
                    <a:lnTo>
                      <a:pt x="213" y="261"/>
                    </a:lnTo>
                    <a:lnTo>
                      <a:pt x="210" y="274"/>
                    </a:lnTo>
                    <a:lnTo>
                      <a:pt x="205" y="286"/>
                    </a:lnTo>
                    <a:lnTo>
                      <a:pt x="198" y="298"/>
                    </a:lnTo>
                    <a:lnTo>
                      <a:pt x="195" y="293"/>
                    </a:lnTo>
                    <a:lnTo>
                      <a:pt x="193" y="288"/>
                    </a:lnTo>
                    <a:lnTo>
                      <a:pt x="192" y="281"/>
                    </a:lnTo>
                    <a:lnTo>
                      <a:pt x="192" y="275"/>
                    </a:lnTo>
                    <a:lnTo>
                      <a:pt x="192" y="267"/>
                    </a:lnTo>
                    <a:lnTo>
                      <a:pt x="192" y="261"/>
                    </a:lnTo>
                    <a:lnTo>
                      <a:pt x="192" y="255"/>
                    </a:lnTo>
                    <a:lnTo>
                      <a:pt x="189" y="250"/>
                    </a:lnTo>
                    <a:lnTo>
                      <a:pt x="187" y="243"/>
                    </a:lnTo>
                    <a:lnTo>
                      <a:pt x="183" y="237"/>
                    </a:lnTo>
                    <a:lnTo>
                      <a:pt x="178" y="230"/>
                    </a:lnTo>
                    <a:lnTo>
                      <a:pt x="173" y="223"/>
                    </a:lnTo>
                    <a:lnTo>
                      <a:pt x="169" y="216"/>
                    </a:lnTo>
                    <a:lnTo>
                      <a:pt x="164" y="209"/>
                    </a:lnTo>
                    <a:lnTo>
                      <a:pt x="161" y="203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59" y="194"/>
                    </a:lnTo>
                    <a:lnTo>
                      <a:pt x="158" y="192"/>
                    </a:lnTo>
                    <a:lnTo>
                      <a:pt x="157" y="191"/>
                    </a:lnTo>
                    <a:lnTo>
                      <a:pt x="156" y="190"/>
                    </a:lnTo>
                    <a:lnTo>
                      <a:pt x="154" y="188"/>
                    </a:lnTo>
                    <a:lnTo>
                      <a:pt x="153" y="187"/>
                    </a:lnTo>
                    <a:lnTo>
                      <a:pt x="152" y="185"/>
                    </a:lnTo>
                    <a:lnTo>
                      <a:pt x="151" y="187"/>
                    </a:lnTo>
                    <a:lnTo>
                      <a:pt x="149" y="188"/>
                    </a:lnTo>
                    <a:lnTo>
                      <a:pt x="148" y="189"/>
                    </a:lnTo>
                    <a:lnTo>
                      <a:pt x="146" y="191"/>
                    </a:lnTo>
                    <a:lnTo>
                      <a:pt x="144" y="192"/>
                    </a:lnTo>
                    <a:lnTo>
                      <a:pt x="140" y="193"/>
                    </a:lnTo>
                    <a:lnTo>
                      <a:pt x="138" y="193"/>
                    </a:lnTo>
                    <a:lnTo>
                      <a:pt x="136" y="193"/>
                    </a:lnTo>
                    <a:lnTo>
                      <a:pt x="135" y="196"/>
                    </a:lnTo>
                    <a:lnTo>
                      <a:pt x="132" y="199"/>
                    </a:lnTo>
                    <a:lnTo>
                      <a:pt x="128" y="202"/>
                    </a:lnTo>
                    <a:lnTo>
                      <a:pt x="124" y="205"/>
                    </a:lnTo>
                    <a:lnTo>
                      <a:pt x="120" y="208"/>
                    </a:lnTo>
                    <a:lnTo>
                      <a:pt x="116" y="212"/>
                    </a:lnTo>
                    <a:lnTo>
                      <a:pt x="112" y="214"/>
                    </a:lnTo>
                    <a:lnTo>
                      <a:pt x="110" y="215"/>
                    </a:lnTo>
                    <a:lnTo>
                      <a:pt x="110" y="217"/>
                    </a:lnTo>
                    <a:lnTo>
                      <a:pt x="109" y="219"/>
                    </a:lnTo>
                    <a:lnTo>
                      <a:pt x="108" y="223"/>
                    </a:lnTo>
                    <a:lnTo>
                      <a:pt x="108" y="226"/>
                    </a:lnTo>
                    <a:lnTo>
                      <a:pt x="106" y="228"/>
                    </a:lnTo>
                    <a:lnTo>
                      <a:pt x="105" y="231"/>
                    </a:lnTo>
                    <a:lnTo>
                      <a:pt x="104" y="233"/>
                    </a:lnTo>
                    <a:lnTo>
                      <a:pt x="104" y="237"/>
                    </a:lnTo>
                    <a:lnTo>
                      <a:pt x="98" y="240"/>
                    </a:lnTo>
                    <a:lnTo>
                      <a:pt x="91" y="245"/>
                    </a:lnTo>
                    <a:lnTo>
                      <a:pt x="85" y="254"/>
                    </a:lnTo>
                    <a:lnTo>
                      <a:pt x="78" y="263"/>
                    </a:lnTo>
                    <a:lnTo>
                      <a:pt x="73" y="273"/>
                    </a:lnTo>
                    <a:lnTo>
                      <a:pt x="68" y="284"/>
                    </a:lnTo>
                    <a:lnTo>
                      <a:pt x="65" y="292"/>
                    </a:lnTo>
                    <a:lnTo>
                      <a:pt x="64" y="300"/>
                    </a:lnTo>
                    <a:lnTo>
                      <a:pt x="59" y="304"/>
                    </a:lnTo>
                    <a:lnTo>
                      <a:pt x="53" y="309"/>
                    </a:lnTo>
                    <a:lnTo>
                      <a:pt x="50" y="315"/>
                    </a:lnTo>
                    <a:lnTo>
                      <a:pt x="47" y="322"/>
                    </a:lnTo>
                    <a:lnTo>
                      <a:pt x="43" y="329"/>
                    </a:lnTo>
                    <a:lnTo>
                      <a:pt x="40" y="336"/>
                    </a:lnTo>
                    <a:lnTo>
                      <a:pt x="37" y="342"/>
                    </a:lnTo>
                    <a:lnTo>
                      <a:pt x="32" y="348"/>
                    </a:lnTo>
                    <a:lnTo>
                      <a:pt x="33" y="359"/>
                    </a:lnTo>
                    <a:lnTo>
                      <a:pt x="36" y="370"/>
                    </a:lnTo>
                    <a:lnTo>
                      <a:pt x="39" y="379"/>
                    </a:lnTo>
                    <a:lnTo>
                      <a:pt x="43" y="389"/>
                    </a:lnTo>
                    <a:lnTo>
                      <a:pt x="47" y="399"/>
                    </a:lnTo>
                    <a:lnTo>
                      <a:pt x="51" y="409"/>
                    </a:lnTo>
                    <a:lnTo>
                      <a:pt x="53" y="418"/>
                    </a:lnTo>
                    <a:lnTo>
                      <a:pt x="54" y="425"/>
                    </a:lnTo>
                    <a:lnTo>
                      <a:pt x="44" y="425"/>
                    </a:lnTo>
                    <a:lnTo>
                      <a:pt x="36" y="424"/>
                    </a:lnTo>
                    <a:lnTo>
                      <a:pt x="28" y="423"/>
                    </a:lnTo>
                    <a:lnTo>
                      <a:pt x="21" y="421"/>
                    </a:lnTo>
                    <a:lnTo>
                      <a:pt x="16" y="418"/>
                    </a:lnTo>
                    <a:lnTo>
                      <a:pt x="11" y="414"/>
                    </a:lnTo>
                    <a:lnTo>
                      <a:pt x="5" y="411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7" name="Shape 1227"/>
              <p:cNvSpPr/>
              <p:nvPr/>
            </p:nvSpPr>
            <p:spPr>
              <a:xfrm>
                <a:off x="1279525" y="3817937"/>
                <a:ext cx="404811" cy="765175"/>
              </a:xfrm>
              <a:custGeom>
                <a:avLst/>
                <a:gdLst/>
                <a:ahLst/>
                <a:cxnLst/>
                <a:rect l="0" t="0" r="0" b="0"/>
                <a:pathLst>
                  <a:path w="255" h="482" extrusionOk="0">
                    <a:moveTo>
                      <a:pt x="122" y="83"/>
                    </a:moveTo>
                    <a:lnTo>
                      <a:pt x="144" y="195"/>
                    </a:lnTo>
                    <a:lnTo>
                      <a:pt x="174" y="252"/>
                    </a:lnTo>
                    <a:lnTo>
                      <a:pt x="208" y="296"/>
                    </a:lnTo>
                    <a:lnTo>
                      <a:pt x="189" y="292"/>
                    </a:lnTo>
                    <a:lnTo>
                      <a:pt x="171" y="290"/>
                    </a:lnTo>
                    <a:lnTo>
                      <a:pt x="152" y="287"/>
                    </a:lnTo>
                    <a:lnTo>
                      <a:pt x="134" y="286"/>
                    </a:lnTo>
                    <a:lnTo>
                      <a:pt x="116" y="285"/>
                    </a:lnTo>
                    <a:lnTo>
                      <a:pt x="100" y="285"/>
                    </a:lnTo>
                    <a:lnTo>
                      <a:pt x="85" y="287"/>
                    </a:lnTo>
                    <a:lnTo>
                      <a:pt x="71" y="290"/>
                    </a:lnTo>
                    <a:lnTo>
                      <a:pt x="68" y="290"/>
                    </a:lnTo>
                    <a:lnTo>
                      <a:pt x="67" y="291"/>
                    </a:lnTo>
                    <a:lnTo>
                      <a:pt x="65" y="292"/>
                    </a:lnTo>
                    <a:lnTo>
                      <a:pt x="63" y="295"/>
                    </a:lnTo>
                    <a:lnTo>
                      <a:pt x="61" y="296"/>
                    </a:lnTo>
                    <a:lnTo>
                      <a:pt x="59" y="297"/>
                    </a:lnTo>
                    <a:lnTo>
                      <a:pt x="56" y="298"/>
                    </a:lnTo>
                    <a:lnTo>
                      <a:pt x="55" y="298"/>
                    </a:lnTo>
                    <a:lnTo>
                      <a:pt x="54" y="300"/>
                    </a:lnTo>
                    <a:lnTo>
                      <a:pt x="54" y="302"/>
                    </a:lnTo>
                    <a:lnTo>
                      <a:pt x="53" y="304"/>
                    </a:lnTo>
                    <a:lnTo>
                      <a:pt x="52" y="307"/>
                    </a:lnTo>
                    <a:lnTo>
                      <a:pt x="50" y="309"/>
                    </a:lnTo>
                    <a:lnTo>
                      <a:pt x="48" y="310"/>
                    </a:lnTo>
                    <a:lnTo>
                      <a:pt x="47" y="311"/>
                    </a:lnTo>
                    <a:lnTo>
                      <a:pt x="44" y="311"/>
                    </a:lnTo>
                    <a:lnTo>
                      <a:pt x="43" y="318"/>
                    </a:lnTo>
                    <a:lnTo>
                      <a:pt x="42" y="324"/>
                    </a:lnTo>
                    <a:lnTo>
                      <a:pt x="41" y="331"/>
                    </a:lnTo>
                    <a:lnTo>
                      <a:pt x="39" y="337"/>
                    </a:lnTo>
                    <a:lnTo>
                      <a:pt x="33" y="350"/>
                    </a:lnTo>
                    <a:lnTo>
                      <a:pt x="29" y="363"/>
                    </a:lnTo>
                    <a:lnTo>
                      <a:pt x="27" y="370"/>
                    </a:lnTo>
                    <a:lnTo>
                      <a:pt x="26" y="376"/>
                    </a:lnTo>
                    <a:lnTo>
                      <a:pt x="25" y="383"/>
                    </a:lnTo>
                    <a:lnTo>
                      <a:pt x="25" y="389"/>
                    </a:lnTo>
                    <a:lnTo>
                      <a:pt x="27" y="396"/>
                    </a:lnTo>
                    <a:lnTo>
                      <a:pt x="29" y="403"/>
                    </a:lnTo>
                    <a:lnTo>
                      <a:pt x="33" y="409"/>
                    </a:lnTo>
                    <a:lnTo>
                      <a:pt x="39" y="416"/>
                    </a:lnTo>
                    <a:lnTo>
                      <a:pt x="39" y="423"/>
                    </a:lnTo>
                    <a:lnTo>
                      <a:pt x="40" y="423"/>
                    </a:lnTo>
                    <a:lnTo>
                      <a:pt x="41" y="424"/>
                    </a:lnTo>
                    <a:lnTo>
                      <a:pt x="43" y="425"/>
                    </a:lnTo>
                    <a:lnTo>
                      <a:pt x="44" y="426"/>
                    </a:lnTo>
                    <a:lnTo>
                      <a:pt x="45" y="428"/>
                    </a:lnTo>
                    <a:lnTo>
                      <a:pt x="48" y="429"/>
                    </a:lnTo>
                    <a:lnTo>
                      <a:pt x="49" y="430"/>
                    </a:lnTo>
                    <a:lnTo>
                      <a:pt x="50" y="432"/>
                    </a:lnTo>
                    <a:lnTo>
                      <a:pt x="63" y="432"/>
                    </a:lnTo>
                    <a:lnTo>
                      <a:pt x="76" y="433"/>
                    </a:lnTo>
                    <a:lnTo>
                      <a:pt x="89" y="434"/>
                    </a:lnTo>
                    <a:lnTo>
                      <a:pt x="102" y="436"/>
                    </a:lnTo>
                    <a:lnTo>
                      <a:pt x="128" y="442"/>
                    </a:lnTo>
                    <a:lnTo>
                      <a:pt x="154" y="447"/>
                    </a:lnTo>
                    <a:lnTo>
                      <a:pt x="180" y="454"/>
                    </a:lnTo>
                    <a:lnTo>
                      <a:pt x="206" y="458"/>
                    </a:lnTo>
                    <a:lnTo>
                      <a:pt x="231" y="462"/>
                    </a:lnTo>
                    <a:lnTo>
                      <a:pt x="255" y="464"/>
                    </a:lnTo>
                    <a:lnTo>
                      <a:pt x="255" y="480"/>
                    </a:lnTo>
                    <a:lnTo>
                      <a:pt x="254" y="480"/>
                    </a:lnTo>
                    <a:lnTo>
                      <a:pt x="253" y="480"/>
                    </a:lnTo>
                    <a:lnTo>
                      <a:pt x="252" y="480"/>
                    </a:lnTo>
                    <a:lnTo>
                      <a:pt x="250" y="481"/>
                    </a:lnTo>
                    <a:lnTo>
                      <a:pt x="249" y="481"/>
                    </a:lnTo>
                    <a:lnTo>
                      <a:pt x="249" y="482"/>
                    </a:lnTo>
                    <a:lnTo>
                      <a:pt x="248" y="482"/>
                    </a:lnTo>
                    <a:lnTo>
                      <a:pt x="247" y="482"/>
                    </a:lnTo>
                    <a:lnTo>
                      <a:pt x="244" y="482"/>
                    </a:lnTo>
                    <a:lnTo>
                      <a:pt x="231" y="480"/>
                    </a:lnTo>
                    <a:lnTo>
                      <a:pt x="218" y="478"/>
                    </a:lnTo>
                    <a:lnTo>
                      <a:pt x="202" y="478"/>
                    </a:lnTo>
                    <a:lnTo>
                      <a:pt x="187" y="478"/>
                    </a:lnTo>
                    <a:lnTo>
                      <a:pt x="156" y="479"/>
                    </a:lnTo>
                    <a:lnTo>
                      <a:pt x="123" y="480"/>
                    </a:lnTo>
                    <a:lnTo>
                      <a:pt x="108" y="481"/>
                    </a:lnTo>
                    <a:lnTo>
                      <a:pt x="91" y="481"/>
                    </a:lnTo>
                    <a:lnTo>
                      <a:pt x="76" y="480"/>
                    </a:lnTo>
                    <a:lnTo>
                      <a:pt x="62" y="479"/>
                    </a:lnTo>
                    <a:lnTo>
                      <a:pt x="48" y="477"/>
                    </a:lnTo>
                    <a:lnTo>
                      <a:pt x="35" y="472"/>
                    </a:lnTo>
                    <a:lnTo>
                      <a:pt x="23" y="468"/>
                    </a:lnTo>
                    <a:lnTo>
                      <a:pt x="13" y="460"/>
                    </a:lnTo>
                    <a:lnTo>
                      <a:pt x="8" y="458"/>
                    </a:lnTo>
                    <a:lnTo>
                      <a:pt x="6" y="455"/>
                    </a:lnTo>
                    <a:lnTo>
                      <a:pt x="4" y="452"/>
                    </a:lnTo>
                    <a:lnTo>
                      <a:pt x="2" y="447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1" y="421"/>
                    </a:lnTo>
                    <a:lnTo>
                      <a:pt x="3" y="411"/>
                    </a:lnTo>
                    <a:lnTo>
                      <a:pt x="6" y="401"/>
                    </a:lnTo>
                    <a:lnTo>
                      <a:pt x="11" y="392"/>
                    </a:lnTo>
                    <a:lnTo>
                      <a:pt x="20" y="371"/>
                    </a:lnTo>
                    <a:lnTo>
                      <a:pt x="29" y="352"/>
                    </a:lnTo>
                    <a:lnTo>
                      <a:pt x="33" y="344"/>
                    </a:lnTo>
                    <a:lnTo>
                      <a:pt x="36" y="335"/>
                    </a:lnTo>
                    <a:lnTo>
                      <a:pt x="38" y="328"/>
                    </a:lnTo>
                    <a:lnTo>
                      <a:pt x="39" y="322"/>
                    </a:lnTo>
                    <a:lnTo>
                      <a:pt x="42" y="319"/>
                    </a:lnTo>
                    <a:lnTo>
                      <a:pt x="45" y="315"/>
                    </a:lnTo>
                    <a:lnTo>
                      <a:pt x="48" y="311"/>
                    </a:lnTo>
                    <a:lnTo>
                      <a:pt x="51" y="308"/>
                    </a:lnTo>
                    <a:lnTo>
                      <a:pt x="54" y="303"/>
                    </a:lnTo>
                    <a:lnTo>
                      <a:pt x="59" y="300"/>
                    </a:lnTo>
                    <a:lnTo>
                      <a:pt x="62" y="296"/>
                    </a:lnTo>
                    <a:lnTo>
                      <a:pt x="65" y="292"/>
                    </a:lnTo>
                    <a:lnTo>
                      <a:pt x="66" y="290"/>
                    </a:lnTo>
                    <a:lnTo>
                      <a:pt x="66" y="288"/>
                    </a:lnTo>
                    <a:lnTo>
                      <a:pt x="67" y="286"/>
                    </a:lnTo>
                    <a:lnTo>
                      <a:pt x="68" y="284"/>
                    </a:lnTo>
                    <a:lnTo>
                      <a:pt x="71" y="283"/>
                    </a:lnTo>
                    <a:lnTo>
                      <a:pt x="73" y="280"/>
                    </a:lnTo>
                    <a:lnTo>
                      <a:pt x="74" y="279"/>
                    </a:lnTo>
                    <a:lnTo>
                      <a:pt x="76" y="279"/>
                    </a:lnTo>
                    <a:lnTo>
                      <a:pt x="76" y="278"/>
                    </a:lnTo>
                    <a:lnTo>
                      <a:pt x="77" y="277"/>
                    </a:lnTo>
                    <a:lnTo>
                      <a:pt x="77" y="276"/>
                    </a:lnTo>
                    <a:lnTo>
                      <a:pt x="77" y="275"/>
                    </a:lnTo>
                    <a:lnTo>
                      <a:pt x="78" y="274"/>
                    </a:lnTo>
                    <a:lnTo>
                      <a:pt x="78" y="273"/>
                    </a:lnTo>
                    <a:lnTo>
                      <a:pt x="79" y="271"/>
                    </a:lnTo>
                    <a:lnTo>
                      <a:pt x="79" y="268"/>
                    </a:lnTo>
                    <a:lnTo>
                      <a:pt x="78" y="268"/>
                    </a:lnTo>
                    <a:lnTo>
                      <a:pt x="77" y="266"/>
                    </a:lnTo>
                    <a:lnTo>
                      <a:pt x="77" y="264"/>
                    </a:lnTo>
                    <a:lnTo>
                      <a:pt x="77" y="261"/>
                    </a:lnTo>
                    <a:lnTo>
                      <a:pt x="76" y="258"/>
                    </a:lnTo>
                    <a:lnTo>
                      <a:pt x="76" y="254"/>
                    </a:lnTo>
                    <a:lnTo>
                      <a:pt x="76" y="252"/>
                    </a:lnTo>
                    <a:lnTo>
                      <a:pt x="76" y="250"/>
                    </a:lnTo>
                    <a:lnTo>
                      <a:pt x="75" y="249"/>
                    </a:lnTo>
                    <a:lnTo>
                      <a:pt x="74" y="248"/>
                    </a:lnTo>
                    <a:lnTo>
                      <a:pt x="74" y="247"/>
                    </a:lnTo>
                    <a:lnTo>
                      <a:pt x="73" y="247"/>
                    </a:lnTo>
                    <a:lnTo>
                      <a:pt x="72" y="246"/>
                    </a:lnTo>
                    <a:lnTo>
                      <a:pt x="72" y="245"/>
                    </a:lnTo>
                    <a:lnTo>
                      <a:pt x="71" y="243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7" y="241"/>
                    </a:lnTo>
                    <a:lnTo>
                      <a:pt x="65" y="239"/>
                    </a:lnTo>
                    <a:lnTo>
                      <a:pt x="64" y="238"/>
                    </a:lnTo>
                    <a:lnTo>
                      <a:pt x="62" y="236"/>
                    </a:lnTo>
                    <a:lnTo>
                      <a:pt x="61" y="235"/>
                    </a:lnTo>
                    <a:lnTo>
                      <a:pt x="61" y="233"/>
                    </a:lnTo>
                    <a:lnTo>
                      <a:pt x="61" y="231"/>
                    </a:lnTo>
                    <a:lnTo>
                      <a:pt x="59" y="231"/>
                    </a:lnTo>
                    <a:lnTo>
                      <a:pt x="57" y="231"/>
                    </a:lnTo>
                    <a:lnTo>
                      <a:pt x="56" y="230"/>
                    </a:lnTo>
                    <a:lnTo>
                      <a:pt x="55" y="230"/>
                    </a:lnTo>
                    <a:lnTo>
                      <a:pt x="54" y="229"/>
                    </a:lnTo>
                    <a:lnTo>
                      <a:pt x="52" y="228"/>
                    </a:lnTo>
                    <a:lnTo>
                      <a:pt x="51" y="227"/>
                    </a:lnTo>
                    <a:lnTo>
                      <a:pt x="50" y="226"/>
                    </a:lnTo>
                    <a:lnTo>
                      <a:pt x="66" y="204"/>
                    </a:lnTo>
                    <a:lnTo>
                      <a:pt x="74" y="170"/>
                    </a:lnTo>
                    <a:lnTo>
                      <a:pt x="43" y="140"/>
                    </a:lnTo>
                    <a:lnTo>
                      <a:pt x="61" y="109"/>
                    </a:lnTo>
                    <a:lnTo>
                      <a:pt x="61" y="75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22" y="83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8" name="Shape 1228"/>
              <p:cNvSpPr/>
              <p:nvPr/>
            </p:nvSpPr>
            <p:spPr>
              <a:xfrm>
                <a:off x="2290761" y="3879850"/>
                <a:ext cx="392112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247" h="395" extrusionOk="0">
                    <a:moveTo>
                      <a:pt x="187" y="225"/>
                    </a:moveTo>
                    <a:lnTo>
                      <a:pt x="247" y="331"/>
                    </a:lnTo>
                    <a:lnTo>
                      <a:pt x="247" y="333"/>
                    </a:lnTo>
                    <a:lnTo>
                      <a:pt x="246" y="333"/>
                    </a:lnTo>
                    <a:lnTo>
                      <a:pt x="243" y="332"/>
                    </a:lnTo>
                    <a:lnTo>
                      <a:pt x="242" y="331"/>
                    </a:lnTo>
                    <a:lnTo>
                      <a:pt x="241" y="330"/>
                    </a:lnTo>
                    <a:lnTo>
                      <a:pt x="240" y="329"/>
                    </a:lnTo>
                    <a:lnTo>
                      <a:pt x="239" y="328"/>
                    </a:lnTo>
                    <a:lnTo>
                      <a:pt x="239" y="325"/>
                    </a:lnTo>
                    <a:lnTo>
                      <a:pt x="239" y="323"/>
                    </a:lnTo>
                    <a:lnTo>
                      <a:pt x="230" y="319"/>
                    </a:lnTo>
                    <a:lnTo>
                      <a:pt x="222" y="313"/>
                    </a:lnTo>
                    <a:lnTo>
                      <a:pt x="213" y="308"/>
                    </a:lnTo>
                    <a:lnTo>
                      <a:pt x="203" y="301"/>
                    </a:lnTo>
                    <a:lnTo>
                      <a:pt x="194" y="295"/>
                    </a:lnTo>
                    <a:lnTo>
                      <a:pt x="187" y="288"/>
                    </a:lnTo>
                    <a:lnTo>
                      <a:pt x="179" y="282"/>
                    </a:lnTo>
                    <a:lnTo>
                      <a:pt x="173" y="275"/>
                    </a:lnTo>
                    <a:lnTo>
                      <a:pt x="168" y="272"/>
                    </a:lnTo>
                    <a:lnTo>
                      <a:pt x="165" y="269"/>
                    </a:lnTo>
                    <a:lnTo>
                      <a:pt x="161" y="268"/>
                    </a:lnTo>
                    <a:lnTo>
                      <a:pt x="157" y="267"/>
                    </a:lnTo>
                    <a:lnTo>
                      <a:pt x="154" y="268"/>
                    </a:lnTo>
                    <a:lnTo>
                      <a:pt x="151" y="268"/>
                    </a:lnTo>
                    <a:lnTo>
                      <a:pt x="149" y="270"/>
                    </a:lnTo>
                    <a:lnTo>
                      <a:pt x="145" y="272"/>
                    </a:lnTo>
                    <a:lnTo>
                      <a:pt x="140" y="279"/>
                    </a:lnTo>
                    <a:lnTo>
                      <a:pt x="136" y="287"/>
                    </a:lnTo>
                    <a:lnTo>
                      <a:pt x="132" y="297"/>
                    </a:lnTo>
                    <a:lnTo>
                      <a:pt x="128" y="308"/>
                    </a:lnTo>
                    <a:lnTo>
                      <a:pt x="122" y="332"/>
                    </a:lnTo>
                    <a:lnTo>
                      <a:pt x="119" y="355"/>
                    </a:lnTo>
                    <a:lnTo>
                      <a:pt x="117" y="373"/>
                    </a:lnTo>
                    <a:lnTo>
                      <a:pt x="116" y="384"/>
                    </a:lnTo>
                    <a:lnTo>
                      <a:pt x="115" y="385"/>
                    </a:lnTo>
                    <a:lnTo>
                      <a:pt x="113" y="387"/>
                    </a:lnTo>
                    <a:lnTo>
                      <a:pt x="110" y="389"/>
                    </a:lnTo>
                    <a:lnTo>
                      <a:pt x="108" y="391"/>
                    </a:lnTo>
                    <a:lnTo>
                      <a:pt x="105" y="393"/>
                    </a:lnTo>
                    <a:lnTo>
                      <a:pt x="103" y="394"/>
                    </a:lnTo>
                    <a:lnTo>
                      <a:pt x="100" y="395"/>
                    </a:lnTo>
                    <a:lnTo>
                      <a:pt x="97" y="395"/>
                    </a:lnTo>
                    <a:lnTo>
                      <a:pt x="90" y="378"/>
                    </a:lnTo>
                    <a:lnTo>
                      <a:pt x="84" y="360"/>
                    </a:lnTo>
                    <a:lnTo>
                      <a:pt x="80" y="343"/>
                    </a:lnTo>
                    <a:lnTo>
                      <a:pt x="78" y="325"/>
                    </a:lnTo>
                    <a:lnTo>
                      <a:pt x="77" y="308"/>
                    </a:lnTo>
                    <a:lnTo>
                      <a:pt x="77" y="289"/>
                    </a:lnTo>
                    <a:lnTo>
                      <a:pt x="77" y="271"/>
                    </a:lnTo>
                    <a:lnTo>
                      <a:pt x="77" y="251"/>
                    </a:lnTo>
                    <a:lnTo>
                      <a:pt x="85" y="248"/>
                    </a:lnTo>
                    <a:lnTo>
                      <a:pt x="95" y="246"/>
                    </a:lnTo>
                    <a:lnTo>
                      <a:pt x="106" y="244"/>
                    </a:lnTo>
                    <a:lnTo>
                      <a:pt x="117" y="244"/>
                    </a:lnTo>
                    <a:lnTo>
                      <a:pt x="129" y="243"/>
                    </a:lnTo>
                    <a:lnTo>
                      <a:pt x="140" y="243"/>
                    </a:lnTo>
                    <a:lnTo>
                      <a:pt x="151" y="243"/>
                    </a:lnTo>
                    <a:lnTo>
                      <a:pt x="162" y="244"/>
                    </a:lnTo>
                    <a:lnTo>
                      <a:pt x="162" y="243"/>
                    </a:lnTo>
                    <a:lnTo>
                      <a:pt x="163" y="241"/>
                    </a:lnTo>
                    <a:lnTo>
                      <a:pt x="165" y="240"/>
                    </a:lnTo>
                    <a:lnTo>
                      <a:pt x="167" y="239"/>
                    </a:lnTo>
                    <a:lnTo>
                      <a:pt x="169" y="239"/>
                    </a:lnTo>
                    <a:lnTo>
                      <a:pt x="172" y="238"/>
                    </a:lnTo>
                    <a:lnTo>
                      <a:pt x="174" y="238"/>
                    </a:lnTo>
                    <a:lnTo>
                      <a:pt x="175" y="238"/>
                    </a:lnTo>
                    <a:lnTo>
                      <a:pt x="176" y="237"/>
                    </a:lnTo>
                    <a:lnTo>
                      <a:pt x="177" y="235"/>
                    </a:lnTo>
                    <a:lnTo>
                      <a:pt x="178" y="234"/>
                    </a:lnTo>
                    <a:lnTo>
                      <a:pt x="179" y="233"/>
                    </a:lnTo>
                    <a:lnTo>
                      <a:pt x="180" y="232"/>
                    </a:lnTo>
                    <a:lnTo>
                      <a:pt x="181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28"/>
                    </a:lnTo>
                    <a:lnTo>
                      <a:pt x="185" y="227"/>
                    </a:lnTo>
                    <a:lnTo>
                      <a:pt x="186" y="226"/>
                    </a:lnTo>
                    <a:lnTo>
                      <a:pt x="186" y="225"/>
                    </a:lnTo>
                    <a:lnTo>
                      <a:pt x="187" y="225"/>
                    </a:lnTo>
                    <a:close/>
                    <a:moveTo>
                      <a:pt x="0" y="81"/>
                    </a:moveTo>
                    <a:lnTo>
                      <a:pt x="99" y="21"/>
                    </a:lnTo>
                    <a:lnTo>
                      <a:pt x="133" y="0"/>
                    </a:lnTo>
                    <a:lnTo>
                      <a:pt x="155" y="30"/>
                    </a:lnTo>
                    <a:lnTo>
                      <a:pt x="167" y="134"/>
                    </a:lnTo>
                    <a:lnTo>
                      <a:pt x="166" y="134"/>
                    </a:lnTo>
                    <a:lnTo>
                      <a:pt x="165" y="134"/>
                    </a:lnTo>
                    <a:lnTo>
                      <a:pt x="164" y="134"/>
                    </a:lnTo>
                    <a:lnTo>
                      <a:pt x="162" y="137"/>
                    </a:lnTo>
                    <a:lnTo>
                      <a:pt x="158" y="140"/>
                    </a:lnTo>
                    <a:lnTo>
                      <a:pt x="155" y="143"/>
                    </a:lnTo>
                    <a:lnTo>
                      <a:pt x="152" y="148"/>
                    </a:lnTo>
                    <a:lnTo>
                      <a:pt x="149" y="152"/>
                    </a:lnTo>
                    <a:lnTo>
                      <a:pt x="144" y="155"/>
                    </a:lnTo>
                    <a:lnTo>
                      <a:pt x="141" y="158"/>
                    </a:lnTo>
                    <a:lnTo>
                      <a:pt x="138" y="158"/>
                    </a:lnTo>
                    <a:lnTo>
                      <a:pt x="134" y="161"/>
                    </a:lnTo>
                    <a:lnTo>
                      <a:pt x="134" y="162"/>
                    </a:lnTo>
                    <a:lnTo>
                      <a:pt x="133" y="164"/>
                    </a:lnTo>
                    <a:lnTo>
                      <a:pt x="132" y="165"/>
                    </a:lnTo>
                    <a:lnTo>
                      <a:pt x="131" y="167"/>
                    </a:lnTo>
                    <a:lnTo>
                      <a:pt x="129" y="168"/>
                    </a:lnTo>
                    <a:lnTo>
                      <a:pt x="128" y="170"/>
                    </a:lnTo>
                    <a:lnTo>
                      <a:pt x="127" y="171"/>
                    </a:lnTo>
                    <a:lnTo>
                      <a:pt x="127" y="172"/>
                    </a:lnTo>
                    <a:lnTo>
                      <a:pt x="122" y="172"/>
                    </a:lnTo>
                    <a:lnTo>
                      <a:pt x="117" y="171"/>
                    </a:lnTo>
                    <a:lnTo>
                      <a:pt x="110" y="171"/>
                    </a:lnTo>
                    <a:lnTo>
                      <a:pt x="104" y="171"/>
                    </a:lnTo>
                    <a:lnTo>
                      <a:pt x="97" y="170"/>
                    </a:lnTo>
                    <a:lnTo>
                      <a:pt x="92" y="168"/>
                    </a:lnTo>
                    <a:lnTo>
                      <a:pt x="88" y="167"/>
                    </a:lnTo>
                    <a:lnTo>
                      <a:pt x="84" y="166"/>
                    </a:lnTo>
                    <a:lnTo>
                      <a:pt x="83" y="166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4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1" y="162"/>
                    </a:lnTo>
                    <a:lnTo>
                      <a:pt x="71" y="161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0" y="155"/>
                    </a:lnTo>
                    <a:lnTo>
                      <a:pt x="58" y="155"/>
                    </a:lnTo>
                    <a:lnTo>
                      <a:pt x="55" y="155"/>
                    </a:lnTo>
                    <a:lnTo>
                      <a:pt x="54" y="154"/>
                    </a:lnTo>
                    <a:lnTo>
                      <a:pt x="52" y="152"/>
                    </a:lnTo>
                    <a:lnTo>
                      <a:pt x="47" y="150"/>
                    </a:lnTo>
                    <a:lnTo>
                      <a:pt x="42" y="148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9" y="142"/>
                    </a:lnTo>
                    <a:lnTo>
                      <a:pt x="25" y="142"/>
                    </a:lnTo>
                    <a:lnTo>
                      <a:pt x="25" y="141"/>
                    </a:lnTo>
                    <a:lnTo>
                      <a:pt x="25" y="140"/>
                    </a:lnTo>
                    <a:lnTo>
                      <a:pt x="24" y="139"/>
                    </a:lnTo>
                    <a:lnTo>
                      <a:pt x="24" y="138"/>
                    </a:lnTo>
                    <a:lnTo>
                      <a:pt x="23" y="137"/>
                    </a:lnTo>
                    <a:lnTo>
                      <a:pt x="22" y="136"/>
                    </a:lnTo>
                    <a:lnTo>
                      <a:pt x="21" y="135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5" y="134"/>
                    </a:lnTo>
                    <a:lnTo>
                      <a:pt x="13" y="133"/>
                    </a:lnTo>
                    <a:lnTo>
                      <a:pt x="12" y="131"/>
                    </a:lnTo>
                    <a:lnTo>
                      <a:pt x="11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8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15" y="129"/>
                    </a:lnTo>
                    <a:lnTo>
                      <a:pt x="21" y="131"/>
                    </a:lnTo>
                    <a:lnTo>
                      <a:pt x="29" y="134"/>
                    </a:lnTo>
                    <a:lnTo>
                      <a:pt x="36" y="135"/>
                    </a:lnTo>
                    <a:lnTo>
                      <a:pt x="52" y="136"/>
                    </a:lnTo>
                    <a:lnTo>
                      <a:pt x="67" y="136"/>
                    </a:lnTo>
                    <a:lnTo>
                      <a:pt x="82" y="135"/>
                    </a:lnTo>
                    <a:lnTo>
                      <a:pt x="96" y="133"/>
                    </a:lnTo>
                    <a:lnTo>
                      <a:pt x="110" y="131"/>
                    </a:lnTo>
                    <a:lnTo>
                      <a:pt x="125" y="131"/>
                    </a:lnTo>
                    <a:lnTo>
                      <a:pt x="125" y="125"/>
                    </a:lnTo>
                    <a:lnTo>
                      <a:pt x="124" y="118"/>
                    </a:lnTo>
                    <a:lnTo>
                      <a:pt x="124" y="111"/>
                    </a:lnTo>
                    <a:lnTo>
                      <a:pt x="122" y="103"/>
                    </a:lnTo>
                    <a:lnTo>
                      <a:pt x="121" y="97"/>
                    </a:lnTo>
                    <a:lnTo>
                      <a:pt x="118" y="90"/>
                    </a:lnTo>
                    <a:lnTo>
                      <a:pt x="115" y="83"/>
                    </a:lnTo>
                    <a:lnTo>
                      <a:pt x="110" y="78"/>
                    </a:lnTo>
                    <a:lnTo>
                      <a:pt x="110" y="70"/>
                    </a:lnTo>
                    <a:lnTo>
                      <a:pt x="42" y="70"/>
                    </a:lnTo>
                    <a:lnTo>
                      <a:pt x="41" y="73"/>
                    </a:lnTo>
                    <a:lnTo>
                      <a:pt x="39" y="74"/>
                    </a:lnTo>
                    <a:lnTo>
                      <a:pt x="36" y="75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28" y="77"/>
                    </a:lnTo>
                    <a:lnTo>
                      <a:pt x="25" y="77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0" y="81"/>
                    </a:lnTo>
                    <a:lnTo>
                      <a:pt x="18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4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229" name="Shape 1229"/>
          <p:cNvSpPr txBox="1"/>
          <p:nvPr/>
        </p:nvSpPr>
        <p:spPr>
          <a:xfrm>
            <a:off x="295275" y="6681786"/>
            <a:ext cx="863599" cy="176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"/>
              <a:buNone/>
            </a:pPr>
            <a:r>
              <a:rPr lang="en-US" sz="1100" b="1" i="1" u="none" strike="noStrike" cap="none" baseline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McGraw-Hill</a:t>
            </a:r>
          </a:p>
        </p:txBody>
      </p:sp>
      <p:sp>
        <p:nvSpPr>
          <p:cNvPr id="1230" name="Shape 1230"/>
          <p:cNvSpPr txBox="1"/>
          <p:nvPr/>
        </p:nvSpPr>
        <p:spPr>
          <a:xfrm>
            <a:off x="5275262" y="6677025"/>
            <a:ext cx="3849686" cy="176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"/>
              <a:buNone/>
            </a:pPr>
            <a:r>
              <a:rPr lang="en-US" sz="1100" b="1" i="1" u="none" strike="noStrike" cap="none" baseline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© 2004 The McGraw-Hill Companies, Inc. All rights reserved.</a:t>
            </a:r>
          </a:p>
        </p:txBody>
      </p:sp>
      <p:sp>
        <p:nvSpPr>
          <p:cNvPr id="1231" name="Shape 1231"/>
          <p:cNvSpPr txBox="1"/>
          <p:nvPr/>
        </p:nvSpPr>
        <p:spPr>
          <a:xfrm>
            <a:off x="2818025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ctrTitle"/>
          </p:nvPr>
        </p:nvSpPr>
        <p:spPr>
          <a:xfrm>
            <a:off x="1547812" y="1773236"/>
            <a:ext cx="7596186" cy="157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Cultural Environment</a:t>
            </a:r>
            <a:br>
              <a:rPr lang="en-US" sz="32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 few general ideas to start with…….</a:t>
            </a:r>
          </a:p>
        </p:txBody>
      </p:sp>
      <p:sp>
        <p:nvSpPr>
          <p:cNvPr id="1237" name="Shape 1237"/>
          <p:cNvSpPr txBox="1">
            <a:spLocks noGrp="1"/>
          </p:cNvSpPr>
          <p:nvPr>
            <p:ph type="subTitle" idx="1"/>
          </p:nvPr>
        </p:nvSpPr>
        <p:spPr>
          <a:xfrm>
            <a:off x="1547812" y="3357562"/>
            <a:ext cx="7596186" cy="331152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about working and living with people….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Tahoma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Culture as software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Perceptions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Feelings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Adapting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Awareness / Competence</a:t>
            </a:r>
          </a:p>
        </p:txBody>
      </p:sp>
      <p:sp>
        <p:nvSpPr>
          <p:cNvPr id="1238" name="Shape 1238"/>
          <p:cNvSpPr txBox="1"/>
          <p:nvPr/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390" y="476672"/>
            <a:ext cx="7704857" cy="1143000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6783594" cy="422439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2016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57188" y="2060848"/>
            <a:ext cx="46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92280" y="2060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80064" y="281439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23728" y="443711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29304" y="526055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57188" y="346965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28184" y="32849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96136" y="27809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54994" y="46217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53898" y="41705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8" name="Étoile à 5 branches 17"/>
          <p:cNvSpPr/>
          <p:nvPr/>
        </p:nvSpPr>
        <p:spPr bwMode="auto">
          <a:xfrm>
            <a:off x="4533836" y="3911915"/>
            <a:ext cx="241176" cy="27253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Étoile à 5 branches 18"/>
          <p:cNvSpPr/>
          <p:nvPr/>
        </p:nvSpPr>
        <p:spPr bwMode="auto">
          <a:xfrm>
            <a:off x="3745659" y="4406208"/>
            <a:ext cx="430306" cy="369332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Étoile à 5 branches 20"/>
          <p:cNvSpPr/>
          <p:nvPr/>
        </p:nvSpPr>
        <p:spPr bwMode="auto">
          <a:xfrm>
            <a:off x="3994212" y="3381782"/>
            <a:ext cx="363506" cy="27253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54316"/>
            <a:ext cx="2746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3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632847" cy="1143000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…..Time</a:t>
            </a:r>
          </a:p>
        </p:txBody>
      </p:sp>
      <p:pic>
        <p:nvPicPr>
          <p:cNvPr id="4100" name="Picture 4" descr="http://blog.innotas.com/wp-content/uploads/2014/06/Time-Trac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28496"/>
            <a:ext cx="3024336" cy="15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fr-FR" dirty="0"/>
              <a:t>                                    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395984" cy="23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unctuality">
            <a:hlinkClick r:id="rId4" tooltip="Download Punctuality Royalty Free Stock Photography - Image: 27426507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2" y="4409306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lh3.ggpht.com/1IfZLL2QDSjZ0wS7sUhaMlsAOS8BBzdR3wZ1WawgRn7KZAM8nEVZYMOUM-lqQb0ikIzp=w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2016</a:t>
            </a:r>
          </a:p>
        </p:txBody>
      </p:sp>
    </p:spTree>
    <p:extLst>
      <p:ext uri="{BB962C8B-B14F-4D97-AF65-F5344CB8AC3E}">
        <p14:creationId xmlns:p14="http://schemas.microsoft.com/office/powerpoint/2010/main" val="3190120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>
            <a:spLocks noGrp="1"/>
          </p:cNvSpPr>
          <p:nvPr>
            <p:ph type="title"/>
          </p:nvPr>
        </p:nvSpPr>
        <p:spPr>
          <a:xfrm>
            <a:off x="1043608" y="620712"/>
            <a:ext cx="8100392" cy="149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Space, Time and Context Across Cultures</a:t>
            </a:r>
            <a:b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work of </a:t>
            </a:r>
            <a:r>
              <a:rPr lang="en-US" sz="36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E.T.Hall</a:t>
            </a:r>
            <a:endParaRPr lang="en-US" sz="3600" b="1" i="1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8" name="Shape 1428"/>
          <p:cNvSpPr txBox="1">
            <a:spLocks noGrp="1"/>
          </p:cNvSpPr>
          <p:nvPr>
            <p:ph type="body" idx="1"/>
          </p:nvPr>
        </p:nvSpPr>
        <p:spPr>
          <a:xfrm>
            <a:off x="457200" y="2025125"/>
            <a:ext cx="8534399" cy="4643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What is the appropriate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personal distance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Monochronic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time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   (clock time, sequential, linear)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Polychronic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time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Tahoma"/>
              <a:buNone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  (relational time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, simultaneous activities, circular)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Low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&amp;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High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Context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Communication</a:t>
            </a:r>
          </a:p>
        </p:txBody>
      </p:sp>
      <p:sp>
        <p:nvSpPr>
          <p:cNvPr id="1429" name="Shape 142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" name="Shape 1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6012" y="-458787"/>
            <a:ext cx="11009312" cy="78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Shape 1436"/>
          <p:cNvSpPr txBox="1"/>
          <p:nvPr/>
        </p:nvSpPr>
        <p:spPr>
          <a:xfrm>
            <a:off x="1455737" y="-339725"/>
            <a:ext cx="35099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space……………</a:t>
            </a:r>
          </a:p>
        </p:txBody>
      </p:sp>
      <p:sp>
        <p:nvSpPr>
          <p:cNvPr id="1437" name="Shape 143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space</a:t>
            </a:r>
          </a:p>
        </p:txBody>
      </p:sp>
      <p:pic>
        <p:nvPicPr>
          <p:cNvPr id="1444" name="Shape 14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00211"/>
            <a:ext cx="7772400" cy="453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Shape 1445"/>
          <p:cNvSpPr txBox="1"/>
          <p:nvPr/>
        </p:nvSpPr>
        <p:spPr>
          <a:xfrm>
            <a:off x="2915816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AWARENESS</a:t>
            </a:r>
          </a:p>
        </p:txBody>
      </p:sp>
      <p:sp>
        <p:nvSpPr>
          <p:cNvPr id="1244" name="Shape 124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AFF8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Doing something familiar (signing your name) in an unfamiliar way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Seeing a familar thing (your signature) from an unfamiliar angle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Feeling delighted / amused / uncomfortable / strange / irritated / unhappy ……………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with the unfamiliar object/activity</a:t>
            </a:r>
          </a:p>
        </p:txBody>
      </p:sp>
      <p:sp>
        <p:nvSpPr>
          <p:cNvPr id="1245" name="Shape 1245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 txBox="1">
            <a:spLocks noGrp="1"/>
          </p:cNvSpPr>
          <p:nvPr>
            <p:ph type="title"/>
          </p:nvPr>
        </p:nvSpPr>
        <p:spPr>
          <a:xfrm>
            <a:off x="1258887" y="930275"/>
            <a:ext cx="67595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space</a:t>
            </a:r>
          </a:p>
        </p:txBody>
      </p:sp>
      <p:pic>
        <p:nvPicPr>
          <p:cNvPr id="1451" name="Shape 1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44675"/>
            <a:ext cx="4176711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Shape 145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3" name="Shape 1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844675"/>
            <a:ext cx="4800600" cy="36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Territoriality – Hall: Proxemics</a:t>
            </a:r>
          </a:p>
        </p:txBody>
      </p:sp>
      <p:sp>
        <p:nvSpPr>
          <p:cNvPr id="1459" name="Shape 1459"/>
          <p:cNvSpPr txBox="1">
            <a:spLocks noGrp="1"/>
          </p:cNvSpPr>
          <p:nvPr>
            <p:ph type="body" idx="1"/>
          </p:nvPr>
        </p:nvSpPr>
        <p:spPr>
          <a:xfrm>
            <a:off x="685800" y="2171126"/>
            <a:ext cx="7772400" cy="40661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territoriality = property &amp; boundaries are important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Ownership of material things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Security of property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Developed concept of « mine »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Feel comfortable in « own » space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territoriality often = low context</a:t>
            </a:r>
          </a:p>
        </p:txBody>
      </p:sp>
      <p:sp>
        <p:nvSpPr>
          <p:cNvPr id="1460" name="Shape 146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title"/>
          </p:nvPr>
        </p:nvSpPr>
        <p:spPr>
          <a:xfrm>
            <a:off x="1154425" y="626125"/>
            <a:ext cx="7368900" cy="92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territoriality</a:t>
            </a:r>
          </a:p>
        </p:txBody>
      </p:sp>
      <p:pic>
        <p:nvPicPr>
          <p:cNvPr id="1466" name="Shape 14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484312"/>
            <a:ext cx="5829299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Shape 146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pic>
        <p:nvPicPr>
          <p:cNvPr id="1468" name="Shape 1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7087" y="3500437"/>
            <a:ext cx="4481512" cy="293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territoriality</a:t>
            </a:r>
          </a:p>
        </p:txBody>
      </p:sp>
      <p:sp>
        <p:nvSpPr>
          <p:cNvPr id="1474" name="Shape 147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Ownership of space and boundaries less important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 territory and objects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Sense of « stealing » less developed</a:t>
            </a:r>
          </a:p>
        </p:txBody>
      </p:sp>
      <p:sp>
        <p:nvSpPr>
          <p:cNvPr id="1475" name="Shape 1475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territoriality</a:t>
            </a:r>
          </a:p>
        </p:txBody>
      </p:sp>
      <p:pic>
        <p:nvPicPr>
          <p:cNvPr id="1481" name="Shape 14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73236"/>
            <a:ext cx="5038724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Shape 1482"/>
          <p:cNvSpPr txBox="1"/>
          <p:nvPr/>
        </p:nvSpPr>
        <p:spPr>
          <a:xfrm>
            <a:off x="2254404" y="633804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3" name="Shape 14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2" y="3357562"/>
            <a:ext cx="3860799" cy="33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MONOCHRONIC</a:t>
            </a:r>
          </a:p>
        </p:txBody>
      </p:sp>
      <p:sp>
        <p:nvSpPr>
          <p:cNvPr id="1489" name="Shape 148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Does one thing at a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Makes time-based commitments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Sticks to deadlines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Adheres to plans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Emphasises promptness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committed to job in hand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used to short-term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low context, needs information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0" name="Shape 149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POLYCHRONIC</a:t>
            </a:r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Does many things at once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Considers time commitments as flexible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committed to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easily distracted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Tends to form long-term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Changes plans frequently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high context, interprets situation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7" name="Shape 149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&amp; context</a:t>
            </a:r>
          </a:p>
        </p:txBody>
      </p:sp>
      <p:sp>
        <p:nvSpPr>
          <p:cNvPr id="1503" name="Shape 1503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Low &amp; high context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Direct &amp; indirect communication styles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Self-enhancement or effacement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Person-oriented or status-oriented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4" name="Shape 150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Shape 1509"/>
          <p:cNvSpPr txBox="1">
            <a:spLocks noGrp="1"/>
          </p:cNvSpPr>
          <p:nvPr>
            <p:ph type="title"/>
          </p:nvPr>
        </p:nvSpPr>
        <p:spPr>
          <a:xfrm>
            <a:off x="685800" y="692150"/>
            <a:ext cx="8207375" cy="865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Communication = </a:t>
            </a:r>
            <a:r>
              <a:rPr lang="en-US" sz="4000" b="1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</a:t>
            </a:r>
            <a:r>
              <a:rPr lang="en-US" sz="40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Context</a:t>
            </a:r>
          </a:p>
        </p:txBody>
      </p:sp>
      <p:sp>
        <p:nvSpPr>
          <p:cNvPr id="1510" name="Shape 151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Shape 1511"/>
          <p:cNvSpPr txBox="1"/>
          <p:nvPr/>
        </p:nvSpPr>
        <p:spPr>
          <a:xfrm>
            <a:off x="2743200" y="1600200"/>
            <a:ext cx="3930649" cy="2286000"/>
          </a:xfrm>
          <a:prstGeom prst="rect">
            <a:avLst/>
          </a:prstGeom>
          <a:solidFill>
            <a:srgbClr val="00FF00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1DDB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rgbClr val="341D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 O  N  T  E X  T</a:t>
            </a:r>
          </a:p>
        </p:txBody>
      </p:sp>
      <p:grpSp>
        <p:nvGrpSpPr>
          <p:cNvPr id="1512" name="Shape 1512"/>
          <p:cNvGrpSpPr/>
          <p:nvPr/>
        </p:nvGrpSpPr>
        <p:grpSpPr>
          <a:xfrm>
            <a:off x="1981199" y="2590800"/>
            <a:ext cx="4946650" cy="273050"/>
            <a:chOff x="5029199" y="22853649"/>
            <a:chExt cx="12363451" cy="684212"/>
          </a:xfrm>
        </p:grpSpPr>
        <p:grpSp>
          <p:nvGrpSpPr>
            <p:cNvPr id="1513" name="Shape 1513"/>
            <p:cNvGrpSpPr/>
            <p:nvPr/>
          </p:nvGrpSpPr>
          <p:grpSpPr>
            <a:xfrm>
              <a:off x="5029200" y="22853649"/>
              <a:ext cx="12363450" cy="425449"/>
              <a:chOff x="4051300" y="16446500"/>
              <a:chExt cx="11906249" cy="571500"/>
            </a:xfrm>
          </p:grpSpPr>
          <p:sp>
            <p:nvSpPr>
              <p:cNvPr id="1514" name="Shape 1514"/>
              <p:cNvSpPr/>
              <p:nvPr/>
            </p:nvSpPr>
            <p:spPr>
              <a:xfrm>
                <a:off x="15259050" y="16446500"/>
                <a:ext cx="698500" cy="571500"/>
              </a:xfrm>
              <a:custGeom>
                <a:avLst/>
                <a:gdLst/>
                <a:ahLst/>
                <a:cxnLst/>
                <a:rect l="0" t="0" r="0" b="0"/>
                <a:pathLst>
                  <a:path w="440" h="360" extrusionOk="0">
                    <a:moveTo>
                      <a:pt x="440" y="180"/>
                    </a:moveTo>
                    <a:lnTo>
                      <a:pt x="0" y="360"/>
                    </a:lnTo>
                    <a:lnTo>
                      <a:pt x="0" y="0"/>
                    </a:lnTo>
                    <a:lnTo>
                      <a:pt x="440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15" name="Shape 1515"/>
              <p:cNvCxnSpPr/>
              <p:nvPr/>
            </p:nvCxnSpPr>
            <p:spPr>
              <a:xfrm flipH="1">
                <a:off x="4051300" y="16732250"/>
                <a:ext cx="11525249" cy="1587"/>
              </a:xfrm>
              <a:prstGeom prst="straightConnector1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516" name="Shape 1516"/>
            <p:cNvGrpSpPr/>
            <p:nvPr/>
          </p:nvGrpSpPr>
          <p:grpSpPr>
            <a:xfrm>
              <a:off x="5029199" y="23310849"/>
              <a:ext cx="12236450" cy="227012"/>
              <a:chOff x="3956049" y="16859250"/>
              <a:chExt cx="11938000" cy="254000"/>
            </a:xfrm>
          </p:grpSpPr>
          <p:sp>
            <p:nvSpPr>
              <p:cNvPr id="1517" name="Shape 1517"/>
              <p:cNvSpPr/>
              <p:nvPr/>
            </p:nvSpPr>
            <p:spPr>
              <a:xfrm>
                <a:off x="15544800" y="16859250"/>
                <a:ext cx="349250" cy="254000"/>
              </a:xfrm>
              <a:custGeom>
                <a:avLst/>
                <a:gdLst/>
                <a:ahLst/>
                <a:cxnLst/>
                <a:rect l="0" t="0" r="0" b="0"/>
                <a:pathLst>
                  <a:path w="220" h="160" extrusionOk="0">
                    <a:moveTo>
                      <a:pt x="220" y="8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22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18" name="Shape 1518"/>
              <p:cNvCxnSpPr/>
              <p:nvPr/>
            </p:nvCxnSpPr>
            <p:spPr>
              <a:xfrm flipH="1">
                <a:off x="3956049" y="16986250"/>
                <a:ext cx="11842750" cy="1587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1519" name="Shape 1519"/>
          <p:cNvSpPr txBox="1"/>
          <p:nvPr/>
        </p:nvSpPr>
        <p:spPr>
          <a:xfrm>
            <a:off x="1371600" y="18288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</a:p>
        </p:txBody>
      </p:sp>
      <p:sp>
        <p:nvSpPr>
          <p:cNvPr id="1520" name="Shape 1520"/>
          <p:cNvSpPr txBox="1"/>
          <p:nvPr/>
        </p:nvSpPr>
        <p:spPr>
          <a:xfrm>
            <a:off x="762000" y="3048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Non-Verbal</a:t>
            </a:r>
          </a:p>
        </p:txBody>
      </p:sp>
      <p:cxnSp>
        <p:nvCxnSpPr>
          <p:cNvPr id="1521" name="Shape 1521"/>
          <p:cNvCxnSpPr/>
          <p:nvPr/>
        </p:nvCxnSpPr>
        <p:spPr>
          <a:xfrm>
            <a:off x="2895600" y="19812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22" name="Shape 1522"/>
          <p:cNvCxnSpPr/>
          <p:nvPr/>
        </p:nvCxnSpPr>
        <p:spPr>
          <a:xfrm>
            <a:off x="2971800" y="31242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1523" name="Shape 1523"/>
          <p:cNvSpPr txBox="1"/>
          <p:nvPr/>
        </p:nvSpPr>
        <p:spPr>
          <a:xfrm>
            <a:off x="1468374" y="3886201"/>
            <a:ext cx="6480299" cy="2567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  Meaning is in the verbal message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Seek clarity of expression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“Speaking one’s mind”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Face-to-face communication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-&gt; BUT </a:t>
            </a:r>
            <a:r>
              <a:rPr lang="en-US" sz="2000" b="0" i="1" u="none" strike="noStrike" cap="none" baseline="0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can be perceived as pushy, unsophisticated or aggressive by those with less direct communication style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fr-FR" sz="2000" b="0" i="1" u="none" strike="noStrike" cap="none" baseline="0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</a:t>
            </a:r>
            <a:endParaRPr sz="2000" b="0" i="1" u="none" strike="noStrike" cap="none" baseline="0" dirty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 baseline="0" dirty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>
          <a:xfrm>
            <a:off x="5868144" y="6342529"/>
            <a:ext cx="2895600" cy="457200"/>
          </a:xfrm>
        </p:spPr>
        <p:txBody>
          <a:bodyPr/>
          <a:lstStyle/>
          <a:p>
            <a:r>
              <a:rPr lang="fr-FR"/>
              <a:t>Masaryk U Brno 2016</a:t>
            </a:r>
            <a:endParaRPr lang="fr-FR" dirty="0"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1187450" y="549275"/>
            <a:ext cx="7848599" cy="1150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Indirect Communication = </a:t>
            </a:r>
            <a:r>
              <a:rPr lang="en-US" sz="3600" b="1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</a:t>
            </a:r>
          </a:p>
        </p:txBody>
      </p:sp>
      <p:sp>
        <p:nvSpPr>
          <p:cNvPr id="1530" name="Shape 153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531" name="Shape 1531"/>
          <p:cNvSpPr txBox="1"/>
          <p:nvPr/>
        </p:nvSpPr>
        <p:spPr>
          <a:xfrm>
            <a:off x="2529188" y="1720997"/>
            <a:ext cx="3930649" cy="2449512"/>
          </a:xfrm>
          <a:prstGeom prst="rect">
            <a:avLst/>
          </a:prstGeom>
          <a:solidFill>
            <a:srgbClr val="C9DAF8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baseline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1DDB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rgbClr val="341D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  O  N  T  E X  T</a:t>
            </a:r>
          </a:p>
        </p:txBody>
      </p:sp>
      <p:sp>
        <p:nvSpPr>
          <p:cNvPr id="1564" name="Shape 1564"/>
          <p:cNvSpPr txBox="1"/>
          <p:nvPr/>
        </p:nvSpPr>
        <p:spPr>
          <a:xfrm>
            <a:off x="3492500" y="1773236"/>
            <a:ext cx="1841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5" name="Shape 1565"/>
          <p:cNvSpPr txBox="1"/>
          <p:nvPr/>
        </p:nvSpPr>
        <p:spPr>
          <a:xfrm>
            <a:off x="9144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</a:p>
        </p:txBody>
      </p:sp>
      <p:sp>
        <p:nvSpPr>
          <p:cNvPr id="1566" name="Shape 1566"/>
          <p:cNvSpPr txBox="1"/>
          <p:nvPr/>
        </p:nvSpPr>
        <p:spPr>
          <a:xfrm>
            <a:off x="762000" y="35004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Non-Verbal</a:t>
            </a:r>
          </a:p>
        </p:txBody>
      </p:sp>
      <p:cxnSp>
        <p:nvCxnSpPr>
          <p:cNvPr id="1567" name="Shape 1567"/>
          <p:cNvCxnSpPr/>
          <p:nvPr/>
        </p:nvCxnSpPr>
        <p:spPr>
          <a:xfrm>
            <a:off x="2438400" y="22860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68" name="Shape 1568"/>
          <p:cNvCxnSpPr/>
          <p:nvPr/>
        </p:nvCxnSpPr>
        <p:spPr>
          <a:xfrm>
            <a:off x="2590800" y="34290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1569" name="Shape 1569"/>
          <p:cNvSpPr txBox="1"/>
          <p:nvPr/>
        </p:nvSpPr>
        <p:spPr>
          <a:xfrm>
            <a:off x="1260213" y="4406900"/>
            <a:ext cx="7467600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Meaning is in the context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Vague and ambiguous language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Many  things are left “unsaid”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BUT </a:t>
            </a:r>
            <a:r>
              <a:rPr lang="en-US" sz="24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perceived as deceiving by individuals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who prefer a more direct communication style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1979613" y="2492375"/>
            <a:ext cx="4824412" cy="1008063"/>
            <a:chOff x="4608" y="9216"/>
            <a:chExt cx="7488" cy="1800"/>
          </a:xfrm>
        </p:grpSpPr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6280" y="9886"/>
              <a:ext cx="2740" cy="1130"/>
              <a:chOff x="6280" y="9886"/>
              <a:chExt cx="2740" cy="1130"/>
            </a:xfrm>
          </p:grpSpPr>
          <p:sp>
            <p:nvSpPr>
              <p:cNvPr id="59" name="Arc 22"/>
              <p:cNvSpPr>
                <a:spLocks/>
              </p:cNvSpPr>
              <p:nvPr/>
            </p:nvSpPr>
            <p:spPr bwMode="auto">
              <a:xfrm>
                <a:off x="62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Arc 23"/>
              <p:cNvSpPr>
                <a:spLocks/>
              </p:cNvSpPr>
              <p:nvPr/>
            </p:nvSpPr>
            <p:spPr bwMode="auto">
              <a:xfrm>
                <a:off x="76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24"/>
            <p:cNvGrpSpPr>
              <a:grpSpLocks/>
            </p:cNvGrpSpPr>
            <p:nvPr/>
          </p:nvGrpSpPr>
          <p:grpSpPr bwMode="auto">
            <a:xfrm>
              <a:off x="4608" y="9216"/>
              <a:ext cx="7488" cy="1800"/>
              <a:chOff x="4608" y="9216"/>
              <a:chExt cx="7488" cy="1800"/>
            </a:xfrm>
          </p:grpSpPr>
          <p:sp>
            <p:nvSpPr>
              <p:cNvPr id="48" name="Arc 25"/>
              <p:cNvSpPr>
                <a:spLocks/>
              </p:cNvSpPr>
              <p:nvPr/>
            </p:nvSpPr>
            <p:spPr bwMode="auto">
              <a:xfrm>
                <a:off x="62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Arc 26"/>
              <p:cNvSpPr>
                <a:spLocks/>
              </p:cNvSpPr>
              <p:nvPr/>
            </p:nvSpPr>
            <p:spPr bwMode="auto">
              <a:xfrm>
                <a:off x="5461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</a:path>
                  <a:path w="41899" h="21600" stroke="0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  <a:lnTo>
                      <a:pt x="20299" y="0"/>
                    </a:lnTo>
                    <a:lnTo>
                      <a:pt x="41899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27"/>
              <p:cNvSpPr>
                <a:spLocks noChangeShapeType="1"/>
              </p:cNvSpPr>
              <p:nvPr/>
            </p:nvSpPr>
            <p:spPr bwMode="auto">
              <a:xfrm flipH="1" flipV="1">
                <a:off x="46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Arc 28"/>
              <p:cNvSpPr>
                <a:spLocks/>
              </p:cNvSpPr>
              <p:nvPr/>
            </p:nvSpPr>
            <p:spPr bwMode="auto">
              <a:xfrm>
                <a:off x="4752" y="9938"/>
                <a:ext cx="798" cy="500"/>
              </a:xfrm>
              <a:custGeom>
                <a:avLst/>
                <a:gdLst>
                  <a:gd name="T0" fmla="*/ 0 w 25351"/>
                  <a:gd name="T1" fmla="*/ 0 h 21600"/>
                  <a:gd name="T2" fmla="*/ 0 w 25351"/>
                  <a:gd name="T3" fmla="*/ 0 h 21600"/>
                  <a:gd name="T4" fmla="*/ 0 w 253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51" h="21600" fill="none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</a:path>
                  <a:path w="25351" h="21600" stroke="0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  <a:lnTo>
                      <a:pt x="3751" y="21600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Arc 29"/>
              <p:cNvSpPr>
                <a:spLocks/>
              </p:cNvSpPr>
              <p:nvPr/>
            </p:nvSpPr>
            <p:spPr bwMode="auto">
              <a:xfrm>
                <a:off x="76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Arc 30"/>
              <p:cNvSpPr>
                <a:spLocks/>
              </p:cNvSpPr>
              <p:nvPr/>
            </p:nvSpPr>
            <p:spPr bwMode="auto">
              <a:xfrm>
                <a:off x="74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Arc 31"/>
              <p:cNvSpPr>
                <a:spLocks/>
              </p:cNvSpPr>
              <p:nvPr/>
            </p:nvSpPr>
            <p:spPr bwMode="auto">
              <a:xfrm>
                <a:off x="912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Arc 32"/>
              <p:cNvSpPr>
                <a:spLocks/>
              </p:cNvSpPr>
              <p:nvPr/>
            </p:nvSpPr>
            <p:spPr bwMode="auto">
              <a:xfrm>
                <a:off x="9120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1899" h="21600" stroke="0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1899" y="7381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Arc 33"/>
              <p:cNvSpPr>
                <a:spLocks/>
              </p:cNvSpPr>
              <p:nvPr/>
            </p:nvSpPr>
            <p:spPr bwMode="auto">
              <a:xfrm>
                <a:off x="11088" y="9936"/>
                <a:ext cx="788" cy="500"/>
              </a:xfrm>
              <a:custGeom>
                <a:avLst/>
                <a:gdLst>
                  <a:gd name="T0" fmla="*/ 0 w 25020"/>
                  <a:gd name="T1" fmla="*/ 0 h 21600"/>
                  <a:gd name="T2" fmla="*/ 0 w 25020"/>
                  <a:gd name="T3" fmla="*/ 0 h 21600"/>
                  <a:gd name="T4" fmla="*/ 0 w 250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020" h="21600" fill="none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</a:path>
                  <a:path w="25020" h="21600" stroke="0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  <a:lnTo>
                      <a:pt x="21269" y="21600"/>
                    </a:lnTo>
                    <a:lnTo>
                      <a:pt x="-2" y="1783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Arc 34"/>
              <p:cNvSpPr>
                <a:spLocks/>
              </p:cNvSpPr>
              <p:nvPr/>
            </p:nvSpPr>
            <p:spPr bwMode="auto">
              <a:xfrm>
                <a:off x="892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Line 35"/>
              <p:cNvSpPr>
                <a:spLocks noChangeShapeType="1"/>
              </p:cNvSpPr>
              <p:nvPr/>
            </p:nvSpPr>
            <p:spPr bwMode="auto">
              <a:xfrm>
                <a:off x="118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20"/>
          <p:cNvGrpSpPr>
            <a:grpSpLocks/>
          </p:cNvGrpSpPr>
          <p:nvPr/>
        </p:nvGrpSpPr>
        <p:grpSpPr bwMode="auto">
          <a:xfrm>
            <a:off x="2001867" y="2545088"/>
            <a:ext cx="4824412" cy="1008063"/>
            <a:chOff x="4608" y="9216"/>
            <a:chExt cx="7488" cy="1800"/>
          </a:xfrm>
        </p:grpSpPr>
        <p:grpSp>
          <p:nvGrpSpPr>
            <p:cNvPr id="62" name="Group 21"/>
            <p:cNvGrpSpPr>
              <a:grpSpLocks/>
            </p:cNvGrpSpPr>
            <p:nvPr/>
          </p:nvGrpSpPr>
          <p:grpSpPr bwMode="auto">
            <a:xfrm>
              <a:off x="6280" y="9886"/>
              <a:ext cx="2740" cy="1130"/>
              <a:chOff x="6280" y="9886"/>
              <a:chExt cx="2740" cy="1130"/>
            </a:xfrm>
          </p:grpSpPr>
          <p:sp>
            <p:nvSpPr>
              <p:cNvPr id="75" name="Arc 22"/>
              <p:cNvSpPr>
                <a:spLocks/>
              </p:cNvSpPr>
              <p:nvPr/>
            </p:nvSpPr>
            <p:spPr bwMode="auto">
              <a:xfrm>
                <a:off x="62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6" name="Arc 23"/>
              <p:cNvSpPr>
                <a:spLocks/>
              </p:cNvSpPr>
              <p:nvPr/>
            </p:nvSpPr>
            <p:spPr bwMode="auto">
              <a:xfrm>
                <a:off x="76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63" name="Group 24"/>
            <p:cNvGrpSpPr>
              <a:grpSpLocks/>
            </p:cNvGrpSpPr>
            <p:nvPr/>
          </p:nvGrpSpPr>
          <p:grpSpPr bwMode="auto">
            <a:xfrm>
              <a:off x="4608" y="9216"/>
              <a:ext cx="7488" cy="1800"/>
              <a:chOff x="4608" y="9216"/>
              <a:chExt cx="7488" cy="1800"/>
            </a:xfrm>
          </p:grpSpPr>
          <p:sp>
            <p:nvSpPr>
              <p:cNvPr id="64" name="Arc 25"/>
              <p:cNvSpPr>
                <a:spLocks/>
              </p:cNvSpPr>
              <p:nvPr/>
            </p:nvSpPr>
            <p:spPr bwMode="auto">
              <a:xfrm>
                <a:off x="62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5" name="Arc 26"/>
              <p:cNvSpPr>
                <a:spLocks/>
              </p:cNvSpPr>
              <p:nvPr/>
            </p:nvSpPr>
            <p:spPr bwMode="auto">
              <a:xfrm>
                <a:off x="5461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</a:path>
                  <a:path w="41899" h="21600" stroke="0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  <a:lnTo>
                      <a:pt x="20299" y="0"/>
                    </a:lnTo>
                    <a:lnTo>
                      <a:pt x="41899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 flipH="1" flipV="1">
                <a:off x="46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7" name="Arc 28"/>
              <p:cNvSpPr>
                <a:spLocks/>
              </p:cNvSpPr>
              <p:nvPr/>
            </p:nvSpPr>
            <p:spPr bwMode="auto">
              <a:xfrm>
                <a:off x="4752" y="9938"/>
                <a:ext cx="798" cy="500"/>
              </a:xfrm>
              <a:custGeom>
                <a:avLst/>
                <a:gdLst>
                  <a:gd name="T0" fmla="*/ 0 w 25351"/>
                  <a:gd name="T1" fmla="*/ 0 h 21600"/>
                  <a:gd name="T2" fmla="*/ 0 w 25351"/>
                  <a:gd name="T3" fmla="*/ 0 h 21600"/>
                  <a:gd name="T4" fmla="*/ 0 w 253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51" h="21600" fill="none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</a:path>
                  <a:path w="25351" h="21600" stroke="0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  <a:lnTo>
                      <a:pt x="3751" y="21600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8" name="Arc 29"/>
              <p:cNvSpPr>
                <a:spLocks/>
              </p:cNvSpPr>
              <p:nvPr/>
            </p:nvSpPr>
            <p:spPr bwMode="auto">
              <a:xfrm>
                <a:off x="76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9" name="Arc 30"/>
              <p:cNvSpPr>
                <a:spLocks/>
              </p:cNvSpPr>
              <p:nvPr/>
            </p:nvSpPr>
            <p:spPr bwMode="auto">
              <a:xfrm>
                <a:off x="74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0" name="Arc 31"/>
              <p:cNvSpPr>
                <a:spLocks/>
              </p:cNvSpPr>
              <p:nvPr/>
            </p:nvSpPr>
            <p:spPr bwMode="auto">
              <a:xfrm>
                <a:off x="912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1" name="Arc 32"/>
              <p:cNvSpPr>
                <a:spLocks/>
              </p:cNvSpPr>
              <p:nvPr/>
            </p:nvSpPr>
            <p:spPr bwMode="auto">
              <a:xfrm>
                <a:off x="9120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1899" h="21600" stroke="0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1899" y="7381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2" name="Arc 33"/>
              <p:cNvSpPr>
                <a:spLocks/>
              </p:cNvSpPr>
              <p:nvPr/>
            </p:nvSpPr>
            <p:spPr bwMode="auto">
              <a:xfrm>
                <a:off x="11088" y="9936"/>
                <a:ext cx="788" cy="500"/>
              </a:xfrm>
              <a:custGeom>
                <a:avLst/>
                <a:gdLst>
                  <a:gd name="T0" fmla="*/ 0 w 25020"/>
                  <a:gd name="T1" fmla="*/ 0 h 21600"/>
                  <a:gd name="T2" fmla="*/ 0 w 25020"/>
                  <a:gd name="T3" fmla="*/ 0 h 21600"/>
                  <a:gd name="T4" fmla="*/ 0 w 250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020" h="21600" fill="none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</a:path>
                  <a:path w="25020" h="21600" stroke="0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  <a:lnTo>
                      <a:pt x="21269" y="21600"/>
                    </a:lnTo>
                    <a:lnTo>
                      <a:pt x="-2" y="1783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3" name="Arc 34"/>
              <p:cNvSpPr>
                <a:spLocks/>
              </p:cNvSpPr>
              <p:nvPr/>
            </p:nvSpPr>
            <p:spPr bwMode="auto">
              <a:xfrm>
                <a:off x="892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>
                <a:off x="118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title"/>
          </p:nvPr>
        </p:nvSpPr>
        <p:spPr>
          <a:xfrm>
            <a:off x="1222901" y="930275"/>
            <a:ext cx="6795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Introductory comments</a:t>
            </a:r>
          </a:p>
        </p:txBody>
      </p:sp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1066375" y="2147875"/>
            <a:ext cx="6730799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7 images to make you think about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	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sym typeface="Arial"/>
              </a:rPr>
              <a:t>culture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……………..an</a:t>
            </a:r>
            <a:r>
              <a:rPr lang="en-US" sz="440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d 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its influence on our lives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6" name="Shape 157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pic>
        <p:nvPicPr>
          <p:cNvPr id="1577" name="Shape 1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908050"/>
            <a:ext cx="8164511" cy="55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5617"/>
            <a:ext cx="7046863" cy="1027119"/>
          </a:xfrm>
        </p:spPr>
        <p:txBody>
          <a:bodyPr/>
          <a:lstStyle/>
          <a:p>
            <a:pPr eaLnBrk="1" hangingPunct="1"/>
            <a:r>
              <a:rPr lang="fr-FR" altLang="fr-FR" dirty="0"/>
              <a:t>    </a:t>
            </a:r>
            <a:r>
              <a:rPr lang="fr-FR" alt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images of culture</a:t>
            </a:r>
            <a:r>
              <a:rPr lang="fr-FR" altLang="fr-FR" dirty="0"/>
              <a:t>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635556" cy="5568620"/>
          </a:xfrm>
        </p:spPr>
        <p:txBody>
          <a:bodyPr/>
          <a:lstStyle/>
          <a:p>
            <a:pPr eaLnBrk="1" hangingPunct="1"/>
            <a:endParaRPr lang="fr-FR" altLang="fr-FR" dirty="0"/>
          </a:p>
          <a:p>
            <a:pPr eaLnBrk="1" hangingPunct="1">
              <a:buFontTx/>
              <a:buNone/>
            </a:pPr>
            <a:r>
              <a:rPr lang="fr-FR" altLang="fr-FR" dirty="0"/>
              <a:t>	</a:t>
            </a:r>
          </a:p>
          <a:p>
            <a:pPr eaLnBrk="1" hangingPunct="1">
              <a:buFontTx/>
              <a:buNone/>
            </a:pPr>
            <a:endParaRPr lang="fr-FR" altLang="fr-FR" dirty="0"/>
          </a:p>
          <a:p>
            <a:pPr eaLnBrk="1" hangingPunct="1"/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5" y="898586"/>
            <a:ext cx="2916693" cy="193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12972"/>
            <a:ext cx="3018784" cy="17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3078"/>
            <a:ext cx="2737564" cy="18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6714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9321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753" y="18262648"/>
            <a:ext cx="2334862" cy="231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79" y="2420888"/>
            <a:ext cx="1978105" cy="194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86" y="4790154"/>
            <a:ext cx="3107259" cy="20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3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1</a:t>
            </a:r>
          </a:p>
        </p:txBody>
      </p:sp>
      <p:sp>
        <p:nvSpPr>
          <p:cNvPr id="1259" name="Shape 125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ahoma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Culture is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48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software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of the mind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ahoma"/>
              <a:buNone/>
            </a:pPr>
            <a:r>
              <a:rPr lang="en-US" sz="28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Hofstede, 1981</a:t>
            </a:r>
          </a:p>
        </p:txBody>
      </p:sp>
      <p:sp>
        <p:nvSpPr>
          <p:cNvPr id="1260" name="Shape 126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>
            <a:spLocks noGrp="1"/>
          </p:cNvSpPr>
          <p:nvPr>
            <p:ph type="title"/>
          </p:nvPr>
        </p:nvSpPr>
        <p:spPr>
          <a:xfrm>
            <a:off x="1331912" y="260350"/>
            <a:ext cx="7126286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1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images – reflect</a:t>
            </a:r>
            <a:r>
              <a:rPr lang="en-US" sz="40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</a:p>
        </p:txBody>
      </p:sp>
      <p:pic>
        <p:nvPicPr>
          <p:cNvPr id="1267" name="Shape 12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836612"/>
            <a:ext cx="3960689" cy="30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Shape 126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9" name="Shape 1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836612"/>
            <a:ext cx="3593975" cy="302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Shape 1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6702" y="3861048"/>
            <a:ext cx="3045614" cy="30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Shape 12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2316" y="3861049"/>
            <a:ext cx="2862261" cy="2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Shape 12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09" y="3861048"/>
            <a:ext cx="3096593" cy="270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 txBox="1">
            <a:spLocks noGrp="1"/>
          </p:cNvSpPr>
          <p:nvPr>
            <p:ph type="title"/>
          </p:nvPr>
        </p:nvSpPr>
        <p:spPr>
          <a:xfrm>
            <a:off x="1187624" y="930275"/>
            <a:ext cx="784887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2</a:t>
            </a: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36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Durer’s rhinoceros, 1515</a:t>
            </a: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PERCEPTION</a:t>
            </a: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400" b="0" i="1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8" name="Shape 12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1661" y="2383361"/>
            <a:ext cx="51782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Shape 127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/>
          <p:nvPr/>
        </p:nvSpPr>
        <p:spPr>
          <a:xfrm>
            <a:off x="3124200" y="64277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286" name="Shape 1286"/>
          <p:cNvSpPr txBox="1">
            <a:spLocks noGrp="1"/>
          </p:cNvSpPr>
          <p:nvPr>
            <p:ph type="title"/>
          </p:nvPr>
        </p:nvSpPr>
        <p:spPr>
          <a:xfrm>
            <a:off x="1187450" y="765175"/>
            <a:ext cx="7772400" cy="1235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br>
              <a:rPr lang="en-US" sz="40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 is what water is to a fish</a:t>
            </a:r>
          </a:p>
        </p:txBody>
      </p:sp>
      <p:pic>
        <p:nvPicPr>
          <p:cNvPr id="1287" name="Shape 1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2133600"/>
            <a:ext cx="87852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Shape 1288"/>
          <p:cNvSpPr txBox="1"/>
          <p:nvPr/>
        </p:nvSpPr>
        <p:spPr>
          <a:xfrm>
            <a:off x="457200" y="2396875"/>
            <a:ext cx="8229600" cy="28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endParaRPr lang="en-US"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endParaRPr lang="en-US"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…it takes it for granted until it is out of its environment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Font typeface="Times New Roman"/>
              <a:buNone/>
            </a:pPr>
            <a:endParaRPr dirty="0"/>
          </a:p>
        </p:txBody>
      </p:sp>
      <p:sp>
        <p:nvSpPr>
          <p:cNvPr id="1289" name="Shape 1289"/>
          <p:cNvSpPr txBox="1"/>
          <p:nvPr/>
        </p:nvSpPr>
        <p:spPr>
          <a:xfrm>
            <a:off x="2268536" y="641350"/>
            <a:ext cx="44640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0" name="Shape 1290"/>
          <p:cNvSpPr txBox="1"/>
          <p:nvPr/>
        </p:nvSpPr>
        <p:spPr>
          <a:xfrm>
            <a:off x="1547812" y="425450"/>
            <a:ext cx="29003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1" name="Shape 1291"/>
          <p:cNvSpPr txBox="1"/>
          <p:nvPr/>
        </p:nvSpPr>
        <p:spPr>
          <a:xfrm>
            <a:off x="1747836" y="869950"/>
            <a:ext cx="5400675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3: the goldfish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2016</a:t>
            </a:r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7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FFFFCC"/>
    </a:accent4>
    <a:accent5>
      <a:srgbClr val="B5E0E3"/>
    </a:accent5>
    <a:accent6>
      <a:srgbClr val="FFFFFF"/>
    </a:accent6>
    <a:hlink>
      <a:srgbClr val="E5D093"/>
    </a:hlink>
    <a:folHlink>
      <a:srgbClr val="CCB3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806</Words>
  <Application>Microsoft Office PowerPoint</Application>
  <PresentationFormat>Affichage à l'écran (4:3)</PresentationFormat>
  <Paragraphs>272</Paragraphs>
  <Slides>40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40</vt:i4>
      </vt:variant>
    </vt:vector>
  </HeadingPairs>
  <TitlesOfParts>
    <vt:vector size="60" baseType="lpstr">
      <vt:lpstr>Arial</vt:lpstr>
      <vt:lpstr>Bradley Hand ITC</vt:lpstr>
      <vt:lpstr>Britannic Bold</vt:lpstr>
      <vt:lpstr>Cambria</vt:lpstr>
      <vt:lpstr>Corsiva</vt:lpstr>
      <vt:lpstr>French Script MT</vt:lpstr>
      <vt:lpstr>Haettenschweiler</vt:lpstr>
      <vt:lpstr>Lucida Calligraphy</vt:lpstr>
      <vt:lpstr>Matura MT Script Capitals</vt:lpstr>
      <vt:lpstr>Niagara Solid</vt:lpstr>
      <vt:lpstr>Noto Symbol</vt:lpstr>
      <vt:lpstr>Quattrocento</vt:lpstr>
      <vt:lpstr>Tahoma</vt:lpstr>
      <vt:lpstr>Times New Roman</vt:lpstr>
      <vt:lpstr>7_Global</vt:lpstr>
      <vt:lpstr>Global</vt:lpstr>
      <vt:lpstr>1_Global</vt:lpstr>
      <vt:lpstr>2_Global</vt:lpstr>
      <vt:lpstr>5_Global</vt:lpstr>
      <vt:lpstr>13_Global</vt:lpstr>
      <vt:lpstr> SSME, Masaryk Uni ., Brno Intercultural Management </vt:lpstr>
      <vt:lpstr>Présentation PowerPoint</vt:lpstr>
      <vt:lpstr>CULTURAL AWARENESS</vt:lpstr>
      <vt:lpstr>Introductory comments</vt:lpstr>
      <vt:lpstr>    7 images of culture…</vt:lpstr>
      <vt:lpstr>Image 1</vt:lpstr>
      <vt:lpstr>Some images – reflect…….</vt:lpstr>
      <vt:lpstr>  Image 2 : Durer’s rhinoceros, 1515  PERCEPTION </vt:lpstr>
      <vt:lpstr> Culture is what water is to a fish</vt:lpstr>
      <vt:lpstr>Image 4 - Our identity: a flower</vt:lpstr>
      <vt:lpstr>Derek’s identity</vt:lpstr>
      <vt:lpstr>Clusters of identity</vt:lpstr>
      <vt:lpstr>Image 5 – the stick man</vt:lpstr>
      <vt:lpstr>3 zones</vt:lpstr>
      <vt:lpstr>Image 6: the time curve...</vt:lpstr>
      <vt:lpstr>Image 7 – the Iceberg</vt:lpstr>
      <vt:lpstr>Présentation PowerPoint</vt:lpstr>
      <vt:lpstr>Review of 7 images</vt:lpstr>
      <vt:lpstr>Intercultural Management: contexts</vt:lpstr>
      <vt:lpstr>Contexts</vt:lpstr>
      <vt:lpstr>Keywords</vt:lpstr>
      <vt:lpstr>“The Globally Competent Engineer”</vt:lpstr>
      <vt:lpstr>   Example: Main reasons why American managers fail on foreign assignments</vt:lpstr>
      <vt:lpstr>The Cultural Environment         A few general ideas to start with…….</vt:lpstr>
      <vt:lpstr>Cultural differences &amp; similarities</vt:lpstr>
      <vt:lpstr>Concepts &amp; competencies…..Time</vt:lpstr>
      <vt:lpstr>Space, Time and Context Across Cultures The work of E.T.Hall</vt:lpstr>
      <vt:lpstr>Présentation PowerPoint</vt:lpstr>
      <vt:lpstr>Personal space</vt:lpstr>
      <vt:lpstr>Work space</vt:lpstr>
      <vt:lpstr>Territoriality – Hall: Proxemics</vt:lpstr>
      <vt:lpstr>High territoriality</vt:lpstr>
      <vt:lpstr>Low territoriality</vt:lpstr>
      <vt:lpstr>Low territoriality</vt:lpstr>
      <vt:lpstr>MONOCHRONIC</vt:lpstr>
      <vt:lpstr>POLYCHRONIC</vt:lpstr>
      <vt:lpstr>Communication &amp; context</vt:lpstr>
      <vt:lpstr>Direct Communication = Low Context</vt:lpstr>
      <vt:lpstr>Indirect Communication = High Context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SSME, Masaryk Uni ., Brno Intercultural Management</dc:title>
  <dc:creator>crysstefa</dc:creator>
  <cp:lastModifiedBy>derek mainwaring</cp:lastModifiedBy>
  <cp:revision>9</cp:revision>
  <dcterms:modified xsi:type="dcterms:W3CDTF">2016-04-29T15:10:35Z</dcterms:modified>
</cp:coreProperties>
</file>