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  <p:sldMasterId id="2147483685" r:id="rId3"/>
    <p:sldMasterId id="214748369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2FB913-8CBC-4813-A63F-BB4858BBBA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BF39471A-A9CE-46CB-8487-EEA3015E1473}">
      <dgm:prSet/>
      <dgm:spPr/>
      <dgm:t>
        <a:bodyPr/>
        <a:lstStyle/>
        <a:p>
          <a:pPr rtl="0"/>
          <a:r>
            <a:rPr lang="en-US" smtClean="0"/>
            <a:t>How do you acquire customers? </a:t>
          </a:r>
          <a:endParaRPr lang="cs-CZ"/>
        </a:p>
      </dgm:t>
    </dgm:pt>
    <dgm:pt modelId="{78E00B03-2D18-4B56-B746-23CF246C3AA4}" type="parTrans" cxnId="{CEAB0F0A-6EFC-4757-8C13-B883C3DCA82B}">
      <dgm:prSet/>
      <dgm:spPr/>
      <dgm:t>
        <a:bodyPr/>
        <a:lstStyle/>
        <a:p>
          <a:endParaRPr lang="cs-CZ"/>
        </a:p>
      </dgm:t>
    </dgm:pt>
    <dgm:pt modelId="{89B769AF-F2D0-4285-8CF1-CACC70D7C2AF}" type="sibTrans" cxnId="{CEAB0F0A-6EFC-4757-8C13-B883C3DCA82B}">
      <dgm:prSet/>
      <dgm:spPr/>
      <dgm:t>
        <a:bodyPr/>
        <a:lstStyle/>
        <a:p>
          <a:endParaRPr lang="cs-CZ"/>
        </a:p>
      </dgm:t>
    </dgm:pt>
    <dgm:pt modelId="{6316DC74-3BBD-45F2-BE7D-7BC49F16AA66}">
      <dgm:prSet/>
      <dgm:spPr/>
      <dgm:t>
        <a:bodyPr/>
        <a:lstStyle/>
        <a:p>
          <a:pPr rtl="0"/>
          <a:r>
            <a:rPr lang="en-US" smtClean="0"/>
            <a:t>After you have landed a new customer, how do you plan to relate to that customer and manage the relationship (if at all)?</a:t>
          </a:r>
          <a:endParaRPr lang="cs-CZ"/>
        </a:p>
      </dgm:t>
    </dgm:pt>
    <dgm:pt modelId="{6844BA0A-7346-49C3-8140-30819C6FD06C}" type="parTrans" cxnId="{5BC52598-6EF8-4FFB-88F3-A27AFEA18EE7}">
      <dgm:prSet/>
      <dgm:spPr/>
      <dgm:t>
        <a:bodyPr/>
        <a:lstStyle/>
        <a:p>
          <a:endParaRPr lang="cs-CZ"/>
        </a:p>
      </dgm:t>
    </dgm:pt>
    <dgm:pt modelId="{E9BEBE4B-4556-4381-9688-F679DA34F3C7}" type="sibTrans" cxnId="{5BC52598-6EF8-4FFB-88F3-A27AFEA18EE7}">
      <dgm:prSet/>
      <dgm:spPr/>
      <dgm:t>
        <a:bodyPr/>
        <a:lstStyle/>
        <a:p>
          <a:endParaRPr lang="cs-CZ"/>
        </a:p>
      </dgm:t>
    </dgm:pt>
    <dgm:pt modelId="{CE92EDB4-8CEF-4B7E-AF66-65D58BA1B097}">
      <dgm:prSet/>
      <dgm:spPr/>
      <dgm:t>
        <a:bodyPr/>
        <a:lstStyle/>
        <a:p>
          <a:pPr rtl="0"/>
          <a:r>
            <a:rPr lang="en-US" smtClean="0"/>
            <a:t>How do you charge your customers? What is your </a:t>
          </a:r>
          <a:r>
            <a:rPr lang="en-US" u="sng" smtClean="0"/>
            <a:t>revenue model</a:t>
          </a:r>
          <a:r>
            <a:rPr lang="en-US" smtClean="0"/>
            <a:t>?</a:t>
          </a:r>
          <a:endParaRPr lang="cs-CZ"/>
        </a:p>
      </dgm:t>
    </dgm:pt>
    <dgm:pt modelId="{F0D5150E-C947-4611-846B-6576D6F39554}" type="parTrans" cxnId="{ECEA6D60-E7CB-439C-B5FE-40C0085330F4}">
      <dgm:prSet/>
      <dgm:spPr/>
      <dgm:t>
        <a:bodyPr/>
        <a:lstStyle/>
        <a:p>
          <a:endParaRPr lang="cs-CZ"/>
        </a:p>
      </dgm:t>
    </dgm:pt>
    <dgm:pt modelId="{3129516E-916A-448A-BBF4-631108F83882}" type="sibTrans" cxnId="{ECEA6D60-E7CB-439C-B5FE-40C0085330F4}">
      <dgm:prSet/>
      <dgm:spPr/>
      <dgm:t>
        <a:bodyPr/>
        <a:lstStyle/>
        <a:p>
          <a:endParaRPr lang="cs-CZ"/>
        </a:p>
      </dgm:t>
    </dgm:pt>
    <dgm:pt modelId="{82C8FAF6-D480-4DCD-9A3A-0688193DAEF4}">
      <dgm:prSet/>
      <dgm:spPr/>
      <dgm:t>
        <a:bodyPr/>
        <a:lstStyle/>
        <a:p>
          <a:pPr rtl="0"/>
          <a:r>
            <a:rPr lang="en-US" smtClean="0"/>
            <a:t>How much do you charge your customers? Can you calculate your revenues for the next </a:t>
          </a:r>
          <a:r>
            <a:rPr lang="en-US" u="sng" smtClean="0"/>
            <a:t>month, quarter and year</a:t>
          </a:r>
          <a:r>
            <a:rPr lang="en-US" smtClean="0"/>
            <a:t>?</a:t>
          </a:r>
          <a:endParaRPr lang="cs-CZ"/>
        </a:p>
      </dgm:t>
    </dgm:pt>
    <dgm:pt modelId="{BD377FA2-F3FB-47CC-ACD4-0E312803ACBF}" type="parTrans" cxnId="{36977A23-6564-4908-9194-486FBC0FBED1}">
      <dgm:prSet/>
      <dgm:spPr/>
      <dgm:t>
        <a:bodyPr/>
        <a:lstStyle/>
        <a:p>
          <a:endParaRPr lang="cs-CZ"/>
        </a:p>
      </dgm:t>
    </dgm:pt>
    <dgm:pt modelId="{F36EF5C1-F4C4-48FE-8099-880B69779974}" type="sibTrans" cxnId="{36977A23-6564-4908-9194-486FBC0FBED1}">
      <dgm:prSet/>
      <dgm:spPr/>
      <dgm:t>
        <a:bodyPr/>
        <a:lstStyle/>
        <a:p>
          <a:endParaRPr lang="cs-CZ"/>
        </a:p>
      </dgm:t>
    </dgm:pt>
    <dgm:pt modelId="{F7812C9F-CF97-4766-B973-A98FBCF2FAD6}">
      <dgm:prSet/>
      <dgm:spPr/>
      <dgm:t>
        <a:bodyPr/>
        <a:lstStyle/>
        <a:p>
          <a:pPr rtl="0"/>
          <a:r>
            <a:rPr lang="en-US" smtClean="0"/>
            <a:t>What assets are available to you or under your control?</a:t>
          </a:r>
          <a:endParaRPr lang="cs-CZ"/>
        </a:p>
      </dgm:t>
    </dgm:pt>
    <dgm:pt modelId="{F8988DF3-F674-44B9-A9E5-F38E90777470}" type="parTrans" cxnId="{C21403C5-FC2C-40BE-91B7-08A6C9ABB351}">
      <dgm:prSet/>
      <dgm:spPr/>
      <dgm:t>
        <a:bodyPr/>
        <a:lstStyle/>
        <a:p>
          <a:endParaRPr lang="cs-CZ"/>
        </a:p>
      </dgm:t>
    </dgm:pt>
    <dgm:pt modelId="{72C19007-37CA-46CB-A309-9F92F3D0E6DA}" type="sibTrans" cxnId="{C21403C5-FC2C-40BE-91B7-08A6C9ABB351}">
      <dgm:prSet/>
      <dgm:spPr/>
      <dgm:t>
        <a:bodyPr/>
        <a:lstStyle/>
        <a:p>
          <a:endParaRPr lang="cs-CZ"/>
        </a:p>
      </dgm:t>
    </dgm:pt>
    <dgm:pt modelId="{9A9AED5F-C210-4B7C-AEF5-CF6B74A45C1C}" type="pres">
      <dgm:prSet presAssocID="{F12FB913-8CBC-4813-A63F-BB4858BBBA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CDFCC63-BDCB-46F3-9037-57581BDA7229}" type="pres">
      <dgm:prSet presAssocID="{BF39471A-A9CE-46CB-8487-EEA3015E147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CA58BE5-7A11-4B32-92FB-67CA0F72DB55}" type="pres">
      <dgm:prSet presAssocID="{89B769AF-F2D0-4285-8CF1-CACC70D7C2AF}" presName="spacer" presStyleCnt="0"/>
      <dgm:spPr/>
    </dgm:pt>
    <dgm:pt modelId="{1815F76E-BF76-4955-9CAE-24E44712677D}" type="pres">
      <dgm:prSet presAssocID="{6316DC74-3BBD-45F2-BE7D-7BC49F16AA6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5834052-02A5-4937-B948-92989E6459E5}" type="pres">
      <dgm:prSet presAssocID="{E9BEBE4B-4556-4381-9688-F679DA34F3C7}" presName="spacer" presStyleCnt="0"/>
      <dgm:spPr/>
    </dgm:pt>
    <dgm:pt modelId="{56842265-962B-4DE5-A67F-4F18B063C09D}" type="pres">
      <dgm:prSet presAssocID="{CE92EDB4-8CEF-4B7E-AF66-65D58BA1B09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090A610-6AEB-41F3-B6BF-9F678C01E9EF}" type="pres">
      <dgm:prSet presAssocID="{3129516E-916A-448A-BBF4-631108F83882}" presName="spacer" presStyleCnt="0"/>
      <dgm:spPr/>
    </dgm:pt>
    <dgm:pt modelId="{5361A288-0E99-4740-BBB0-98C599E68A38}" type="pres">
      <dgm:prSet presAssocID="{82C8FAF6-D480-4DCD-9A3A-0688193DAEF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B593DF1-7151-4A83-9B0F-1F8E037404B9}" type="pres">
      <dgm:prSet presAssocID="{F36EF5C1-F4C4-48FE-8099-880B69779974}" presName="spacer" presStyleCnt="0"/>
      <dgm:spPr/>
    </dgm:pt>
    <dgm:pt modelId="{63C87C2D-DFCE-473E-84EE-1AAF3C34016B}" type="pres">
      <dgm:prSet presAssocID="{F7812C9F-CF97-4766-B973-A98FBCF2FAD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CEA6D60-E7CB-439C-B5FE-40C0085330F4}" srcId="{F12FB913-8CBC-4813-A63F-BB4858BBBAD8}" destId="{CE92EDB4-8CEF-4B7E-AF66-65D58BA1B097}" srcOrd="2" destOrd="0" parTransId="{F0D5150E-C947-4611-846B-6576D6F39554}" sibTransId="{3129516E-916A-448A-BBF4-631108F83882}"/>
    <dgm:cxn modelId="{32EB8CCF-DA82-4B7B-99D2-C53282F54AB7}" type="presOf" srcId="{82C8FAF6-D480-4DCD-9A3A-0688193DAEF4}" destId="{5361A288-0E99-4740-BBB0-98C599E68A38}" srcOrd="0" destOrd="0" presId="urn:microsoft.com/office/officeart/2005/8/layout/vList2"/>
    <dgm:cxn modelId="{672E028A-82E8-491F-A490-23D85FC421EA}" type="presOf" srcId="{CE92EDB4-8CEF-4B7E-AF66-65D58BA1B097}" destId="{56842265-962B-4DE5-A67F-4F18B063C09D}" srcOrd="0" destOrd="0" presId="urn:microsoft.com/office/officeart/2005/8/layout/vList2"/>
    <dgm:cxn modelId="{CEAB0F0A-6EFC-4757-8C13-B883C3DCA82B}" srcId="{F12FB913-8CBC-4813-A63F-BB4858BBBAD8}" destId="{BF39471A-A9CE-46CB-8487-EEA3015E1473}" srcOrd="0" destOrd="0" parTransId="{78E00B03-2D18-4B56-B746-23CF246C3AA4}" sibTransId="{89B769AF-F2D0-4285-8CF1-CACC70D7C2AF}"/>
    <dgm:cxn modelId="{C21403C5-FC2C-40BE-91B7-08A6C9ABB351}" srcId="{F12FB913-8CBC-4813-A63F-BB4858BBBAD8}" destId="{F7812C9F-CF97-4766-B973-A98FBCF2FAD6}" srcOrd="4" destOrd="0" parTransId="{F8988DF3-F674-44B9-A9E5-F38E90777470}" sibTransId="{72C19007-37CA-46CB-A309-9F92F3D0E6DA}"/>
    <dgm:cxn modelId="{23CBD109-0A8A-485C-A509-9D04DB44FF91}" type="presOf" srcId="{BF39471A-A9CE-46CB-8487-EEA3015E1473}" destId="{3CDFCC63-BDCB-46F3-9037-57581BDA7229}" srcOrd="0" destOrd="0" presId="urn:microsoft.com/office/officeart/2005/8/layout/vList2"/>
    <dgm:cxn modelId="{5BC52598-6EF8-4FFB-88F3-A27AFEA18EE7}" srcId="{F12FB913-8CBC-4813-A63F-BB4858BBBAD8}" destId="{6316DC74-3BBD-45F2-BE7D-7BC49F16AA66}" srcOrd="1" destOrd="0" parTransId="{6844BA0A-7346-49C3-8140-30819C6FD06C}" sibTransId="{E9BEBE4B-4556-4381-9688-F679DA34F3C7}"/>
    <dgm:cxn modelId="{36977A23-6564-4908-9194-486FBC0FBED1}" srcId="{F12FB913-8CBC-4813-A63F-BB4858BBBAD8}" destId="{82C8FAF6-D480-4DCD-9A3A-0688193DAEF4}" srcOrd="3" destOrd="0" parTransId="{BD377FA2-F3FB-47CC-ACD4-0E312803ACBF}" sibTransId="{F36EF5C1-F4C4-48FE-8099-880B69779974}"/>
    <dgm:cxn modelId="{06BA0C07-E5FB-4017-B405-470FB0112047}" type="presOf" srcId="{F7812C9F-CF97-4766-B973-A98FBCF2FAD6}" destId="{63C87C2D-DFCE-473E-84EE-1AAF3C34016B}" srcOrd="0" destOrd="0" presId="urn:microsoft.com/office/officeart/2005/8/layout/vList2"/>
    <dgm:cxn modelId="{78C31D37-805C-471C-A9C3-BC4461953954}" type="presOf" srcId="{F12FB913-8CBC-4813-A63F-BB4858BBBAD8}" destId="{9A9AED5F-C210-4B7C-AEF5-CF6B74A45C1C}" srcOrd="0" destOrd="0" presId="urn:microsoft.com/office/officeart/2005/8/layout/vList2"/>
    <dgm:cxn modelId="{D1473D93-08C5-4981-B502-F9BDFDEC131C}" type="presOf" srcId="{6316DC74-3BBD-45F2-BE7D-7BC49F16AA66}" destId="{1815F76E-BF76-4955-9CAE-24E44712677D}" srcOrd="0" destOrd="0" presId="urn:microsoft.com/office/officeart/2005/8/layout/vList2"/>
    <dgm:cxn modelId="{D79AD33C-E635-4DCD-9720-32BAD855C942}" type="presParOf" srcId="{9A9AED5F-C210-4B7C-AEF5-CF6B74A45C1C}" destId="{3CDFCC63-BDCB-46F3-9037-57581BDA7229}" srcOrd="0" destOrd="0" presId="urn:microsoft.com/office/officeart/2005/8/layout/vList2"/>
    <dgm:cxn modelId="{C0F3F6AF-DF41-40D8-8F4A-387361D79500}" type="presParOf" srcId="{9A9AED5F-C210-4B7C-AEF5-CF6B74A45C1C}" destId="{FCA58BE5-7A11-4B32-92FB-67CA0F72DB55}" srcOrd="1" destOrd="0" presId="urn:microsoft.com/office/officeart/2005/8/layout/vList2"/>
    <dgm:cxn modelId="{D0D9377F-0E30-4201-9F1F-943169D39B8F}" type="presParOf" srcId="{9A9AED5F-C210-4B7C-AEF5-CF6B74A45C1C}" destId="{1815F76E-BF76-4955-9CAE-24E44712677D}" srcOrd="2" destOrd="0" presId="urn:microsoft.com/office/officeart/2005/8/layout/vList2"/>
    <dgm:cxn modelId="{FE244C40-C2B1-443E-95FD-B65C90F85D17}" type="presParOf" srcId="{9A9AED5F-C210-4B7C-AEF5-CF6B74A45C1C}" destId="{A5834052-02A5-4937-B948-92989E6459E5}" srcOrd="3" destOrd="0" presId="urn:microsoft.com/office/officeart/2005/8/layout/vList2"/>
    <dgm:cxn modelId="{E3ADABB8-0D22-400D-93BA-E311997201F7}" type="presParOf" srcId="{9A9AED5F-C210-4B7C-AEF5-CF6B74A45C1C}" destId="{56842265-962B-4DE5-A67F-4F18B063C09D}" srcOrd="4" destOrd="0" presId="urn:microsoft.com/office/officeart/2005/8/layout/vList2"/>
    <dgm:cxn modelId="{B24A331F-2B29-4562-8536-733521AED4B0}" type="presParOf" srcId="{9A9AED5F-C210-4B7C-AEF5-CF6B74A45C1C}" destId="{3090A610-6AEB-41F3-B6BF-9F678C01E9EF}" srcOrd="5" destOrd="0" presId="urn:microsoft.com/office/officeart/2005/8/layout/vList2"/>
    <dgm:cxn modelId="{E2AF8B68-DF8C-43BC-8EEB-6CF84980F649}" type="presParOf" srcId="{9A9AED5F-C210-4B7C-AEF5-CF6B74A45C1C}" destId="{5361A288-0E99-4740-BBB0-98C599E68A38}" srcOrd="6" destOrd="0" presId="urn:microsoft.com/office/officeart/2005/8/layout/vList2"/>
    <dgm:cxn modelId="{0A4E66CA-66CE-4AD8-8824-EE879147E5DB}" type="presParOf" srcId="{9A9AED5F-C210-4B7C-AEF5-CF6B74A45C1C}" destId="{1B593DF1-7151-4A83-9B0F-1F8E037404B9}" srcOrd="7" destOrd="0" presId="urn:microsoft.com/office/officeart/2005/8/layout/vList2"/>
    <dgm:cxn modelId="{3F392DAA-E9D9-49A4-9638-C432A1000A45}" type="presParOf" srcId="{9A9AED5F-C210-4B7C-AEF5-CF6B74A45C1C}" destId="{63C87C2D-DFCE-473E-84EE-1AAF3C34016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548BD6-9B5B-4F46-A643-B783008378B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55356E19-224D-4C27-83C9-E9BDB26217BB}">
      <dgm:prSet/>
      <dgm:spPr/>
      <dgm:t>
        <a:bodyPr/>
        <a:lstStyle/>
        <a:p>
          <a:pPr rtl="0"/>
          <a:r>
            <a:rPr lang="en-US" smtClean="0"/>
            <a:t>Who are your key partners?</a:t>
          </a:r>
          <a:endParaRPr lang="cs-CZ"/>
        </a:p>
      </dgm:t>
    </dgm:pt>
    <dgm:pt modelId="{1154D43A-9172-45D9-B493-2941FB8243D1}" type="parTrans" cxnId="{38D3B7E4-9B40-4039-9DF3-CB302BD5E20A}">
      <dgm:prSet/>
      <dgm:spPr/>
      <dgm:t>
        <a:bodyPr/>
        <a:lstStyle/>
        <a:p>
          <a:endParaRPr lang="cs-CZ"/>
        </a:p>
      </dgm:t>
    </dgm:pt>
    <dgm:pt modelId="{0294C7D3-D876-4D03-A0E9-0AE70D9F445A}" type="sibTrans" cxnId="{38D3B7E4-9B40-4039-9DF3-CB302BD5E20A}">
      <dgm:prSet/>
      <dgm:spPr/>
      <dgm:t>
        <a:bodyPr/>
        <a:lstStyle/>
        <a:p>
          <a:endParaRPr lang="cs-CZ"/>
        </a:p>
      </dgm:t>
    </dgm:pt>
    <dgm:pt modelId="{5C8BFF0A-A761-4A66-BD0A-09D5C928C98F}">
      <dgm:prSet/>
      <dgm:spPr/>
      <dgm:t>
        <a:bodyPr/>
        <a:lstStyle/>
        <a:p>
          <a:pPr rtl="0"/>
          <a:r>
            <a:rPr lang="en-US" smtClean="0"/>
            <a:t>What key activities do you need to engage in to deliver your </a:t>
          </a:r>
          <a:r>
            <a:rPr lang="en-US" u="sng" smtClean="0"/>
            <a:t>value proposition</a:t>
          </a:r>
          <a:r>
            <a:rPr lang="en-US" smtClean="0"/>
            <a:t>?</a:t>
          </a:r>
          <a:endParaRPr lang="cs-CZ"/>
        </a:p>
      </dgm:t>
    </dgm:pt>
    <dgm:pt modelId="{4494E6F2-DFCE-4A05-90DB-C6D6237BDA64}" type="parTrans" cxnId="{76704B86-4BB2-423E-B22A-558786C1DA9B}">
      <dgm:prSet/>
      <dgm:spPr/>
      <dgm:t>
        <a:bodyPr/>
        <a:lstStyle/>
        <a:p>
          <a:endParaRPr lang="cs-CZ"/>
        </a:p>
      </dgm:t>
    </dgm:pt>
    <dgm:pt modelId="{3598D085-432D-4571-B922-C032F4AFDBA9}" type="sibTrans" cxnId="{76704B86-4BB2-423E-B22A-558786C1DA9B}">
      <dgm:prSet/>
      <dgm:spPr/>
      <dgm:t>
        <a:bodyPr/>
        <a:lstStyle/>
        <a:p>
          <a:endParaRPr lang="cs-CZ"/>
        </a:p>
      </dgm:t>
    </dgm:pt>
    <dgm:pt modelId="{A58AE267-828D-4810-8160-C15DBFE801A9}">
      <dgm:prSet/>
      <dgm:spPr/>
      <dgm:t>
        <a:bodyPr/>
        <a:lstStyle/>
        <a:p>
          <a:pPr rtl="0"/>
          <a:r>
            <a:rPr lang="en-US" smtClean="0"/>
            <a:t>What are your fixed costs?</a:t>
          </a:r>
          <a:endParaRPr lang="cs-CZ"/>
        </a:p>
      </dgm:t>
    </dgm:pt>
    <dgm:pt modelId="{04803DEB-8D40-4AAD-A448-947876EC793D}" type="parTrans" cxnId="{017A9AA5-2502-44A3-8C1D-A46F7D8F32F8}">
      <dgm:prSet/>
      <dgm:spPr/>
      <dgm:t>
        <a:bodyPr/>
        <a:lstStyle/>
        <a:p>
          <a:endParaRPr lang="cs-CZ"/>
        </a:p>
      </dgm:t>
    </dgm:pt>
    <dgm:pt modelId="{339E422B-EEEC-450E-A593-2A818BCE8C30}" type="sibTrans" cxnId="{017A9AA5-2502-44A3-8C1D-A46F7D8F32F8}">
      <dgm:prSet/>
      <dgm:spPr/>
      <dgm:t>
        <a:bodyPr/>
        <a:lstStyle/>
        <a:p>
          <a:endParaRPr lang="cs-CZ"/>
        </a:p>
      </dgm:t>
    </dgm:pt>
    <dgm:pt modelId="{F4297166-FC4C-496F-AA45-FFD6862103D0}">
      <dgm:prSet/>
      <dgm:spPr/>
      <dgm:t>
        <a:bodyPr/>
        <a:lstStyle/>
        <a:p>
          <a:pPr rtl="0"/>
          <a:r>
            <a:rPr lang="en-US" smtClean="0"/>
            <a:t>What are your variable costs? Can you calculate your total cost for the next month, quarter and year?</a:t>
          </a:r>
          <a:endParaRPr lang="cs-CZ"/>
        </a:p>
      </dgm:t>
    </dgm:pt>
    <dgm:pt modelId="{71C82F9E-CEE3-47B6-92B3-48CC31BB315C}" type="parTrans" cxnId="{DA07CE7F-C477-4CFF-8A4C-CC24E5618124}">
      <dgm:prSet/>
      <dgm:spPr/>
      <dgm:t>
        <a:bodyPr/>
        <a:lstStyle/>
        <a:p>
          <a:endParaRPr lang="cs-CZ"/>
        </a:p>
      </dgm:t>
    </dgm:pt>
    <dgm:pt modelId="{CFA3941A-A2E2-4808-9F60-A727494E7467}" type="sibTrans" cxnId="{DA07CE7F-C477-4CFF-8A4C-CC24E5618124}">
      <dgm:prSet/>
      <dgm:spPr/>
      <dgm:t>
        <a:bodyPr/>
        <a:lstStyle/>
        <a:p>
          <a:endParaRPr lang="cs-CZ"/>
        </a:p>
      </dgm:t>
    </dgm:pt>
    <dgm:pt modelId="{0A70142C-5CF6-4FE2-A66E-FC6BA1C11192}">
      <dgm:prSet/>
      <dgm:spPr/>
      <dgm:t>
        <a:bodyPr/>
        <a:lstStyle/>
        <a:p>
          <a:pPr rtl="0"/>
          <a:r>
            <a:rPr lang="en-US" smtClean="0"/>
            <a:t>Does your revenue forecast demonstrate increased profitability towards the end of the forecast period?</a:t>
          </a:r>
          <a:endParaRPr lang="cs-CZ"/>
        </a:p>
      </dgm:t>
    </dgm:pt>
    <dgm:pt modelId="{26DB4E2B-6DCD-46CD-A9F5-3CE135FF89C6}" type="parTrans" cxnId="{3B0BC76E-7AE8-4C38-8B09-16E5416A9E69}">
      <dgm:prSet/>
      <dgm:spPr/>
      <dgm:t>
        <a:bodyPr/>
        <a:lstStyle/>
        <a:p>
          <a:endParaRPr lang="cs-CZ"/>
        </a:p>
      </dgm:t>
    </dgm:pt>
    <dgm:pt modelId="{58982212-950C-407D-AB1A-FBDD4E2D6E10}" type="sibTrans" cxnId="{3B0BC76E-7AE8-4C38-8B09-16E5416A9E69}">
      <dgm:prSet/>
      <dgm:spPr/>
      <dgm:t>
        <a:bodyPr/>
        <a:lstStyle/>
        <a:p>
          <a:endParaRPr lang="cs-CZ"/>
        </a:p>
      </dgm:t>
    </dgm:pt>
    <dgm:pt modelId="{8DD799FA-F61A-40A9-B610-78DAC853F44A}" type="pres">
      <dgm:prSet presAssocID="{C6548BD6-9B5B-4F46-A643-B783008378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BA9127E-C6B0-4CCE-BB40-5F14D61A1B59}" type="pres">
      <dgm:prSet presAssocID="{55356E19-224D-4C27-83C9-E9BDB26217B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E717046-AC33-49A1-9980-0DA425980C74}" type="pres">
      <dgm:prSet presAssocID="{0294C7D3-D876-4D03-A0E9-0AE70D9F445A}" presName="spacer" presStyleCnt="0"/>
      <dgm:spPr/>
    </dgm:pt>
    <dgm:pt modelId="{9A69EA6F-C08A-4034-AB83-5EBC7B8D7254}" type="pres">
      <dgm:prSet presAssocID="{5C8BFF0A-A761-4A66-BD0A-09D5C928C98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8E0C46B-7115-4B90-A261-6E86B2923575}" type="pres">
      <dgm:prSet presAssocID="{3598D085-432D-4571-B922-C032F4AFDBA9}" presName="spacer" presStyleCnt="0"/>
      <dgm:spPr/>
    </dgm:pt>
    <dgm:pt modelId="{E61D2900-E1D5-4C12-8B5A-F378FB51474C}" type="pres">
      <dgm:prSet presAssocID="{A58AE267-828D-4810-8160-C15DBFE801A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A8331D1-881A-4B64-B69D-186EBF224BF4}" type="pres">
      <dgm:prSet presAssocID="{339E422B-EEEC-450E-A593-2A818BCE8C30}" presName="spacer" presStyleCnt="0"/>
      <dgm:spPr/>
    </dgm:pt>
    <dgm:pt modelId="{0DDCF1D0-2CDA-4C7C-9841-C3AD854C8896}" type="pres">
      <dgm:prSet presAssocID="{F4297166-FC4C-496F-AA45-FFD6862103D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9F2F5B7-2707-4384-803B-2A7F3C711FB2}" type="pres">
      <dgm:prSet presAssocID="{CFA3941A-A2E2-4808-9F60-A727494E7467}" presName="spacer" presStyleCnt="0"/>
      <dgm:spPr/>
    </dgm:pt>
    <dgm:pt modelId="{509E91E2-5C04-468B-AA38-90C705B7F309}" type="pres">
      <dgm:prSet presAssocID="{0A70142C-5CF6-4FE2-A66E-FC6BA1C1119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8D3B7E4-9B40-4039-9DF3-CB302BD5E20A}" srcId="{C6548BD6-9B5B-4F46-A643-B783008378B3}" destId="{55356E19-224D-4C27-83C9-E9BDB26217BB}" srcOrd="0" destOrd="0" parTransId="{1154D43A-9172-45D9-B493-2941FB8243D1}" sibTransId="{0294C7D3-D876-4D03-A0E9-0AE70D9F445A}"/>
    <dgm:cxn modelId="{76704B86-4BB2-423E-B22A-558786C1DA9B}" srcId="{C6548BD6-9B5B-4F46-A643-B783008378B3}" destId="{5C8BFF0A-A761-4A66-BD0A-09D5C928C98F}" srcOrd="1" destOrd="0" parTransId="{4494E6F2-DFCE-4A05-90DB-C6D6237BDA64}" sibTransId="{3598D085-432D-4571-B922-C032F4AFDBA9}"/>
    <dgm:cxn modelId="{3B0BC76E-7AE8-4C38-8B09-16E5416A9E69}" srcId="{C6548BD6-9B5B-4F46-A643-B783008378B3}" destId="{0A70142C-5CF6-4FE2-A66E-FC6BA1C11192}" srcOrd="4" destOrd="0" parTransId="{26DB4E2B-6DCD-46CD-A9F5-3CE135FF89C6}" sibTransId="{58982212-950C-407D-AB1A-FBDD4E2D6E10}"/>
    <dgm:cxn modelId="{DA07CE7F-C477-4CFF-8A4C-CC24E5618124}" srcId="{C6548BD6-9B5B-4F46-A643-B783008378B3}" destId="{F4297166-FC4C-496F-AA45-FFD6862103D0}" srcOrd="3" destOrd="0" parTransId="{71C82F9E-CEE3-47B6-92B3-48CC31BB315C}" sibTransId="{CFA3941A-A2E2-4808-9F60-A727494E7467}"/>
    <dgm:cxn modelId="{D02E5FBD-B030-46A1-9B08-D338B19247E9}" type="presOf" srcId="{C6548BD6-9B5B-4F46-A643-B783008378B3}" destId="{8DD799FA-F61A-40A9-B610-78DAC853F44A}" srcOrd="0" destOrd="0" presId="urn:microsoft.com/office/officeart/2005/8/layout/vList2"/>
    <dgm:cxn modelId="{149C83FC-3B17-45AD-971D-2C24DFAA9AB2}" type="presOf" srcId="{0A70142C-5CF6-4FE2-A66E-FC6BA1C11192}" destId="{509E91E2-5C04-468B-AA38-90C705B7F309}" srcOrd="0" destOrd="0" presId="urn:microsoft.com/office/officeart/2005/8/layout/vList2"/>
    <dgm:cxn modelId="{258C36DE-1E77-43C3-B213-6D0E4BA029C7}" type="presOf" srcId="{F4297166-FC4C-496F-AA45-FFD6862103D0}" destId="{0DDCF1D0-2CDA-4C7C-9841-C3AD854C8896}" srcOrd="0" destOrd="0" presId="urn:microsoft.com/office/officeart/2005/8/layout/vList2"/>
    <dgm:cxn modelId="{017A9AA5-2502-44A3-8C1D-A46F7D8F32F8}" srcId="{C6548BD6-9B5B-4F46-A643-B783008378B3}" destId="{A58AE267-828D-4810-8160-C15DBFE801A9}" srcOrd="2" destOrd="0" parTransId="{04803DEB-8D40-4AAD-A448-947876EC793D}" sibTransId="{339E422B-EEEC-450E-A593-2A818BCE8C30}"/>
    <dgm:cxn modelId="{7ED87D56-77FE-42D4-8C18-37B2761C573B}" type="presOf" srcId="{55356E19-224D-4C27-83C9-E9BDB26217BB}" destId="{7BA9127E-C6B0-4CCE-BB40-5F14D61A1B59}" srcOrd="0" destOrd="0" presId="urn:microsoft.com/office/officeart/2005/8/layout/vList2"/>
    <dgm:cxn modelId="{35C9C07E-2F8B-4B15-BFC6-85DCAC6D83DC}" type="presOf" srcId="{5C8BFF0A-A761-4A66-BD0A-09D5C928C98F}" destId="{9A69EA6F-C08A-4034-AB83-5EBC7B8D7254}" srcOrd="0" destOrd="0" presId="urn:microsoft.com/office/officeart/2005/8/layout/vList2"/>
    <dgm:cxn modelId="{294369B4-C37C-4850-BBE9-5CC2C4381875}" type="presOf" srcId="{A58AE267-828D-4810-8160-C15DBFE801A9}" destId="{E61D2900-E1D5-4C12-8B5A-F378FB51474C}" srcOrd="0" destOrd="0" presId="urn:microsoft.com/office/officeart/2005/8/layout/vList2"/>
    <dgm:cxn modelId="{CA88FD66-DB02-4A94-B5ED-51A030295415}" type="presParOf" srcId="{8DD799FA-F61A-40A9-B610-78DAC853F44A}" destId="{7BA9127E-C6B0-4CCE-BB40-5F14D61A1B59}" srcOrd="0" destOrd="0" presId="urn:microsoft.com/office/officeart/2005/8/layout/vList2"/>
    <dgm:cxn modelId="{7EF71BDC-321B-4868-8CB7-9F81877DA9C9}" type="presParOf" srcId="{8DD799FA-F61A-40A9-B610-78DAC853F44A}" destId="{5E717046-AC33-49A1-9980-0DA425980C74}" srcOrd="1" destOrd="0" presId="urn:microsoft.com/office/officeart/2005/8/layout/vList2"/>
    <dgm:cxn modelId="{30E95408-23F5-4E5D-BDE6-DD3E66F04462}" type="presParOf" srcId="{8DD799FA-F61A-40A9-B610-78DAC853F44A}" destId="{9A69EA6F-C08A-4034-AB83-5EBC7B8D7254}" srcOrd="2" destOrd="0" presId="urn:microsoft.com/office/officeart/2005/8/layout/vList2"/>
    <dgm:cxn modelId="{17EDFE2C-7E62-47EA-B0E4-AF0723305920}" type="presParOf" srcId="{8DD799FA-F61A-40A9-B610-78DAC853F44A}" destId="{68E0C46B-7115-4B90-A261-6E86B2923575}" srcOrd="3" destOrd="0" presId="urn:microsoft.com/office/officeart/2005/8/layout/vList2"/>
    <dgm:cxn modelId="{BA2FF5D7-FE99-4DB0-9205-7B32C2BFA666}" type="presParOf" srcId="{8DD799FA-F61A-40A9-B610-78DAC853F44A}" destId="{E61D2900-E1D5-4C12-8B5A-F378FB51474C}" srcOrd="4" destOrd="0" presId="urn:microsoft.com/office/officeart/2005/8/layout/vList2"/>
    <dgm:cxn modelId="{69CCB6D8-216F-4506-8D31-FEA30F4BEBB7}" type="presParOf" srcId="{8DD799FA-F61A-40A9-B610-78DAC853F44A}" destId="{2A8331D1-881A-4B64-B69D-186EBF224BF4}" srcOrd="5" destOrd="0" presId="urn:microsoft.com/office/officeart/2005/8/layout/vList2"/>
    <dgm:cxn modelId="{1F08A95D-A809-4EFD-976D-BB78C7E5892E}" type="presParOf" srcId="{8DD799FA-F61A-40A9-B610-78DAC853F44A}" destId="{0DDCF1D0-2CDA-4C7C-9841-C3AD854C8896}" srcOrd="6" destOrd="0" presId="urn:microsoft.com/office/officeart/2005/8/layout/vList2"/>
    <dgm:cxn modelId="{75317310-3C1E-4BE0-ABD6-D42C2CCBBE8E}" type="presParOf" srcId="{8DD799FA-F61A-40A9-B610-78DAC853F44A}" destId="{19F2F5B7-2707-4384-803B-2A7F3C711FB2}" srcOrd="7" destOrd="0" presId="urn:microsoft.com/office/officeart/2005/8/layout/vList2"/>
    <dgm:cxn modelId="{AE9ADA4E-5969-402B-BD45-C96B678498DD}" type="presParOf" srcId="{8DD799FA-F61A-40A9-B610-78DAC853F44A}" destId="{509E91E2-5C04-468B-AA38-90C705B7F30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3B7CC4-AB78-4522-8131-12DCC697191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12CB5691-F91B-4551-B131-F60BE988AE60}">
      <dgm:prSet/>
      <dgm:spPr/>
      <dgm:t>
        <a:bodyPr/>
        <a:lstStyle/>
        <a:p>
          <a:pPr rtl="0"/>
          <a:r>
            <a:rPr lang="en-US" b="1" smtClean="0"/>
            <a:t>Some Tips on how to craft a UVP</a:t>
          </a:r>
          <a:endParaRPr lang="cs-CZ"/>
        </a:p>
      </dgm:t>
    </dgm:pt>
    <dgm:pt modelId="{6B1F532C-997F-4A9B-9298-DD862DA1D00A}" type="parTrans" cxnId="{A47DD94D-EC5C-45F6-9FD0-080D8E305111}">
      <dgm:prSet/>
      <dgm:spPr/>
      <dgm:t>
        <a:bodyPr/>
        <a:lstStyle/>
        <a:p>
          <a:endParaRPr lang="cs-CZ"/>
        </a:p>
      </dgm:t>
    </dgm:pt>
    <dgm:pt modelId="{70201C67-BAC9-477F-BFF8-E187F04697FF}" type="sibTrans" cxnId="{A47DD94D-EC5C-45F6-9FD0-080D8E305111}">
      <dgm:prSet/>
      <dgm:spPr/>
      <dgm:t>
        <a:bodyPr/>
        <a:lstStyle/>
        <a:p>
          <a:endParaRPr lang="cs-CZ"/>
        </a:p>
      </dgm:t>
    </dgm:pt>
    <dgm:pt modelId="{FE6B24A5-6AE8-45A6-9B47-1615452568D2}">
      <dgm:prSet/>
      <dgm:spPr/>
      <dgm:t>
        <a:bodyPr/>
        <a:lstStyle/>
        <a:p>
          <a:pPr rtl="0"/>
          <a:r>
            <a:rPr lang="en-US" smtClean="0"/>
            <a:t>Be different, but make sure your difference matters</a:t>
          </a:r>
          <a:endParaRPr lang="cs-CZ"/>
        </a:p>
      </dgm:t>
    </dgm:pt>
    <dgm:pt modelId="{5F428F4A-0AA9-4492-A4A5-21FDEE15A61B}" type="parTrans" cxnId="{C39415E8-2993-40C5-9DDA-BC61635E8927}">
      <dgm:prSet/>
      <dgm:spPr/>
      <dgm:t>
        <a:bodyPr/>
        <a:lstStyle/>
        <a:p>
          <a:endParaRPr lang="cs-CZ"/>
        </a:p>
      </dgm:t>
    </dgm:pt>
    <dgm:pt modelId="{01A8413D-9644-41C0-9997-D6947065B050}" type="sibTrans" cxnId="{C39415E8-2993-40C5-9DDA-BC61635E8927}">
      <dgm:prSet/>
      <dgm:spPr/>
      <dgm:t>
        <a:bodyPr/>
        <a:lstStyle/>
        <a:p>
          <a:endParaRPr lang="cs-CZ"/>
        </a:p>
      </dgm:t>
    </dgm:pt>
    <dgm:pt modelId="{4231B250-D627-4918-8BB7-3F421B62570D}">
      <dgm:prSet/>
      <dgm:spPr/>
      <dgm:t>
        <a:bodyPr/>
        <a:lstStyle/>
        <a:p>
          <a:pPr rtl="0"/>
          <a:r>
            <a:rPr lang="en-US" smtClean="0"/>
            <a:t>Target early adopters</a:t>
          </a:r>
          <a:endParaRPr lang="cs-CZ"/>
        </a:p>
      </dgm:t>
    </dgm:pt>
    <dgm:pt modelId="{AA21E2B1-02AB-481A-ABE6-5815CA3AA46A}" type="parTrans" cxnId="{817491F6-EB0B-45C8-84F5-02925E061E57}">
      <dgm:prSet/>
      <dgm:spPr/>
      <dgm:t>
        <a:bodyPr/>
        <a:lstStyle/>
        <a:p>
          <a:endParaRPr lang="cs-CZ"/>
        </a:p>
      </dgm:t>
    </dgm:pt>
    <dgm:pt modelId="{6381B351-DD34-47E7-A581-11450DA6F3DA}" type="sibTrans" cxnId="{817491F6-EB0B-45C8-84F5-02925E061E57}">
      <dgm:prSet/>
      <dgm:spPr/>
      <dgm:t>
        <a:bodyPr/>
        <a:lstStyle/>
        <a:p>
          <a:endParaRPr lang="cs-CZ"/>
        </a:p>
      </dgm:t>
    </dgm:pt>
    <dgm:pt modelId="{C9E668A4-80CB-4CEE-9F83-EE0AD6A00AD8}">
      <dgm:prSet/>
      <dgm:spPr/>
      <dgm:t>
        <a:bodyPr/>
        <a:lstStyle/>
        <a:p>
          <a:pPr rtl="0"/>
          <a:r>
            <a:rPr lang="en-US" smtClean="0"/>
            <a:t>Focus on finished story benefits</a:t>
          </a:r>
          <a:endParaRPr lang="cs-CZ"/>
        </a:p>
      </dgm:t>
    </dgm:pt>
    <dgm:pt modelId="{63AF67BA-901D-4342-BA8A-7B899E473695}" type="parTrans" cxnId="{953D33A6-D1E3-4003-BAF1-0ABAD5915851}">
      <dgm:prSet/>
      <dgm:spPr/>
      <dgm:t>
        <a:bodyPr/>
        <a:lstStyle/>
        <a:p>
          <a:endParaRPr lang="cs-CZ"/>
        </a:p>
      </dgm:t>
    </dgm:pt>
    <dgm:pt modelId="{D75DD1C1-AB39-4F14-837D-DCE2AA81AAE5}" type="sibTrans" cxnId="{953D33A6-D1E3-4003-BAF1-0ABAD5915851}">
      <dgm:prSet/>
      <dgm:spPr/>
      <dgm:t>
        <a:bodyPr/>
        <a:lstStyle/>
        <a:p>
          <a:endParaRPr lang="cs-CZ"/>
        </a:p>
      </dgm:t>
    </dgm:pt>
    <dgm:pt modelId="{BAB4BB40-31BB-4DDB-BB52-C3B5835D7102}">
      <dgm:prSet/>
      <dgm:spPr/>
      <dgm:t>
        <a:bodyPr/>
        <a:lstStyle/>
        <a:p>
          <a:pPr rtl="0"/>
          <a:r>
            <a:rPr lang="en-US" smtClean="0"/>
            <a:t>Example resume building service</a:t>
          </a:r>
          <a:endParaRPr lang="cs-CZ"/>
        </a:p>
      </dgm:t>
    </dgm:pt>
    <dgm:pt modelId="{59F49C2A-96A3-47E1-A997-AD77F495D51E}" type="parTrans" cxnId="{D3CE6AAB-473F-4364-9A43-EA4E91A91799}">
      <dgm:prSet/>
      <dgm:spPr/>
      <dgm:t>
        <a:bodyPr/>
        <a:lstStyle/>
        <a:p>
          <a:endParaRPr lang="cs-CZ"/>
        </a:p>
      </dgm:t>
    </dgm:pt>
    <dgm:pt modelId="{F6603168-877C-4564-97B8-480E4FB9610C}" type="sibTrans" cxnId="{D3CE6AAB-473F-4364-9A43-EA4E91A91799}">
      <dgm:prSet/>
      <dgm:spPr/>
      <dgm:t>
        <a:bodyPr/>
        <a:lstStyle/>
        <a:p>
          <a:endParaRPr lang="cs-CZ"/>
        </a:p>
      </dgm:t>
    </dgm:pt>
    <dgm:pt modelId="{9DD66690-4B88-4ECC-BE4B-9CBABEA912F6}">
      <dgm:prSet/>
      <dgm:spPr/>
      <dgm:t>
        <a:bodyPr/>
        <a:lstStyle/>
        <a:p>
          <a:pPr rtl="0"/>
          <a:r>
            <a:rPr lang="en-US" smtClean="0"/>
            <a:t>A feature - “professionally designed templates”</a:t>
          </a:r>
          <a:endParaRPr lang="cs-CZ"/>
        </a:p>
      </dgm:t>
    </dgm:pt>
    <dgm:pt modelId="{CFF86893-5569-4D9B-BE70-28E24042DECE}" type="parTrans" cxnId="{26EA1AFF-FBEC-428C-B618-5E487F710971}">
      <dgm:prSet/>
      <dgm:spPr/>
      <dgm:t>
        <a:bodyPr/>
        <a:lstStyle/>
        <a:p>
          <a:endParaRPr lang="cs-CZ"/>
        </a:p>
      </dgm:t>
    </dgm:pt>
    <dgm:pt modelId="{6DD404C6-E47A-49E4-B59B-7948A8F41F4C}" type="sibTrans" cxnId="{26EA1AFF-FBEC-428C-B618-5E487F710971}">
      <dgm:prSet/>
      <dgm:spPr/>
      <dgm:t>
        <a:bodyPr/>
        <a:lstStyle/>
        <a:p>
          <a:endParaRPr lang="cs-CZ"/>
        </a:p>
      </dgm:t>
    </dgm:pt>
    <dgm:pt modelId="{91BBBF07-4B01-4D07-82DB-CCA438697CF2}">
      <dgm:prSet/>
      <dgm:spPr/>
      <dgm:t>
        <a:bodyPr/>
        <a:lstStyle/>
        <a:p>
          <a:pPr rtl="0"/>
          <a:r>
            <a:rPr lang="en-US" smtClean="0"/>
            <a:t>Benefit – “eye catching resume that stands out”</a:t>
          </a:r>
          <a:endParaRPr lang="cs-CZ"/>
        </a:p>
      </dgm:t>
    </dgm:pt>
    <dgm:pt modelId="{3267E6A0-BC84-40C4-AA39-4CCA465AA405}" type="parTrans" cxnId="{04EC2CF6-6749-42E8-B8EB-5AD4BCC9B086}">
      <dgm:prSet/>
      <dgm:spPr/>
      <dgm:t>
        <a:bodyPr/>
        <a:lstStyle/>
        <a:p>
          <a:endParaRPr lang="cs-CZ"/>
        </a:p>
      </dgm:t>
    </dgm:pt>
    <dgm:pt modelId="{E4D97E3E-251E-4135-87BA-BDA75BAF051B}" type="sibTrans" cxnId="{04EC2CF6-6749-42E8-B8EB-5AD4BCC9B086}">
      <dgm:prSet/>
      <dgm:spPr/>
      <dgm:t>
        <a:bodyPr/>
        <a:lstStyle/>
        <a:p>
          <a:endParaRPr lang="cs-CZ"/>
        </a:p>
      </dgm:t>
    </dgm:pt>
    <dgm:pt modelId="{C6C8696E-7100-4CAE-AECC-041F7F80AAA7}">
      <dgm:prSet/>
      <dgm:spPr/>
      <dgm:t>
        <a:bodyPr/>
        <a:lstStyle/>
        <a:p>
          <a:pPr rtl="0"/>
          <a:r>
            <a:rPr lang="en-US" smtClean="0"/>
            <a:t>Finished story benefit – “landing your dream job”</a:t>
          </a:r>
          <a:endParaRPr lang="cs-CZ"/>
        </a:p>
      </dgm:t>
    </dgm:pt>
    <dgm:pt modelId="{0F1940A3-867E-4435-BA9C-74630EA9BF60}" type="parTrans" cxnId="{C10AB69F-7F79-455C-A1D9-66AB43EE3C2E}">
      <dgm:prSet/>
      <dgm:spPr/>
      <dgm:t>
        <a:bodyPr/>
        <a:lstStyle/>
        <a:p>
          <a:endParaRPr lang="cs-CZ"/>
        </a:p>
      </dgm:t>
    </dgm:pt>
    <dgm:pt modelId="{B34085BF-D4C0-4E39-903D-607D90BD31CE}" type="sibTrans" cxnId="{C10AB69F-7F79-455C-A1D9-66AB43EE3C2E}">
      <dgm:prSet/>
      <dgm:spPr/>
      <dgm:t>
        <a:bodyPr/>
        <a:lstStyle/>
        <a:p>
          <a:endParaRPr lang="cs-CZ"/>
        </a:p>
      </dgm:t>
    </dgm:pt>
    <dgm:pt modelId="{7AED5B37-5935-454E-84C6-7D54A267EB6B}">
      <dgm:prSet/>
      <dgm:spPr/>
      <dgm:t>
        <a:bodyPr/>
        <a:lstStyle/>
        <a:p>
          <a:pPr rtl="0"/>
          <a:r>
            <a:rPr lang="en-US" smtClean="0"/>
            <a:t>Pick your words carefully and own them</a:t>
          </a:r>
          <a:endParaRPr lang="cs-CZ"/>
        </a:p>
      </dgm:t>
    </dgm:pt>
    <dgm:pt modelId="{D67D9039-BB3A-42E9-8AF6-A07EEF2E5475}" type="parTrans" cxnId="{E1639B31-97D0-4C9F-8A9B-7B56C5C52B12}">
      <dgm:prSet/>
      <dgm:spPr/>
      <dgm:t>
        <a:bodyPr/>
        <a:lstStyle/>
        <a:p>
          <a:endParaRPr lang="cs-CZ"/>
        </a:p>
      </dgm:t>
    </dgm:pt>
    <dgm:pt modelId="{0D6DA7C2-9357-442C-9723-75281BCAAC88}" type="sibTrans" cxnId="{E1639B31-97D0-4C9F-8A9B-7B56C5C52B12}">
      <dgm:prSet/>
      <dgm:spPr/>
      <dgm:t>
        <a:bodyPr/>
        <a:lstStyle/>
        <a:p>
          <a:endParaRPr lang="cs-CZ"/>
        </a:p>
      </dgm:t>
    </dgm:pt>
    <dgm:pt modelId="{2643631A-240B-431A-B2C3-044A4B18720F}">
      <dgm:prSet/>
      <dgm:spPr/>
      <dgm:t>
        <a:bodyPr/>
        <a:lstStyle/>
        <a:p>
          <a:pPr rtl="0"/>
          <a:r>
            <a:rPr lang="en-US" smtClean="0"/>
            <a:t>Performance – BMW</a:t>
          </a:r>
          <a:endParaRPr lang="cs-CZ"/>
        </a:p>
      </dgm:t>
    </dgm:pt>
    <dgm:pt modelId="{5F206239-9B5A-43FA-991D-21CD53691D31}" type="parTrans" cxnId="{705FB0DA-AE74-4A27-8710-DD82150C07CE}">
      <dgm:prSet/>
      <dgm:spPr/>
      <dgm:t>
        <a:bodyPr/>
        <a:lstStyle/>
        <a:p>
          <a:endParaRPr lang="cs-CZ"/>
        </a:p>
      </dgm:t>
    </dgm:pt>
    <dgm:pt modelId="{BD280389-3556-480D-A19C-29E8638E8161}" type="sibTrans" cxnId="{705FB0DA-AE74-4A27-8710-DD82150C07CE}">
      <dgm:prSet/>
      <dgm:spPr/>
      <dgm:t>
        <a:bodyPr/>
        <a:lstStyle/>
        <a:p>
          <a:endParaRPr lang="cs-CZ"/>
        </a:p>
      </dgm:t>
    </dgm:pt>
    <dgm:pt modelId="{59EDF249-0E46-456E-9D2F-C40EA0B3CF5B}">
      <dgm:prSet/>
      <dgm:spPr/>
      <dgm:t>
        <a:bodyPr/>
        <a:lstStyle/>
        <a:p>
          <a:pPr rtl="0"/>
          <a:r>
            <a:rPr lang="en-US" smtClean="0"/>
            <a:t>Design – Audi</a:t>
          </a:r>
          <a:endParaRPr lang="cs-CZ"/>
        </a:p>
      </dgm:t>
    </dgm:pt>
    <dgm:pt modelId="{B4BE5D40-B42A-413D-8C1D-61FF5B6B0574}" type="parTrans" cxnId="{C1EBBD52-7184-4B9E-A713-75F10DECEDA2}">
      <dgm:prSet/>
      <dgm:spPr/>
      <dgm:t>
        <a:bodyPr/>
        <a:lstStyle/>
        <a:p>
          <a:endParaRPr lang="cs-CZ"/>
        </a:p>
      </dgm:t>
    </dgm:pt>
    <dgm:pt modelId="{D9F2CCD6-02A8-4E8A-9D91-F0869F2DB351}" type="sibTrans" cxnId="{C1EBBD52-7184-4B9E-A713-75F10DECEDA2}">
      <dgm:prSet/>
      <dgm:spPr/>
      <dgm:t>
        <a:bodyPr/>
        <a:lstStyle/>
        <a:p>
          <a:endParaRPr lang="cs-CZ"/>
        </a:p>
      </dgm:t>
    </dgm:pt>
    <dgm:pt modelId="{06B3BBCE-6C22-4E56-9B5A-93C681B95E79}">
      <dgm:prSet/>
      <dgm:spPr/>
      <dgm:t>
        <a:bodyPr/>
        <a:lstStyle/>
        <a:p>
          <a:pPr rtl="0"/>
          <a:r>
            <a:rPr lang="en-US" smtClean="0"/>
            <a:t>Prestige – Mercedes</a:t>
          </a:r>
          <a:endParaRPr lang="cs-CZ"/>
        </a:p>
      </dgm:t>
    </dgm:pt>
    <dgm:pt modelId="{AFFB9319-F87F-4EE8-8456-A5760BE62C07}" type="parTrans" cxnId="{AFF0AEF1-190A-4B2B-8692-9176960C76A3}">
      <dgm:prSet/>
      <dgm:spPr/>
      <dgm:t>
        <a:bodyPr/>
        <a:lstStyle/>
        <a:p>
          <a:endParaRPr lang="cs-CZ"/>
        </a:p>
      </dgm:t>
    </dgm:pt>
    <dgm:pt modelId="{DCEF432E-3EA3-489E-88C9-0986BD739984}" type="sibTrans" cxnId="{AFF0AEF1-190A-4B2B-8692-9176960C76A3}">
      <dgm:prSet/>
      <dgm:spPr/>
      <dgm:t>
        <a:bodyPr/>
        <a:lstStyle/>
        <a:p>
          <a:endParaRPr lang="cs-CZ"/>
        </a:p>
      </dgm:t>
    </dgm:pt>
    <dgm:pt modelId="{44BBDDDF-1882-4FC1-93B7-2317CC739E15}">
      <dgm:prSet/>
      <dgm:spPr/>
      <dgm:t>
        <a:bodyPr/>
        <a:lstStyle/>
        <a:p>
          <a:pPr rtl="0"/>
          <a:r>
            <a:rPr lang="en-US" smtClean="0"/>
            <a:t>Picking a few key words that you consistently use also drives your search engine optimization (SEO) ranking</a:t>
          </a:r>
          <a:endParaRPr lang="cs-CZ"/>
        </a:p>
      </dgm:t>
    </dgm:pt>
    <dgm:pt modelId="{ACB49460-11A6-4CF3-9787-108EA0BB1AC5}" type="parTrans" cxnId="{A2BA1D24-BDF4-4572-A278-F3AA27023863}">
      <dgm:prSet/>
      <dgm:spPr/>
      <dgm:t>
        <a:bodyPr/>
        <a:lstStyle/>
        <a:p>
          <a:endParaRPr lang="cs-CZ"/>
        </a:p>
      </dgm:t>
    </dgm:pt>
    <dgm:pt modelId="{3EC8C036-C4E8-4CE7-BB41-44E90483EFFB}" type="sibTrans" cxnId="{A2BA1D24-BDF4-4572-A278-F3AA27023863}">
      <dgm:prSet/>
      <dgm:spPr/>
      <dgm:t>
        <a:bodyPr/>
        <a:lstStyle/>
        <a:p>
          <a:endParaRPr lang="cs-CZ"/>
        </a:p>
      </dgm:t>
    </dgm:pt>
    <dgm:pt modelId="{83F33F6F-146D-4C93-82CE-197EFCD7671A}">
      <dgm:prSet/>
      <dgm:spPr/>
      <dgm:t>
        <a:bodyPr/>
        <a:lstStyle/>
        <a:p>
          <a:pPr rtl="0"/>
          <a:r>
            <a:rPr lang="en-US" smtClean="0"/>
            <a:t>Answer what, who and why</a:t>
          </a:r>
          <a:endParaRPr lang="cs-CZ"/>
        </a:p>
      </dgm:t>
    </dgm:pt>
    <dgm:pt modelId="{D2F1F262-1715-4816-B05D-37791B4A857C}" type="parTrans" cxnId="{63609242-9503-4138-98CC-91D06E70DFEF}">
      <dgm:prSet/>
      <dgm:spPr/>
      <dgm:t>
        <a:bodyPr/>
        <a:lstStyle/>
        <a:p>
          <a:endParaRPr lang="cs-CZ"/>
        </a:p>
      </dgm:t>
    </dgm:pt>
    <dgm:pt modelId="{F48FC6FA-EF06-48A5-9359-3FDB75188A1C}" type="sibTrans" cxnId="{63609242-9503-4138-98CC-91D06E70DFEF}">
      <dgm:prSet/>
      <dgm:spPr/>
      <dgm:t>
        <a:bodyPr/>
        <a:lstStyle/>
        <a:p>
          <a:endParaRPr lang="cs-CZ"/>
        </a:p>
      </dgm:t>
    </dgm:pt>
    <dgm:pt modelId="{C3A8716F-0581-48D3-96F7-5410935DFA60}">
      <dgm:prSet/>
      <dgm:spPr/>
      <dgm:t>
        <a:bodyPr/>
        <a:lstStyle/>
        <a:p>
          <a:pPr rtl="0"/>
          <a:r>
            <a:rPr lang="en-US" smtClean="0"/>
            <a:t>Study other good UVP’s</a:t>
          </a:r>
          <a:endParaRPr lang="cs-CZ"/>
        </a:p>
      </dgm:t>
    </dgm:pt>
    <dgm:pt modelId="{EE5502EC-1593-4AC7-84BD-E14A8B79D813}" type="parTrans" cxnId="{1CAA2C78-8A73-4258-B840-9E113C2EAFDD}">
      <dgm:prSet/>
      <dgm:spPr/>
      <dgm:t>
        <a:bodyPr/>
        <a:lstStyle/>
        <a:p>
          <a:endParaRPr lang="cs-CZ"/>
        </a:p>
      </dgm:t>
    </dgm:pt>
    <dgm:pt modelId="{4391A227-2272-4E6D-8E00-FE0F7E363D26}" type="sibTrans" cxnId="{1CAA2C78-8A73-4258-B840-9E113C2EAFDD}">
      <dgm:prSet/>
      <dgm:spPr/>
      <dgm:t>
        <a:bodyPr/>
        <a:lstStyle/>
        <a:p>
          <a:endParaRPr lang="cs-CZ"/>
        </a:p>
      </dgm:t>
    </dgm:pt>
    <dgm:pt modelId="{E1F23C18-E430-4DA0-B8BF-06A8BB1C26C0}" type="pres">
      <dgm:prSet presAssocID="{5C3B7CC4-AB78-4522-8131-12DCC69719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D2A8827-2774-434D-A5F2-F89B860F2DFA}" type="pres">
      <dgm:prSet presAssocID="{12CB5691-F91B-4551-B131-F60BE988AE6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CB1D29A-11B0-4692-A645-850B4071B0F6}" type="pres">
      <dgm:prSet presAssocID="{12CB5691-F91B-4551-B131-F60BE988AE6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7715987-25BC-4163-A5E0-E1F50C522D75}" type="pres">
      <dgm:prSet presAssocID="{83F33F6F-146D-4C93-82CE-197EFCD7671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34E4D3D-1F3F-403C-8083-C91AAF63B5BF}" type="pres">
      <dgm:prSet presAssocID="{F48FC6FA-EF06-48A5-9359-3FDB75188A1C}" presName="spacer" presStyleCnt="0"/>
      <dgm:spPr/>
    </dgm:pt>
    <dgm:pt modelId="{F0C07685-07E8-4A29-A0FC-00586FB689C2}" type="pres">
      <dgm:prSet presAssocID="{C3A8716F-0581-48D3-96F7-5410935DFA6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F8BF453-4A30-4BDF-99CE-097F81885448}" type="presOf" srcId="{06B3BBCE-6C22-4E56-9B5A-93C681B95E79}" destId="{ECB1D29A-11B0-4692-A645-850B4071B0F6}" srcOrd="0" destOrd="10" presId="urn:microsoft.com/office/officeart/2005/8/layout/vList2"/>
    <dgm:cxn modelId="{F3D91D94-6BD6-4952-80E9-DA758C073CF8}" type="presOf" srcId="{FE6B24A5-6AE8-45A6-9B47-1615452568D2}" destId="{ECB1D29A-11B0-4692-A645-850B4071B0F6}" srcOrd="0" destOrd="0" presId="urn:microsoft.com/office/officeart/2005/8/layout/vList2"/>
    <dgm:cxn modelId="{C1EBBD52-7184-4B9E-A713-75F10DECEDA2}" srcId="{7AED5B37-5935-454E-84C6-7D54A267EB6B}" destId="{59EDF249-0E46-456E-9D2F-C40EA0B3CF5B}" srcOrd="1" destOrd="0" parTransId="{B4BE5D40-B42A-413D-8C1D-61FF5B6B0574}" sibTransId="{D9F2CCD6-02A8-4E8A-9D91-F0869F2DB351}"/>
    <dgm:cxn modelId="{42AB36B0-9CD9-4B2A-9429-396CD2079CA9}" type="presOf" srcId="{C6C8696E-7100-4CAE-AECC-041F7F80AAA7}" destId="{ECB1D29A-11B0-4692-A645-850B4071B0F6}" srcOrd="0" destOrd="6" presId="urn:microsoft.com/office/officeart/2005/8/layout/vList2"/>
    <dgm:cxn modelId="{63609242-9503-4138-98CC-91D06E70DFEF}" srcId="{5C3B7CC4-AB78-4522-8131-12DCC697191F}" destId="{83F33F6F-146D-4C93-82CE-197EFCD7671A}" srcOrd="1" destOrd="0" parTransId="{D2F1F262-1715-4816-B05D-37791B4A857C}" sibTransId="{F48FC6FA-EF06-48A5-9359-3FDB75188A1C}"/>
    <dgm:cxn modelId="{C10AB69F-7F79-455C-A1D9-66AB43EE3C2E}" srcId="{BAB4BB40-31BB-4DDB-BB52-C3B5835D7102}" destId="{C6C8696E-7100-4CAE-AECC-041F7F80AAA7}" srcOrd="2" destOrd="0" parTransId="{0F1940A3-867E-4435-BA9C-74630EA9BF60}" sibTransId="{B34085BF-D4C0-4E39-903D-607D90BD31CE}"/>
    <dgm:cxn modelId="{065D4DB9-2B14-49DF-9030-97FA1B779B28}" type="presOf" srcId="{9DD66690-4B88-4ECC-BE4B-9CBABEA912F6}" destId="{ECB1D29A-11B0-4692-A645-850B4071B0F6}" srcOrd="0" destOrd="4" presId="urn:microsoft.com/office/officeart/2005/8/layout/vList2"/>
    <dgm:cxn modelId="{38DD6273-197E-4C5D-B3A4-61DDACAFDC07}" type="presOf" srcId="{44BBDDDF-1882-4FC1-93B7-2317CC739E15}" destId="{ECB1D29A-11B0-4692-A645-850B4071B0F6}" srcOrd="0" destOrd="11" presId="urn:microsoft.com/office/officeart/2005/8/layout/vList2"/>
    <dgm:cxn modelId="{E1639B31-97D0-4C9F-8A9B-7B56C5C52B12}" srcId="{12CB5691-F91B-4551-B131-F60BE988AE60}" destId="{7AED5B37-5935-454E-84C6-7D54A267EB6B}" srcOrd="3" destOrd="0" parTransId="{D67D9039-BB3A-42E9-8AF6-A07EEF2E5475}" sibTransId="{0D6DA7C2-9357-442C-9723-75281BCAAC88}"/>
    <dgm:cxn modelId="{AFF0AEF1-190A-4B2B-8692-9176960C76A3}" srcId="{7AED5B37-5935-454E-84C6-7D54A267EB6B}" destId="{06B3BBCE-6C22-4E56-9B5A-93C681B95E79}" srcOrd="2" destOrd="0" parTransId="{AFFB9319-F87F-4EE8-8456-A5760BE62C07}" sibTransId="{DCEF432E-3EA3-489E-88C9-0986BD739984}"/>
    <dgm:cxn modelId="{1CAA2C78-8A73-4258-B840-9E113C2EAFDD}" srcId="{5C3B7CC4-AB78-4522-8131-12DCC697191F}" destId="{C3A8716F-0581-48D3-96F7-5410935DFA60}" srcOrd="2" destOrd="0" parTransId="{EE5502EC-1593-4AC7-84BD-E14A8B79D813}" sibTransId="{4391A227-2272-4E6D-8E00-FE0F7E363D26}"/>
    <dgm:cxn modelId="{08868CFF-7376-45ED-9F31-5806F2DAFC63}" type="presOf" srcId="{4231B250-D627-4918-8BB7-3F421B62570D}" destId="{ECB1D29A-11B0-4692-A645-850B4071B0F6}" srcOrd="0" destOrd="1" presId="urn:microsoft.com/office/officeart/2005/8/layout/vList2"/>
    <dgm:cxn modelId="{26EA1AFF-FBEC-428C-B618-5E487F710971}" srcId="{BAB4BB40-31BB-4DDB-BB52-C3B5835D7102}" destId="{9DD66690-4B88-4ECC-BE4B-9CBABEA912F6}" srcOrd="0" destOrd="0" parTransId="{CFF86893-5569-4D9B-BE70-28E24042DECE}" sibTransId="{6DD404C6-E47A-49E4-B59B-7948A8F41F4C}"/>
    <dgm:cxn modelId="{953D33A6-D1E3-4003-BAF1-0ABAD5915851}" srcId="{12CB5691-F91B-4551-B131-F60BE988AE60}" destId="{C9E668A4-80CB-4CEE-9F83-EE0AD6A00AD8}" srcOrd="2" destOrd="0" parTransId="{63AF67BA-901D-4342-BA8A-7B899E473695}" sibTransId="{D75DD1C1-AB39-4F14-837D-DCE2AA81AAE5}"/>
    <dgm:cxn modelId="{C828109F-2E53-4F92-9216-1317A4E8D7D7}" type="presOf" srcId="{C3A8716F-0581-48D3-96F7-5410935DFA60}" destId="{F0C07685-07E8-4A29-A0FC-00586FB689C2}" srcOrd="0" destOrd="0" presId="urn:microsoft.com/office/officeart/2005/8/layout/vList2"/>
    <dgm:cxn modelId="{053351BF-0629-42C9-8091-0FF6C00609B7}" type="presOf" srcId="{C9E668A4-80CB-4CEE-9F83-EE0AD6A00AD8}" destId="{ECB1D29A-11B0-4692-A645-850B4071B0F6}" srcOrd="0" destOrd="2" presId="urn:microsoft.com/office/officeart/2005/8/layout/vList2"/>
    <dgm:cxn modelId="{5258BD3F-F1AF-4748-AB68-A16095FDC994}" type="presOf" srcId="{7AED5B37-5935-454E-84C6-7D54A267EB6B}" destId="{ECB1D29A-11B0-4692-A645-850B4071B0F6}" srcOrd="0" destOrd="7" presId="urn:microsoft.com/office/officeart/2005/8/layout/vList2"/>
    <dgm:cxn modelId="{75D6F149-DB82-4E37-A393-6CBC6BA5643A}" type="presOf" srcId="{12CB5691-F91B-4551-B131-F60BE988AE60}" destId="{6D2A8827-2774-434D-A5F2-F89B860F2DFA}" srcOrd="0" destOrd="0" presId="urn:microsoft.com/office/officeart/2005/8/layout/vList2"/>
    <dgm:cxn modelId="{A2BA1D24-BDF4-4572-A278-F3AA27023863}" srcId="{12CB5691-F91B-4551-B131-F60BE988AE60}" destId="{44BBDDDF-1882-4FC1-93B7-2317CC739E15}" srcOrd="4" destOrd="0" parTransId="{ACB49460-11A6-4CF3-9787-108EA0BB1AC5}" sibTransId="{3EC8C036-C4E8-4CE7-BB41-44E90483EFFB}"/>
    <dgm:cxn modelId="{B476B2BF-424E-469D-9956-614FA36BDDC0}" type="presOf" srcId="{2643631A-240B-431A-B2C3-044A4B18720F}" destId="{ECB1D29A-11B0-4692-A645-850B4071B0F6}" srcOrd="0" destOrd="8" presId="urn:microsoft.com/office/officeart/2005/8/layout/vList2"/>
    <dgm:cxn modelId="{24265650-78DA-4BEB-9FD5-3E5BBAA4CBEE}" type="presOf" srcId="{BAB4BB40-31BB-4DDB-BB52-C3B5835D7102}" destId="{ECB1D29A-11B0-4692-A645-850B4071B0F6}" srcOrd="0" destOrd="3" presId="urn:microsoft.com/office/officeart/2005/8/layout/vList2"/>
    <dgm:cxn modelId="{F8ACB711-6CB0-48C0-989A-78E32880AA47}" type="presOf" srcId="{91BBBF07-4B01-4D07-82DB-CCA438697CF2}" destId="{ECB1D29A-11B0-4692-A645-850B4071B0F6}" srcOrd="0" destOrd="5" presId="urn:microsoft.com/office/officeart/2005/8/layout/vList2"/>
    <dgm:cxn modelId="{817491F6-EB0B-45C8-84F5-02925E061E57}" srcId="{12CB5691-F91B-4551-B131-F60BE988AE60}" destId="{4231B250-D627-4918-8BB7-3F421B62570D}" srcOrd="1" destOrd="0" parTransId="{AA21E2B1-02AB-481A-ABE6-5815CA3AA46A}" sibTransId="{6381B351-DD34-47E7-A581-11450DA6F3DA}"/>
    <dgm:cxn modelId="{A47DD94D-EC5C-45F6-9FD0-080D8E305111}" srcId="{5C3B7CC4-AB78-4522-8131-12DCC697191F}" destId="{12CB5691-F91B-4551-B131-F60BE988AE60}" srcOrd="0" destOrd="0" parTransId="{6B1F532C-997F-4A9B-9298-DD862DA1D00A}" sibTransId="{70201C67-BAC9-477F-BFF8-E187F04697FF}"/>
    <dgm:cxn modelId="{008384F9-768A-42E8-B637-41086C14CBFF}" type="presOf" srcId="{83F33F6F-146D-4C93-82CE-197EFCD7671A}" destId="{17715987-25BC-4163-A5E0-E1F50C522D75}" srcOrd="0" destOrd="0" presId="urn:microsoft.com/office/officeart/2005/8/layout/vList2"/>
    <dgm:cxn modelId="{04EC2CF6-6749-42E8-B8EB-5AD4BCC9B086}" srcId="{BAB4BB40-31BB-4DDB-BB52-C3B5835D7102}" destId="{91BBBF07-4B01-4D07-82DB-CCA438697CF2}" srcOrd="1" destOrd="0" parTransId="{3267E6A0-BC84-40C4-AA39-4CCA465AA405}" sibTransId="{E4D97E3E-251E-4135-87BA-BDA75BAF051B}"/>
    <dgm:cxn modelId="{705FB0DA-AE74-4A27-8710-DD82150C07CE}" srcId="{7AED5B37-5935-454E-84C6-7D54A267EB6B}" destId="{2643631A-240B-431A-B2C3-044A4B18720F}" srcOrd="0" destOrd="0" parTransId="{5F206239-9B5A-43FA-991D-21CD53691D31}" sibTransId="{BD280389-3556-480D-A19C-29E8638E8161}"/>
    <dgm:cxn modelId="{C39415E8-2993-40C5-9DDA-BC61635E8927}" srcId="{12CB5691-F91B-4551-B131-F60BE988AE60}" destId="{FE6B24A5-6AE8-45A6-9B47-1615452568D2}" srcOrd="0" destOrd="0" parTransId="{5F428F4A-0AA9-4492-A4A5-21FDEE15A61B}" sibTransId="{01A8413D-9644-41C0-9997-D6947065B050}"/>
    <dgm:cxn modelId="{3BAF8F8C-E054-4053-9992-A1F8FDB7A10B}" type="presOf" srcId="{5C3B7CC4-AB78-4522-8131-12DCC697191F}" destId="{E1F23C18-E430-4DA0-B8BF-06A8BB1C26C0}" srcOrd="0" destOrd="0" presId="urn:microsoft.com/office/officeart/2005/8/layout/vList2"/>
    <dgm:cxn modelId="{D3CE6AAB-473F-4364-9A43-EA4E91A91799}" srcId="{C9E668A4-80CB-4CEE-9F83-EE0AD6A00AD8}" destId="{BAB4BB40-31BB-4DDB-BB52-C3B5835D7102}" srcOrd="0" destOrd="0" parTransId="{59F49C2A-96A3-47E1-A997-AD77F495D51E}" sibTransId="{F6603168-877C-4564-97B8-480E4FB9610C}"/>
    <dgm:cxn modelId="{60F83E71-996C-42A6-8A22-D70A90F50EF7}" type="presOf" srcId="{59EDF249-0E46-456E-9D2F-C40EA0B3CF5B}" destId="{ECB1D29A-11B0-4692-A645-850B4071B0F6}" srcOrd="0" destOrd="9" presId="urn:microsoft.com/office/officeart/2005/8/layout/vList2"/>
    <dgm:cxn modelId="{6BBFC73E-2F6A-48E6-B4E6-3CA61258C2B7}" type="presParOf" srcId="{E1F23C18-E430-4DA0-B8BF-06A8BB1C26C0}" destId="{6D2A8827-2774-434D-A5F2-F89B860F2DFA}" srcOrd="0" destOrd="0" presId="urn:microsoft.com/office/officeart/2005/8/layout/vList2"/>
    <dgm:cxn modelId="{6B031E52-73A7-482B-B5B3-710E11825C15}" type="presParOf" srcId="{E1F23C18-E430-4DA0-B8BF-06A8BB1C26C0}" destId="{ECB1D29A-11B0-4692-A645-850B4071B0F6}" srcOrd="1" destOrd="0" presId="urn:microsoft.com/office/officeart/2005/8/layout/vList2"/>
    <dgm:cxn modelId="{B5426F36-83B8-4AC4-81B2-F56111BF6629}" type="presParOf" srcId="{E1F23C18-E430-4DA0-B8BF-06A8BB1C26C0}" destId="{17715987-25BC-4163-A5E0-E1F50C522D75}" srcOrd="2" destOrd="0" presId="urn:microsoft.com/office/officeart/2005/8/layout/vList2"/>
    <dgm:cxn modelId="{D8FFA1A5-F644-46E5-89A1-0E47A50F3CB8}" type="presParOf" srcId="{E1F23C18-E430-4DA0-B8BF-06A8BB1C26C0}" destId="{034E4D3D-1F3F-403C-8083-C91AAF63B5BF}" srcOrd="3" destOrd="0" presId="urn:microsoft.com/office/officeart/2005/8/layout/vList2"/>
    <dgm:cxn modelId="{5C7D7B7E-E82C-4B87-B8AA-90DA46F45E0B}" type="presParOf" srcId="{E1F23C18-E430-4DA0-B8BF-06A8BB1C26C0}" destId="{F0C07685-07E8-4A29-A0FC-00586FB689C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792F76-E060-4964-B034-63D6B738FE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EA77A104-2AEC-4414-A228-3FDB93EDD8B1}">
      <dgm:prSet/>
      <dgm:spPr/>
      <dgm:t>
        <a:bodyPr/>
        <a:lstStyle/>
        <a:p>
          <a:pPr rtl="0"/>
          <a:r>
            <a:rPr lang="en-US" smtClean="0"/>
            <a:t>Freer versus Paid</a:t>
          </a:r>
          <a:endParaRPr lang="cs-CZ"/>
        </a:p>
      </dgm:t>
    </dgm:pt>
    <dgm:pt modelId="{A4DC14A7-92E2-46D3-B646-1C1BBAFDD0C8}" type="parTrans" cxnId="{131A16D9-C1FB-4D71-AE91-F45976C94D6E}">
      <dgm:prSet/>
      <dgm:spPr/>
      <dgm:t>
        <a:bodyPr/>
        <a:lstStyle/>
        <a:p>
          <a:endParaRPr lang="cs-CZ"/>
        </a:p>
      </dgm:t>
    </dgm:pt>
    <dgm:pt modelId="{8FD5354C-2725-4D40-803D-4AF7D1E7F670}" type="sibTrans" cxnId="{131A16D9-C1FB-4D71-AE91-F45976C94D6E}">
      <dgm:prSet/>
      <dgm:spPr/>
      <dgm:t>
        <a:bodyPr/>
        <a:lstStyle/>
        <a:p>
          <a:endParaRPr lang="cs-CZ"/>
        </a:p>
      </dgm:t>
    </dgm:pt>
    <dgm:pt modelId="{C44CC057-FBCD-4250-BA73-751D27E17214}">
      <dgm:prSet/>
      <dgm:spPr/>
      <dgm:t>
        <a:bodyPr/>
        <a:lstStyle/>
        <a:p>
          <a:pPr rtl="0"/>
          <a:r>
            <a:rPr lang="en-US" smtClean="0"/>
            <a:t>Inbound versus outbound</a:t>
          </a:r>
          <a:endParaRPr lang="cs-CZ"/>
        </a:p>
      </dgm:t>
    </dgm:pt>
    <dgm:pt modelId="{A30192DA-029F-4C3D-80B3-E420F36B865D}" type="parTrans" cxnId="{93962F0E-222E-407E-92F0-281AAC0E2C10}">
      <dgm:prSet/>
      <dgm:spPr/>
      <dgm:t>
        <a:bodyPr/>
        <a:lstStyle/>
        <a:p>
          <a:endParaRPr lang="cs-CZ"/>
        </a:p>
      </dgm:t>
    </dgm:pt>
    <dgm:pt modelId="{CA7EC4FB-9203-47D5-8486-CDBEA00EF7F3}" type="sibTrans" cxnId="{93962F0E-222E-407E-92F0-281AAC0E2C10}">
      <dgm:prSet/>
      <dgm:spPr/>
      <dgm:t>
        <a:bodyPr/>
        <a:lstStyle/>
        <a:p>
          <a:endParaRPr lang="cs-CZ"/>
        </a:p>
      </dgm:t>
    </dgm:pt>
    <dgm:pt modelId="{B274A5A8-9137-4138-9348-F88388524418}">
      <dgm:prSet/>
      <dgm:spPr/>
      <dgm:t>
        <a:bodyPr/>
        <a:lstStyle/>
        <a:p>
          <a:pPr rtl="0"/>
          <a:r>
            <a:rPr lang="en-US" smtClean="0"/>
            <a:t>Examples inbound channels</a:t>
          </a:r>
          <a:endParaRPr lang="cs-CZ"/>
        </a:p>
      </dgm:t>
    </dgm:pt>
    <dgm:pt modelId="{5340F58C-A949-4E0C-9109-7C1C844A50BA}" type="parTrans" cxnId="{B167A1EB-55E8-430A-87DD-8B02F0682340}">
      <dgm:prSet/>
      <dgm:spPr/>
      <dgm:t>
        <a:bodyPr/>
        <a:lstStyle/>
        <a:p>
          <a:endParaRPr lang="cs-CZ"/>
        </a:p>
      </dgm:t>
    </dgm:pt>
    <dgm:pt modelId="{209376F4-73D1-4F20-BE47-C4A86A2B8E14}" type="sibTrans" cxnId="{B167A1EB-55E8-430A-87DD-8B02F0682340}">
      <dgm:prSet/>
      <dgm:spPr/>
      <dgm:t>
        <a:bodyPr/>
        <a:lstStyle/>
        <a:p>
          <a:endParaRPr lang="cs-CZ"/>
        </a:p>
      </dgm:t>
    </dgm:pt>
    <dgm:pt modelId="{21474CC6-AEB8-4F03-9237-5A3BEFE83637}">
      <dgm:prSet/>
      <dgm:spPr/>
      <dgm:t>
        <a:bodyPr/>
        <a:lstStyle/>
        <a:p>
          <a:pPr rtl="0"/>
          <a:r>
            <a:rPr lang="en-US" smtClean="0"/>
            <a:t>Blogs</a:t>
          </a:r>
          <a:endParaRPr lang="cs-CZ"/>
        </a:p>
      </dgm:t>
    </dgm:pt>
    <dgm:pt modelId="{A181E68B-D016-466D-9A8D-B009339EE3E1}" type="parTrans" cxnId="{88BD867C-A9AF-48CF-8A3B-DD5350721E73}">
      <dgm:prSet/>
      <dgm:spPr/>
      <dgm:t>
        <a:bodyPr/>
        <a:lstStyle/>
        <a:p>
          <a:endParaRPr lang="cs-CZ"/>
        </a:p>
      </dgm:t>
    </dgm:pt>
    <dgm:pt modelId="{4AF4E3B3-9FF6-4965-8D99-C2F68C96F179}" type="sibTrans" cxnId="{88BD867C-A9AF-48CF-8A3B-DD5350721E73}">
      <dgm:prSet/>
      <dgm:spPr/>
      <dgm:t>
        <a:bodyPr/>
        <a:lstStyle/>
        <a:p>
          <a:endParaRPr lang="cs-CZ"/>
        </a:p>
      </dgm:t>
    </dgm:pt>
    <dgm:pt modelId="{0842462B-BED4-47D1-88C0-E46A9E33762C}">
      <dgm:prSet/>
      <dgm:spPr/>
      <dgm:t>
        <a:bodyPr/>
        <a:lstStyle/>
        <a:p>
          <a:pPr rtl="0"/>
          <a:r>
            <a:rPr lang="en-US" smtClean="0"/>
            <a:t>SEO</a:t>
          </a:r>
          <a:endParaRPr lang="cs-CZ"/>
        </a:p>
      </dgm:t>
    </dgm:pt>
    <dgm:pt modelId="{1937F2DB-6D3F-4ECB-B0BF-EA6809DDE227}" type="parTrans" cxnId="{AAB09A81-9704-46C6-A575-DC5D54F9161C}">
      <dgm:prSet/>
      <dgm:spPr/>
      <dgm:t>
        <a:bodyPr/>
        <a:lstStyle/>
        <a:p>
          <a:endParaRPr lang="cs-CZ"/>
        </a:p>
      </dgm:t>
    </dgm:pt>
    <dgm:pt modelId="{B78998A8-7468-4DD9-B9DA-795CC29BF92E}" type="sibTrans" cxnId="{AAB09A81-9704-46C6-A575-DC5D54F9161C}">
      <dgm:prSet/>
      <dgm:spPr/>
      <dgm:t>
        <a:bodyPr/>
        <a:lstStyle/>
        <a:p>
          <a:endParaRPr lang="cs-CZ"/>
        </a:p>
      </dgm:t>
    </dgm:pt>
    <dgm:pt modelId="{934B52BF-CA34-4A67-A5C3-95974D2ACF5B}">
      <dgm:prSet/>
      <dgm:spPr/>
      <dgm:t>
        <a:bodyPr/>
        <a:lstStyle/>
        <a:p>
          <a:pPr rtl="0"/>
          <a:r>
            <a:rPr lang="en-US" smtClean="0"/>
            <a:t>Ebooks</a:t>
          </a:r>
          <a:endParaRPr lang="cs-CZ"/>
        </a:p>
      </dgm:t>
    </dgm:pt>
    <dgm:pt modelId="{2061B961-7FC7-4820-924B-CCFF6C67EC09}" type="parTrans" cxnId="{46139A74-12CF-464F-BE91-D95B74D24305}">
      <dgm:prSet/>
      <dgm:spPr/>
      <dgm:t>
        <a:bodyPr/>
        <a:lstStyle/>
        <a:p>
          <a:endParaRPr lang="cs-CZ"/>
        </a:p>
      </dgm:t>
    </dgm:pt>
    <dgm:pt modelId="{93334349-ED4B-4523-ADC9-A8A6ADE793FE}" type="sibTrans" cxnId="{46139A74-12CF-464F-BE91-D95B74D24305}">
      <dgm:prSet/>
      <dgm:spPr/>
      <dgm:t>
        <a:bodyPr/>
        <a:lstStyle/>
        <a:p>
          <a:endParaRPr lang="cs-CZ"/>
        </a:p>
      </dgm:t>
    </dgm:pt>
    <dgm:pt modelId="{EEC5E4DD-2580-4438-A346-911520F8CE5D}">
      <dgm:prSet/>
      <dgm:spPr/>
      <dgm:t>
        <a:bodyPr/>
        <a:lstStyle/>
        <a:p>
          <a:pPr rtl="0"/>
          <a:r>
            <a:rPr lang="en-US" smtClean="0"/>
            <a:t>White papers</a:t>
          </a:r>
          <a:endParaRPr lang="cs-CZ"/>
        </a:p>
      </dgm:t>
    </dgm:pt>
    <dgm:pt modelId="{F460A05B-ABA4-4E2C-A4E7-F102EEB176BD}" type="parTrans" cxnId="{97646322-720A-46F7-947E-2229D81C2C3D}">
      <dgm:prSet/>
      <dgm:spPr/>
      <dgm:t>
        <a:bodyPr/>
        <a:lstStyle/>
        <a:p>
          <a:endParaRPr lang="cs-CZ"/>
        </a:p>
      </dgm:t>
    </dgm:pt>
    <dgm:pt modelId="{9830D231-811B-4CE4-928D-00EB0705151B}" type="sibTrans" cxnId="{97646322-720A-46F7-947E-2229D81C2C3D}">
      <dgm:prSet/>
      <dgm:spPr/>
      <dgm:t>
        <a:bodyPr/>
        <a:lstStyle/>
        <a:p>
          <a:endParaRPr lang="cs-CZ"/>
        </a:p>
      </dgm:t>
    </dgm:pt>
    <dgm:pt modelId="{316ACFE5-B8D4-421B-8BD5-0D0926AE68A2}">
      <dgm:prSet/>
      <dgm:spPr/>
      <dgm:t>
        <a:bodyPr/>
        <a:lstStyle/>
        <a:p>
          <a:pPr rtl="0"/>
          <a:r>
            <a:rPr lang="en-US" smtClean="0"/>
            <a:t>Examples of outbound channels</a:t>
          </a:r>
          <a:endParaRPr lang="cs-CZ"/>
        </a:p>
      </dgm:t>
    </dgm:pt>
    <dgm:pt modelId="{4E7E5CB4-6823-466D-A638-D3D79C11053B}" type="parTrans" cxnId="{B5BC0DD4-78FC-46A6-B104-BE34520F30EA}">
      <dgm:prSet/>
      <dgm:spPr/>
      <dgm:t>
        <a:bodyPr/>
        <a:lstStyle/>
        <a:p>
          <a:endParaRPr lang="cs-CZ"/>
        </a:p>
      </dgm:t>
    </dgm:pt>
    <dgm:pt modelId="{A2264A29-11E4-4784-90C8-BF007A9EA18D}" type="sibTrans" cxnId="{B5BC0DD4-78FC-46A6-B104-BE34520F30EA}">
      <dgm:prSet/>
      <dgm:spPr/>
      <dgm:t>
        <a:bodyPr/>
        <a:lstStyle/>
        <a:p>
          <a:endParaRPr lang="cs-CZ"/>
        </a:p>
      </dgm:t>
    </dgm:pt>
    <dgm:pt modelId="{25464C7A-8D27-409F-AA57-98C436253489}">
      <dgm:prSet/>
      <dgm:spPr/>
      <dgm:t>
        <a:bodyPr/>
        <a:lstStyle/>
        <a:p>
          <a:pPr rtl="0"/>
          <a:r>
            <a:rPr lang="en-US" smtClean="0"/>
            <a:t>Print/TV ads</a:t>
          </a:r>
          <a:endParaRPr lang="cs-CZ"/>
        </a:p>
      </dgm:t>
    </dgm:pt>
    <dgm:pt modelId="{B760190C-3A3E-4EF2-9223-2AAB645324BF}" type="parTrans" cxnId="{B54258A6-57C7-4955-9D6D-A7A150552A24}">
      <dgm:prSet/>
      <dgm:spPr/>
      <dgm:t>
        <a:bodyPr/>
        <a:lstStyle/>
        <a:p>
          <a:endParaRPr lang="cs-CZ"/>
        </a:p>
      </dgm:t>
    </dgm:pt>
    <dgm:pt modelId="{123B386E-141D-46E8-9AAF-1762A7C08765}" type="sibTrans" cxnId="{B54258A6-57C7-4955-9D6D-A7A150552A24}">
      <dgm:prSet/>
      <dgm:spPr/>
      <dgm:t>
        <a:bodyPr/>
        <a:lstStyle/>
        <a:p>
          <a:endParaRPr lang="cs-CZ"/>
        </a:p>
      </dgm:t>
    </dgm:pt>
    <dgm:pt modelId="{A993FE90-B3C7-4264-B67C-DA4D0D2A61C6}">
      <dgm:prSet/>
      <dgm:spPr/>
      <dgm:t>
        <a:bodyPr/>
        <a:lstStyle/>
        <a:p>
          <a:pPr rtl="0"/>
          <a:r>
            <a:rPr lang="en-US" smtClean="0"/>
            <a:t>Trade shows</a:t>
          </a:r>
          <a:endParaRPr lang="cs-CZ"/>
        </a:p>
      </dgm:t>
    </dgm:pt>
    <dgm:pt modelId="{E95708D3-E087-4F5D-8111-E0F1BC75F3C4}" type="parTrans" cxnId="{2CCB48E2-A498-4B88-BB93-EA4AEB5740C2}">
      <dgm:prSet/>
      <dgm:spPr/>
      <dgm:t>
        <a:bodyPr/>
        <a:lstStyle/>
        <a:p>
          <a:endParaRPr lang="cs-CZ"/>
        </a:p>
      </dgm:t>
    </dgm:pt>
    <dgm:pt modelId="{37CD23A6-7CFB-49B8-956B-0FF5D2CB3E4B}" type="sibTrans" cxnId="{2CCB48E2-A498-4B88-BB93-EA4AEB5740C2}">
      <dgm:prSet/>
      <dgm:spPr/>
      <dgm:t>
        <a:bodyPr/>
        <a:lstStyle/>
        <a:p>
          <a:endParaRPr lang="cs-CZ"/>
        </a:p>
      </dgm:t>
    </dgm:pt>
    <dgm:pt modelId="{8823F141-1A35-4A31-B7F0-61212D3B419E}">
      <dgm:prSet/>
      <dgm:spPr/>
      <dgm:t>
        <a:bodyPr/>
        <a:lstStyle/>
        <a:p>
          <a:pPr rtl="0"/>
          <a:r>
            <a:rPr lang="en-US" smtClean="0"/>
            <a:t>Cold calling</a:t>
          </a:r>
          <a:endParaRPr lang="cs-CZ"/>
        </a:p>
      </dgm:t>
    </dgm:pt>
    <dgm:pt modelId="{549D2B01-C909-4DB6-9120-621C54C0837F}" type="parTrans" cxnId="{76198664-2890-4835-A953-41406FAD0BD9}">
      <dgm:prSet/>
      <dgm:spPr/>
      <dgm:t>
        <a:bodyPr/>
        <a:lstStyle/>
        <a:p>
          <a:endParaRPr lang="cs-CZ"/>
        </a:p>
      </dgm:t>
    </dgm:pt>
    <dgm:pt modelId="{BB672A5F-885F-42AF-8674-3739C5683DD0}" type="sibTrans" cxnId="{76198664-2890-4835-A953-41406FAD0BD9}">
      <dgm:prSet/>
      <dgm:spPr/>
      <dgm:t>
        <a:bodyPr/>
        <a:lstStyle/>
        <a:p>
          <a:endParaRPr lang="cs-CZ"/>
        </a:p>
      </dgm:t>
    </dgm:pt>
    <dgm:pt modelId="{4A0D86B9-1E97-48CD-97EF-F30BBD2EAA28}">
      <dgm:prSet/>
      <dgm:spPr/>
      <dgm:t>
        <a:bodyPr/>
        <a:lstStyle/>
        <a:p>
          <a:pPr rtl="0"/>
          <a:r>
            <a:rPr lang="en-US" smtClean="0"/>
            <a:t>Direct versus automated</a:t>
          </a:r>
          <a:endParaRPr lang="cs-CZ"/>
        </a:p>
      </dgm:t>
    </dgm:pt>
    <dgm:pt modelId="{990D817A-857D-4799-BC5F-62EDA2A13837}" type="parTrans" cxnId="{13AFB58B-4B64-4BDF-A37C-913D69083E9C}">
      <dgm:prSet/>
      <dgm:spPr/>
      <dgm:t>
        <a:bodyPr/>
        <a:lstStyle/>
        <a:p>
          <a:endParaRPr lang="cs-CZ"/>
        </a:p>
      </dgm:t>
    </dgm:pt>
    <dgm:pt modelId="{EFF925AA-3E5C-4DC2-9D7E-5498589D9AA2}" type="sibTrans" cxnId="{13AFB58B-4B64-4BDF-A37C-913D69083E9C}">
      <dgm:prSet/>
      <dgm:spPr/>
      <dgm:t>
        <a:bodyPr/>
        <a:lstStyle/>
        <a:p>
          <a:endParaRPr lang="cs-CZ"/>
        </a:p>
      </dgm:t>
    </dgm:pt>
    <dgm:pt modelId="{314DA9DD-E2EC-4527-9481-BDDE3DDCEC0E}">
      <dgm:prSet/>
      <dgm:spPr/>
      <dgm:t>
        <a:bodyPr/>
        <a:lstStyle/>
        <a:p>
          <a:pPr rtl="0"/>
          <a:r>
            <a:rPr lang="en-US" smtClean="0"/>
            <a:t>Direct versus indirect</a:t>
          </a:r>
          <a:endParaRPr lang="cs-CZ"/>
        </a:p>
      </dgm:t>
    </dgm:pt>
    <dgm:pt modelId="{20BA1F6F-87DD-4F51-BA33-118DF7F74FA5}" type="parTrans" cxnId="{8FCDED8D-8D4E-46E3-B7B5-BA6AFA97C45B}">
      <dgm:prSet/>
      <dgm:spPr/>
      <dgm:t>
        <a:bodyPr/>
        <a:lstStyle/>
        <a:p>
          <a:endParaRPr lang="cs-CZ"/>
        </a:p>
      </dgm:t>
    </dgm:pt>
    <dgm:pt modelId="{8943E77E-DB48-48EC-BE08-6148DD2BC764}" type="sibTrans" cxnId="{8FCDED8D-8D4E-46E3-B7B5-BA6AFA97C45B}">
      <dgm:prSet/>
      <dgm:spPr/>
      <dgm:t>
        <a:bodyPr/>
        <a:lstStyle/>
        <a:p>
          <a:endParaRPr lang="cs-CZ"/>
        </a:p>
      </dgm:t>
    </dgm:pt>
    <dgm:pt modelId="{1E274F76-8F39-4F35-92F2-C20370ADA9FC}">
      <dgm:prSet/>
      <dgm:spPr/>
      <dgm:t>
        <a:bodyPr/>
        <a:lstStyle/>
        <a:p>
          <a:pPr rtl="0"/>
          <a:r>
            <a:rPr lang="en-US" smtClean="0"/>
            <a:t>Retention before referral</a:t>
          </a:r>
          <a:endParaRPr lang="cs-CZ"/>
        </a:p>
      </dgm:t>
    </dgm:pt>
    <dgm:pt modelId="{881AAF16-4A76-4593-BB2B-CBD55CC59F10}" type="parTrans" cxnId="{22FF3B6A-738B-45CC-9185-A22205B0692E}">
      <dgm:prSet/>
      <dgm:spPr/>
      <dgm:t>
        <a:bodyPr/>
        <a:lstStyle/>
        <a:p>
          <a:endParaRPr lang="cs-CZ"/>
        </a:p>
      </dgm:t>
    </dgm:pt>
    <dgm:pt modelId="{380CCDCF-C566-4305-B442-D4BD4267AA09}" type="sibTrans" cxnId="{22FF3B6A-738B-45CC-9185-A22205B0692E}">
      <dgm:prSet/>
      <dgm:spPr/>
      <dgm:t>
        <a:bodyPr/>
        <a:lstStyle/>
        <a:p>
          <a:endParaRPr lang="cs-CZ"/>
        </a:p>
      </dgm:t>
    </dgm:pt>
    <dgm:pt modelId="{3A44180F-0F49-48DB-BF6A-11D030167803}" type="pres">
      <dgm:prSet presAssocID="{A3792F76-E060-4964-B034-63D6B738FE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4BF34F0-0880-493F-8B09-E097FFEB6D25}" type="pres">
      <dgm:prSet presAssocID="{EA77A104-2AEC-4414-A228-3FDB93EDD8B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2121E4B-B5C1-44BE-9D1E-4E245D512780}" type="pres">
      <dgm:prSet presAssocID="{8FD5354C-2725-4D40-803D-4AF7D1E7F670}" presName="spacer" presStyleCnt="0"/>
      <dgm:spPr/>
    </dgm:pt>
    <dgm:pt modelId="{BC978F3F-09C0-4B23-8FC3-AC632D449B61}" type="pres">
      <dgm:prSet presAssocID="{C44CC057-FBCD-4250-BA73-751D27E1721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1684DD4-4B9C-4009-B504-05D803AEEACC}" type="pres">
      <dgm:prSet presAssocID="{C44CC057-FBCD-4250-BA73-751D27E1721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1F41E77-5B4B-4EB8-95ED-999F9A093061}" type="pres">
      <dgm:prSet presAssocID="{4A0D86B9-1E97-48CD-97EF-F30BBD2EAA2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68465B5-F7FF-4A5E-AE81-3699F61DE50E}" type="pres">
      <dgm:prSet presAssocID="{EFF925AA-3E5C-4DC2-9D7E-5498589D9AA2}" presName="spacer" presStyleCnt="0"/>
      <dgm:spPr/>
    </dgm:pt>
    <dgm:pt modelId="{6F828135-42F0-4C71-A7EC-6E8A64388B41}" type="pres">
      <dgm:prSet presAssocID="{314DA9DD-E2EC-4527-9481-BDDE3DDCEC0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503018C-F2E0-4076-99CD-BEB5DF81FFDE}" type="pres">
      <dgm:prSet presAssocID="{8943E77E-DB48-48EC-BE08-6148DD2BC764}" presName="spacer" presStyleCnt="0"/>
      <dgm:spPr/>
    </dgm:pt>
    <dgm:pt modelId="{5C104408-850C-4686-AA4F-AD7F56BAC8F0}" type="pres">
      <dgm:prSet presAssocID="{1E274F76-8F39-4F35-92F2-C20370ADA9F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7DC2CC9-C304-4F01-8484-27920AB5AB0C}" type="presOf" srcId="{EEC5E4DD-2580-4438-A346-911520F8CE5D}" destId="{61684DD4-4B9C-4009-B504-05D803AEEACC}" srcOrd="0" destOrd="4" presId="urn:microsoft.com/office/officeart/2005/8/layout/vList2"/>
    <dgm:cxn modelId="{22FF3B6A-738B-45CC-9185-A22205B0692E}" srcId="{A3792F76-E060-4964-B034-63D6B738FE93}" destId="{1E274F76-8F39-4F35-92F2-C20370ADA9FC}" srcOrd="4" destOrd="0" parTransId="{881AAF16-4A76-4593-BB2B-CBD55CC59F10}" sibTransId="{380CCDCF-C566-4305-B442-D4BD4267AA09}"/>
    <dgm:cxn modelId="{04F381E3-7D3A-4D7A-9E98-46BCD44E0A93}" type="presOf" srcId="{A3792F76-E060-4964-B034-63D6B738FE93}" destId="{3A44180F-0F49-48DB-BF6A-11D030167803}" srcOrd="0" destOrd="0" presId="urn:microsoft.com/office/officeart/2005/8/layout/vList2"/>
    <dgm:cxn modelId="{B5BC0DD4-78FC-46A6-B104-BE34520F30EA}" srcId="{C44CC057-FBCD-4250-BA73-751D27E17214}" destId="{316ACFE5-B8D4-421B-8BD5-0D0926AE68A2}" srcOrd="1" destOrd="0" parTransId="{4E7E5CB4-6823-466D-A638-D3D79C11053B}" sibTransId="{A2264A29-11E4-4784-90C8-BF007A9EA18D}"/>
    <dgm:cxn modelId="{B54258A6-57C7-4955-9D6D-A7A150552A24}" srcId="{316ACFE5-B8D4-421B-8BD5-0D0926AE68A2}" destId="{25464C7A-8D27-409F-AA57-98C436253489}" srcOrd="0" destOrd="0" parTransId="{B760190C-3A3E-4EF2-9223-2AAB645324BF}" sibTransId="{123B386E-141D-46E8-9AAF-1762A7C08765}"/>
    <dgm:cxn modelId="{6B4F8077-79A5-48F6-96C7-FEB33B1F4E3B}" type="presOf" srcId="{1E274F76-8F39-4F35-92F2-C20370ADA9FC}" destId="{5C104408-850C-4686-AA4F-AD7F56BAC8F0}" srcOrd="0" destOrd="0" presId="urn:microsoft.com/office/officeart/2005/8/layout/vList2"/>
    <dgm:cxn modelId="{46139A74-12CF-464F-BE91-D95B74D24305}" srcId="{B274A5A8-9137-4138-9348-F88388524418}" destId="{934B52BF-CA34-4A67-A5C3-95974D2ACF5B}" srcOrd="2" destOrd="0" parTransId="{2061B961-7FC7-4820-924B-CCFF6C67EC09}" sibTransId="{93334349-ED4B-4523-ADC9-A8A6ADE793FE}"/>
    <dgm:cxn modelId="{FB8F8904-0A5F-4937-B121-D44EFDB53BE0}" type="presOf" srcId="{934B52BF-CA34-4A67-A5C3-95974D2ACF5B}" destId="{61684DD4-4B9C-4009-B504-05D803AEEACC}" srcOrd="0" destOrd="3" presId="urn:microsoft.com/office/officeart/2005/8/layout/vList2"/>
    <dgm:cxn modelId="{97646322-720A-46F7-947E-2229D81C2C3D}" srcId="{B274A5A8-9137-4138-9348-F88388524418}" destId="{EEC5E4DD-2580-4438-A346-911520F8CE5D}" srcOrd="3" destOrd="0" parTransId="{F460A05B-ABA4-4E2C-A4E7-F102EEB176BD}" sibTransId="{9830D231-811B-4CE4-928D-00EB0705151B}"/>
    <dgm:cxn modelId="{D07305C8-1903-4D6E-B10A-2617A29E318C}" type="presOf" srcId="{EA77A104-2AEC-4414-A228-3FDB93EDD8B1}" destId="{24BF34F0-0880-493F-8B09-E097FFEB6D25}" srcOrd="0" destOrd="0" presId="urn:microsoft.com/office/officeart/2005/8/layout/vList2"/>
    <dgm:cxn modelId="{76198664-2890-4835-A953-41406FAD0BD9}" srcId="{316ACFE5-B8D4-421B-8BD5-0D0926AE68A2}" destId="{8823F141-1A35-4A31-B7F0-61212D3B419E}" srcOrd="2" destOrd="0" parTransId="{549D2B01-C909-4DB6-9120-621C54C0837F}" sibTransId="{BB672A5F-885F-42AF-8674-3739C5683DD0}"/>
    <dgm:cxn modelId="{815C720B-660E-4F30-A1CB-C28DFB252F61}" type="presOf" srcId="{21474CC6-AEB8-4F03-9237-5A3BEFE83637}" destId="{61684DD4-4B9C-4009-B504-05D803AEEACC}" srcOrd="0" destOrd="1" presId="urn:microsoft.com/office/officeart/2005/8/layout/vList2"/>
    <dgm:cxn modelId="{D8772F79-7AEA-4EE5-B1F3-D7241455FD03}" type="presOf" srcId="{B274A5A8-9137-4138-9348-F88388524418}" destId="{61684DD4-4B9C-4009-B504-05D803AEEACC}" srcOrd="0" destOrd="0" presId="urn:microsoft.com/office/officeart/2005/8/layout/vList2"/>
    <dgm:cxn modelId="{EDCA95F7-F991-4751-A309-7A050147ABA2}" type="presOf" srcId="{314DA9DD-E2EC-4527-9481-BDDE3DDCEC0E}" destId="{6F828135-42F0-4C71-A7EC-6E8A64388B41}" srcOrd="0" destOrd="0" presId="urn:microsoft.com/office/officeart/2005/8/layout/vList2"/>
    <dgm:cxn modelId="{62D5AFB1-5134-4654-A0DB-7253403F48D7}" type="presOf" srcId="{316ACFE5-B8D4-421B-8BD5-0D0926AE68A2}" destId="{61684DD4-4B9C-4009-B504-05D803AEEACC}" srcOrd="0" destOrd="5" presId="urn:microsoft.com/office/officeart/2005/8/layout/vList2"/>
    <dgm:cxn modelId="{13AFB58B-4B64-4BDF-A37C-913D69083E9C}" srcId="{A3792F76-E060-4964-B034-63D6B738FE93}" destId="{4A0D86B9-1E97-48CD-97EF-F30BBD2EAA28}" srcOrd="2" destOrd="0" parTransId="{990D817A-857D-4799-BC5F-62EDA2A13837}" sibTransId="{EFF925AA-3E5C-4DC2-9D7E-5498589D9AA2}"/>
    <dgm:cxn modelId="{C0D1B4E1-D6CB-460E-ABF0-F562F87FFDFE}" type="presOf" srcId="{8823F141-1A35-4A31-B7F0-61212D3B419E}" destId="{61684DD4-4B9C-4009-B504-05D803AEEACC}" srcOrd="0" destOrd="8" presId="urn:microsoft.com/office/officeart/2005/8/layout/vList2"/>
    <dgm:cxn modelId="{AAB09A81-9704-46C6-A575-DC5D54F9161C}" srcId="{B274A5A8-9137-4138-9348-F88388524418}" destId="{0842462B-BED4-47D1-88C0-E46A9E33762C}" srcOrd="1" destOrd="0" parTransId="{1937F2DB-6D3F-4ECB-B0BF-EA6809DDE227}" sibTransId="{B78998A8-7468-4DD9-B9DA-795CC29BF92E}"/>
    <dgm:cxn modelId="{2CCB48E2-A498-4B88-BB93-EA4AEB5740C2}" srcId="{316ACFE5-B8D4-421B-8BD5-0D0926AE68A2}" destId="{A993FE90-B3C7-4264-B67C-DA4D0D2A61C6}" srcOrd="1" destOrd="0" parTransId="{E95708D3-E087-4F5D-8111-E0F1BC75F3C4}" sibTransId="{37CD23A6-7CFB-49B8-956B-0FF5D2CB3E4B}"/>
    <dgm:cxn modelId="{AB58D3D9-754B-445F-8B0E-888E8C5E86E8}" type="presOf" srcId="{0842462B-BED4-47D1-88C0-E46A9E33762C}" destId="{61684DD4-4B9C-4009-B504-05D803AEEACC}" srcOrd="0" destOrd="2" presId="urn:microsoft.com/office/officeart/2005/8/layout/vList2"/>
    <dgm:cxn modelId="{B167A1EB-55E8-430A-87DD-8B02F0682340}" srcId="{C44CC057-FBCD-4250-BA73-751D27E17214}" destId="{B274A5A8-9137-4138-9348-F88388524418}" srcOrd="0" destOrd="0" parTransId="{5340F58C-A949-4E0C-9109-7C1C844A50BA}" sibTransId="{209376F4-73D1-4F20-BE47-C4A86A2B8E14}"/>
    <dgm:cxn modelId="{8FCDED8D-8D4E-46E3-B7B5-BA6AFA97C45B}" srcId="{A3792F76-E060-4964-B034-63D6B738FE93}" destId="{314DA9DD-E2EC-4527-9481-BDDE3DDCEC0E}" srcOrd="3" destOrd="0" parTransId="{20BA1F6F-87DD-4F51-BA33-118DF7F74FA5}" sibTransId="{8943E77E-DB48-48EC-BE08-6148DD2BC764}"/>
    <dgm:cxn modelId="{A447D313-9985-4DCE-9E16-1EE1DE05061A}" type="presOf" srcId="{25464C7A-8D27-409F-AA57-98C436253489}" destId="{61684DD4-4B9C-4009-B504-05D803AEEACC}" srcOrd="0" destOrd="6" presId="urn:microsoft.com/office/officeart/2005/8/layout/vList2"/>
    <dgm:cxn modelId="{93962F0E-222E-407E-92F0-281AAC0E2C10}" srcId="{A3792F76-E060-4964-B034-63D6B738FE93}" destId="{C44CC057-FBCD-4250-BA73-751D27E17214}" srcOrd="1" destOrd="0" parTransId="{A30192DA-029F-4C3D-80B3-E420F36B865D}" sibTransId="{CA7EC4FB-9203-47D5-8486-CDBEA00EF7F3}"/>
    <dgm:cxn modelId="{8189B745-CE5B-4FA7-96D1-82680943C5E1}" type="presOf" srcId="{C44CC057-FBCD-4250-BA73-751D27E17214}" destId="{BC978F3F-09C0-4B23-8FC3-AC632D449B61}" srcOrd="0" destOrd="0" presId="urn:microsoft.com/office/officeart/2005/8/layout/vList2"/>
    <dgm:cxn modelId="{5A9A8161-5665-4B6E-B110-C8470B1D37C5}" type="presOf" srcId="{A993FE90-B3C7-4264-B67C-DA4D0D2A61C6}" destId="{61684DD4-4B9C-4009-B504-05D803AEEACC}" srcOrd="0" destOrd="7" presId="urn:microsoft.com/office/officeart/2005/8/layout/vList2"/>
    <dgm:cxn modelId="{131A16D9-C1FB-4D71-AE91-F45976C94D6E}" srcId="{A3792F76-E060-4964-B034-63D6B738FE93}" destId="{EA77A104-2AEC-4414-A228-3FDB93EDD8B1}" srcOrd="0" destOrd="0" parTransId="{A4DC14A7-92E2-46D3-B646-1C1BBAFDD0C8}" sibTransId="{8FD5354C-2725-4D40-803D-4AF7D1E7F670}"/>
    <dgm:cxn modelId="{88BD867C-A9AF-48CF-8A3B-DD5350721E73}" srcId="{B274A5A8-9137-4138-9348-F88388524418}" destId="{21474CC6-AEB8-4F03-9237-5A3BEFE83637}" srcOrd="0" destOrd="0" parTransId="{A181E68B-D016-466D-9A8D-B009339EE3E1}" sibTransId="{4AF4E3B3-9FF6-4965-8D99-C2F68C96F179}"/>
    <dgm:cxn modelId="{A1620455-970A-4C01-BDAD-9265C354381C}" type="presOf" srcId="{4A0D86B9-1E97-48CD-97EF-F30BBD2EAA28}" destId="{41F41E77-5B4B-4EB8-95ED-999F9A093061}" srcOrd="0" destOrd="0" presId="urn:microsoft.com/office/officeart/2005/8/layout/vList2"/>
    <dgm:cxn modelId="{77C31D9E-50CC-4111-AD11-96D87F82446C}" type="presParOf" srcId="{3A44180F-0F49-48DB-BF6A-11D030167803}" destId="{24BF34F0-0880-493F-8B09-E097FFEB6D25}" srcOrd="0" destOrd="0" presId="urn:microsoft.com/office/officeart/2005/8/layout/vList2"/>
    <dgm:cxn modelId="{89C1C55F-5018-4C7A-8C37-1E3767E84145}" type="presParOf" srcId="{3A44180F-0F49-48DB-BF6A-11D030167803}" destId="{92121E4B-B5C1-44BE-9D1E-4E245D512780}" srcOrd="1" destOrd="0" presId="urn:microsoft.com/office/officeart/2005/8/layout/vList2"/>
    <dgm:cxn modelId="{F74EFDFC-FE92-4D78-8C48-5ADE5764E610}" type="presParOf" srcId="{3A44180F-0F49-48DB-BF6A-11D030167803}" destId="{BC978F3F-09C0-4B23-8FC3-AC632D449B61}" srcOrd="2" destOrd="0" presId="urn:microsoft.com/office/officeart/2005/8/layout/vList2"/>
    <dgm:cxn modelId="{0115CC97-EEC8-4256-B6D7-0F2BE2A758D3}" type="presParOf" srcId="{3A44180F-0F49-48DB-BF6A-11D030167803}" destId="{61684DD4-4B9C-4009-B504-05D803AEEACC}" srcOrd="3" destOrd="0" presId="urn:microsoft.com/office/officeart/2005/8/layout/vList2"/>
    <dgm:cxn modelId="{94767EC8-0CAA-42B6-8F81-96376DFA8820}" type="presParOf" srcId="{3A44180F-0F49-48DB-BF6A-11D030167803}" destId="{41F41E77-5B4B-4EB8-95ED-999F9A093061}" srcOrd="4" destOrd="0" presId="urn:microsoft.com/office/officeart/2005/8/layout/vList2"/>
    <dgm:cxn modelId="{9BA2F078-4615-4113-9A90-7772D41657D7}" type="presParOf" srcId="{3A44180F-0F49-48DB-BF6A-11D030167803}" destId="{868465B5-F7FF-4A5E-AE81-3699F61DE50E}" srcOrd="5" destOrd="0" presId="urn:microsoft.com/office/officeart/2005/8/layout/vList2"/>
    <dgm:cxn modelId="{9FA5F69E-E048-4B14-BF31-2FDF7BBD53F7}" type="presParOf" srcId="{3A44180F-0F49-48DB-BF6A-11D030167803}" destId="{6F828135-42F0-4C71-A7EC-6E8A64388B41}" srcOrd="6" destOrd="0" presId="urn:microsoft.com/office/officeart/2005/8/layout/vList2"/>
    <dgm:cxn modelId="{966B8899-7A46-4CC8-B7F2-E7794F7E737F}" type="presParOf" srcId="{3A44180F-0F49-48DB-BF6A-11D030167803}" destId="{8503018C-F2E0-4076-99CD-BEB5DF81FFDE}" srcOrd="7" destOrd="0" presId="urn:microsoft.com/office/officeart/2005/8/layout/vList2"/>
    <dgm:cxn modelId="{DC90D8BC-D91F-40FA-80FE-C4D3D14E312F}" type="presParOf" srcId="{3A44180F-0F49-48DB-BF6A-11D030167803}" destId="{5C104408-850C-4686-AA4F-AD7F56BAC8F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F9CB98-0D8E-45DD-B899-6FFA74784B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D76754C2-A513-4A5B-8F44-FE98D8781157}">
      <dgm:prSet/>
      <dgm:spPr/>
      <dgm:t>
        <a:bodyPr/>
        <a:lstStyle/>
        <a:p>
          <a:pPr rtl="0"/>
          <a:r>
            <a:rPr lang="en-US" b="1" smtClean="0"/>
            <a:t>Revenue Streams</a:t>
          </a:r>
          <a:endParaRPr lang="cs-CZ"/>
        </a:p>
      </dgm:t>
    </dgm:pt>
    <dgm:pt modelId="{AF3025DF-27DA-418F-B763-1F05C3B322EB}" type="parTrans" cxnId="{87870FFA-2A10-4483-8338-FC7700AA990B}">
      <dgm:prSet/>
      <dgm:spPr/>
      <dgm:t>
        <a:bodyPr/>
        <a:lstStyle/>
        <a:p>
          <a:endParaRPr lang="cs-CZ"/>
        </a:p>
      </dgm:t>
    </dgm:pt>
    <dgm:pt modelId="{C14598D2-11B3-42B9-ACAE-787C19F8F18E}" type="sibTrans" cxnId="{87870FFA-2A10-4483-8338-FC7700AA990B}">
      <dgm:prSet/>
      <dgm:spPr/>
      <dgm:t>
        <a:bodyPr/>
        <a:lstStyle/>
        <a:p>
          <a:endParaRPr lang="cs-CZ"/>
        </a:p>
      </dgm:t>
    </dgm:pt>
    <dgm:pt modelId="{DB70062C-B76A-4A32-AF57-A743A3BDE943}">
      <dgm:prSet/>
      <dgm:spPr/>
      <dgm:t>
        <a:bodyPr/>
        <a:lstStyle/>
        <a:p>
          <a:pPr rtl="0"/>
          <a:r>
            <a:rPr lang="en-US" smtClean="0"/>
            <a:t>If you intend to charge for your product you should charge from day one.</a:t>
          </a:r>
          <a:endParaRPr lang="cs-CZ"/>
        </a:p>
      </dgm:t>
    </dgm:pt>
    <dgm:pt modelId="{1098F5DB-9559-499E-AAE9-485192D3E93C}" type="parTrans" cxnId="{6311EE8A-3BC1-4A46-BC06-89A1EE004010}">
      <dgm:prSet/>
      <dgm:spPr/>
      <dgm:t>
        <a:bodyPr/>
        <a:lstStyle/>
        <a:p>
          <a:endParaRPr lang="cs-CZ"/>
        </a:p>
      </dgm:t>
    </dgm:pt>
    <dgm:pt modelId="{A97654AC-9136-41C1-8CC7-E09F8596A3BF}" type="sibTrans" cxnId="{6311EE8A-3BC1-4A46-BC06-89A1EE004010}">
      <dgm:prSet/>
      <dgm:spPr/>
      <dgm:t>
        <a:bodyPr/>
        <a:lstStyle/>
        <a:p>
          <a:endParaRPr lang="cs-CZ"/>
        </a:p>
      </dgm:t>
    </dgm:pt>
    <dgm:pt modelId="{BDCAE1BB-855A-4851-9FBE-39D5F75A1203}">
      <dgm:prSet/>
      <dgm:spPr/>
      <dgm:t>
        <a:bodyPr/>
        <a:lstStyle/>
        <a:p>
          <a:pPr rtl="0"/>
          <a:r>
            <a:rPr lang="en-US" smtClean="0"/>
            <a:t>Price is part of the product</a:t>
          </a:r>
          <a:endParaRPr lang="cs-CZ"/>
        </a:p>
      </dgm:t>
    </dgm:pt>
    <dgm:pt modelId="{54E1E398-6658-4F4C-AC74-16B174E57C00}" type="parTrans" cxnId="{068716B9-908C-4481-A1F9-8222119CF595}">
      <dgm:prSet/>
      <dgm:spPr/>
      <dgm:t>
        <a:bodyPr/>
        <a:lstStyle/>
        <a:p>
          <a:endParaRPr lang="cs-CZ"/>
        </a:p>
      </dgm:t>
    </dgm:pt>
    <dgm:pt modelId="{DB0B9475-F7E8-4377-90CB-9EC12E13E291}" type="sibTrans" cxnId="{068716B9-908C-4481-A1F9-8222119CF595}">
      <dgm:prSet/>
      <dgm:spPr/>
      <dgm:t>
        <a:bodyPr/>
        <a:lstStyle/>
        <a:p>
          <a:endParaRPr lang="cs-CZ"/>
        </a:p>
      </dgm:t>
    </dgm:pt>
    <dgm:pt modelId="{85169CC3-9408-48E8-93E6-F60941BFEE12}">
      <dgm:prSet/>
      <dgm:spPr/>
      <dgm:t>
        <a:bodyPr/>
        <a:lstStyle/>
        <a:p>
          <a:pPr rtl="0"/>
          <a:r>
            <a:rPr lang="en-US" smtClean="0"/>
            <a:t>Price defines your customers</a:t>
          </a:r>
          <a:endParaRPr lang="cs-CZ"/>
        </a:p>
      </dgm:t>
    </dgm:pt>
    <dgm:pt modelId="{2C9907CD-9D87-4FEA-BCCF-3CC6FAE3C49E}" type="parTrans" cxnId="{F388867A-56FF-43BB-919D-4119A8640835}">
      <dgm:prSet/>
      <dgm:spPr/>
      <dgm:t>
        <a:bodyPr/>
        <a:lstStyle/>
        <a:p>
          <a:endParaRPr lang="cs-CZ"/>
        </a:p>
      </dgm:t>
    </dgm:pt>
    <dgm:pt modelId="{82B9133D-7142-4D86-A854-C7DD99B8024C}" type="sibTrans" cxnId="{F388867A-56FF-43BB-919D-4119A8640835}">
      <dgm:prSet/>
      <dgm:spPr/>
      <dgm:t>
        <a:bodyPr/>
        <a:lstStyle/>
        <a:p>
          <a:endParaRPr lang="cs-CZ"/>
        </a:p>
      </dgm:t>
    </dgm:pt>
    <dgm:pt modelId="{53175A96-413B-44AC-B63D-FCA4DC0347E5}">
      <dgm:prSet/>
      <dgm:spPr/>
      <dgm:t>
        <a:bodyPr/>
        <a:lstStyle/>
        <a:p>
          <a:pPr rtl="0"/>
          <a:r>
            <a:rPr lang="en-US" smtClean="0"/>
            <a:t>Getting paid is the first form of validation</a:t>
          </a:r>
          <a:endParaRPr lang="cs-CZ"/>
        </a:p>
      </dgm:t>
    </dgm:pt>
    <dgm:pt modelId="{02EB6ACC-B624-4017-9EEA-5B1A8F55B980}" type="parTrans" cxnId="{308DA291-829F-4B58-929D-65DED1A7BDBC}">
      <dgm:prSet/>
      <dgm:spPr/>
      <dgm:t>
        <a:bodyPr/>
        <a:lstStyle/>
        <a:p>
          <a:endParaRPr lang="cs-CZ"/>
        </a:p>
      </dgm:t>
    </dgm:pt>
    <dgm:pt modelId="{52297CB7-8711-472B-A105-FAB5E2DDFDBE}" type="sibTrans" cxnId="{308DA291-829F-4B58-929D-65DED1A7BDBC}">
      <dgm:prSet/>
      <dgm:spPr/>
      <dgm:t>
        <a:bodyPr/>
        <a:lstStyle/>
        <a:p>
          <a:endParaRPr lang="cs-CZ"/>
        </a:p>
      </dgm:t>
    </dgm:pt>
    <dgm:pt modelId="{76058760-4280-4CE0-A961-10A16936FF5B}">
      <dgm:prSet/>
      <dgm:spPr/>
      <dgm:t>
        <a:bodyPr/>
        <a:lstStyle/>
        <a:p>
          <a:pPr rtl="0"/>
          <a:r>
            <a:rPr lang="en-US" b="1" smtClean="0"/>
            <a:t>Cost structure</a:t>
          </a:r>
          <a:endParaRPr lang="cs-CZ"/>
        </a:p>
      </dgm:t>
    </dgm:pt>
    <dgm:pt modelId="{1B472694-A5D1-445D-A7A9-9C911853A96B}" type="parTrans" cxnId="{A6F0253F-67F9-4872-82FC-B3F13C0F4391}">
      <dgm:prSet/>
      <dgm:spPr/>
      <dgm:t>
        <a:bodyPr/>
        <a:lstStyle/>
        <a:p>
          <a:endParaRPr lang="cs-CZ"/>
        </a:p>
      </dgm:t>
    </dgm:pt>
    <dgm:pt modelId="{CA32086A-5691-4210-922B-1307A5C28C5F}" type="sibTrans" cxnId="{A6F0253F-67F9-4872-82FC-B3F13C0F4391}">
      <dgm:prSet/>
      <dgm:spPr/>
      <dgm:t>
        <a:bodyPr/>
        <a:lstStyle/>
        <a:p>
          <a:endParaRPr lang="cs-CZ"/>
        </a:p>
      </dgm:t>
    </dgm:pt>
    <dgm:pt modelId="{2DD66955-DEA4-4EAA-AEBA-B2B911EDE02B}">
      <dgm:prSet/>
      <dgm:spPr/>
      <dgm:t>
        <a:bodyPr/>
        <a:lstStyle/>
        <a:p>
          <a:pPr rtl="0"/>
          <a:r>
            <a:rPr lang="en-US" smtClean="0"/>
            <a:t>It’s hard to calculate into the future. Instead, focus on the present </a:t>
          </a:r>
          <a:endParaRPr lang="cs-CZ"/>
        </a:p>
      </dgm:t>
    </dgm:pt>
    <dgm:pt modelId="{EB9E5E90-E15B-4C1F-99FE-66BE724C6628}" type="parTrans" cxnId="{BD7AC7E2-7DC7-4A4F-9017-B5DAD0CC6DE6}">
      <dgm:prSet/>
      <dgm:spPr/>
      <dgm:t>
        <a:bodyPr/>
        <a:lstStyle/>
        <a:p>
          <a:endParaRPr lang="cs-CZ"/>
        </a:p>
      </dgm:t>
    </dgm:pt>
    <dgm:pt modelId="{B3FF334A-2A1F-473F-8A5A-D9737DBA6262}" type="sibTrans" cxnId="{BD7AC7E2-7DC7-4A4F-9017-B5DAD0CC6DE6}">
      <dgm:prSet/>
      <dgm:spPr/>
      <dgm:t>
        <a:bodyPr/>
        <a:lstStyle/>
        <a:p>
          <a:endParaRPr lang="cs-CZ"/>
        </a:p>
      </dgm:t>
    </dgm:pt>
    <dgm:pt modelId="{16472437-47E4-46DC-8446-A10346C473E1}">
      <dgm:prSet/>
      <dgm:spPr/>
      <dgm:t>
        <a:bodyPr/>
        <a:lstStyle/>
        <a:p>
          <a:pPr rtl="0"/>
          <a:r>
            <a:rPr lang="en-US" smtClean="0"/>
            <a:t>What will it cost you to interview 30 – 50 customers?</a:t>
          </a:r>
          <a:endParaRPr lang="cs-CZ"/>
        </a:p>
      </dgm:t>
    </dgm:pt>
    <dgm:pt modelId="{B4E6F4C3-8483-42BD-9654-2FD46169FB84}" type="parTrans" cxnId="{ADEFE364-7AFD-49E7-B6C0-405E631A5180}">
      <dgm:prSet/>
      <dgm:spPr/>
      <dgm:t>
        <a:bodyPr/>
        <a:lstStyle/>
        <a:p>
          <a:endParaRPr lang="cs-CZ"/>
        </a:p>
      </dgm:t>
    </dgm:pt>
    <dgm:pt modelId="{1293B501-F977-456A-8654-B20E7E32F020}" type="sibTrans" cxnId="{ADEFE364-7AFD-49E7-B6C0-405E631A5180}">
      <dgm:prSet/>
      <dgm:spPr/>
      <dgm:t>
        <a:bodyPr/>
        <a:lstStyle/>
        <a:p>
          <a:endParaRPr lang="cs-CZ"/>
        </a:p>
      </dgm:t>
    </dgm:pt>
    <dgm:pt modelId="{22F38CAF-AE03-48DB-BAF0-72ECFE91A481}">
      <dgm:prSet/>
      <dgm:spPr/>
      <dgm:t>
        <a:bodyPr/>
        <a:lstStyle/>
        <a:p>
          <a:pPr rtl="0"/>
          <a:r>
            <a:rPr lang="en-US" smtClean="0"/>
            <a:t>What will it cost you to build and launch your MVP?</a:t>
          </a:r>
          <a:endParaRPr lang="cs-CZ"/>
        </a:p>
      </dgm:t>
    </dgm:pt>
    <dgm:pt modelId="{14A19EC5-105C-4A18-B971-6002417994ED}" type="parTrans" cxnId="{7BAEFF40-B36C-46BC-82B9-D4DA93C417CD}">
      <dgm:prSet/>
      <dgm:spPr/>
      <dgm:t>
        <a:bodyPr/>
        <a:lstStyle/>
        <a:p>
          <a:endParaRPr lang="cs-CZ"/>
        </a:p>
      </dgm:t>
    </dgm:pt>
    <dgm:pt modelId="{DA294DCE-A8B0-4068-8175-4C3CA55A7885}" type="sibTrans" cxnId="{7BAEFF40-B36C-46BC-82B9-D4DA93C417CD}">
      <dgm:prSet/>
      <dgm:spPr/>
      <dgm:t>
        <a:bodyPr/>
        <a:lstStyle/>
        <a:p>
          <a:endParaRPr lang="cs-CZ"/>
        </a:p>
      </dgm:t>
    </dgm:pt>
    <dgm:pt modelId="{0A171E20-9ACB-4F59-94E6-E92445A8F1D6}">
      <dgm:prSet/>
      <dgm:spPr/>
      <dgm:t>
        <a:bodyPr/>
        <a:lstStyle/>
        <a:p>
          <a:pPr rtl="0"/>
          <a:r>
            <a:rPr lang="en-US" smtClean="0"/>
            <a:t>What will your ongoing burn rate look like in terms of both fixed and variable costs?</a:t>
          </a:r>
          <a:endParaRPr lang="cs-CZ"/>
        </a:p>
      </dgm:t>
    </dgm:pt>
    <dgm:pt modelId="{CEEFD9AC-87F1-4624-94B7-185FE3BB8A7A}" type="parTrans" cxnId="{76ADB931-7393-46EB-8CCF-EE001995D3E7}">
      <dgm:prSet/>
      <dgm:spPr/>
      <dgm:t>
        <a:bodyPr/>
        <a:lstStyle/>
        <a:p>
          <a:endParaRPr lang="cs-CZ"/>
        </a:p>
      </dgm:t>
    </dgm:pt>
    <dgm:pt modelId="{4F05798C-6E3D-4C56-8643-D4AF9BF6DD08}" type="sibTrans" cxnId="{76ADB931-7393-46EB-8CCF-EE001995D3E7}">
      <dgm:prSet/>
      <dgm:spPr/>
      <dgm:t>
        <a:bodyPr/>
        <a:lstStyle/>
        <a:p>
          <a:endParaRPr lang="cs-CZ"/>
        </a:p>
      </dgm:t>
    </dgm:pt>
    <dgm:pt modelId="{FF0758D6-D514-4DE5-857F-A409490A915C}" type="pres">
      <dgm:prSet presAssocID="{F6F9CB98-0D8E-45DD-B899-6FFA74784B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61629AF-F290-4579-B945-5F5C425715EA}" type="pres">
      <dgm:prSet presAssocID="{D76754C2-A513-4A5B-8F44-FE98D878115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51D0DC-B6AE-4C38-8E67-0F57743BCE29}" type="pres">
      <dgm:prSet presAssocID="{C14598D2-11B3-42B9-ACAE-787C19F8F18E}" presName="spacer" presStyleCnt="0"/>
      <dgm:spPr/>
    </dgm:pt>
    <dgm:pt modelId="{19534F24-B0A2-4D0C-8CD1-E9B21449D06A}" type="pres">
      <dgm:prSet presAssocID="{DB70062C-B76A-4A32-AF57-A743A3BDE94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1AFE462-4C28-46AA-BD73-CB1612CC7A20}" type="pres">
      <dgm:prSet presAssocID="{DB70062C-B76A-4A32-AF57-A743A3BDE94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DB22827-23E3-4F62-9B93-60D88D9FA78D}" type="pres">
      <dgm:prSet presAssocID="{76058760-4280-4CE0-A961-10A16936FF5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BDBE200-56C0-4B0A-A836-F945B295A509}" type="pres">
      <dgm:prSet presAssocID="{CA32086A-5691-4210-922B-1307A5C28C5F}" presName="spacer" presStyleCnt="0"/>
      <dgm:spPr/>
    </dgm:pt>
    <dgm:pt modelId="{B79ADDA4-DC5D-4EA9-8987-6A7D0F6F322C}" type="pres">
      <dgm:prSet presAssocID="{2DD66955-DEA4-4EAA-AEBA-B2B911EDE02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8555767-1E78-47A7-8916-1156EFEB9D07}" type="pres">
      <dgm:prSet presAssocID="{2DD66955-DEA4-4EAA-AEBA-B2B911EDE02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08DA291-829F-4B58-929D-65DED1A7BDBC}" srcId="{DB70062C-B76A-4A32-AF57-A743A3BDE943}" destId="{53175A96-413B-44AC-B63D-FCA4DC0347E5}" srcOrd="2" destOrd="0" parTransId="{02EB6ACC-B624-4017-9EEA-5B1A8F55B980}" sibTransId="{52297CB7-8711-472B-A105-FAB5E2DDFDBE}"/>
    <dgm:cxn modelId="{F388867A-56FF-43BB-919D-4119A8640835}" srcId="{DB70062C-B76A-4A32-AF57-A743A3BDE943}" destId="{85169CC3-9408-48E8-93E6-F60941BFEE12}" srcOrd="1" destOrd="0" parTransId="{2C9907CD-9D87-4FEA-BCCF-3CC6FAE3C49E}" sibTransId="{82B9133D-7142-4D86-A854-C7DD99B8024C}"/>
    <dgm:cxn modelId="{BD7AC7E2-7DC7-4A4F-9017-B5DAD0CC6DE6}" srcId="{F6F9CB98-0D8E-45DD-B899-6FFA74784B14}" destId="{2DD66955-DEA4-4EAA-AEBA-B2B911EDE02B}" srcOrd="3" destOrd="0" parTransId="{EB9E5E90-E15B-4C1F-99FE-66BE724C6628}" sibTransId="{B3FF334A-2A1F-473F-8A5A-D9737DBA6262}"/>
    <dgm:cxn modelId="{A6F0253F-67F9-4872-82FC-B3F13C0F4391}" srcId="{F6F9CB98-0D8E-45DD-B899-6FFA74784B14}" destId="{76058760-4280-4CE0-A961-10A16936FF5B}" srcOrd="2" destOrd="0" parTransId="{1B472694-A5D1-445D-A7A9-9C911853A96B}" sibTransId="{CA32086A-5691-4210-922B-1307A5C28C5F}"/>
    <dgm:cxn modelId="{6311EE8A-3BC1-4A46-BC06-89A1EE004010}" srcId="{F6F9CB98-0D8E-45DD-B899-6FFA74784B14}" destId="{DB70062C-B76A-4A32-AF57-A743A3BDE943}" srcOrd="1" destOrd="0" parTransId="{1098F5DB-9559-499E-AAE9-485192D3E93C}" sibTransId="{A97654AC-9136-41C1-8CC7-E09F8596A3BF}"/>
    <dgm:cxn modelId="{BC16695E-A55A-4039-AFCA-A1D91AAE8F00}" type="presOf" srcId="{16472437-47E4-46DC-8446-A10346C473E1}" destId="{38555767-1E78-47A7-8916-1156EFEB9D07}" srcOrd="0" destOrd="0" presId="urn:microsoft.com/office/officeart/2005/8/layout/vList2"/>
    <dgm:cxn modelId="{4C6C6155-AA81-439E-AAD1-C0B8A46E5875}" type="presOf" srcId="{D76754C2-A513-4A5B-8F44-FE98D8781157}" destId="{B61629AF-F290-4579-B945-5F5C425715EA}" srcOrd="0" destOrd="0" presId="urn:microsoft.com/office/officeart/2005/8/layout/vList2"/>
    <dgm:cxn modelId="{BC2E00B4-9102-4349-AE19-08E504F430B7}" type="presOf" srcId="{22F38CAF-AE03-48DB-BAF0-72ECFE91A481}" destId="{38555767-1E78-47A7-8916-1156EFEB9D07}" srcOrd="0" destOrd="1" presId="urn:microsoft.com/office/officeart/2005/8/layout/vList2"/>
    <dgm:cxn modelId="{62F9C1C5-4556-41B1-AB91-AF5F2A31AF63}" type="presOf" srcId="{2DD66955-DEA4-4EAA-AEBA-B2B911EDE02B}" destId="{B79ADDA4-DC5D-4EA9-8987-6A7D0F6F322C}" srcOrd="0" destOrd="0" presId="urn:microsoft.com/office/officeart/2005/8/layout/vList2"/>
    <dgm:cxn modelId="{677D74EB-C7A0-4FCD-B8E4-CF2E279448B1}" type="presOf" srcId="{0A171E20-9ACB-4F59-94E6-E92445A8F1D6}" destId="{38555767-1E78-47A7-8916-1156EFEB9D07}" srcOrd="0" destOrd="2" presId="urn:microsoft.com/office/officeart/2005/8/layout/vList2"/>
    <dgm:cxn modelId="{87870FFA-2A10-4483-8338-FC7700AA990B}" srcId="{F6F9CB98-0D8E-45DD-B899-6FFA74784B14}" destId="{D76754C2-A513-4A5B-8F44-FE98D8781157}" srcOrd="0" destOrd="0" parTransId="{AF3025DF-27DA-418F-B763-1F05C3B322EB}" sibTransId="{C14598D2-11B3-42B9-ACAE-787C19F8F18E}"/>
    <dgm:cxn modelId="{E530C4FD-5D01-488B-ADFD-456740BE83D7}" type="presOf" srcId="{DB70062C-B76A-4A32-AF57-A743A3BDE943}" destId="{19534F24-B0A2-4D0C-8CD1-E9B21449D06A}" srcOrd="0" destOrd="0" presId="urn:microsoft.com/office/officeart/2005/8/layout/vList2"/>
    <dgm:cxn modelId="{76ADB931-7393-46EB-8CCF-EE001995D3E7}" srcId="{2DD66955-DEA4-4EAA-AEBA-B2B911EDE02B}" destId="{0A171E20-9ACB-4F59-94E6-E92445A8F1D6}" srcOrd="2" destOrd="0" parTransId="{CEEFD9AC-87F1-4624-94B7-185FE3BB8A7A}" sibTransId="{4F05798C-6E3D-4C56-8643-D4AF9BF6DD08}"/>
    <dgm:cxn modelId="{EC2716D7-A312-41E3-85A0-3B21A989E3B3}" type="presOf" srcId="{BDCAE1BB-855A-4851-9FBE-39D5F75A1203}" destId="{21AFE462-4C28-46AA-BD73-CB1612CC7A20}" srcOrd="0" destOrd="0" presId="urn:microsoft.com/office/officeart/2005/8/layout/vList2"/>
    <dgm:cxn modelId="{068716B9-908C-4481-A1F9-8222119CF595}" srcId="{DB70062C-B76A-4A32-AF57-A743A3BDE943}" destId="{BDCAE1BB-855A-4851-9FBE-39D5F75A1203}" srcOrd="0" destOrd="0" parTransId="{54E1E398-6658-4F4C-AC74-16B174E57C00}" sibTransId="{DB0B9475-F7E8-4377-90CB-9EC12E13E291}"/>
    <dgm:cxn modelId="{D879C6FD-FAB0-4A52-82C2-D61405B59C2F}" type="presOf" srcId="{85169CC3-9408-48E8-93E6-F60941BFEE12}" destId="{21AFE462-4C28-46AA-BD73-CB1612CC7A20}" srcOrd="0" destOrd="1" presId="urn:microsoft.com/office/officeart/2005/8/layout/vList2"/>
    <dgm:cxn modelId="{ADEFE364-7AFD-49E7-B6C0-405E631A5180}" srcId="{2DD66955-DEA4-4EAA-AEBA-B2B911EDE02B}" destId="{16472437-47E4-46DC-8446-A10346C473E1}" srcOrd="0" destOrd="0" parTransId="{B4E6F4C3-8483-42BD-9654-2FD46169FB84}" sibTransId="{1293B501-F977-456A-8654-B20E7E32F020}"/>
    <dgm:cxn modelId="{B02B5670-0812-4E87-90F4-AC1372D50152}" type="presOf" srcId="{76058760-4280-4CE0-A961-10A16936FF5B}" destId="{EDB22827-23E3-4F62-9B93-60D88D9FA78D}" srcOrd="0" destOrd="0" presId="urn:microsoft.com/office/officeart/2005/8/layout/vList2"/>
    <dgm:cxn modelId="{C3FCC780-D058-4693-B090-9B7BEF27BFDE}" type="presOf" srcId="{53175A96-413B-44AC-B63D-FCA4DC0347E5}" destId="{21AFE462-4C28-46AA-BD73-CB1612CC7A20}" srcOrd="0" destOrd="2" presId="urn:microsoft.com/office/officeart/2005/8/layout/vList2"/>
    <dgm:cxn modelId="{6A8378D8-47A8-4BA8-BD6B-B8A58BEBF037}" type="presOf" srcId="{F6F9CB98-0D8E-45DD-B899-6FFA74784B14}" destId="{FF0758D6-D514-4DE5-857F-A409490A915C}" srcOrd="0" destOrd="0" presId="urn:microsoft.com/office/officeart/2005/8/layout/vList2"/>
    <dgm:cxn modelId="{7BAEFF40-B36C-46BC-82B9-D4DA93C417CD}" srcId="{2DD66955-DEA4-4EAA-AEBA-B2B911EDE02B}" destId="{22F38CAF-AE03-48DB-BAF0-72ECFE91A481}" srcOrd="1" destOrd="0" parTransId="{14A19EC5-105C-4A18-B971-6002417994ED}" sibTransId="{DA294DCE-A8B0-4068-8175-4C3CA55A7885}"/>
    <dgm:cxn modelId="{016390C5-3806-46ED-A9D1-F62CB7D4F5B9}" type="presParOf" srcId="{FF0758D6-D514-4DE5-857F-A409490A915C}" destId="{B61629AF-F290-4579-B945-5F5C425715EA}" srcOrd="0" destOrd="0" presId="urn:microsoft.com/office/officeart/2005/8/layout/vList2"/>
    <dgm:cxn modelId="{14CFA169-7790-47F5-97B7-1896FEF07ABD}" type="presParOf" srcId="{FF0758D6-D514-4DE5-857F-A409490A915C}" destId="{8251D0DC-B6AE-4C38-8E67-0F57743BCE29}" srcOrd="1" destOrd="0" presId="urn:microsoft.com/office/officeart/2005/8/layout/vList2"/>
    <dgm:cxn modelId="{D5EDE523-431F-4F00-91FB-8E25C9F97BDA}" type="presParOf" srcId="{FF0758D6-D514-4DE5-857F-A409490A915C}" destId="{19534F24-B0A2-4D0C-8CD1-E9B21449D06A}" srcOrd="2" destOrd="0" presId="urn:microsoft.com/office/officeart/2005/8/layout/vList2"/>
    <dgm:cxn modelId="{1E6317C0-5D37-489C-8CD0-BB135ABE64C2}" type="presParOf" srcId="{FF0758D6-D514-4DE5-857F-A409490A915C}" destId="{21AFE462-4C28-46AA-BD73-CB1612CC7A20}" srcOrd="3" destOrd="0" presId="urn:microsoft.com/office/officeart/2005/8/layout/vList2"/>
    <dgm:cxn modelId="{48BE1FC1-3B7F-4596-A5CD-EE550983657B}" type="presParOf" srcId="{FF0758D6-D514-4DE5-857F-A409490A915C}" destId="{EDB22827-23E3-4F62-9B93-60D88D9FA78D}" srcOrd="4" destOrd="0" presId="urn:microsoft.com/office/officeart/2005/8/layout/vList2"/>
    <dgm:cxn modelId="{C7D52163-27EC-44B5-9000-5E86BFA41ED4}" type="presParOf" srcId="{FF0758D6-D514-4DE5-857F-A409490A915C}" destId="{2BDBE200-56C0-4B0A-A836-F945B295A509}" srcOrd="5" destOrd="0" presId="urn:microsoft.com/office/officeart/2005/8/layout/vList2"/>
    <dgm:cxn modelId="{E789642A-9D1C-46DC-A9C0-7E46482FE7C2}" type="presParOf" srcId="{FF0758D6-D514-4DE5-857F-A409490A915C}" destId="{B79ADDA4-DC5D-4EA9-8987-6A7D0F6F322C}" srcOrd="6" destOrd="0" presId="urn:microsoft.com/office/officeart/2005/8/layout/vList2"/>
    <dgm:cxn modelId="{13BD0AA6-777F-4BA1-99BD-F0AB760C6BCB}" type="presParOf" srcId="{FF0758D6-D514-4DE5-857F-A409490A915C}" destId="{38555767-1E78-47A7-8916-1156EFEB9D07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09CCC2-6FDA-4EAD-85CF-B1521439C698}" type="doc">
      <dgm:prSet loTypeId="urn:microsoft.com/office/officeart/2005/8/layout/pyramid3" loCatId="pyramid" qsTypeId="urn:microsoft.com/office/officeart/2005/8/quickstyle/simple1" qsCatId="simple" csTypeId="urn:microsoft.com/office/officeart/2005/8/colors/accent1_3" csCatId="accent1" phldr="1"/>
      <dgm:spPr/>
    </dgm:pt>
    <dgm:pt modelId="{23782320-85F1-4DA2-8020-3CB4F10FE398}">
      <dgm:prSet phldrT="[Text]"/>
      <dgm:spPr/>
      <dgm:t>
        <a:bodyPr/>
        <a:lstStyle/>
        <a:p>
          <a:r>
            <a:rPr lang="cs-CZ" smtClean="0"/>
            <a:t>Aqusition</a:t>
          </a:r>
          <a:endParaRPr lang="cs-CZ"/>
        </a:p>
      </dgm:t>
    </dgm:pt>
    <dgm:pt modelId="{415FD88B-1443-494C-A854-F88C18823BB2}" type="parTrans" cxnId="{6E02A33E-5FC3-40D2-9D47-1441C03930D9}">
      <dgm:prSet/>
      <dgm:spPr/>
      <dgm:t>
        <a:bodyPr/>
        <a:lstStyle/>
        <a:p>
          <a:endParaRPr lang="cs-CZ"/>
        </a:p>
      </dgm:t>
    </dgm:pt>
    <dgm:pt modelId="{E8A769AA-D724-47CE-9785-70C25181D203}" type="sibTrans" cxnId="{6E02A33E-5FC3-40D2-9D47-1441C03930D9}">
      <dgm:prSet/>
      <dgm:spPr/>
      <dgm:t>
        <a:bodyPr/>
        <a:lstStyle/>
        <a:p>
          <a:endParaRPr lang="cs-CZ"/>
        </a:p>
      </dgm:t>
    </dgm:pt>
    <dgm:pt modelId="{9AB48D2A-48B8-448B-99F1-20782CF4501E}">
      <dgm:prSet phldrT="[Text]"/>
      <dgm:spPr/>
      <dgm:t>
        <a:bodyPr/>
        <a:lstStyle/>
        <a:p>
          <a:r>
            <a:rPr lang="cs-CZ" smtClean="0"/>
            <a:t>Activation</a:t>
          </a:r>
          <a:endParaRPr lang="cs-CZ"/>
        </a:p>
      </dgm:t>
    </dgm:pt>
    <dgm:pt modelId="{EF3509E8-A404-49EF-944B-87F7587F881E}" type="parTrans" cxnId="{4B814A4B-FBC7-43B5-BA3F-78A1DE74E1DC}">
      <dgm:prSet/>
      <dgm:spPr/>
      <dgm:t>
        <a:bodyPr/>
        <a:lstStyle/>
        <a:p>
          <a:endParaRPr lang="cs-CZ"/>
        </a:p>
      </dgm:t>
    </dgm:pt>
    <dgm:pt modelId="{184E14E0-4B18-4EC6-ADC5-DEEF5078797A}" type="sibTrans" cxnId="{4B814A4B-FBC7-43B5-BA3F-78A1DE74E1DC}">
      <dgm:prSet/>
      <dgm:spPr/>
      <dgm:t>
        <a:bodyPr/>
        <a:lstStyle/>
        <a:p>
          <a:endParaRPr lang="cs-CZ"/>
        </a:p>
      </dgm:t>
    </dgm:pt>
    <dgm:pt modelId="{EE70FF9F-C454-4118-B386-29F23237BA87}">
      <dgm:prSet phldrT="[Text]"/>
      <dgm:spPr/>
      <dgm:t>
        <a:bodyPr/>
        <a:lstStyle/>
        <a:p>
          <a:r>
            <a:rPr lang="cs-CZ" smtClean="0"/>
            <a:t>Retention</a:t>
          </a:r>
          <a:endParaRPr lang="cs-CZ"/>
        </a:p>
      </dgm:t>
    </dgm:pt>
    <dgm:pt modelId="{C8EFB549-C77E-4E50-BF1A-27A380C75D8B}" type="parTrans" cxnId="{5FFA34AD-ADD7-4041-9E1C-0B82C3F0AA99}">
      <dgm:prSet/>
      <dgm:spPr/>
      <dgm:t>
        <a:bodyPr/>
        <a:lstStyle/>
        <a:p>
          <a:endParaRPr lang="cs-CZ"/>
        </a:p>
      </dgm:t>
    </dgm:pt>
    <dgm:pt modelId="{E274FE47-E35E-4F89-AA8B-A2D1C1CFCD0E}" type="sibTrans" cxnId="{5FFA34AD-ADD7-4041-9E1C-0B82C3F0AA99}">
      <dgm:prSet/>
      <dgm:spPr/>
      <dgm:t>
        <a:bodyPr/>
        <a:lstStyle/>
        <a:p>
          <a:endParaRPr lang="cs-CZ"/>
        </a:p>
      </dgm:t>
    </dgm:pt>
    <dgm:pt modelId="{BD1BD58D-663C-488B-8B4A-0E212ACF655B}">
      <dgm:prSet phldrT="[Text]"/>
      <dgm:spPr/>
      <dgm:t>
        <a:bodyPr/>
        <a:lstStyle/>
        <a:p>
          <a:r>
            <a:rPr lang="cs-CZ" smtClean="0"/>
            <a:t>Revenue</a:t>
          </a:r>
          <a:endParaRPr lang="cs-CZ"/>
        </a:p>
      </dgm:t>
    </dgm:pt>
    <dgm:pt modelId="{9FD4E2B6-73A1-4772-8545-80A9611BB9FE}" type="parTrans" cxnId="{AFFD636D-5270-472E-87E4-50319745DDAB}">
      <dgm:prSet/>
      <dgm:spPr/>
      <dgm:t>
        <a:bodyPr/>
        <a:lstStyle/>
        <a:p>
          <a:endParaRPr lang="cs-CZ"/>
        </a:p>
      </dgm:t>
    </dgm:pt>
    <dgm:pt modelId="{EDD25EF6-91DC-432A-8952-62468546BF4C}" type="sibTrans" cxnId="{AFFD636D-5270-472E-87E4-50319745DDAB}">
      <dgm:prSet/>
      <dgm:spPr/>
      <dgm:t>
        <a:bodyPr/>
        <a:lstStyle/>
        <a:p>
          <a:endParaRPr lang="cs-CZ"/>
        </a:p>
      </dgm:t>
    </dgm:pt>
    <dgm:pt modelId="{4FA9F4E9-5AA3-4733-BEE0-466380677B35}">
      <dgm:prSet phldrT="[Text]"/>
      <dgm:spPr/>
      <dgm:t>
        <a:bodyPr/>
        <a:lstStyle/>
        <a:p>
          <a:r>
            <a:rPr lang="cs-CZ" smtClean="0"/>
            <a:t>Referral</a:t>
          </a:r>
          <a:endParaRPr lang="cs-CZ"/>
        </a:p>
      </dgm:t>
    </dgm:pt>
    <dgm:pt modelId="{F293D3A8-64DD-4D27-B88B-936CDF42A005}" type="parTrans" cxnId="{5ADD69AD-8D28-4114-81C9-7E04C4F9B1BB}">
      <dgm:prSet/>
      <dgm:spPr/>
      <dgm:t>
        <a:bodyPr/>
        <a:lstStyle/>
        <a:p>
          <a:endParaRPr lang="cs-CZ"/>
        </a:p>
      </dgm:t>
    </dgm:pt>
    <dgm:pt modelId="{051871E1-9C40-451B-A18D-91C1E7D89112}" type="sibTrans" cxnId="{5ADD69AD-8D28-4114-81C9-7E04C4F9B1BB}">
      <dgm:prSet/>
      <dgm:spPr/>
      <dgm:t>
        <a:bodyPr/>
        <a:lstStyle/>
        <a:p>
          <a:endParaRPr lang="cs-CZ"/>
        </a:p>
      </dgm:t>
    </dgm:pt>
    <dgm:pt modelId="{C0310D48-8F93-4E58-A9DF-DBB3E37C9D29}" type="pres">
      <dgm:prSet presAssocID="{8109CCC2-6FDA-4EAD-85CF-B1521439C698}" presName="Name0" presStyleCnt="0">
        <dgm:presLayoutVars>
          <dgm:dir/>
          <dgm:animLvl val="lvl"/>
          <dgm:resizeHandles val="exact"/>
        </dgm:presLayoutVars>
      </dgm:prSet>
      <dgm:spPr/>
    </dgm:pt>
    <dgm:pt modelId="{EB9F7382-C48C-4F6D-B2A0-A54E8EA23642}" type="pres">
      <dgm:prSet presAssocID="{23782320-85F1-4DA2-8020-3CB4F10FE398}" presName="Name8" presStyleCnt="0"/>
      <dgm:spPr/>
    </dgm:pt>
    <dgm:pt modelId="{DA0FCFD2-1B19-4F43-BD61-4433777E6C74}" type="pres">
      <dgm:prSet presAssocID="{23782320-85F1-4DA2-8020-3CB4F10FE398}" presName="level" presStyleLbl="node1" presStyleIdx="0" presStyleCnt="5" custLinFactNeighborX="-26384" custLinFactNeighborY="-36958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1A13EB9-DADF-4EAE-BAC5-BDE60872F279}" type="pres">
      <dgm:prSet presAssocID="{23782320-85F1-4DA2-8020-3CB4F10FE39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941C797-55EB-4D90-85B5-A21B41D8A1E9}" type="pres">
      <dgm:prSet presAssocID="{9AB48D2A-48B8-448B-99F1-20782CF4501E}" presName="Name8" presStyleCnt="0"/>
      <dgm:spPr/>
    </dgm:pt>
    <dgm:pt modelId="{31C46086-E639-44D9-82EB-D406F195F0D2}" type="pres">
      <dgm:prSet presAssocID="{9AB48D2A-48B8-448B-99F1-20782CF4501E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98147C6-9696-44F7-B6AE-18FAD4FEFEC8}" type="pres">
      <dgm:prSet presAssocID="{9AB48D2A-48B8-448B-99F1-20782CF4501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8A0D8CD-2AE9-41E2-A6F9-45B7613175AE}" type="pres">
      <dgm:prSet presAssocID="{EE70FF9F-C454-4118-B386-29F23237BA87}" presName="Name8" presStyleCnt="0"/>
      <dgm:spPr/>
    </dgm:pt>
    <dgm:pt modelId="{DDB94051-C985-4BA5-8C3A-44896ACEF937}" type="pres">
      <dgm:prSet presAssocID="{EE70FF9F-C454-4118-B386-29F23237BA87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8581E28-556A-43C5-B5CE-F9DBD67E8D24}" type="pres">
      <dgm:prSet presAssocID="{EE70FF9F-C454-4118-B386-29F23237BA8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BB9DBAB-B24E-443C-88E9-30B5E281543B}" type="pres">
      <dgm:prSet presAssocID="{BD1BD58D-663C-488B-8B4A-0E212ACF655B}" presName="Name8" presStyleCnt="0"/>
      <dgm:spPr/>
    </dgm:pt>
    <dgm:pt modelId="{EB1558BD-CD86-47A1-842F-1E43833217C5}" type="pres">
      <dgm:prSet presAssocID="{BD1BD58D-663C-488B-8B4A-0E212ACF655B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07134F-A455-4D58-A185-CD0FA47B9229}" type="pres">
      <dgm:prSet presAssocID="{BD1BD58D-663C-488B-8B4A-0E212ACF655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FE051C9-FD5E-4936-BD52-664624DD6E5E}" type="pres">
      <dgm:prSet presAssocID="{4FA9F4E9-5AA3-4733-BEE0-466380677B35}" presName="Name8" presStyleCnt="0"/>
      <dgm:spPr/>
    </dgm:pt>
    <dgm:pt modelId="{866B0C53-67F7-4622-821D-5B1B618C05EF}" type="pres">
      <dgm:prSet presAssocID="{4FA9F4E9-5AA3-4733-BEE0-466380677B35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8BC728C-BA77-4EEF-992F-713DF718A7F3}" type="pres">
      <dgm:prSet presAssocID="{4FA9F4E9-5AA3-4733-BEE0-466380677B3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166D006-200D-42EA-9310-949F5DF43FB1}" type="presOf" srcId="{9AB48D2A-48B8-448B-99F1-20782CF4501E}" destId="{F98147C6-9696-44F7-B6AE-18FAD4FEFEC8}" srcOrd="1" destOrd="0" presId="urn:microsoft.com/office/officeart/2005/8/layout/pyramid3"/>
    <dgm:cxn modelId="{697D9602-C27F-4686-A261-B0D8D9027BD9}" type="presOf" srcId="{8109CCC2-6FDA-4EAD-85CF-B1521439C698}" destId="{C0310D48-8F93-4E58-A9DF-DBB3E37C9D29}" srcOrd="0" destOrd="0" presId="urn:microsoft.com/office/officeart/2005/8/layout/pyramid3"/>
    <dgm:cxn modelId="{5FFA34AD-ADD7-4041-9E1C-0B82C3F0AA99}" srcId="{8109CCC2-6FDA-4EAD-85CF-B1521439C698}" destId="{EE70FF9F-C454-4118-B386-29F23237BA87}" srcOrd="2" destOrd="0" parTransId="{C8EFB549-C77E-4E50-BF1A-27A380C75D8B}" sibTransId="{E274FE47-E35E-4F89-AA8B-A2D1C1CFCD0E}"/>
    <dgm:cxn modelId="{802C5C34-A03F-4B0B-A18F-982C3712FE47}" type="presOf" srcId="{BD1BD58D-663C-488B-8B4A-0E212ACF655B}" destId="{EB1558BD-CD86-47A1-842F-1E43833217C5}" srcOrd="0" destOrd="0" presId="urn:microsoft.com/office/officeart/2005/8/layout/pyramid3"/>
    <dgm:cxn modelId="{5C3CE0B6-AA60-4DE2-94E8-BF3A571D5A1C}" type="presOf" srcId="{4FA9F4E9-5AA3-4733-BEE0-466380677B35}" destId="{88BC728C-BA77-4EEF-992F-713DF718A7F3}" srcOrd="1" destOrd="0" presId="urn:microsoft.com/office/officeart/2005/8/layout/pyramid3"/>
    <dgm:cxn modelId="{E837C416-D019-4BBB-BC42-75E750368217}" type="presOf" srcId="{23782320-85F1-4DA2-8020-3CB4F10FE398}" destId="{41A13EB9-DADF-4EAE-BAC5-BDE60872F279}" srcOrd="1" destOrd="0" presId="urn:microsoft.com/office/officeart/2005/8/layout/pyramid3"/>
    <dgm:cxn modelId="{4B814A4B-FBC7-43B5-BA3F-78A1DE74E1DC}" srcId="{8109CCC2-6FDA-4EAD-85CF-B1521439C698}" destId="{9AB48D2A-48B8-448B-99F1-20782CF4501E}" srcOrd="1" destOrd="0" parTransId="{EF3509E8-A404-49EF-944B-87F7587F881E}" sibTransId="{184E14E0-4B18-4EC6-ADC5-DEEF5078797A}"/>
    <dgm:cxn modelId="{6E02A33E-5FC3-40D2-9D47-1441C03930D9}" srcId="{8109CCC2-6FDA-4EAD-85CF-B1521439C698}" destId="{23782320-85F1-4DA2-8020-3CB4F10FE398}" srcOrd="0" destOrd="0" parTransId="{415FD88B-1443-494C-A854-F88C18823BB2}" sibTransId="{E8A769AA-D724-47CE-9785-70C25181D203}"/>
    <dgm:cxn modelId="{BD1E114E-15B4-487D-B2A5-FD772B117BA0}" type="presOf" srcId="{BD1BD58D-663C-488B-8B4A-0E212ACF655B}" destId="{8207134F-A455-4D58-A185-CD0FA47B9229}" srcOrd="1" destOrd="0" presId="urn:microsoft.com/office/officeart/2005/8/layout/pyramid3"/>
    <dgm:cxn modelId="{048E20CA-B071-451E-BE4F-682C5D4669E5}" type="presOf" srcId="{EE70FF9F-C454-4118-B386-29F23237BA87}" destId="{DDB94051-C985-4BA5-8C3A-44896ACEF937}" srcOrd="0" destOrd="0" presId="urn:microsoft.com/office/officeart/2005/8/layout/pyramid3"/>
    <dgm:cxn modelId="{9B0ED9E5-F16F-430C-9845-EF252064E30A}" type="presOf" srcId="{23782320-85F1-4DA2-8020-3CB4F10FE398}" destId="{DA0FCFD2-1B19-4F43-BD61-4433777E6C74}" srcOrd="0" destOrd="0" presId="urn:microsoft.com/office/officeart/2005/8/layout/pyramid3"/>
    <dgm:cxn modelId="{F65222E9-5B99-4CEF-8CF3-5ACA8072DACB}" type="presOf" srcId="{EE70FF9F-C454-4118-B386-29F23237BA87}" destId="{48581E28-556A-43C5-B5CE-F9DBD67E8D24}" srcOrd="1" destOrd="0" presId="urn:microsoft.com/office/officeart/2005/8/layout/pyramid3"/>
    <dgm:cxn modelId="{BADAE9D3-DD30-4AFC-AD84-50020BB17EB3}" type="presOf" srcId="{4FA9F4E9-5AA3-4733-BEE0-466380677B35}" destId="{866B0C53-67F7-4622-821D-5B1B618C05EF}" srcOrd="0" destOrd="0" presId="urn:microsoft.com/office/officeart/2005/8/layout/pyramid3"/>
    <dgm:cxn modelId="{AFFD636D-5270-472E-87E4-50319745DDAB}" srcId="{8109CCC2-6FDA-4EAD-85CF-B1521439C698}" destId="{BD1BD58D-663C-488B-8B4A-0E212ACF655B}" srcOrd="3" destOrd="0" parTransId="{9FD4E2B6-73A1-4772-8545-80A9611BB9FE}" sibTransId="{EDD25EF6-91DC-432A-8952-62468546BF4C}"/>
    <dgm:cxn modelId="{9E27994D-D63E-466D-A36D-EC46AB18985D}" type="presOf" srcId="{9AB48D2A-48B8-448B-99F1-20782CF4501E}" destId="{31C46086-E639-44D9-82EB-D406F195F0D2}" srcOrd="0" destOrd="0" presId="urn:microsoft.com/office/officeart/2005/8/layout/pyramid3"/>
    <dgm:cxn modelId="{5ADD69AD-8D28-4114-81C9-7E04C4F9B1BB}" srcId="{8109CCC2-6FDA-4EAD-85CF-B1521439C698}" destId="{4FA9F4E9-5AA3-4733-BEE0-466380677B35}" srcOrd="4" destOrd="0" parTransId="{F293D3A8-64DD-4D27-B88B-936CDF42A005}" sibTransId="{051871E1-9C40-451B-A18D-91C1E7D89112}"/>
    <dgm:cxn modelId="{894752DF-1D56-422D-B932-0A95E730B94B}" type="presParOf" srcId="{C0310D48-8F93-4E58-A9DF-DBB3E37C9D29}" destId="{EB9F7382-C48C-4F6D-B2A0-A54E8EA23642}" srcOrd="0" destOrd="0" presId="urn:microsoft.com/office/officeart/2005/8/layout/pyramid3"/>
    <dgm:cxn modelId="{5B8FFD09-CB75-493D-A877-D159F26FE827}" type="presParOf" srcId="{EB9F7382-C48C-4F6D-B2A0-A54E8EA23642}" destId="{DA0FCFD2-1B19-4F43-BD61-4433777E6C74}" srcOrd="0" destOrd="0" presId="urn:microsoft.com/office/officeart/2005/8/layout/pyramid3"/>
    <dgm:cxn modelId="{C5B9FF50-6AE6-4018-9F2F-9E2DEDEC17CC}" type="presParOf" srcId="{EB9F7382-C48C-4F6D-B2A0-A54E8EA23642}" destId="{41A13EB9-DADF-4EAE-BAC5-BDE60872F279}" srcOrd="1" destOrd="0" presId="urn:microsoft.com/office/officeart/2005/8/layout/pyramid3"/>
    <dgm:cxn modelId="{4972C8F1-4C7D-4221-92EC-00EC9874F7A9}" type="presParOf" srcId="{C0310D48-8F93-4E58-A9DF-DBB3E37C9D29}" destId="{1941C797-55EB-4D90-85B5-A21B41D8A1E9}" srcOrd="1" destOrd="0" presId="urn:microsoft.com/office/officeart/2005/8/layout/pyramid3"/>
    <dgm:cxn modelId="{173EE732-DA25-45EF-8BD7-469F163B1A90}" type="presParOf" srcId="{1941C797-55EB-4D90-85B5-A21B41D8A1E9}" destId="{31C46086-E639-44D9-82EB-D406F195F0D2}" srcOrd="0" destOrd="0" presId="urn:microsoft.com/office/officeart/2005/8/layout/pyramid3"/>
    <dgm:cxn modelId="{D5DC681A-63D0-4F93-A9B2-ED718547C230}" type="presParOf" srcId="{1941C797-55EB-4D90-85B5-A21B41D8A1E9}" destId="{F98147C6-9696-44F7-B6AE-18FAD4FEFEC8}" srcOrd="1" destOrd="0" presId="urn:microsoft.com/office/officeart/2005/8/layout/pyramid3"/>
    <dgm:cxn modelId="{C296A91B-C9ED-44FA-AD95-A7AFBB214493}" type="presParOf" srcId="{C0310D48-8F93-4E58-A9DF-DBB3E37C9D29}" destId="{B8A0D8CD-2AE9-41E2-A6F9-45B7613175AE}" srcOrd="2" destOrd="0" presId="urn:microsoft.com/office/officeart/2005/8/layout/pyramid3"/>
    <dgm:cxn modelId="{B40790E8-530A-426A-A0FB-0391AD89D144}" type="presParOf" srcId="{B8A0D8CD-2AE9-41E2-A6F9-45B7613175AE}" destId="{DDB94051-C985-4BA5-8C3A-44896ACEF937}" srcOrd="0" destOrd="0" presId="urn:microsoft.com/office/officeart/2005/8/layout/pyramid3"/>
    <dgm:cxn modelId="{4E40CE75-F4E4-45FC-B098-470D87428601}" type="presParOf" srcId="{B8A0D8CD-2AE9-41E2-A6F9-45B7613175AE}" destId="{48581E28-556A-43C5-B5CE-F9DBD67E8D24}" srcOrd="1" destOrd="0" presId="urn:microsoft.com/office/officeart/2005/8/layout/pyramid3"/>
    <dgm:cxn modelId="{AFE66D7C-B776-4018-9553-2D661C906D34}" type="presParOf" srcId="{C0310D48-8F93-4E58-A9DF-DBB3E37C9D29}" destId="{ABB9DBAB-B24E-443C-88E9-30B5E281543B}" srcOrd="3" destOrd="0" presId="urn:microsoft.com/office/officeart/2005/8/layout/pyramid3"/>
    <dgm:cxn modelId="{0ACEFAB0-CEE8-4D3C-B2B6-BF99F0BB7B4F}" type="presParOf" srcId="{ABB9DBAB-B24E-443C-88E9-30B5E281543B}" destId="{EB1558BD-CD86-47A1-842F-1E43833217C5}" srcOrd="0" destOrd="0" presId="urn:microsoft.com/office/officeart/2005/8/layout/pyramid3"/>
    <dgm:cxn modelId="{2D5DFD9C-8F87-4428-9F54-1F4C1DCB9389}" type="presParOf" srcId="{ABB9DBAB-B24E-443C-88E9-30B5E281543B}" destId="{8207134F-A455-4D58-A185-CD0FA47B9229}" srcOrd="1" destOrd="0" presId="urn:microsoft.com/office/officeart/2005/8/layout/pyramid3"/>
    <dgm:cxn modelId="{0056C3E2-7865-4409-82F6-96093EF2CF53}" type="presParOf" srcId="{C0310D48-8F93-4E58-A9DF-DBB3E37C9D29}" destId="{BFE051C9-FD5E-4936-BD52-664624DD6E5E}" srcOrd="4" destOrd="0" presId="urn:microsoft.com/office/officeart/2005/8/layout/pyramid3"/>
    <dgm:cxn modelId="{71330ABD-2628-4D6C-B6B1-050F2D843D48}" type="presParOf" srcId="{BFE051C9-FD5E-4936-BD52-664624DD6E5E}" destId="{866B0C53-67F7-4622-821D-5B1B618C05EF}" srcOrd="0" destOrd="0" presId="urn:microsoft.com/office/officeart/2005/8/layout/pyramid3"/>
    <dgm:cxn modelId="{EDF45EAC-A59C-4D69-AD42-2B5EF9012AE8}" type="presParOf" srcId="{BFE051C9-FD5E-4936-BD52-664624DD6E5E}" destId="{88BC728C-BA77-4EEF-992F-713DF718A7F3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F8C72BE-7B84-427D-A496-E7FF87E9CF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57D76A8C-C863-453E-B123-4B593F847616}">
      <dgm:prSet/>
      <dgm:spPr/>
      <dgm:t>
        <a:bodyPr/>
        <a:lstStyle/>
        <a:p>
          <a:pPr rtl="0"/>
          <a:r>
            <a:rPr lang="en-US" smtClean="0"/>
            <a:t>A real unfair advantage is something that cannot be easily copied or bought</a:t>
          </a:r>
          <a:endParaRPr lang="cs-CZ"/>
        </a:p>
      </dgm:t>
    </dgm:pt>
    <dgm:pt modelId="{AAB6E433-EA41-4D78-85E3-B58DE3A7FDD1}" type="parTrans" cxnId="{560CC062-6BF0-4D56-9D0C-75A6F0F5B7CF}">
      <dgm:prSet/>
      <dgm:spPr/>
      <dgm:t>
        <a:bodyPr/>
        <a:lstStyle/>
        <a:p>
          <a:endParaRPr lang="cs-CZ"/>
        </a:p>
      </dgm:t>
    </dgm:pt>
    <dgm:pt modelId="{5EE1AC2A-9378-41E5-A850-2EC808439E5B}" type="sibTrans" cxnId="{560CC062-6BF0-4D56-9D0C-75A6F0F5B7CF}">
      <dgm:prSet/>
      <dgm:spPr/>
      <dgm:t>
        <a:bodyPr/>
        <a:lstStyle/>
        <a:p>
          <a:endParaRPr lang="cs-CZ"/>
        </a:p>
      </dgm:t>
    </dgm:pt>
    <dgm:pt modelId="{515F4511-4937-45E5-A3E4-63BFAC8233AC}">
      <dgm:prSet/>
      <dgm:spPr/>
      <dgm:t>
        <a:bodyPr/>
        <a:lstStyle/>
        <a:p>
          <a:pPr rtl="0"/>
          <a:r>
            <a:rPr lang="en-US" smtClean="0"/>
            <a:t>How can/will you make yourself different and make your difference matter</a:t>
          </a:r>
          <a:endParaRPr lang="cs-CZ"/>
        </a:p>
      </dgm:t>
    </dgm:pt>
    <dgm:pt modelId="{F23E1691-B324-46E0-BC77-6067CE6C0BA6}" type="parTrans" cxnId="{9B0F3331-2CC8-48F5-BA62-DBDFE12085F4}">
      <dgm:prSet/>
      <dgm:spPr/>
      <dgm:t>
        <a:bodyPr/>
        <a:lstStyle/>
        <a:p>
          <a:endParaRPr lang="cs-CZ"/>
        </a:p>
      </dgm:t>
    </dgm:pt>
    <dgm:pt modelId="{DDDEED0B-2A86-41EC-80C5-656AC9C79C85}" type="sibTrans" cxnId="{9B0F3331-2CC8-48F5-BA62-DBDFE12085F4}">
      <dgm:prSet/>
      <dgm:spPr/>
      <dgm:t>
        <a:bodyPr/>
        <a:lstStyle/>
        <a:p>
          <a:endParaRPr lang="cs-CZ"/>
        </a:p>
      </dgm:t>
    </dgm:pt>
    <dgm:pt modelId="{FA7FA731-A8E2-4F46-8389-7E8668EC48BC}">
      <dgm:prSet/>
      <dgm:spPr/>
      <dgm:t>
        <a:bodyPr/>
        <a:lstStyle/>
        <a:p>
          <a:pPr rtl="0"/>
          <a:r>
            <a:rPr lang="en-US" smtClean="0"/>
            <a:t>Some examples</a:t>
          </a:r>
          <a:endParaRPr lang="cs-CZ"/>
        </a:p>
      </dgm:t>
    </dgm:pt>
    <dgm:pt modelId="{16E18D01-C71C-4CB6-AC86-A748B76A0586}" type="parTrans" cxnId="{0F0A6E48-7943-47D3-8B71-2D663B4C6DF1}">
      <dgm:prSet/>
      <dgm:spPr/>
      <dgm:t>
        <a:bodyPr/>
        <a:lstStyle/>
        <a:p>
          <a:endParaRPr lang="cs-CZ"/>
        </a:p>
      </dgm:t>
    </dgm:pt>
    <dgm:pt modelId="{6911F9B2-B54F-4324-AA5E-53C28F655AEF}" type="sibTrans" cxnId="{0F0A6E48-7943-47D3-8B71-2D663B4C6DF1}">
      <dgm:prSet/>
      <dgm:spPr/>
      <dgm:t>
        <a:bodyPr/>
        <a:lstStyle/>
        <a:p>
          <a:endParaRPr lang="cs-CZ"/>
        </a:p>
      </dgm:t>
    </dgm:pt>
    <dgm:pt modelId="{41E05D9D-01FE-4ED7-9EE1-CA1762E90CF1}">
      <dgm:prSet/>
      <dgm:spPr/>
      <dgm:t>
        <a:bodyPr/>
        <a:lstStyle/>
        <a:p>
          <a:pPr rtl="0"/>
          <a:r>
            <a:rPr lang="en-US" smtClean="0"/>
            <a:t>Insider information</a:t>
          </a:r>
          <a:endParaRPr lang="cs-CZ"/>
        </a:p>
      </dgm:t>
    </dgm:pt>
    <dgm:pt modelId="{36F79A6B-1E37-4758-BB0A-9D7D2C15BFDF}" type="parTrans" cxnId="{0AF96C75-2442-4B39-B3D8-1723EB428D90}">
      <dgm:prSet/>
      <dgm:spPr/>
      <dgm:t>
        <a:bodyPr/>
        <a:lstStyle/>
        <a:p>
          <a:endParaRPr lang="cs-CZ"/>
        </a:p>
      </dgm:t>
    </dgm:pt>
    <dgm:pt modelId="{42B2D806-5BC8-4B2E-B984-DBDB8131F067}" type="sibTrans" cxnId="{0AF96C75-2442-4B39-B3D8-1723EB428D90}">
      <dgm:prSet/>
      <dgm:spPr/>
      <dgm:t>
        <a:bodyPr/>
        <a:lstStyle/>
        <a:p>
          <a:endParaRPr lang="cs-CZ"/>
        </a:p>
      </dgm:t>
    </dgm:pt>
    <dgm:pt modelId="{7805235A-BDAC-4B41-B9D7-44F14ADC5068}">
      <dgm:prSet/>
      <dgm:spPr/>
      <dgm:t>
        <a:bodyPr/>
        <a:lstStyle/>
        <a:p>
          <a:pPr rtl="0"/>
          <a:r>
            <a:rPr lang="en-US" smtClean="0"/>
            <a:t>The right “expert” endorsements</a:t>
          </a:r>
          <a:endParaRPr lang="cs-CZ"/>
        </a:p>
      </dgm:t>
    </dgm:pt>
    <dgm:pt modelId="{92AEB46F-B985-41F2-90A2-C1F5757CC3A4}" type="parTrans" cxnId="{C22770F3-B3D1-41E1-8984-BED21C776298}">
      <dgm:prSet/>
      <dgm:spPr/>
      <dgm:t>
        <a:bodyPr/>
        <a:lstStyle/>
        <a:p>
          <a:endParaRPr lang="cs-CZ"/>
        </a:p>
      </dgm:t>
    </dgm:pt>
    <dgm:pt modelId="{63C37F7F-5DE4-4E1C-98C2-DF75793B3AF3}" type="sibTrans" cxnId="{C22770F3-B3D1-41E1-8984-BED21C776298}">
      <dgm:prSet/>
      <dgm:spPr/>
      <dgm:t>
        <a:bodyPr/>
        <a:lstStyle/>
        <a:p>
          <a:endParaRPr lang="cs-CZ"/>
        </a:p>
      </dgm:t>
    </dgm:pt>
    <dgm:pt modelId="{32550E2D-08DF-4CDC-8EA6-71FF4CFF580F}">
      <dgm:prSet/>
      <dgm:spPr/>
      <dgm:t>
        <a:bodyPr/>
        <a:lstStyle/>
        <a:p>
          <a:pPr rtl="0"/>
          <a:r>
            <a:rPr lang="en-US" smtClean="0"/>
            <a:t>A dream team</a:t>
          </a:r>
          <a:endParaRPr lang="cs-CZ"/>
        </a:p>
      </dgm:t>
    </dgm:pt>
    <dgm:pt modelId="{657C84D3-7FE5-488A-8D6E-81C0F1ACB2A3}" type="parTrans" cxnId="{1E769772-AFB0-49C1-949B-99598C44153F}">
      <dgm:prSet/>
      <dgm:spPr/>
      <dgm:t>
        <a:bodyPr/>
        <a:lstStyle/>
        <a:p>
          <a:endParaRPr lang="cs-CZ"/>
        </a:p>
      </dgm:t>
    </dgm:pt>
    <dgm:pt modelId="{E0C81883-7DF7-48F7-865E-B410B0FCF797}" type="sibTrans" cxnId="{1E769772-AFB0-49C1-949B-99598C44153F}">
      <dgm:prSet/>
      <dgm:spPr/>
      <dgm:t>
        <a:bodyPr/>
        <a:lstStyle/>
        <a:p>
          <a:endParaRPr lang="cs-CZ"/>
        </a:p>
      </dgm:t>
    </dgm:pt>
    <dgm:pt modelId="{775A6456-2298-4257-9887-141E8388D027}">
      <dgm:prSet/>
      <dgm:spPr/>
      <dgm:t>
        <a:bodyPr/>
        <a:lstStyle/>
        <a:p>
          <a:pPr rtl="0"/>
          <a:r>
            <a:rPr lang="en-US" smtClean="0"/>
            <a:t>Personal authority</a:t>
          </a:r>
          <a:endParaRPr lang="cs-CZ"/>
        </a:p>
      </dgm:t>
    </dgm:pt>
    <dgm:pt modelId="{F0486972-446C-4231-B3BA-C69F0A9D3825}" type="parTrans" cxnId="{BB1C40DD-E659-42F4-91D6-66243D8B1D96}">
      <dgm:prSet/>
      <dgm:spPr/>
      <dgm:t>
        <a:bodyPr/>
        <a:lstStyle/>
        <a:p>
          <a:endParaRPr lang="cs-CZ"/>
        </a:p>
      </dgm:t>
    </dgm:pt>
    <dgm:pt modelId="{F49DF8CB-1FD7-4089-89BF-FABBF0E1BB92}" type="sibTrans" cxnId="{BB1C40DD-E659-42F4-91D6-66243D8B1D96}">
      <dgm:prSet/>
      <dgm:spPr/>
      <dgm:t>
        <a:bodyPr/>
        <a:lstStyle/>
        <a:p>
          <a:endParaRPr lang="cs-CZ"/>
        </a:p>
      </dgm:t>
    </dgm:pt>
    <dgm:pt modelId="{937AC2E3-2C14-41FB-913A-EAD20897C06F}">
      <dgm:prSet/>
      <dgm:spPr/>
      <dgm:t>
        <a:bodyPr/>
        <a:lstStyle/>
        <a:p>
          <a:pPr rtl="0"/>
          <a:r>
            <a:rPr lang="en-US" smtClean="0"/>
            <a:t>Large network effects</a:t>
          </a:r>
          <a:endParaRPr lang="cs-CZ"/>
        </a:p>
      </dgm:t>
    </dgm:pt>
    <dgm:pt modelId="{A51CBAF9-5725-4A0D-9AD5-FE63BA6ADDCA}" type="parTrans" cxnId="{1DE8D501-D272-4160-BF4E-E995D15CBB3D}">
      <dgm:prSet/>
      <dgm:spPr/>
      <dgm:t>
        <a:bodyPr/>
        <a:lstStyle/>
        <a:p>
          <a:endParaRPr lang="cs-CZ"/>
        </a:p>
      </dgm:t>
    </dgm:pt>
    <dgm:pt modelId="{AC5BAFBA-B2AC-44CA-A3E4-000955F541E4}" type="sibTrans" cxnId="{1DE8D501-D272-4160-BF4E-E995D15CBB3D}">
      <dgm:prSet/>
      <dgm:spPr/>
      <dgm:t>
        <a:bodyPr/>
        <a:lstStyle/>
        <a:p>
          <a:endParaRPr lang="cs-CZ"/>
        </a:p>
      </dgm:t>
    </dgm:pt>
    <dgm:pt modelId="{81098AE3-DDE1-4ACB-9CB6-594A7F610C8E}">
      <dgm:prSet/>
      <dgm:spPr/>
      <dgm:t>
        <a:bodyPr/>
        <a:lstStyle/>
        <a:p>
          <a:pPr rtl="0"/>
          <a:r>
            <a:rPr lang="en-US" smtClean="0"/>
            <a:t>Community</a:t>
          </a:r>
          <a:endParaRPr lang="cs-CZ"/>
        </a:p>
      </dgm:t>
    </dgm:pt>
    <dgm:pt modelId="{E8803683-0DB1-4645-96D3-952DA9DD5A13}" type="parTrans" cxnId="{928CB76C-D281-45A3-8F54-A0D20076673C}">
      <dgm:prSet/>
      <dgm:spPr/>
      <dgm:t>
        <a:bodyPr/>
        <a:lstStyle/>
        <a:p>
          <a:endParaRPr lang="cs-CZ"/>
        </a:p>
      </dgm:t>
    </dgm:pt>
    <dgm:pt modelId="{AD752D6A-AA7A-4491-B757-F27458CE1B5C}" type="sibTrans" cxnId="{928CB76C-D281-45A3-8F54-A0D20076673C}">
      <dgm:prSet/>
      <dgm:spPr/>
      <dgm:t>
        <a:bodyPr/>
        <a:lstStyle/>
        <a:p>
          <a:endParaRPr lang="cs-CZ"/>
        </a:p>
      </dgm:t>
    </dgm:pt>
    <dgm:pt modelId="{4A8921BA-14EE-4EBF-B163-AC08B6705030}">
      <dgm:prSet/>
      <dgm:spPr/>
      <dgm:t>
        <a:bodyPr/>
        <a:lstStyle/>
        <a:p>
          <a:pPr rtl="0"/>
          <a:r>
            <a:rPr lang="en-US" smtClean="0"/>
            <a:t>Existing customers</a:t>
          </a:r>
          <a:endParaRPr lang="cs-CZ"/>
        </a:p>
      </dgm:t>
    </dgm:pt>
    <dgm:pt modelId="{F2E35FC2-CA1A-417A-8222-4A3032F700BF}" type="parTrans" cxnId="{98FC7426-CDA5-4528-828B-09A36AD7A768}">
      <dgm:prSet/>
      <dgm:spPr/>
      <dgm:t>
        <a:bodyPr/>
        <a:lstStyle/>
        <a:p>
          <a:endParaRPr lang="cs-CZ"/>
        </a:p>
      </dgm:t>
    </dgm:pt>
    <dgm:pt modelId="{4639B51E-80C2-4A44-AB54-1F648EFB8871}" type="sibTrans" cxnId="{98FC7426-CDA5-4528-828B-09A36AD7A768}">
      <dgm:prSet/>
      <dgm:spPr/>
      <dgm:t>
        <a:bodyPr/>
        <a:lstStyle/>
        <a:p>
          <a:endParaRPr lang="cs-CZ"/>
        </a:p>
      </dgm:t>
    </dgm:pt>
    <dgm:pt modelId="{C2EAB162-C7A5-42C0-969A-4B950FD234AA}">
      <dgm:prSet/>
      <dgm:spPr/>
      <dgm:t>
        <a:bodyPr/>
        <a:lstStyle/>
        <a:p>
          <a:pPr rtl="0"/>
          <a:r>
            <a:rPr lang="en-US" smtClean="0"/>
            <a:t>SEO ranking</a:t>
          </a:r>
          <a:endParaRPr lang="cs-CZ"/>
        </a:p>
      </dgm:t>
    </dgm:pt>
    <dgm:pt modelId="{AFC46DAF-0F72-4576-B814-3BB864789D65}" type="parTrans" cxnId="{0EE4EBA3-A2F7-4E9B-9603-C73AC33929D0}">
      <dgm:prSet/>
      <dgm:spPr/>
      <dgm:t>
        <a:bodyPr/>
        <a:lstStyle/>
        <a:p>
          <a:endParaRPr lang="cs-CZ"/>
        </a:p>
      </dgm:t>
    </dgm:pt>
    <dgm:pt modelId="{5B5D4DC7-83C0-477B-A092-7F41FC76CA02}" type="sibTrans" cxnId="{0EE4EBA3-A2F7-4E9B-9603-C73AC33929D0}">
      <dgm:prSet/>
      <dgm:spPr/>
      <dgm:t>
        <a:bodyPr/>
        <a:lstStyle/>
        <a:p>
          <a:endParaRPr lang="cs-CZ"/>
        </a:p>
      </dgm:t>
    </dgm:pt>
    <dgm:pt modelId="{4B4B784B-D058-44FC-9667-834E0E60CB6B}" type="pres">
      <dgm:prSet presAssocID="{6F8C72BE-7B84-427D-A496-E7FF87E9CF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64D7A2B-2F97-487E-8465-7B5A60FB4E43}" type="pres">
      <dgm:prSet presAssocID="{57D76A8C-C863-453E-B123-4B593F84761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C9B4CDC-CDD8-498B-B5F8-425B9BBB250E}" type="pres">
      <dgm:prSet presAssocID="{5EE1AC2A-9378-41E5-A850-2EC808439E5B}" presName="spacer" presStyleCnt="0"/>
      <dgm:spPr/>
    </dgm:pt>
    <dgm:pt modelId="{0B6C182D-21D0-4BB6-9BF5-4D47C4048E5F}" type="pres">
      <dgm:prSet presAssocID="{515F4511-4937-45E5-A3E4-63BFAC8233A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03F40B7-A55F-4C59-9D41-098A1EE51644}" type="pres">
      <dgm:prSet presAssocID="{DDDEED0B-2A86-41EC-80C5-656AC9C79C85}" presName="spacer" presStyleCnt="0"/>
      <dgm:spPr/>
    </dgm:pt>
    <dgm:pt modelId="{C3865418-452A-488B-9065-098C5148A874}" type="pres">
      <dgm:prSet presAssocID="{FA7FA731-A8E2-4F46-8389-7E8668EC48B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8536050-AF47-468E-881C-E001B624E1CD}" type="pres">
      <dgm:prSet presAssocID="{FA7FA731-A8E2-4F46-8389-7E8668EC48B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AF96C75-2442-4B39-B3D8-1723EB428D90}" srcId="{FA7FA731-A8E2-4F46-8389-7E8668EC48BC}" destId="{41E05D9D-01FE-4ED7-9EE1-CA1762E90CF1}" srcOrd="0" destOrd="0" parTransId="{36F79A6B-1E37-4758-BB0A-9D7D2C15BFDF}" sibTransId="{42B2D806-5BC8-4B2E-B984-DBDB8131F067}"/>
    <dgm:cxn modelId="{1E769772-AFB0-49C1-949B-99598C44153F}" srcId="{FA7FA731-A8E2-4F46-8389-7E8668EC48BC}" destId="{32550E2D-08DF-4CDC-8EA6-71FF4CFF580F}" srcOrd="2" destOrd="0" parTransId="{657C84D3-7FE5-488A-8D6E-81C0F1ACB2A3}" sibTransId="{E0C81883-7DF7-48F7-865E-B410B0FCF797}"/>
    <dgm:cxn modelId="{10A52FFC-0C31-4966-B9A3-9FF26014A57D}" type="presOf" srcId="{4A8921BA-14EE-4EBF-B163-AC08B6705030}" destId="{F8536050-AF47-468E-881C-E001B624E1CD}" srcOrd="0" destOrd="6" presId="urn:microsoft.com/office/officeart/2005/8/layout/vList2"/>
    <dgm:cxn modelId="{4F33FF54-E21A-48BB-B778-35C9524CCB77}" type="presOf" srcId="{515F4511-4937-45E5-A3E4-63BFAC8233AC}" destId="{0B6C182D-21D0-4BB6-9BF5-4D47C4048E5F}" srcOrd="0" destOrd="0" presId="urn:microsoft.com/office/officeart/2005/8/layout/vList2"/>
    <dgm:cxn modelId="{991CD326-20D7-426D-878F-BDE56497D10A}" type="presOf" srcId="{32550E2D-08DF-4CDC-8EA6-71FF4CFF580F}" destId="{F8536050-AF47-468E-881C-E001B624E1CD}" srcOrd="0" destOrd="2" presId="urn:microsoft.com/office/officeart/2005/8/layout/vList2"/>
    <dgm:cxn modelId="{FD1EF5A7-F6DA-4918-9411-6EC70550E6C1}" type="presOf" srcId="{937AC2E3-2C14-41FB-913A-EAD20897C06F}" destId="{F8536050-AF47-468E-881C-E001B624E1CD}" srcOrd="0" destOrd="4" presId="urn:microsoft.com/office/officeart/2005/8/layout/vList2"/>
    <dgm:cxn modelId="{32976838-68F3-4A75-8902-F68F741E57BD}" type="presOf" srcId="{6F8C72BE-7B84-427D-A496-E7FF87E9CF36}" destId="{4B4B784B-D058-44FC-9667-834E0E60CB6B}" srcOrd="0" destOrd="0" presId="urn:microsoft.com/office/officeart/2005/8/layout/vList2"/>
    <dgm:cxn modelId="{1DE8D501-D272-4160-BF4E-E995D15CBB3D}" srcId="{FA7FA731-A8E2-4F46-8389-7E8668EC48BC}" destId="{937AC2E3-2C14-41FB-913A-EAD20897C06F}" srcOrd="4" destOrd="0" parTransId="{A51CBAF9-5725-4A0D-9AD5-FE63BA6ADDCA}" sibTransId="{AC5BAFBA-B2AC-44CA-A3E4-000955F541E4}"/>
    <dgm:cxn modelId="{9B0F3331-2CC8-48F5-BA62-DBDFE12085F4}" srcId="{6F8C72BE-7B84-427D-A496-E7FF87E9CF36}" destId="{515F4511-4937-45E5-A3E4-63BFAC8233AC}" srcOrd="1" destOrd="0" parTransId="{F23E1691-B324-46E0-BC77-6067CE6C0BA6}" sibTransId="{DDDEED0B-2A86-41EC-80C5-656AC9C79C85}"/>
    <dgm:cxn modelId="{0EE4EBA3-A2F7-4E9B-9603-C73AC33929D0}" srcId="{FA7FA731-A8E2-4F46-8389-7E8668EC48BC}" destId="{C2EAB162-C7A5-42C0-969A-4B950FD234AA}" srcOrd="7" destOrd="0" parTransId="{AFC46DAF-0F72-4576-B814-3BB864789D65}" sibTransId="{5B5D4DC7-83C0-477B-A092-7F41FC76CA02}"/>
    <dgm:cxn modelId="{560CC062-6BF0-4D56-9D0C-75A6F0F5B7CF}" srcId="{6F8C72BE-7B84-427D-A496-E7FF87E9CF36}" destId="{57D76A8C-C863-453E-B123-4B593F847616}" srcOrd="0" destOrd="0" parTransId="{AAB6E433-EA41-4D78-85E3-B58DE3A7FDD1}" sibTransId="{5EE1AC2A-9378-41E5-A850-2EC808439E5B}"/>
    <dgm:cxn modelId="{6CADB680-E282-4B94-A24B-0E4234946380}" type="presOf" srcId="{7805235A-BDAC-4B41-B9D7-44F14ADC5068}" destId="{F8536050-AF47-468E-881C-E001B624E1CD}" srcOrd="0" destOrd="1" presId="urn:microsoft.com/office/officeart/2005/8/layout/vList2"/>
    <dgm:cxn modelId="{A08AAF9C-1E54-4A5E-97E3-7D7A6A97DD9F}" type="presOf" srcId="{C2EAB162-C7A5-42C0-969A-4B950FD234AA}" destId="{F8536050-AF47-468E-881C-E001B624E1CD}" srcOrd="0" destOrd="7" presId="urn:microsoft.com/office/officeart/2005/8/layout/vList2"/>
    <dgm:cxn modelId="{4EEF4584-0083-4139-8FB6-6373A8C0F4CE}" type="presOf" srcId="{81098AE3-DDE1-4ACB-9CB6-594A7F610C8E}" destId="{F8536050-AF47-468E-881C-E001B624E1CD}" srcOrd="0" destOrd="5" presId="urn:microsoft.com/office/officeart/2005/8/layout/vList2"/>
    <dgm:cxn modelId="{98FC7426-CDA5-4528-828B-09A36AD7A768}" srcId="{FA7FA731-A8E2-4F46-8389-7E8668EC48BC}" destId="{4A8921BA-14EE-4EBF-B163-AC08B6705030}" srcOrd="6" destOrd="0" parTransId="{F2E35FC2-CA1A-417A-8222-4A3032F700BF}" sibTransId="{4639B51E-80C2-4A44-AB54-1F648EFB8871}"/>
    <dgm:cxn modelId="{F597C4BA-6C1F-4E7C-9DF6-20761804E9EB}" type="presOf" srcId="{57D76A8C-C863-453E-B123-4B593F847616}" destId="{464D7A2B-2F97-487E-8465-7B5A60FB4E43}" srcOrd="0" destOrd="0" presId="urn:microsoft.com/office/officeart/2005/8/layout/vList2"/>
    <dgm:cxn modelId="{0F0A6E48-7943-47D3-8B71-2D663B4C6DF1}" srcId="{6F8C72BE-7B84-427D-A496-E7FF87E9CF36}" destId="{FA7FA731-A8E2-4F46-8389-7E8668EC48BC}" srcOrd="2" destOrd="0" parTransId="{16E18D01-C71C-4CB6-AC86-A748B76A0586}" sibTransId="{6911F9B2-B54F-4324-AA5E-53C28F655AEF}"/>
    <dgm:cxn modelId="{928CB76C-D281-45A3-8F54-A0D20076673C}" srcId="{FA7FA731-A8E2-4F46-8389-7E8668EC48BC}" destId="{81098AE3-DDE1-4ACB-9CB6-594A7F610C8E}" srcOrd="5" destOrd="0" parTransId="{E8803683-0DB1-4645-96D3-952DA9DD5A13}" sibTransId="{AD752D6A-AA7A-4491-B757-F27458CE1B5C}"/>
    <dgm:cxn modelId="{B072F08A-246C-40D9-9E14-74FD2EE2131E}" type="presOf" srcId="{41E05D9D-01FE-4ED7-9EE1-CA1762E90CF1}" destId="{F8536050-AF47-468E-881C-E001B624E1CD}" srcOrd="0" destOrd="0" presId="urn:microsoft.com/office/officeart/2005/8/layout/vList2"/>
    <dgm:cxn modelId="{C177B8BC-F12E-4168-8CF7-4CE877D4F5C6}" type="presOf" srcId="{775A6456-2298-4257-9887-141E8388D027}" destId="{F8536050-AF47-468E-881C-E001B624E1CD}" srcOrd="0" destOrd="3" presId="urn:microsoft.com/office/officeart/2005/8/layout/vList2"/>
    <dgm:cxn modelId="{BB1C40DD-E659-42F4-91D6-66243D8B1D96}" srcId="{FA7FA731-A8E2-4F46-8389-7E8668EC48BC}" destId="{775A6456-2298-4257-9887-141E8388D027}" srcOrd="3" destOrd="0" parTransId="{F0486972-446C-4231-B3BA-C69F0A9D3825}" sibTransId="{F49DF8CB-1FD7-4089-89BF-FABBF0E1BB92}"/>
    <dgm:cxn modelId="{C22770F3-B3D1-41E1-8984-BED21C776298}" srcId="{FA7FA731-A8E2-4F46-8389-7E8668EC48BC}" destId="{7805235A-BDAC-4B41-B9D7-44F14ADC5068}" srcOrd="1" destOrd="0" parTransId="{92AEB46F-B985-41F2-90A2-C1F5757CC3A4}" sibTransId="{63C37F7F-5DE4-4E1C-98C2-DF75793B3AF3}"/>
    <dgm:cxn modelId="{7C7658DE-B3CF-489C-ACD6-5C00411B8750}" type="presOf" srcId="{FA7FA731-A8E2-4F46-8389-7E8668EC48BC}" destId="{C3865418-452A-488B-9065-098C5148A874}" srcOrd="0" destOrd="0" presId="urn:microsoft.com/office/officeart/2005/8/layout/vList2"/>
    <dgm:cxn modelId="{4060A2B7-2C87-48C8-BB07-78417A62470B}" type="presParOf" srcId="{4B4B784B-D058-44FC-9667-834E0E60CB6B}" destId="{464D7A2B-2F97-487E-8465-7B5A60FB4E43}" srcOrd="0" destOrd="0" presId="urn:microsoft.com/office/officeart/2005/8/layout/vList2"/>
    <dgm:cxn modelId="{F4CF6737-AB92-4002-A879-A7F6F3502161}" type="presParOf" srcId="{4B4B784B-D058-44FC-9667-834E0E60CB6B}" destId="{CC9B4CDC-CDD8-498B-B5F8-425B9BBB250E}" srcOrd="1" destOrd="0" presId="urn:microsoft.com/office/officeart/2005/8/layout/vList2"/>
    <dgm:cxn modelId="{63EE10A5-840D-486D-9141-F4F1AC6BE1CD}" type="presParOf" srcId="{4B4B784B-D058-44FC-9667-834E0E60CB6B}" destId="{0B6C182D-21D0-4BB6-9BF5-4D47C4048E5F}" srcOrd="2" destOrd="0" presId="urn:microsoft.com/office/officeart/2005/8/layout/vList2"/>
    <dgm:cxn modelId="{F80BD655-F433-4C7D-A95C-FFDCF0630CA6}" type="presParOf" srcId="{4B4B784B-D058-44FC-9667-834E0E60CB6B}" destId="{E03F40B7-A55F-4C59-9D41-098A1EE51644}" srcOrd="3" destOrd="0" presId="urn:microsoft.com/office/officeart/2005/8/layout/vList2"/>
    <dgm:cxn modelId="{81134083-3E60-4559-90F6-45D9966D9FB0}" type="presParOf" srcId="{4B4B784B-D058-44FC-9667-834E0E60CB6B}" destId="{C3865418-452A-488B-9065-098C5148A874}" srcOrd="4" destOrd="0" presId="urn:microsoft.com/office/officeart/2005/8/layout/vList2"/>
    <dgm:cxn modelId="{01805092-1EDA-493D-94DF-9CE4452D50B0}" type="presParOf" srcId="{4B4B784B-D058-44FC-9667-834E0E60CB6B}" destId="{F8536050-AF47-468E-881C-E001B624E1C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FCC63-BDCB-46F3-9037-57581BDA7229}">
      <dsp:nvSpPr>
        <dsp:cNvPr id="0" name=""/>
        <dsp:cNvSpPr/>
      </dsp:nvSpPr>
      <dsp:spPr>
        <a:xfrm>
          <a:off x="0" y="86811"/>
          <a:ext cx="8234363" cy="91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How do you acquire customers? </a:t>
          </a:r>
          <a:endParaRPr lang="cs-CZ" sz="2300" kern="1200"/>
        </a:p>
      </dsp:txBody>
      <dsp:txXfrm>
        <a:off x="44602" y="131413"/>
        <a:ext cx="8145159" cy="824474"/>
      </dsp:txXfrm>
    </dsp:sp>
    <dsp:sp modelId="{1815F76E-BF76-4955-9CAE-24E44712677D}">
      <dsp:nvSpPr>
        <dsp:cNvPr id="0" name=""/>
        <dsp:cNvSpPr/>
      </dsp:nvSpPr>
      <dsp:spPr>
        <a:xfrm>
          <a:off x="0" y="1066729"/>
          <a:ext cx="8234363" cy="91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After you have landed a new customer, how do you plan to relate to that customer and manage the relationship (if at all)?</a:t>
          </a:r>
          <a:endParaRPr lang="cs-CZ" sz="2300" kern="1200"/>
        </a:p>
      </dsp:txBody>
      <dsp:txXfrm>
        <a:off x="44602" y="1111331"/>
        <a:ext cx="8145159" cy="824474"/>
      </dsp:txXfrm>
    </dsp:sp>
    <dsp:sp modelId="{56842265-962B-4DE5-A67F-4F18B063C09D}">
      <dsp:nvSpPr>
        <dsp:cNvPr id="0" name=""/>
        <dsp:cNvSpPr/>
      </dsp:nvSpPr>
      <dsp:spPr>
        <a:xfrm>
          <a:off x="0" y="2046648"/>
          <a:ext cx="8234363" cy="91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How do you charge your customers? What is your </a:t>
          </a:r>
          <a:r>
            <a:rPr lang="en-US" sz="2300" u="sng" kern="1200" smtClean="0"/>
            <a:t>revenue model</a:t>
          </a:r>
          <a:r>
            <a:rPr lang="en-US" sz="2300" kern="1200" smtClean="0"/>
            <a:t>?</a:t>
          </a:r>
          <a:endParaRPr lang="cs-CZ" sz="2300" kern="1200"/>
        </a:p>
      </dsp:txBody>
      <dsp:txXfrm>
        <a:off x="44602" y="2091250"/>
        <a:ext cx="8145159" cy="824474"/>
      </dsp:txXfrm>
    </dsp:sp>
    <dsp:sp modelId="{5361A288-0E99-4740-BBB0-98C599E68A38}">
      <dsp:nvSpPr>
        <dsp:cNvPr id="0" name=""/>
        <dsp:cNvSpPr/>
      </dsp:nvSpPr>
      <dsp:spPr>
        <a:xfrm>
          <a:off x="0" y="3026566"/>
          <a:ext cx="8234363" cy="91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How much do you charge your customers? Can you calculate your revenues for the next </a:t>
          </a:r>
          <a:r>
            <a:rPr lang="en-US" sz="2300" u="sng" kern="1200" smtClean="0"/>
            <a:t>month, quarter and year</a:t>
          </a:r>
          <a:r>
            <a:rPr lang="en-US" sz="2300" kern="1200" smtClean="0"/>
            <a:t>?</a:t>
          </a:r>
          <a:endParaRPr lang="cs-CZ" sz="2300" kern="1200"/>
        </a:p>
      </dsp:txBody>
      <dsp:txXfrm>
        <a:off x="44602" y="3071168"/>
        <a:ext cx="8145159" cy="824474"/>
      </dsp:txXfrm>
    </dsp:sp>
    <dsp:sp modelId="{63C87C2D-DFCE-473E-84EE-1AAF3C34016B}">
      <dsp:nvSpPr>
        <dsp:cNvPr id="0" name=""/>
        <dsp:cNvSpPr/>
      </dsp:nvSpPr>
      <dsp:spPr>
        <a:xfrm>
          <a:off x="0" y="4006485"/>
          <a:ext cx="8234363" cy="91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What assets are available to you or under your control?</a:t>
          </a:r>
          <a:endParaRPr lang="cs-CZ" sz="2300" kern="1200"/>
        </a:p>
      </dsp:txBody>
      <dsp:txXfrm>
        <a:off x="44602" y="4051087"/>
        <a:ext cx="8145159" cy="8244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9127E-C6B0-4CCE-BB40-5F14D61A1B59}">
      <dsp:nvSpPr>
        <dsp:cNvPr id="0" name=""/>
        <dsp:cNvSpPr/>
      </dsp:nvSpPr>
      <dsp:spPr>
        <a:xfrm>
          <a:off x="0" y="86811"/>
          <a:ext cx="8234363" cy="91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Who are your key partners?</a:t>
          </a:r>
          <a:endParaRPr lang="cs-CZ" sz="2300" kern="1200"/>
        </a:p>
      </dsp:txBody>
      <dsp:txXfrm>
        <a:off x="44602" y="131413"/>
        <a:ext cx="8145159" cy="824474"/>
      </dsp:txXfrm>
    </dsp:sp>
    <dsp:sp modelId="{9A69EA6F-C08A-4034-AB83-5EBC7B8D7254}">
      <dsp:nvSpPr>
        <dsp:cNvPr id="0" name=""/>
        <dsp:cNvSpPr/>
      </dsp:nvSpPr>
      <dsp:spPr>
        <a:xfrm>
          <a:off x="0" y="1066729"/>
          <a:ext cx="8234363" cy="91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What key activities do you need to engage in to deliver your </a:t>
          </a:r>
          <a:r>
            <a:rPr lang="en-US" sz="2300" u="sng" kern="1200" smtClean="0"/>
            <a:t>value proposition</a:t>
          </a:r>
          <a:r>
            <a:rPr lang="en-US" sz="2300" kern="1200" smtClean="0"/>
            <a:t>?</a:t>
          </a:r>
          <a:endParaRPr lang="cs-CZ" sz="2300" kern="1200"/>
        </a:p>
      </dsp:txBody>
      <dsp:txXfrm>
        <a:off x="44602" y="1111331"/>
        <a:ext cx="8145159" cy="824474"/>
      </dsp:txXfrm>
    </dsp:sp>
    <dsp:sp modelId="{E61D2900-E1D5-4C12-8B5A-F378FB51474C}">
      <dsp:nvSpPr>
        <dsp:cNvPr id="0" name=""/>
        <dsp:cNvSpPr/>
      </dsp:nvSpPr>
      <dsp:spPr>
        <a:xfrm>
          <a:off x="0" y="2046648"/>
          <a:ext cx="8234363" cy="91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What are your fixed costs?</a:t>
          </a:r>
          <a:endParaRPr lang="cs-CZ" sz="2300" kern="1200"/>
        </a:p>
      </dsp:txBody>
      <dsp:txXfrm>
        <a:off x="44602" y="2091250"/>
        <a:ext cx="8145159" cy="824474"/>
      </dsp:txXfrm>
    </dsp:sp>
    <dsp:sp modelId="{0DDCF1D0-2CDA-4C7C-9841-C3AD854C8896}">
      <dsp:nvSpPr>
        <dsp:cNvPr id="0" name=""/>
        <dsp:cNvSpPr/>
      </dsp:nvSpPr>
      <dsp:spPr>
        <a:xfrm>
          <a:off x="0" y="3026566"/>
          <a:ext cx="8234363" cy="91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What are your variable costs? Can you calculate your total cost for the next month, quarter and year?</a:t>
          </a:r>
          <a:endParaRPr lang="cs-CZ" sz="2300" kern="1200"/>
        </a:p>
      </dsp:txBody>
      <dsp:txXfrm>
        <a:off x="44602" y="3071168"/>
        <a:ext cx="8145159" cy="824474"/>
      </dsp:txXfrm>
    </dsp:sp>
    <dsp:sp modelId="{509E91E2-5C04-468B-AA38-90C705B7F309}">
      <dsp:nvSpPr>
        <dsp:cNvPr id="0" name=""/>
        <dsp:cNvSpPr/>
      </dsp:nvSpPr>
      <dsp:spPr>
        <a:xfrm>
          <a:off x="0" y="4006485"/>
          <a:ext cx="8234363" cy="91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Does your revenue forecast demonstrate increased profitability towards the end of the forecast period?</a:t>
          </a:r>
          <a:endParaRPr lang="cs-CZ" sz="2300" kern="1200"/>
        </a:p>
      </dsp:txBody>
      <dsp:txXfrm>
        <a:off x="44602" y="4051087"/>
        <a:ext cx="8145159" cy="8244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B8634-AF40-47D3-AD4E-0A39C2FA33B9}" type="datetimeFigureOut">
              <a:rPr lang="cs-CZ" smtClean="0"/>
              <a:t>12.5.2016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FCD58-BA0B-49B5-ACD6-F9FA0F978A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4920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01C00F-AF27-4F6F-B8DF-48AA9F26EE2C}" type="datetimeFigureOut">
              <a:rPr lang="en-US" altLang="cs-CZ"/>
              <a:pPr/>
              <a:t>5/12/2016</a:t>
            </a:fld>
            <a:endParaRPr lang="en-US" alt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17F968-AB81-4B03-AEB6-55D9052376ED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951768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1E3E1DE-0595-4A19-9879-016BEEBFCBC0}" type="slidenum">
              <a:rPr lang="en-US" altLang="cs-CZ"/>
              <a:pPr/>
              <a:t>4</a:t>
            </a:fld>
            <a:endParaRPr lang="en-US" altLang="cs-CZ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2950"/>
            <a:ext cx="496411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5153"/>
            <a:ext cx="4984962" cy="44687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cs-CZ" smtClean="0"/>
          </a:p>
        </p:txBody>
      </p:sp>
    </p:spTree>
    <p:extLst>
      <p:ext uri="{BB962C8B-B14F-4D97-AF65-F5344CB8AC3E}">
        <p14:creationId xmlns:p14="http://schemas.microsoft.com/office/powerpoint/2010/main" val="2588692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D2999-D568-4386-82FB-D9FFD95D65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34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F24E0C-6DD8-4087-90C2-A7D2BD50BB8A}" type="slidenum">
              <a:rPr lang="en-US" altLang="cs-CZ" smtClean="0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140872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F24E0C-6DD8-4087-90C2-A7D2BD50BB8A}" type="slidenum">
              <a:rPr lang="en-US" altLang="cs-CZ" smtClean="0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958607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F24E0C-6DD8-4087-90C2-A7D2BD50BB8A}" type="slidenum">
              <a:rPr lang="en-US" altLang="cs-CZ" smtClean="0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170854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17775" y="2565400"/>
            <a:ext cx="5688013" cy="2663825"/>
          </a:xfrm>
          <a:prstGeom prst="rect">
            <a:avLst/>
          </a:prstGeom>
        </p:spPr>
        <p:txBody>
          <a:bodyPr tIns="0" bIns="0"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CF24E0C-6DD8-4087-90C2-A7D2BD50BB8A}" type="slidenum">
              <a:rPr lang="en-US" altLang="cs-CZ" smtClean="0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1441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E8427-FE65-43D4-B217-2BA040CE788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6995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8156A-A5E1-4834-8D2F-749563AD67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67996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A0402-AAEF-4691-BD1F-842265B9F01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39238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20950" y="1125538"/>
            <a:ext cx="31400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13425" y="1125538"/>
            <a:ext cx="3141663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FF841-A01C-4E9A-8E3B-8D71043E432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2095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F2AF7-1C6C-42A6-B113-B859E789903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3172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3619D-D820-4B5F-9050-2C5199EFDDC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1642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DD05F-BE04-4CF2-9B57-5D873B57F33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4700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6961" y="72415"/>
            <a:ext cx="7768127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F24E0C-6DD8-4087-90C2-A7D2BD50BB8A}" type="slidenum">
              <a:rPr lang="en-US" altLang="cs-CZ" smtClean="0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659224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2B86B-7B3D-48EC-8EF2-542C45783B0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0912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21C4D-8F13-410F-8FE9-5BB6B43EFA7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41433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037B3-C916-47C1-9A8D-FA30CC557AC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59016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84FFC-84EE-445F-95F2-310F589F20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6984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OPVK_MU_vlevo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5064125"/>
            <a:ext cx="43180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17475"/>
            <a:ext cx="146685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517775" y="255588"/>
            <a:ext cx="5688013" cy="830262"/>
          </a:xfrm>
          <a:prstGeom prst="rect">
            <a:avLst/>
          </a:prstGeom>
          <a:solidFill>
            <a:srgbClr val="FF9900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Service</a:t>
            </a:r>
            <a:r>
              <a:rPr lang="cs-CZ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Science, Management and </a:t>
            </a:r>
            <a:r>
              <a:rPr lang="cs-CZ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Egineering</a:t>
            </a:r>
            <a:endParaRPr lang="cs-CZ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53915" y="2728913"/>
            <a:ext cx="7651873" cy="2157412"/>
          </a:xfrm>
        </p:spPr>
        <p:txBody>
          <a:bodyPr tIns="0" bIns="0" anchor="ctr"/>
          <a:lstStyle>
            <a:lvl1pPr>
              <a:defRPr sz="3200">
                <a:solidFill>
                  <a:srgbClr val="FF990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B5038F-8625-4142-A340-C3730808802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30121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57460-3D2A-4B42-BCAE-798358548B3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27970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382346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990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912B6-804A-44ED-9329-B9009092EBC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0141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835392"/>
            <a:ext cx="7827963" cy="647700"/>
          </a:xfrm>
        </p:spPr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E3F95-2FD9-4A48-89EC-66A3B8FBBCC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14621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34785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785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002F4-B4EC-41DC-8954-9177C239696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17104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9E2DD-3ABF-4B53-BBDA-83B57FDCF6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09187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F24E0C-6DD8-4087-90C2-A7D2BD50BB8A}" type="slidenum">
              <a:rPr lang="en-US" altLang="cs-CZ" smtClean="0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7228929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04982-33B1-4D17-A56C-8E95AABC341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13444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>
                <a:solidFill>
                  <a:srgbClr val="FF990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37977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26357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C74E2-6B54-4EA5-A272-0FFB35F6149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4897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13238"/>
            <a:ext cx="5486400" cy="566738"/>
          </a:xfrm>
        </p:spPr>
        <p:txBody>
          <a:bodyPr/>
          <a:lstStyle>
            <a:lvl1pPr algn="l">
              <a:defRPr sz="2000" b="1">
                <a:solidFill>
                  <a:srgbClr val="FF990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6176"/>
            <a:ext cx="5486400" cy="30937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756638" y="5503985"/>
            <a:ext cx="4006362" cy="615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9600B-7D58-47A8-A8F7-9E4EA07406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10600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C0B68-1BAB-402A-B180-5E023D61B08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42020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2676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2676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DD7AB-0A72-4E0F-A7C4-436D8C6202C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887912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FF3CA-F8C7-49DB-A71D-7020D87E36A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64146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3F317-CF61-4C59-91F1-B9E218D8F54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715998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5F5DD-489F-4C99-A620-05F2C4F12B7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052725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20DBE-2272-4377-A530-309ADF40DE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931829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7D41D-3CFF-4643-B0EF-688FE423DC3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803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F24E0C-6DD8-4087-90C2-A7D2BD50BB8A}" type="slidenum">
              <a:rPr lang="en-US" altLang="cs-CZ" smtClean="0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5731968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3FAD4-CCE0-4A97-9F61-7EA3BCCF6FD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92380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D41BC-1363-4792-BA74-38BB2C89486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26939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0938D-D8BF-4DD7-9562-8FA72EF62F3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89078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76501-11C8-421B-9181-EC342C7D64B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375353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68A33-F2E3-40AA-A094-D2E4CDE66D2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899962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48044-FDE4-4A59-9918-4D6077E25B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903640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16922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16922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38ADB-C5A4-4C09-B811-4C38C985752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349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F24E0C-6DD8-4087-90C2-A7D2BD50BB8A}" type="slidenum">
              <a:rPr lang="en-US" altLang="cs-CZ" smtClean="0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19525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F24E0C-6DD8-4087-90C2-A7D2BD50BB8A}" type="slidenum">
              <a:rPr lang="en-US" altLang="cs-CZ" smtClean="0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94947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F24E0C-6DD8-4087-90C2-A7D2BD50BB8A}" type="slidenum">
              <a:rPr lang="en-US" altLang="cs-CZ" smtClean="0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643927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F24E0C-6DD8-4087-90C2-A7D2BD50BB8A}" type="slidenum">
              <a:rPr lang="en-US" altLang="cs-CZ" smtClean="0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74483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F24E0C-6DD8-4087-90C2-A7D2BD50BB8A}" type="slidenum">
              <a:rPr lang="en-US" altLang="cs-CZ" smtClean="0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44870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85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69696"/>
                </a:solidFill>
                <a:latin typeface="Trebuchet MS" panose="020B0603020202020204" pitchFamily="34" charset="0"/>
              </a:defRPr>
            </a:lvl1pPr>
          </a:lstStyle>
          <a:p>
            <a:fld id="{1CF24E0C-6DD8-4087-90C2-A7D2BD50BB8A}" type="slidenum">
              <a:rPr lang="en-US" altLang="cs-CZ" smtClean="0"/>
              <a:pPr/>
              <a:t>‹#›</a:t>
            </a:fld>
            <a:endParaRPr lang="en-US" altLang="cs-CZ"/>
          </a:p>
        </p:txBody>
      </p:sp>
      <p:pic>
        <p:nvPicPr>
          <p:cNvPr id="1029" name="Picture 8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17475"/>
            <a:ext cx="8128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07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Calibri Light" panose="020F0302020204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Calibri Light" panose="020F0302020204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Calibri Light" panose="020F0302020204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Calibri Light" panose="020F030202020403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950" y="1125538"/>
            <a:ext cx="643413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69696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299CA0CA-484A-42D3-8DB0-4C850F57CAE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2053" name="Picture 8" descr="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17475"/>
            <a:ext cx="8128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23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69696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DC8A7E07-1017-496A-BAA2-2F4D8AC5CEC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3078" name="Picture 8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17475"/>
            <a:ext cx="8128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50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69696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40669FC7-DAAE-436F-A956-E243585EA00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4101" name="Picture 8" descr="OPVK_MU_stred_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2789238"/>
            <a:ext cx="7697787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17475"/>
            <a:ext cx="8128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09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2524125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mtClean="0">
                <a:ea typeface="+mj-ea"/>
              </a:rPr>
              <a:t>PA181: Service Systems, Modeling and Execution</a:t>
            </a:r>
            <a:br>
              <a:rPr lang="cs-CZ" smtClean="0">
                <a:ea typeface="+mj-ea"/>
              </a:rPr>
            </a:br>
            <a:r>
              <a:rPr lang="cs-CZ" smtClean="0"/>
              <a:t>Business Models</a:t>
            </a:r>
            <a:endParaRPr lang="en-US" dirty="0">
              <a:ea typeface="+mj-ea"/>
            </a:endParaRP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371600" y="4306077"/>
            <a:ext cx="6400800" cy="1752600"/>
          </a:xfrm>
        </p:spPr>
        <p:txBody>
          <a:bodyPr/>
          <a:lstStyle/>
          <a:p>
            <a:r>
              <a:rPr lang="cs-CZ" smtClean="0"/>
              <a:t>©Leonard Walletzký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946" y="130622"/>
            <a:ext cx="7361853" cy="706090"/>
          </a:xfrm>
        </p:spPr>
        <p:txBody>
          <a:bodyPr>
            <a:normAutofit/>
          </a:bodyPr>
          <a:lstStyle/>
          <a:p>
            <a:r>
              <a:rPr lang="nl-NL" dirty="0" smtClean="0"/>
              <a:t>Unique Value </a:t>
            </a:r>
            <a:r>
              <a:rPr lang="nl-NL" dirty="0" err="1" smtClean="0"/>
              <a:t>Proposition</a:t>
            </a:r>
            <a:endParaRPr lang="en-US" dirty="0"/>
          </a:p>
        </p:txBody>
      </p:sp>
      <p:pic>
        <p:nvPicPr>
          <p:cNvPr id="5" name="Picture 4" descr="UV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0896"/>
            <a:ext cx="8117319" cy="591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0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938" y="202630"/>
            <a:ext cx="7333861" cy="706090"/>
          </a:xfrm>
        </p:spPr>
        <p:txBody>
          <a:bodyPr>
            <a:normAutofit/>
          </a:bodyPr>
          <a:lstStyle/>
          <a:p>
            <a:r>
              <a:rPr lang="nl-NL" dirty="0" smtClean="0"/>
              <a:t>Solution </a:t>
            </a:r>
            <a:endParaRPr lang="en-US" dirty="0"/>
          </a:p>
        </p:txBody>
      </p:sp>
      <p:pic>
        <p:nvPicPr>
          <p:cNvPr id="4" name="Picture 3" descr="solu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972291"/>
            <a:ext cx="7956376" cy="574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8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4988" y="274638"/>
            <a:ext cx="7501812" cy="1143000"/>
          </a:xfrm>
        </p:spPr>
        <p:txBody>
          <a:bodyPr/>
          <a:lstStyle/>
          <a:p>
            <a:r>
              <a:rPr lang="nl-NL" dirty="0" err="1" smtClean="0"/>
              <a:t>Channels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51983937"/>
              </p:ext>
            </p:extLst>
          </p:nvPr>
        </p:nvGraphicFramePr>
        <p:xfrm>
          <a:off x="1115616" y="1166327"/>
          <a:ext cx="6992686" cy="5402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491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656" y="274638"/>
            <a:ext cx="7511143" cy="850106"/>
          </a:xfrm>
        </p:spPr>
        <p:txBody>
          <a:bodyPr/>
          <a:lstStyle/>
          <a:p>
            <a:r>
              <a:rPr lang="nl-NL" dirty="0" err="1" smtClean="0"/>
              <a:t>Channels</a:t>
            </a:r>
            <a:endParaRPr lang="en-US" dirty="0"/>
          </a:p>
        </p:txBody>
      </p:sp>
      <p:pic>
        <p:nvPicPr>
          <p:cNvPr id="3" name="Picture 2" descr="channe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2736"/>
            <a:ext cx="7798200" cy="573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8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954" y="274638"/>
            <a:ext cx="6875445" cy="634082"/>
          </a:xfrm>
        </p:spPr>
        <p:txBody>
          <a:bodyPr>
            <a:normAutofit fontScale="90000"/>
          </a:bodyPr>
          <a:lstStyle/>
          <a:p>
            <a:r>
              <a:rPr lang="nl-NL" sz="3600" dirty="0" err="1" smtClean="0"/>
              <a:t>Revenue</a:t>
            </a:r>
            <a:r>
              <a:rPr lang="nl-NL" sz="3600" dirty="0" smtClean="0"/>
              <a:t> </a:t>
            </a:r>
            <a:r>
              <a:rPr lang="nl-NL" sz="3600" dirty="0" err="1" smtClean="0"/>
              <a:t>Streams</a:t>
            </a:r>
            <a:r>
              <a:rPr lang="nl-NL" sz="3600" dirty="0" smtClean="0"/>
              <a:t> </a:t>
            </a:r>
            <a:r>
              <a:rPr lang="nl-NL" sz="3600" dirty="0" err="1" smtClean="0"/>
              <a:t>and</a:t>
            </a:r>
            <a:r>
              <a:rPr lang="nl-NL" sz="3600" dirty="0" smtClean="0"/>
              <a:t> </a:t>
            </a:r>
            <a:r>
              <a:rPr lang="nl-NL" sz="3600" dirty="0" err="1" smtClean="0"/>
              <a:t>Cost</a:t>
            </a:r>
            <a:r>
              <a:rPr lang="nl-NL" sz="3600" dirty="0" smtClean="0"/>
              <a:t> </a:t>
            </a:r>
            <a:r>
              <a:rPr lang="nl-NL" sz="3600" dirty="0" err="1" smtClean="0"/>
              <a:t>Structure</a:t>
            </a:r>
            <a:endParaRPr lang="en-US" sz="3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40760255"/>
              </p:ext>
            </p:extLst>
          </p:nvPr>
        </p:nvGraphicFramePr>
        <p:xfrm>
          <a:off x="755577" y="1484783"/>
          <a:ext cx="8192480" cy="4720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333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294" y="274638"/>
            <a:ext cx="6894106" cy="634082"/>
          </a:xfrm>
        </p:spPr>
        <p:txBody>
          <a:bodyPr>
            <a:normAutofit fontScale="90000"/>
          </a:bodyPr>
          <a:lstStyle/>
          <a:p>
            <a:r>
              <a:rPr lang="nl-NL" sz="3600" dirty="0" err="1" smtClean="0"/>
              <a:t>Revenue</a:t>
            </a:r>
            <a:r>
              <a:rPr lang="nl-NL" sz="3600" dirty="0" smtClean="0"/>
              <a:t> </a:t>
            </a:r>
            <a:r>
              <a:rPr lang="nl-NL" sz="3600" dirty="0" err="1" smtClean="0"/>
              <a:t>Streams</a:t>
            </a:r>
            <a:r>
              <a:rPr lang="nl-NL" sz="3600" dirty="0" smtClean="0"/>
              <a:t> </a:t>
            </a:r>
            <a:r>
              <a:rPr lang="nl-NL" sz="3600" dirty="0" err="1" smtClean="0"/>
              <a:t>and</a:t>
            </a:r>
            <a:r>
              <a:rPr lang="nl-NL" sz="3600" dirty="0" smtClean="0"/>
              <a:t> </a:t>
            </a:r>
            <a:r>
              <a:rPr lang="nl-NL" sz="3600" dirty="0" err="1" smtClean="0"/>
              <a:t>Cost</a:t>
            </a:r>
            <a:r>
              <a:rPr lang="nl-NL" sz="3600" dirty="0" smtClean="0"/>
              <a:t> </a:t>
            </a:r>
            <a:r>
              <a:rPr lang="nl-NL" sz="3600" dirty="0" err="1" smtClean="0"/>
              <a:t>Structure</a:t>
            </a:r>
            <a:endParaRPr lang="en-US" sz="3600" dirty="0"/>
          </a:p>
        </p:txBody>
      </p:sp>
      <p:pic>
        <p:nvPicPr>
          <p:cNvPr id="4" name="Picture 3" descr="Revenue and Cos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6" y="928771"/>
            <a:ext cx="7842076" cy="578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7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318" y="274638"/>
            <a:ext cx="7492482" cy="778098"/>
          </a:xfrm>
        </p:spPr>
        <p:txBody>
          <a:bodyPr/>
          <a:lstStyle/>
          <a:p>
            <a:r>
              <a:rPr lang="nl-NL" dirty="0" err="1" smtClean="0"/>
              <a:t>Key</a:t>
            </a:r>
            <a:r>
              <a:rPr lang="nl-NL" dirty="0" smtClean="0"/>
              <a:t> </a:t>
            </a:r>
            <a:r>
              <a:rPr lang="nl-NL" dirty="0" err="1" smtClean="0"/>
              <a:t>Metrics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43609" y="1126485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the key number that tells you how your business is doing in real time, before you get the sales report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82056602"/>
              </p:ext>
            </p:extLst>
          </p:nvPr>
        </p:nvGraphicFramePr>
        <p:xfrm>
          <a:off x="556752" y="1846565"/>
          <a:ext cx="7249885" cy="4561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álný bublinový popisek 6"/>
          <p:cNvSpPr/>
          <p:nvPr/>
        </p:nvSpPr>
        <p:spPr bwMode="auto">
          <a:xfrm>
            <a:off x="6632561" y="1391192"/>
            <a:ext cx="2480362" cy="827335"/>
          </a:xfrm>
          <a:prstGeom prst="wedgeEllipseCallou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How do users find you?</a:t>
            </a:r>
          </a:p>
        </p:txBody>
      </p:sp>
      <p:sp>
        <p:nvSpPr>
          <p:cNvPr id="8" name="Oválný bublinový popisek 7"/>
          <p:cNvSpPr/>
          <p:nvPr/>
        </p:nvSpPr>
        <p:spPr bwMode="auto">
          <a:xfrm>
            <a:off x="5301344" y="2457992"/>
            <a:ext cx="2480362" cy="827335"/>
          </a:xfrm>
          <a:prstGeom prst="wedgeEllipseCallou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Do users have a great</a:t>
            </a:r>
            <a:br>
              <a:rPr kumimoji="0" 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</a:br>
            <a:r>
              <a:rPr kumimoji="0" 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first experience?</a:t>
            </a:r>
          </a:p>
        </p:txBody>
      </p:sp>
      <p:sp>
        <p:nvSpPr>
          <p:cNvPr id="9" name="Oválný bublinový popisek 8"/>
          <p:cNvSpPr/>
          <p:nvPr/>
        </p:nvSpPr>
        <p:spPr bwMode="auto">
          <a:xfrm>
            <a:off x="4470497" y="3483086"/>
            <a:ext cx="2480362" cy="827335"/>
          </a:xfrm>
          <a:prstGeom prst="wedgeEllipseCallou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Do users come back?</a:t>
            </a:r>
          </a:p>
        </p:txBody>
      </p:sp>
      <p:sp>
        <p:nvSpPr>
          <p:cNvPr id="10" name="Oválný bublinový popisek 9"/>
          <p:cNvSpPr/>
          <p:nvPr/>
        </p:nvSpPr>
        <p:spPr bwMode="auto">
          <a:xfrm>
            <a:off x="3933963" y="4263747"/>
            <a:ext cx="2836976" cy="827335"/>
          </a:xfrm>
          <a:prstGeom prst="wedgeEllipseCallou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How do you make money?</a:t>
            </a:r>
          </a:p>
        </p:txBody>
      </p:sp>
      <p:sp>
        <p:nvSpPr>
          <p:cNvPr id="11" name="Oválný bublinový popisek 10"/>
          <p:cNvSpPr/>
          <p:nvPr/>
        </p:nvSpPr>
        <p:spPr bwMode="auto">
          <a:xfrm>
            <a:off x="3494475" y="5014579"/>
            <a:ext cx="2836976" cy="827335"/>
          </a:xfrm>
          <a:prstGeom prst="wedgeEllipseCallou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Do users tell others?</a:t>
            </a:r>
          </a:p>
        </p:txBody>
      </p:sp>
    </p:spTree>
    <p:extLst>
      <p:ext uri="{BB962C8B-B14F-4D97-AF65-F5344CB8AC3E}">
        <p14:creationId xmlns:p14="http://schemas.microsoft.com/office/powerpoint/2010/main" val="25039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0FCFD2-1B19-4F43-BD61-4433777E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DA0FCFD2-1B19-4F43-BD61-4433777E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DA0FCFD2-1B19-4F43-BD61-4433777E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C46086-E639-44D9-82EB-D406F195F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31C46086-E639-44D9-82EB-D406F195F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31C46086-E639-44D9-82EB-D406F195F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B94051-C985-4BA5-8C3A-44896ACEF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DDB94051-C985-4BA5-8C3A-44896ACEF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DDB94051-C985-4BA5-8C3A-44896ACEF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1558BD-CD86-47A1-842F-1E4383321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graphicEl>
                                              <a:dgm id="{EB1558BD-CD86-47A1-842F-1E4383321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graphicEl>
                                              <a:dgm id="{EB1558BD-CD86-47A1-842F-1E4383321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6B0C53-67F7-4622-821D-5B1B618C0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graphicEl>
                                              <a:dgm id="{866B0C53-67F7-4622-821D-5B1B618C0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graphicEl>
                                              <a:dgm id="{866B0C53-67F7-4622-821D-5B1B618C0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02" y="274638"/>
            <a:ext cx="7436498" cy="778098"/>
          </a:xfrm>
        </p:spPr>
        <p:txBody>
          <a:bodyPr/>
          <a:lstStyle/>
          <a:p>
            <a:r>
              <a:rPr lang="nl-NL" dirty="0" err="1" smtClean="0"/>
              <a:t>Key</a:t>
            </a:r>
            <a:r>
              <a:rPr lang="nl-NL" dirty="0" smtClean="0"/>
              <a:t> </a:t>
            </a:r>
            <a:r>
              <a:rPr lang="nl-NL" dirty="0" err="1" smtClean="0"/>
              <a:t>Metrics</a:t>
            </a:r>
            <a:endParaRPr lang="en-US" dirty="0"/>
          </a:p>
        </p:txBody>
      </p:sp>
      <p:pic>
        <p:nvPicPr>
          <p:cNvPr id="5" name="Picture 4" descr="key metric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73371"/>
            <a:ext cx="7956375" cy="575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4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318" y="307910"/>
            <a:ext cx="7492482" cy="807706"/>
          </a:xfrm>
        </p:spPr>
        <p:txBody>
          <a:bodyPr/>
          <a:lstStyle/>
          <a:p>
            <a:r>
              <a:rPr lang="nl-NL" dirty="0" smtClean="0"/>
              <a:t>Unfair Advantage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45235969"/>
              </p:ext>
            </p:extLst>
          </p:nvPr>
        </p:nvGraphicFramePr>
        <p:xfrm>
          <a:off x="512980" y="1255372"/>
          <a:ext cx="7931224" cy="500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597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2188" y="298580"/>
            <a:ext cx="7044612" cy="817036"/>
          </a:xfrm>
        </p:spPr>
        <p:txBody>
          <a:bodyPr/>
          <a:lstStyle/>
          <a:p>
            <a:r>
              <a:rPr lang="nl-NL" dirty="0" smtClean="0"/>
              <a:t>Unfair Advantage</a:t>
            </a:r>
            <a:endParaRPr lang="en-US" dirty="0"/>
          </a:p>
        </p:txBody>
      </p:sp>
      <p:pic>
        <p:nvPicPr>
          <p:cNvPr id="4" name="Picture 3" descr="unfair advant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37040"/>
            <a:ext cx="7956376" cy="585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6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cs-CZ" sz="2400" b="1" smtClean="0"/>
              <a:t>Key business model questions</a:t>
            </a:r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6817251"/>
              </p:ext>
            </p:extLst>
          </p:nvPr>
        </p:nvGraphicFramePr>
        <p:xfrm>
          <a:off x="720725" y="1125538"/>
          <a:ext cx="8234363" cy="5006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cs-CZ" sz="2400" b="1" smtClean="0"/>
              <a:t>Key business model questions (cont</a:t>
            </a:r>
            <a:r>
              <a:rPr lang="en-US" altLang="en-US" sz="2400" b="1" smtClean="0"/>
              <a:t>’</a:t>
            </a:r>
            <a:r>
              <a:rPr lang="en-US" altLang="cs-CZ" sz="2400" b="1" smtClean="0"/>
              <a:t>d)</a:t>
            </a:r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304682"/>
              </p:ext>
            </p:extLst>
          </p:nvPr>
        </p:nvGraphicFramePr>
        <p:xfrm>
          <a:off x="720725" y="1125538"/>
          <a:ext cx="8234363" cy="5006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35"/>
          <p:cNvGrpSpPr>
            <a:grpSpLocks/>
          </p:cNvGrpSpPr>
          <p:nvPr/>
        </p:nvGrpSpPr>
        <p:grpSpPr bwMode="auto">
          <a:xfrm>
            <a:off x="142875" y="877078"/>
            <a:ext cx="8920163" cy="5904722"/>
            <a:chOff x="80" y="337"/>
            <a:chExt cx="5619" cy="3889"/>
          </a:xfrm>
        </p:grpSpPr>
        <p:sp>
          <p:nvSpPr>
            <p:cNvPr id="4" name="Rectangle 3"/>
            <p:cNvSpPr/>
            <p:nvPr/>
          </p:nvSpPr>
          <p:spPr bwMode="auto">
            <a:xfrm>
              <a:off x="2322" y="407"/>
              <a:ext cx="1132" cy="3063"/>
            </a:xfrm>
            <a:prstGeom prst="rect">
              <a:avLst/>
            </a:prstGeom>
            <a:noFill/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rgbClr val="595959"/>
                  </a:solidFill>
                  <a:latin typeface="HelvLight Regular" pitchFamily="-108" charset="0"/>
                  <a:ea typeface="+mn-ea"/>
                </a:rPr>
                <a:t>VALUE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rgbClr val="595959"/>
                  </a:solidFill>
                  <a:latin typeface="HelvLight Regular" pitchFamily="-108" charset="0"/>
                  <a:ea typeface="+mn-ea"/>
                </a:rPr>
                <a:t>PROPOSITIONS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454" y="2010"/>
              <a:ext cx="1279" cy="1462"/>
            </a:xfrm>
            <a:prstGeom prst="rect">
              <a:avLst/>
            </a:prstGeom>
            <a:noFill/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>
                  <a:solidFill>
                    <a:srgbClr val="595959"/>
                  </a:solidFill>
                  <a:latin typeface="HelvLight Regular" pitchFamily="-108" charset="0"/>
                  <a:ea typeface="+mn-ea"/>
                </a:rPr>
                <a:t>	CHANNELS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455" y="407"/>
              <a:ext cx="1278" cy="1603"/>
            </a:xfrm>
            <a:prstGeom prst="rect">
              <a:avLst/>
            </a:prstGeom>
            <a:noFill/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rgbClr val="595959"/>
                  </a:solidFill>
                  <a:latin typeface="HelvLight Regular" pitchFamily="-108" charset="0"/>
                  <a:ea typeface="+mn-ea"/>
                </a:rPr>
                <a:t>CUSTOMER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rgbClr val="595959"/>
                  </a:solidFill>
                  <a:latin typeface="HelvLight Regular" pitchFamily="-108" charset="0"/>
                  <a:ea typeface="+mn-ea"/>
                </a:rPr>
                <a:t>RELATIONSHIPS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733" y="407"/>
              <a:ext cx="966" cy="3065"/>
            </a:xfrm>
            <a:prstGeom prst="rect">
              <a:avLst/>
            </a:prstGeom>
            <a:noFill/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rgbClr val="595959"/>
                  </a:solidFill>
                  <a:latin typeface="HelvLight Regular" pitchFamily="-108" charset="0"/>
                  <a:ea typeface="+mn-ea"/>
                </a:rPr>
                <a:t>CUSTOMER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rgbClr val="595959"/>
                  </a:solidFill>
                  <a:latin typeface="HelvLight Regular" pitchFamily="-108" charset="0"/>
                  <a:ea typeface="+mn-ea"/>
                </a:rPr>
                <a:t>SEGMENTS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890" y="3472"/>
              <a:ext cx="2809" cy="754"/>
            </a:xfrm>
            <a:prstGeom prst="rect">
              <a:avLst/>
            </a:prstGeom>
            <a:noFill/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7653913" lvl="1" indent="-3747452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>
                  <a:solidFill>
                    <a:srgbClr val="595959"/>
                  </a:solidFill>
                  <a:latin typeface="HelvLight Regular" pitchFamily="-108" charset="0"/>
                  <a:ea typeface="+mn-ea"/>
                </a:rPr>
                <a:t>       REVENUE STREAMS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80" y="3472"/>
              <a:ext cx="2810" cy="754"/>
            </a:xfrm>
            <a:prstGeom prst="rect">
              <a:avLst/>
            </a:prstGeom>
            <a:noFill/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7653913" lvl="1" indent="-3747452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rgbClr val="595959"/>
                  </a:solidFill>
                  <a:latin typeface="HelvLight Regular" pitchFamily="-108" charset="0"/>
                  <a:ea typeface="+mn-ea"/>
                </a:rPr>
                <a:t>          COST STRUCTURE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80" y="407"/>
              <a:ext cx="1011" cy="3063"/>
            </a:xfrm>
            <a:prstGeom prst="rect">
              <a:avLst/>
            </a:prstGeom>
            <a:noFill/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rgbClr val="595959"/>
                  </a:solidFill>
                  <a:latin typeface="HelvLight Regular" pitchFamily="-108" charset="0"/>
                  <a:ea typeface="+mn-ea"/>
                </a:rPr>
                <a:t>KEY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rgbClr val="595959"/>
                  </a:solidFill>
                  <a:latin typeface="HelvLight Regular" pitchFamily="-108" charset="0"/>
                  <a:ea typeface="+mn-ea"/>
                </a:rPr>
                <a:t>PARTNERS</a:t>
              </a:r>
            </a:p>
          </p:txBody>
        </p:sp>
        <p:pic>
          <p:nvPicPr>
            <p:cNvPr id="5139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7" y="407"/>
              <a:ext cx="354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0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5" y="364"/>
              <a:ext cx="320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1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1969"/>
              <a:ext cx="314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2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9" y="337"/>
              <a:ext cx="352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3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71"/>
            <a:stretch>
              <a:fillRect/>
            </a:stretch>
          </p:blipFill>
          <p:spPr bwMode="auto">
            <a:xfrm>
              <a:off x="2936" y="3488"/>
              <a:ext cx="285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44" name="Group 31"/>
            <p:cNvGrpSpPr>
              <a:grpSpLocks/>
            </p:cNvGrpSpPr>
            <p:nvPr/>
          </p:nvGrpSpPr>
          <p:grpSpPr bwMode="auto">
            <a:xfrm>
              <a:off x="1088" y="1868"/>
              <a:ext cx="1237" cy="1603"/>
              <a:chOff x="-1517" y="2348"/>
              <a:chExt cx="1140" cy="1603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-1512" y="2348"/>
                <a:ext cx="1135" cy="1603"/>
              </a:xfrm>
              <a:prstGeom prst="rect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1">
                    <a:solidFill>
                      <a:srgbClr val="595959"/>
                    </a:solidFill>
                    <a:latin typeface="HelvLight Regular" pitchFamily="-108" charset="0"/>
                    <a:ea typeface="+mn-ea"/>
                  </a:rPr>
                  <a:t>KEY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1">
                    <a:solidFill>
                      <a:srgbClr val="595959"/>
                    </a:solidFill>
                    <a:latin typeface="HelvLight Regular" pitchFamily="-108" charset="0"/>
                    <a:ea typeface="+mn-ea"/>
                  </a:rPr>
                  <a:t>RESOURCES</a:t>
                </a:r>
              </a:p>
            </p:txBody>
          </p:sp>
          <p:pic>
            <p:nvPicPr>
              <p:cNvPr id="5151" name="Picture 1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728"/>
              <a:stretch>
                <a:fillRect/>
              </a:stretch>
            </p:blipFill>
            <p:spPr bwMode="auto">
              <a:xfrm>
                <a:off x="-1517" y="2351"/>
                <a:ext cx="390" cy="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45" name="Group 33"/>
            <p:cNvGrpSpPr>
              <a:grpSpLocks/>
            </p:cNvGrpSpPr>
            <p:nvPr/>
          </p:nvGrpSpPr>
          <p:grpSpPr bwMode="auto">
            <a:xfrm>
              <a:off x="1092" y="369"/>
              <a:ext cx="1235" cy="1498"/>
              <a:chOff x="-1338" y="486"/>
              <a:chExt cx="1138" cy="1503"/>
            </a:xfrm>
          </p:grpSpPr>
          <p:sp>
            <p:nvSpPr>
              <p:cNvPr id="12" name="Rectangle 11"/>
              <p:cNvSpPr/>
              <p:nvPr/>
            </p:nvSpPr>
            <p:spPr bwMode="auto">
              <a:xfrm>
                <a:off x="-1338" y="527"/>
                <a:ext cx="1138" cy="1462"/>
              </a:xfrm>
              <a:prstGeom prst="rect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1">
                    <a:solidFill>
                      <a:srgbClr val="595959"/>
                    </a:solidFill>
                    <a:latin typeface="HelvLight Regular" pitchFamily="-108" charset="0"/>
                    <a:ea typeface="+mn-ea"/>
                  </a:rPr>
                  <a:t>	KEY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1">
                    <a:solidFill>
                      <a:srgbClr val="595959"/>
                    </a:solidFill>
                    <a:latin typeface="HelvLight Regular" pitchFamily="-108" charset="0"/>
                    <a:ea typeface="+mn-ea"/>
                  </a:rPr>
                  <a:t>	ACTIVITIES</a:t>
                </a:r>
              </a:p>
            </p:txBody>
          </p:sp>
          <p:pic>
            <p:nvPicPr>
              <p:cNvPr id="5149" name="Picture 1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32" y="486"/>
                <a:ext cx="445" cy="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146" name="Picture 2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383"/>
              <a:ext cx="302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7" name="Picture 2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25" r="6839"/>
            <a:stretch>
              <a:fillRect/>
            </a:stretch>
          </p:blipFill>
          <p:spPr bwMode="auto">
            <a:xfrm>
              <a:off x="80" y="3477"/>
              <a:ext cx="337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" name="TextBox 47"/>
          <p:cNvSpPr txBox="1"/>
          <p:nvPr/>
        </p:nvSpPr>
        <p:spPr>
          <a:xfrm>
            <a:off x="1539550" y="76200"/>
            <a:ext cx="7604449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smtClean="0">
                <a:latin typeface="+mn-lt"/>
                <a:ea typeface="+mn-ea"/>
              </a:rPr>
              <a:t>Business Model Canvas</a:t>
            </a:r>
            <a:endParaRPr lang="en-US" sz="2400" dirty="0">
              <a:effectLst>
                <a:outerShdw blurRad="38100" dist="38100" dir="2700000" algn="tl">
                  <a:srgbClr val="DDDDDD"/>
                </a:outerShdw>
              </a:effectLst>
              <a:latin typeface="HelvLight Regular" pitchFamily="-108" charset="0"/>
              <a:ea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9754"/>
            <a:ext cx="7211144" cy="577883"/>
          </a:xfrm>
        </p:spPr>
        <p:txBody>
          <a:bodyPr>
            <a:normAutofit fontScale="90000"/>
          </a:bodyPr>
          <a:lstStyle/>
          <a:p>
            <a:pPr algn="r"/>
            <a:r>
              <a:rPr lang="nl-NL" dirty="0" smtClean="0"/>
              <a:t>Business Model </a:t>
            </a:r>
            <a:r>
              <a:rPr lang="en-US" dirty="0" smtClean="0"/>
              <a:t>–</a:t>
            </a:r>
            <a:r>
              <a:rPr lang="nl-NL" dirty="0" smtClean="0"/>
              <a:t> </a:t>
            </a:r>
            <a:r>
              <a:rPr lang="nl-NL" dirty="0" err="1" smtClean="0"/>
              <a:t>Lean</a:t>
            </a:r>
            <a:r>
              <a:rPr lang="nl-NL" dirty="0" smtClean="0"/>
              <a:t> Canvas</a:t>
            </a:r>
            <a:r>
              <a:rPr lang="nl-NL" smtClean="0"/>
              <a:t/>
            </a:r>
            <a:br>
              <a:rPr lang="nl-NL" smtClean="0"/>
            </a:br>
            <a:endParaRPr lang="en-US" dirty="0"/>
          </a:p>
        </p:txBody>
      </p:sp>
      <p:pic>
        <p:nvPicPr>
          <p:cNvPr id="3" name="Picture 2" descr="Lean Canv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77974"/>
            <a:ext cx="7211020" cy="536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4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207" y="274638"/>
            <a:ext cx="7139136" cy="1143000"/>
          </a:xfrm>
        </p:spPr>
        <p:txBody>
          <a:bodyPr>
            <a:normAutofit/>
          </a:bodyPr>
          <a:lstStyle/>
          <a:p>
            <a:r>
              <a:rPr lang="nl-NL" sz="3200" dirty="0" smtClean="0"/>
              <a:t>Business Model versus Business Plan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503479" y="2636912"/>
            <a:ext cx="1868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Business Plan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321297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single diagram of your business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urved Right Arrow 4"/>
          <p:cNvSpPr/>
          <p:nvPr/>
        </p:nvSpPr>
        <p:spPr>
          <a:xfrm>
            <a:off x="662247" y="2822064"/>
            <a:ext cx="822960" cy="822960"/>
          </a:xfrm>
          <a:prstGeom prst="curvedRightArrow">
            <a:avLst>
              <a:gd name="adj1" fmla="val 13595"/>
              <a:gd name="adj2" fmla="val 50000"/>
              <a:gd name="adj3" fmla="val 2500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19672" y="2645296"/>
            <a:ext cx="2140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Business Model</a:t>
            </a:r>
            <a:endParaRPr lang="en-US" sz="2400" dirty="0"/>
          </a:p>
        </p:txBody>
      </p:sp>
      <p:sp>
        <p:nvSpPr>
          <p:cNvPr id="8" name="Curved Left Arrow 7"/>
          <p:cNvSpPr/>
          <p:nvPr/>
        </p:nvSpPr>
        <p:spPr>
          <a:xfrm>
            <a:off x="6550429" y="2786611"/>
            <a:ext cx="822960" cy="822960"/>
          </a:xfrm>
          <a:prstGeom prst="curvedLeftArrow">
            <a:avLst>
              <a:gd name="adj1" fmla="val 14257"/>
              <a:gd name="adj2" fmla="val 50000"/>
              <a:gd name="adj3" fmla="val 2500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Curved Left Arrow 8"/>
          <p:cNvSpPr/>
          <p:nvPr/>
        </p:nvSpPr>
        <p:spPr>
          <a:xfrm>
            <a:off x="6732240" y="3284984"/>
            <a:ext cx="45719" cy="72008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3968" y="3212976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document investors make you write that they don’t read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4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550" y="288019"/>
            <a:ext cx="7147249" cy="850106"/>
          </a:xfrm>
        </p:spPr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prescribed</a:t>
            </a:r>
            <a:r>
              <a:rPr lang="nl-NL" dirty="0" smtClean="0"/>
              <a:t> order</a:t>
            </a:r>
            <a:endParaRPr lang="en-US" dirty="0"/>
          </a:p>
        </p:txBody>
      </p:sp>
      <p:pic>
        <p:nvPicPr>
          <p:cNvPr id="3" name="Picture 2" descr="Lean seque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3"/>
            <a:ext cx="7566348" cy="561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9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80" y="130622"/>
            <a:ext cx="7196132" cy="922114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Problem</a:t>
            </a:r>
            <a:r>
              <a:rPr lang="nl-NL" sz="3600" dirty="0" smtClean="0"/>
              <a:t> </a:t>
            </a:r>
            <a:r>
              <a:rPr lang="nl-NL" sz="3600" dirty="0" err="1" smtClean="0"/>
              <a:t>and</a:t>
            </a:r>
            <a:r>
              <a:rPr lang="nl-NL" sz="3600" dirty="0" smtClean="0"/>
              <a:t> Customer </a:t>
            </a:r>
            <a:r>
              <a:rPr lang="nl-NL" sz="3600" dirty="0" err="1" smtClean="0"/>
              <a:t>Segments</a:t>
            </a:r>
            <a:endParaRPr lang="en-US" sz="3600" dirty="0"/>
          </a:p>
        </p:txBody>
      </p:sp>
      <p:pic>
        <p:nvPicPr>
          <p:cNvPr id="3" name="Picture 2" descr="problem custom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79331"/>
            <a:ext cx="7693992" cy="561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0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7" cy="1143000"/>
          </a:xfrm>
        </p:spPr>
        <p:txBody>
          <a:bodyPr/>
          <a:lstStyle/>
          <a:p>
            <a:r>
              <a:rPr lang="nl-NL" dirty="0" smtClean="0"/>
              <a:t>Unique Value </a:t>
            </a:r>
            <a:r>
              <a:rPr lang="nl-NL" dirty="0" err="1" smtClean="0"/>
              <a:t>Proposition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124744"/>
            <a:ext cx="5605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Unique Value Proposition</a:t>
            </a:r>
          </a:p>
          <a:p>
            <a:r>
              <a:rPr lang="en-US" dirty="0" smtClean="0"/>
              <a:t>Why you are different and worth buying/getting attention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043608" y="1916832"/>
          <a:ext cx="6912768" cy="4524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401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SME">
  <a:themeElements>
    <a:clrScheme name="Červeno-oranžová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1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SME" id="{F16E825F-9453-4829-85DC-537620BC0B0B}" vid="{F8691A97-B312-4BAE-BF20-FE07626EE66C}"/>
    </a:ext>
  </a:extLst>
</a:theme>
</file>

<file path=ppt/theme/theme2.xml><?xml version="1.0" encoding="utf-8"?>
<a:theme xmlns:a="http://schemas.openxmlformats.org/drawingml/2006/main" name="2_Směsi">
  <a:themeElements>
    <a:clrScheme name="2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Směsi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2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U_PPTprezentace_sablona_CZ">
  <a:themeElements>
    <a:clrScheme name="Červeno-oranžová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1_MU_PPTprezentace_sablona_CZ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1_MU_PPTprezentace_sablona_CZ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měsi">
  <a:themeElements>
    <a:clrScheme name="3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3_Směsi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3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SSME</Template>
  <TotalTime>795</TotalTime>
  <Words>587</Words>
  <Application>Microsoft Office PowerPoint</Application>
  <PresentationFormat>Předvádění na obrazovce (4:3)</PresentationFormat>
  <Paragraphs>114</Paragraphs>
  <Slides>19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19</vt:i4>
      </vt:variant>
    </vt:vector>
  </HeadingPairs>
  <TitlesOfParts>
    <vt:vector size="30" baseType="lpstr">
      <vt:lpstr>MS PGothic</vt:lpstr>
      <vt:lpstr>Calibri</vt:lpstr>
      <vt:lpstr>Calibri Light</vt:lpstr>
      <vt:lpstr>HelvLight Regular</vt:lpstr>
      <vt:lpstr>Tahoma</vt:lpstr>
      <vt:lpstr>Trebuchet MS</vt:lpstr>
      <vt:lpstr>Wingdings</vt:lpstr>
      <vt:lpstr>SSME</vt:lpstr>
      <vt:lpstr>2_Směsi</vt:lpstr>
      <vt:lpstr>1_MU_PPTprezentace_sablona_CZ</vt:lpstr>
      <vt:lpstr>3_Směsi</vt:lpstr>
      <vt:lpstr>PA181: Service Systems, Modeling and Execution Business Models</vt:lpstr>
      <vt:lpstr>Key business model questions</vt:lpstr>
      <vt:lpstr>Key business model questions (cont’d)</vt:lpstr>
      <vt:lpstr>Prezentace aplikace PowerPoint</vt:lpstr>
      <vt:lpstr>Business Model – Lean Canvas </vt:lpstr>
      <vt:lpstr>Business Model versus Business Plan</vt:lpstr>
      <vt:lpstr>The prescribed order</vt:lpstr>
      <vt:lpstr>Problem and Customer Segments</vt:lpstr>
      <vt:lpstr>Unique Value Proposition</vt:lpstr>
      <vt:lpstr>Unique Value Proposition</vt:lpstr>
      <vt:lpstr>Solution </vt:lpstr>
      <vt:lpstr>Channels</vt:lpstr>
      <vt:lpstr>Channels</vt:lpstr>
      <vt:lpstr>Revenue Streams and Cost Structure</vt:lpstr>
      <vt:lpstr>Revenue Streams and Cost Structure</vt:lpstr>
      <vt:lpstr>Key Metrics</vt:lpstr>
      <vt:lpstr>Key Metrics</vt:lpstr>
      <vt:lpstr>Unfair Advantage</vt:lpstr>
      <vt:lpstr>Unfair Advantage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Workbook 2:  Business Model Process Workbook Template</dc:title>
  <dc:creator>David Gargaro</dc:creator>
  <cp:lastModifiedBy>Leonard Walletzký</cp:lastModifiedBy>
  <cp:revision>32</cp:revision>
  <cp:lastPrinted>2016-05-12T10:53:10Z</cp:lastPrinted>
  <dcterms:created xsi:type="dcterms:W3CDTF">2012-11-29T20:00:11Z</dcterms:created>
  <dcterms:modified xsi:type="dcterms:W3CDTF">2016-05-12T12:27:31Z</dcterms:modified>
</cp:coreProperties>
</file>