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0" r:id="rId2"/>
    <p:sldId id="531" r:id="rId3"/>
    <p:sldId id="532" r:id="rId4"/>
    <p:sldId id="540" r:id="rId5"/>
    <p:sldId id="542" r:id="rId6"/>
    <p:sldId id="539" r:id="rId7"/>
    <p:sldId id="541" r:id="rId8"/>
    <p:sldId id="526" r:id="rId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780" autoAdjust="0"/>
    <p:restoredTop sz="91367" autoAdjust="0"/>
  </p:normalViewPr>
  <p:slideViewPr>
    <p:cSldViewPr>
      <p:cViewPr varScale="1">
        <p:scale>
          <a:sx n="116" d="100"/>
          <a:sy n="116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14. 3. 2016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14. 3. 2016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6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4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4A569-2E35-4395-B572-769F534788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</a:t>
            </a:r>
            <a:br>
              <a:rPr lang="en-US" altLang="en-US" dirty="0" smtClean="0"/>
            </a:br>
            <a:r>
              <a:rPr lang="en-US" dirty="0"/>
              <a:t>Domain specific development in C/C</a:t>
            </a:r>
            <a:r>
              <a:rPr lang="en-US" dirty="0" smtClean="0"/>
              <a:t>++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388480" cy="108012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Skupina</a:t>
            </a:r>
            <a:r>
              <a:rPr lang="en-US" altLang="en-US" dirty="0" smtClean="0"/>
              <a:t>: </a:t>
            </a:r>
            <a:r>
              <a:rPr lang="en-GB" dirty="0" smtClean="0"/>
              <a:t>Aplikovaná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 smtClean="0"/>
              <a:t>programování</a:t>
            </a:r>
            <a:endParaRPr lang="cs-CZ" altLang="en-US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smtClean="0"/>
              <a:t>Petr </a:t>
            </a:r>
            <a:r>
              <a:rPr lang="cs-CZ" dirty="0" err="1" smtClean="0"/>
              <a:t>Švenda</a:t>
            </a:r>
            <a:r>
              <a:rPr lang="cs-CZ" dirty="0" smtClean="0"/>
              <a:t> </a:t>
            </a:r>
            <a:r>
              <a:rPr lang="en-US" dirty="0" smtClean="0"/>
              <a:t>svenda@fi.muni.cz</a:t>
            </a:r>
          </a:p>
          <a:p>
            <a:r>
              <a:rPr lang="cs-CZ" altLang="en-US" dirty="0" smtClean="0"/>
              <a:t>Konzultace: </a:t>
            </a:r>
            <a:r>
              <a:rPr lang="en-US" altLang="en-US" dirty="0" smtClean="0"/>
              <a:t>A406, Pond</a:t>
            </a:r>
            <a:r>
              <a:rPr lang="cs-CZ" altLang="en-US" dirty="0" smtClean="0"/>
              <a:t>ě</a:t>
            </a:r>
            <a:r>
              <a:rPr lang="en-US" altLang="en-US" dirty="0" smtClean="0"/>
              <a:t>l</a:t>
            </a:r>
            <a:r>
              <a:rPr lang="cs-CZ" altLang="en-US" dirty="0" smtClean="0"/>
              <a:t>í 15</a:t>
            </a:r>
            <a:r>
              <a:rPr lang="en-GB" altLang="en-US" dirty="0" smtClean="0"/>
              <a:t>:00</a:t>
            </a:r>
            <a:r>
              <a:rPr lang="cs-CZ" altLang="en-US" dirty="0" smtClean="0"/>
              <a:t>-15:</a:t>
            </a:r>
            <a:r>
              <a:rPr lang="en-GB" altLang="en-US" dirty="0" smtClean="0"/>
              <a:t>4</a:t>
            </a:r>
            <a:r>
              <a:rPr lang="cs-CZ" altLang="en-US" dirty="0" smtClean="0"/>
              <a:t>0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63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Presentations of teams designs</a:t>
            </a:r>
            <a:endParaRPr lang="en-US" alt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94A569-2E35-4395-B572-769F5347884B}" type="slidenum">
              <a:rPr lang="cs-CZ" altLang="en-US" smtClean="0"/>
              <a:pPr>
                <a:defRPr/>
              </a:pPr>
              <a:t>2</a:t>
            </a:fld>
            <a:endParaRPr lang="cs-CZ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 smtClean="0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6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 dirty="0" smtClean="0"/>
              <a:t>| PB173 - Group: Applied cryptography </a:t>
            </a:r>
            <a:endParaRPr lang="en-GB" altLang="en-US" dirty="0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to focus on during presentation</a:t>
            </a:r>
            <a:endParaRPr lang="en-US" alt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 dirty="0" smtClean="0"/>
              <a:t>Try to really understand design presented during presentation</a:t>
            </a:r>
          </a:p>
          <a:p>
            <a:r>
              <a:rPr lang="en-GB" altLang="en-US" sz="2400" dirty="0" smtClean="0"/>
              <a:t>Ask questions if anything is unclear</a:t>
            </a:r>
          </a:p>
          <a:p>
            <a:pPr lvl="1"/>
            <a:r>
              <a:rPr lang="en-GB" altLang="en-US" sz="2000" dirty="0" smtClean="0"/>
              <a:t>No stupid questions exist, just stupid answers </a:t>
            </a:r>
            <a:r>
              <a:rPr lang="en-GB" altLang="en-US" sz="2000" dirty="0" smtClean="0">
                <a:sym typeface="Wingdings" panose="05000000000000000000" pitchFamily="2" charset="2"/>
              </a:rPr>
              <a:t></a:t>
            </a:r>
            <a:r>
              <a:rPr lang="en-GB" altLang="en-US" sz="2000" dirty="0" smtClean="0"/>
              <a:t> </a:t>
            </a:r>
          </a:p>
          <a:p>
            <a:r>
              <a:rPr lang="en-GB" altLang="en-US" sz="2400" dirty="0" smtClean="0"/>
              <a:t>Ask questions just to confirm that your understanding is correct</a:t>
            </a:r>
          </a:p>
          <a:p>
            <a:pPr lvl="1"/>
            <a:r>
              <a:rPr lang="en-GB" altLang="en-US" sz="2000" dirty="0" smtClean="0"/>
              <a:t>Don’t assume that because YOU know how to make particular thing properly, it was done properly by PRESENTER</a:t>
            </a:r>
          </a:p>
          <a:p>
            <a:pPr lvl="1"/>
            <a:r>
              <a:rPr lang="en-GB" altLang="en-US" sz="2000" dirty="0" smtClean="0"/>
              <a:t>The main goal is to understand </a:t>
            </a:r>
            <a:r>
              <a:rPr lang="en-GB" altLang="en-US" sz="2000" dirty="0"/>
              <a:t>how </a:t>
            </a:r>
            <a:r>
              <a:rPr lang="en-GB" altLang="en-US" sz="2000" dirty="0" smtClean="0"/>
              <a:t>PRESENTER solve that</a:t>
            </a:r>
            <a:endParaRPr lang="en-US" altLang="en-US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6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cs-CZ" b="0" smtClean="0">
                <a:solidFill>
                  <a:schemeClr val="bg1"/>
                </a:solidFill>
              </a:rPr>
              <a:t>| PB173 - Group: Applied cryptography </a:t>
            </a:r>
            <a:endParaRPr lang="en-GB" altLang="cs-CZ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are you defending against?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02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Presentations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Practical assignment</a:t>
            </a:r>
            <a:endParaRPr lang="en-US" altLang="en-US" dirty="0" smtClean="0"/>
          </a:p>
        </p:txBody>
      </p:sp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 smtClean="0"/>
              <a:t>Update your design documents based on feedback</a:t>
            </a:r>
          </a:p>
          <a:p>
            <a:pPr lvl="1"/>
            <a:r>
              <a:rPr lang="en-US" altLang="en-US" sz="1800" dirty="0" smtClean="0"/>
              <a:t>And add into GitHub repo (docs folder)</a:t>
            </a:r>
          </a:p>
          <a:p>
            <a:r>
              <a:rPr lang="en-US" altLang="en-US" sz="2000" dirty="0" smtClean="0"/>
              <a:t>Create implementation of server process </a:t>
            </a:r>
          </a:p>
          <a:p>
            <a:pPr lvl="1"/>
            <a:r>
              <a:rPr lang="en-US" altLang="en-US" sz="1800" dirty="0" smtClean="0"/>
              <a:t>No network communication yet, just methods + tests!</a:t>
            </a:r>
          </a:p>
          <a:p>
            <a:r>
              <a:rPr lang="en-US" altLang="en-US" sz="2000" dirty="0" smtClean="0"/>
              <a:t>Functions to be implemented (and tested!)</a:t>
            </a:r>
          </a:p>
          <a:p>
            <a:pPr lvl="1"/>
            <a:r>
              <a:rPr lang="en-US" altLang="en-US" sz="1800" dirty="0" smtClean="0"/>
              <a:t>new user registration (in: user name / password, out: status)</a:t>
            </a:r>
          </a:p>
          <a:p>
            <a:pPr lvl="2"/>
            <a:r>
              <a:rPr lang="en-US" altLang="en-US" sz="1800" dirty="0" smtClean="0"/>
              <a:t>New user stored in local “database” (</a:t>
            </a:r>
            <a:r>
              <a:rPr lang="en-US" altLang="en-US" sz="1800" dirty="0" err="1" smtClean="0"/>
              <a:t>ini</a:t>
            </a:r>
            <a:r>
              <a:rPr lang="en-US" altLang="en-US" sz="1800" dirty="0" smtClean="0"/>
              <a:t> file, </a:t>
            </a:r>
            <a:r>
              <a:rPr lang="en-US" altLang="en-US" sz="1800" dirty="0" err="1" smtClean="0"/>
              <a:t>sqllite</a:t>
            </a:r>
            <a:r>
              <a:rPr lang="en-US" altLang="en-US" sz="1800" dirty="0" smtClean="0"/>
              <a:t>…)  </a:t>
            </a:r>
          </a:p>
          <a:p>
            <a:pPr lvl="1"/>
            <a:r>
              <a:rPr lang="en-US" altLang="en-US" sz="1800" dirty="0" smtClean="0"/>
              <a:t>user authentication to server (</a:t>
            </a:r>
            <a:r>
              <a:rPr lang="en-US" altLang="en-US" sz="1800" dirty="0" err="1" smtClean="0"/>
              <a:t>in:user</a:t>
            </a:r>
            <a:r>
              <a:rPr lang="en-US" altLang="en-US" sz="1800" dirty="0" smtClean="0"/>
              <a:t>/pass, out: status)</a:t>
            </a:r>
          </a:p>
          <a:p>
            <a:pPr lvl="2"/>
            <a:r>
              <a:rPr lang="en-US" altLang="en-US" sz="1800" dirty="0" smtClean="0"/>
              <a:t>Check supplied info against info from local database</a:t>
            </a:r>
          </a:p>
          <a:p>
            <a:pPr lvl="2"/>
            <a:r>
              <a:rPr lang="en-US" altLang="en-US" sz="1800" dirty="0" smtClean="0"/>
              <a:t>Use PBKDF2 or better function to generate hash to check</a:t>
            </a:r>
          </a:p>
          <a:p>
            <a:pPr lvl="1"/>
            <a:r>
              <a:rPr lang="en-US" altLang="en-US" sz="1800" dirty="0" smtClean="0"/>
              <a:t>obtain list of other online users (out: </a:t>
            </a:r>
            <a:r>
              <a:rPr lang="en-US" altLang="en-US" sz="1800" dirty="0" err="1" smtClean="0"/>
              <a:t>formated</a:t>
            </a:r>
            <a:r>
              <a:rPr lang="en-US" altLang="en-US" sz="1800" dirty="0" smtClean="0"/>
              <a:t> list – JSON?)</a:t>
            </a:r>
          </a:p>
          <a:p>
            <a:pPr lvl="2"/>
            <a:r>
              <a:rPr lang="en-US" altLang="en-US" sz="1800" dirty="0" smtClean="0"/>
              <a:t>Users that were successfully authenticated now assumed to be online</a:t>
            </a:r>
          </a:p>
          <a:p>
            <a:r>
              <a:rPr lang="en-US" altLang="en-US" sz="2000" dirty="0" smtClean="0"/>
              <a:t>Don’t forget to document functions in </a:t>
            </a:r>
            <a:r>
              <a:rPr lang="en-US" altLang="en-US" sz="2000" dirty="0" err="1" smtClean="0"/>
              <a:t>JavaDoc</a:t>
            </a:r>
            <a:r>
              <a:rPr lang="en-US" altLang="en-US" sz="2000" dirty="0" smtClean="0"/>
              <a:t>-style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75C11-3789-45C9-B662-DA18C8A17DAA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15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mtClean="0"/>
              <a:t>| PB173 - Group: Applied cryptography 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7506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should tests cover?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Add new user</a:t>
            </a:r>
          </a:p>
          <a:p>
            <a:pPr lvl="1"/>
            <a:r>
              <a:rPr lang="en-GB" sz="1400" dirty="0" smtClean="0"/>
              <a:t>New user -&gt; success</a:t>
            </a:r>
          </a:p>
          <a:p>
            <a:pPr lvl="1"/>
            <a:r>
              <a:rPr lang="en-GB" sz="1400" dirty="0" smtClean="0"/>
              <a:t>New user, but existing name -&gt; fail</a:t>
            </a:r>
          </a:p>
          <a:p>
            <a:pPr lvl="1"/>
            <a:r>
              <a:rPr lang="en-GB" sz="1400" dirty="0" smtClean="0"/>
              <a:t>Try to add 2, 100 new users -&gt; success</a:t>
            </a:r>
          </a:p>
          <a:p>
            <a:r>
              <a:rPr lang="en-GB" sz="1600" dirty="0" smtClean="0"/>
              <a:t>User authentication</a:t>
            </a:r>
          </a:p>
          <a:p>
            <a:pPr lvl="1"/>
            <a:r>
              <a:rPr lang="en-GB" sz="1400" dirty="0" smtClean="0"/>
              <a:t>Existing user, correct password -&gt; success</a:t>
            </a:r>
          </a:p>
          <a:p>
            <a:pPr lvl="1"/>
            <a:r>
              <a:rPr lang="en-GB" sz="1400" dirty="0" smtClean="0"/>
              <a:t>Existing user, incorrect password -&gt; fail</a:t>
            </a:r>
          </a:p>
          <a:p>
            <a:pPr lvl="1"/>
            <a:r>
              <a:rPr lang="en-GB" sz="1400" dirty="0" smtClean="0"/>
              <a:t>Non-existing user -&gt; fail</a:t>
            </a:r>
          </a:p>
          <a:p>
            <a:r>
              <a:rPr lang="en-GB" sz="1600" dirty="0" smtClean="0"/>
              <a:t>Get list</a:t>
            </a:r>
          </a:p>
          <a:p>
            <a:pPr lvl="1"/>
            <a:r>
              <a:rPr lang="en-GB" sz="1400" dirty="0" smtClean="0"/>
              <a:t>Expected users in list</a:t>
            </a:r>
            <a:endParaRPr lang="en-GB" sz="1400" dirty="0" smtClean="0"/>
          </a:p>
          <a:p>
            <a:r>
              <a:rPr lang="en-GB" sz="1800" smtClean="0"/>
              <a:t>…</a:t>
            </a:r>
            <a:endParaRPr lang="en-GB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3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</a:t>
            </a:r>
            <a:r>
              <a:rPr lang="en-US" sz="2400" dirty="0" smtClean="0"/>
              <a:t>4. </a:t>
            </a:r>
            <a:r>
              <a:rPr lang="en-US" sz="2400" dirty="0"/>
              <a:t>homework (UT))</a:t>
            </a:r>
          </a:p>
          <a:p>
            <a:pPr lvl="1"/>
            <a:r>
              <a:rPr lang="en-US" sz="2000" dirty="0" smtClean="0"/>
              <a:t>Zip file from current version of repo</a:t>
            </a:r>
          </a:p>
          <a:p>
            <a:pPr lvl="1"/>
            <a:r>
              <a:rPr lang="en-US" sz="2000" dirty="0" smtClean="0"/>
              <a:t>Updated design documents</a:t>
            </a:r>
          </a:p>
          <a:p>
            <a:r>
              <a:rPr lang="en-US" sz="2400" dirty="0" smtClean="0"/>
              <a:t>DEADLINE 21.3</a:t>
            </a:r>
            <a:r>
              <a:rPr lang="en-US" sz="2400" dirty="0"/>
              <a:t>. </a:t>
            </a:r>
            <a:r>
              <a:rPr lang="en-US" sz="2400" dirty="0" smtClean="0"/>
              <a:t>12:00</a:t>
            </a:r>
            <a:endParaRPr lang="en-US" sz="2400" dirty="0"/>
          </a:p>
          <a:p>
            <a:pPr lvl="1"/>
            <a:r>
              <a:rPr lang="en-US" sz="1800" dirty="0" smtClean="0"/>
              <a:t>Up to 10 </a:t>
            </a:r>
            <a:r>
              <a:rPr lang="en-US" sz="1800" dirty="0"/>
              <a:t>points assigned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5148</TotalTime>
  <Words>448</Words>
  <Application>Microsoft Office PowerPoint</Application>
  <PresentationFormat>Předvádění na obrazovce (4:3)</PresentationFormat>
  <Paragraphs>72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PB173 - Tématický vývoj aplikací v C/C++ Domain specific development in C/C++</vt:lpstr>
      <vt:lpstr>Presentations of teams designs</vt:lpstr>
      <vt:lpstr>What to focus on during presentation</vt:lpstr>
      <vt:lpstr>Architecture overview</vt:lpstr>
      <vt:lpstr>Presentations</vt:lpstr>
      <vt:lpstr>Practical assignment</vt:lpstr>
      <vt:lpstr>What should tests cover?</vt:lpstr>
      <vt:lpstr>Submissions, deadlines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1099</cp:revision>
  <cp:lastPrinted>2014-09-23T11:50:15Z</cp:lastPrinted>
  <dcterms:created xsi:type="dcterms:W3CDTF">2012-06-27T07:21:19Z</dcterms:created>
  <dcterms:modified xsi:type="dcterms:W3CDTF">2016-03-14T12:23:44Z</dcterms:modified>
</cp:coreProperties>
</file>