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8" r:id="rId4"/>
  </p:sldMasterIdLst>
  <p:handoutMasterIdLst>
    <p:handoutMasterId r:id="rId23"/>
  </p:handoutMasterIdLst>
  <p:sldIdLst>
    <p:sldId id="256" r:id="rId5"/>
    <p:sldId id="269" r:id="rId6"/>
    <p:sldId id="257" r:id="rId7"/>
    <p:sldId id="258" r:id="rId8"/>
    <p:sldId id="259" r:id="rId9"/>
    <p:sldId id="260" r:id="rId10"/>
    <p:sldId id="262" r:id="rId11"/>
    <p:sldId id="261" r:id="rId12"/>
    <p:sldId id="264" r:id="rId13"/>
    <p:sldId id="265" r:id="rId14"/>
    <p:sldId id="273" r:id="rId15"/>
    <p:sldId id="263" r:id="rId16"/>
    <p:sldId id="266" r:id="rId17"/>
    <p:sldId id="267" r:id="rId18"/>
    <p:sldId id="268" r:id="rId19"/>
    <p:sldId id="270" r:id="rId20"/>
    <p:sldId id="271" r:id="rId21"/>
    <p:sldId id="272" r:id="rId2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F2E9B8-FC2A-4649-B9DE-C1D1A9BDE4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3F7C378-FB5F-4197-859D-6B67AF3DD336}">
      <dgm:prSet/>
      <dgm:spPr/>
      <dgm:t>
        <a:bodyPr/>
        <a:lstStyle/>
        <a:p>
          <a:pPr rtl="0"/>
          <a:r>
            <a:rPr lang="en-GB" smtClean="0"/>
            <a:t>Classical ways do not work often.</a:t>
          </a:r>
          <a:endParaRPr lang="cs-CZ"/>
        </a:p>
      </dgm:t>
    </dgm:pt>
    <dgm:pt modelId="{3DFC43AA-6310-4CC3-A999-F52801AD9283}" type="parTrans" cxnId="{732A092F-9F63-43E4-B642-FFA643A6EE66}">
      <dgm:prSet/>
      <dgm:spPr/>
      <dgm:t>
        <a:bodyPr/>
        <a:lstStyle/>
        <a:p>
          <a:endParaRPr lang="cs-CZ"/>
        </a:p>
      </dgm:t>
    </dgm:pt>
    <dgm:pt modelId="{5D304DE7-1FA9-4A36-8E5E-15259EC64805}" type="sibTrans" cxnId="{732A092F-9F63-43E4-B642-FFA643A6EE66}">
      <dgm:prSet/>
      <dgm:spPr/>
      <dgm:t>
        <a:bodyPr/>
        <a:lstStyle/>
        <a:p>
          <a:endParaRPr lang="cs-CZ"/>
        </a:p>
      </dgm:t>
    </dgm:pt>
    <dgm:pt modelId="{0B8867ED-6296-4C39-9681-069A416CFE2A}">
      <dgm:prSet/>
      <dgm:spPr/>
      <dgm:t>
        <a:bodyPr/>
        <a:lstStyle/>
        <a:p>
          <a:pPr rtl="0"/>
          <a:r>
            <a:rPr lang="en-GB" smtClean="0"/>
            <a:t>There are too many competitors and you need to distinguish yourself</a:t>
          </a:r>
          <a:endParaRPr lang="cs-CZ"/>
        </a:p>
      </dgm:t>
    </dgm:pt>
    <dgm:pt modelId="{736777F2-05CD-4AE9-AF55-7631C5EE8A45}" type="parTrans" cxnId="{CDDC2E33-E85F-4BBD-8193-3979560CBA62}">
      <dgm:prSet/>
      <dgm:spPr/>
      <dgm:t>
        <a:bodyPr/>
        <a:lstStyle/>
        <a:p>
          <a:endParaRPr lang="cs-CZ"/>
        </a:p>
      </dgm:t>
    </dgm:pt>
    <dgm:pt modelId="{BE58672A-F5EA-40C2-B5C6-3847C27361AA}" type="sibTrans" cxnId="{CDDC2E33-E85F-4BBD-8193-3979560CBA62}">
      <dgm:prSet/>
      <dgm:spPr/>
      <dgm:t>
        <a:bodyPr/>
        <a:lstStyle/>
        <a:p>
          <a:endParaRPr lang="cs-CZ"/>
        </a:p>
      </dgm:t>
    </dgm:pt>
    <dgm:pt modelId="{E41C35E0-69EE-410B-ADE2-BEDD3BEBA97B}">
      <dgm:prSet/>
      <dgm:spPr/>
      <dgm:t>
        <a:bodyPr/>
        <a:lstStyle/>
        <a:p>
          <a:pPr rtl="0"/>
          <a:r>
            <a:rPr lang="en-GB" smtClean="0"/>
            <a:t>Your customers are very specific</a:t>
          </a:r>
          <a:endParaRPr lang="cs-CZ"/>
        </a:p>
      </dgm:t>
    </dgm:pt>
    <dgm:pt modelId="{EC0BF4A5-7577-4639-95E0-5FDF2D1AB3CB}" type="parTrans" cxnId="{2A12FCF5-D83E-4AF9-802D-0887F6A7413D}">
      <dgm:prSet/>
      <dgm:spPr/>
      <dgm:t>
        <a:bodyPr/>
        <a:lstStyle/>
        <a:p>
          <a:endParaRPr lang="cs-CZ"/>
        </a:p>
      </dgm:t>
    </dgm:pt>
    <dgm:pt modelId="{ACF6FE7C-6C13-435C-AB6C-23A10F1E1992}" type="sibTrans" cxnId="{2A12FCF5-D83E-4AF9-802D-0887F6A7413D}">
      <dgm:prSet/>
      <dgm:spPr/>
      <dgm:t>
        <a:bodyPr/>
        <a:lstStyle/>
        <a:p>
          <a:endParaRPr lang="cs-CZ"/>
        </a:p>
      </dgm:t>
    </dgm:pt>
    <dgm:pt modelId="{D565C64F-205F-4828-B053-8CE2FE1989B7}" type="pres">
      <dgm:prSet presAssocID="{98F2E9B8-FC2A-4649-B9DE-C1D1A9BDE40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7CA284F-0B7C-4E51-8215-908B3D4139AC}" type="pres">
      <dgm:prSet presAssocID="{03F7C378-FB5F-4197-859D-6B67AF3DD33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D0905F-B6CC-4B34-BE32-BF40D9E8BBEB}" type="pres">
      <dgm:prSet presAssocID="{5D304DE7-1FA9-4A36-8E5E-15259EC64805}" presName="spacer" presStyleCnt="0"/>
      <dgm:spPr/>
    </dgm:pt>
    <dgm:pt modelId="{1B960F4C-164F-4629-AB3B-9AE4F21C36B4}" type="pres">
      <dgm:prSet presAssocID="{0B8867ED-6296-4C39-9681-069A416CFE2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B2AF46-C2BE-4A69-A153-353932D07DCF}" type="pres">
      <dgm:prSet presAssocID="{BE58672A-F5EA-40C2-B5C6-3847C27361AA}" presName="spacer" presStyleCnt="0"/>
      <dgm:spPr/>
    </dgm:pt>
    <dgm:pt modelId="{1646E3A7-9F2F-4AF7-BB3A-651AC87414D7}" type="pres">
      <dgm:prSet presAssocID="{E41C35E0-69EE-410B-ADE2-BEDD3BEBA97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A12FCF5-D83E-4AF9-802D-0887F6A7413D}" srcId="{98F2E9B8-FC2A-4649-B9DE-C1D1A9BDE40A}" destId="{E41C35E0-69EE-410B-ADE2-BEDD3BEBA97B}" srcOrd="2" destOrd="0" parTransId="{EC0BF4A5-7577-4639-95E0-5FDF2D1AB3CB}" sibTransId="{ACF6FE7C-6C13-435C-AB6C-23A10F1E1992}"/>
    <dgm:cxn modelId="{ABC72E04-310C-45FF-8801-167064B1F11E}" type="presOf" srcId="{0B8867ED-6296-4C39-9681-069A416CFE2A}" destId="{1B960F4C-164F-4629-AB3B-9AE4F21C36B4}" srcOrd="0" destOrd="0" presId="urn:microsoft.com/office/officeart/2005/8/layout/vList2"/>
    <dgm:cxn modelId="{732A092F-9F63-43E4-B642-FFA643A6EE66}" srcId="{98F2E9B8-FC2A-4649-B9DE-C1D1A9BDE40A}" destId="{03F7C378-FB5F-4197-859D-6B67AF3DD336}" srcOrd="0" destOrd="0" parTransId="{3DFC43AA-6310-4CC3-A999-F52801AD9283}" sibTransId="{5D304DE7-1FA9-4A36-8E5E-15259EC64805}"/>
    <dgm:cxn modelId="{C24DF8EE-26CD-46A1-BF63-01F1E1425D5F}" type="presOf" srcId="{03F7C378-FB5F-4197-859D-6B67AF3DD336}" destId="{17CA284F-0B7C-4E51-8215-908B3D4139AC}" srcOrd="0" destOrd="0" presId="urn:microsoft.com/office/officeart/2005/8/layout/vList2"/>
    <dgm:cxn modelId="{8A0077F4-92AA-458A-B85A-1B9EB15A021D}" type="presOf" srcId="{E41C35E0-69EE-410B-ADE2-BEDD3BEBA97B}" destId="{1646E3A7-9F2F-4AF7-BB3A-651AC87414D7}" srcOrd="0" destOrd="0" presId="urn:microsoft.com/office/officeart/2005/8/layout/vList2"/>
    <dgm:cxn modelId="{CDDC2E33-E85F-4BBD-8193-3979560CBA62}" srcId="{98F2E9B8-FC2A-4649-B9DE-C1D1A9BDE40A}" destId="{0B8867ED-6296-4C39-9681-069A416CFE2A}" srcOrd="1" destOrd="0" parTransId="{736777F2-05CD-4AE9-AF55-7631C5EE8A45}" sibTransId="{BE58672A-F5EA-40C2-B5C6-3847C27361AA}"/>
    <dgm:cxn modelId="{962A25B0-CDFB-4150-833E-CEB872C8FF32}" type="presOf" srcId="{98F2E9B8-FC2A-4649-B9DE-C1D1A9BDE40A}" destId="{D565C64F-205F-4828-B053-8CE2FE1989B7}" srcOrd="0" destOrd="0" presId="urn:microsoft.com/office/officeart/2005/8/layout/vList2"/>
    <dgm:cxn modelId="{FFC08EEE-57BE-4FBD-8E7F-15903E03A1B4}" type="presParOf" srcId="{D565C64F-205F-4828-B053-8CE2FE1989B7}" destId="{17CA284F-0B7C-4E51-8215-908B3D4139AC}" srcOrd="0" destOrd="0" presId="urn:microsoft.com/office/officeart/2005/8/layout/vList2"/>
    <dgm:cxn modelId="{E59169BD-3771-4ACA-9128-9A6E99EE79FD}" type="presParOf" srcId="{D565C64F-205F-4828-B053-8CE2FE1989B7}" destId="{F9D0905F-B6CC-4B34-BE32-BF40D9E8BBEB}" srcOrd="1" destOrd="0" presId="urn:microsoft.com/office/officeart/2005/8/layout/vList2"/>
    <dgm:cxn modelId="{05330136-01B4-49BF-8F17-A9F504601190}" type="presParOf" srcId="{D565C64F-205F-4828-B053-8CE2FE1989B7}" destId="{1B960F4C-164F-4629-AB3B-9AE4F21C36B4}" srcOrd="2" destOrd="0" presId="urn:microsoft.com/office/officeart/2005/8/layout/vList2"/>
    <dgm:cxn modelId="{3F19ED42-0A13-41D9-A0C9-F3450E50931A}" type="presParOf" srcId="{D565C64F-205F-4828-B053-8CE2FE1989B7}" destId="{C4B2AF46-C2BE-4A69-A153-353932D07DCF}" srcOrd="3" destOrd="0" presId="urn:microsoft.com/office/officeart/2005/8/layout/vList2"/>
    <dgm:cxn modelId="{6B03B2FC-F9B5-4773-82ED-D8CC32F46B4D}" type="presParOf" srcId="{D565C64F-205F-4828-B053-8CE2FE1989B7}" destId="{1646E3A7-9F2F-4AF7-BB3A-651AC87414D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05872E8-38A0-4F30-9C61-7F503ADF249E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58F3F38-77BE-4E2D-B210-8A11126FD334}">
      <dgm:prSet/>
      <dgm:spPr/>
      <dgm:t>
        <a:bodyPr/>
        <a:lstStyle/>
        <a:p>
          <a:r>
            <a:rPr lang="en-US" noProof="0" dirty="0" smtClean="0"/>
            <a:t>Patient</a:t>
          </a:r>
          <a:endParaRPr lang="en-US" noProof="0" dirty="0"/>
        </a:p>
      </dgm:t>
    </dgm:pt>
    <dgm:pt modelId="{217EF33D-6E3E-47DA-8454-282085BDEB7F}" type="parTrans" cxnId="{C850909B-E4F0-4264-BD86-740A0E0696CB}">
      <dgm:prSet/>
      <dgm:spPr/>
      <dgm:t>
        <a:bodyPr/>
        <a:lstStyle/>
        <a:p>
          <a:endParaRPr lang="cs-CZ"/>
        </a:p>
      </dgm:t>
    </dgm:pt>
    <dgm:pt modelId="{1FE6AA39-137E-4B1D-BD23-20E9677DAD66}" type="sibTrans" cxnId="{C850909B-E4F0-4264-BD86-740A0E0696CB}">
      <dgm:prSet/>
      <dgm:spPr/>
      <dgm:t>
        <a:bodyPr/>
        <a:lstStyle/>
        <a:p>
          <a:endParaRPr lang="cs-CZ"/>
        </a:p>
      </dgm:t>
    </dgm:pt>
    <dgm:pt modelId="{8E3C9508-9EB5-439A-B069-5B2DDB1E526A}">
      <dgm:prSet/>
      <dgm:spPr/>
      <dgm:t>
        <a:bodyPr/>
        <a:lstStyle/>
        <a:p>
          <a:r>
            <a:rPr lang="en-US" noProof="0" dirty="0" smtClean="0"/>
            <a:t>Wait for your success</a:t>
          </a:r>
          <a:endParaRPr lang="en-US" noProof="0" dirty="0"/>
        </a:p>
      </dgm:t>
    </dgm:pt>
    <dgm:pt modelId="{E7F9C6D7-DF12-4B8E-8B99-B55C4A8C57FD}" type="parTrans" cxnId="{D4C89D8A-FCF3-4BB2-92EA-E14790522425}">
      <dgm:prSet/>
      <dgm:spPr/>
      <dgm:t>
        <a:bodyPr/>
        <a:lstStyle/>
        <a:p>
          <a:endParaRPr lang="cs-CZ"/>
        </a:p>
      </dgm:t>
    </dgm:pt>
    <dgm:pt modelId="{F30D20E9-281E-4FE4-A9F1-0950751A07C2}" type="sibTrans" cxnId="{D4C89D8A-FCF3-4BB2-92EA-E14790522425}">
      <dgm:prSet/>
      <dgm:spPr/>
      <dgm:t>
        <a:bodyPr/>
        <a:lstStyle/>
        <a:p>
          <a:endParaRPr lang="cs-CZ"/>
        </a:p>
      </dgm:t>
    </dgm:pt>
    <dgm:pt modelId="{E559AF53-8924-4333-B9F3-E4B6F097A69E}">
      <dgm:prSet/>
      <dgm:spPr/>
      <dgm:t>
        <a:bodyPr/>
        <a:lstStyle/>
        <a:p>
          <a:r>
            <a:rPr lang="en-US" noProof="0" dirty="0" smtClean="0"/>
            <a:t>Use your weapons</a:t>
          </a:r>
          <a:endParaRPr lang="en-US" noProof="0" dirty="0"/>
        </a:p>
      </dgm:t>
    </dgm:pt>
    <dgm:pt modelId="{BBEB1AB0-81AA-4A95-9778-CEC2A9FBD6C8}" type="parTrans" cxnId="{93747E0D-34F3-40D7-861A-17C48088A171}">
      <dgm:prSet/>
      <dgm:spPr/>
      <dgm:t>
        <a:bodyPr/>
        <a:lstStyle/>
        <a:p>
          <a:endParaRPr lang="cs-CZ"/>
        </a:p>
      </dgm:t>
    </dgm:pt>
    <dgm:pt modelId="{CB40F591-A460-4097-AE63-B06FEE388BB1}" type="sibTrans" cxnId="{93747E0D-34F3-40D7-861A-17C48088A171}">
      <dgm:prSet/>
      <dgm:spPr/>
      <dgm:t>
        <a:bodyPr/>
        <a:lstStyle/>
        <a:p>
          <a:endParaRPr lang="cs-CZ"/>
        </a:p>
      </dgm:t>
    </dgm:pt>
    <dgm:pt modelId="{4318929F-6491-4BF6-A717-08BAE1A22FB4}">
      <dgm:prSet/>
      <dgm:spPr/>
      <dgm:t>
        <a:bodyPr/>
        <a:lstStyle/>
        <a:p>
          <a:r>
            <a:rPr lang="en-US" noProof="0" dirty="0" smtClean="0"/>
            <a:t>Assortment</a:t>
          </a:r>
          <a:endParaRPr lang="en-US" noProof="0" dirty="0"/>
        </a:p>
      </dgm:t>
    </dgm:pt>
    <dgm:pt modelId="{7A35CD2A-E7DA-4586-ACDE-4944255220F9}" type="parTrans" cxnId="{23BAE55E-F23C-4230-82CB-96FDD9C49767}">
      <dgm:prSet/>
      <dgm:spPr/>
      <dgm:t>
        <a:bodyPr/>
        <a:lstStyle/>
        <a:p>
          <a:endParaRPr lang="cs-CZ"/>
        </a:p>
      </dgm:t>
    </dgm:pt>
    <dgm:pt modelId="{2649187F-2742-4E25-831E-1048D7AC9656}" type="sibTrans" cxnId="{23BAE55E-F23C-4230-82CB-96FDD9C49767}">
      <dgm:prSet/>
      <dgm:spPr/>
      <dgm:t>
        <a:bodyPr/>
        <a:lstStyle/>
        <a:p>
          <a:endParaRPr lang="cs-CZ"/>
        </a:p>
      </dgm:t>
    </dgm:pt>
    <dgm:pt modelId="{96575C29-61ED-4D25-98F2-EDC4823D1C65}">
      <dgm:prSet/>
      <dgm:spPr/>
      <dgm:t>
        <a:bodyPr/>
        <a:lstStyle/>
        <a:p>
          <a:r>
            <a:rPr lang="en-US" noProof="0" dirty="0" smtClean="0"/>
            <a:t>Take many different marketing tools</a:t>
          </a:r>
          <a:endParaRPr lang="en-US" noProof="0" dirty="0"/>
        </a:p>
      </dgm:t>
    </dgm:pt>
    <dgm:pt modelId="{CB4A0E1D-1ED6-4957-B13A-D342134B61B0}" type="parTrans" cxnId="{A9DFD74E-30B4-4D12-82F2-B1ED9B2022B7}">
      <dgm:prSet/>
      <dgm:spPr/>
      <dgm:t>
        <a:bodyPr/>
        <a:lstStyle/>
        <a:p>
          <a:endParaRPr lang="cs-CZ"/>
        </a:p>
      </dgm:t>
    </dgm:pt>
    <dgm:pt modelId="{C35181A0-8F7C-49CD-A2B2-54313089E1BA}" type="sibTrans" cxnId="{A9DFD74E-30B4-4D12-82F2-B1ED9B2022B7}">
      <dgm:prSet/>
      <dgm:spPr/>
      <dgm:t>
        <a:bodyPr/>
        <a:lstStyle/>
        <a:p>
          <a:endParaRPr lang="cs-CZ"/>
        </a:p>
      </dgm:t>
    </dgm:pt>
    <dgm:pt modelId="{60224BF8-95C9-4A70-BEB8-A49546A57B80}">
      <dgm:prSet/>
      <dgm:spPr/>
      <dgm:t>
        <a:bodyPr/>
        <a:lstStyle/>
        <a:p>
          <a:r>
            <a:rPr lang="en-US" noProof="0" dirty="0" smtClean="0"/>
            <a:t>Do not concentrate to pre-sale marketing</a:t>
          </a:r>
          <a:endParaRPr lang="en-US" noProof="0" dirty="0"/>
        </a:p>
      </dgm:t>
    </dgm:pt>
    <dgm:pt modelId="{298B3183-8BA1-4808-A637-582F7C187C72}" type="parTrans" cxnId="{5D637FAA-3B1B-453D-85A7-90C0DFD8DB40}">
      <dgm:prSet/>
      <dgm:spPr/>
      <dgm:t>
        <a:bodyPr/>
        <a:lstStyle/>
        <a:p>
          <a:endParaRPr lang="cs-CZ"/>
        </a:p>
      </dgm:t>
    </dgm:pt>
    <dgm:pt modelId="{57108752-9DD4-4BC8-977C-679A6788CD4B}" type="sibTrans" cxnId="{5D637FAA-3B1B-453D-85A7-90C0DFD8DB40}">
      <dgm:prSet/>
      <dgm:spPr/>
      <dgm:t>
        <a:bodyPr/>
        <a:lstStyle/>
        <a:p>
          <a:endParaRPr lang="cs-CZ"/>
        </a:p>
      </dgm:t>
    </dgm:pt>
    <dgm:pt modelId="{9EEF36AD-DF97-42A6-888E-AD1034D5EE88}">
      <dgm:prSet/>
      <dgm:spPr/>
      <dgm:t>
        <a:bodyPr/>
        <a:lstStyle/>
        <a:p>
          <a:r>
            <a:rPr lang="en-US" noProof="0" dirty="0" smtClean="0"/>
            <a:t>Subsequent</a:t>
          </a:r>
          <a:endParaRPr lang="en-US" noProof="0" dirty="0"/>
        </a:p>
      </dgm:t>
    </dgm:pt>
    <dgm:pt modelId="{DF55AE86-D4EE-41D4-8AD5-1BC1C6443191}" type="parTrans" cxnId="{0AD3380C-F1AD-422B-8730-DED0A431C2F7}">
      <dgm:prSet/>
      <dgm:spPr/>
      <dgm:t>
        <a:bodyPr/>
        <a:lstStyle/>
        <a:p>
          <a:endParaRPr lang="cs-CZ"/>
        </a:p>
      </dgm:t>
    </dgm:pt>
    <dgm:pt modelId="{4D482EBD-6051-416B-B612-108DB9629972}" type="sibTrans" cxnId="{0AD3380C-F1AD-422B-8730-DED0A431C2F7}">
      <dgm:prSet/>
      <dgm:spPr/>
      <dgm:t>
        <a:bodyPr/>
        <a:lstStyle/>
        <a:p>
          <a:endParaRPr lang="cs-CZ"/>
        </a:p>
      </dgm:t>
    </dgm:pt>
    <dgm:pt modelId="{9EA56EEA-3AEC-4C60-B413-DBC78B773FDD}">
      <dgm:prSet/>
      <dgm:spPr/>
      <dgm:t>
        <a:bodyPr/>
        <a:lstStyle/>
        <a:p>
          <a:r>
            <a:rPr lang="en-US" noProof="0" dirty="0" smtClean="0"/>
            <a:t>Communicate with existing customers</a:t>
          </a:r>
          <a:endParaRPr lang="en-US" noProof="0" dirty="0"/>
        </a:p>
      </dgm:t>
    </dgm:pt>
    <dgm:pt modelId="{A8CCE3F8-0D7D-400C-84F3-D19066D5C1FD}" type="parTrans" cxnId="{5C25FFF3-9B31-4EDD-AFA2-5D675FC77D25}">
      <dgm:prSet/>
      <dgm:spPr/>
      <dgm:t>
        <a:bodyPr/>
        <a:lstStyle/>
        <a:p>
          <a:endParaRPr lang="cs-CZ"/>
        </a:p>
      </dgm:t>
    </dgm:pt>
    <dgm:pt modelId="{EDAA1BA7-AD5B-43A8-BD4A-A67550FFF360}" type="sibTrans" cxnId="{5C25FFF3-9B31-4EDD-AFA2-5D675FC77D25}">
      <dgm:prSet/>
      <dgm:spPr/>
      <dgm:t>
        <a:bodyPr/>
        <a:lstStyle/>
        <a:p>
          <a:endParaRPr lang="cs-CZ"/>
        </a:p>
      </dgm:t>
    </dgm:pt>
    <dgm:pt modelId="{CD849F05-9CD1-4EA5-ADC2-260CFD500C40}">
      <dgm:prSet/>
      <dgm:spPr/>
      <dgm:t>
        <a:bodyPr/>
        <a:lstStyle/>
        <a:p>
          <a:r>
            <a:rPr lang="en-US" noProof="0" dirty="0" smtClean="0"/>
            <a:t>It is more costly to sell to new customers!</a:t>
          </a:r>
          <a:endParaRPr lang="en-US" noProof="0" dirty="0"/>
        </a:p>
      </dgm:t>
    </dgm:pt>
    <dgm:pt modelId="{0B0F60B5-8588-49C8-94B9-4615898E37E6}" type="parTrans" cxnId="{DDAAE278-0583-4E81-99BF-852B781949BA}">
      <dgm:prSet/>
      <dgm:spPr/>
      <dgm:t>
        <a:bodyPr/>
        <a:lstStyle/>
        <a:p>
          <a:endParaRPr lang="cs-CZ"/>
        </a:p>
      </dgm:t>
    </dgm:pt>
    <dgm:pt modelId="{77F41A14-23AE-4303-AD66-51686B8A121B}" type="sibTrans" cxnId="{DDAAE278-0583-4E81-99BF-852B781949BA}">
      <dgm:prSet/>
      <dgm:spPr/>
      <dgm:t>
        <a:bodyPr/>
        <a:lstStyle/>
        <a:p>
          <a:endParaRPr lang="cs-CZ"/>
        </a:p>
      </dgm:t>
    </dgm:pt>
    <dgm:pt modelId="{736AC106-9F6C-45E2-B007-8DEC30FD4570}">
      <dgm:prSet/>
      <dgm:spPr/>
      <dgm:t>
        <a:bodyPr/>
        <a:lstStyle/>
        <a:p>
          <a:r>
            <a:rPr lang="en-US" noProof="0" dirty="0" smtClean="0"/>
            <a:t>Convenient</a:t>
          </a:r>
          <a:endParaRPr lang="en-US" noProof="0" dirty="0"/>
        </a:p>
      </dgm:t>
    </dgm:pt>
    <dgm:pt modelId="{14792AF6-982E-4562-BEC1-D20F5BCCA702}" type="parTrans" cxnId="{064B0BDD-6FCB-4470-BB06-5414DDE0924D}">
      <dgm:prSet/>
      <dgm:spPr/>
      <dgm:t>
        <a:bodyPr/>
        <a:lstStyle/>
        <a:p>
          <a:endParaRPr lang="cs-CZ"/>
        </a:p>
      </dgm:t>
    </dgm:pt>
    <dgm:pt modelId="{830DD3F5-A798-478E-A365-C190FCDFB65A}" type="sibTrans" cxnId="{064B0BDD-6FCB-4470-BB06-5414DDE0924D}">
      <dgm:prSet/>
      <dgm:spPr/>
      <dgm:t>
        <a:bodyPr/>
        <a:lstStyle/>
        <a:p>
          <a:endParaRPr lang="cs-CZ"/>
        </a:p>
      </dgm:t>
    </dgm:pt>
    <dgm:pt modelId="{0D06802A-0DE4-4D33-9595-C4701B64D93B}">
      <dgm:prSet/>
      <dgm:spPr/>
      <dgm:t>
        <a:bodyPr/>
        <a:lstStyle/>
        <a:p>
          <a:r>
            <a:rPr lang="en-US" noProof="0" dirty="0" smtClean="0"/>
            <a:t>Be interested in your customer´s convenience</a:t>
          </a:r>
          <a:endParaRPr lang="en-US" noProof="0" dirty="0"/>
        </a:p>
      </dgm:t>
    </dgm:pt>
    <dgm:pt modelId="{5E704841-F7E6-4FAF-B911-D332C4511699}" type="parTrans" cxnId="{16A302EF-AC8D-4210-ABC9-1AE579FD11A3}">
      <dgm:prSet/>
      <dgm:spPr/>
      <dgm:t>
        <a:bodyPr/>
        <a:lstStyle/>
        <a:p>
          <a:endParaRPr lang="cs-CZ"/>
        </a:p>
      </dgm:t>
    </dgm:pt>
    <dgm:pt modelId="{F555AC1E-A543-43BB-BEC1-D6A7DAE3DF4B}" type="sibTrans" cxnId="{16A302EF-AC8D-4210-ABC9-1AE579FD11A3}">
      <dgm:prSet/>
      <dgm:spPr/>
      <dgm:t>
        <a:bodyPr/>
        <a:lstStyle/>
        <a:p>
          <a:endParaRPr lang="cs-CZ"/>
        </a:p>
      </dgm:t>
    </dgm:pt>
    <dgm:pt modelId="{E6EBD605-A004-4DA8-88F4-01C654C675B0}">
      <dgm:prSet/>
      <dgm:spPr/>
      <dgm:t>
        <a:bodyPr/>
        <a:lstStyle/>
        <a:p>
          <a:r>
            <a:rPr lang="en-US" noProof="0" dirty="0" smtClean="0"/>
            <a:t>They will come back</a:t>
          </a:r>
          <a:endParaRPr lang="en-US" noProof="0" dirty="0"/>
        </a:p>
      </dgm:t>
    </dgm:pt>
    <dgm:pt modelId="{7B74A5A5-2695-429C-BD4D-D199B9B5A7FC}" type="parTrans" cxnId="{5A9AA07D-1E16-4B65-B3D7-4DE08680C570}">
      <dgm:prSet/>
      <dgm:spPr/>
      <dgm:t>
        <a:bodyPr/>
        <a:lstStyle/>
        <a:p>
          <a:endParaRPr lang="cs-CZ"/>
        </a:p>
      </dgm:t>
    </dgm:pt>
    <dgm:pt modelId="{30E6CE5B-9D21-4671-A496-DA1475F9928A}" type="sibTrans" cxnId="{5A9AA07D-1E16-4B65-B3D7-4DE08680C570}">
      <dgm:prSet/>
      <dgm:spPr/>
      <dgm:t>
        <a:bodyPr/>
        <a:lstStyle/>
        <a:p>
          <a:endParaRPr lang="cs-CZ"/>
        </a:p>
      </dgm:t>
    </dgm:pt>
    <dgm:pt modelId="{15FEFDB0-5E57-4FD8-B0F5-B85DE03A0DAA}" type="pres">
      <dgm:prSet presAssocID="{005872E8-38A0-4F30-9C61-7F503ADF249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F7ED2FD-C5C9-4BDB-A049-237665144374}" type="pres">
      <dgm:prSet presAssocID="{458F3F38-77BE-4E2D-B210-8A11126FD334}" presName="composite" presStyleCnt="0"/>
      <dgm:spPr/>
    </dgm:pt>
    <dgm:pt modelId="{26B053FC-5289-48FF-93BC-A60154EA443F}" type="pres">
      <dgm:prSet presAssocID="{458F3F38-77BE-4E2D-B210-8A11126FD334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70C7C9-42B6-4233-9CA6-B1DB76A7839F}" type="pres">
      <dgm:prSet presAssocID="{458F3F38-77BE-4E2D-B210-8A11126FD334}" presName="parSh" presStyleLbl="node1" presStyleIdx="0" presStyleCnt="4"/>
      <dgm:spPr/>
      <dgm:t>
        <a:bodyPr/>
        <a:lstStyle/>
        <a:p>
          <a:endParaRPr lang="cs-CZ"/>
        </a:p>
      </dgm:t>
    </dgm:pt>
    <dgm:pt modelId="{847992DC-272A-4714-9358-0E5910D018D6}" type="pres">
      <dgm:prSet presAssocID="{458F3F38-77BE-4E2D-B210-8A11126FD334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4DDA1B-0153-4B03-B2C4-A8D57804374C}" type="pres">
      <dgm:prSet presAssocID="{1FE6AA39-137E-4B1D-BD23-20E9677DAD66}" presName="sibTrans" presStyleLbl="sibTrans2D1" presStyleIdx="0" presStyleCnt="3"/>
      <dgm:spPr/>
      <dgm:t>
        <a:bodyPr/>
        <a:lstStyle/>
        <a:p>
          <a:endParaRPr lang="cs-CZ"/>
        </a:p>
      </dgm:t>
    </dgm:pt>
    <dgm:pt modelId="{67C0FFF0-7EE2-4229-9A58-D20AE50ECAB6}" type="pres">
      <dgm:prSet presAssocID="{1FE6AA39-137E-4B1D-BD23-20E9677DAD66}" presName="connTx" presStyleLbl="sibTrans2D1" presStyleIdx="0" presStyleCnt="3"/>
      <dgm:spPr/>
      <dgm:t>
        <a:bodyPr/>
        <a:lstStyle/>
        <a:p>
          <a:endParaRPr lang="cs-CZ"/>
        </a:p>
      </dgm:t>
    </dgm:pt>
    <dgm:pt modelId="{06317FD3-261B-4BF9-B892-EA3217D658F0}" type="pres">
      <dgm:prSet presAssocID="{4318929F-6491-4BF6-A717-08BAE1A22FB4}" presName="composite" presStyleCnt="0"/>
      <dgm:spPr/>
    </dgm:pt>
    <dgm:pt modelId="{AED42D5F-F608-451F-8680-5804D046E55C}" type="pres">
      <dgm:prSet presAssocID="{4318929F-6491-4BF6-A717-08BAE1A22FB4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921FCF-00DF-45E3-9D0A-1B72902F1D6C}" type="pres">
      <dgm:prSet presAssocID="{4318929F-6491-4BF6-A717-08BAE1A22FB4}" presName="parSh" presStyleLbl="node1" presStyleIdx="1" presStyleCnt="4"/>
      <dgm:spPr/>
      <dgm:t>
        <a:bodyPr/>
        <a:lstStyle/>
        <a:p>
          <a:endParaRPr lang="cs-CZ"/>
        </a:p>
      </dgm:t>
    </dgm:pt>
    <dgm:pt modelId="{5179B7FA-3C01-4F48-9527-23E754548ADE}" type="pres">
      <dgm:prSet presAssocID="{4318929F-6491-4BF6-A717-08BAE1A22FB4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0C5A4A-6373-4613-8B21-E67140611C25}" type="pres">
      <dgm:prSet presAssocID="{2649187F-2742-4E25-831E-1048D7AC9656}" presName="sibTrans" presStyleLbl="sibTrans2D1" presStyleIdx="1" presStyleCnt="3"/>
      <dgm:spPr/>
      <dgm:t>
        <a:bodyPr/>
        <a:lstStyle/>
        <a:p>
          <a:endParaRPr lang="cs-CZ"/>
        </a:p>
      </dgm:t>
    </dgm:pt>
    <dgm:pt modelId="{F54939C8-8D75-4DBB-8677-2D187B1FF4E5}" type="pres">
      <dgm:prSet presAssocID="{2649187F-2742-4E25-831E-1048D7AC9656}" presName="connTx" presStyleLbl="sibTrans2D1" presStyleIdx="1" presStyleCnt="3"/>
      <dgm:spPr/>
      <dgm:t>
        <a:bodyPr/>
        <a:lstStyle/>
        <a:p>
          <a:endParaRPr lang="cs-CZ"/>
        </a:p>
      </dgm:t>
    </dgm:pt>
    <dgm:pt modelId="{9AC85BCC-CA75-4CBF-915B-CA2482F01117}" type="pres">
      <dgm:prSet presAssocID="{9EEF36AD-DF97-42A6-888E-AD1034D5EE88}" presName="composite" presStyleCnt="0"/>
      <dgm:spPr/>
    </dgm:pt>
    <dgm:pt modelId="{C0789EBA-57C2-4678-A2A4-F9F2D7A90037}" type="pres">
      <dgm:prSet presAssocID="{9EEF36AD-DF97-42A6-888E-AD1034D5EE88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79F7523-AAB1-4244-AA91-5C2D8D4927A5}" type="pres">
      <dgm:prSet presAssocID="{9EEF36AD-DF97-42A6-888E-AD1034D5EE88}" presName="parSh" presStyleLbl="node1" presStyleIdx="2" presStyleCnt="4"/>
      <dgm:spPr/>
      <dgm:t>
        <a:bodyPr/>
        <a:lstStyle/>
        <a:p>
          <a:endParaRPr lang="cs-CZ"/>
        </a:p>
      </dgm:t>
    </dgm:pt>
    <dgm:pt modelId="{B5A5D918-316E-4FB8-83DC-D52B971EF147}" type="pres">
      <dgm:prSet presAssocID="{9EEF36AD-DF97-42A6-888E-AD1034D5EE88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55423-0C10-4B98-AA1E-5F1300883176}" type="pres">
      <dgm:prSet presAssocID="{4D482EBD-6051-416B-B612-108DB9629972}" presName="sibTrans" presStyleLbl="sibTrans2D1" presStyleIdx="2" presStyleCnt="3"/>
      <dgm:spPr/>
      <dgm:t>
        <a:bodyPr/>
        <a:lstStyle/>
        <a:p>
          <a:endParaRPr lang="cs-CZ"/>
        </a:p>
      </dgm:t>
    </dgm:pt>
    <dgm:pt modelId="{59827055-0B9D-48EA-883F-51D3FD61B2E6}" type="pres">
      <dgm:prSet presAssocID="{4D482EBD-6051-416B-B612-108DB9629972}" presName="connTx" presStyleLbl="sibTrans2D1" presStyleIdx="2" presStyleCnt="3"/>
      <dgm:spPr/>
      <dgm:t>
        <a:bodyPr/>
        <a:lstStyle/>
        <a:p>
          <a:endParaRPr lang="cs-CZ"/>
        </a:p>
      </dgm:t>
    </dgm:pt>
    <dgm:pt modelId="{03945D5E-48EA-422D-A83A-3053268BF5E7}" type="pres">
      <dgm:prSet presAssocID="{736AC106-9F6C-45E2-B007-8DEC30FD4570}" presName="composite" presStyleCnt="0"/>
      <dgm:spPr/>
    </dgm:pt>
    <dgm:pt modelId="{A5D5D829-654B-4EA2-A068-7725AF6E829C}" type="pres">
      <dgm:prSet presAssocID="{736AC106-9F6C-45E2-B007-8DEC30FD4570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58B6278-8FC6-4C45-A159-EF15C8D2A64E}" type="pres">
      <dgm:prSet presAssocID="{736AC106-9F6C-45E2-B007-8DEC30FD4570}" presName="parSh" presStyleLbl="node1" presStyleIdx="3" presStyleCnt="4"/>
      <dgm:spPr/>
      <dgm:t>
        <a:bodyPr/>
        <a:lstStyle/>
        <a:p>
          <a:endParaRPr lang="cs-CZ"/>
        </a:p>
      </dgm:t>
    </dgm:pt>
    <dgm:pt modelId="{32F82D03-5477-46E0-930F-C298D37474FE}" type="pres">
      <dgm:prSet presAssocID="{736AC106-9F6C-45E2-B007-8DEC30FD4570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7722A4B-C7B3-4EAF-9741-E6279EF889B3}" type="presOf" srcId="{005872E8-38A0-4F30-9C61-7F503ADF249E}" destId="{15FEFDB0-5E57-4FD8-B0F5-B85DE03A0DAA}" srcOrd="0" destOrd="0" presId="urn:microsoft.com/office/officeart/2005/8/layout/process3"/>
    <dgm:cxn modelId="{7BB196A2-E23D-4735-8334-2FCD56CCAC63}" type="presOf" srcId="{2649187F-2742-4E25-831E-1048D7AC9656}" destId="{F54939C8-8D75-4DBB-8677-2D187B1FF4E5}" srcOrd="1" destOrd="0" presId="urn:microsoft.com/office/officeart/2005/8/layout/process3"/>
    <dgm:cxn modelId="{C850909B-E4F0-4264-BD86-740A0E0696CB}" srcId="{005872E8-38A0-4F30-9C61-7F503ADF249E}" destId="{458F3F38-77BE-4E2D-B210-8A11126FD334}" srcOrd="0" destOrd="0" parTransId="{217EF33D-6E3E-47DA-8454-282085BDEB7F}" sibTransId="{1FE6AA39-137E-4B1D-BD23-20E9677DAD66}"/>
    <dgm:cxn modelId="{0AD3380C-F1AD-422B-8730-DED0A431C2F7}" srcId="{005872E8-38A0-4F30-9C61-7F503ADF249E}" destId="{9EEF36AD-DF97-42A6-888E-AD1034D5EE88}" srcOrd="2" destOrd="0" parTransId="{DF55AE86-D4EE-41D4-8AD5-1BC1C6443191}" sibTransId="{4D482EBD-6051-416B-B612-108DB9629972}"/>
    <dgm:cxn modelId="{74F79039-AA0D-45EF-9941-2DDAAB19E192}" type="presOf" srcId="{458F3F38-77BE-4E2D-B210-8A11126FD334}" destId="{3970C7C9-42B6-4233-9CA6-B1DB76A7839F}" srcOrd="1" destOrd="0" presId="urn:microsoft.com/office/officeart/2005/8/layout/process3"/>
    <dgm:cxn modelId="{3B407D30-37A0-432F-82CA-767A4CD37213}" type="presOf" srcId="{458F3F38-77BE-4E2D-B210-8A11126FD334}" destId="{26B053FC-5289-48FF-93BC-A60154EA443F}" srcOrd="0" destOrd="0" presId="urn:microsoft.com/office/officeart/2005/8/layout/process3"/>
    <dgm:cxn modelId="{DDAAE278-0583-4E81-99BF-852B781949BA}" srcId="{9EEF36AD-DF97-42A6-888E-AD1034D5EE88}" destId="{CD849F05-9CD1-4EA5-ADC2-260CFD500C40}" srcOrd="1" destOrd="0" parTransId="{0B0F60B5-8588-49C8-94B9-4615898E37E6}" sibTransId="{77F41A14-23AE-4303-AD66-51686B8A121B}"/>
    <dgm:cxn modelId="{C755611E-601C-471E-9414-BC166B727DFA}" type="presOf" srcId="{4D482EBD-6051-416B-B612-108DB9629972}" destId="{59827055-0B9D-48EA-883F-51D3FD61B2E6}" srcOrd="1" destOrd="0" presId="urn:microsoft.com/office/officeart/2005/8/layout/process3"/>
    <dgm:cxn modelId="{8331FACB-5AEF-4DAE-9FD2-6DB27DCE8AF6}" type="presOf" srcId="{96575C29-61ED-4D25-98F2-EDC4823D1C65}" destId="{5179B7FA-3C01-4F48-9527-23E754548ADE}" srcOrd="0" destOrd="0" presId="urn:microsoft.com/office/officeart/2005/8/layout/process3"/>
    <dgm:cxn modelId="{49CC1828-85D8-4BD9-887F-49D8DE6927B5}" type="presOf" srcId="{9EA56EEA-3AEC-4C60-B413-DBC78B773FDD}" destId="{B5A5D918-316E-4FB8-83DC-D52B971EF147}" srcOrd="0" destOrd="0" presId="urn:microsoft.com/office/officeart/2005/8/layout/process3"/>
    <dgm:cxn modelId="{8725C8F4-B5FD-4F4E-B5C2-E6B0CF82249F}" type="presOf" srcId="{E6EBD605-A004-4DA8-88F4-01C654C675B0}" destId="{32F82D03-5477-46E0-930F-C298D37474FE}" srcOrd="0" destOrd="1" presId="urn:microsoft.com/office/officeart/2005/8/layout/process3"/>
    <dgm:cxn modelId="{3E595AB1-AEB5-457D-9845-B5359157C2E4}" type="presOf" srcId="{1FE6AA39-137E-4B1D-BD23-20E9677DAD66}" destId="{614DDA1B-0153-4B03-B2C4-A8D57804374C}" srcOrd="0" destOrd="0" presId="urn:microsoft.com/office/officeart/2005/8/layout/process3"/>
    <dgm:cxn modelId="{0F672D6F-9ABB-493D-A5C2-060CB434534F}" type="presOf" srcId="{4318929F-6491-4BF6-A717-08BAE1A22FB4}" destId="{F2921FCF-00DF-45E3-9D0A-1B72902F1D6C}" srcOrd="1" destOrd="0" presId="urn:microsoft.com/office/officeart/2005/8/layout/process3"/>
    <dgm:cxn modelId="{16A302EF-AC8D-4210-ABC9-1AE579FD11A3}" srcId="{736AC106-9F6C-45E2-B007-8DEC30FD4570}" destId="{0D06802A-0DE4-4D33-9595-C4701B64D93B}" srcOrd="0" destOrd="0" parTransId="{5E704841-F7E6-4FAF-B911-D332C4511699}" sibTransId="{F555AC1E-A543-43BB-BEC1-D6A7DAE3DF4B}"/>
    <dgm:cxn modelId="{23BAE55E-F23C-4230-82CB-96FDD9C49767}" srcId="{005872E8-38A0-4F30-9C61-7F503ADF249E}" destId="{4318929F-6491-4BF6-A717-08BAE1A22FB4}" srcOrd="1" destOrd="0" parTransId="{7A35CD2A-E7DA-4586-ACDE-4944255220F9}" sibTransId="{2649187F-2742-4E25-831E-1048D7AC9656}"/>
    <dgm:cxn modelId="{5D637FAA-3B1B-453D-85A7-90C0DFD8DB40}" srcId="{4318929F-6491-4BF6-A717-08BAE1A22FB4}" destId="{60224BF8-95C9-4A70-BEB8-A49546A57B80}" srcOrd="1" destOrd="0" parTransId="{298B3183-8BA1-4808-A637-582F7C187C72}" sibTransId="{57108752-9DD4-4BC8-977C-679A6788CD4B}"/>
    <dgm:cxn modelId="{34E36AE3-9544-4127-8476-E96777952E3B}" type="presOf" srcId="{736AC106-9F6C-45E2-B007-8DEC30FD4570}" destId="{A5D5D829-654B-4EA2-A068-7725AF6E829C}" srcOrd="0" destOrd="0" presId="urn:microsoft.com/office/officeart/2005/8/layout/process3"/>
    <dgm:cxn modelId="{CE0DE58B-D675-4330-A10C-857B6372E5BA}" type="presOf" srcId="{736AC106-9F6C-45E2-B007-8DEC30FD4570}" destId="{C58B6278-8FC6-4C45-A159-EF15C8D2A64E}" srcOrd="1" destOrd="0" presId="urn:microsoft.com/office/officeart/2005/8/layout/process3"/>
    <dgm:cxn modelId="{93747E0D-34F3-40D7-861A-17C48088A171}" srcId="{458F3F38-77BE-4E2D-B210-8A11126FD334}" destId="{E559AF53-8924-4333-B9F3-E4B6F097A69E}" srcOrd="1" destOrd="0" parTransId="{BBEB1AB0-81AA-4A95-9778-CEC2A9FBD6C8}" sibTransId="{CB40F591-A460-4097-AE63-B06FEE388BB1}"/>
    <dgm:cxn modelId="{76D113C7-897F-430B-AA02-8F5FFE1BF1D3}" type="presOf" srcId="{CD849F05-9CD1-4EA5-ADC2-260CFD500C40}" destId="{B5A5D918-316E-4FB8-83DC-D52B971EF147}" srcOrd="0" destOrd="1" presId="urn:microsoft.com/office/officeart/2005/8/layout/process3"/>
    <dgm:cxn modelId="{0BBB8C3E-5C8D-459C-B18E-A26884518A1F}" type="presOf" srcId="{60224BF8-95C9-4A70-BEB8-A49546A57B80}" destId="{5179B7FA-3C01-4F48-9527-23E754548ADE}" srcOrd="0" destOrd="1" presId="urn:microsoft.com/office/officeart/2005/8/layout/process3"/>
    <dgm:cxn modelId="{5C25FFF3-9B31-4EDD-AFA2-5D675FC77D25}" srcId="{9EEF36AD-DF97-42A6-888E-AD1034D5EE88}" destId="{9EA56EEA-3AEC-4C60-B413-DBC78B773FDD}" srcOrd="0" destOrd="0" parTransId="{A8CCE3F8-0D7D-400C-84F3-D19066D5C1FD}" sibTransId="{EDAA1BA7-AD5B-43A8-BD4A-A67550FFF360}"/>
    <dgm:cxn modelId="{1CF0D836-7053-4105-B278-B12587511E21}" type="presOf" srcId="{4D482EBD-6051-416B-B612-108DB9629972}" destId="{4A355423-0C10-4B98-AA1E-5F1300883176}" srcOrd="0" destOrd="0" presId="urn:microsoft.com/office/officeart/2005/8/layout/process3"/>
    <dgm:cxn modelId="{43528C2B-0A5F-42B9-9F02-AF754DD7BACF}" type="presOf" srcId="{1FE6AA39-137E-4B1D-BD23-20E9677DAD66}" destId="{67C0FFF0-7EE2-4229-9A58-D20AE50ECAB6}" srcOrd="1" destOrd="0" presId="urn:microsoft.com/office/officeart/2005/8/layout/process3"/>
    <dgm:cxn modelId="{3539F3C3-26E3-4699-825F-3884FC22EBEE}" type="presOf" srcId="{9EEF36AD-DF97-42A6-888E-AD1034D5EE88}" destId="{C0789EBA-57C2-4678-A2A4-F9F2D7A90037}" srcOrd="0" destOrd="0" presId="urn:microsoft.com/office/officeart/2005/8/layout/process3"/>
    <dgm:cxn modelId="{D3486094-62C0-4210-9C3E-DF56D64F7DDF}" type="presOf" srcId="{E559AF53-8924-4333-B9F3-E4B6F097A69E}" destId="{847992DC-272A-4714-9358-0E5910D018D6}" srcOrd="0" destOrd="1" presId="urn:microsoft.com/office/officeart/2005/8/layout/process3"/>
    <dgm:cxn modelId="{D4C89D8A-FCF3-4BB2-92EA-E14790522425}" srcId="{458F3F38-77BE-4E2D-B210-8A11126FD334}" destId="{8E3C9508-9EB5-439A-B069-5B2DDB1E526A}" srcOrd="0" destOrd="0" parTransId="{E7F9C6D7-DF12-4B8E-8B99-B55C4A8C57FD}" sibTransId="{F30D20E9-281E-4FE4-A9F1-0950751A07C2}"/>
    <dgm:cxn modelId="{5A9AA07D-1E16-4B65-B3D7-4DE08680C570}" srcId="{736AC106-9F6C-45E2-B007-8DEC30FD4570}" destId="{E6EBD605-A004-4DA8-88F4-01C654C675B0}" srcOrd="1" destOrd="0" parTransId="{7B74A5A5-2695-429C-BD4D-D199B9B5A7FC}" sibTransId="{30E6CE5B-9D21-4671-A496-DA1475F9928A}"/>
    <dgm:cxn modelId="{54C7998F-9C61-4CC0-BB2D-A62132F55186}" type="presOf" srcId="{2649187F-2742-4E25-831E-1048D7AC9656}" destId="{880C5A4A-6373-4613-8B21-E67140611C25}" srcOrd="0" destOrd="0" presId="urn:microsoft.com/office/officeart/2005/8/layout/process3"/>
    <dgm:cxn modelId="{A9DFD74E-30B4-4D12-82F2-B1ED9B2022B7}" srcId="{4318929F-6491-4BF6-A717-08BAE1A22FB4}" destId="{96575C29-61ED-4D25-98F2-EDC4823D1C65}" srcOrd="0" destOrd="0" parTransId="{CB4A0E1D-1ED6-4957-B13A-D342134B61B0}" sibTransId="{C35181A0-8F7C-49CD-A2B2-54313089E1BA}"/>
    <dgm:cxn modelId="{4A09FB45-D1C6-485D-BF1B-35226CC5CFA0}" type="presOf" srcId="{0D06802A-0DE4-4D33-9595-C4701B64D93B}" destId="{32F82D03-5477-46E0-930F-C298D37474FE}" srcOrd="0" destOrd="0" presId="urn:microsoft.com/office/officeart/2005/8/layout/process3"/>
    <dgm:cxn modelId="{064B0BDD-6FCB-4470-BB06-5414DDE0924D}" srcId="{005872E8-38A0-4F30-9C61-7F503ADF249E}" destId="{736AC106-9F6C-45E2-B007-8DEC30FD4570}" srcOrd="3" destOrd="0" parTransId="{14792AF6-982E-4562-BEC1-D20F5BCCA702}" sibTransId="{830DD3F5-A798-478E-A365-C190FCDFB65A}"/>
    <dgm:cxn modelId="{D574A004-5625-4A00-B78F-2FB0D346CB7F}" type="presOf" srcId="{9EEF36AD-DF97-42A6-888E-AD1034D5EE88}" destId="{D79F7523-AAB1-4244-AA91-5C2D8D4927A5}" srcOrd="1" destOrd="0" presId="urn:microsoft.com/office/officeart/2005/8/layout/process3"/>
    <dgm:cxn modelId="{E6D06284-E50E-40B9-BEB6-6CB242780E7C}" type="presOf" srcId="{8E3C9508-9EB5-439A-B069-5B2DDB1E526A}" destId="{847992DC-272A-4714-9358-0E5910D018D6}" srcOrd="0" destOrd="0" presId="urn:microsoft.com/office/officeart/2005/8/layout/process3"/>
    <dgm:cxn modelId="{6531D6C2-75C0-4EAC-A660-000C7D0E4AB8}" type="presOf" srcId="{4318929F-6491-4BF6-A717-08BAE1A22FB4}" destId="{AED42D5F-F608-451F-8680-5804D046E55C}" srcOrd="0" destOrd="0" presId="urn:microsoft.com/office/officeart/2005/8/layout/process3"/>
    <dgm:cxn modelId="{3898B5D0-62FF-4CFA-9418-A56CB5792FFA}" type="presParOf" srcId="{15FEFDB0-5E57-4FD8-B0F5-B85DE03A0DAA}" destId="{8F7ED2FD-C5C9-4BDB-A049-237665144374}" srcOrd="0" destOrd="0" presId="urn:microsoft.com/office/officeart/2005/8/layout/process3"/>
    <dgm:cxn modelId="{A41448F4-AE6B-4B66-87E3-77EB08A73BB7}" type="presParOf" srcId="{8F7ED2FD-C5C9-4BDB-A049-237665144374}" destId="{26B053FC-5289-48FF-93BC-A60154EA443F}" srcOrd="0" destOrd="0" presId="urn:microsoft.com/office/officeart/2005/8/layout/process3"/>
    <dgm:cxn modelId="{9D85A2D5-A01B-49DF-9C42-57CC46ADAFBB}" type="presParOf" srcId="{8F7ED2FD-C5C9-4BDB-A049-237665144374}" destId="{3970C7C9-42B6-4233-9CA6-B1DB76A7839F}" srcOrd="1" destOrd="0" presId="urn:microsoft.com/office/officeart/2005/8/layout/process3"/>
    <dgm:cxn modelId="{8BC88F23-59D1-4FF8-B79A-7743E4EFE0C1}" type="presParOf" srcId="{8F7ED2FD-C5C9-4BDB-A049-237665144374}" destId="{847992DC-272A-4714-9358-0E5910D018D6}" srcOrd="2" destOrd="0" presId="urn:microsoft.com/office/officeart/2005/8/layout/process3"/>
    <dgm:cxn modelId="{4BC936C7-6F9A-4904-BC14-FF9814744C43}" type="presParOf" srcId="{15FEFDB0-5E57-4FD8-B0F5-B85DE03A0DAA}" destId="{614DDA1B-0153-4B03-B2C4-A8D57804374C}" srcOrd="1" destOrd="0" presId="urn:microsoft.com/office/officeart/2005/8/layout/process3"/>
    <dgm:cxn modelId="{62113C8D-A32A-41D7-B345-C1D20B9B451B}" type="presParOf" srcId="{614DDA1B-0153-4B03-B2C4-A8D57804374C}" destId="{67C0FFF0-7EE2-4229-9A58-D20AE50ECAB6}" srcOrd="0" destOrd="0" presId="urn:microsoft.com/office/officeart/2005/8/layout/process3"/>
    <dgm:cxn modelId="{D086843B-DA39-46F1-A289-F2F589295449}" type="presParOf" srcId="{15FEFDB0-5E57-4FD8-B0F5-B85DE03A0DAA}" destId="{06317FD3-261B-4BF9-B892-EA3217D658F0}" srcOrd="2" destOrd="0" presId="urn:microsoft.com/office/officeart/2005/8/layout/process3"/>
    <dgm:cxn modelId="{F31FEFB6-41C0-4177-99EA-541DD77EEC7A}" type="presParOf" srcId="{06317FD3-261B-4BF9-B892-EA3217D658F0}" destId="{AED42D5F-F608-451F-8680-5804D046E55C}" srcOrd="0" destOrd="0" presId="urn:microsoft.com/office/officeart/2005/8/layout/process3"/>
    <dgm:cxn modelId="{91CC64E7-CA6B-4599-B829-1C36DF396381}" type="presParOf" srcId="{06317FD3-261B-4BF9-B892-EA3217D658F0}" destId="{F2921FCF-00DF-45E3-9D0A-1B72902F1D6C}" srcOrd="1" destOrd="0" presId="urn:microsoft.com/office/officeart/2005/8/layout/process3"/>
    <dgm:cxn modelId="{165CF3A9-6148-4A91-81F1-FE1F489F10CB}" type="presParOf" srcId="{06317FD3-261B-4BF9-B892-EA3217D658F0}" destId="{5179B7FA-3C01-4F48-9527-23E754548ADE}" srcOrd="2" destOrd="0" presId="urn:microsoft.com/office/officeart/2005/8/layout/process3"/>
    <dgm:cxn modelId="{6658E2B5-5B03-49A4-8BE0-17CB3190311A}" type="presParOf" srcId="{15FEFDB0-5E57-4FD8-B0F5-B85DE03A0DAA}" destId="{880C5A4A-6373-4613-8B21-E67140611C25}" srcOrd="3" destOrd="0" presId="urn:microsoft.com/office/officeart/2005/8/layout/process3"/>
    <dgm:cxn modelId="{86D5AC1A-C32F-41DA-A9FC-F7CC38B78CBA}" type="presParOf" srcId="{880C5A4A-6373-4613-8B21-E67140611C25}" destId="{F54939C8-8D75-4DBB-8677-2D187B1FF4E5}" srcOrd="0" destOrd="0" presId="urn:microsoft.com/office/officeart/2005/8/layout/process3"/>
    <dgm:cxn modelId="{F37721FC-5C54-44B3-813F-8F537ABD274B}" type="presParOf" srcId="{15FEFDB0-5E57-4FD8-B0F5-B85DE03A0DAA}" destId="{9AC85BCC-CA75-4CBF-915B-CA2482F01117}" srcOrd="4" destOrd="0" presId="urn:microsoft.com/office/officeart/2005/8/layout/process3"/>
    <dgm:cxn modelId="{C6E23AF4-D089-4DB3-A207-7434E15A5F54}" type="presParOf" srcId="{9AC85BCC-CA75-4CBF-915B-CA2482F01117}" destId="{C0789EBA-57C2-4678-A2A4-F9F2D7A90037}" srcOrd="0" destOrd="0" presId="urn:microsoft.com/office/officeart/2005/8/layout/process3"/>
    <dgm:cxn modelId="{47DECDB2-D1CF-432B-BA4B-603132340986}" type="presParOf" srcId="{9AC85BCC-CA75-4CBF-915B-CA2482F01117}" destId="{D79F7523-AAB1-4244-AA91-5C2D8D4927A5}" srcOrd="1" destOrd="0" presId="urn:microsoft.com/office/officeart/2005/8/layout/process3"/>
    <dgm:cxn modelId="{6A27438A-2DC8-4FB5-A544-0C6641A9A1E6}" type="presParOf" srcId="{9AC85BCC-CA75-4CBF-915B-CA2482F01117}" destId="{B5A5D918-316E-4FB8-83DC-D52B971EF147}" srcOrd="2" destOrd="0" presId="urn:microsoft.com/office/officeart/2005/8/layout/process3"/>
    <dgm:cxn modelId="{0F2D2683-D18E-4F13-A0BB-46950DDF6E3A}" type="presParOf" srcId="{15FEFDB0-5E57-4FD8-B0F5-B85DE03A0DAA}" destId="{4A355423-0C10-4B98-AA1E-5F1300883176}" srcOrd="5" destOrd="0" presId="urn:microsoft.com/office/officeart/2005/8/layout/process3"/>
    <dgm:cxn modelId="{E7EE4462-7996-4A5D-9FBE-6E8A512C29B9}" type="presParOf" srcId="{4A355423-0C10-4B98-AA1E-5F1300883176}" destId="{59827055-0B9D-48EA-883F-51D3FD61B2E6}" srcOrd="0" destOrd="0" presId="urn:microsoft.com/office/officeart/2005/8/layout/process3"/>
    <dgm:cxn modelId="{DB242184-3868-42C6-9C75-742381BD929E}" type="presParOf" srcId="{15FEFDB0-5E57-4FD8-B0F5-B85DE03A0DAA}" destId="{03945D5E-48EA-422D-A83A-3053268BF5E7}" srcOrd="6" destOrd="0" presId="urn:microsoft.com/office/officeart/2005/8/layout/process3"/>
    <dgm:cxn modelId="{80C3E467-F899-492D-B819-3EAB71539885}" type="presParOf" srcId="{03945D5E-48EA-422D-A83A-3053268BF5E7}" destId="{A5D5D829-654B-4EA2-A068-7725AF6E829C}" srcOrd="0" destOrd="0" presId="urn:microsoft.com/office/officeart/2005/8/layout/process3"/>
    <dgm:cxn modelId="{3849F92C-7B6A-41B5-878C-2DA272F6903A}" type="presParOf" srcId="{03945D5E-48EA-422D-A83A-3053268BF5E7}" destId="{C58B6278-8FC6-4C45-A159-EF15C8D2A64E}" srcOrd="1" destOrd="0" presId="urn:microsoft.com/office/officeart/2005/8/layout/process3"/>
    <dgm:cxn modelId="{F9F80549-D25F-4F39-B69A-BAF7D2A68DD7}" type="presParOf" srcId="{03945D5E-48EA-422D-A83A-3053268BF5E7}" destId="{32F82D03-5477-46E0-930F-C298D37474F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05872E8-38A0-4F30-9C61-7F503ADF249E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B1E2983-9EE6-45E5-AE3F-3DE84FC35AEF}">
      <dgm:prSet/>
      <dgm:spPr/>
      <dgm:t>
        <a:bodyPr/>
        <a:lstStyle/>
        <a:p>
          <a:r>
            <a:rPr lang="en-US" noProof="0" dirty="0" smtClean="0"/>
            <a:t>Amazement</a:t>
          </a:r>
          <a:endParaRPr lang="en-US" noProof="0" dirty="0"/>
        </a:p>
      </dgm:t>
    </dgm:pt>
    <dgm:pt modelId="{02108A26-BE4C-419B-BEEA-49DE386D712F}" type="parTrans" cxnId="{8BAC4D6C-ABED-4C2B-961E-B0F60D9A8E91}">
      <dgm:prSet/>
      <dgm:spPr/>
      <dgm:t>
        <a:bodyPr/>
        <a:lstStyle/>
        <a:p>
          <a:endParaRPr lang="cs-CZ"/>
        </a:p>
      </dgm:t>
    </dgm:pt>
    <dgm:pt modelId="{56925ABA-701A-48AF-B4EA-F6F0B5EC5429}" type="sibTrans" cxnId="{8BAC4D6C-ABED-4C2B-961E-B0F60D9A8E91}">
      <dgm:prSet/>
      <dgm:spPr/>
      <dgm:t>
        <a:bodyPr/>
        <a:lstStyle/>
        <a:p>
          <a:endParaRPr lang="cs-CZ"/>
        </a:p>
      </dgm:t>
    </dgm:pt>
    <dgm:pt modelId="{8BB76D9A-B7AB-45C4-A43A-6DDB726F3CC0}">
      <dgm:prSet/>
      <dgm:spPr/>
      <dgm:t>
        <a:bodyPr/>
        <a:lstStyle/>
        <a:p>
          <a:r>
            <a:rPr lang="en-US" noProof="0" dirty="0" smtClean="0"/>
            <a:t>Marketing must amaze people</a:t>
          </a:r>
          <a:endParaRPr lang="en-US" noProof="0" dirty="0"/>
        </a:p>
      </dgm:t>
    </dgm:pt>
    <dgm:pt modelId="{F3F55F32-AAC6-4399-841D-D85990AF3F58}" type="parTrans" cxnId="{E91080D4-F94A-4B92-BAF7-8DAC4D600AD2}">
      <dgm:prSet/>
      <dgm:spPr/>
      <dgm:t>
        <a:bodyPr/>
        <a:lstStyle/>
        <a:p>
          <a:endParaRPr lang="cs-CZ"/>
        </a:p>
      </dgm:t>
    </dgm:pt>
    <dgm:pt modelId="{65E09148-E457-49D3-BBE6-56429B34F743}" type="sibTrans" cxnId="{E91080D4-F94A-4B92-BAF7-8DAC4D600AD2}">
      <dgm:prSet/>
      <dgm:spPr/>
      <dgm:t>
        <a:bodyPr/>
        <a:lstStyle/>
        <a:p>
          <a:endParaRPr lang="cs-CZ"/>
        </a:p>
      </dgm:t>
    </dgm:pt>
    <dgm:pt modelId="{6E4DA6FF-0A7A-4A8E-BF2C-2AC6B0D0B640}">
      <dgm:prSet/>
      <dgm:spPr/>
      <dgm:t>
        <a:bodyPr/>
        <a:lstStyle/>
        <a:p>
          <a:r>
            <a:rPr lang="en-US" noProof="0" dirty="0" smtClean="0"/>
            <a:t>This element will attract the attention!</a:t>
          </a:r>
          <a:endParaRPr lang="en-US" noProof="0" dirty="0"/>
        </a:p>
      </dgm:t>
    </dgm:pt>
    <dgm:pt modelId="{F6941172-7CDC-45B8-8DDE-6AB592B8F089}" type="parTrans" cxnId="{E1EF9190-DC5E-483D-A6E0-09CA4FC78D37}">
      <dgm:prSet/>
      <dgm:spPr/>
      <dgm:t>
        <a:bodyPr/>
        <a:lstStyle/>
        <a:p>
          <a:endParaRPr lang="cs-CZ"/>
        </a:p>
      </dgm:t>
    </dgm:pt>
    <dgm:pt modelId="{DA8BD268-6672-4BA4-94C3-53A5EAA87844}" type="sibTrans" cxnId="{E1EF9190-DC5E-483D-A6E0-09CA4FC78D37}">
      <dgm:prSet/>
      <dgm:spPr/>
      <dgm:t>
        <a:bodyPr/>
        <a:lstStyle/>
        <a:p>
          <a:endParaRPr lang="cs-CZ"/>
        </a:p>
      </dgm:t>
    </dgm:pt>
    <dgm:pt modelId="{22A411E5-85DA-4824-8CDF-13AA5B9162FA}">
      <dgm:prSet/>
      <dgm:spPr/>
      <dgm:t>
        <a:bodyPr/>
        <a:lstStyle/>
        <a:p>
          <a:r>
            <a:rPr lang="en-US" noProof="0" dirty="0" smtClean="0"/>
            <a:t>Measurement</a:t>
          </a:r>
          <a:endParaRPr lang="en-US" noProof="0" dirty="0"/>
        </a:p>
      </dgm:t>
    </dgm:pt>
    <dgm:pt modelId="{6910B3E1-C7AA-4E83-A704-B0368037E5B2}" type="parTrans" cxnId="{1E957DFE-7BA8-4508-81C4-3A8FE9A08970}">
      <dgm:prSet/>
      <dgm:spPr/>
      <dgm:t>
        <a:bodyPr/>
        <a:lstStyle/>
        <a:p>
          <a:endParaRPr lang="cs-CZ"/>
        </a:p>
      </dgm:t>
    </dgm:pt>
    <dgm:pt modelId="{BB49C339-6DF1-4392-89C4-D7FD97B5D746}" type="sibTrans" cxnId="{1E957DFE-7BA8-4508-81C4-3A8FE9A08970}">
      <dgm:prSet/>
      <dgm:spPr/>
      <dgm:t>
        <a:bodyPr/>
        <a:lstStyle/>
        <a:p>
          <a:endParaRPr lang="cs-CZ"/>
        </a:p>
      </dgm:t>
    </dgm:pt>
    <dgm:pt modelId="{BAFE702A-2C56-49E1-AA4A-45C8E07FC080}">
      <dgm:prSet/>
      <dgm:spPr/>
      <dgm:t>
        <a:bodyPr/>
        <a:lstStyle/>
        <a:p>
          <a:r>
            <a:rPr lang="en-US" noProof="0" dirty="0" smtClean="0"/>
            <a:t>You need to measure the effectiveness of your marketing</a:t>
          </a:r>
          <a:endParaRPr lang="en-US" noProof="0" dirty="0"/>
        </a:p>
      </dgm:t>
    </dgm:pt>
    <dgm:pt modelId="{ED6DF58A-FDB5-4E02-A93F-E1D43243857B}" type="parTrans" cxnId="{6F7256F4-962B-4DB3-8518-9EED78943EBF}">
      <dgm:prSet/>
      <dgm:spPr/>
      <dgm:t>
        <a:bodyPr/>
        <a:lstStyle/>
        <a:p>
          <a:endParaRPr lang="cs-CZ"/>
        </a:p>
      </dgm:t>
    </dgm:pt>
    <dgm:pt modelId="{49BA85B1-3BF8-468C-BF58-488307E4A0B5}" type="sibTrans" cxnId="{6F7256F4-962B-4DB3-8518-9EED78943EBF}">
      <dgm:prSet/>
      <dgm:spPr/>
      <dgm:t>
        <a:bodyPr/>
        <a:lstStyle/>
        <a:p>
          <a:endParaRPr lang="cs-CZ"/>
        </a:p>
      </dgm:t>
    </dgm:pt>
    <dgm:pt modelId="{912BC279-6E10-484F-AB79-46A04F3B6AF3}">
      <dgm:prSet/>
      <dgm:spPr/>
      <dgm:t>
        <a:bodyPr/>
        <a:lstStyle/>
        <a:p>
          <a:r>
            <a:rPr lang="en-US" noProof="0" dirty="0" smtClean="0"/>
            <a:t>Tool to eliminate insufficient ways</a:t>
          </a:r>
          <a:endParaRPr lang="en-US" noProof="0" dirty="0"/>
        </a:p>
      </dgm:t>
    </dgm:pt>
    <dgm:pt modelId="{F08FE218-F498-48E9-B7A4-64059DB85541}" type="parTrans" cxnId="{0BB609E6-46A7-4168-98C5-691F6CFCD434}">
      <dgm:prSet/>
      <dgm:spPr/>
      <dgm:t>
        <a:bodyPr/>
        <a:lstStyle/>
        <a:p>
          <a:endParaRPr lang="cs-CZ"/>
        </a:p>
      </dgm:t>
    </dgm:pt>
    <dgm:pt modelId="{95347F1F-98EC-4530-A02D-731DFD543D5F}" type="sibTrans" cxnId="{0BB609E6-46A7-4168-98C5-691F6CFCD434}">
      <dgm:prSet/>
      <dgm:spPr/>
      <dgm:t>
        <a:bodyPr/>
        <a:lstStyle/>
        <a:p>
          <a:endParaRPr lang="cs-CZ"/>
        </a:p>
      </dgm:t>
    </dgm:pt>
    <dgm:pt modelId="{17AFF175-D55D-4DF8-8E34-3E4C7962CD51}">
      <dgm:prSet/>
      <dgm:spPr/>
      <dgm:t>
        <a:bodyPr/>
        <a:lstStyle/>
        <a:p>
          <a:r>
            <a:rPr lang="en-US" noProof="0" dirty="0" smtClean="0"/>
            <a:t>Involvement</a:t>
          </a:r>
          <a:endParaRPr lang="en-US" noProof="0" dirty="0"/>
        </a:p>
      </dgm:t>
    </dgm:pt>
    <dgm:pt modelId="{0E7F82F6-7FD7-41E3-AF0D-EE1F3B9BF276}" type="parTrans" cxnId="{E227A5B3-7042-4B4E-A316-B4A75EA64070}">
      <dgm:prSet/>
      <dgm:spPr/>
      <dgm:t>
        <a:bodyPr/>
        <a:lstStyle/>
        <a:p>
          <a:endParaRPr lang="cs-CZ"/>
        </a:p>
      </dgm:t>
    </dgm:pt>
    <dgm:pt modelId="{B1A953EF-EC36-461D-86CF-4D849770120E}" type="sibTrans" cxnId="{E227A5B3-7042-4B4E-A316-B4A75EA64070}">
      <dgm:prSet/>
      <dgm:spPr/>
      <dgm:t>
        <a:bodyPr/>
        <a:lstStyle/>
        <a:p>
          <a:endParaRPr lang="cs-CZ"/>
        </a:p>
      </dgm:t>
    </dgm:pt>
    <dgm:pt modelId="{BDD0C945-987D-4C94-9F49-A6BC12E92987}">
      <dgm:prSet/>
      <dgm:spPr/>
      <dgm:t>
        <a:bodyPr/>
        <a:lstStyle/>
        <a:p>
          <a:r>
            <a:rPr lang="en-US" noProof="0" dirty="0" smtClean="0"/>
            <a:t>Involve customers into the process</a:t>
          </a:r>
          <a:endParaRPr lang="en-US" noProof="0" dirty="0"/>
        </a:p>
      </dgm:t>
    </dgm:pt>
    <dgm:pt modelId="{FBB59B55-CCF2-42DD-8A84-E6F9BFB99832}" type="parTrans" cxnId="{8B41A075-C0DB-41F8-8C73-8143153B70FF}">
      <dgm:prSet/>
      <dgm:spPr/>
      <dgm:t>
        <a:bodyPr/>
        <a:lstStyle/>
        <a:p>
          <a:endParaRPr lang="cs-CZ"/>
        </a:p>
      </dgm:t>
    </dgm:pt>
    <dgm:pt modelId="{B4500609-0BA6-41DB-B325-B1B118450920}" type="sibTrans" cxnId="{8B41A075-C0DB-41F8-8C73-8143153B70FF}">
      <dgm:prSet/>
      <dgm:spPr/>
      <dgm:t>
        <a:bodyPr/>
        <a:lstStyle/>
        <a:p>
          <a:endParaRPr lang="cs-CZ"/>
        </a:p>
      </dgm:t>
    </dgm:pt>
    <dgm:pt modelId="{1D2C4427-50EE-4D26-972D-58DD5F6F7E6B}">
      <dgm:prSet/>
      <dgm:spPr/>
      <dgm:t>
        <a:bodyPr/>
        <a:lstStyle/>
        <a:p>
          <a:r>
            <a:rPr lang="en-US" noProof="0" dirty="0" smtClean="0"/>
            <a:t>They will feel as the part of the final product</a:t>
          </a:r>
          <a:endParaRPr lang="en-US" noProof="0" dirty="0"/>
        </a:p>
      </dgm:t>
    </dgm:pt>
    <dgm:pt modelId="{AF6F43CA-AA79-42AD-85DF-61E73E54C91B}" type="parTrans" cxnId="{DD336FAC-13A4-4400-B41B-20C01C58B4DD}">
      <dgm:prSet/>
      <dgm:spPr/>
      <dgm:t>
        <a:bodyPr/>
        <a:lstStyle/>
        <a:p>
          <a:endParaRPr lang="cs-CZ"/>
        </a:p>
      </dgm:t>
    </dgm:pt>
    <dgm:pt modelId="{5FCFEA33-979A-4E71-9C09-E8517445EDE7}" type="sibTrans" cxnId="{DD336FAC-13A4-4400-B41B-20C01C58B4DD}">
      <dgm:prSet/>
      <dgm:spPr/>
      <dgm:t>
        <a:bodyPr/>
        <a:lstStyle/>
        <a:p>
          <a:endParaRPr lang="cs-CZ"/>
        </a:p>
      </dgm:t>
    </dgm:pt>
    <dgm:pt modelId="{53EACC46-B953-4DF8-B593-D9A2CEAF101C}">
      <dgm:prSet/>
      <dgm:spPr/>
      <dgm:t>
        <a:bodyPr/>
        <a:lstStyle/>
        <a:p>
          <a:r>
            <a:rPr lang="en-US" noProof="0" dirty="0" smtClean="0"/>
            <a:t>Dependent</a:t>
          </a:r>
          <a:endParaRPr lang="en-US" noProof="0" dirty="0"/>
        </a:p>
      </dgm:t>
    </dgm:pt>
    <dgm:pt modelId="{521F96F4-95EC-467A-B27D-D54461057C4B}" type="parTrans" cxnId="{794F8128-3D2B-4A1B-A152-070F979A3194}">
      <dgm:prSet/>
      <dgm:spPr/>
      <dgm:t>
        <a:bodyPr/>
        <a:lstStyle/>
        <a:p>
          <a:endParaRPr lang="cs-CZ"/>
        </a:p>
      </dgm:t>
    </dgm:pt>
    <dgm:pt modelId="{1D29B73F-F258-415C-820A-1AAF0FE6720C}" type="sibTrans" cxnId="{794F8128-3D2B-4A1B-A152-070F979A3194}">
      <dgm:prSet/>
      <dgm:spPr/>
      <dgm:t>
        <a:bodyPr/>
        <a:lstStyle/>
        <a:p>
          <a:endParaRPr lang="cs-CZ"/>
        </a:p>
      </dgm:t>
    </dgm:pt>
    <dgm:pt modelId="{8AB6302E-ABB7-43AB-B6CC-6473013BCEB6}">
      <dgm:prSet/>
      <dgm:spPr/>
      <dgm:t>
        <a:bodyPr/>
        <a:lstStyle/>
        <a:p>
          <a:r>
            <a:rPr lang="en-US" noProof="0" dirty="0" smtClean="0"/>
            <a:t>You are dependent on many factors</a:t>
          </a:r>
          <a:endParaRPr lang="en-US" noProof="0" dirty="0"/>
        </a:p>
      </dgm:t>
    </dgm:pt>
    <dgm:pt modelId="{B8032C90-F53F-4E28-AA11-6FB2A319EC18}" type="parTrans" cxnId="{968FC653-99A7-4012-80F9-7FBFAFDB986F}">
      <dgm:prSet/>
      <dgm:spPr/>
      <dgm:t>
        <a:bodyPr/>
        <a:lstStyle/>
        <a:p>
          <a:endParaRPr lang="cs-CZ"/>
        </a:p>
      </dgm:t>
    </dgm:pt>
    <dgm:pt modelId="{2C8F3143-E29B-43FD-A906-F34CB38A5F34}" type="sibTrans" cxnId="{968FC653-99A7-4012-80F9-7FBFAFDB986F}">
      <dgm:prSet/>
      <dgm:spPr/>
      <dgm:t>
        <a:bodyPr/>
        <a:lstStyle/>
        <a:p>
          <a:endParaRPr lang="cs-CZ"/>
        </a:p>
      </dgm:t>
    </dgm:pt>
    <dgm:pt modelId="{61217480-031F-41D2-9D5E-65D488EC7A45}">
      <dgm:prSet/>
      <dgm:spPr/>
      <dgm:t>
        <a:bodyPr/>
        <a:lstStyle/>
        <a:p>
          <a:r>
            <a:rPr lang="en-US" noProof="0" dirty="0" smtClean="0"/>
            <a:t>Focus to the team work than to individuality</a:t>
          </a:r>
          <a:endParaRPr lang="en-US" noProof="0" dirty="0"/>
        </a:p>
      </dgm:t>
    </dgm:pt>
    <dgm:pt modelId="{8CE359B5-B992-4B40-B743-9F5A5A79E934}" type="parTrans" cxnId="{4A748D3D-4402-4F3C-B5D8-0AFCC7431ADF}">
      <dgm:prSet/>
      <dgm:spPr/>
      <dgm:t>
        <a:bodyPr/>
        <a:lstStyle/>
        <a:p>
          <a:endParaRPr lang="cs-CZ"/>
        </a:p>
      </dgm:t>
    </dgm:pt>
    <dgm:pt modelId="{E79158EA-2DDF-49FC-80A0-D4F4E790B046}" type="sibTrans" cxnId="{4A748D3D-4402-4F3C-B5D8-0AFCC7431ADF}">
      <dgm:prSet/>
      <dgm:spPr/>
      <dgm:t>
        <a:bodyPr/>
        <a:lstStyle/>
        <a:p>
          <a:endParaRPr lang="cs-CZ"/>
        </a:p>
      </dgm:t>
    </dgm:pt>
    <dgm:pt modelId="{15FEFDB0-5E57-4FD8-B0F5-B85DE03A0DAA}" type="pres">
      <dgm:prSet presAssocID="{005872E8-38A0-4F30-9C61-7F503ADF249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6A786FC-5EC4-4972-BCF2-F5815B19410D}" type="pres">
      <dgm:prSet presAssocID="{DB1E2983-9EE6-45E5-AE3F-3DE84FC35AEF}" presName="composite" presStyleCnt="0"/>
      <dgm:spPr/>
    </dgm:pt>
    <dgm:pt modelId="{FD27699C-5246-4328-BD46-B304C86A9BE9}" type="pres">
      <dgm:prSet presAssocID="{DB1E2983-9EE6-45E5-AE3F-3DE84FC35AEF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CC7B94-00CD-4201-BE87-185DB5EB234E}" type="pres">
      <dgm:prSet presAssocID="{DB1E2983-9EE6-45E5-AE3F-3DE84FC35AEF}" presName="parSh" presStyleLbl="node1" presStyleIdx="0" presStyleCnt="4"/>
      <dgm:spPr/>
      <dgm:t>
        <a:bodyPr/>
        <a:lstStyle/>
        <a:p>
          <a:endParaRPr lang="cs-CZ"/>
        </a:p>
      </dgm:t>
    </dgm:pt>
    <dgm:pt modelId="{65676D93-6747-4F82-B1CB-99971BC9671B}" type="pres">
      <dgm:prSet presAssocID="{DB1E2983-9EE6-45E5-AE3F-3DE84FC35AEF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6CE4EB-5D8C-4259-A9F4-5C3CB3261942}" type="pres">
      <dgm:prSet presAssocID="{56925ABA-701A-48AF-B4EA-F6F0B5EC5429}" presName="sibTrans" presStyleLbl="sibTrans2D1" presStyleIdx="0" presStyleCnt="3"/>
      <dgm:spPr/>
      <dgm:t>
        <a:bodyPr/>
        <a:lstStyle/>
        <a:p>
          <a:endParaRPr lang="cs-CZ"/>
        </a:p>
      </dgm:t>
    </dgm:pt>
    <dgm:pt modelId="{9FD9595C-5D5E-4BE5-B6D9-6111DA2FE0C1}" type="pres">
      <dgm:prSet presAssocID="{56925ABA-701A-48AF-B4EA-F6F0B5EC5429}" presName="connTx" presStyleLbl="sibTrans2D1" presStyleIdx="0" presStyleCnt="3"/>
      <dgm:spPr/>
      <dgm:t>
        <a:bodyPr/>
        <a:lstStyle/>
        <a:p>
          <a:endParaRPr lang="cs-CZ"/>
        </a:p>
      </dgm:t>
    </dgm:pt>
    <dgm:pt modelId="{9C14C19A-908F-4625-9EBB-0E8A68FC6079}" type="pres">
      <dgm:prSet presAssocID="{22A411E5-85DA-4824-8CDF-13AA5B9162FA}" presName="composite" presStyleCnt="0"/>
      <dgm:spPr/>
    </dgm:pt>
    <dgm:pt modelId="{FD0629F3-7C20-45D8-A9C9-081DFF5BF4F7}" type="pres">
      <dgm:prSet presAssocID="{22A411E5-85DA-4824-8CDF-13AA5B9162FA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FF67DE-EA61-477F-BCDC-68A6871B3DE8}" type="pres">
      <dgm:prSet presAssocID="{22A411E5-85DA-4824-8CDF-13AA5B9162FA}" presName="parSh" presStyleLbl="node1" presStyleIdx="1" presStyleCnt="4"/>
      <dgm:spPr/>
      <dgm:t>
        <a:bodyPr/>
        <a:lstStyle/>
        <a:p>
          <a:endParaRPr lang="cs-CZ"/>
        </a:p>
      </dgm:t>
    </dgm:pt>
    <dgm:pt modelId="{7DF4B9FC-BA59-4642-A41D-FFAFBB8789B1}" type="pres">
      <dgm:prSet presAssocID="{22A411E5-85DA-4824-8CDF-13AA5B9162FA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7AE991-A86F-40AC-B0F5-8E6D4BF089A0}" type="pres">
      <dgm:prSet presAssocID="{BB49C339-6DF1-4392-89C4-D7FD97B5D746}" presName="sibTrans" presStyleLbl="sibTrans2D1" presStyleIdx="1" presStyleCnt="3"/>
      <dgm:spPr/>
      <dgm:t>
        <a:bodyPr/>
        <a:lstStyle/>
        <a:p>
          <a:endParaRPr lang="cs-CZ"/>
        </a:p>
      </dgm:t>
    </dgm:pt>
    <dgm:pt modelId="{A4F286CF-FF38-4439-9948-5E70BDFC9783}" type="pres">
      <dgm:prSet presAssocID="{BB49C339-6DF1-4392-89C4-D7FD97B5D746}" presName="connTx" presStyleLbl="sibTrans2D1" presStyleIdx="1" presStyleCnt="3"/>
      <dgm:spPr/>
      <dgm:t>
        <a:bodyPr/>
        <a:lstStyle/>
        <a:p>
          <a:endParaRPr lang="cs-CZ"/>
        </a:p>
      </dgm:t>
    </dgm:pt>
    <dgm:pt modelId="{72BE8F04-4A04-47F0-8881-04E230EC9A42}" type="pres">
      <dgm:prSet presAssocID="{17AFF175-D55D-4DF8-8E34-3E4C7962CD51}" presName="composite" presStyleCnt="0"/>
      <dgm:spPr/>
    </dgm:pt>
    <dgm:pt modelId="{4AA2AF4B-1EC8-4C9F-89C5-50C62A6DB6BE}" type="pres">
      <dgm:prSet presAssocID="{17AFF175-D55D-4DF8-8E34-3E4C7962CD51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683324-C0A0-44E6-AA59-99AE7863B7DB}" type="pres">
      <dgm:prSet presAssocID="{17AFF175-D55D-4DF8-8E34-3E4C7962CD51}" presName="parSh" presStyleLbl="node1" presStyleIdx="2" presStyleCnt="4"/>
      <dgm:spPr/>
      <dgm:t>
        <a:bodyPr/>
        <a:lstStyle/>
        <a:p>
          <a:endParaRPr lang="cs-CZ"/>
        </a:p>
      </dgm:t>
    </dgm:pt>
    <dgm:pt modelId="{B826EAC5-A091-485F-84B0-2441DFEFAFF4}" type="pres">
      <dgm:prSet presAssocID="{17AFF175-D55D-4DF8-8E34-3E4C7962CD51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2F37C36-A196-46B3-A6AC-D8D6EB9BA961}" type="pres">
      <dgm:prSet presAssocID="{B1A953EF-EC36-461D-86CF-4D849770120E}" presName="sibTrans" presStyleLbl="sibTrans2D1" presStyleIdx="2" presStyleCnt="3"/>
      <dgm:spPr/>
      <dgm:t>
        <a:bodyPr/>
        <a:lstStyle/>
        <a:p>
          <a:endParaRPr lang="cs-CZ"/>
        </a:p>
      </dgm:t>
    </dgm:pt>
    <dgm:pt modelId="{B52E87D3-62B8-49DC-9FE3-49DD672D6EC7}" type="pres">
      <dgm:prSet presAssocID="{B1A953EF-EC36-461D-86CF-4D849770120E}" presName="connTx" presStyleLbl="sibTrans2D1" presStyleIdx="2" presStyleCnt="3"/>
      <dgm:spPr/>
      <dgm:t>
        <a:bodyPr/>
        <a:lstStyle/>
        <a:p>
          <a:endParaRPr lang="cs-CZ"/>
        </a:p>
      </dgm:t>
    </dgm:pt>
    <dgm:pt modelId="{BAC31483-8306-4F31-A6BB-3CFA91EC2A82}" type="pres">
      <dgm:prSet presAssocID="{53EACC46-B953-4DF8-B593-D9A2CEAF101C}" presName="composite" presStyleCnt="0"/>
      <dgm:spPr/>
    </dgm:pt>
    <dgm:pt modelId="{572DE8A1-5638-4D68-B1C2-5E4E5328B768}" type="pres">
      <dgm:prSet presAssocID="{53EACC46-B953-4DF8-B593-D9A2CEAF101C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4FE638D-F12A-4F14-A014-9B9B3133645A}" type="pres">
      <dgm:prSet presAssocID="{53EACC46-B953-4DF8-B593-D9A2CEAF101C}" presName="parSh" presStyleLbl="node1" presStyleIdx="3" presStyleCnt="4"/>
      <dgm:spPr/>
      <dgm:t>
        <a:bodyPr/>
        <a:lstStyle/>
        <a:p>
          <a:endParaRPr lang="cs-CZ"/>
        </a:p>
      </dgm:t>
    </dgm:pt>
    <dgm:pt modelId="{57CF716E-85BC-49B4-8D91-FBDD90F8E7C2}" type="pres">
      <dgm:prSet presAssocID="{53EACC46-B953-4DF8-B593-D9A2CEAF101C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1EB3B58-2237-4252-872C-2D36341D7448}" type="presOf" srcId="{56925ABA-701A-48AF-B4EA-F6F0B5EC5429}" destId="{9FD9595C-5D5E-4BE5-B6D9-6111DA2FE0C1}" srcOrd="1" destOrd="0" presId="urn:microsoft.com/office/officeart/2005/8/layout/process3"/>
    <dgm:cxn modelId="{6F7256F4-962B-4DB3-8518-9EED78943EBF}" srcId="{22A411E5-85DA-4824-8CDF-13AA5B9162FA}" destId="{BAFE702A-2C56-49E1-AA4A-45C8E07FC080}" srcOrd="0" destOrd="0" parTransId="{ED6DF58A-FDB5-4E02-A93F-E1D43243857B}" sibTransId="{49BA85B1-3BF8-468C-BF58-488307E4A0B5}"/>
    <dgm:cxn modelId="{0928DD0A-6C08-4D89-9873-AA0FFE10DA7D}" type="presOf" srcId="{22A411E5-85DA-4824-8CDF-13AA5B9162FA}" destId="{FD0629F3-7C20-45D8-A9C9-081DFF5BF4F7}" srcOrd="0" destOrd="0" presId="urn:microsoft.com/office/officeart/2005/8/layout/process3"/>
    <dgm:cxn modelId="{1E957DFE-7BA8-4508-81C4-3A8FE9A08970}" srcId="{005872E8-38A0-4F30-9C61-7F503ADF249E}" destId="{22A411E5-85DA-4824-8CDF-13AA5B9162FA}" srcOrd="1" destOrd="0" parTransId="{6910B3E1-C7AA-4E83-A704-B0368037E5B2}" sibTransId="{BB49C339-6DF1-4392-89C4-D7FD97B5D746}"/>
    <dgm:cxn modelId="{9089A2B7-E1F6-4BB3-BB3F-DEBE6494B72A}" type="presOf" srcId="{56925ABA-701A-48AF-B4EA-F6F0B5EC5429}" destId="{046CE4EB-5D8C-4259-A9F4-5C3CB3261942}" srcOrd="0" destOrd="0" presId="urn:microsoft.com/office/officeart/2005/8/layout/process3"/>
    <dgm:cxn modelId="{88CAA5B9-43F3-4FFA-B4ED-8A7D2BEE9E63}" type="presOf" srcId="{B1A953EF-EC36-461D-86CF-4D849770120E}" destId="{B52E87D3-62B8-49DC-9FE3-49DD672D6EC7}" srcOrd="1" destOrd="0" presId="urn:microsoft.com/office/officeart/2005/8/layout/process3"/>
    <dgm:cxn modelId="{BAD90430-4903-4162-80B3-056570B8F87A}" type="presOf" srcId="{005872E8-38A0-4F30-9C61-7F503ADF249E}" destId="{15FEFDB0-5E57-4FD8-B0F5-B85DE03A0DAA}" srcOrd="0" destOrd="0" presId="urn:microsoft.com/office/officeart/2005/8/layout/process3"/>
    <dgm:cxn modelId="{1CCA0081-3EE3-4AA8-AB1D-C71D2B260630}" type="presOf" srcId="{912BC279-6E10-484F-AB79-46A04F3B6AF3}" destId="{7DF4B9FC-BA59-4642-A41D-FFAFBB8789B1}" srcOrd="0" destOrd="1" presId="urn:microsoft.com/office/officeart/2005/8/layout/process3"/>
    <dgm:cxn modelId="{964CFE31-641A-4315-BA03-9B4262D76AAC}" type="presOf" srcId="{61217480-031F-41D2-9D5E-65D488EC7A45}" destId="{57CF716E-85BC-49B4-8D91-FBDD90F8E7C2}" srcOrd="0" destOrd="1" presId="urn:microsoft.com/office/officeart/2005/8/layout/process3"/>
    <dgm:cxn modelId="{AD4D6A6A-81FB-44C8-BB4B-1C8D711DB89D}" type="presOf" srcId="{DB1E2983-9EE6-45E5-AE3F-3DE84FC35AEF}" destId="{ADCC7B94-00CD-4201-BE87-185DB5EB234E}" srcOrd="1" destOrd="0" presId="urn:microsoft.com/office/officeart/2005/8/layout/process3"/>
    <dgm:cxn modelId="{F2476CE5-A058-42F1-9612-38EBEC4B2FED}" type="presOf" srcId="{BB49C339-6DF1-4392-89C4-D7FD97B5D746}" destId="{A4F286CF-FF38-4439-9948-5E70BDFC9783}" srcOrd="1" destOrd="0" presId="urn:microsoft.com/office/officeart/2005/8/layout/process3"/>
    <dgm:cxn modelId="{DD336FAC-13A4-4400-B41B-20C01C58B4DD}" srcId="{17AFF175-D55D-4DF8-8E34-3E4C7962CD51}" destId="{1D2C4427-50EE-4D26-972D-58DD5F6F7E6B}" srcOrd="1" destOrd="0" parTransId="{AF6F43CA-AA79-42AD-85DF-61E73E54C91B}" sibTransId="{5FCFEA33-979A-4E71-9C09-E8517445EDE7}"/>
    <dgm:cxn modelId="{B2951588-75E2-4065-96E2-96DDB5845BBE}" type="presOf" srcId="{DB1E2983-9EE6-45E5-AE3F-3DE84FC35AEF}" destId="{FD27699C-5246-4328-BD46-B304C86A9BE9}" srcOrd="0" destOrd="0" presId="urn:microsoft.com/office/officeart/2005/8/layout/process3"/>
    <dgm:cxn modelId="{498EEA01-6526-4302-B04B-B0E8C86C13B8}" type="presOf" srcId="{8AB6302E-ABB7-43AB-B6CC-6473013BCEB6}" destId="{57CF716E-85BC-49B4-8D91-FBDD90F8E7C2}" srcOrd="0" destOrd="0" presId="urn:microsoft.com/office/officeart/2005/8/layout/process3"/>
    <dgm:cxn modelId="{0BB609E6-46A7-4168-98C5-691F6CFCD434}" srcId="{22A411E5-85DA-4824-8CDF-13AA5B9162FA}" destId="{912BC279-6E10-484F-AB79-46A04F3B6AF3}" srcOrd="1" destOrd="0" parTransId="{F08FE218-F498-48E9-B7A4-64059DB85541}" sibTransId="{95347F1F-98EC-4530-A02D-731DFD543D5F}"/>
    <dgm:cxn modelId="{4198F2A6-E13C-4F7E-B846-45B1B2342AE1}" type="presOf" srcId="{53EACC46-B953-4DF8-B593-D9A2CEAF101C}" destId="{D4FE638D-F12A-4F14-A014-9B9B3133645A}" srcOrd="1" destOrd="0" presId="urn:microsoft.com/office/officeart/2005/8/layout/process3"/>
    <dgm:cxn modelId="{A26591DA-A075-49F5-A00D-45B07F2B126B}" type="presOf" srcId="{22A411E5-85DA-4824-8CDF-13AA5B9162FA}" destId="{76FF67DE-EA61-477F-BCDC-68A6871B3DE8}" srcOrd="1" destOrd="0" presId="urn:microsoft.com/office/officeart/2005/8/layout/process3"/>
    <dgm:cxn modelId="{E91080D4-F94A-4B92-BAF7-8DAC4D600AD2}" srcId="{DB1E2983-9EE6-45E5-AE3F-3DE84FC35AEF}" destId="{8BB76D9A-B7AB-45C4-A43A-6DDB726F3CC0}" srcOrd="0" destOrd="0" parTransId="{F3F55F32-AAC6-4399-841D-D85990AF3F58}" sibTransId="{65E09148-E457-49D3-BBE6-56429B34F743}"/>
    <dgm:cxn modelId="{A70F83E2-DA45-4E94-B8DE-EA8057C90895}" type="presOf" srcId="{1D2C4427-50EE-4D26-972D-58DD5F6F7E6B}" destId="{B826EAC5-A091-485F-84B0-2441DFEFAFF4}" srcOrd="0" destOrd="1" presId="urn:microsoft.com/office/officeart/2005/8/layout/process3"/>
    <dgm:cxn modelId="{24270832-5F95-454C-A2D0-341FBB4CB3F6}" type="presOf" srcId="{BB49C339-6DF1-4392-89C4-D7FD97B5D746}" destId="{6B7AE991-A86F-40AC-B0F5-8E6D4BF089A0}" srcOrd="0" destOrd="0" presId="urn:microsoft.com/office/officeart/2005/8/layout/process3"/>
    <dgm:cxn modelId="{4A748D3D-4402-4F3C-B5D8-0AFCC7431ADF}" srcId="{53EACC46-B953-4DF8-B593-D9A2CEAF101C}" destId="{61217480-031F-41D2-9D5E-65D488EC7A45}" srcOrd="1" destOrd="0" parTransId="{8CE359B5-B992-4B40-B743-9F5A5A79E934}" sibTransId="{E79158EA-2DDF-49FC-80A0-D4F4E790B046}"/>
    <dgm:cxn modelId="{875E6B29-7AA9-43A4-86F0-4FDF65C2EE0C}" type="presOf" srcId="{53EACC46-B953-4DF8-B593-D9A2CEAF101C}" destId="{572DE8A1-5638-4D68-B1C2-5E4E5328B768}" srcOrd="0" destOrd="0" presId="urn:microsoft.com/office/officeart/2005/8/layout/process3"/>
    <dgm:cxn modelId="{968FC653-99A7-4012-80F9-7FBFAFDB986F}" srcId="{53EACC46-B953-4DF8-B593-D9A2CEAF101C}" destId="{8AB6302E-ABB7-43AB-B6CC-6473013BCEB6}" srcOrd="0" destOrd="0" parTransId="{B8032C90-F53F-4E28-AA11-6FB2A319EC18}" sibTransId="{2C8F3143-E29B-43FD-A906-F34CB38A5F34}"/>
    <dgm:cxn modelId="{1FEBD375-1E29-4314-8B31-3911CA7FB99F}" type="presOf" srcId="{6E4DA6FF-0A7A-4A8E-BF2C-2AC6B0D0B640}" destId="{65676D93-6747-4F82-B1CB-99971BC9671B}" srcOrd="0" destOrd="1" presId="urn:microsoft.com/office/officeart/2005/8/layout/process3"/>
    <dgm:cxn modelId="{279CB99C-0339-48C0-84EC-E70C19906E5E}" type="presOf" srcId="{BAFE702A-2C56-49E1-AA4A-45C8E07FC080}" destId="{7DF4B9FC-BA59-4642-A41D-FFAFBB8789B1}" srcOrd="0" destOrd="0" presId="urn:microsoft.com/office/officeart/2005/8/layout/process3"/>
    <dgm:cxn modelId="{29EE9EAE-1D97-4BC7-8CAE-EA9F39C47A0C}" type="presOf" srcId="{B1A953EF-EC36-461D-86CF-4D849770120E}" destId="{D2F37C36-A196-46B3-A6AC-D8D6EB9BA961}" srcOrd="0" destOrd="0" presId="urn:microsoft.com/office/officeart/2005/8/layout/process3"/>
    <dgm:cxn modelId="{C4C6AE3C-D5C2-4981-A83F-0D52C111C432}" type="presOf" srcId="{17AFF175-D55D-4DF8-8E34-3E4C7962CD51}" destId="{A4683324-C0A0-44E6-AA59-99AE7863B7DB}" srcOrd="1" destOrd="0" presId="urn:microsoft.com/office/officeart/2005/8/layout/process3"/>
    <dgm:cxn modelId="{E227A5B3-7042-4B4E-A316-B4A75EA64070}" srcId="{005872E8-38A0-4F30-9C61-7F503ADF249E}" destId="{17AFF175-D55D-4DF8-8E34-3E4C7962CD51}" srcOrd="2" destOrd="0" parTransId="{0E7F82F6-7FD7-41E3-AF0D-EE1F3B9BF276}" sibTransId="{B1A953EF-EC36-461D-86CF-4D849770120E}"/>
    <dgm:cxn modelId="{E1EF9190-DC5E-483D-A6E0-09CA4FC78D37}" srcId="{DB1E2983-9EE6-45E5-AE3F-3DE84FC35AEF}" destId="{6E4DA6FF-0A7A-4A8E-BF2C-2AC6B0D0B640}" srcOrd="1" destOrd="0" parTransId="{F6941172-7CDC-45B8-8DDE-6AB592B8F089}" sibTransId="{DA8BD268-6672-4BA4-94C3-53A5EAA87844}"/>
    <dgm:cxn modelId="{C241AFBA-DA0E-4F7A-9D51-D6FABA4F291C}" type="presOf" srcId="{BDD0C945-987D-4C94-9F49-A6BC12E92987}" destId="{B826EAC5-A091-485F-84B0-2441DFEFAFF4}" srcOrd="0" destOrd="0" presId="urn:microsoft.com/office/officeart/2005/8/layout/process3"/>
    <dgm:cxn modelId="{8B41A075-C0DB-41F8-8C73-8143153B70FF}" srcId="{17AFF175-D55D-4DF8-8E34-3E4C7962CD51}" destId="{BDD0C945-987D-4C94-9F49-A6BC12E92987}" srcOrd="0" destOrd="0" parTransId="{FBB59B55-CCF2-42DD-8A84-E6F9BFB99832}" sibTransId="{B4500609-0BA6-41DB-B325-B1B118450920}"/>
    <dgm:cxn modelId="{794F8128-3D2B-4A1B-A152-070F979A3194}" srcId="{005872E8-38A0-4F30-9C61-7F503ADF249E}" destId="{53EACC46-B953-4DF8-B593-D9A2CEAF101C}" srcOrd="3" destOrd="0" parTransId="{521F96F4-95EC-467A-B27D-D54461057C4B}" sibTransId="{1D29B73F-F258-415C-820A-1AAF0FE6720C}"/>
    <dgm:cxn modelId="{2B183DC8-F967-410F-A005-892FABD097B7}" type="presOf" srcId="{17AFF175-D55D-4DF8-8E34-3E4C7962CD51}" destId="{4AA2AF4B-1EC8-4C9F-89C5-50C62A6DB6BE}" srcOrd="0" destOrd="0" presId="urn:microsoft.com/office/officeart/2005/8/layout/process3"/>
    <dgm:cxn modelId="{F79CD337-F7CF-4495-BDDA-ACDD3384F814}" type="presOf" srcId="{8BB76D9A-B7AB-45C4-A43A-6DDB726F3CC0}" destId="{65676D93-6747-4F82-B1CB-99971BC9671B}" srcOrd="0" destOrd="0" presId="urn:microsoft.com/office/officeart/2005/8/layout/process3"/>
    <dgm:cxn modelId="{8BAC4D6C-ABED-4C2B-961E-B0F60D9A8E91}" srcId="{005872E8-38A0-4F30-9C61-7F503ADF249E}" destId="{DB1E2983-9EE6-45E5-AE3F-3DE84FC35AEF}" srcOrd="0" destOrd="0" parTransId="{02108A26-BE4C-419B-BEEA-49DE386D712F}" sibTransId="{56925ABA-701A-48AF-B4EA-F6F0B5EC5429}"/>
    <dgm:cxn modelId="{BBBA7420-4D5E-457B-A466-46BA7DFE94F7}" type="presParOf" srcId="{15FEFDB0-5E57-4FD8-B0F5-B85DE03A0DAA}" destId="{76A786FC-5EC4-4972-BCF2-F5815B19410D}" srcOrd="0" destOrd="0" presId="urn:microsoft.com/office/officeart/2005/8/layout/process3"/>
    <dgm:cxn modelId="{4722323D-E8D7-44F5-807D-86354CE1ACEF}" type="presParOf" srcId="{76A786FC-5EC4-4972-BCF2-F5815B19410D}" destId="{FD27699C-5246-4328-BD46-B304C86A9BE9}" srcOrd="0" destOrd="0" presId="urn:microsoft.com/office/officeart/2005/8/layout/process3"/>
    <dgm:cxn modelId="{EC2E1AD9-B816-4183-A942-86C50730DB2F}" type="presParOf" srcId="{76A786FC-5EC4-4972-BCF2-F5815B19410D}" destId="{ADCC7B94-00CD-4201-BE87-185DB5EB234E}" srcOrd="1" destOrd="0" presId="urn:microsoft.com/office/officeart/2005/8/layout/process3"/>
    <dgm:cxn modelId="{F5AF02BE-4EE4-4C44-9D2C-42786E2E60B2}" type="presParOf" srcId="{76A786FC-5EC4-4972-BCF2-F5815B19410D}" destId="{65676D93-6747-4F82-B1CB-99971BC9671B}" srcOrd="2" destOrd="0" presId="urn:microsoft.com/office/officeart/2005/8/layout/process3"/>
    <dgm:cxn modelId="{52D322DD-DAC9-412A-A5C6-0E420145F1DF}" type="presParOf" srcId="{15FEFDB0-5E57-4FD8-B0F5-B85DE03A0DAA}" destId="{046CE4EB-5D8C-4259-A9F4-5C3CB3261942}" srcOrd="1" destOrd="0" presId="urn:microsoft.com/office/officeart/2005/8/layout/process3"/>
    <dgm:cxn modelId="{F5C522D9-2BA2-4CF9-B2E1-1BDDD2926373}" type="presParOf" srcId="{046CE4EB-5D8C-4259-A9F4-5C3CB3261942}" destId="{9FD9595C-5D5E-4BE5-B6D9-6111DA2FE0C1}" srcOrd="0" destOrd="0" presId="urn:microsoft.com/office/officeart/2005/8/layout/process3"/>
    <dgm:cxn modelId="{B425FD66-B71A-496F-800F-C9D8945DDF66}" type="presParOf" srcId="{15FEFDB0-5E57-4FD8-B0F5-B85DE03A0DAA}" destId="{9C14C19A-908F-4625-9EBB-0E8A68FC6079}" srcOrd="2" destOrd="0" presId="urn:microsoft.com/office/officeart/2005/8/layout/process3"/>
    <dgm:cxn modelId="{F9DE0C7C-70A3-4B36-B323-C7CAF372356E}" type="presParOf" srcId="{9C14C19A-908F-4625-9EBB-0E8A68FC6079}" destId="{FD0629F3-7C20-45D8-A9C9-081DFF5BF4F7}" srcOrd="0" destOrd="0" presId="urn:microsoft.com/office/officeart/2005/8/layout/process3"/>
    <dgm:cxn modelId="{8D488558-12E2-4ACC-B83C-0DFC4764111E}" type="presParOf" srcId="{9C14C19A-908F-4625-9EBB-0E8A68FC6079}" destId="{76FF67DE-EA61-477F-BCDC-68A6871B3DE8}" srcOrd="1" destOrd="0" presId="urn:microsoft.com/office/officeart/2005/8/layout/process3"/>
    <dgm:cxn modelId="{D430F789-FFDB-41BE-91BD-C89225ADB04A}" type="presParOf" srcId="{9C14C19A-908F-4625-9EBB-0E8A68FC6079}" destId="{7DF4B9FC-BA59-4642-A41D-FFAFBB8789B1}" srcOrd="2" destOrd="0" presId="urn:microsoft.com/office/officeart/2005/8/layout/process3"/>
    <dgm:cxn modelId="{F3738A57-F0B8-48CA-BCF3-E6752FA21188}" type="presParOf" srcId="{15FEFDB0-5E57-4FD8-B0F5-B85DE03A0DAA}" destId="{6B7AE991-A86F-40AC-B0F5-8E6D4BF089A0}" srcOrd="3" destOrd="0" presId="urn:microsoft.com/office/officeart/2005/8/layout/process3"/>
    <dgm:cxn modelId="{B3D38785-EAFA-4020-B461-A5E57CFF7FD4}" type="presParOf" srcId="{6B7AE991-A86F-40AC-B0F5-8E6D4BF089A0}" destId="{A4F286CF-FF38-4439-9948-5E70BDFC9783}" srcOrd="0" destOrd="0" presId="urn:microsoft.com/office/officeart/2005/8/layout/process3"/>
    <dgm:cxn modelId="{498C0186-0FF4-4A7A-8A00-9CC2001945C9}" type="presParOf" srcId="{15FEFDB0-5E57-4FD8-B0F5-B85DE03A0DAA}" destId="{72BE8F04-4A04-47F0-8881-04E230EC9A42}" srcOrd="4" destOrd="0" presId="urn:microsoft.com/office/officeart/2005/8/layout/process3"/>
    <dgm:cxn modelId="{8BD813AA-5D0E-43D4-BD7E-D79C4D3C88C3}" type="presParOf" srcId="{72BE8F04-4A04-47F0-8881-04E230EC9A42}" destId="{4AA2AF4B-1EC8-4C9F-89C5-50C62A6DB6BE}" srcOrd="0" destOrd="0" presId="urn:microsoft.com/office/officeart/2005/8/layout/process3"/>
    <dgm:cxn modelId="{BF44EE20-EDB3-46A2-A512-E44E3187D795}" type="presParOf" srcId="{72BE8F04-4A04-47F0-8881-04E230EC9A42}" destId="{A4683324-C0A0-44E6-AA59-99AE7863B7DB}" srcOrd="1" destOrd="0" presId="urn:microsoft.com/office/officeart/2005/8/layout/process3"/>
    <dgm:cxn modelId="{5A6E0D11-C5D8-48D6-A2DE-6CE2125C6B38}" type="presParOf" srcId="{72BE8F04-4A04-47F0-8881-04E230EC9A42}" destId="{B826EAC5-A091-485F-84B0-2441DFEFAFF4}" srcOrd="2" destOrd="0" presId="urn:microsoft.com/office/officeart/2005/8/layout/process3"/>
    <dgm:cxn modelId="{43E50BB3-ADCA-4B59-B279-BB259FACD8CA}" type="presParOf" srcId="{15FEFDB0-5E57-4FD8-B0F5-B85DE03A0DAA}" destId="{D2F37C36-A196-46B3-A6AC-D8D6EB9BA961}" srcOrd="5" destOrd="0" presId="urn:microsoft.com/office/officeart/2005/8/layout/process3"/>
    <dgm:cxn modelId="{82E40566-86C3-472A-9E50-CBDB28C286A0}" type="presParOf" srcId="{D2F37C36-A196-46B3-A6AC-D8D6EB9BA961}" destId="{B52E87D3-62B8-49DC-9FE3-49DD672D6EC7}" srcOrd="0" destOrd="0" presId="urn:microsoft.com/office/officeart/2005/8/layout/process3"/>
    <dgm:cxn modelId="{4AE26341-0448-4D31-AC8F-758D5D1D46FF}" type="presParOf" srcId="{15FEFDB0-5E57-4FD8-B0F5-B85DE03A0DAA}" destId="{BAC31483-8306-4F31-A6BB-3CFA91EC2A82}" srcOrd="6" destOrd="0" presId="urn:microsoft.com/office/officeart/2005/8/layout/process3"/>
    <dgm:cxn modelId="{FE934A6E-36A5-470E-ACAA-86CED55EDD4C}" type="presParOf" srcId="{BAC31483-8306-4F31-A6BB-3CFA91EC2A82}" destId="{572DE8A1-5638-4D68-B1C2-5E4E5328B768}" srcOrd="0" destOrd="0" presId="urn:microsoft.com/office/officeart/2005/8/layout/process3"/>
    <dgm:cxn modelId="{24A72C95-5E7A-4FD0-A7BA-54D0A48B2D2D}" type="presParOf" srcId="{BAC31483-8306-4F31-A6BB-3CFA91EC2A82}" destId="{D4FE638D-F12A-4F14-A014-9B9B3133645A}" srcOrd="1" destOrd="0" presId="urn:microsoft.com/office/officeart/2005/8/layout/process3"/>
    <dgm:cxn modelId="{273F519D-1F7D-4858-B661-90D38F14EC2B}" type="presParOf" srcId="{BAC31483-8306-4F31-A6BB-3CFA91EC2A82}" destId="{57CF716E-85BC-49B4-8D91-FBDD90F8E7C2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05872E8-38A0-4F30-9C61-7F503ADF249E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C70F65D-11ED-43ED-8A93-82FF87F96730}">
      <dgm:prSet/>
      <dgm:spPr/>
      <dgm:t>
        <a:bodyPr/>
        <a:lstStyle/>
        <a:p>
          <a:r>
            <a:rPr lang="en-US" noProof="0" dirty="0" smtClean="0"/>
            <a:t>Armament</a:t>
          </a:r>
          <a:endParaRPr lang="en-US" noProof="0" dirty="0"/>
        </a:p>
      </dgm:t>
    </dgm:pt>
    <dgm:pt modelId="{5A34651A-1DD0-45E8-B9BC-7ABEC72BD004}" type="parTrans" cxnId="{F8C5613C-F3AE-435D-99ED-176117CDAA4D}">
      <dgm:prSet/>
      <dgm:spPr/>
    </dgm:pt>
    <dgm:pt modelId="{CD50B8BD-1697-47BD-926D-71C7712371F2}" type="sibTrans" cxnId="{F8C5613C-F3AE-435D-99ED-176117CDAA4D}">
      <dgm:prSet/>
      <dgm:spPr/>
      <dgm:t>
        <a:bodyPr/>
        <a:lstStyle/>
        <a:p>
          <a:endParaRPr lang="cs-CZ"/>
        </a:p>
      </dgm:t>
    </dgm:pt>
    <dgm:pt modelId="{78266696-33EE-4A57-9ED9-48CD92D62279}">
      <dgm:prSet/>
      <dgm:spPr/>
      <dgm:t>
        <a:bodyPr/>
        <a:lstStyle/>
        <a:p>
          <a:r>
            <a:rPr lang="en-US" noProof="0" dirty="0" smtClean="0"/>
            <a:t>Our weapon is technology</a:t>
          </a:r>
          <a:endParaRPr lang="en-US" noProof="0" dirty="0"/>
        </a:p>
      </dgm:t>
    </dgm:pt>
    <dgm:pt modelId="{11EC0A9F-FB5A-4736-B3CE-79B1EF9C12CC}" type="parTrans" cxnId="{1DE94803-44B2-407A-9578-DDF6B26A4A22}">
      <dgm:prSet/>
      <dgm:spPr/>
    </dgm:pt>
    <dgm:pt modelId="{56E124DD-0765-4AF6-8E31-D08E39679CF9}" type="sibTrans" cxnId="{1DE94803-44B2-407A-9578-DDF6B26A4A22}">
      <dgm:prSet/>
      <dgm:spPr/>
    </dgm:pt>
    <dgm:pt modelId="{0BBA7855-A2DB-4B40-9084-BA4E6378A81F}">
      <dgm:prSet/>
      <dgm:spPr/>
      <dgm:t>
        <a:bodyPr/>
        <a:lstStyle/>
        <a:p>
          <a:r>
            <a:rPr lang="en-US" noProof="0" dirty="0" smtClean="0"/>
            <a:t>Use what the others are afraid of</a:t>
          </a:r>
          <a:endParaRPr lang="en-US" noProof="0" dirty="0"/>
        </a:p>
      </dgm:t>
    </dgm:pt>
    <dgm:pt modelId="{F15A9FD5-E0E0-4B94-88C3-F4371622C306}" type="parTrans" cxnId="{43BCA3F1-0CCF-4FA6-AF31-272B801EBC70}">
      <dgm:prSet/>
      <dgm:spPr/>
    </dgm:pt>
    <dgm:pt modelId="{7E9EAF1E-E5E3-4D2F-B3CB-F4CF644D953C}" type="sibTrans" cxnId="{43BCA3F1-0CCF-4FA6-AF31-272B801EBC70}">
      <dgm:prSet/>
      <dgm:spPr/>
    </dgm:pt>
    <dgm:pt modelId="{FAA54D2D-D72F-4441-B7F7-67B2BE05153F}">
      <dgm:prSet/>
      <dgm:spPr/>
      <dgm:t>
        <a:bodyPr/>
        <a:lstStyle/>
        <a:p>
          <a:r>
            <a:rPr lang="en-US" noProof="0" dirty="0" smtClean="0"/>
            <a:t>Consent</a:t>
          </a:r>
          <a:endParaRPr lang="en-US" noProof="0" dirty="0"/>
        </a:p>
      </dgm:t>
    </dgm:pt>
    <dgm:pt modelId="{22469C77-DB01-492F-A831-748DDBADADD1}" type="parTrans" cxnId="{6F0701E2-19B5-4775-A50E-673BFF3A6692}">
      <dgm:prSet/>
      <dgm:spPr/>
    </dgm:pt>
    <dgm:pt modelId="{70795C63-0479-4214-A1C5-F447176297F4}" type="sibTrans" cxnId="{6F0701E2-19B5-4775-A50E-673BFF3A6692}">
      <dgm:prSet/>
      <dgm:spPr/>
      <dgm:t>
        <a:bodyPr/>
        <a:lstStyle/>
        <a:p>
          <a:endParaRPr lang="cs-CZ"/>
        </a:p>
      </dgm:t>
    </dgm:pt>
    <dgm:pt modelId="{B478713B-EA0C-4387-99CA-95D4541E20AA}">
      <dgm:prSet/>
      <dgm:spPr/>
      <dgm:t>
        <a:bodyPr/>
        <a:lstStyle/>
        <a:p>
          <a:r>
            <a:rPr lang="en-US" noProof="0" dirty="0" smtClean="0"/>
            <a:t>To be opt in = open for new information, challenges and opportunities</a:t>
          </a:r>
          <a:endParaRPr lang="en-US" noProof="0" dirty="0"/>
        </a:p>
      </dgm:t>
    </dgm:pt>
    <dgm:pt modelId="{E4259703-6FC0-407F-B876-20AA64A2DB5B}" type="parTrans" cxnId="{53C60154-68A0-4447-AB7F-AE831DB4EA1F}">
      <dgm:prSet/>
      <dgm:spPr/>
    </dgm:pt>
    <dgm:pt modelId="{0C799B3C-3545-49E3-9B2A-DD59FB758C23}" type="sibTrans" cxnId="{53C60154-68A0-4447-AB7F-AE831DB4EA1F}">
      <dgm:prSet/>
      <dgm:spPr/>
    </dgm:pt>
    <dgm:pt modelId="{59A2359C-0552-45A6-8389-ADE4A4C16582}">
      <dgm:prSet/>
      <dgm:spPr/>
      <dgm:t>
        <a:bodyPr/>
        <a:lstStyle/>
        <a:p>
          <a:r>
            <a:rPr lang="en-US" noProof="0" dirty="0" smtClean="0"/>
            <a:t>Broaden the consent first and then to make the sale</a:t>
          </a:r>
          <a:endParaRPr lang="en-US" noProof="0" dirty="0"/>
        </a:p>
      </dgm:t>
    </dgm:pt>
    <dgm:pt modelId="{E8E94378-FB87-49CF-9D88-FAD7A64AEAC9}" type="parTrans" cxnId="{47BCD588-A630-4C16-8310-F96A4901E6D4}">
      <dgm:prSet/>
      <dgm:spPr/>
    </dgm:pt>
    <dgm:pt modelId="{428C2580-D659-4059-A9E1-39BC323A068A}" type="sibTrans" cxnId="{47BCD588-A630-4C16-8310-F96A4901E6D4}">
      <dgm:prSet/>
      <dgm:spPr/>
    </dgm:pt>
    <dgm:pt modelId="{8B0BAD3E-181C-4CD4-997D-BE71561404BA}">
      <dgm:prSet/>
      <dgm:spPr/>
      <dgm:t>
        <a:bodyPr/>
        <a:lstStyle/>
        <a:p>
          <a:r>
            <a:rPr lang="en-US" noProof="0" dirty="0" smtClean="0"/>
            <a:t>Content</a:t>
          </a:r>
          <a:endParaRPr lang="en-US" noProof="0" dirty="0"/>
        </a:p>
      </dgm:t>
    </dgm:pt>
    <dgm:pt modelId="{8F6965E4-F6D8-49D8-B16A-6FC4322A7581}" type="parTrans" cxnId="{551275AB-C7A1-4B70-9770-7892B1AC79E3}">
      <dgm:prSet/>
      <dgm:spPr/>
    </dgm:pt>
    <dgm:pt modelId="{A96027F2-7360-4978-A3BD-BB83C1509071}" type="sibTrans" cxnId="{551275AB-C7A1-4B70-9770-7892B1AC79E3}">
      <dgm:prSet/>
      <dgm:spPr/>
      <dgm:t>
        <a:bodyPr/>
        <a:lstStyle/>
        <a:p>
          <a:endParaRPr lang="cs-CZ"/>
        </a:p>
      </dgm:t>
    </dgm:pt>
    <dgm:pt modelId="{FF6A2FAD-F20E-4D20-B711-AFF1C30B17F3}">
      <dgm:prSet/>
      <dgm:spPr/>
      <dgm:t>
        <a:bodyPr/>
        <a:lstStyle/>
        <a:p>
          <a:r>
            <a:rPr lang="en-US" noProof="0" dirty="0" smtClean="0"/>
            <a:t>The customers know the difference between style and substance</a:t>
          </a:r>
          <a:endParaRPr lang="en-US" noProof="0" dirty="0"/>
        </a:p>
      </dgm:t>
    </dgm:pt>
    <dgm:pt modelId="{EB5FD577-282C-4639-ADB3-7A15F717084C}" type="parTrans" cxnId="{7C3A2E91-4C9A-40E3-92B2-3931D7235880}">
      <dgm:prSet/>
      <dgm:spPr/>
    </dgm:pt>
    <dgm:pt modelId="{BAC5EA98-3520-4D6D-B25F-E06AFEC3FC41}" type="sibTrans" cxnId="{7C3A2E91-4C9A-40E3-92B2-3931D7235880}">
      <dgm:prSet/>
      <dgm:spPr/>
    </dgm:pt>
    <dgm:pt modelId="{27B3CB5E-BA2F-4637-BAF1-A0BC23D1A17B}">
      <dgm:prSet/>
      <dgm:spPr/>
      <dgm:t>
        <a:bodyPr/>
        <a:lstStyle/>
        <a:p>
          <a:r>
            <a:rPr lang="en-US" noProof="0" dirty="0" smtClean="0"/>
            <a:t>You need to focus to the core of your business</a:t>
          </a:r>
          <a:endParaRPr lang="en-US" noProof="0" dirty="0"/>
        </a:p>
      </dgm:t>
    </dgm:pt>
    <dgm:pt modelId="{8FE3E7B4-BC82-434F-82C3-F790FBE4DD0D}" type="parTrans" cxnId="{6D62DE77-D137-4A88-BDF8-149AD2A20357}">
      <dgm:prSet/>
      <dgm:spPr/>
    </dgm:pt>
    <dgm:pt modelId="{4DCBF51A-BEDA-448B-89D8-12D7BE71B7D1}" type="sibTrans" cxnId="{6D62DE77-D137-4A88-BDF8-149AD2A20357}">
      <dgm:prSet/>
      <dgm:spPr/>
    </dgm:pt>
    <dgm:pt modelId="{1F5F555E-0BCD-43DE-959F-FF45DFD92702}">
      <dgm:prSet/>
      <dgm:spPr/>
      <dgm:t>
        <a:bodyPr/>
        <a:lstStyle/>
        <a:p>
          <a:r>
            <a:rPr lang="en-US" noProof="0" dirty="0" smtClean="0"/>
            <a:t>Augment</a:t>
          </a:r>
          <a:endParaRPr lang="en-US" noProof="0" dirty="0"/>
        </a:p>
      </dgm:t>
    </dgm:pt>
    <dgm:pt modelId="{5B9B4371-A3E3-42B6-AAFE-1B6A49C5F30F}" type="parTrans" cxnId="{C42147E9-A427-45C4-9BDD-1993580F0101}">
      <dgm:prSet/>
      <dgm:spPr/>
    </dgm:pt>
    <dgm:pt modelId="{EA022152-4CFC-4AAE-A7C8-6B0E16C669AC}" type="sibTrans" cxnId="{C42147E9-A427-45C4-9BDD-1993580F0101}">
      <dgm:prSet/>
      <dgm:spPr/>
      <dgm:t>
        <a:bodyPr/>
        <a:lstStyle/>
        <a:p>
          <a:endParaRPr lang="cs-CZ"/>
        </a:p>
      </dgm:t>
    </dgm:pt>
    <dgm:pt modelId="{25F0FD4A-23D9-4A83-9874-2A6B2D784E4D}">
      <dgm:prSet/>
      <dgm:spPr/>
      <dgm:t>
        <a:bodyPr/>
        <a:lstStyle/>
        <a:p>
          <a:r>
            <a:rPr lang="en-US" noProof="0" dirty="0" smtClean="0"/>
            <a:t>Your job is never over</a:t>
          </a:r>
          <a:endParaRPr lang="en-US" noProof="0" dirty="0"/>
        </a:p>
      </dgm:t>
    </dgm:pt>
    <dgm:pt modelId="{94661418-A6F6-4F49-9785-E3EAD7AAEB67}" type="parTrans" cxnId="{4ACBDF11-43B4-4BA7-926E-11ED179BD51D}">
      <dgm:prSet/>
      <dgm:spPr/>
    </dgm:pt>
    <dgm:pt modelId="{73CB56FF-4501-444A-8212-910537C67EFA}" type="sibTrans" cxnId="{4ACBDF11-43B4-4BA7-926E-11ED179BD51D}">
      <dgm:prSet/>
      <dgm:spPr/>
    </dgm:pt>
    <dgm:pt modelId="{2F4A1432-68E2-4618-8649-16E088B0AC8B}">
      <dgm:prSet/>
      <dgm:spPr/>
      <dgm:t>
        <a:bodyPr/>
        <a:lstStyle/>
        <a:p>
          <a:r>
            <a:rPr lang="en-US" noProof="0" dirty="0" smtClean="0"/>
            <a:t>Always improve your marketing</a:t>
          </a:r>
          <a:endParaRPr lang="en-US" noProof="0" dirty="0"/>
        </a:p>
      </dgm:t>
    </dgm:pt>
    <dgm:pt modelId="{02484F71-CFE3-475B-A64A-A8801C405298}" type="parTrans" cxnId="{09A207C2-2995-4ECA-900D-7E09B6D68DD1}">
      <dgm:prSet/>
      <dgm:spPr/>
    </dgm:pt>
    <dgm:pt modelId="{A420973C-190E-48DA-9DD8-2C0C4281F41B}" type="sibTrans" cxnId="{09A207C2-2995-4ECA-900D-7E09B6D68DD1}">
      <dgm:prSet/>
      <dgm:spPr/>
    </dgm:pt>
    <dgm:pt modelId="{15FEFDB0-5E57-4FD8-B0F5-B85DE03A0DAA}" type="pres">
      <dgm:prSet presAssocID="{005872E8-38A0-4F30-9C61-7F503ADF249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C78C1CE-1475-4AB8-93AF-F2B0F47EEFC9}" type="pres">
      <dgm:prSet presAssocID="{9C70F65D-11ED-43ED-8A93-82FF87F96730}" presName="composite" presStyleCnt="0"/>
      <dgm:spPr/>
    </dgm:pt>
    <dgm:pt modelId="{BEC28F96-D9AB-4FE8-A044-F534FC68344F}" type="pres">
      <dgm:prSet presAssocID="{9C70F65D-11ED-43ED-8A93-82FF87F96730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9AE067-0B76-4E8F-AF1F-C553727A39E9}" type="pres">
      <dgm:prSet presAssocID="{9C70F65D-11ED-43ED-8A93-82FF87F96730}" presName="parSh" presStyleLbl="node1" presStyleIdx="0" presStyleCnt="4"/>
      <dgm:spPr/>
      <dgm:t>
        <a:bodyPr/>
        <a:lstStyle/>
        <a:p>
          <a:endParaRPr lang="cs-CZ"/>
        </a:p>
      </dgm:t>
    </dgm:pt>
    <dgm:pt modelId="{A239ECEC-A7AE-4550-821B-AE595E53B982}" type="pres">
      <dgm:prSet presAssocID="{9C70F65D-11ED-43ED-8A93-82FF87F96730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856C11-DA9F-4E7D-B2E7-BC0FC5B3F1BE}" type="pres">
      <dgm:prSet presAssocID="{CD50B8BD-1697-47BD-926D-71C7712371F2}" presName="sibTrans" presStyleLbl="sibTrans2D1" presStyleIdx="0" presStyleCnt="3"/>
      <dgm:spPr/>
      <dgm:t>
        <a:bodyPr/>
        <a:lstStyle/>
        <a:p>
          <a:endParaRPr lang="cs-CZ"/>
        </a:p>
      </dgm:t>
    </dgm:pt>
    <dgm:pt modelId="{A888488E-F7AB-43CF-9B50-EFD06A61CEF9}" type="pres">
      <dgm:prSet presAssocID="{CD50B8BD-1697-47BD-926D-71C7712371F2}" presName="connTx" presStyleLbl="sibTrans2D1" presStyleIdx="0" presStyleCnt="3"/>
      <dgm:spPr/>
      <dgm:t>
        <a:bodyPr/>
        <a:lstStyle/>
        <a:p>
          <a:endParaRPr lang="cs-CZ"/>
        </a:p>
      </dgm:t>
    </dgm:pt>
    <dgm:pt modelId="{3D195D28-8D73-47C8-83B3-691A27BAF35C}" type="pres">
      <dgm:prSet presAssocID="{FAA54D2D-D72F-4441-B7F7-67B2BE05153F}" presName="composite" presStyleCnt="0"/>
      <dgm:spPr/>
    </dgm:pt>
    <dgm:pt modelId="{6514D1CF-A0BD-4780-99A5-D682A7D2C1D5}" type="pres">
      <dgm:prSet presAssocID="{FAA54D2D-D72F-4441-B7F7-67B2BE05153F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01729D-CE17-4513-B094-24DBD49A0099}" type="pres">
      <dgm:prSet presAssocID="{FAA54D2D-D72F-4441-B7F7-67B2BE05153F}" presName="parSh" presStyleLbl="node1" presStyleIdx="1" presStyleCnt="4"/>
      <dgm:spPr/>
      <dgm:t>
        <a:bodyPr/>
        <a:lstStyle/>
        <a:p>
          <a:endParaRPr lang="cs-CZ"/>
        </a:p>
      </dgm:t>
    </dgm:pt>
    <dgm:pt modelId="{6E6866F9-1DFD-43F3-B79D-DD8DB82383E2}" type="pres">
      <dgm:prSet presAssocID="{FAA54D2D-D72F-4441-B7F7-67B2BE05153F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096EE7E-1A93-43D6-8A69-6D0251B1A3F7}" type="pres">
      <dgm:prSet presAssocID="{70795C63-0479-4214-A1C5-F447176297F4}" presName="sibTrans" presStyleLbl="sibTrans2D1" presStyleIdx="1" presStyleCnt="3"/>
      <dgm:spPr/>
      <dgm:t>
        <a:bodyPr/>
        <a:lstStyle/>
        <a:p>
          <a:endParaRPr lang="cs-CZ"/>
        </a:p>
      </dgm:t>
    </dgm:pt>
    <dgm:pt modelId="{F62EF388-3E84-4062-A10F-103517AE7352}" type="pres">
      <dgm:prSet presAssocID="{70795C63-0479-4214-A1C5-F447176297F4}" presName="connTx" presStyleLbl="sibTrans2D1" presStyleIdx="1" presStyleCnt="3"/>
      <dgm:spPr/>
      <dgm:t>
        <a:bodyPr/>
        <a:lstStyle/>
        <a:p>
          <a:endParaRPr lang="cs-CZ"/>
        </a:p>
      </dgm:t>
    </dgm:pt>
    <dgm:pt modelId="{66D392F4-240C-487D-B0F7-6025A18B8C09}" type="pres">
      <dgm:prSet presAssocID="{8B0BAD3E-181C-4CD4-997D-BE71561404BA}" presName="composite" presStyleCnt="0"/>
      <dgm:spPr/>
    </dgm:pt>
    <dgm:pt modelId="{9B98FBB9-26E8-4452-B6B1-81B09326ECF9}" type="pres">
      <dgm:prSet presAssocID="{8B0BAD3E-181C-4CD4-997D-BE71561404BA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D4F203-BFBA-4FF7-B62C-A0D2224BC72D}" type="pres">
      <dgm:prSet presAssocID="{8B0BAD3E-181C-4CD4-997D-BE71561404BA}" presName="parSh" presStyleLbl="node1" presStyleIdx="2" presStyleCnt="4"/>
      <dgm:spPr/>
      <dgm:t>
        <a:bodyPr/>
        <a:lstStyle/>
        <a:p>
          <a:endParaRPr lang="cs-CZ"/>
        </a:p>
      </dgm:t>
    </dgm:pt>
    <dgm:pt modelId="{B3196FC7-1FBC-4C2F-ADFA-0DDA54113E84}" type="pres">
      <dgm:prSet presAssocID="{8B0BAD3E-181C-4CD4-997D-BE71561404BA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C8A58B-3B2D-4433-87E0-418097050AB3}" type="pres">
      <dgm:prSet presAssocID="{A96027F2-7360-4978-A3BD-BB83C1509071}" presName="sibTrans" presStyleLbl="sibTrans2D1" presStyleIdx="2" presStyleCnt="3"/>
      <dgm:spPr/>
      <dgm:t>
        <a:bodyPr/>
        <a:lstStyle/>
        <a:p>
          <a:endParaRPr lang="cs-CZ"/>
        </a:p>
      </dgm:t>
    </dgm:pt>
    <dgm:pt modelId="{E62D68A3-B992-4B4C-8762-1AE68CAFFA6F}" type="pres">
      <dgm:prSet presAssocID="{A96027F2-7360-4978-A3BD-BB83C1509071}" presName="connTx" presStyleLbl="sibTrans2D1" presStyleIdx="2" presStyleCnt="3"/>
      <dgm:spPr/>
      <dgm:t>
        <a:bodyPr/>
        <a:lstStyle/>
        <a:p>
          <a:endParaRPr lang="cs-CZ"/>
        </a:p>
      </dgm:t>
    </dgm:pt>
    <dgm:pt modelId="{3F08D7D0-1094-4546-A415-23CA5D6C5CB9}" type="pres">
      <dgm:prSet presAssocID="{1F5F555E-0BCD-43DE-959F-FF45DFD92702}" presName="composite" presStyleCnt="0"/>
      <dgm:spPr/>
    </dgm:pt>
    <dgm:pt modelId="{43A09843-1A7E-4A57-88F4-3E6C16BE339D}" type="pres">
      <dgm:prSet presAssocID="{1F5F555E-0BCD-43DE-959F-FF45DFD92702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122DA8-FBF2-4BFA-AF2E-6AAB9248B0F8}" type="pres">
      <dgm:prSet presAssocID="{1F5F555E-0BCD-43DE-959F-FF45DFD92702}" presName="parSh" presStyleLbl="node1" presStyleIdx="3" presStyleCnt="4"/>
      <dgm:spPr/>
      <dgm:t>
        <a:bodyPr/>
        <a:lstStyle/>
        <a:p>
          <a:endParaRPr lang="cs-CZ"/>
        </a:p>
      </dgm:t>
    </dgm:pt>
    <dgm:pt modelId="{3851CE71-5966-4331-8039-58A2EEA32B60}" type="pres">
      <dgm:prSet presAssocID="{1F5F555E-0BCD-43DE-959F-FF45DFD92702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4C18ED3-F5CC-4933-ACCA-4E1697182095}" type="presOf" srcId="{78266696-33EE-4A57-9ED9-48CD92D62279}" destId="{A239ECEC-A7AE-4550-821B-AE595E53B982}" srcOrd="0" destOrd="0" presId="urn:microsoft.com/office/officeart/2005/8/layout/process3"/>
    <dgm:cxn modelId="{AC04B0CC-B299-45BF-A5CB-53D7B47083DD}" type="presOf" srcId="{0BBA7855-A2DB-4B40-9084-BA4E6378A81F}" destId="{A239ECEC-A7AE-4550-821B-AE595E53B982}" srcOrd="0" destOrd="1" presId="urn:microsoft.com/office/officeart/2005/8/layout/process3"/>
    <dgm:cxn modelId="{C073A641-3855-4565-A763-FF8C7407B48C}" type="presOf" srcId="{FAA54D2D-D72F-4441-B7F7-67B2BE05153F}" destId="{6514D1CF-A0BD-4780-99A5-D682A7D2C1D5}" srcOrd="0" destOrd="0" presId="urn:microsoft.com/office/officeart/2005/8/layout/process3"/>
    <dgm:cxn modelId="{0EF4D183-6D41-4B29-AFCC-2F84A4776383}" type="presOf" srcId="{005872E8-38A0-4F30-9C61-7F503ADF249E}" destId="{15FEFDB0-5E57-4FD8-B0F5-B85DE03A0DAA}" srcOrd="0" destOrd="0" presId="urn:microsoft.com/office/officeart/2005/8/layout/process3"/>
    <dgm:cxn modelId="{09A207C2-2995-4ECA-900D-7E09B6D68DD1}" srcId="{1F5F555E-0BCD-43DE-959F-FF45DFD92702}" destId="{2F4A1432-68E2-4618-8649-16E088B0AC8B}" srcOrd="1" destOrd="0" parTransId="{02484F71-CFE3-475B-A64A-A8801C405298}" sibTransId="{A420973C-190E-48DA-9DD8-2C0C4281F41B}"/>
    <dgm:cxn modelId="{1DE94803-44B2-407A-9578-DDF6B26A4A22}" srcId="{9C70F65D-11ED-43ED-8A93-82FF87F96730}" destId="{78266696-33EE-4A57-9ED9-48CD92D62279}" srcOrd="0" destOrd="0" parTransId="{11EC0A9F-FB5A-4736-B3CE-79B1EF9C12CC}" sibTransId="{56E124DD-0765-4AF6-8E31-D08E39679CF9}"/>
    <dgm:cxn modelId="{256C66BD-E923-47F7-B0B3-DAB0D62B7073}" type="presOf" srcId="{B478713B-EA0C-4387-99CA-95D4541E20AA}" destId="{6E6866F9-1DFD-43F3-B79D-DD8DB82383E2}" srcOrd="0" destOrd="0" presId="urn:microsoft.com/office/officeart/2005/8/layout/process3"/>
    <dgm:cxn modelId="{030E2FC3-999B-4E7F-98F7-A7275702444B}" type="presOf" srcId="{8B0BAD3E-181C-4CD4-997D-BE71561404BA}" destId="{F6D4F203-BFBA-4FF7-B62C-A0D2224BC72D}" srcOrd="1" destOrd="0" presId="urn:microsoft.com/office/officeart/2005/8/layout/process3"/>
    <dgm:cxn modelId="{6D62DE77-D137-4A88-BDF8-149AD2A20357}" srcId="{8B0BAD3E-181C-4CD4-997D-BE71561404BA}" destId="{27B3CB5E-BA2F-4637-BAF1-A0BC23D1A17B}" srcOrd="1" destOrd="0" parTransId="{8FE3E7B4-BC82-434F-82C3-F790FBE4DD0D}" sibTransId="{4DCBF51A-BEDA-448B-89D8-12D7BE71B7D1}"/>
    <dgm:cxn modelId="{4ACBDF11-43B4-4BA7-926E-11ED179BD51D}" srcId="{1F5F555E-0BCD-43DE-959F-FF45DFD92702}" destId="{25F0FD4A-23D9-4A83-9874-2A6B2D784E4D}" srcOrd="0" destOrd="0" parTransId="{94661418-A6F6-4F49-9785-E3EAD7AAEB67}" sibTransId="{73CB56FF-4501-444A-8212-910537C67EFA}"/>
    <dgm:cxn modelId="{CEF99296-DE85-4D4A-91B3-6180A96327EA}" type="presOf" srcId="{59A2359C-0552-45A6-8389-ADE4A4C16582}" destId="{6E6866F9-1DFD-43F3-B79D-DD8DB82383E2}" srcOrd="0" destOrd="1" presId="urn:microsoft.com/office/officeart/2005/8/layout/process3"/>
    <dgm:cxn modelId="{C5225143-38F4-4106-A273-CBCEB19C5A2F}" type="presOf" srcId="{FAA54D2D-D72F-4441-B7F7-67B2BE05153F}" destId="{9301729D-CE17-4513-B094-24DBD49A0099}" srcOrd="1" destOrd="0" presId="urn:microsoft.com/office/officeart/2005/8/layout/process3"/>
    <dgm:cxn modelId="{9319604E-A3E1-4C80-AF44-27A678316613}" type="presOf" srcId="{70795C63-0479-4214-A1C5-F447176297F4}" destId="{F62EF388-3E84-4062-A10F-103517AE7352}" srcOrd="1" destOrd="0" presId="urn:microsoft.com/office/officeart/2005/8/layout/process3"/>
    <dgm:cxn modelId="{D239048E-B683-4F99-B9AF-A8FF7AC09AAF}" type="presOf" srcId="{9C70F65D-11ED-43ED-8A93-82FF87F96730}" destId="{CF9AE067-0B76-4E8F-AF1F-C553727A39E9}" srcOrd="1" destOrd="0" presId="urn:microsoft.com/office/officeart/2005/8/layout/process3"/>
    <dgm:cxn modelId="{551275AB-C7A1-4B70-9770-7892B1AC79E3}" srcId="{005872E8-38A0-4F30-9C61-7F503ADF249E}" destId="{8B0BAD3E-181C-4CD4-997D-BE71561404BA}" srcOrd="2" destOrd="0" parTransId="{8F6965E4-F6D8-49D8-B16A-6FC4322A7581}" sibTransId="{A96027F2-7360-4978-A3BD-BB83C1509071}"/>
    <dgm:cxn modelId="{8666B16A-9363-4B49-913F-7FD5C01BBE10}" type="presOf" srcId="{8B0BAD3E-181C-4CD4-997D-BE71561404BA}" destId="{9B98FBB9-26E8-4452-B6B1-81B09326ECF9}" srcOrd="0" destOrd="0" presId="urn:microsoft.com/office/officeart/2005/8/layout/process3"/>
    <dgm:cxn modelId="{F8C5613C-F3AE-435D-99ED-176117CDAA4D}" srcId="{005872E8-38A0-4F30-9C61-7F503ADF249E}" destId="{9C70F65D-11ED-43ED-8A93-82FF87F96730}" srcOrd="0" destOrd="0" parTransId="{5A34651A-1DD0-45E8-B9BC-7ABEC72BD004}" sibTransId="{CD50B8BD-1697-47BD-926D-71C7712371F2}"/>
    <dgm:cxn modelId="{AD09765F-E95D-4158-B6CA-FD2598ED57B1}" type="presOf" srcId="{25F0FD4A-23D9-4A83-9874-2A6B2D784E4D}" destId="{3851CE71-5966-4331-8039-58A2EEA32B60}" srcOrd="0" destOrd="0" presId="urn:microsoft.com/office/officeart/2005/8/layout/process3"/>
    <dgm:cxn modelId="{6972E93B-6667-4CCA-A8B8-CD035A607EDC}" type="presOf" srcId="{CD50B8BD-1697-47BD-926D-71C7712371F2}" destId="{DD856C11-DA9F-4E7D-B2E7-BC0FC5B3F1BE}" srcOrd="0" destOrd="0" presId="urn:microsoft.com/office/officeart/2005/8/layout/process3"/>
    <dgm:cxn modelId="{64DABB1B-B331-433B-A2EF-FE5FCA02E1FD}" type="presOf" srcId="{FF6A2FAD-F20E-4D20-B711-AFF1C30B17F3}" destId="{B3196FC7-1FBC-4C2F-ADFA-0DDA54113E84}" srcOrd="0" destOrd="0" presId="urn:microsoft.com/office/officeart/2005/8/layout/process3"/>
    <dgm:cxn modelId="{11DCF6F0-B9EA-48E0-9563-A1EC4102DACF}" type="presOf" srcId="{1F5F555E-0BCD-43DE-959F-FF45DFD92702}" destId="{B1122DA8-FBF2-4BFA-AF2E-6AAB9248B0F8}" srcOrd="1" destOrd="0" presId="urn:microsoft.com/office/officeart/2005/8/layout/process3"/>
    <dgm:cxn modelId="{27EDC563-DC65-4956-A4DB-04164F3A04CF}" type="presOf" srcId="{27B3CB5E-BA2F-4637-BAF1-A0BC23D1A17B}" destId="{B3196FC7-1FBC-4C2F-ADFA-0DDA54113E84}" srcOrd="0" destOrd="1" presId="urn:microsoft.com/office/officeart/2005/8/layout/process3"/>
    <dgm:cxn modelId="{BF3ADB69-9373-4CDB-80E5-1AFE986878DD}" type="presOf" srcId="{70795C63-0479-4214-A1C5-F447176297F4}" destId="{8096EE7E-1A93-43D6-8A69-6D0251B1A3F7}" srcOrd="0" destOrd="0" presId="urn:microsoft.com/office/officeart/2005/8/layout/process3"/>
    <dgm:cxn modelId="{9ABA638E-8ED4-4AFC-A4EE-0808E0E27080}" type="presOf" srcId="{CD50B8BD-1697-47BD-926D-71C7712371F2}" destId="{A888488E-F7AB-43CF-9B50-EFD06A61CEF9}" srcOrd="1" destOrd="0" presId="urn:microsoft.com/office/officeart/2005/8/layout/process3"/>
    <dgm:cxn modelId="{CAF71875-42B0-419D-A930-5F2328900E70}" type="presOf" srcId="{A96027F2-7360-4978-A3BD-BB83C1509071}" destId="{B7C8A58B-3B2D-4433-87E0-418097050AB3}" srcOrd="0" destOrd="0" presId="urn:microsoft.com/office/officeart/2005/8/layout/process3"/>
    <dgm:cxn modelId="{7C3A2E91-4C9A-40E3-92B2-3931D7235880}" srcId="{8B0BAD3E-181C-4CD4-997D-BE71561404BA}" destId="{FF6A2FAD-F20E-4D20-B711-AFF1C30B17F3}" srcOrd="0" destOrd="0" parTransId="{EB5FD577-282C-4639-ADB3-7A15F717084C}" sibTransId="{BAC5EA98-3520-4D6D-B25F-E06AFEC3FC41}"/>
    <dgm:cxn modelId="{72FF6D7D-F572-429F-B5E4-4DAF6371072A}" type="presOf" srcId="{1F5F555E-0BCD-43DE-959F-FF45DFD92702}" destId="{43A09843-1A7E-4A57-88F4-3E6C16BE339D}" srcOrd="0" destOrd="0" presId="urn:microsoft.com/office/officeart/2005/8/layout/process3"/>
    <dgm:cxn modelId="{6F0701E2-19B5-4775-A50E-673BFF3A6692}" srcId="{005872E8-38A0-4F30-9C61-7F503ADF249E}" destId="{FAA54D2D-D72F-4441-B7F7-67B2BE05153F}" srcOrd="1" destOrd="0" parTransId="{22469C77-DB01-492F-A831-748DDBADADD1}" sibTransId="{70795C63-0479-4214-A1C5-F447176297F4}"/>
    <dgm:cxn modelId="{43BCA3F1-0CCF-4FA6-AF31-272B801EBC70}" srcId="{9C70F65D-11ED-43ED-8A93-82FF87F96730}" destId="{0BBA7855-A2DB-4B40-9084-BA4E6378A81F}" srcOrd="1" destOrd="0" parTransId="{F15A9FD5-E0E0-4B94-88C3-F4371622C306}" sibTransId="{7E9EAF1E-E5E3-4D2F-B3CB-F4CF644D953C}"/>
    <dgm:cxn modelId="{C42147E9-A427-45C4-9BDD-1993580F0101}" srcId="{005872E8-38A0-4F30-9C61-7F503ADF249E}" destId="{1F5F555E-0BCD-43DE-959F-FF45DFD92702}" srcOrd="3" destOrd="0" parTransId="{5B9B4371-A3E3-42B6-AAFE-1B6A49C5F30F}" sibTransId="{EA022152-4CFC-4AAE-A7C8-6B0E16C669AC}"/>
    <dgm:cxn modelId="{132364E6-D540-4A1E-924A-C40699A14DA9}" type="presOf" srcId="{9C70F65D-11ED-43ED-8A93-82FF87F96730}" destId="{BEC28F96-D9AB-4FE8-A044-F534FC68344F}" srcOrd="0" destOrd="0" presId="urn:microsoft.com/office/officeart/2005/8/layout/process3"/>
    <dgm:cxn modelId="{47BCD588-A630-4C16-8310-F96A4901E6D4}" srcId="{FAA54D2D-D72F-4441-B7F7-67B2BE05153F}" destId="{59A2359C-0552-45A6-8389-ADE4A4C16582}" srcOrd="1" destOrd="0" parTransId="{E8E94378-FB87-49CF-9D88-FAD7A64AEAC9}" sibTransId="{428C2580-D659-4059-A9E1-39BC323A068A}"/>
    <dgm:cxn modelId="{4C5B3B0E-7272-46EB-A7EB-C1D527F38B55}" type="presOf" srcId="{A96027F2-7360-4978-A3BD-BB83C1509071}" destId="{E62D68A3-B992-4B4C-8762-1AE68CAFFA6F}" srcOrd="1" destOrd="0" presId="urn:microsoft.com/office/officeart/2005/8/layout/process3"/>
    <dgm:cxn modelId="{82CFCEE1-B97D-4718-8C47-9F9DEDD992D4}" type="presOf" srcId="{2F4A1432-68E2-4618-8649-16E088B0AC8B}" destId="{3851CE71-5966-4331-8039-58A2EEA32B60}" srcOrd="0" destOrd="1" presId="urn:microsoft.com/office/officeart/2005/8/layout/process3"/>
    <dgm:cxn modelId="{53C60154-68A0-4447-AB7F-AE831DB4EA1F}" srcId="{FAA54D2D-D72F-4441-B7F7-67B2BE05153F}" destId="{B478713B-EA0C-4387-99CA-95D4541E20AA}" srcOrd="0" destOrd="0" parTransId="{E4259703-6FC0-407F-B876-20AA64A2DB5B}" sibTransId="{0C799B3C-3545-49E3-9B2A-DD59FB758C23}"/>
    <dgm:cxn modelId="{F78F940A-19B6-4C9C-9714-1C67DECF7094}" type="presParOf" srcId="{15FEFDB0-5E57-4FD8-B0F5-B85DE03A0DAA}" destId="{7C78C1CE-1475-4AB8-93AF-F2B0F47EEFC9}" srcOrd="0" destOrd="0" presId="urn:microsoft.com/office/officeart/2005/8/layout/process3"/>
    <dgm:cxn modelId="{4543B7CD-5D7D-4FC1-961A-91EC581B733F}" type="presParOf" srcId="{7C78C1CE-1475-4AB8-93AF-F2B0F47EEFC9}" destId="{BEC28F96-D9AB-4FE8-A044-F534FC68344F}" srcOrd="0" destOrd="0" presId="urn:microsoft.com/office/officeart/2005/8/layout/process3"/>
    <dgm:cxn modelId="{EF56066B-9146-4EA3-8BEA-FB6630B03B9F}" type="presParOf" srcId="{7C78C1CE-1475-4AB8-93AF-F2B0F47EEFC9}" destId="{CF9AE067-0B76-4E8F-AF1F-C553727A39E9}" srcOrd="1" destOrd="0" presId="urn:microsoft.com/office/officeart/2005/8/layout/process3"/>
    <dgm:cxn modelId="{2CF66EF2-3849-4195-A67D-F04470F633CC}" type="presParOf" srcId="{7C78C1CE-1475-4AB8-93AF-F2B0F47EEFC9}" destId="{A239ECEC-A7AE-4550-821B-AE595E53B982}" srcOrd="2" destOrd="0" presId="urn:microsoft.com/office/officeart/2005/8/layout/process3"/>
    <dgm:cxn modelId="{8D7847FA-F708-4BCD-BF91-6FE9F48E43F2}" type="presParOf" srcId="{15FEFDB0-5E57-4FD8-B0F5-B85DE03A0DAA}" destId="{DD856C11-DA9F-4E7D-B2E7-BC0FC5B3F1BE}" srcOrd="1" destOrd="0" presId="urn:microsoft.com/office/officeart/2005/8/layout/process3"/>
    <dgm:cxn modelId="{11C320E6-7685-4CEC-AD74-86424B1739BC}" type="presParOf" srcId="{DD856C11-DA9F-4E7D-B2E7-BC0FC5B3F1BE}" destId="{A888488E-F7AB-43CF-9B50-EFD06A61CEF9}" srcOrd="0" destOrd="0" presId="urn:microsoft.com/office/officeart/2005/8/layout/process3"/>
    <dgm:cxn modelId="{934CC89F-8239-4A4F-B994-721CDE94C2CF}" type="presParOf" srcId="{15FEFDB0-5E57-4FD8-B0F5-B85DE03A0DAA}" destId="{3D195D28-8D73-47C8-83B3-691A27BAF35C}" srcOrd="2" destOrd="0" presId="urn:microsoft.com/office/officeart/2005/8/layout/process3"/>
    <dgm:cxn modelId="{F0AE846E-C786-43FF-B700-AF2B084E0F87}" type="presParOf" srcId="{3D195D28-8D73-47C8-83B3-691A27BAF35C}" destId="{6514D1CF-A0BD-4780-99A5-D682A7D2C1D5}" srcOrd="0" destOrd="0" presId="urn:microsoft.com/office/officeart/2005/8/layout/process3"/>
    <dgm:cxn modelId="{0497A524-33AE-47D5-82D6-485CFC2D6CD7}" type="presParOf" srcId="{3D195D28-8D73-47C8-83B3-691A27BAF35C}" destId="{9301729D-CE17-4513-B094-24DBD49A0099}" srcOrd="1" destOrd="0" presId="urn:microsoft.com/office/officeart/2005/8/layout/process3"/>
    <dgm:cxn modelId="{36BE0CB5-C7D0-4803-A253-EABEEFB39F32}" type="presParOf" srcId="{3D195D28-8D73-47C8-83B3-691A27BAF35C}" destId="{6E6866F9-1DFD-43F3-B79D-DD8DB82383E2}" srcOrd="2" destOrd="0" presId="urn:microsoft.com/office/officeart/2005/8/layout/process3"/>
    <dgm:cxn modelId="{FD65021E-6DE1-4ACD-BCC2-EDC446509FF6}" type="presParOf" srcId="{15FEFDB0-5E57-4FD8-B0F5-B85DE03A0DAA}" destId="{8096EE7E-1A93-43D6-8A69-6D0251B1A3F7}" srcOrd="3" destOrd="0" presId="urn:microsoft.com/office/officeart/2005/8/layout/process3"/>
    <dgm:cxn modelId="{CD60C351-A5DB-4E2E-B089-BF9E3C8F579B}" type="presParOf" srcId="{8096EE7E-1A93-43D6-8A69-6D0251B1A3F7}" destId="{F62EF388-3E84-4062-A10F-103517AE7352}" srcOrd="0" destOrd="0" presId="urn:microsoft.com/office/officeart/2005/8/layout/process3"/>
    <dgm:cxn modelId="{42C6FEB0-26B9-49F1-A867-91336C6D5241}" type="presParOf" srcId="{15FEFDB0-5E57-4FD8-B0F5-B85DE03A0DAA}" destId="{66D392F4-240C-487D-B0F7-6025A18B8C09}" srcOrd="4" destOrd="0" presId="urn:microsoft.com/office/officeart/2005/8/layout/process3"/>
    <dgm:cxn modelId="{A6B1B2DB-4288-493F-BF67-8C153A8B0B5F}" type="presParOf" srcId="{66D392F4-240C-487D-B0F7-6025A18B8C09}" destId="{9B98FBB9-26E8-4452-B6B1-81B09326ECF9}" srcOrd="0" destOrd="0" presId="urn:microsoft.com/office/officeart/2005/8/layout/process3"/>
    <dgm:cxn modelId="{0473B3B5-218C-4EA4-8433-1281754C051E}" type="presParOf" srcId="{66D392F4-240C-487D-B0F7-6025A18B8C09}" destId="{F6D4F203-BFBA-4FF7-B62C-A0D2224BC72D}" srcOrd="1" destOrd="0" presId="urn:microsoft.com/office/officeart/2005/8/layout/process3"/>
    <dgm:cxn modelId="{5A6888BF-8925-4B42-B5EC-FAAE3959AD48}" type="presParOf" srcId="{66D392F4-240C-487D-B0F7-6025A18B8C09}" destId="{B3196FC7-1FBC-4C2F-ADFA-0DDA54113E84}" srcOrd="2" destOrd="0" presId="urn:microsoft.com/office/officeart/2005/8/layout/process3"/>
    <dgm:cxn modelId="{29826776-81AC-4C50-84DC-B67679031BD7}" type="presParOf" srcId="{15FEFDB0-5E57-4FD8-B0F5-B85DE03A0DAA}" destId="{B7C8A58B-3B2D-4433-87E0-418097050AB3}" srcOrd="5" destOrd="0" presId="urn:microsoft.com/office/officeart/2005/8/layout/process3"/>
    <dgm:cxn modelId="{C211E12D-C792-4405-91D2-319F88213321}" type="presParOf" srcId="{B7C8A58B-3B2D-4433-87E0-418097050AB3}" destId="{E62D68A3-B992-4B4C-8762-1AE68CAFFA6F}" srcOrd="0" destOrd="0" presId="urn:microsoft.com/office/officeart/2005/8/layout/process3"/>
    <dgm:cxn modelId="{EAB2E3F4-105E-4275-A130-917E290DF315}" type="presParOf" srcId="{15FEFDB0-5E57-4FD8-B0F5-B85DE03A0DAA}" destId="{3F08D7D0-1094-4546-A415-23CA5D6C5CB9}" srcOrd="6" destOrd="0" presId="urn:microsoft.com/office/officeart/2005/8/layout/process3"/>
    <dgm:cxn modelId="{BC6012EF-5069-40CA-A4BC-D1E87A7F3C40}" type="presParOf" srcId="{3F08D7D0-1094-4546-A415-23CA5D6C5CB9}" destId="{43A09843-1A7E-4A57-88F4-3E6C16BE339D}" srcOrd="0" destOrd="0" presId="urn:microsoft.com/office/officeart/2005/8/layout/process3"/>
    <dgm:cxn modelId="{9874D5D7-17E4-40A6-BBAF-1A006D636E76}" type="presParOf" srcId="{3F08D7D0-1094-4546-A415-23CA5D6C5CB9}" destId="{B1122DA8-FBF2-4BFA-AF2E-6AAB9248B0F8}" srcOrd="1" destOrd="0" presId="urn:microsoft.com/office/officeart/2005/8/layout/process3"/>
    <dgm:cxn modelId="{B49C3A7E-9155-4293-B8A9-3C7BA30BB1B4}" type="presParOf" srcId="{3F08D7D0-1094-4546-A415-23CA5D6C5CB9}" destId="{3851CE71-5966-4331-8039-58A2EEA32B60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DE6E88A-285B-4550-BAB4-882A7EA5AC0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90B4402-FA21-49BE-8A10-D2AC2722DFFA}">
      <dgm:prSet/>
      <dgm:spPr/>
      <dgm:t>
        <a:bodyPr/>
        <a:lstStyle/>
        <a:p>
          <a:pPr rtl="0"/>
          <a:r>
            <a:rPr lang="en-GB" smtClean="0"/>
            <a:t>The market is continually changing</a:t>
          </a:r>
          <a:endParaRPr lang="cs-CZ"/>
        </a:p>
      </dgm:t>
    </dgm:pt>
    <dgm:pt modelId="{8ECDE490-684A-401A-BD63-33A06E26F8A5}" type="parTrans" cxnId="{374EEA47-D079-43AF-B79E-DFE65F6BD0CF}">
      <dgm:prSet/>
      <dgm:spPr/>
      <dgm:t>
        <a:bodyPr/>
        <a:lstStyle/>
        <a:p>
          <a:endParaRPr lang="cs-CZ"/>
        </a:p>
      </dgm:t>
    </dgm:pt>
    <dgm:pt modelId="{0258A7D0-AFF4-406E-B087-A48D6B360755}" type="sibTrans" cxnId="{374EEA47-D079-43AF-B79E-DFE65F6BD0CF}">
      <dgm:prSet/>
      <dgm:spPr/>
      <dgm:t>
        <a:bodyPr/>
        <a:lstStyle/>
        <a:p>
          <a:endParaRPr lang="cs-CZ"/>
        </a:p>
      </dgm:t>
    </dgm:pt>
    <dgm:pt modelId="{3AD18D22-48FC-40E8-A0FF-0C56857149E4}">
      <dgm:prSet/>
      <dgm:spPr/>
      <dgm:t>
        <a:bodyPr/>
        <a:lstStyle/>
        <a:p>
          <a:pPr rtl="0"/>
          <a:r>
            <a:rPr lang="en-GB" smtClean="0"/>
            <a:t>People forget quickly</a:t>
          </a:r>
          <a:endParaRPr lang="cs-CZ"/>
        </a:p>
      </dgm:t>
    </dgm:pt>
    <dgm:pt modelId="{9C250368-3FD9-43B5-840C-C5D4083F6705}" type="parTrans" cxnId="{514F8B30-29A6-49EE-BA97-967724B15A54}">
      <dgm:prSet/>
      <dgm:spPr/>
      <dgm:t>
        <a:bodyPr/>
        <a:lstStyle/>
        <a:p>
          <a:endParaRPr lang="cs-CZ"/>
        </a:p>
      </dgm:t>
    </dgm:pt>
    <dgm:pt modelId="{4999A272-CB25-45C3-BFC1-314A92513ED7}" type="sibTrans" cxnId="{514F8B30-29A6-49EE-BA97-967724B15A54}">
      <dgm:prSet/>
      <dgm:spPr/>
      <dgm:t>
        <a:bodyPr/>
        <a:lstStyle/>
        <a:p>
          <a:endParaRPr lang="cs-CZ"/>
        </a:p>
      </dgm:t>
    </dgm:pt>
    <dgm:pt modelId="{06B17DCA-D37F-4F8A-9FDE-38C9DCDC29AB}">
      <dgm:prSet/>
      <dgm:spPr/>
      <dgm:t>
        <a:bodyPr/>
        <a:lstStyle/>
        <a:p>
          <a:pPr rtl="0"/>
          <a:r>
            <a:rPr lang="en-GB" smtClean="0"/>
            <a:t>Your competition will not quit</a:t>
          </a:r>
          <a:endParaRPr lang="cs-CZ"/>
        </a:p>
      </dgm:t>
    </dgm:pt>
    <dgm:pt modelId="{C4FB33CB-AF58-482C-A866-FB70852636EC}" type="parTrans" cxnId="{DE6A6B8A-EB9A-4152-846D-60A7FD66B770}">
      <dgm:prSet/>
      <dgm:spPr/>
      <dgm:t>
        <a:bodyPr/>
        <a:lstStyle/>
        <a:p>
          <a:endParaRPr lang="cs-CZ"/>
        </a:p>
      </dgm:t>
    </dgm:pt>
    <dgm:pt modelId="{FC5AD823-737A-4BA6-AF4D-62E619A78E5F}" type="sibTrans" cxnId="{DE6A6B8A-EB9A-4152-846D-60A7FD66B770}">
      <dgm:prSet/>
      <dgm:spPr/>
      <dgm:t>
        <a:bodyPr/>
        <a:lstStyle/>
        <a:p>
          <a:endParaRPr lang="cs-CZ"/>
        </a:p>
      </dgm:t>
    </dgm:pt>
    <dgm:pt modelId="{74EF493C-7577-4440-B085-ECF2D8D05091}">
      <dgm:prSet/>
      <dgm:spPr/>
      <dgm:t>
        <a:bodyPr/>
        <a:lstStyle/>
        <a:p>
          <a:pPr rtl="0"/>
          <a:r>
            <a:rPr lang="en-GB" smtClean="0"/>
            <a:t>Marketing strengthens your identity</a:t>
          </a:r>
          <a:endParaRPr lang="cs-CZ"/>
        </a:p>
      </dgm:t>
    </dgm:pt>
    <dgm:pt modelId="{E5A4D68B-4B1C-4511-AEE7-FB76962C2F9B}" type="parTrans" cxnId="{19D98EB9-DE00-4118-9071-CAE6ED653EC4}">
      <dgm:prSet/>
      <dgm:spPr/>
      <dgm:t>
        <a:bodyPr/>
        <a:lstStyle/>
        <a:p>
          <a:endParaRPr lang="cs-CZ"/>
        </a:p>
      </dgm:t>
    </dgm:pt>
    <dgm:pt modelId="{7E7FE05B-6B9A-4D4D-A44F-E16424DBB697}" type="sibTrans" cxnId="{19D98EB9-DE00-4118-9071-CAE6ED653EC4}">
      <dgm:prSet/>
      <dgm:spPr/>
      <dgm:t>
        <a:bodyPr/>
        <a:lstStyle/>
        <a:p>
          <a:endParaRPr lang="cs-CZ"/>
        </a:p>
      </dgm:t>
    </dgm:pt>
    <dgm:pt modelId="{67450CBB-B9C7-44DB-A235-88AF96263191}">
      <dgm:prSet/>
      <dgm:spPr/>
      <dgm:t>
        <a:bodyPr/>
        <a:lstStyle/>
        <a:p>
          <a:pPr rtl="0"/>
          <a:r>
            <a:rPr lang="en-GB" smtClean="0"/>
            <a:t>Marketing is essential to survival and growth</a:t>
          </a:r>
          <a:endParaRPr lang="cs-CZ"/>
        </a:p>
      </dgm:t>
    </dgm:pt>
    <dgm:pt modelId="{31813C3D-C402-4A66-9EDE-98F38A18D2F7}" type="parTrans" cxnId="{1FED5DE7-B852-4275-94A7-29F47E5B09C2}">
      <dgm:prSet/>
      <dgm:spPr/>
      <dgm:t>
        <a:bodyPr/>
        <a:lstStyle/>
        <a:p>
          <a:endParaRPr lang="cs-CZ"/>
        </a:p>
      </dgm:t>
    </dgm:pt>
    <dgm:pt modelId="{FB1EDEE0-ACDE-4209-BFAD-4D74BA02C73F}" type="sibTrans" cxnId="{1FED5DE7-B852-4275-94A7-29F47E5B09C2}">
      <dgm:prSet/>
      <dgm:spPr/>
      <dgm:t>
        <a:bodyPr/>
        <a:lstStyle/>
        <a:p>
          <a:endParaRPr lang="cs-CZ"/>
        </a:p>
      </dgm:t>
    </dgm:pt>
    <dgm:pt modelId="{04472A54-E404-44F2-9930-82C9B8954FD5}" type="pres">
      <dgm:prSet presAssocID="{8DE6E88A-285B-4550-BAB4-882A7EA5AC0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4BFF664-33B9-4B70-BC2D-632406116D04}" type="pres">
      <dgm:prSet presAssocID="{D90B4402-FA21-49BE-8A10-D2AC2722DFF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1F15AB-3369-4B86-A9B1-87B2259F8817}" type="pres">
      <dgm:prSet presAssocID="{0258A7D0-AFF4-406E-B087-A48D6B360755}" presName="spacer" presStyleCnt="0"/>
      <dgm:spPr/>
    </dgm:pt>
    <dgm:pt modelId="{032A6D48-19D5-4765-9F5A-F4A184D786FF}" type="pres">
      <dgm:prSet presAssocID="{3AD18D22-48FC-40E8-A0FF-0C56857149E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782E3D-F4C4-4025-9666-B64D05E6A132}" type="pres">
      <dgm:prSet presAssocID="{4999A272-CB25-45C3-BFC1-314A92513ED7}" presName="spacer" presStyleCnt="0"/>
      <dgm:spPr/>
    </dgm:pt>
    <dgm:pt modelId="{6900EC26-669E-4269-91D4-071FF81659F8}" type="pres">
      <dgm:prSet presAssocID="{06B17DCA-D37F-4F8A-9FDE-38C9DCDC29A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33A7DB-B40B-4B47-85B0-930DC7B71D52}" type="pres">
      <dgm:prSet presAssocID="{FC5AD823-737A-4BA6-AF4D-62E619A78E5F}" presName="spacer" presStyleCnt="0"/>
      <dgm:spPr/>
    </dgm:pt>
    <dgm:pt modelId="{270B26BC-9A2E-4B2F-8892-2DFCF52BDB4B}" type="pres">
      <dgm:prSet presAssocID="{74EF493C-7577-4440-B085-ECF2D8D0509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2F0F87-1E8C-4D0A-BA36-65FFE8408D29}" type="pres">
      <dgm:prSet presAssocID="{7E7FE05B-6B9A-4D4D-A44F-E16424DBB697}" presName="spacer" presStyleCnt="0"/>
      <dgm:spPr/>
    </dgm:pt>
    <dgm:pt modelId="{03767C0A-A411-4E63-A2BA-AA824CC92F78}" type="pres">
      <dgm:prSet presAssocID="{67450CBB-B9C7-44DB-A235-88AF9626319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07B4BE4-362A-48C7-AB2E-93AA198695C6}" type="presOf" srcId="{8DE6E88A-285B-4550-BAB4-882A7EA5AC09}" destId="{04472A54-E404-44F2-9930-82C9B8954FD5}" srcOrd="0" destOrd="0" presId="urn:microsoft.com/office/officeart/2005/8/layout/vList2"/>
    <dgm:cxn modelId="{C28D8703-9E03-4455-BF12-9ECBDDF69940}" type="presOf" srcId="{67450CBB-B9C7-44DB-A235-88AF96263191}" destId="{03767C0A-A411-4E63-A2BA-AA824CC92F78}" srcOrd="0" destOrd="0" presId="urn:microsoft.com/office/officeart/2005/8/layout/vList2"/>
    <dgm:cxn modelId="{19D98EB9-DE00-4118-9071-CAE6ED653EC4}" srcId="{8DE6E88A-285B-4550-BAB4-882A7EA5AC09}" destId="{74EF493C-7577-4440-B085-ECF2D8D05091}" srcOrd="3" destOrd="0" parTransId="{E5A4D68B-4B1C-4511-AEE7-FB76962C2F9B}" sibTransId="{7E7FE05B-6B9A-4D4D-A44F-E16424DBB697}"/>
    <dgm:cxn modelId="{12C1EE2C-0695-4406-8ED2-3C1D51FEA6B0}" type="presOf" srcId="{D90B4402-FA21-49BE-8A10-D2AC2722DFFA}" destId="{84BFF664-33B9-4B70-BC2D-632406116D04}" srcOrd="0" destOrd="0" presId="urn:microsoft.com/office/officeart/2005/8/layout/vList2"/>
    <dgm:cxn modelId="{374EEA47-D079-43AF-B79E-DFE65F6BD0CF}" srcId="{8DE6E88A-285B-4550-BAB4-882A7EA5AC09}" destId="{D90B4402-FA21-49BE-8A10-D2AC2722DFFA}" srcOrd="0" destOrd="0" parTransId="{8ECDE490-684A-401A-BD63-33A06E26F8A5}" sibTransId="{0258A7D0-AFF4-406E-B087-A48D6B360755}"/>
    <dgm:cxn modelId="{B19E4726-0007-412F-8371-0D7A838749A4}" type="presOf" srcId="{06B17DCA-D37F-4F8A-9FDE-38C9DCDC29AB}" destId="{6900EC26-669E-4269-91D4-071FF81659F8}" srcOrd="0" destOrd="0" presId="urn:microsoft.com/office/officeart/2005/8/layout/vList2"/>
    <dgm:cxn modelId="{1FED5DE7-B852-4275-94A7-29F47E5B09C2}" srcId="{8DE6E88A-285B-4550-BAB4-882A7EA5AC09}" destId="{67450CBB-B9C7-44DB-A235-88AF96263191}" srcOrd="4" destOrd="0" parTransId="{31813C3D-C402-4A66-9EDE-98F38A18D2F7}" sibTransId="{FB1EDEE0-ACDE-4209-BFAD-4D74BA02C73F}"/>
    <dgm:cxn modelId="{514F8B30-29A6-49EE-BA97-967724B15A54}" srcId="{8DE6E88A-285B-4550-BAB4-882A7EA5AC09}" destId="{3AD18D22-48FC-40E8-A0FF-0C56857149E4}" srcOrd="1" destOrd="0" parTransId="{9C250368-3FD9-43B5-840C-C5D4083F6705}" sibTransId="{4999A272-CB25-45C3-BFC1-314A92513ED7}"/>
    <dgm:cxn modelId="{DE6A6B8A-EB9A-4152-846D-60A7FD66B770}" srcId="{8DE6E88A-285B-4550-BAB4-882A7EA5AC09}" destId="{06B17DCA-D37F-4F8A-9FDE-38C9DCDC29AB}" srcOrd="2" destOrd="0" parTransId="{C4FB33CB-AF58-482C-A866-FB70852636EC}" sibTransId="{FC5AD823-737A-4BA6-AF4D-62E619A78E5F}"/>
    <dgm:cxn modelId="{A526D1B6-C3E8-415E-A2EA-9998ED00DEFC}" type="presOf" srcId="{74EF493C-7577-4440-B085-ECF2D8D05091}" destId="{270B26BC-9A2E-4B2F-8892-2DFCF52BDB4B}" srcOrd="0" destOrd="0" presId="urn:microsoft.com/office/officeart/2005/8/layout/vList2"/>
    <dgm:cxn modelId="{BBA37EEA-7401-4FDA-BFAC-A2B949CE8DD4}" type="presOf" srcId="{3AD18D22-48FC-40E8-A0FF-0C56857149E4}" destId="{032A6D48-19D5-4765-9F5A-F4A184D786FF}" srcOrd="0" destOrd="0" presId="urn:microsoft.com/office/officeart/2005/8/layout/vList2"/>
    <dgm:cxn modelId="{86B207CA-AE35-4008-9B02-5C48743C7728}" type="presParOf" srcId="{04472A54-E404-44F2-9930-82C9B8954FD5}" destId="{84BFF664-33B9-4B70-BC2D-632406116D04}" srcOrd="0" destOrd="0" presId="urn:microsoft.com/office/officeart/2005/8/layout/vList2"/>
    <dgm:cxn modelId="{81502C5B-9DE0-423D-970E-70B33F7E9D45}" type="presParOf" srcId="{04472A54-E404-44F2-9930-82C9B8954FD5}" destId="{E31F15AB-3369-4B86-A9B1-87B2259F8817}" srcOrd="1" destOrd="0" presId="urn:microsoft.com/office/officeart/2005/8/layout/vList2"/>
    <dgm:cxn modelId="{0BAC9528-39EA-43B1-BCC3-E41C1418A828}" type="presParOf" srcId="{04472A54-E404-44F2-9930-82C9B8954FD5}" destId="{032A6D48-19D5-4765-9F5A-F4A184D786FF}" srcOrd="2" destOrd="0" presId="urn:microsoft.com/office/officeart/2005/8/layout/vList2"/>
    <dgm:cxn modelId="{7C3F402D-2708-40C9-BCE4-EC26871B2548}" type="presParOf" srcId="{04472A54-E404-44F2-9930-82C9B8954FD5}" destId="{C3782E3D-F4C4-4025-9666-B64D05E6A132}" srcOrd="3" destOrd="0" presId="urn:microsoft.com/office/officeart/2005/8/layout/vList2"/>
    <dgm:cxn modelId="{FE58EF06-852A-43F1-AD29-86D67C85EF84}" type="presParOf" srcId="{04472A54-E404-44F2-9930-82C9B8954FD5}" destId="{6900EC26-669E-4269-91D4-071FF81659F8}" srcOrd="4" destOrd="0" presId="urn:microsoft.com/office/officeart/2005/8/layout/vList2"/>
    <dgm:cxn modelId="{7534EDBC-850A-46B7-A69D-CC30E5D2CA58}" type="presParOf" srcId="{04472A54-E404-44F2-9930-82C9B8954FD5}" destId="{BB33A7DB-B40B-4B47-85B0-930DC7B71D52}" srcOrd="5" destOrd="0" presId="urn:microsoft.com/office/officeart/2005/8/layout/vList2"/>
    <dgm:cxn modelId="{6EDC5164-D312-4DB1-8815-306163E65259}" type="presParOf" srcId="{04472A54-E404-44F2-9930-82C9B8954FD5}" destId="{270B26BC-9A2E-4B2F-8892-2DFCF52BDB4B}" srcOrd="6" destOrd="0" presId="urn:microsoft.com/office/officeart/2005/8/layout/vList2"/>
    <dgm:cxn modelId="{07D6513B-4B1F-4868-B131-26CA0BE68E20}" type="presParOf" srcId="{04472A54-E404-44F2-9930-82C9B8954FD5}" destId="{6F2F0F87-1E8C-4D0A-BA36-65FFE8408D29}" srcOrd="7" destOrd="0" presId="urn:microsoft.com/office/officeart/2005/8/layout/vList2"/>
    <dgm:cxn modelId="{D0EB932C-C721-4F72-8CB8-847A2469038B}" type="presParOf" srcId="{04472A54-E404-44F2-9930-82C9B8954FD5}" destId="{03767C0A-A411-4E63-A2BA-AA824CC92F7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4C50BC0-4355-4FC1-85F6-E827F3D9562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72AA32B-5C83-46E9-94D7-085446BF105D}">
      <dgm:prSet/>
      <dgm:spPr/>
      <dgm:t>
        <a:bodyPr/>
        <a:lstStyle/>
        <a:p>
          <a:pPr rtl="0"/>
          <a:r>
            <a:rPr lang="en-GB" smtClean="0"/>
            <a:t>Marketing enables you to keep your customers</a:t>
          </a:r>
          <a:endParaRPr lang="cs-CZ"/>
        </a:p>
      </dgm:t>
    </dgm:pt>
    <dgm:pt modelId="{6B1003AC-902A-4FF3-ADFF-6C02671C5B47}" type="parTrans" cxnId="{295DBB2A-EA1E-43A4-8282-87EAE4AC83E0}">
      <dgm:prSet/>
      <dgm:spPr/>
      <dgm:t>
        <a:bodyPr/>
        <a:lstStyle/>
        <a:p>
          <a:endParaRPr lang="cs-CZ"/>
        </a:p>
      </dgm:t>
    </dgm:pt>
    <dgm:pt modelId="{34D46EB2-CEFD-4D4A-9404-423A8FC3E59F}" type="sibTrans" cxnId="{295DBB2A-EA1E-43A4-8282-87EAE4AC83E0}">
      <dgm:prSet/>
      <dgm:spPr/>
      <dgm:t>
        <a:bodyPr/>
        <a:lstStyle/>
        <a:p>
          <a:endParaRPr lang="cs-CZ"/>
        </a:p>
      </dgm:t>
    </dgm:pt>
    <dgm:pt modelId="{DF688F4B-8884-4E5D-A9AC-E817F647368D}">
      <dgm:prSet/>
      <dgm:spPr/>
      <dgm:t>
        <a:bodyPr/>
        <a:lstStyle/>
        <a:p>
          <a:pPr rtl="0"/>
          <a:r>
            <a:rPr lang="en-GB" smtClean="0"/>
            <a:t>Marketing maintains morale</a:t>
          </a:r>
          <a:endParaRPr lang="cs-CZ"/>
        </a:p>
      </dgm:t>
    </dgm:pt>
    <dgm:pt modelId="{0DC0D716-3F26-4534-9366-C77D5C3357EE}" type="parTrans" cxnId="{B6BEFB08-0A01-4CB5-AB7D-3E2CCDEB5480}">
      <dgm:prSet/>
      <dgm:spPr/>
      <dgm:t>
        <a:bodyPr/>
        <a:lstStyle/>
        <a:p>
          <a:endParaRPr lang="cs-CZ"/>
        </a:p>
      </dgm:t>
    </dgm:pt>
    <dgm:pt modelId="{06E9A8D8-A6A7-4A2C-857A-B7F672B0FA96}" type="sibTrans" cxnId="{B6BEFB08-0A01-4CB5-AB7D-3E2CCDEB5480}">
      <dgm:prSet/>
      <dgm:spPr/>
      <dgm:t>
        <a:bodyPr/>
        <a:lstStyle/>
        <a:p>
          <a:endParaRPr lang="cs-CZ"/>
        </a:p>
      </dgm:t>
    </dgm:pt>
    <dgm:pt modelId="{27D08F7D-B041-4361-879B-7CB9FD7955E5}">
      <dgm:prSet/>
      <dgm:spPr/>
      <dgm:t>
        <a:bodyPr/>
        <a:lstStyle/>
        <a:p>
          <a:pPr rtl="0"/>
          <a:r>
            <a:rPr lang="en-GB" smtClean="0"/>
            <a:t>Your marketing program gives you an advantage over competitors who have ceased to the market</a:t>
          </a:r>
          <a:endParaRPr lang="cs-CZ"/>
        </a:p>
      </dgm:t>
    </dgm:pt>
    <dgm:pt modelId="{1191BB87-02E0-450E-A230-98E7F09B5F3A}" type="parTrans" cxnId="{E13D7137-27A2-4937-BBC4-CFDE3DC9B3BC}">
      <dgm:prSet/>
      <dgm:spPr/>
      <dgm:t>
        <a:bodyPr/>
        <a:lstStyle/>
        <a:p>
          <a:endParaRPr lang="cs-CZ"/>
        </a:p>
      </dgm:t>
    </dgm:pt>
    <dgm:pt modelId="{7F725DC9-ADDE-44F0-B0AB-463CC1ED87EB}" type="sibTrans" cxnId="{E13D7137-27A2-4937-BBC4-CFDE3DC9B3BC}">
      <dgm:prSet/>
      <dgm:spPr/>
      <dgm:t>
        <a:bodyPr/>
        <a:lstStyle/>
        <a:p>
          <a:endParaRPr lang="cs-CZ"/>
        </a:p>
      </dgm:t>
    </dgm:pt>
    <dgm:pt modelId="{A6116D67-46BC-4562-9E31-940195F37AAA}">
      <dgm:prSet/>
      <dgm:spPr/>
      <dgm:t>
        <a:bodyPr/>
        <a:lstStyle/>
        <a:p>
          <a:pPr rtl="0"/>
          <a:r>
            <a:rPr lang="en-GB" smtClean="0"/>
            <a:t>Marketing allows your business to continue operating</a:t>
          </a:r>
          <a:endParaRPr lang="cs-CZ"/>
        </a:p>
      </dgm:t>
    </dgm:pt>
    <dgm:pt modelId="{A1FB79FD-6DA3-4493-AAE0-8602A62646D3}" type="parTrans" cxnId="{022E78A2-64D8-4005-AE1B-EBDC415959A4}">
      <dgm:prSet/>
      <dgm:spPr/>
      <dgm:t>
        <a:bodyPr/>
        <a:lstStyle/>
        <a:p>
          <a:endParaRPr lang="cs-CZ"/>
        </a:p>
      </dgm:t>
    </dgm:pt>
    <dgm:pt modelId="{2009C849-5957-4342-BBE4-92815D34FA8E}" type="sibTrans" cxnId="{022E78A2-64D8-4005-AE1B-EBDC415959A4}">
      <dgm:prSet/>
      <dgm:spPr/>
      <dgm:t>
        <a:bodyPr/>
        <a:lstStyle/>
        <a:p>
          <a:endParaRPr lang="cs-CZ"/>
        </a:p>
      </dgm:t>
    </dgm:pt>
    <dgm:pt modelId="{13E5A2D7-59A4-4384-A753-68FC6DE8D7B7}">
      <dgm:prSet/>
      <dgm:spPr/>
      <dgm:t>
        <a:bodyPr/>
        <a:lstStyle/>
        <a:p>
          <a:pPr rtl="0"/>
          <a:r>
            <a:rPr lang="en-GB" smtClean="0"/>
            <a:t>You stand to lose out on the money, time and effort you have invested</a:t>
          </a:r>
          <a:endParaRPr lang="cs-CZ"/>
        </a:p>
      </dgm:t>
    </dgm:pt>
    <dgm:pt modelId="{31F24C1A-998B-4BE6-A284-0F9ADC789ABE}" type="parTrans" cxnId="{91FFD5A0-E171-4B0B-ABAB-BEC57BFF3A5C}">
      <dgm:prSet/>
      <dgm:spPr/>
      <dgm:t>
        <a:bodyPr/>
        <a:lstStyle/>
        <a:p>
          <a:endParaRPr lang="cs-CZ"/>
        </a:p>
      </dgm:t>
    </dgm:pt>
    <dgm:pt modelId="{1386FC53-36C6-446A-88F8-A44BEAFD988E}" type="sibTrans" cxnId="{91FFD5A0-E171-4B0B-ABAB-BEC57BFF3A5C}">
      <dgm:prSet/>
      <dgm:spPr/>
      <dgm:t>
        <a:bodyPr/>
        <a:lstStyle/>
        <a:p>
          <a:endParaRPr lang="cs-CZ"/>
        </a:p>
      </dgm:t>
    </dgm:pt>
    <dgm:pt modelId="{9563293E-9CEA-4A08-A05B-01B1B9F7A66A}" type="pres">
      <dgm:prSet presAssocID="{24C50BC0-4355-4FC1-85F6-E827F3D9562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B4526C9-CAE8-464A-A7A3-7C0106F791F9}" type="pres">
      <dgm:prSet presAssocID="{E72AA32B-5C83-46E9-94D7-085446BF105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E3C5FC-E1F5-4052-867D-8C2D903B68B8}" type="pres">
      <dgm:prSet presAssocID="{34D46EB2-CEFD-4D4A-9404-423A8FC3E59F}" presName="spacer" presStyleCnt="0"/>
      <dgm:spPr/>
    </dgm:pt>
    <dgm:pt modelId="{C5617C1B-6B6C-4A64-B2E1-494AE5B912A0}" type="pres">
      <dgm:prSet presAssocID="{DF688F4B-8884-4E5D-A9AC-E817F647368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0BCFDC-D0A6-433C-A0FA-1D2B02332013}" type="pres">
      <dgm:prSet presAssocID="{06E9A8D8-A6A7-4A2C-857A-B7F672B0FA96}" presName="spacer" presStyleCnt="0"/>
      <dgm:spPr/>
    </dgm:pt>
    <dgm:pt modelId="{5634D628-4BF5-4D0B-8B91-CE6B8559DECA}" type="pres">
      <dgm:prSet presAssocID="{27D08F7D-B041-4361-879B-7CB9FD7955E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08771C-B76F-435A-A64F-36E6453A5105}" type="pres">
      <dgm:prSet presAssocID="{7F725DC9-ADDE-44F0-B0AB-463CC1ED87EB}" presName="spacer" presStyleCnt="0"/>
      <dgm:spPr/>
    </dgm:pt>
    <dgm:pt modelId="{2490A1FA-2B9C-4060-B434-9373A9006ACE}" type="pres">
      <dgm:prSet presAssocID="{A6116D67-46BC-4562-9E31-940195F37AA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5A4BD1-F655-42A5-B7CC-294B828F9FF4}" type="pres">
      <dgm:prSet presAssocID="{2009C849-5957-4342-BBE4-92815D34FA8E}" presName="spacer" presStyleCnt="0"/>
      <dgm:spPr/>
    </dgm:pt>
    <dgm:pt modelId="{EF91F291-7C67-4197-B0A7-6F40A71CA44D}" type="pres">
      <dgm:prSet presAssocID="{13E5A2D7-59A4-4384-A753-68FC6DE8D7B7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22E78A2-64D8-4005-AE1B-EBDC415959A4}" srcId="{24C50BC0-4355-4FC1-85F6-E827F3D95627}" destId="{A6116D67-46BC-4562-9E31-940195F37AAA}" srcOrd="3" destOrd="0" parTransId="{A1FB79FD-6DA3-4493-AAE0-8602A62646D3}" sibTransId="{2009C849-5957-4342-BBE4-92815D34FA8E}"/>
    <dgm:cxn modelId="{E22F1780-0C4A-4C0C-9DBB-9C39E8E200BA}" type="presOf" srcId="{A6116D67-46BC-4562-9E31-940195F37AAA}" destId="{2490A1FA-2B9C-4060-B434-9373A9006ACE}" srcOrd="0" destOrd="0" presId="urn:microsoft.com/office/officeart/2005/8/layout/vList2"/>
    <dgm:cxn modelId="{B1EB9E73-E805-4C29-BDDD-E651F5916B07}" type="presOf" srcId="{13E5A2D7-59A4-4384-A753-68FC6DE8D7B7}" destId="{EF91F291-7C67-4197-B0A7-6F40A71CA44D}" srcOrd="0" destOrd="0" presId="urn:microsoft.com/office/officeart/2005/8/layout/vList2"/>
    <dgm:cxn modelId="{295DBB2A-EA1E-43A4-8282-87EAE4AC83E0}" srcId="{24C50BC0-4355-4FC1-85F6-E827F3D95627}" destId="{E72AA32B-5C83-46E9-94D7-085446BF105D}" srcOrd="0" destOrd="0" parTransId="{6B1003AC-902A-4FF3-ADFF-6C02671C5B47}" sibTransId="{34D46EB2-CEFD-4D4A-9404-423A8FC3E59F}"/>
    <dgm:cxn modelId="{B6BEFB08-0A01-4CB5-AB7D-3E2CCDEB5480}" srcId="{24C50BC0-4355-4FC1-85F6-E827F3D95627}" destId="{DF688F4B-8884-4E5D-A9AC-E817F647368D}" srcOrd="1" destOrd="0" parTransId="{0DC0D716-3F26-4534-9366-C77D5C3357EE}" sibTransId="{06E9A8D8-A6A7-4A2C-857A-B7F672B0FA96}"/>
    <dgm:cxn modelId="{72411BA1-6DE4-4D32-BF38-97AAF7841229}" type="presOf" srcId="{E72AA32B-5C83-46E9-94D7-085446BF105D}" destId="{6B4526C9-CAE8-464A-A7A3-7C0106F791F9}" srcOrd="0" destOrd="0" presId="urn:microsoft.com/office/officeart/2005/8/layout/vList2"/>
    <dgm:cxn modelId="{7D5D394E-6682-41B2-ABC5-28035532B35B}" type="presOf" srcId="{27D08F7D-B041-4361-879B-7CB9FD7955E5}" destId="{5634D628-4BF5-4D0B-8B91-CE6B8559DECA}" srcOrd="0" destOrd="0" presId="urn:microsoft.com/office/officeart/2005/8/layout/vList2"/>
    <dgm:cxn modelId="{91FFD5A0-E171-4B0B-ABAB-BEC57BFF3A5C}" srcId="{24C50BC0-4355-4FC1-85F6-E827F3D95627}" destId="{13E5A2D7-59A4-4384-A753-68FC6DE8D7B7}" srcOrd="4" destOrd="0" parTransId="{31F24C1A-998B-4BE6-A284-0F9ADC789ABE}" sibTransId="{1386FC53-36C6-446A-88F8-A44BEAFD988E}"/>
    <dgm:cxn modelId="{AFA988CC-E927-46CD-A13D-5DCAEA94AF55}" type="presOf" srcId="{DF688F4B-8884-4E5D-A9AC-E817F647368D}" destId="{C5617C1B-6B6C-4A64-B2E1-494AE5B912A0}" srcOrd="0" destOrd="0" presId="urn:microsoft.com/office/officeart/2005/8/layout/vList2"/>
    <dgm:cxn modelId="{4A1CE86E-5BB1-493F-A7C0-7A31011E191F}" type="presOf" srcId="{24C50BC0-4355-4FC1-85F6-E827F3D95627}" destId="{9563293E-9CEA-4A08-A05B-01B1B9F7A66A}" srcOrd="0" destOrd="0" presId="urn:microsoft.com/office/officeart/2005/8/layout/vList2"/>
    <dgm:cxn modelId="{E13D7137-27A2-4937-BBC4-CFDE3DC9B3BC}" srcId="{24C50BC0-4355-4FC1-85F6-E827F3D95627}" destId="{27D08F7D-B041-4361-879B-7CB9FD7955E5}" srcOrd="2" destOrd="0" parTransId="{1191BB87-02E0-450E-A230-98E7F09B5F3A}" sibTransId="{7F725DC9-ADDE-44F0-B0AB-463CC1ED87EB}"/>
    <dgm:cxn modelId="{3BF4FCF8-4759-435D-8A84-B6619A8B5166}" type="presParOf" srcId="{9563293E-9CEA-4A08-A05B-01B1B9F7A66A}" destId="{6B4526C9-CAE8-464A-A7A3-7C0106F791F9}" srcOrd="0" destOrd="0" presId="urn:microsoft.com/office/officeart/2005/8/layout/vList2"/>
    <dgm:cxn modelId="{99DADDBC-AC54-403B-A4EE-94F5F17A282F}" type="presParOf" srcId="{9563293E-9CEA-4A08-A05B-01B1B9F7A66A}" destId="{ADE3C5FC-E1F5-4052-867D-8C2D903B68B8}" srcOrd="1" destOrd="0" presId="urn:microsoft.com/office/officeart/2005/8/layout/vList2"/>
    <dgm:cxn modelId="{A203CE82-87C6-4E33-8D8D-95BF234754E7}" type="presParOf" srcId="{9563293E-9CEA-4A08-A05B-01B1B9F7A66A}" destId="{C5617C1B-6B6C-4A64-B2E1-494AE5B912A0}" srcOrd="2" destOrd="0" presId="urn:microsoft.com/office/officeart/2005/8/layout/vList2"/>
    <dgm:cxn modelId="{9B3FDA8E-43E4-4315-AA2D-D49B1C29AC2E}" type="presParOf" srcId="{9563293E-9CEA-4A08-A05B-01B1B9F7A66A}" destId="{C90BCFDC-D0A6-433C-A0FA-1D2B02332013}" srcOrd="3" destOrd="0" presId="urn:microsoft.com/office/officeart/2005/8/layout/vList2"/>
    <dgm:cxn modelId="{7BB5E263-725D-41E4-BFA0-DF0E8C4AACA5}" type="presParOf" srcId="{9563293E-9CEA-4A08-A05B-01B1B9F7A66A}" destId="{5634D628-4BF5-4D0B-8B91-CE6B8559DECA}" srcOrd="4" destOrd="0" presId="urn:microsoft.com/office/officeart/2005/8/layout/vList2"/>
    <dgm:cxn modelId="{595E7493-FF9A-487A-ACC9-CCA52BB6B069}" type="presParOf" srcId="{9563293E-9CEA-4A08-A05B-01B1B9F7A66A}" destId="{8F08771C-B76F-435A-A64F-36E6453A5105}" srcOrd="5" destOrd="0" presId="urn:microsoft.com/office/officeart/2005/8/layout/vList2"/>
    <dgm:cxn modelId="{80C68AD2-0C86-4977-9E68-C27371AF7777}" type="presParOf" srcId="{9563293E-9CEA-4A08-A05B-01B1B9F7A66A}" destId="{2490A1FA-2B9C-4060-B434-9373A9006ACE}" srcOrd="6" destOrd="0" presId="urn:microsoft.com/office/officeart/2005/8/layout/vList2"/>
    <dgm:cxn modelId="{2C4D8C34-A8BB-4665-A0AA-85B458256FDB}" type="presParOf" srcId="{9563293E-9CEA-4A08-A05B-01B1B9F7A66A}" destId="{3C5A4BD1-F655-42A5-B7CC-294B828F9FF4}" srcOrd="7" destOrd="0" presId="urn:microsoft.com/office/officeart/2005/8/layout/vList2"/>
    <dgm:cxn modelId="{4791F657-55D3-46E1-A0B4-2ABD38EB8BEB}" type="presParOf" srcId="{9563293E-9CEA-4A08-A05B-01B1B9F7A66A}" destId="{EF91F291-7C67-4197-B0A7-6F40A71CA44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DB6D546-8CD9-4B1C-9848-2C0B93A8428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86DA197-AE5C-471B-9DF8-607518B60C8F}">
      <dgm:prSet/>
      <dgm:spPr/>
      <dgm:t>
        <a:bodyPr/>
        <a:lstStyle/>
        <a:p>
          <a:pPr rtl="0"/>
          <a:r>
            <a:rPr lang="en-GB" dirty="0" smtClean="0"/>
            <a:t>Niche marketing</a:t>
          </a:r>
          <a:endParaRPr lang="cs-CZ" dirty="0"/>
        </a:p>
      </dgm:t>
    </dgm:pt>
    <dgm:pt modelId="{5A5E0447-1C48-433E-AFB2-7D13D8EAEE36}" type="parTrans" cxnId="{F14B8910-F257-46B6-AF51-A1C67413A315}">
      <dgm:prSet/>
      <dgm:spPr/>
      <dgm:t>
        <a:bodyPr/>
        <a:lstStyle/>
        <a:p>
          <a:endParaRPr lang="cs-CZ"/>
        </a:p>
      </dgm:t>
    </dgm:pt>
    <dgm:pt modelId="{329A09D4-BF68-4D2A-A025-F8F9537A7FCC}" type="sibTrans" cxnId="{F14B8910-F257-46B6-AF51-A1C67413A315}">
      <dgm:prSet/>
      <dgm:spPr/>
      <dgm:t>
        <a:bodyPr/>
        <a:lstStyle/>
        <a:p>
          <a:endParaRPr lang="cs-CZ"/>
        </a:p>
      </dgm:t>
    </dgm:pt>
    <dgm:pt modelId="{D270D192-3E32-40E7-9269-9A9F08C8124C}">
      <dgm:prSet/>
      <dgm:spPr/>
      <dgm:t>
        <a:bodyPr/>
        <a:lstStyle/>
        <a:p>
          <a:pPr rtl="0"/>
          <a:r>
            <a:rPr lang="en-GB" smtClean="0"/>
            <a:t>Guerrilla marketing</a:t>
          </a:r>
          <a:endParaRPr lang="cs-CZ"/>
        </a:p>
      </dgm:t>
    </dgm:pt>
    <dgm:pt modelId="{1CE3AC7C-53BD-4BFB-8F0D-C6E541279CA3}" type="parTrans" cxnId="{73FD62FA-CA1C-4B1D-8420-7E1C369729C6}">
      <dgm:prSet/>
      <dgm:spPr/>
      <dgm:t>
        <a:bodyPr/>
        <a:lstStyle/>
        <a:p>
          <a:endParaRPr lang="cs-CZ"/>
        </a:p>
      </dgm:t>
    </dgm:pt>
    <dgm:pt modelId="{478346C4-D7BA-418E-9D44-C81E0BA376F9}" type="sibTrans" cxnId="{73FD62FA-CA1C-4B1D-8420-7E1C369729C6}">
      <dgm:prSet/>
      <dgm:spPr/>
      <dgm:t>
        <a:bodyPr/>
        <a:lstStyle/>
        <a:p>
          <a:endParaRPr lang="cs-CZ"/>
        </a:p>
      </dgm:t>
    </dgm:pt>
    <dgm:pt modelId="{5B8357EF-36C8-4E90-9B5F-1606DC86ED94}">
      <dgm:prSet/>
      <dgm:spPr/>
      <dgm:t>
        <a:bodyPr/>
        <a:lstStyle/>
        <a:p>
          <a:pPr rtl="0"/>
          <a:r>
            <a:rPr lang="en-GB" smtClean="0"/>
            <a:t>Basic features of both</a:t>
          </a:r>
          <a:endParaRPr lang="cs-CZ"/>
        </a:p>
      </dgm:t>
    </dgm:pt>
    <dgm:pt modelId="{2B93283A-8C25-4D7A-8409-2EDEE56F3DD3}" type="parTrans" cxnId="{0C9B1EAE-879A-43CF-862D-01FF3DFE94B9}">
      <dgm:prSet/>
      <dgm:spPr/>
      <dgm:t>
        <a:bodyPr/>
        <a:lstStyle/>
        <a:p>
          <a:endParaRPr lang="cs-CZ"/>
        </a:p>
      </dgm:t>
    </dgm:pt>
    <dgm:pt modelId="{A9925E32-B711-4D08-B6E9-BA3DF171434F}" type="sibTrans" cxnId="{0C9B1EAE-879A-43CF-862D-01FF3DFE94B9}">
      <dgm:prSet/>
      <dgm:spPr/>
      <dgm:t>
        <a:bodyPr/>
        <a:lstStyle/>
        <a:p>
          <a:endParaRPr lang="cs-CZ"/>
        </a:p>
      </dgm:t>
    </dgm:pt>
    <dgm:pt modelId="{0710F677-E8F6-4C92-A375-1E333A58CC61}">
      <dgm:prSet/>
      <dgm:spPr/>
      <dgm:t>
        <a:bodyPr/>
        <a:lstStyle/>
        <a:p>
          <a:pPr rtl="0"/>
          <a:r>
            <a:rPr lang="en-GB" smtClean="0"/>
            <a:t>Why to use unusual ways of marketing</a:t>
          </a:r>
          <a:endParaRPr lang="cs-CZ"/>
        </a:p>
      </dgm:t>
    </dgm:pt>
    <dgm:pt modelId="{52E418CB-7327-4F05-BB1A-96E7CA997A25}" type="parTrans" cxnId="{73B6D371-5987-4B58-AB0D-EE4D10CD2E82}">
      <dgm:prSet/>
      <dgm:spPr/>
      <dgm:t>
        <a:bodyPr/>
        <a:lstStyle/>
        <a:p>
          <a:endParaRPr lang="cs-CZ"/>
        </a:p>
      </dgm:t>
    </dgm:pt>
    <dgm:pt modelId="{238459B3-3227-40A6-AED1-2933E50C85F3}" type="sibTrans" cxnId="{73B6D371-5987-4B58-AB0D-EE4D10CD2E82}">
      <dgm:prSet/>
      <dgm:spPr/>
      <dgm:t>
        <a:bodyPr/>
        <a:lstStyle/>
        <a:p>
          <a:endParaRPr lang="cs-CZ"/>
        </a:p>
      </dgm:t>
    </dgm:pt>
    <dgm:pt modelId="{D2BBBE80-A3C7-4B21-970C-80330FA94564}" type="pres">
      <dgm:prSet presAssocID="{4DB6D546-8CD9-4B1C-9848-2C0B93A8428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EDC541D-5676-4988-B794-023F63C820FA}" type="pres">
      <dgm:prSet presAssocID="{286DA197-AE5C-471B-9DF8-607518B60C8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782F4D-B1F6-4531-B19D-5F33FEF09097}" type="pres">
      <dgm:prSet presAssocID="{329A09D4-BF68-4D2A-A025-F8F9537A7FCC}" presName="spacer" presStyleCnt="0"/>
      <dgm:spPr/>
    </dgm:pt>
    <dgm:pt modelId="{0D9FECF3-3F9E-4F77-B831-0FFC51AD5166}" type="pres">
      <dgm:prSet presAssocID="{D270D192-3E32-40E7-9269-9A9F08C8124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22FC7E-EB71-4A4B-8806-7F5A7E8CB395}" type="pres">
      <dgm:prSet presAssocID="{478346C4-D7BA-418E-9D44-C81E0BA376F9}" presName="spacer" presStyleCnt="0"/>
      <dgm:spPr/>
    </dgm:pt>
    <dgm:pt modelId="{EF4A2A9D-C841-47EC-BA3E-B3F57594900C}" type="pres">
      <dgm:prSet presAssocID="{5B8357EF-36C8-4E90-9B5F-1606DC86ED9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A36180-9AB5-4D19-9E27-3D42A68B2C6C}" type="pres">
      <dgm:prSet presAssocID="{A9925E32-B711-4D08-B6E9-BA3DF171434F}" presName="spacer" presStyleCnt="0"/>
      <dgm:spPr/>
    </dgm:pt>
    <dgm:pt modelId="{CE724736-E8EE-4DBB-BB86-0AF65A36326F}" type="pres">
      <dgm:prSet presAssocID="{0710F677-E8F6-4C92-A375-1E333A58CC6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14B8910-F257-46B6-AF51-A1C67413A315}" srcId="{4DB6D546-8CD9-4B1C-9848-2C0B93A8428E}" destId="{286DA197-AE5C-471B-9DF8-607518B60C8F}" srcOrd="0" destOrd="0" parTransId="{5A5E0447-1C48-433E-AFB2-7D13D8EAEE36}" sibTransId="{329A09D4-BF68-4D2A-A025-F8F9537A7FCC}"/>
    <dgm:cxn modelId="{83687B9F-AFBD-406D-918B-E550DFE58AFA}" type="presOf" srcId="{D270D192-3E32-40E7-9269-9A9F08C8124C}" destId="{0D9FECF3-3F9E-4F77-B831-0FFC51AD5166}" srcOrd="0" destOrd="0" presId="urn:microsoft.com/office/officeart/2005/8/layout/vList2"/>
    <dgm:cxn modelId="{28DF4286-6014-4A9E-8FE3-7D50503ADC4C}" type="presOf" srcId="{5B8357EF-36C8-4E90-9B5F-1606DC86ED94}" destId="{EF4A2A9D-C841-47EC-BA3E-B3F57594900C}" srcOrd="0" destOrd="0" presId="urn:microsoft.com/office/officeart/2005/8/layout/vList2"/>
    <dgm:cxn modelId="{73B6D371-5987-4B58-AB0D-EE4D10CD2E82}" srcId="{4DB6D546-8CD9-4B1C-9848-2C0B93A8428E}" destId="{0710F677-E8F6-4C92-A375-1E333A58CC61}" srcOrd="3" destOrd="0" parTransId="{52E418CB-7327-4F05-BB1A-96E7CA997A25}" sibTransId="{238459B3-3227-40A6-AED1-2933E50C85F3}"/>
    <dgm:cxn modelId="{73FD62FA-CA1C-4B1D-8420-7E1C369729C6}" srcId="{4DB6D546-8CD9-4B1C-9848-2C0B93A8428E}" destId="{D270D192-3E32-40E7-9269-9A9F08C8124C}" srcOrd="1" destOrd="0" parTransId="{1CE3AC7C-53BD-4BFB-8F0D-C6E541279CA3}" sibTransId="{478346C4-D7BA-418E-9D44-C81E0BA376F9}"/>
    <dgm:cxn modelId="{E7DFE771-B0D1-486C-8B8B-B3F04C363A33}" type="presOf" srcId="{286DA197-AE5C-471B-9DF8-607518B60C8F}" destId="{7EDC541D-5676-4988-B794-023F63C820FA}" srcOrd="0" destOrd="0" presId="urn:microsoft.com/office/officeart/2005/8/layout/vList2"/>
    <dgm:cxn modelId="{CC373301-A3FA-4CDF-AA86-9FDFCA8317C1}" type="presOf" srcId="{4DB6D546-8CD9-4B1C-9848-2C0B93A8428E}" destId="{D2BBBE80-A3C7-4B21-970C-80330FA94564}" srcOrd="0" destOrd="0" presId="urn:microsoft.com/office/officeart/2005/8/layout/vList2"/>
    <dgm:cxn modelId="{0C9B1EAE-879A-43CF-862D-01FF3DFE94B9}" srcId="{4DB6D546-8CD9-4B1C-9848-2C0B93A8428E}" destId="{5B8357EF-36C8-4E90-9B5F-1606DC86ED94}" srcOrd="2" destOrd="0" parTransId="{2B93283A-8C25-4D7A-8409-2EDEE56F3DD3}" sibTransId="{A9925E32-B711-4D08-B6E9-BA3DF171434F}"/>
    <dgm:cxn modelId="{54C4173E-1B65-4A36-B2C5-B72228B583E3}" type="presOf" srcId="{0710F677-E8F6-4C92-A375-1E333A58CC61}" destId="{CE724736-E8EE-4DBB-BB86-0AF65A36326F}" srcOrd="0" destOrd="0" presId="urn:microsoft.com/office/officeart/2005/8/layout/vList2"/>
    <dgm:cxn modelId="{444EAF51-216D-4324-9E9D-AEACB9EED3C5}" type="presParOf" srcId="{D2BBBE80-A3C7-4B21-970C-80330FA94564}" destId="{7EDC541D-5676-4988-B794-023F63C820FA}" srcOrd="0" destOrd="0" presId="urn:microsoft.com/office/officeart/2005/8/layout/vList2"/>
    <dgm:cxn modelId="{D423CF8E-DBA0-4ADB-B598-25AFA2A957DF}" type="presParOf" srcId="{D2BBBE80-A3C7-4B21-970C-80330FA94564}" destId="{BB782F4D-B1F6-4531-B19D-5F33FEF09097}" srcOrd="1" destOrd="0" presId="urn:microsoft.com/office/officeart/2005/8/layout/vList2"/>
    <dgm:cxn modelId="{C75A8EE5-0964-468A-80D8-A37FBD77A2BA}" type="presParOf" srcId="{D2BBBE80-A3C7-4B21-970C-80330FA94564}" destId="{0D9FECF3-3F9E-4F77-B831-0FFC51AD5166}" srcOrd="2" destOrd="0" presId="urn:microsoft.com/office/officeart/2005/8/layout/vList2"/>
    <dgm:cxn modelId="{9790E4C1-954E-4A7F-9071-136616EB4A5B}" type="presParOf" srcId="{D2BBBE80-A3C7-4B21-970C-80330FA94564}" destId="{3922FC7E-EB71-4A4B-8806-7F5A7E8CB395}" srcOrd="3" destOrd="0" presId="urn:microsoft.com/office/officeart/2005/8/layout/vList2"/>
    <dgm:cxn modelId="{BDCD2DC8-A714-4330-BC36-B89973940878}" type="presParOf" srcId="{D2BBBE80-A3C7-4B21-970C-80330FA94564}" destId="{EF4A2A9D-C841-47EC-BA3E-B3F57594900C}" srcOrd="4" destOrd="0" presId="urn:microsoft.com/office/officeart/2005/8/layout/vList2"/>
    <dgm:cxn modelId="{C78E801E-1795-43B6-B33A-E3FD4187E2A2}" type="presParOf" srcId="{D2BBBE80-A3C7-4B21-970C-80330FA94564}" destId="{D6A36180-9AB5-4D19-9E27-3D42A68B2C6C}" srcOrd="5" destOrd="0" presId="urn:microsoft.com/office/officeart/2005/8/layout/vList2"/>
    <dgm:cxn modelId="{1928E0F5-AFC1-4E20-83B6-D74DE237413E}" type="presParOf" srcId="{D2BBBE80-A3C7-4B21-970C-80330FA94564}" destId="{CE724736-E8EE-4DBB-BB86-0AF65A36326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EFAE74-7661-41E8-BAD5-E4DFDA5B325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4C02919-9FF3-4889-9C46-595AD4EA6054}">
      <dgm:prSet/>
      <dgm:spPr/>
      <dgm:t>
        <a:bodyPr/>
        <a:lstStyle/>
        <a:p>
          <a:pPr rtl="0"/>
          <a:r>
            <a:rPr lang="en-GB" smtClean="0"/>
            <a:t>Niche marketing</a:t>
          </a:r>
          <a:endParaRPr lang="cs-CZ"/>
        </a:p>
      </dgm:t>
    </dgm:pt>
    <dgm:pt modelId="{7B30A2D6-9F99-48E8-AC16-FC1D2BB2847D}" type="parTrans" cxnId="{72BF00A6-7FD0-4363-8950-169408399C49}">
      <dgm:prSet/>
      <dgm:spPr/>
      <dgm:t>
        <a:bodyPr/>
        <a:lstStyle/>
        <a:p>
          <a:endParaRPr lang="cs-CZ"/>
        </a:p>
      </dgm:t>
    </dgm:pt>
    <dgm:pt modelId="{F7B5452E-10CD-46C9-8A5A-17582551ABEE}" type="sibTrans" cxnId="{72BF00A6-7FD0-4363-8950-169408399C49}">
      <dgm:prSet/>
      <dgm:spPr/>
      <dgm:t>
        <a:bodyPr/>
        <a:lstStyle/>
        <a:p>
          <a:endParaRPr lang="cs-CZ"/>
        </a:p>
      </dgm:t>
    </dgm:pt>
    <dgm:pt modelId="{1E148623-0AE5-473F-BB12-0D8877F79212}">
      <dgm:prSet/>
      <dgm:spPr/>
      <dgm:t>
        <a:bodyPr/>
        <a:lstStyle/>
        <a:p>
          <a:pPr rtl="0"/>
          <a:r>
            <a:rPr lang="en-GB" smtClean="0"/>
            <a:t>Highly specialized product or service</a:t>
          </a:r>
          <a:endParaRPr lang="cs-CZ"/>
        </a:p>
      </dgm:t>
    </dgm:pt>
    <dgm:pt modelId="{361750E8-8FA2-4F49-A0FB-786671DDD3AE}" type="parTrans" cxnId="{45FE10C4-3B11-4661-B08C-9BF4C2C3F07E}">
      <dgm:prSet/>
      <dgm:spPr/>
      <dgm:t>
        <a:bodyPr/>
        <a:lstStyle/>
        <a:p>
          <a:endParaRPr lang="cs-CZ"/>
        </a:p>
      </dgm:t>
    </dgm:pt>
    <dgm:pt modelId="{8696959D-F841-44BD-B21A-7E27D648DE2D}" type="sibTrans" cxnId="{45FE10C4-3B11-4661-B08C-9BF4C2C3F07E}">
      <dgm:prSet/>
      <dgm:spPr/>
      <dgm:t>
        <a:bodyPr/>
        <a:lstStyle/>
        <a:p>
          <a:endParaRPr lang="cs-CZ"/>
        </a:p>
      </dgm:t>
    </dgm:pt>
    <dgm:pt modelId="{8F1030B2-CA76-41DD-AC6E-A73ACB817724}">
      <dgm:prSet/>
      <dgm:spPr/>
      <dgm:t>
        <a:bodyPr/>
        <a:lstStyle/>
        <a:p>
          <a:pPr rtl="0"/>
          <a:r>
            <a:rPr lang="en-GB" smtClean="0"/>
            <a:t>Not suitable for big companies</a:t>
          </a:r>
          <a:endParaRPr lang="cs-CZ"/>
        </a:p>
      </dgm:t>
    </dgm:pt>
    <dgm:pt modelId="{298EE6A2-B693-4125-AFCA-658F8DDF1BD0}" type="parTrans" cxnId="{FA6343DD-F774-4DAB-A97D-38BFB28F2658}">
      <dgm:prSet/>
      <dgm:spPr/>
      <dgm:t>
        <a:bodyPr/>
        <a:lstStyle/>
        <a:p>
          <a:endParaRPr lang="cs-CZ"/>
        </a:p>
      </dgm:t>
    </dgm:pt>
    <dgm:pt modelId="{E40B125E-2CE5-4CE8-A3AD-43287500B9B3}" type="sibTrans" cxnId="{FA6343DD-F774-4DAB-A97D-38BFB28F2658}">
      <dgm:prSet/>
      <dgm:spPr/>
      <dgm:t>
        <a:bodyPr/>
        <a:lstStyle/>
        <a:p>
          <a:endParaRPr lang="cs-CZ"/>
        </a:p>
      </dgm:t>
    </dgm:pt>
    <dgm:pt modelId="{459C73A1-7E3D-43B2-A0B3-641690A2310B}">
      <dgm:prSet/>
      <dgm:spPr/>
      <dgm:t>
        <a:bodyPr/>
        <a:lstStyle/>
        <a:p>
          <a:pPr rtl="0"/>
          <a:r>
            <a:rPr lang="en-GB" smtClean="0"/>
            <a:t>Customizable products or services</a:t>
          </a:r>
          <a:endParaRPr lang="cs-CZ"/>
        </a:p>
      </dgm:t>
    </dgm:pt>
    <dgm:pt modelId="{0A46D1DB-A63C-48C0-8A09-0497C2EAFD9D}" type="parTrans" cxnId="{75EA84BC-D84A-4D5F-8EC6-DC02ED360A11}">
      <dgm:prSet/>
      <dgm:spPr/>
      <dgm:t>
        <a:bodyPr/>
        <a:lstStyle/>
        <a:p>
          <a:endParaRPr lang="cs-CZ"/>
        </a:p>
      </dgm:t>
    </dgm:pt>
    <dgm:pt modelId="{BB02D10B-A2F7-4B6D-87E1-A4F4CC5391A1}" type="sibTrans" cxnId="{75EA84BC-D84A-4D5F-8EC6-DC02ED360A11}">
      <dgm:prSet/>
      <dgm:spPr/>
      <dgm:t>
        <a:bodyPr/>
        <a:lstStyle/>
        <a:p>
          <a:endParaRPr lang="cs-CZ"/>
        </a:p>
      </dgm:t>
    </dgm:pt>
    <dgm:pt modelId="{6D3E4B73-C9E1-4C73-ABDC-0E86F0B7D5BB}">
      <dgm:prSet/>
      <dgm:spPr/>
      <dgm:t>
        <a:bodyPr/>
        <a:lstStyle/>
        <a:p>
          <a:pPr rtl="0"/>
          <a:r>
            <a:rPr lang="en-GB" smtClean="0"/>
            <a:t>Guerrilla marketing</a:t>
          </a:r>
          <a:endParaRPr lang="cs-CZ"/>
        </a:p>
      </dgm:t>
    </dgm:pt>
    <dgm:pt modelId="{1270E586-8DD5-454C-8A60-145BB46D0393}" type="parTrans" cxnId="{536108A1-C25F-4BC9-8708-BB660C53D6C3}">
      <dgm:prSet/>
      <dgm:spPr/>
      <dgm:t>
        <a:bodyPr/>
        <a:lstStyle/>
        <a:p>
          <a:endParaRPr lang="cs-CZ"/>
        </a:p>
      </dgm:t>
    </dgm:pt>
    <dgm:pt modelId="{23AA6CC9-19CE-46C9-9AF3-43E1DABE9217}" type="sibTrans" cxnId="{536108A1-C25F-4BC9-8708-BB660C53D6C3}">
      <dgm:prSet/>
      <dgm:spPr/>
      <dgm:t>
        <a:bodyPr/>
        <a:lstStyle/>
        <a:p>
          <a:endParaRPr lang="cs-CZ"/>
        </a:p>
      </dgm:t>
    </dgm:pt>
    <dgm:pt modelId="{95F434E0-D410-4112-9C7B-70F7FECF1AC0}">
      <dgm:prSet/>
      <dgm:spPr/>
      <dgm:t>
        <a:bodyPr/>
        <a:lstStyle/>
        <a:p>
          <a:pPr rtl="0"/>
          <a:r>
            <a:rPr lang="en-GB" smtClean="0"/>
            <a:t>Innovative ways of marketing</a:t>
          </a:r>
          <a:endParaRPr lang="cs-CZ"/>
        </a:p>
      </dgm:t>
    </dgm:pt>
    <dgm:pt modelId="{D6AACA20-CC45-4F07-810D-141761FA0073}" type="parTrans" cxnId="{B1982BB6-A324-476C-A76C-489955ED6F1C}">
      <dgm:prSet/>
      <dgm:spPr/>
      <dgm:t>
        <a:bodyPr/>
        <a:lstStyle/>
        <a:p>
          <a:endParaRPr lang="cs-CZ"/>
        </a:p>
      </dgm:t>
    </dgm:pt>
    <dgm:pt modelId="{05BFC8F3-5704-43CE-988B-B83DB459FE23}" type="sibTrans" cxnId="{B1982BB6-A324-476C-A76C-489955ED6F1C}">
      <dgm:prSet/>
      <dgm:spPr/>
      <dgm:t>
        <a:bodyPr/>
        <a:lstStyle/>
        <a:p>
          <a:endParaRPr lang="cs-CZ"/>
        </a:p>
      </dgm:t>
    </dgm:pt>
    <dgm:pt modelId="{06CF806E-224B-4BF8-8336-7339F9F1C5D6}">
      <dgm:prSet/>
      <dgm:spPr/>
      <dgm:t>
        <a:bodyPr/>
        <a:lstStyle/>
        <a:p>
          <a:pPr rtl="0"/>
          <a:r>
            <a:rPr lang="en-GB" smtClean="0"/>
            <a:t>Using ideas, not money</a:t>
          </a:r>
          <a:endParaRPr lang="cs-CZ"/>
        </a:p>
      </dgm:t>
    </dgm:pt>
    <dgm:pt modelId="{112F231A-9634-427E-A76A-3CE408A4E85D}" type="parTrans" cxnId="{9CB07A42-3FE4-41E6-9BB2-6476236C3AF0}">
      <dgm:prSet/>
      <dgm:spPr/>
      <dgm:t>
        <a:bodyPr/>
        <a:lstStyle/>
        <a:p>
          <a:endParaRPr lang="cs-CZ"/>
        </a:p>
      </dgm:t>
    </dgm:pt>
    <dgm:pt modelId="{6FE09CB7-63B9-4278-B35D-FB3FAF3972FB}" type="sibTrans" cxnId="{9CB07A42-3FE4-41E6-9BB2-6476236C3AF0}">
      <dgm:prSet/>
      <dgm:spPr/>
      <dgm:t>
        <a:bodyPr/>
        <a:lstStyle/>
        <a:p>
          <a:endParaRPr lang="cs-CZ"/>
        </a:p>
      </dgm:t>
    </dgm:pt>
    <dgm:pt modelId="{4FBA3D37-0BB1-4C80-A289-69E46A0D6E1C}" type="pres">
      <dgm:prSet presAssocID="{39EFAE74-7661-41E8-BAD5-E4DFDA5B32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D3E7FD-C2C6-4206-A200-71F73675AB86}" type="pres">
      <dgm:prSet presAssocID="{B4C02919-9FF3-4889-9C46-595AD4EA6054}" presName="linNode" presStyleCnt="0"/>
      <dgm:spPr/>
    </dgm:pt>
    <dgm:pt modelId="{CF195FFA-B549-45C2-93AE-8196357BC794}" type="pres">
      <dgm:prSet presAssocID="{B4C02919-9FF3-4889-9C46-595AD4EA6054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028A85-0AB8-4AEC-B0A2-A5CDC61344BE}" type="pres">
      <dgm:prSet presAssocID="{B4C02919-9FF3-4889-9C46-595AD4EA6054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3C9B66-BA30-410A-B25E-B2FB088E4F4C}" type="pres">
      <dgm:prSet presAssocID="{F7B5452E-10CD-46C9-8A5A-17582551ABEE}" presName="sp" presStyleCnt="0"/>
      <dgm:spPr/>
    </dgm:pt>
    <dgm:pt modelId="{F8E1FFFE-DCBA-44CE-8EAB-967C0D0B0AB9}" type="pres">
      <dgm:prSet presAssocID="{6D3E4B73-C9E1-4C73-ABDC-0E86F0B7D5BB}" presName="linNode" presStyleCnt="0"/>
      <dgm:spPr/>
    </dgm:pt>
    <dgm:pt modelId="{54C0242F-8F92-435F-B8E0-0B32DE96132C}" type="pres">
      <dgm:prSet presAssocID="{6D3E4B73-C9E1-4C73-ABDC-0E86F0B7D5B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587999-84D9-497D-92DE-28577E278D07}" type="pres">
      <dgm:prSet presAssocID="{6D3E4B73-C9E1-4C73-ABDC-0E86F0B7D5BB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CB97E55-A022-4D6C-9343-6994D0FFB4BB}" type="presOf" srcId="{39EFAE74-7661-41E8-BAD5-E4DFDA5B325C}" destId="{4FBA3D37-0BB1-4C80-A289-69E46A0D6E1C}" srcOrd="0" destOrd="0" presId="urn:microsoft.com/office/officeart/2005/8/layout/vList5"/>
    <dgm:cxn modelId="{72BF00A6-7FD0-4363-8950-169408399C49}" srcId="{39EFAE74-7661-41E8-BAD5-E4DFDA5B325C}" destId="{B4C02919-9FF3-4889-9C46-595AD4EA6054}" srcOrd="0" destOrd="0" parTransId="{7B30A2D6-9F99-48E8-AC16-FC1D2BB2847D}" sibTransId="{F7B5452E-10CD-46C9-8A5A-17582551ABEE}"/>
    <dgm:cxn modelId="{536108A1-C25F-4BC9-8708-BB660C53D6C3}" srcId="{39EFAE74-7661-41E8-BAD5-E4DFDA5B325C}" destId="{6D3E4B73-C9E1-4C73-ABDC-0E86F0B7D5BB}" srcOrd="1" destOrd="0" parTransId="{1270E586-8DD5-454C-8A60-145BB46D0393}" sibTransId="{23AA6CC9-19CE-46C9-9AF3-43E1DABE9217}"/>
    <dgm:cxn modelId="{DD9F88E9-7F9F-4385-B7B2-EF0BD1E32DE6}" type="presOf" srcId="{6D3E4B73-C9E1-4C73-ABDC-0E86F0B7D5BB}" destId="{54C0242F-8F92-435F-B8E0-0B32DE96132C}" srcOrd="0" destOrd="0" presId="urn:microsoft.com/office/officeart/2005/8/layout/vList5"/>
    <dgm:cxn modelId="{75EA84BC-D84A-4D5F-8EC6-DC02ED360A11}" srcId="{B4C02919-9FF3-4889-9C46-595AD4EA6054}" destId="{459C73A1-7E3D-43B2-A0B3-641690A2310B}" srcOrd="2" destOrd="0" parTransId="{0A46D1DB-A63C-48C0-8A09-0497C2EAFD9D}" sibTransId="{BB02D10B-A2F7-4B6D-87E1-A4F4CC5391A1}"/>
    <dgm:cxn modelId="{52CCA834-D5A0-44F4-BC09-78739687FF77}" type="presOf" srcId="{459C73A1-7E3D-43B2-A0B3-641690A2310B}" destId="{20028A85-0AB8-4AEC-B0A2-A5CDC61344BE}" srcOrd="0" destOrd="2" presId="urn:microsoft.com/office/officeart/2005/8/layout/vList5"/>
    <dgm:cxn modelId="{2C778F5C-CAF3-4C26-82B1-E74DF50D36C9}" type="presOf" srcId="{8F1030B2-CA76-41DD-AC6E-A73ACB817724}" destId="{20028A85-0AB8-4AEC-B0A2-A5CDC61344BE}" srcOrd="0" destOrd="1" presId="urn:microsoft.com/office/officeart/2005/8/layout/vList5"/>
    <dgm:cxn modelId="{D3D47789-1705-409C-888E-165C065805A1}" type="presOf" srcId="{1E148623-0AE5-473F-BB12-0D8877F79212}" destId="{20028A85-0AB8-4AEC-B0A2-A5CDC61344BE}" srcOrd="0" destOrd="0" presId="urn:microsoft.com/office/officeart/2005/8/layout/vList5"/>
    <dgm:cxn modelId="{45FE10C4-3B11-4661-B08C-9BF4C2C3F07E}" srcId="{B4C02919-9FF3-4889-9C46-595AD4EA6054}" destId="{1E148623-0AE5-473F-BB12-0D8877F79212}" srcOrd="0" destOrd="0" parTransId="{361750E8-8FA2-4F49-A0FB-786671DDD3AE}" sibTransId="{8696959D-F841-44BD-B21A-7E27D648DE2D}"/>
    <dgm:cxn modelId="{9CB07A42-3FE4-41E6-9BB2-6476236C3AF0}" srcId="{6D3E4B73-C9E1-4C73-ABDC-0E86F0B7D5BB}" destId="{06CF806E-224B-4BF8-8336-7339F9F1C5D6}" srcOrd="1" destOrd="0" parTransId="{112F231A-9634-427E-A76A-3CE408A4E85D}" sibTransId="{6FE09CB7-63B9-4278-B35D-FB3FAF3972FB}"/>
    <dgm:cxn modelId="{2B76C5EF-DF6D-4D19-AABC-0A9148ABBA39}" type="presOf" srcId="{B4C02919-9FF3-4889-9C46-595AD4EA6054}" destId="{CF195FFA-B549-45C2-93AE-8196357BC794}" srcOrd="0" destOrd="0" presId="urn:microsoft.com/office/officeart/2005/8/layout/vList5"/>
    <dgm:cxn modelId="{F1DBC0A7-3525-4D47-ADC9-85A2470BA08F}" type="presOf" srcId="{06CF806E-224B-4BF8-8336-7339F9F1C5D6}" destId="{01587999-84D9-497D-92DE-28577E278D07}" srcOrd="0" destOrd="1" presId="urn:microsoft.com/office/officeart/2005/8/layout/vList5"/>
    <dgm:cxn modelId="{FA6343DD-F774-4DAB-A97D-38BFB28F2658}" srcId="{B4C02919-9FF3-4889-9C46-595AD4EA6054}" destId="{8F1030B2-CA76-41DD-AC6E-A73ACB817724}" srcOrd="1" destOrd="0" parTransId="{298EE6A2-B693-4125-AFCA-658F8DDF1BD0}" sibTransId="{E40B125E-2CE5-4CE8-A3AD-43287500B9B3}"/>
    <dgm:cxn modelId="{49D372B8-F2EE-446D-9E53-DD93B91F4FBD}" type="presOf" srcId="{95F434E0-D410-4112-9C7B-70F7FECF1AC0}" destId="{01587999-84D9-497D-92DE-28577E278D07}" srcOrd="0" destOrd="0" presId="urn:microsoft.com/office/officeart/2005/8/layout/vList5"/>
    <dgm:cxn modelId="{B1982BB6-A324-476C-A76C-489955ED6F1C}" srcId="{6D3E4B73-C9E1-4C73-ABDC-0E86F0B7D5BB}" destId="{95F434E0-D410-4112-9C7B-70F7FECF1AC0}" srcOrd="0" destOrd="0" parTransId="{D6AACA20-CC45-4F07-810D-141761FA0073}" sibTransId="{05BFC8F3-5704-43CE-988B-B83DB459FE23}"/>
    <dgm:cxn modelId="{EB040D6F-E710-4B02-934E-CC54B033F4B8}" type="presParOf" srcId="{4FBA3D37-0BB1-4C80-A289-69E46A0D6E1C}" destId="{C7D3E7FD-C2C6-4206-A200-71F73675AB86}" srcOrd="0" destOrd="0" presId="urn:microsoft.com/office/officeart/2005/8/layout/vList5"/>
    <dgm:cxn modelId="{A1F3CC57-26F0-4FED-AFA8-3622EAF23E7B}" type="presParOf" srcId="{C7D3E7FD-C2C6-4206-A200-71F73675AB86}" destId="{CF195FFA-B549-45C2-93AE-8196357BC794}" srcOrd="0" destOrd="0" presId="urn:microsoft.com/office/officeart/2005/8/layout/vList5"/>
    <dgm:cxn modelId="{A1EF21BE-5251-4E6E-8641-E027EE48EC75}" type="presParOf" srcId="{C7D3E7FD-C2C6-4206-A200-71F73675AB86}" destId="{20028A85-0AB8-4AEC-B0A2-A5CDC61344BE}" srcOrd="1" destOrd="0" presId="urn:microsoft.com/office/officeart/2005/8/layout/vList5"/>
    <dgm:cxn modelId="{2E1106B6-57B5-4369-AAEC-F199D69BC35B}" type="presParOf" srcId="{4FBA3D37-0BB1-4C80-A289-69E46A0D6E1C}" destId="{683C9B66-BA30-410A-B25E-B2FB088E4F4C}" srcOrd="1" destOrd="0" presId="urn:microsoft.com/office/officeart/2005/8/layout/vList5"/>
    <dgm:cxn modelId="{99AFED77-CA7C-420F-B364-05B33BE9A49A}" type="presParOf" srcId="{4FBA3D37-0BB1-4C80-A289-69E46A0D6E1C}" destId="{F8E1FFFE-DCBA-44CE-8EAB-967C0D0B0AB9}" srcOrd="2" destOrd="0" presId="urn:microsoft.com/office/officeart/2005/8/layout/vList5"/>
    <dgm:cxn modelId="{895FA22E-A9AC-4C63-B823-BBAA19B18233}" type="presParOf" srcId="{F8E1FFFE-DCBA-44CE-8EAB-967C0D0B0AB9}" destId="{54C0242F-8F92-435F-B8E0-0B32DE96132C}" srcOrd="0" destOrd="0" presId="urn:microsoft.com/office/officeart/2005/8/layout/vList5"/>
    <dgm:cxn modelId="{8CCB75F2-EBEC-46A9-A3F9-AE8D9EB7A9F6}" type="presParOf" srcId="{F8E1FFFE-DCBA-44CE-8EAB-967C0D0B0AB9}" destId="{01587999-84D9-497D-92DE-28577E278D0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9380F0-6222-49B0-AC42-87C10040725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29D35E4-E02D-4DCC-BE70-D5908D70E2A4}">
      <dgm:prSet/>
      <dgm:spPr/>
      <dgm:t>
        <a:bodyPr/>
        <a:lstStyle/>
        <a:p>
          <a:pPr rtl="0"/>
          <a:r>
            <a:rPr lang="en-GB" smtClean="0"/>
            <a:t>Meet the customer´s unique needs</a:t>
          </a:r>
          <a:endParaRPr lang="cs-CZ"/>
        </a:p>
      </dgm:t>
    </dgm:pt>
    <dgm:pt modelId="{715A4B8D-4793-46F2-A169-6804E258A8CC}" type="parTrans" cxnId="{B40A4F99-3587-476F-9570-237B0671EC71}">
      <dgm:prSet/>
      <dgm:spPr/>
      <dgm:t>
        <a:bodyPr/>
        <a:lstStyle/>
        <a:p>
          <a:endParaRPr lang="cs-CZ"/>
        </a:p>
      </dgm:t>
    </dgm:pt>
    <dgm:pt modelId="{7D126A7F-AAD8-47D9-9E47-30BFCF3A2899}" type="sibTrans" cxnId="{B40A4F99-3587-476F-9570-237B0671EC71}">
      <dgm:prSet/>
      <dgm:spPr/>
      <dgm:t>
        <a:bodyPr/>
        <a:lstStyle/>
        <a:p>
          <a:endParaRPr lang="cs-CZ"/>
        </a:p>
      </dgm:t>
    </dgm:pt>
    <dgm:pt modelId="{9501B20A-4CE2-45B0-A40A-39AD79822962}">
      <dgm:prSet/>
      <dgm:spPr/>
      <dgm:t>
        <a:bodyPr/>
        <a:lstStyle/>
        <a:p>
          <a:pPr rtl="0"/>
          <a:r>
            <a:rPr lang="en-GB" smtClean="0"/>
            <a:t>Listen first</a:t>
          </a:r>
          <a:endParaRPr lang="cs-CZ"/>
        </a:p>
      </dgm:t>
    </dgm:pt>
    <dgm:pt modelId="{70013CBC-42BE-4247-BC08-3A5251CAA4FB}" type="parTrans" cxnId="{ECD75327-E2C4-4FFA-A2C2-446607D5EB02}">
      <dgm:prSet/>
      <dgm:spPr/>
      <dgm:t>
        <a:bodyPr/>
        <a:lstStyle/>
        <a:p>
          <a:endParaRPr lang="cs-CZ"/>
        </a:p>
      </dgm:t>
    </dgm:pt>
    <dgm:pt modelId="{514F8BBA-7122-4E62-8F1D-A0C99E05DC8A}" type="sibTrans" cxnId="{ECD75327-E2C4-4FFA-A2C2-446607D5EB02}">
      <dgm:prSet/>
      <dgm:spPr/>
      <dgm:t>
        <a:bodyPr/>
        <a:lstStyle/>
        <a:p>
          <a:endParaRPr lang="cs-CZ"/>
        </a:p>
      </dgm:t>
    </dgm:pt>
    <dgm:pt modelId="{FFFD0A19-2BC9-4D75-9E9C-DAD07F447FC1}">
      <dgm:prSet/>
      <dgm:spPr/>
      <dgm:t>
        <a:bodyPr/>
        <a:lstStyle/>
        <a:p>
          <a:pPr rtl="0"/>
          <a:r>
            <a:rPr lang="en-GB" smtClean="0"/>
            <a:t>Manage production</a:t>
          </a:r>
          <a:endParaRPr lang="cs-CZ"/>
        </a:p>
      </dgm:t>
    </dgm:pt>
    <dgm:pt modelId="{4AFC6CD7-6C63-4710-B86F-EB0823BBA5C2}" type="parTrans" cxnId="{517585E4-DAA4-4840-A055-85294113B708}">
      <dgm:prSet/>
      <dgm:spPr/>
      <dgm:t>
        <a:bodyPr/>
        <a:lstStyle/>
        <a:p>
          <a:endParaRPr lang="cs-CZ"/>
        </a:p>
      </dgm:t>
    </dgm:pt>
    <dgm:pt modelId="{54C13D70-7FE3-429A-AFA3-51A6A4287964}" type="sibTrans" cxnId="{517585E4-DAA4-4840-A055-85294113B708}">
      <dgm:prSet/>
      <dgm:spPr/>
      <dgm:t>
        <a:bodyPr/>
        <a:lstStyle/>
        <a:p>
          <a:endParaRPr lang="cs-CZ"/>
        </a:p>
      </dgm:t>
    </dgm:pt>
    <dgm:pt modelId="{1AD0C47D-5577-464B-ACE1-FE4141EA8AC4}">
      <dgm:prSet/>
      <dgm:spPr/>
      <dgm:t>
        <a:bodyPr/>
        <a:lstStyle/>
        <a:p>
          <a:pPr rtl="0"/>
          <a:r>
            <a:rPr lang="en-GB" smtClean="0"/>
            <a:t>Use messaging to differentiate</a:t>
          </a:r>
          <a:endParaRPr lang="cs-CZ"/>
        </a:p>
      </dgm:t>
    </dgm:pt>
    <dgm:pt modelId="{CFD459B8-5564-4BC3-9D39-82367B2FA0D9}" type="parTrans" cxnId="{F1EEB671-9218-4041-8D0D-8146DE198376}">
      <dgm:prSet/>
      <dgm:spPr/>
      <dgm:t>
        <a:bodyPr/>
        <a:lstStyle/>
        <a:p>
          <a:endParaRPr lang="cs-CZ"/>
        </a:p>
      </dgm:t>
    </dgm:pt>
    <dgm:pt modelId="{233C62EF-0300-4B1A-9E52-8ADBDAC037A6}" type="sibTrans" cxnId="{F1EEB671-9218-4041-8D0D-8146DE198376}">
      <dgm:prSet/>
      <dgm:spPr/>
      <dgm:t>
        <a:bodyPr/>
        <a:lstStyle/>
        <a:p>
          <a:endParaRPr lang="cs-CZ"/>
        </a:p>
      </dgm:t>
    </dgm:pt>
    <dgm:pt modelId="{515CEBF4-93CD-4FF1-990B-48FCDE069579}">
      <dgm:prSet/>
      <dgm:spPr/>
      <dgm:t>
        <a:bodyPr/>
        <a:lstStyle/>
        <a:p>
          <a:pPr rtl="0"/>
          <a:r>
            <a:rPr lang="en-GB" smtClean="0"/>
            <a:t>Know when to cut your losses</a:t>
          </a:r>
          <a:endParaRPr lang="cs-CZ"/>
        </a:p>
      </dgm:t>
    </dgm:pt>
    <dgm:pt modelId="{C54F3797-3A75-4BC8-83C5-634C3161265F}" type="parTrans" cxnId="{2691F43F-E9FE-4F4F-A7D2-5A8D93E2115D}">
      <dgm:prSet/>
      <dgm:spPr/>
      <dgm:t>
        <a:bodyPr/>
        <a:lstStyle/>
        <a:p>
          <a:endParaRPr lang="cs-CZ"/>
        </a:p>
      </dgm:t>
    </dgm:pt>
    <dgm:pt modelId="{B5425A66-0F8F-427C-81BD-1D2B87FD691F}" type="sibTrans" cxnId="{2691F43F-E9FE-4F4F-A7D2-5A8D93E2115D}">
      <dgm:prSet/>
      <dgm:spPr/>
      <dgm:t>
        <a:bodyPr/>
        <a:lstStyle/>
        <a:p>
          <a:endParaRPr lang="cs-CZ"/>
        </a:p>
      </dgm:t>
    </dgm:pt>
    <dgm:pt modelId="{0166B21D-C25C-4956-AAFC-0B7FD3269087}" type="pres">
      <dgm:prSet presAssocID="{879380F0-6222-49B0-AC42-87C10040725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9DD6CC9-61E5-42D6-9716-17EC472DE57B}" type="pres">
      <dgm:prSet presAssocID="{929D35E4-E02D-4DCC-BE70-D5908D70E2A4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AEEE1B-1679-4D37-B146-257CF9EC2A06}" type="pres">
      <dgm:prSet presAssocID="{7D126A7F-AAD8-47D9-9E47-30BFCF3A2899}" presName="spacer" presStyleCnt="0"/>
      <dgm:spPr/>
    </dgm:pt>
    <dgm:pt modelId="{AD7F158B-0B15-4522-9D05-54AA15848E88}" type="pres">
      <dgm:prSet presAssocID="{9501B20A-4CE2-45B0-A40A-39AD79822962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3C3208-C39C-4AFB-87B2-277E58669EB3}" type="pres">
      <dgm:prSet presAssocID="{514F8BBA-7122-4E62-8F1D-A0C99E05DC8A}" presName="spacer" presStyleCnt="0"/>
      <dgm:spPr/>
    </dgm:pt>
    <dgm:pt modelId="{0CEC28E7-DBD9-4E55-B243-4604BA49784E}" type="pres">
      <dgm:prSet presAssocID="{FFFD0A19-2BC9-4D75-9E9C-DAD07F447FC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6BDF0F-34B5-466B-9B7A-03CAD022767A}" type="pres">
      <dgm:prSet presAssocID="{54C13D70-7FE3-429A-AFA3-51A6A4287964}" presName="spacer" presStyleCnt="0"/>
      <dgm:spPr/>
    </dgm:pt>
    <dgm:pt modelId="{1079C481-47E3-4F1C-8AC4-8E2DCA4E0386}" type="pres">
      <dgm:prSet presAssocID="{1AD0C47D-5577-464B-ACE1-FE4141EA8AC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F46071-794C-4A4F-856D-024E573D4894}" type="pres">
      <dgm:prSet presAssocID="{233C62EF-0300-4B1A-9E52-8ADBDAC037A6}" presName="spacer" presStyleCnt="0"/>
      <dgm:spPr/>
    </dgm:pt>
    <dgm:pt modelId="{0A1FEC97-9C9A-47C5-9073-E0ACA3E15A0B}" type="pres">
      <dgm:prSet presAssocID="{515CEBF4-93CD-4FF1-990B-48FCDE06957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CD75327-E2C4-4FFA-A2C2-446607D5EB02}" srcId="{879380F0-6222-49B0-AC42-87C100407255}" destId="{9501B20A-4CE2-45B0-A40A-39AD79822962}" srcOrd="1" destOrd="0" parTransId="{70013CBC-42BE-4247-BC08-3A5251CAA4FB}" sibTransId="{514F8BBA-7122-4E62-8F1D-A0C99E05DC8A}"/>
    <dgm:cxn modelId="{B0E12889-1DEE-42ED-A69D-EFB9C9CDCC3F}" type="presOf" srcId="{9501B20A-4CE2-45B0-A40A-39AD79822962}" destId="{AD7F158B-0B15-4522-9D05-54AA15848E88}" srcOrd="0" destOrd="0" presId="urn:microsoft.com/office/officeart/2005/8/layout/vList2"/>
    <dgm:cxn modelId="{C6578220-2686-4D63-9EB8-559B37554D4C}" type="presOf" srcId="{FFFD0A19-2BC9-4D75-9E9C-DAD07F447FC1}" destId="{0CEC28E7-DBD9-4E55-B243-4604BA49784E}" srcOrd="0" destOrd="0" presId="urn:microsoft.com/office/officeart/2005/8/layout/vList2"/>
    <dgm:cxn modelId="{8DA97CFD-E05D-4926-AAFD-6BC7A8D2E0B4}" type="presOf" srcId="{1AD0C47D-5577-464B-ACE1-FE4141EA8AC4}" destId="{1079C481-47E3-4F1C-8AC4-8E2DCA4E0386}" srcOrd="0" destOrd="0" presId="urn:microsoft.com/office/officeart/2005/8/layout/vList2"/>
    <dgm:cxn modelId="{2691F43F-E9FE-4F4F-A7D2-5A8D93E2115D}" srcId="{879380F0-6222-49B0-AC42-87C100407255}" destId="{515CEBF4-93CD-4FF1-990B-48FCDE069579}" srcOrd="4" destOrd="0" parTransId="{C54F3797-3A75-4BC8-83C5-634C3161265F}" sibTransId="{B5425A66-0F8F-427C-81BD-1D2B87FD691F}"/>
    <dgm:cxn modelId="{B40A4F99-3587-476F-9570-237B0671EC71}" srcId="{879380F0-6222-49B0-AC42-87C100407255}" destId="{929D35E4-E02D-4DCC-BE70-D5908D70E2A4}" srcOrd="0" destOrd="0" parTransId="{715A4B8D-4793-46F2-A169-6804E258A8CC}" sibTransId="{7D126A7F-AAD8-47D9-9E47-30BFCF3A2899}"/>
    <dgm:cxn modelId="{082D02A1-4B58-4CDB-B71F-EF79B3C83BE2}" type="presOf" srcId="{515CEBF4-93CD-4FF1-990B-48FCDE069579}" destId="{0A1FEC97-9C9A-47C5-9073-E0ACA3E15A0B}" srcOrd="0" destOrd="0" presId="urn:microsoft.com/office/officeart/2005/8/layout/vList2"/>
    <dgm:cxn modelId="{A7D1C0D4-7698-44BA-9256-D995C611822F}" type="presOf" srcId="{879380F0-6222-49B0-AC42-87C100407255}" destId="{0166B21D-C25C-4956-AAFC-0B7FD3269087}" srcOrd="0" destOrd="0" presId="urn:microsoft.com/office/officeart/2005/8/layout/vList2"/>
    <dgm:cxn modelId="{DC525AA6-B19E-4BCB-A58B-265A116D3D08}" type="presOf" srcId="{929D35E4-E02D-4DCC-BE70-D5908D70E2A4}" destId="{39DD6CC9-61E5-42D6-9716-17EC472DE57B}" srcOrd="0" destOrd="0" presId="urn:microsoft.com/office/officeart/2005/8/layout/vList2"/>
    <dgm:cxn modelId="{517585E4-DAA4-4840-A055-85294113B708}" srcId="{879380F0-6222-49B0-AC42-87C100407255}" destId="{FFFD0A19-2BC9-4D75-9E9C-DAD07F447FC1}" srcOrd="2" destOrd="0" parTransId="{4AFC6CD7-6C63-4710-B86F-EB0823BBA5C2}" sibTransId="{54C13D70-7FE3-429A-AFA3-51A6A4287964}"/>
    <dgm:cxn modelId="{F1EEB671-9218-4041-8D0D-8146DE198376}" srcId="{879380F0-6222-49B0-AC42-87C100407255}" destId="{1AD0C47D-5577-464B-ACE1-FE4141EA8AC4}" srcOrd="3" destOrd="0" parTransId="{CFD459B8-5564-4BC3-9D39-82367B2FA0D9}" sibTransId="{233C62EF-0300-4B1A-9E52-8ADBDAC037A6}"/>
    <dgm:cxn modelId="{972AB06F-E8AB-497F-9B54-A56743403DFF}" type="presParOf" srcId="{0166B21D-C25C-4956-AAFC-0B7FD3269087}" destId="{39DD6CC9-61E5-42D6-9716-17EC472DE57B}" srcOrd="0" destOrd="0" presId="urn:microsoft.com/office/officeart/2005/8/layout/vList2"/>
    <dgm:cxn modelId="{4AFA49F1-6DBA-45A0-8526-08E45A0C7C87}" type="presParOf" srcId="{0166B21D-C25C-4956-AAFC-0B7FD3269087}" destId="{A7AEEE1B-1679-4D37-B146-257CF9EC2A06}" srcOrd="1" destOrd="0" presId="urn:microsoft.com/office/officeart/2005/8/layout/vList2"/>
    <dgm:cxn modelId="{DAC53EAB-71ED-41B6-90E7-0FC90237A8C4}" type="presParOf" srcId="{0166B21D-C25C-4956-AAFC-0B7FD3269087}" destId="{AD7F158B-0B15-4522-9D05-54AA15848E88}" srcOrd="2" destOrd="0" presId="urn:microsoft.com/office/officeart/2005/8/layout/vList2"/>
    <dgm:cxn modelId="{418E4738-E11A-412E-AD80-BE95F10E02E9}" type="presParOf" srcId="{0166B21D-C25C-4956-AAFC-0B7FD3269087}" destId="{AD3C3208-C39C-4AFB-87B2-277E58669EB3}" srcOrd="3" destOrd="0" presId="urn:microsoft.com/office/officeart/2005/8/layout/vList2"/>
    <dgm:cxn modelId="{3F0DD0BC-09B1-4F51-B4E5-DC2DCB0A616A}" type="presParOf" srcId="{0166B21D-C25C-4956-AAFC-0B7FD3269087}" destId="{0CEC28E7-DBD9-4E55-B243-4604BA49784E}" srcOrd="4" destOrd="0" presId="urn:microsoft.com/office/officeart/2005/8/layout/vList2"/>
    <dgm:cxn modelId="{9C9E66CB-BEDA-4E49-9B29-0F171ED7C8FC}" type="presParOf" srcId="{0166B21D-C25C-4956-AAFC-0B7FD3269087}" destId="{0C6BDF0F-34B5-466B-9B7A-03CAD022767A}" srcOrd="5" destOrd="0" presId="urn:microsoft.com/office/officeart/2005/8/layout/vList2"/>
    <dgm:cxn modelId="{254A4341-701B-4AF8-9644-FDD7A975AAC3}" type="presParOf" srcId="{0166B21D-C25C-4956-AAFC-0B7FD3269087}" destId="{1079C481-47E3-4F1C-8AC4-8E2DCA4E0386}" srcOrd="6" destOrd="0" presId="urn:microsoft.com/office/officeart/2005/8/layout/vList2"/>
    <dgm:cxn modelId="{9212CCBE-9F73-4831-94B6-868D34045759}" type="presParOf" srcId="{0166B21D-C25C-4956-AAFC-0B7FD3269087}" destId="{B7F46071-794C-4A4F-856D-024E573D4894}" srcOrd="7" destOrd="0" presId="urn:microsoft.com/office/officeart/2005/8/layout/vList2"/>
    <dgm:cxn modelId="{35681BE8-C16D-414D-B17B-5ED95ADF5AEE}" type="presParOf" srcId="{0166B21D-C25C-4956-AAFC-0B7FD3269087}" destId="{0A1FEC97-9C9A-47C5-9073-E0ACA3E15A0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0707DC1-1FC0-4E55-A568-FE3DC42B36C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348CC21-F23D-4704-8B4D-F3102FA9DE63}">
      <dgm:prSet/>
      <dgm:spPr/>
      <dgm:t>
        <a:bodyPr/>
        <a:lstStyle/>
        <a:p>
          <a:pPr rtl="0"/>
          <a:r>
            <a:rPr lang="en-GB" smtClean="0"/>
            <a:t>Strategy of toll gates</a:t>
          </a:r>
          <a:endParaRPr lang="cs-CZ"/>
        </a:p>
      </dgm:t>
    </dgm:pt>
    <dgm:pt modelId="{0A0B4D20-2E6D-4A8A-8B6D-6C7FF320E071}" type="parTrans" cxnId="{C3BE227C-B5FF-4F16-91B6-C4776E01A8EB}">
      <dgm:prSet/>
      <dgm:spPr/>
      <dgm:t>
        <a:bodyPr/>
        <a:lstStyle/>
        <a:p>
          <a:endParaRPr lang="cs-CZ"/>
        </a:p>
      </dgm:t>
    </dgm:pt>
    <dgm:pt modelId="{40FAA394-80F6-4E24-8955-FBD11B29403B}" type="sibTrans" cxnId="{C3BE227C-B5FF-4F16-91B6-C4776E01A8EB}">
      <dgm:prSet/>
      <dgm:spPr/>
      <dgm:t>
        <a:bodyPr/>
        <a:lstStyle/>
        <a:p>
          <a:endParaRPr lang="cs-CZ"/>
        </a:p>
      </dgm:t>
    </dgm:pt>
    <dgm:pt modelId="{C0C4BDB8-0D83-40A0-AE0E-235C98D86B7E}">
      <dgm:prSet/>
      <dgm:spPr/>
      <dgm:t>
        <a:bodyPr/>
        <a:lstStyle/>
        <a:p>
          <a:pPr rtl="0"/>
          <a:r>
            <a:rPr lang="en-GB" smtClean="0"/>
            <a:t>After entering the market the company creates the barrier.</a:t>
          </a:r>
          <a:endParaRPr lang="cs-CZ"/>
        </a:p>
      </dgm:t>
    </dgm:pt>
    <dgm:pt modelId="{5F587B6F-8334-4488-A70E-CC2AF9451729}" type="parTrans" cxnId="{5432FC94-3439-4928-BA62-5C799DE05B07}">
      <dgm:prSet/>
      <dgm:spPr/>
      <dgm:t>
        <a:bodyPr/>
        <a:lstStyle/>
        <a:p>
          <a:endParaRPr lang="cs-CZ"/>
        </a:p>
      </dgm:t>
    </dgm:pt>
    <dgm:pt modelId="{8898A9E5-BF37-41A6-9BB9-40D2DF594196}" type="sibTrans" cxnId="{5432FC94-3439-4928-BA62-5C799DE05B07}">
      <dgm:prSet/>
      <dgm:spPr/>
      <dgm:t>
        <a:bodyPr/>
        <a:lstStyle/>
        <a:p>
          <a:endParaRPr lang="cs-CZ"/>
        </a:p>
      </dgm:t>
    </dgm:pt>
    <dgm:pt modelId="{C4D3F942-52A9-4828-9BF0-E678D8E75461}">
      <dgm:prSet/>
      <dgm:spPr/>
      <dgm:t>
        <a:bodyPr/>
        <a:lstStyle/>
        <a:p>
          <a:pPr rtl="0"/>
          <a:r>
            <a:rPr lang="en-GB" smtClean="0"/>
            <a:t>Strategy of specialized expertise</a:t>
          </a:r>
          <a:endParaRPr lang="cs-CZ"/>
        </a:p>
      </dgm:t>
    </dgm:pt>
    <dgm:pt modelId="{766FEC5D-0978-4CE8-A989-93AA9BAF8D96}" type="parTrans" cxnId="{8C038856-DEF2-4631-9FFC-318927C7EDE6}">
      <dgm:prSet/>
      <dgm:spPr/>
      <dgm:t>
        <a:bodyPr/>
        <a:lstStyle/>
        <a:p>
          <a:endParaRPr lang="cs-CZ"/>
        </a:p>
      </dgm:t>
    </dgm:pt>
    <dgm:pt modelId="{719469A3-754B-45F8-A9B1-94E70110A281}" type="sibTrans" cxnId="{8C038856-DEF2-4631-9FFC-318927C7EDE6}">
      <dgm:prSet/>
      <dgm:spPr/>
      <dgm:t>
        <a:bodyPr/>
        <a:lstStyle/>
        <a:p>
          <a:endParaRPr lang="cs-CZ"/>
        </a:p>
      </dgm:t>
    </dgm:pt>
    <dgm:pt modelId="{4B0F8048-C454-4C21-881F-C8AEBC8B2416}">
      <dgm:prSet/>
      <dgm:spPr/>
      <dgm:t>
        <a:bodyPr/>
        <a:lstStyle/>
        <a:p>
          <a:pPr rtl="0"/>
          <a:r>
            <a:rPr lang="en-GB" smtClean="0"/>
            <a:t>You need a specialized knowledge to conquer the segment</a:t>
          </a:r>
          <a:endParaRPr lang="cs-CZ"/>
        </a:p>
      </dgm:t>
    </dgm:pt>
    <dgm:pt modelId="{41D466C5-3556-48AE-B776-9F3C0DE0C556}" type="parTrans" cxnId="{38012041-4BC3-4C31-AD5A-F1B736D77BE2}">
      <dgm:prSet/>
      <dgm:spPr/>
      <dgm:t>
        <a:bodyPr/>
        <a:lstStyle/>
        <a:p>
          <a:endParaRPr lang="cs-CZ"/>
        </a:p>
      </dgm:t>
    </dgm:pt>
    <dgm:pt modelId="{05A36D7D-2B0C-48AC-A137-12ED414F8328}" type="sibTrans" cxnId="{38012041-4BC3-4C31-AD5A-F1B736D77BE2}">
      <dgm:prSet/>
      <dgm:spPr/>
      <dgm:t>
        <a:bodyPr/>
        <a:lstStyle/>
        <a:p>
          <a:endParaRPr lang="cs-CZ"/>
        </a:p>
      </dgm:t>
    </dgm:pt>
    <dgm:pt modelId="{0CD0EA5E-3D11-4EE7-B7CD-590553556229}">
      <dgm:prSet/>
      <dgm:spPr/>
      <dgm:t>
        <a:bodyPr/>
        <a:lstStyle/>
        <a:p>
          <a:pPr rtl="0"/>
          <a:r>
            <a:rPr lang="en-GB" smtClean="0"/>
            <a:t>Strategy of specialized market</a:t>
          </a:r>
          <a:endParaRPr lang="cs-CZ"/>
        </a:p>
      </dgm:t>
    </dgm:pt>
    <dgm:pt modelId="{C337E7DD-4EA0-4C32-9898-02966B704D02}" type="parTrans" cxnId="{B8EB8528-7369-4F9D-87D2-A512ACA62AE6}">
      <dgm:prSet/>
      <dgm:spPr/>
      <dgm:t>
        <a:bodyPr/>
        <a:lstStyle/>
        <a:p>
          <a:endParaRPr lang="cs-CZ"/>
        </a:p>
      </dgm:t>
    </dgm:pt>
    <dgm:pt modelId="{81541216-10DC-47AA-B870-86F9DEE0F1AD}" type="sibTrans" cxnId="{B8EB8528-7369-4F9D-87D2-A512ACA62AE6}">
      <dgm:prSet/>
      <dgm:spPr/>
      <dgm:t>
        <a:bodyPr/>
        <a:lstStyle/>
        <a:p>
          <a:endParaRPr lang="cs-CZ"/>
        </a:p>
      </dgm:t>
    </dgm:pt>
    <dgm:pt modelId="{D3D6121A-4294-449A-8C4C-FFF2B72886AD}">
      <dgm:prSet/>
      <dgm:spPr/>
      <dgm:t>
        <a:bodyPr/>
        <a:lstStyle/>
        <a:p>
          <a:pPr rtl="0"/>
          <a:r>
            <a:rPr lang="en-GB" smtClean="0"/>
            <a:t>Systematic searching for the niche using specialized skills</a:t>
          </a:r>
          <a:endParaRPr lang="cs-CZ"/>
        </a:p>
      </dgm:t>
    </dgm:pt>
    <dgm:pt modelId="{93D51899-4524-403E-96FB-F82AC282B239}" type="parTrans" cxnId="{D63D6155-EB01-4D76-A1DE-8771D8BB88A7}">
      <dgm:prSet/>
      <dgm:spPr/>
      <dgm:t>
        <a:bodyPr/>
        <a:lstStyle/>
        <a:p>
          <a:endParaRPr lang="cs-CZ"/>
        </a:p>
      </dgm:t>
    </dgm:pt>
    <dgm:pt modelId="{C21DB23C-84DD-4FB7-A89B-565207F0F26B}" type="sibTrans" cxnId="{D63D6155-EB01-4D76-A1DE-8771D8BB88A7}">
      <dgm:prSet/>
      <dgm:spPr/>
      <dgm:t>
        <a:bodyPr/>
        <a:lstStyle/>
        <a:p>
          <a:endParaRPr lang="cs-CZ"/>
        </a:p>
      </dgm:t>
    </dgm:pt>
    <dgm:pt modelId="{77406367-20D3-4D22-9783-DEA8ECF21F51}" type="pres">
      <dgm:prSet presAssocID="{60707DC1-1FC0-4E55-A568-FE3DC42B36C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D39C3B8-4A7C-4241-A24E-A853DFAA6AC7}" type="pres">
      <dgm:prSet presAssocID="{D348CC21-F23D-4704-8B4D-F3102FA9DE6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EBFDBE-648E-4B00-AB71-4B25E9772457}" type="pres">
      <dgm:prSet presAssocID="{D348CC21-F23D-4704-8B4D-F3102FA9DE63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796A20-16E7-45DE-8A3E-B5913F3FF2B4}" type="pres">
      <dgm:prSet presAssocID="{C4D3F942-52A9-4828-9BF0-E678D8E7546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BE5E68-C772-4D21-AA78-9EBB63904C79}" type="pres">
      <dgm:prSet presAssocID="{C4D3F942-52A9-4828-9BF0-E678D8E75461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1FAF55-443E-4E83-9AAA-FE27B9BF0308}" type="pres">
      <dgm:prSet presAssocID="{0CD0EA5E-3D11-4EE7-B7CD-59055355622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8F3FBF-AAA4-4D31-ABBF-C6414371C263}" type="pres">
      <dgm:prSet presAssocID="{0CD0EA5E-3D11-4EE7-B7CD-590553556229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236418B-BF68-4327-A89D-E3297F14AC62}" type="presOf" srcId="{4B0F8048-C454-4C21-881F-C8AEBC8B2416}" destId="{69BE5E68-C772-4D21-AA78-9EBB63904C79}" srcOrd="0" destOrd="0" presId="urn:microsoft.com/office/officeart/2005/8/layout/vList2"/>
    <dgm:cxn modelId="{95066D96-ABEB-4724-AA3A-AE5A750401A2}" type="presOf" srcId="{C4D3F942-52A9-4828-9BF0-E678D8E75461}" destId="{DA796A20-16E7-45DE-8A3E-B5913F3FF2B4}" srcOrd="0" destOrd="0" presId="urn:microsoft.com/office/officeart/2005/8/layout/vList2"/>
    <dgm:cxn modelId="{D63D6155-EB01-4D76-A1DE-8771D8BB88A7}" srcId="{0CD0EA5E-3D11-4EE7-B7CD-590553556229}" destId="{D3D6121A-4294-449A-8C4C-FFF2B72886AD}" srcOrd="0" destOrd="0" parTransId="{93D51899-4524-403E-96FB-F82AC282B239}" sibTransId="{C21DB23C-84DD-4FB7-A89B-565207F0F26B}"/>
    <dgm:cxn modelId="{452FFD43-0CDF-42D7-BC66-A6B3AFA65A95}" type="presOf" srcId="{D348CC21-F23D-4704-8B4D-F3102FA9DE63}" destId="{4D39C3B8-4A7C-4241-A24E-A853DFAA6AC7}" srcOrd="0" destOrd="0" presId="urn:microsoft.com/office/officeart/2005/8/layout/vList2"/>
    <dgm:cxn modelId="{AA9DA227-6089-4647-8E03-883541B13D66}" type="presOf" srcId="{60707DC1-1FC0-4E55-A568-FE3DC42B36C6}" destId="{77406367-20D3-4D22-9783-DEA8ECF21F51}" srcOrd="0" destOrd="0" presId="urn:microsoft.com/office/officeart/2005/8/layout/vList2"/>
    <dgm:cxn modelId="{B8EB8528-7369-4F9D-87D2-A512ACA62AE6}" srcId="{60707DC1-1FC0-4E55-A568-FE3DC42B36C6}" destId="{0CD0EA5E-3D11-4EE7-B7CD-590553556229}" srcOrd="2" destOrd="0" parTransId="{C337E7DD-4EA0-4C32-9898-02966B704D02}" sibTransId="{81541216-10DC-47AA-B870-86F9DEE0F1AD}"/>
    <dgm:cxn modelId="{BBBD161B-7F9D-4B31-AD48-3A9D59673788}" type="presOf" srcId="{D3D6121A-4294-449A-8C4C-FFF2B72886AD}" destId="{568F3FBF-AAA4-4D31-ABBF-C6414371C263}" srcOrd="0" destOrd="0" presId="urn:microsoft.com/office/officeart/2005/8/layout/vList2"/>
    <dgm:cxn modelId="{5F9AF45E-6E90-4B81-9C4A-0167E666DAA0}" type="presOf" srcId="{C0C4BDB8-0D83-40A0-AE0E-235C98D86B7E}" destId="{27EBFDBE-648E-4B00-AB71-4B25E9772457}" srcOrd="0" destOrd="0" presId="urn:microsoft.com/office/officeart/2005/8/layout/vList2"/>
    <dgm:cxn modelId="{5999E9CF-C893-4147-8A34-57FBD7C2256B}" type="presOf" srcId="{0CD0EA5E-3D11-4EE7-B7CD-590553556229}" destId="{B51FAF55-443E-4E83-9AAA-FE27B9BF0308}" srcOrd="0" destOrd="0" presId="urn:microsoft.com/office/officeart/2005/8/layout/vList2"/>
    <dgm:cxn modelId="{38012041-4BC3-4C31-AD5A-F1B736D77BE2}" srcId="{C4D3F942-52A9-4828-9BF0-E678D8E75461}" destId="{4B0F8048-C454-4C21-881F-C8AEBC8B2416}" srcOrd="0" destOrd="0" parTransId="{41D466C5-3556-48AE-B776-9F3C0DE0C556}" sibTransId="{05A36D7D-2B0C-48AC-A137-12ED414F8328}"/>
    <dgm:cxn modelId="{C3BE227C-B5FF-4F16-91B6-C4776E01A8EB}" srcId="{60707DC1-1FC0-4E55-A568-FE3DC42B36C6}" destId="{D348CC21-F23D-4704-8B4D-F3102FA9DE63}" srcOrd="0" destOrd="0" parTransId="{0A0B4D20-2E6D-4A8A-8B6D-6C7FF320E071}" sibTransId="{40FAA394-80F6-4E24-8955-FBD11B29403B}"/>
    <dgm:cxn modelId="{5432FC94-3439-4928-BA62-5C799DE05B07}" srcId="{D348CC21-F23D-4704-8B4D-F3102FA9DE63}" destId="{C0C4BDB8-0D83-40A0-AE0E-235C98D86B7E}" srcOrd="0" destOrd="0" parTransId="{5F587B6F-8334-4488-A70E-CC2AF9451729}" sibTransId="{8898A9E5-BF37-41A6-9BB9-40D2DF594196}"/>
    <dgm:cxn modelId="{8C038856-DEF2-4631-9FFC-318927C7EDE6}" srcId="{60707DC1-1FC0-4E55-A568-FE3DC42B36C6}" destId="{C4D3F942-52A9-4828-9BF0-E678D8E75461}" srcOrd="1" destOrd="0" parTransId="{766FEC5D-0978-4CE8-A989-93AA9BAF8D96}" sibTransId="{719469A3-754B-45F8-A9B1-94E70110A281}"/>
    <dgm:cxn modelId="{FAABA4B2-2C4B-4C04-8BEE-2F3B638582E2}" type="presParOf" srcId="{77406367-20D3-4D22-9783-DEA8ECF21F51}" destId="{4D39C3B8-4A7C-4241-A24E-A853DFAA6AC7}" srcOrd="0" destOrd="0" presId="urn:microsoft.com/office/officeart/2005/8/layout/vList2"/>
    <dgm:cxn modelId="{8287F2B0-49D2-4896-8188-4038F4C9673C}" type="presParOf" srcId="{77406367-20D3-4D22-9783-DEA8ECF21F51}" destId="{27EBFDBE-648E-4B00-AB71-4B25E9772457}" srcOrd="1" destOrd="0" presId="urn:microsoft.com/office/officeart/2005/8/layout/vList2"/>
    <dgm:cxn modelId="{B1C450B0-B0CC-4C82-89F4-968F48B22C2C}" type="presParOf" srcId="{77406367-20D3-4D22-9783-DEA8ECF21F51}" destId="{DA796A20-16E7-45DE-8A3E-B5913F3FF2B4}" srcOrd="2" destOrd="0" presId="urn:microsoft.com/office/officeart/2005/8/layout/vList2"/>
    <dgm:cxn modelId="{B811B735-98A7-4A98-AAF8-3DF736CD3D2D}" type="presParOf" srcId="{77406367-20D3-4D22-9783-DEA8ECF21F51}" destId="{69BE5E68-C772-4D21-AA78-9EBB63904C79}" srcOrd="3" destOrd="0" presId="urn:microsoft.com/office/officeart/2005/8/layout/vList2"/>
    <dgm:cxn modelId="{B101E27A-4377-4492-A621-3C2E2AC66AF3}" type="presParOf" srcId="{77406367-20D3-4D22-9783-DEA8ECF21F51}" destId="{B51FAF55-443E-4E83-9AAA-FE27B9BF0308}" srcOrd="4" destOrd="0" presId="urn:microsoft.com/office/officeart/2005/8/layout/vList2"/>
    <dgm:cxn modelId="{38763FB1-4547-4EEC-B57C-579D2DF950AA}" type="presParOf" srcId="{77406367-20D3-4D22-9783-DEA8ECF21F51}" destId="{568F3FBF-AAA4-4D31-ABBF-C6414371C26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D8EFEF9-C29A-4D19-A89C-92E9BA75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89BB52A-4B87-49D7-8A83-F18206E1A168}">
      <dgm:prSet/>
      <dgm:spPr/>
      <dgm:t>
        <a:bodyPr/>
        <a:lstStyle/>
        <a:p>
          <a:pPr rtl="0"/>
          <a:r>
            <a:rPr lang="en-GB" smtClean="0"/>
            <a:t>You do not need to invest money, if you are willing to invest</a:t>
          </a:r>
          <a:endParaRPr lang="cs-CZ"/>
        </a:p>
      </dgm:t>
    </dgm:pt>
    <dgm:pt modelId="{509B08F1-87D7-494F-814F-8BD025853F1B}" type="parTrans" cxnId="{5F92D591-9BD6-4F4F-B691-ADA3010B5843}">
      <dgm:prSet/>
      <dgm:spPr/>
      <dgm:t>
        <a:bodyPr/>
        <a:lstStyle/>
        <a:p>
          <a:endParaRPr lang="cs-CZ"/>
        </a:p>
      </dgm:t>
    </dgm:pt>
    <dgm:pt modelId="{02B8B46D-990A-4C9D-9C2D-E4647077106B}" type="sibTrans" cxnId="{5F92D591-9BD6-4F4F-B691-ADA3010B5843}">
      <dgm:prSet/>
      <dgm:spPr/>
      <dgm:t>
        <a:bodyPr/>
        <a:lstStyle/>
        <a:p>
          <a:endParaRPr lang="cs-CZ"/>
        </a:p>
      </dgm:t>
    </dgm:pt>
    <dgm:pt modelId="{BBFAE0CA-84A0-4A70-ADAB-8F1827DBC883}">
      <dgm:prSet/>
      <dgm:spPr/>
      <dgm:t>
        <a:bodyPr/>
        <a:lstStyle/>
        <a:p>
          <a:pPr rtl="0"/>
          <a:r>
            <a:rPr lang="en-GB" smtClean="0"/>
            <a:t>Time</a:t>
          </a:r>
          <a:endParaRPr lang="cs-CZ"/>
        </a:p>
      </dgm:t>
    </dgm:pt>
    <dgm:pt modelId="{6B9E2190-A61E-483F-B7F4-8F3F930CD1A0}" type="parTrans" cxnId="{7C1F4CAB-BEA5-42EC-9A7D-FD1A6CEA83E0}">
      <dgm:prSet/>
      <dgm:spPr/>
      <dgm:t>
        <a:bodyPr/>
        <a:lstStyle/>
        <a:p>
          <a:endParaRPr lang="cs-CZ"/>
        </a:p>
      </dgm:t>
    </dgm:pt>
    <dgm:pt modelId="{369CF5A5-5870-45AD-A0A7-F4E718ABA82E}" type="sibTrans" cxnId="{7C1F4CAB-BEA5-42EC-9A7D-FD1A6CEA83E0}">
      <dgm:prSet/>
      <dgm:spPr/>
      <dgm:t>
        <a:bodyPr/>
        <a:lstStyle/>
        <a:p>
          <a:endParaRPr lang="cs-CZ"/>
        </a:p>
      </dgm:t>
    </dgm:pt>
    <dgm:pt modelId="{0A3BA6D7-96A6-45BF-9AAD-372D9DE25743}">
      <dgm:prSet/>
      <dgm:spPr/>
      <dgm:t>
        <a:bodyPr/>
        <a:lstStyle/>
        <a:p>
          <a:pPr rtl="0"/>
          <a:r>
            <a:rPr lang="en-GB" smtClean="0"/>
            <a:t>Energy</a:t>
          </a:r>
          <a:endParaRPr lang="cs-CZ"/>
        </a:p>
      </dgm:t>
    </dgm:pt>
    <dgm:pt modelId="{E07C6390-3DF3-489C-8FE2-8C06234086A2}" type="parTrans" cxnId="{29CAA9A0-02EC-4B43-B93B-0E75304C57E3}">
      <dgm:prSet/>
      <dgm:spPr/>
      <dgm:t>
        <a:bodyPr/>
        <a:lstStyle/>
        <a:p>
          <a:endParaRPr lang="cs-CZ"/>
        </a:p>
      </dgm:t>
    </dgm:pt>
    <dgm:pt modelId="{34AAE565-8B90-4F72-AC47-8D15131B060C}" type="sibTrans" cxnId="{29CAA9A0-02EC-4B43-B93B-0E75304C57E3}">
      <dgm:prSet/>
      <dgm:spPr/>
      <dgm:t>
        <a:bodyPr/>
        <a:lstStyle/>
        <a:p>
          <a:endParaRPr lang="cs-CZ"/>
        </a:p>
      </dgm:t>
    </dgm:pt>
    <dgm:pt modelId="{4643E0F7-552A-4E48-B86F-B667E4B1E3A5}">
      <dgm:prSet/>
      <dgm:spPr/>
      <dgm:t>
        <a:bodyPr/>
        <a:lstStyle/>
        <a:p>
          <a:pPr rtl="0"/>
          <a:r>
            <a:rPr lang="en-GB" smtClean="0"/>
            <a:t>Imagination</a:t>
          </a:r>
          <a:endParaRPr lang="cs-CZ"/>
        </a:p>
      </dgm:t>
    </dgm:pt>
    <dgm:pt modelId="{DD5DC7A2-2169-4847-8218-F73289EFFEAB}" type="parTrans" cxnId="{F6B87272-A28A-42B9-9A2B-8A0AFA069721}">
      <dgm:prSet/>
      <dgm:spPr/>
      <dgm:t>
        <a:bodyPr/>
        <a:lstStyle/>
        <a:p>
          <a:endParaRPr lang="cs-CZ"/>
        </a:p>
      </dgm:t>
    </dgm:pt>
    <dgm:pt modelId="{C2032B66-9FCD-425C-AA49-02D74EE8FBB9}" type="sibTrans" cxnId="{F6B87272-A28A-42B9-9A2B-8A0AFA069721}">
      <dgm:prSet/>
      <dgm:spPr/>
      <dgm:t>
        <a:bodyPr/>
        <a:lstStyle/>
        <a:p>
          <a:endParaRPr lang="cs-CZ"/>
        </a:p>
      </dgm:t>
    </dgm:pt>
    <dgm:pt modelId="{80177138-036B-443E-ADC9-449455A127EF}">
      <dgm:prSet/>
      <dgm:spPr/>
      <dgm:t>
        <a:bodyPr/>
        <a:lstStyle/>
        <a:p>
          <a:pPr rtl="0"/>
          <a:r>
            <a:rPr lang="en-GB" smtClean="0"/>
            <a:t>Information</a:t>
          </a:r>
          <a:endParaRPr lang="cs-CZ"/>
        </a:p>
      </dgm:t>
    </dgm:pt>
    <dgm:pt modelId="{EE529E5A-4C25-470E-85A0-82E5D1D60B00}" type="parTrans" cxnId="{4E43B31C-C7CD-440D-93D1-8CED7718F903}">
      <dgm:prSet/>
      <dgm:spPr/>
      <dgm:t>
        <a:bodyPr/>
        <a:lstStyle/>
        <a:p>
          <a:endParaRPr lang="cs-CZ"/>
        </a:p>
      </dgm:t>
    </dgm:pt>
    <dgm:pt modelId="{14BD673D-103C-4B83-9B1C-79407B145497}" type="sibTrans" cxnId="{4E43B31C-C7CD-440D-93D1-8CED7718F903}">
      <dgm:prSet/>
      <dgm:spPr/>
      <dgm:t>
        <a:bodyPr/>
        <a:lstStyle/>
        <a:p>
          <a:endParaRPr lang="cs-CZ"/>
        </a:p>
      </dgm:t>
    </dgm:pt>
    <dgm:pt modelId="{6BF9DBE3-A0D8-41DB-8344-BC2A9D2F3280}">
      <dgm:prSet/>
      <dgm:spPr/>
      <dgm:t>
        <a:bodyPr/>
        <a:lstStyle/>
        <a:p>
          <a:pPr rtl="0"/>
          <a:r>
            <a:rPr lang="en-GB" smtClean="0"/>
            <a:t>It exposes marketing what it really is</a:t>
          </a:r>
          <a:endParaRPr lang="cs-CZ"/>
        </a:p>
      </dgm:t>
    </dgm:pt>
    <dgm:pt modelId="{1BDEFE81-78F3-4B91-81BD-AE06A1A1939C}" type="parTrans" cxnId="{AB65B396-122A-4CDF-91F4-2D1BBE646EC6}">
      <dgm:prSet/>
      <dgm:spPr/>
      <dgm:t>
        <a:bodyPr/>
        <a:lstStyle/>
        <a:p>
          <a:endParaRPr lang="cs-CZ"/>
        </a:p>
      </dgm:t>
    </dgm:pt>
    <dgm:pt modelId="{864F912E-3B71-427B-ACEC-A22FC30D51A5}" type="sibTrans" cxnId="{AB65B396-122A-4CDF-91F4-2D1BBE646EC6}">
      <dgm:prSet/>
      <dgm:spPr/>
      <dgm:t>
        <a:bodyPr/>
        <a:lstStyle/>
        <a:p>
          <a:endParaRPr lang="cs-CZ"/>
        </a:p>
      </dgm:t>
    </dgm:pt>
    <dgm:pt modelId="{A35D2CD0-5E75-4129-A177-4BC9F058D41B}">
      <dgm:prSet/>
      <dgm:spPr/>
      <dgm:t>
        <a:bodyPr/>
        <a:lstStyle/>
        <a:p>
          <a:pPr rtl="0"/>
          <a:r>
            <a:rPr lang="en-US" noProof="0" dirty="0" smtClean="0"/>
            <a:t>A process that you control</a:t>
          </a:r>
          <a:endParaRPr lang="en-US" noProof="0" dirty="0"/>
        </a:p>
      </dgm:t>
    </dgm:pt>
    <dgm:pt modelId="{016739EA-B1D7-4C11-9D29-69B760CCB376}" type="parTrans" cxnId="{CBF77128-B9BB-4E90-884E-AF29BA5CA049}">
      <dgm:prSet/>
      <dgm:spPr/>
      <dgm:t>
        <a:bodyPr/>
        <a:lstStyle/>
        <a:p>
          <a:endParaRPr lang="cs-CZ"/>
        </a:p>
      </dgm:t>
    </dgm:pt>
    <dgm:pt modelId="{4CA7478F-F52E-4BF6-9FF6-69199C74DE2C}" type="sibTrans" cxnId="{CBF77128-B9BB-4E90-884E-AF29BA5CA049}">
      <dgm:prSet/>
      <dgm:spPr/>
      <dgm:t>
        <a:bodyPr/>
        <a:lstStyle/>
        <a:p>
          <a:endParaRPr lang="cs-CZ"/>
        </a:p>
      </dgm:t>
    </dgm:pt>
    <dgm:pt modelId="{59535389-95F6-4EBF-8FBA-CC6CF36407FB}" type="pres">
      <dgm:prSet presAssocID="{ED8EFEF9-C29A-4D19-A89C-92E9BA75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9D67A58-1F9C-4DDD-81AD-D7BE2E5D215C}" type="pres">
      <dgm:prSet presAssocID="{F89BB52A-4B87-49D7-8A83-F18206E1A16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1A9282-50EA-4C97-BBAC-225D14FD35DD}" type="pres">
      <dgm:prSet presAssocID="{F89BB52A-4B87-49D7-8A83-F18206E1A16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25C0D1-3E64-4231-A8EB-5A4C8B0C1482}" type="pres">
      <dgm:prSet presAssocID="{6BF9DBE3-A0D8-41DB-8344-BC2A9D2F328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C28B31-ECE9-41A4-90AE-862ADC16ADF2}" type="pres">
      <dgm:prSet presAssocID="{6BF9DBE3-A0D8-41DB-8344-BC2A9D2F328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0DF54B0-2714-4A10-B4CD-464301319328}" type="presOf" srcId="{BBFAE0CA-84A0-4A70-ADAB-8F1827DBC883}" destId="{AC1A9282-50EA-4C97-BBAC-225D14FD35DD}" srcOrd="0" destOrd="0" presId="urn:microsoft.com/office/officeart/2005/8/layout/vList2"/>
    <dgm:cxn modelId="{7C1F4CAB-BEA5-42EC-9A7D-FD1A6CEA83E0}" srcId="{F89BB52A-4B87-49D7-8A83-F18206E1A168}" destId="{BBFAE0CA-84A0-4A70-ADAB-8F1827DBC883}" srcOrd="0" destOrd="0" parTransId="{6B9E2190-A61E-483F-B7F4-8F3F930CD1A0}" sibTransId="{369CF5A5-5870-45AD-A0A7-F4E718ABA82E}"/>
    <dgm:cxn modelId="{C91723FE-AA0E-4427-8DCE-F66D1C9ADD8A}" type="presOf" srcId="{4643E0F7-552A-4E48-B86F-B667E4B1E3A5}" destId="{AC1A9282-50EA-4C97-BBAC-225D14FD35DD}" srcOrd="0" destOrd="2" presId="urn:microsoft.com/office/officeart/2005/8/layout/vList2"/>
    <dgm:cxn modelId="{7CF87867-CE39-4D74-A932-6BD158C7D21D}" type="presOf" srcId="{0A3BA6D7-96A6-45BF-9AAD-372D9DE25743}" destId="{AC1A9282-50EA-4C97-BBAC-225D14FD35DD}" srcOrd="0" destOrd="1" presId="urn:microsoft.com/office/officeart/2005/8/layout/vList2"/>
    <dgm:cxn modelId="{AB65B396-122A-4CDF-91F4-2D1BBE646EC6}" srcId="{ED8EFEF9-C29A-4D19-A89C-92E9BA755B3B}" destId="{6BF9DBE3-A0D8-41DB-8344-BC2A9D2F3280}" srcOrd="1" destOrd="0" parTransId="{1BDEFE81-78F3-4B91-81BD-AE06A1A1939C}" sibTransId="{864F912E-3B71-427B-ACEC-A22FC30D51A5}"/>
    <dgm:cxn modelId="{28360CD7-6C1A-4C8D-B458-7AD99EE05BA2}" type="presOf" srcId="{80177138-036B-443E-ADC9-449455A127EF}" destId="{AC1A9282-50EA-4C97-BBAC-225D14FD35DD}" srcOrd="0" destOrd="3" presId="urn:microsoft.com/office/officeart/2005/8/layout/vList2"/>
    <dgm:cxn modelId="{76B058F8-18FF-4858-87AA-3BA179517FA1}" type="presOf" srcId="{A35D2CD0-5E75-4129-A177-4BC9F058D41B}" destId="{0EC28B31-ECE9-41A4-90AE-862ADC16ADF2}" srcOrd="0" destOrd="0" presId="urn:microsoft.com/office/officeart/2005/8/layout/vList2"/>
    <dgm:cxn modelId="{F6B87272-A28A-42B9-9A2B-8A0AFA069721}" srcId="{F89BB52A-4B87-49D7-8A83-F18206E1A168}" destId="{4643E0F7-552A-4E48-B86F-B667E4B1E3A5}" srcOrd="2" destOrd="0" parTransId="{DD5DC7A2-2169-4847-8218-F73289EFFEAB}" sibTransId="{C2032B66-9FCD-425C-AA49-02D74EE8FBB9}"/>
    <dgm:cxn modelId="{8EE190D9-8947-4B15-AF6A-09E72D7C9BE8}" type="presOf" srcId="{6BF9DBE3-A0D8-41DB-8344-BC2A9D2F3280}" destId="{0025C0D1-3E64-4231-A8EB-5A4C8B0C1482}" srcOrd="0" destOrd="0" presId="urn:microsoft.com/office/officeart/2005/8/layout/vList2"/>
    <dgm:cxn modelId="{4E43B31C-C7CD-440D-93D1-8CED7718F903}" srcId="{F89BB52A-4B87-49D7-8A83-F18206E1A168}" destId="{80177138-036B-443E-ADC9-449455A127EF}" srcOrd="3" destOrd="0" parTransId="{EE529E5A-4C25-470E-85A0-82E5D1D60B00}" sibTransId="{14BD673D-103C-4B83-9B1C-79407B145497}"/>
    <dgm:cxn modelId="{5F92D591-9BD6-4F4F-B691-ADA3010B5843}" srcId="{ED8EFEF9-C29A-4D19-A89C-92E9BA755B3B}" destId="{F89BB52A-4B87-49D7-8A83-F18206E1A168}" srcOrd="0" destOrd="0" parTransId="{509B08F1-87D7-494F-814F-8BD025853F1B}" sibTransId="{02B8B46D-990A-4C9D-9C2D-E4647077106B}"/>
    <dgm:cxn modelId="{29CAA9A0-02EC-4B43-B93B-0E75304C57E3}" srcId="{F89BB52A-4B87-49D7-8A83-F18206E1A168}" destId="{0A3BA6D7-96A6-45BF-9AAD-372D9DE25743}" srcOrd="1" destOrd="0" parTransId="{E07C6390-3DF3-489C-8FE2-8C06234086A2}" sibTransId="{34AAE565-8B90-4F72-AC47-8D15131B060C}"/>
    <dgm:cxn modelId="{E8B7D2EF-234D-406E-B911-E7958AD1A06B}" type="presOf" srcId="{F89BB52A-4B87-49D7-8A83-F18206E1A168}" destId="{E9D67A58-1F9C-4DDD-81AD-D7BE2E5D215C}" srcOrd="0" destOrd="0" presId="urn:microsoft.com/office/officeart/2005/8/layout/vList2"/>
    <dgm:cxn modelId="{CBF77128-B9BB-4E90-884E-AF29BA5CA049}" srcId="{6BF9DBE3-A0D8-41DB-8344-BC2A9D2F3280}" destId="{A35D2CD0-5E75-4129-A177-4BC9F058D41B}" srcOrd="0" destOrd="0" parTransId="{016739EA-B1D7-4C11-9D29-69B760CCB376}" sibTransId="{4CA7478F-F52E-4BF6-9FF6-69199C74DE2C}"/>
    <dgm:cxn modelId="{77764B03-EDC5-4F57-AD89-4AEFE1FDEED7}" type="presOf" srcId="{ED8EFEF9-C29A-4D19-A89C-92E9BA755B3B}" destId="{59535389-95F6-4EBF-8FBA-CC6CF36407FB}" srcOrd="0" destOrd="0" presId="urn:microsoft.com/office/officeart/2005/8/layout/vList2"/>
    <dgm:cxn modelId="{8FB6D6AD-DB1F-4E92-B2F3-A25BBFF2DB8D}" type="presParOf" srcId="{59535389-95F6-4EBF-8FBA-CC6CF36407FB}" destId="{E9D67A58-1F9C-4DDD-81AD-D7BE2E5D215C}" srcOrd="0" destOrd="0" presId="urn:microsoft.com/office/officeart/2005/8/layout/vList2"/>
    <dgm:cxn modelId="{69882E6A-FABF-4B3C-A952-66BF1C48B506}" type="presParOf" srcId="{59535389-95F6-4EBF-8FBA-CC6CF36407FB}" destId="{AC1A9282-50EA-4C97-BBAC-225D14FD35DD}" srcOrd="1" destOrd="0" presId="urn:microsoft.com/office/officeart/2005/8/layout/vList2"/>
    <dgm:cxn modelId="{547004DC-1962-4329-815F-FA2A7EC97346}" type="presParOf" srcId="{59535389-95F6-4EBF-8FBA-CC6CF36407FB}" destId="{0025C0D1-3E64-4231-A8EB-5A4C8B0C1482}" srcOrd="2" destOrd="0" presId="urn:microsoft.com/office/officeart/2005/8/layout/vList2"/>
    <dgm:cxn modelId="{70C034D7-73AB-4683-A66C-A06A3EA92622}" type="presParOf" srcId="{59535389-95F6-4EBF-8FBA-CC6CF36407FB}" destId="{0EC28B31-ECE9-41A4-90AE-862ADC16ADF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DFC779D-ED32-4DC0-8905-C9D5D7B28B97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64AC73F-0EDB-44F3-BA7A-0A3DBEA5843E}">
      <dgm:prSet/>
      <dgm:spPr/>
      <dgm:t>
        <a:bodyPr/>
        <a:lstStyle/>
        <a:p>
          <a:pPr rtl="0"/>
          <a:r>
            <a:rPr lang="en-US" noProof="0" dirty="0" smtClean="0"/>
            <a:t>Performance indicators</a:t>
          </a:r>
          <a:endParaRPr lang="en-US" noProof="0" dirty="0"/>
        </a:p>
      </dgm:t>
    </dgm:pt>
    <dgm:pt modelId="{9498F832-6F7F-428A-A52A-575E6B0AE510}" type="parTrans" cxnId="{C2B2EE7F-C935-47BB-8C67-4C8489823FC4}">
      <dgm:prSet/>
      <dgm:spPr/>
      <dgm:t>
        <a:bodyPr/>
        <a:lstStyle/>
        <a:p>
          <a:endParaRPr lang="cs-CZ"/>
        </a:p>
      </dgm:t>
    </dgm:pt>
    <dgm:pt modelId="{4362AF1A-BA01-421E-B486-3880D297E3BA}" type="sibTrans" cxnId="{C2B2EE7F-C935-47BB-8C67-4C8489823FC4}">
      <dgm:prSet/>
      <dgm:spPr/>
      <dgm:t>
        <a:bodyPr/>
        <a:lstStyle/>
        <a:p>
          <a:endParaRPr lang="cs-CZ"/>
        </a:p>
      </dgm:t>
    </dgm:pt>
    <dgm:pt modelId="{B2818BC3-1553-4604-A402-20692F8F6F4C}">
      <dgm:prSet/>
      <dgm:spPr>
        <a:solidFill>
          <a:srgbClr val="FF0000"/>
        </a:solidFill>
      </dgm:spPr>
      <dgm:t>
        <a:bodyPr/>
        <a:lstStyle/>
        <a:p>
          <a:pPr rtl="0"/>
          <a:r>
            <a:rPr lang="en-US" noProof="0" dirty="0" smtClean="0"/>
            <a:t>Sales, responses, hints</a:t>
          </a:r>
          <a:endParaRPr lang="en-US" noProof="0" dirty="0"/>
        </a:p>
      </dgm:t>
    </dgm:pt>
    <dgm:pt modelId="{07CB071F-5F8C-4502-95D0-41197847F3A1}" type="parTrans" cxnId="{00206F5C-3E4B-4144-B654-C269AE249E82}">
      <dgm:prSet/>
      <dgm:spPr/>
      <dgm:t>
        <a:bodyPr/>
        <a:lstStyle/>
        <a:p>
          <a:endParaRPr lang="cs-CZ"/>
        </a:p>
      </dgm:t>
    </dgm:pt>
    <dgm:pt modelId="{7A3B3185-E3CB-4004-BB76-630AB7BDE34E}" type="sibTrans" cxnId="{00206F5C-3E4B-4144-B654-C269AE249E82}">
      <dgm:prSet/>
      <dgm:spPr/>
      <dgm:t>
        <a:bodyPr/>
        <a:lstStyle/>
        <a:p>
          <a:endParaRPr lang="cs-CZ"/>
        </a:p>
      </dgm:t>
    </dgm:pt>
    <dgm:pt modelId="{EAE5D2BB-CE93-4807-9F2C-C865741B6740}">
      <dgm:prSet/>
      <dgm:spPr/>
      <dgm:t>
        <a:bodyPr/>
        <a:lstStyle/>
        <a:p>
          <a:pPr rtl="0"/>
          <a:r>
            <a:rPr lang="en-US" noProof="0" dirty="0" smtClean="0"/>
            <a:t>Profit</a:t>
          </a:r>
          <a:endParaRPr lang="en-US" noProof="0" dirty="0"/>
        </a:p>
      </dgm:t>
    </dgm:pt>
    <dgm:pt modelId="{5FFE8571-6574-4A65-BB57-FEB8C4AA9E3D}" type="parTrans" cxnId="{AB0BBEA3-C047-437B-88B6-395242B3B195}">
      <dgm:prSet/>
      <dgm:spPr/>
      <dgm:t>
        <a:bodyPr/>
        <a:lstStyle/>
        <a:p>
          <a:endParaRPr lang="cs-CZ"/>
        </a:p>
      </dgm:t>
    </dgm:pt>
    <dgm:pt modelId="{E8E44617-BEA0-4479-B6BB-111D17098B84}" type="sibTrans" cxnId="{AB0BBEA3-C047-437B-88B6-395242B3B195}">
      <dgm:prSet/>
      <dgm:spPr/>
      <dgm:t>
        <a:bodyPr/>
        <a:lstStyle/>
        <a:p>
          <a:endParaRPr lang="cs-CZ"/>
        </a:p>
      </dgm:t>
    </dgm:pt>
    <dgm:pt modelId="{BB0D780E-3AA6-4114-880A-05359C498FD5}">
      <dgm:prSet/>
      <dgm:spPr/>
      <dgm:t>
        <a:bodyPr/>
        <a:lstStyle/>
        <a:p>
          <a:pPr rtl="0"/>
          <a:r>
            <a:rPr lang="en-US" noProof="0" dirty="0" smtClean="0"/>
            <a:t>Ideas to be based on</a:t>
          </a:r>
          <a:endParaRPr lang="en-US" noProof="0" dirty="0"/>
        </a:p>
      </dgm:t>
    </dgm:pt>
    <dgm:pt modelId="{7E104F25-3016-4627-A2E8-BD9EC1F20A6A}" type="parTrans" cxnId="{B5E1E2F4-3094-40A5-B465-9638A7B074D9}">
      <dgm:prSet/>
      <dgm:spPr/>
      <dgm:t>
        <a:bodyPr/>
        <a:lstStyle/>
        <a:p>
          <a:endParaRPr lang="cs-CZ"/>
        </a:p>
      </dgm:t>
    </dgm:pt>
    <dgm:pt modelId="{EEEB6DD9-DE5C-4E50-90BD-1CFE5CBF4D0B}" type="sibTrans" cxnId="{B5E1E2F4-3094-40A5-B465-9638A7B074D9}">
      <dgm:prSet/>
      <dgm:spPr/>
      <dgm:t>
        <a:bodyPr/>
        <a:lstStyle/>
        <a:p>
          <a:endParaRPr lang="cs-CZ"/>
        </a:p>
      </dgm:t>
    </dgm:pt>
    <dgm:pt modelId="{8DA7A41B-884D-44EF-BE9B-3253D9EB2C9B}">
      <dgm:prSet/>
      <dgm:spPr>
        <a:solidFill>
          <a:srgbClr val="FF0000"/>
        </a:solidFill>
      </dgm:spPr>
      <dgm:t>
        <a:bodyPr/>
        <a:lstStyle/>
        <a:p>
          <a:pPr rtl="0"/>
          <a:r>
            <a:rPr lang="en-US" noProof="0" dirty="0" smtClean="0"/>
            <a:t>Experiment and judgement</a:t>
          </a:r>
          <a:endParaRPr lang="en-US" noProof="0" dirty="0"/>
        </a:p>
      </dgm:t>
    </dgm:pt>
    <dgm:pt modelId="{6BEC0E06-1863-456D-A026-53256C663D8C}" type="parTrans" cxnId="{1665574B-E6ED-41E6-9720-CAB874E14744}">
      <dgm:prSet/>
      <dgm:spPr/>
      <dgm:t>
        <a:bodyPr/>
        <a:lstStyle/>
        <a:p>
          <a:endParaRPr lang="cs-CZ"/>
        </a:p>
      </dgm:t>
    </dgm:pt>
    <dgm:pt modelId="{B6B3E2A7-B221-47F7-BC7B-D9629A706FA7}" type="sibTrans" cxnId="{1665574B-E6ED-41E6-9720-CAB874E14744}">
      <dgm:prSet/>
      <dgm:spPr/>
      <dgm:t>
        <a:bodyPr/>
        <a:lstStyle/>
        <a:p>
          <a:endParaRPr lang="cs-CZ"/>
        </a:p>
      </dgm:t>
    </dgm:pt>
    <dgm:pt modelId="{D3269065-E732-4860-903B-8CE7FEA4E3BF}">
      <dgm:prSet/>
      <dgm:spPr/>
      <dgm:t>
        <a:bodyPr/>
        <a:lstStyle/>
        <a:p>
          <a:pPr rtl="0"/>
          <a:r>
            <a:rPr lang="en-US" noProof="0" dirty="0" smtClean="0"/>
            <a:t>Psychology</a:t>
          </a:r>
          <a:endParaRPr lang="en-US" noProof="0" dirty="0"/>
        </a:p>
      </dgm:t>
    </dgm:pt>
    <dgm:pt modelId="{2D3CC560-7019-484C-9387-5F1AAB9154C6}" type="parTrans" cxnId="{7CE5D699-DCEA-4A5C-A296-87D124C3BBB3}">
      <dgm:prSet/>
      <dgm:spPr/>
      <dgm:t>
        <a:bodyPr/>
        <a:lstStyle/>
        <a:p>
          <a:endParaRPr lang="cs-CZ"/>
        </a:p>
      </dgm:t>
    </dgm:pt>
    <dgm:pt modelId="{E0500F17-8C1D-44A2-BDCF-8D1278AA2038}" type="sibTrans" cxnId="{7CE5D699-DCEA-4A5C-A296-87D124C3BBB3}">
      <dgm:prSet/>
      <dgm:spPr/>
      <dgm:t>
        <a:bodyPr/>
        <a:lstStyle/>
        <a:p>
          <a:endParaRPr lang="cs-CZ"/>
        </a:p>
      </dgm:t>
    </dgm:pt>
    <dgm:pt modelId="{CD3A80DF-AA45-442D-BFAB-8B9B83F2CF73}">
      <dgm:prSet/>
      <dgm:spPr/>
      <dgm:t>
        <a:bodyPr/>
        <a:lstStyle/>
        <a:p>
          <a:pPr rtl="0"/>
          <a:r>
            <a:rPr lang="en-US" noProof="0" dirty="0" smtClean="0"/>
            <a:t>Grow philosophy</a:t>
          </a:r>
          <a:endParaRPr lang="en-US" noProof="0" dirty="0"/>
        </a:p>
      </dgm:t>
    </dgm:pt>
    <dgm:pt modelId="{03490318-41C5-4409-9438-0FC040F9FCA8}" type="parTrans" cxnId="{96C14EEF-C01B-4A57-8C0E-940299DB0FCC}">
      <dgm:prSet/>
      <dgm:spPr/>
      <dgm:t>
        <a:bodyPr/>
        <a:lstStyle/>
        <a:p>
          <a:endParaRPr lang="cs-CZ"/>
        </a:p>
      </dgm:t>
    </dgm:pt>
    <dgm:pt modelId="{4D8BDE69-852B-44C3-9045-2C1F54D5FFB1}" type="sibTrans" cxnId="{96C14EEF-C01B-4A57-8C0E-940299DB0FCC}">
      <dgm:prSet/>
      <dgm:spPr/>
      <dgm:t>
        <a:bodyPr/>
        <a:lstStyle/>
        <a:p>
          <a:endParaRPr lang="cs-CZ"/>
        </a:p>
      </dgm:t>
    </dgm:pt>
    <dgm:pt modelId="{1A528CD1-8CC2-4B99-9C35-9A8145431CE9}">
      <dgm:prSet/>
      <dgm:spPr>
        <a:solidFill>
          <a:srgbClr val="FF0000"/>
        </a:solidFill>
      </dgm:spPr>
      <dgm:t>
        <a:bodyPr/>
        <a:lstStyle/>
        <a:p>
          <a:pPr rtl="0"/>
          <a:r>
            <a:rPr lang="en-US" noProof="0" dirty="0" smtClean="0"/>
            <a:t>Grow first, than diverse</a:t>
          </a:r>
          <a:endParaRPr lang="en-US" noProof="0" dirty="0"/>
        </a:p>
      </dgm:t>
    </dgm:pt>
    <dgm:pt modelId="{85D65E92-AAB0-4E33-BB60-9D01F98068EC}" type="parTrans" cxnId="{C6D3AC74-F65A-4BD4-AD01-91DE64551E06}">
      <dgm:prSet/>
      <dgm:spPr/>
      <dgm:t>
        <a:bodyPr/>
        <a:lstStyle/>
        <a:p>
          <a:endParaRPr lang="cs-CZ"/>
        </a:p>
      </dgm:t>
    </dgm:pt>
    <dgm:pt modelId="{6AC834E0-71ED-4447-A7AF-DC901863B9A7}" type="sibTrans" cxnId="{C6D3AC74-F65A-4BD4-AD01-91DE64551E06}">
      <dgm:prSet/>
      <dgm:spPr/>
      <dgm:t>
        <a:bodyPr/>
        <a:lstStyle/>
        <a:p>
          <a:endParaRPr lang="cs-CZ"/>
        </a:p>
      </dgm:t>
    </dgm:pt>
    <dgm:pt modelId="{E3F47E13-7D50-4407-BFF7-EFB8858803E8}">
      <dgm:prSet/>
      <dgm:spPr/>
      <dgm:t>
        <a:bodyPr/>
        <a:lstStyle/>
        <a:p>
          <a:pPr rtl="0"/>
          <a:r>
            <a:rPr lang="en-US" noProof="0" dirty="0" smtClean="0"/>
            <a:t>Grow if you want to, but stay focused</a:t>
          </a:r>
          <a:endParaRPr lang="en-US" noProof="0" dirty="0"/>
        </a:p>
      </dgm:t>
    </dgm:pt>
    <dgm:pt modelId="{B92650F9-D4FD-46A2-9F57-CC8C77396F9E}" type="parTrans" cxnId="{D5A0DF85-724D-4882-8403-816BACBBE3C9}">
      <dgm:prSet/>
      <dgm:spPr/>
      <dgm:t>
        <a:bodyPr/>
        <a:lstStyle/>
        <a:p>
          <a:endParaRPr lang="cs-CZ"/>
        </a:p>
      </dgm:t>
    </dgm:pt>
    <dgm:pt modelId="{CD6A3C6D-C4CE-4449-B0AA-F1AEDCB43662}" type="sibTrans" cxnId="{D5A0DF85-724D-4882-8403-816BACBBE3C9}">
      <dgm:prSet/>
      <dgm:spPr/>
      <dgm:t>
        <a:bodyPr/>
        <a:lstStyle/>
        <a:p>
          <a:endParaRPr lang="cs-CZ"/>
        </a:p>
      </dgm:t>
    </dgm:pt>
    <dgm:pt modelId="{BCD8DA86-287E-4117-9A00-CBEA707956EB}">
      <dgm:prSet/>
      <dgm:spPr/>
      <dgm:t>
        <a:bodyPr/>
        <a:lstStyle/>
        <a:p>
          <a:pPr rtl="0"/>
          <a:r>
            <a:rPr lang="en-US" noProof="0" dirty="0" smtClean="0"/>
            <a:t>Grow speed</a:t>
          </a:r>
          <a:endParaRPr lang="en-US" noProof="0" dirty="0"/>
        </a:p>
      </dgm:t>
    </dgm:pt>
    <dgm:pt modelId="{3F3EAD13-BAB2-45EE-8C21-9B33D3CFCC08}" type="parTrans" cxnId="{E84CE696-1103-4883-8ACD-0F68AD907672}">
      <dgm:prSet/>
      <dgm:spPr/>
      <dgm:t>
        <a:bodyPr/>
        <a:lstStyle/>
        <a:p>
          <a:endParaRPr lang="cs-CZ"/>
        </a:p>
      </dgm:t>
    </dgm:pt>
    <dgm:pt modelId="{5972E4DF-71A0-4E10-9EC5-16A172AD7343}" type="sibTrans" cxnId="{E84CE696-1103-4883-8ACD-0F68AD907672}">
      <dgm:prSet/>
      <dgm:spPr/>
      <dgm:t>
        <a:bodyPr/>
        <a:lstStyle/>
        <a:p>
          <a:endParaRPr lang="cs-CZ"/>
        </a:p>
      </dgm:t>
    </dgm:pt>
    <dgm:pt modelId="{4D24E08A-5BE6-403C-B5FC-83AD6DC3FD02}">
      <dgm:prSet/>
      <dgm:spPr>
        <a:solidFill>
          <a:srgbClr val="FF0000"/>
        </a:solidFill>
      </dgm:spPr>
      <dgm:t>
        <a:bodyPr/>
        <a:lstStyle/>
        <a:p>
          <a:pPr rtl="0"/>
          <a:r>
            <a:rPr lang="en-US" noProof="0" dirty="0" err="1" smtClean="0"/>
            <a:t>Lineary</a:t>
          </a:r>
          <a:endParaRPr lang="en-US" noProof="0" dirty="0"/>
        </a:p>
      </dgm:t>
    </dgm:pt>
    <dgm:pt modelId="{A8204B83-2DE0-409B-9103-4E110E3B57C9}" type="parTrans" cxnId="{01A1F919-7E1F-4129-B47C-41DE8B7B50D5}">
      <dgm:prSet/>
      <dgm:spPr/>
      <dgm:t>
        <a:bodyPr/>
        <a:lstStyle/>
        <a:p>
          <a:endParaRPr lang="cs-CZ"/>
        </a:p>
      </dgm:t>
    </dgm:pt>
    <dgm:pt modelId="{E23F9C33-B954-486F-8D5B-74337932AC6A}" type="sibTrans" cxnId="{01A1F919-7E1F-4129-B47C-41DE8B7B50D5}">
      <dgm:prSet/>
      <dgm:spPr/>
      <dgm:t>
        <a:bodyPr/>
        <a:lstStyle/>
        <a:p>
          <a:endParaRPr lang="cs-CZ"/>
        </a:p>
      </dgm:t>
    </dgm:pt>
    <dgm:pt modelId="{5F3A990E-7E9E-4FDD-B18C-28ECD8AE2207}">
      <dgm:prSet/>
      <dgm:spPr/>
      <dgm:t>
        <a:bodyPr/>
        <a:lstStyle/>
        <a:p>
          <a:pPr rtl="0"/>
          <a:r>
            <a:rPr lang="en-US" noProof="0" dirty="0" smtClean="0"/>
            <a:t>Geometrically</a:t>
          </a:r>
          <a:endParaRPr lang="en-US" noProof="0" dirty="0"/>
        </a:p>
      </dgm:t>
    </dgm:pt>
    <dgm:pt modelId="{04D5141D-4CC6-4BCF-8234-82DB307315C0}" type="parTrans" cxnId="{C03A280B-9ACF-4609-9404-C79B647E0285}">
      <dgm:prSet/>
      <dgm:spPr/>
      <dgm:t>
        <a:bodyPr/>
        <a:lstStyle/>
        <a:p>
          <a:endParaRPr lang="cs-CZ"/>
        </a:p>
      </dgm:t>
    </dgm:pt>
    <dgm:pt modelId="{2FB8A899-3E28-497C-A102-F1D7CDA236F1}" type="sibTrans" cxnId="{C03A280B-9ACF-4609-9404-C79B647E0285}">
      <dgm:prSet/>
      <dgm:spPr/>
      <dgm:t>
        <a:bodyPr/>
        <a:lstStyle/>
        <a:p>
          <a:endParaRPr lang="cs-CZ"/>
        </a:p>
      </dgm:t>
    </dgm:pt>
    <dgm:pt modelId="{2C197F08-8CDF-4A5D-ABCB-050D2C13E912}">
      <dgm:prSet/>
      <dgm:spPr/>
      <dgm:t>
        <a:bodyPr/>
        <a:lstStyle/>
        <a:p>
          <a:pPr rtl="0"/>
          <a:r>
            <a:rPr lang="en-US" noProof="0" dirty="0" smtClean="0"/>
            <a:t>Customer focus</a:t>
          </a:r>
          <a:endParaRPr lang="en-US" noProof="0" dirty="0"/>
        </a:p>
      </dgm:t>
    </dgm:pt>
    <dgm:pt modelId="{C139F96B-A0C4-4EAA-846C-26EF49EB8817}" type="parTrans" cxnId="{8129C280-E158-4AB1-9935-46EBD1134246}">
      <dgm:prSet/>
      <dgm:spPr/>
      <dgm:t>
        <a:bodyPr/>
        <a:lstStyle/>
        <a:p>
          <a:endParaRPr lang="cs-CZ"/>
        </a:p>
      </dgm:t>
    </dgm:pt>
    <dgm:pt modelId="{4AF08A25-8478-4CF1-9552-596928808990}" type="sibTrans" cxnId="{8129C280-E158-4AB1-9935-46EBD1134246}">
      <dgm:prSet/>
      <dgm:spPr/>
      <dgm:t>
        <a:bodyPr/>
        <a:lstStyle/>
        <a:p>
          <a:endParaRPr lang="cs-CZ"/>
        </a:p>
      </dgm:t>
    </dgm:pt>
    <dgm:pt modelId="{72A567DE-D13E-4426-A810-28BAC8AA76BB}">
      <dgm:prSet/>
      <dgm:spPr>
        <a:solidFill>
          <a:srgbClr val="FF0000"/>
        </a:solidFill>
      </dgm:spPr>
      <dgm:t>
        <a:bodyPr/>
        <a:lstStyle/>
        <a:p>
          <a:pPr rtl="0"/>
          <a:r>
            <a:rPr lang="en-US" noProof="0" dirty="0" smtClean="0"/>
            <a:t>While trade is done</a:t>
          </a:r>
          <a:endParaRPr lang="en-US" noProof="0" dirty="0"/>
        </a:p>
      </dgm:t>
    </dgm:pt>
    <dgm:pt modelId="{7615A1AF-D2D2-4438-B82C-925D6248F764}" type="parTrans" cxnId="{43861824-322B-4848-8A53-0D933C000EC9}">
      <dgm:prSet/>
      <dgm:spPr/>
      <dgm:t>
        <a:bodyPr/>
        <a:lstStyle/>
        <a:p>
          <a:endParaRPr lang="cs-CZ"/>
        </a:p>
      </dgm:t>
    </dgm:pt>
    <dgm:pt modelId="{E92A27EA-444E-43C7-94DD-413EC6943D66}" type="sibTrans" cxnId="{43861824-322B-4848-8A53-0D933C000EC9}">
      <dgm:prSet/>
      <dgm:spPr/>
      <dgm:t>
        <a:bodyPr/>
        <a:lstStyle/>
        <a:p>
          <a:endParaRPr lang="cs-CZ"/>
        </a:p>
      </dgm:t>
    </dgm:pt>
    <dgm:pt modelId="{3316E815-977B-4AD5-9277-1C7FDA286EEF}">
      <dgm:prSet/>
      <dgm:spPr/>
      <dgm:t>
        <a:bodyPr/>
        <a:lstStyle/>
        <a:p>
          <a:pPr rtl="0"/>
          <a:r>
            <a:rPr lang="en-US" noProof="0" dirty="0" smtClean="0"/>
            <a:t>Follow ups</a:t>
          </a:r>
          <a:endParaRPr lang="en-US" noProof="0" dirty="0"/>
        </a:p>
      </dgm:t>
    </dgm:pt>
    <dgm:pt modelId="{513D9847-573D-4115-B974-7B0F5D252892}" type="parTrans" cxnId="{DA44FC20-39CA-4DB4-8CFF-505DD1EA4DB1}">
      <dgm:prSet/>
      <dgm:spPr/>
      <dgm:t>
        <a:bodyPr/>
        <a:lstStyle/>
        <a:p>
          <a:endParaRPr lang="cs-CZ"/>
        </a:p>
      </dgm:t>
    </dgm:pt>
    <dgm:pt modelId="{C1107379-197F-4E53-A18D-91E3D16FDD2A}" type="sibTrans" cxnId="{DA44FC20-39CA-4DB4-8CFF-505DD1EA4DB1}">
      <dgm:prSet/>
      <dgm:spPr/>
      <dgm:t>
        <a:bodyPr/>
        <a:lstStyle/>
        <a:p>
          <a:endParaRPr lang="cs-CZ"/>
        </a:p>
      </dgm:t>
    </dgm:pt>
    <dgm:pt modelId="{031F22EE-E893-462B-9A2E-8AE084EBA793}" type="pres">
      <dgm:prSet presAssocID="{DDFC779D-ED32-4DC0-8905-C9D5D7B28B9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9D68F13-7903-43EA-B7EA-8B9C55796AE2}" type="pres">
      <dgm:prSet presAssocID="{264AC73F-0EDB-44F3-BA7A-0A3DBEA5843E}" presName="compNode" presStyleCnt="0"/>
      <dgm:spPr/>
    </dgm:pt>
    <dgm:pt modelId="{360640B5-D51E-4014-9D80-B2F3C818D9FA}" type="pres">
      <dgm:prSet presAssocID="{264AC73F-0EDB-44F3-BA7A-0A3DBEA5843E}" presName="aNode" presStyleLbl="bgShp" presStyleIdx="0" presStyleCnt="5"/>
      <dgm:spPr/>
      <dgm:t>
        <a:bodyPr/>
        <a:lstStyle/>
        <a:p>
          <a:endParaRPr lang="cs-CZ"/>
        </a:p>
      </dgm:t>
    </dgm:pt>
    <dgm:pt modelId="{BB2F537C-464A-4437-8836-15C3CF06C0D5}" type="pres">
      <dgm:prSet presAssocID="{264AC73F-0EDB-44F3-BA7A-0A3DBEA5843E}" presName="textNode" presStyleLbl="bgShp" presStyleIdx="0" presStyleCnt="5"/>
      <dgm:spPr/>
      <dgm:t>
        <a:bodyPr/>
        <a:lstStyle/>
        <a:p>
          <a:endParaRPr lang="cs-CZ"/>
        </a:p>
      </dgm:t>
    </dgm:pt>
    <dgm:pt modelId="{E744AADC-F2E9-40B1-98DD-A6C784821FF1}" type="pres">
      <dgm:prSet presAssocID="{264AC73F-0EDB-44F3-BA7A-0A3DBEA5843E}" presName="compChildNode" presStyleCnt="0"/>
      <dgm:spPr/>
    </dgm:pt>
    <dgm:pt modelId="{8D9B2921-9898-4D2F-8303-6B3D3FFE5E15}" type="pres">
      <dgm:prSet presAssocID="{264AC73F-0EDB-44F3-BA7A-0A3DBEA5843E}" presName="theInnerList" presStyleCnt="0"/>
      <dgm:spPr/>
    </dgm:pt>
    <dgm:pt modelId="{662ECC78-C0F2-4D3C-806A-CC7C1AA51E5C}" type="pres">
      <dgm:prSet presAssocID="{B2818BC3-1553-4604-A402-20692F8F6F4C}" presName="child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4484E6-FEA4-4720-BC38-1998058D5DE2}" type="pres">
      <dgm:prSet presAssocID="{B2818BC3-1553-4604-A402-20692F8F6F4C}" presName="aSpace2" presStyleCnt="0"/>
      <dgm:spPr/>
    </dgm:pt>
    <dgm:pt modelId="{AB97960A-922C-4B0D-91B2-924872806CDD}" type="pres">
      <dgm:prSet presAssocID="{EAE5D2BB-CE93-4807-9F2C-C865741B6740}" presName="child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369EF9-7DC3-416C-B97C-D0FDC52D6689}" type="pres">
      <dgm:prSet presAssocID="{264AC73F-0EDB-44F3-BA7A-0A3DBEA5843E}" presName="aSpace" presStyleCnt="0"/>
      <dgm:spPr/>
    </dgm:pt>
    <dgm:pt modelId="{020268C3-DCB9-46EA-8104-59C1A14698EE}" type="pres">
      <dgm:prSet presAssocID="{BB0D780E-3AA6-4114-880A-05359C498FD5}" presName="compNode" presStyleCnt="0"/>
      <dgm:spPr/>
    </dgm:pt>
    <dgm:pt modelId="{CD4FEAD1-8483-4DB6-B012-539D136FB43D}" type="pres">
      <dgm:prSet presAssocID="{BB0D780E-3AA6-4114-880A-05359C498FD5}" presName="aNode" presStyleLbl="bgShp" presStyleIdx="1" presStyleCnt="5"/>
      <dgm:spPr/>
      <dgm:t>
        <a:bodyPr/>
        <a:lstStyle/>
        <a:p>
          <a:endParaRPr lang="cs-CZ"/>
        </a:p>
      </dgm:t>
    </dgm:pt>
    <dgm:pt modelId="{84A25779-7733-4793-A81C-CEFD90819939}" type="pres">
      <dgm:prSet presAssocID="{BB0D780E-3AA6-4114-880A-05359C498FD5}" presName="textNode" presStyleLbl="bgShp" presStyleIdx="1" presStyleCnt="5"/>
      <dgm:spPr/>
      <dgm:t>
        <a:bodyPr/>
        <a:lstStyle/>
        <a:p>
          <a:endParaRPr lang="cs-CZ"/>
        </a:p>
      </dgm:t>
    </dgm:pt>
    <dgm:pt modelId="{8A008CD3-031D-4B23-942B-CB94814D4AF6}" type="pres">
      <dgm:prSet presAssocID="{BB0D780E-3AA6-4114-880A-05359C498FD5}" presName="compChildNode" presStyleCnt="0"/>
      <dgm:spPr/>
    </dgm:pt>
    <dgm:pt modelId="{DCC01380-3328-43A9-B2F5-B84BDA27BFCD}" type="pres">
      <dgm:prSet presAssocID="{BB0D780E-3AA6-4114-880A-05359C498FD5}" presName="theInnerList" presStyleCnt="0"/>
      <dgm:spPr/>
    </dgm:pt>
    <dgm:pt modelId="{3F6A2B1C-B94D-40C6-B225-A4E19B9CA6C7}" type="pres">
      <dgm:prSet presAssocID="{8DA7A41B-884D-44EF-BE9B-3253D9EB2C9B}" presName="child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71D7E9B-9C5D-42DA-B578-35B5EF4448A4}" type="pres">
      <dgm:prSet presAssocID="{8DA7A41B-884D-44EF-BE9B-3253D9EB2C9B}" presName="aSpace2" presStyleCnt="0"/>
      <dgm:spPr/>
    </dgm:pt>
    <dgm:pt modelId="{344B0A14-5968-4920-A282-E1C24A14EA83}" type="pres">
      <dgm:prSet presAssocID="{D3269065-E732-4860-903B-8CE7FEA4E3BF}" presName="child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CDAF4E-C775-458B-925B-A3E0878B9113}" type="pres">
      <dgm:prSet presAssocID="{BB0D780E-3AA6-4114-880A-05359C498FD5}" presName="aSpace" presStyleCnt="0"/>
      <dgm:spPr/>
    </dgm:pt>
    <dgm:pt modelId="{8DF31E8A-A45C-44D1-950A-571F4D489594}" type="pres">
      <dgm:prSet presAssocID="{CD3A80DF-AA45-442D-BFAB-8B9B83F2CF73}" presName="compNode" presStyleCnt="0"/>
      <dgm:spPr/>
    </dgm:pt>
    <dgm:pt modelId="{85E39102-1ED3-4AB7-82FB-A2CAAC3C6FA1}" type="pres">
      <dgm:prSet presAssocID="{CD3A80DF-AA45-442D-BFAB-8B9B83F2CF73}" presName="aNode" presStyleLbl="bgShp" presStyleIdx="2" presStyleCnt="5"/>
      <dgm:spPr/>
      <dgm:t>
        <a:bodyPr/>
        <a:lstStyle/>
        <a:p>
          <a:endParaRPr lang="cs-CZ"/>
        </a:p>
      </dgm:t>
    </dgm:pt>
    <dgm:pt modelId="{172C9598-2A9C-4A8E-8B0B-611FAE7555C6}" type="pres">
      <dgm:prSet presAssocID="{CD3A80DF-AA45-442D-BFAB-8B9B83F2CF73}" presName="textNode" presStyleLbl="bgShp" presStyleIdx="2" presStyleCnt="5"/>
      <dgm:spPr/>
      <dgm:t>
        <a:bodyPr/>
        <a:lstStyle/>
        <a:p>
          <a:endParaRPr lang="cs-CZ"/>
        </a:p>
      </dgm:t>
    </dgm:pt>
    <dgm:pt modelId="{5ACF2074-8782-4378-9E6A-7B0529AA0A1F}" type="pres">
      <dgm:prSet presAssocID="{CD3A80DF-AA45-442D-BFAB-8B9B83F2CF73}" presName="compChildNode" presStyleCnt="0"/>
      <dgm:spPr/>
    </dgm:pt>
    <dgm:pt modelId="{55AA260D-CDB0-43DC-B0EE-6EA5236BEFDD}" type="pres">
      <dgm:prSet presAssocID="{CD3A80DF-AA45-442D-BFAB-8B9B83F2CF73}" presName="theInnerList" presStyleCnt="0"/>
      <dgm:spPr/>
    </dgm:pt>
    <dgm:pt modelId="{EC33D6B4-FE88-4180-AC77-44ED6789AE80}" type="pres">
      <dgm:prSet presAssocID="{1A528CD1-8CC2-4B99-9C35-9A8145431CE9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B76930-718C-4F02-A77A-5D696DC7C6B6}" type="pres">
      <dgm:prSet presAssocID="{1A528CD1-8CC2-4B99-9C35-9A8145431CE9}" presName="aSpace2" presStyleCnt="0"/>
      <dgm:spPr/>
    </dgm:pt>
    <dgm:pt modelId="{C07454EE-4A4A-432F-BF0B-50E7030DB0F3}" type="pres">
      <dgm:prSet presAssocID="{E3F47E13-7D50-4407-BFF7-EFB8858803E8}" presName="child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8A7D84-AC40-4DEB-9ED4-516A88361F57}" type="pres">
      <dgm:prSet presAssocID="{CD3A80DF-AA45-442D-BFAB-8B9B83F2CF73}" presName="aSpace" presStyleCnt="0"/>
      <dgm:spPr/>
    </dgm:pt>
    <dgm:pt modelId="{D3B28595-2A9A-4FF6-8C34-B74D07101C52}" type="pres">
      <dgm:prSet presAssocID="{BCD8DA86-287E-4117-9A00-CBEA707956EB}" presName="compNode" presStyleCnt="0"/>
      <dgm:spPr/>
    </dgm:pt>
    <dgm:pt modelId="{3908DAF5-D420-4132-B4D7-D4D0FFA67A60}" type="pres">
      <dgm:prSet presAssocID="{BCD8DA86-287E-4117-9A00-CBEA707956EB}" presName="aNode" presStyleLbl="bgShp" presStyleIdx="3" presStyleCnt="5"/>
      <dgm:spPr/>
      <dgm:t>
        <a:bodyPr/>
        <a:lstStyle/>
        <a:p>
          <a:endParaRPr lang="cs-CZ"/>
        </a:p>
      </dgm:t>
    </dgm:pt>
    <dgm:pt modelId="{A4A09411-534E-4C6F-A991-5CAA66F87CC4}" type="pres">
      <dgm:prSet presAssocID="{BCD8DA86-287E-4117-9A00-CBEA707956EB}" presName="textNode" presStyleLbl="bgShp" presStyleIdx="3" presStyleCnt="5"/>
      <dgm:spPr/>
      <dgm:t>
        <a:bodyPr/>
        <a:lstStyle/>
        <a:p>
          <a:endParaRPr lang="cs-CZ"/>
        </a:p>
      </dgm:t>
    </dgm:pt>
    <dgm:pt modelId="{BD66F36E-0D90-4A40-8B8B-27DCE883E49D}" type="pres">
      <dgm:prSet presAssocID="{BCD8DA86-287E-4117-9A00-CBEA707956EB}" presName="compChildNode" presStyleCnt="0"/>
      <dgm:spPr/>
    </dgm:pt>
    <dgm:pt modelId="{F487BCA7-BACD-4D4A-AD82-A5E1F1751653}" type="pres">
      <dgm:prSet presAssocID="{BCD8DA86-287E-4117-9A00-CBEA707956EB}" presName="theInnerList" presStyleCnt="0"/>
      <dgm:spPr/>
    </dgm:pt>
    <dgm:pt modelId="{176FD847-65B3-4E58-9D85-52875AA4BDEB}" type="pres">
      <dgm:prSet presAssocID="{4D24E08A-5BE6-403C-B5FC-83AD6DC3FD02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5D7C59-CD66-4CAC-891E-80D3C53B8DC0}" type="pres">
      <dgm:prSet presAssocID="{4D24E08A-5BE6-403C-B5FC-83AD6DC3FD02}" presName="aSpace2" presStyleCnt="0"/>
      <dgm:spPr/>
    </dgm:pt>
    <dgm:pt modelId="{6BC1F7FE-5D5C-48EF-9E12-6BF9840C5098}" type="pres">
      <dgm:prSet presAssocID="{5F3A990E-7E9E-4FDD-B18C-28ECD8AE2207}" presName="child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7FC758-9791-44F2-9DF5-FA25140AFF93}" type="pres">
      <dgm:prSet presAssocID="{BCD8DA86-287E-4117-9A00-CBEA707956EB}" presName="aSpace" presStyleCnt="0"/>
      <dgm:spPr/>
    </dgm:pt>
    <dgm:pt modelId="{D9029C61-F445-43B9-BACB-B86D611EE8FA}" type="pres">
      <dgm:prSet presAssocID="{2C197F08-8CDF-4A5D-ABCB-050D2C13E912}" presName="compNode" presStyleCnt="0"/>
      <dgm:spPr/>
    </dgm:pt>
    <dgm:pt modelId="{4E1AA329-FC3A-4D1F-909D-7540F1D56F09}" type="pres">
      <dgm:prSet presAssocID="{2C197F08-8CDF-4A5D-ABCB-050D2C13E912}" presName="aNode" presStyleLbl="bgShp" presStyleIdx="4" presStyleCnt="5"/>
      <dgm:spPr/>
      <dgm:t>
        <a:bodyPr/>
        <a:lstStyle/>
        <a:p>
          <a:endParaRPr lang="cs-CZ"/>
        </a:p>
      </dgm:t>
    </dgm:pt>
    <dgm:pt modelId="{CC8909EB-5A42-4B7D-B0F1-8CF98318AC16}" type="pres">
      <dgm:prSet presAssocID="{2C197F08-8CDF-4A5D-ABCB-050D2C13E912}" presName="textNode" presStyleLbl="bgShp" presStyleIdx="4" presStyleCnt="5"/>
      <dgm:spPr/>
      <dgm:t>
        <a:bodyPr/>
        <a:lstStyle/>
        <a:p>
          <a:endParaRPr lang="cs-CZ"/>
        </a:p>
      </dgm:t>
    </dgm:pt>
    <dgm:pt modelId="{41AC1042-D8D7-47FD-ADA1-E6B03817EBE6}" type="pres">
      <dgm:prSet presAssocID="{2C197F08-8CDF-4A5D-ABCB-050D2C13E912}" presName="compChildNode" presStyleCnt="0"/>
      <dgm:spPr/>
    </dgm:pt>
    <dgm:pt modelId="{8A245747-9FEB-4787-B17C-FBFFD563C5A2}" type="pres">
      <dgm:prSet presAssocID="{2C197F08-8CDF-4A5D-ABCB-050D2C13E912}" presName="theInnerList" presStyleCnt="0"/>
      <dgm:spPr/>
    </dgm:pt>
    <dgm:pt modelId="{83F31F36-C13B-45D0-8099-6B8C1DC4047B}" type="pres">
      <dgm:prSet presAssocID="{72A567DE-D13E-4426-A810-28BAC8AA76BB}" presName="child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04CFE7-A090-47BA-8878-FA7EAEA0F77B}" type="pres">
      <dgm:prSet presAssocID="{72A567DE-D13E-4426-A810-28BAC8AA76BB}" presName="aSpace2" presStyleCnt="0"/>
      <dgm:spPr/>
    </dgm:pt>
    <dgm:pt modelId="{664F3B76-5AAB-4FD1-A22E-2C7D0CBACE52}" type="pres">
      <dgm:prSet presAssocID="{3316E815-977B-4AD5-9277-1C7FDA286EEF}" presName="child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84CE696-1103-4883-8ACD-0F68AD907672}" srcId="{DDFC779D-ED32-4DC0-8905-C9D5D7B28B97}" destId="{BCD8DA86-287E-4117-9A00-CBEA707956EB}" srcOrd="3" destOrd="0" parTransId="{3F3EAD13-BAB2-45EE-8C21-9B33D3CFCC08}" sibTransId="{5972E4DF-71A0-4E10-9EC5-16A172AD7343}"/>
    <dgm:cxn modelId="{70C506CD-6D61-49BA-83F5-3E7E69A41C01}" type="presOf" srcId="{3316E815-977B-4AD5-9277-1C7FDA286EEF}" destId="{664F3B76-5AAB-4FD1-A22E-2C7D0CBACE52}" srcOrd="0" destOrd="0" presId="urn:microsoft.com/office/officeart/2005/8/layout/lProcess2"/>
    <dgm:cxn modelId="{D5A0DF85-724D-4882-8403-816BACBBE3C9}" srcId="{CD3A80DF-AA45-442D-BFAB-8B9B83F2CF73}" destId="{E3F47E13-7D50-4407-BFF7-EFB8858803E8}" srcOrd="1" destOrd="0" parTransId="{B92650F9-D4FD-46A2-9F57-CC8C77396F9E}" sibTransId="{CD6A3C6D-C4CE-4449-B0AA-F1AEDCB43662}"/>
    <dgm:cxn modelId="{65655DDA-9B3A-4093-A1B1-5CF37D10E9F4}" type="presOf" srcId="{BB0D780E-3AA6-4114-880A-05359C498FD5}" destId="{84A25779-7733-4793-A81C-CEFD90819939}" srcOrd="1" destOrd="0" presId="urn:microsoft.com/office/officeart/2005/8/layout/lProcess2"/>
    <dgm:cxn modelId="{AF46D616-76B5-403A-8211-C43A1C513F55}" type="presOf" srcId="{CD3A80DF-AA45-442D-BFAB-8B9B83F2CF73}" destId="{85E39102-1ED3-4AB7-82FB-A2CAAC3C6FA1}" srcOrd="0" destOrd="0" presId="urn:microsoft.com/office/officeart/2005/8/layout/lProcess2"/>
    <dgm:cxn modelId="{22EE6F6D-925E-49AB-94D9-58E1AF941079}" type="presOf" srcId="{B2818BC3-1553-4604-A402-20692F8F6F4C}" destId="{662ECC78-C0F2-4D3C-806A-CC7C1AA51E5C}" srcOrd="0" destOrd="0" presId="urn:microsoft.com/office/officeart/2005/8/layout/lProcess2"/>
    <dgm:cxn modelId="{2715C834-66F0-4E8F-8B91-A5F7E678A0D7}" type="presOf" srcId="{2C197F08-8CDF-4A5D-ABCB-050D2C13E912}" destId="{4E1AA329-FC3A-4D1F-909D-7540F1D56F09}" srcOrd="0" destOrd="0" presId="urn:microsoft.com/office/officeart/2005/8/layout/lProcess2"/>
    <dgm:cxn modelId="{1C28C1A4-3B85-4620-A70F-97C48B462DE1}" type="presOf" srcId="{DDFC779D-ED32-4DC0-8905-C9D5D7B28B97}" destId="{031F22EE-E893-462B-9A2E-8AE084EBA793}" srcOrd="0" destOrd="0" presId="urn:microsoft.com/office/officeart/2005/8/layout/lProcess2"/>
    <dgm:cxn modelId="{92E35E6B-23CC-4083-8469-9C6E40C2B576}" type="presOf" srcId="{E3F47E13-7D50-4407-BFF7-EFB8858803E8}" destId="{C07454EE-4A4A-432F-BF0B-50E7030DB0F3}" srcOrd="0" destOrd="0" presId="urn:microsoft.com/office/officeart/2005/8/layout/lProcess2"/>
    <dgm:cxn modelId="{3428D418-3A67-4737-8DF2-DF8B77A76FDF}" type="presOf" srcId="{D3269065-E732-4860-903B-8CE7FEA4E3BF}" destId="{344B0A14-5968-4920-A282-E1C24A14EA83}" srcOrd="0" destOrd="0" presId="urn:microsoft.com/office/officeart/2005/8/layout/lProcess2"/>
    <dgm:cxn modelId="{A40F3262-1FE8-44CB-A5A1-255C04971D6E}" type="presOf" srcId="{72A567DE-D13E-4426-A810-28BAC8AA76BB}" destId="{83F31F36-C13B-45D0-8099-6B8C1DC4047B}" srcOrd="0" destOrd="0" presId="urn:microsoft.com/office/officeart/2005/8/layout/lProcess2"/>
    <dgm:cxn modelId="{F8C98BDD-121F-492A-9E3E-454962FA11C9}" type="presOf" srcId="{8DA7A41B-884D-44EF-BE9B-3253D9EB2C9B}" destId="{3F6A2B1C-B94D-40C6-B225-A4E19B9CA6C7}" srcOrd="0" destOrd="0" presId="urn:microsoft.com/office/officeart/2005/8/layout/lProcess2"/>
    <dgm:cxn modelId="{8129C280-E158-4AB1-9935-46EBD1134246}" srcId="{DDFC779D-ED32-4DC0-8905-C9D5D7B28B97}" destId="{2C197F08-8CDF-4A5D-ABCB-050D2C13E912}" srcOrd="4" destOrd="0" parTransId="{C139F96B-A0C4-4EAA-846C-26EF49EB8817}" sibTransId="{4AF08A25-8478-4CF1-9552-596928808990}"/>
    <dgm:cxn modelId="{96C14EEF-C01B-4A57-8C0E-940299DB0FCC}" srcId="{DDFC779D-ED32-4DC0-8905-C9D5D7B28B97}" destId="{CD3A80DF-AA45-442D-BFAB-8B9B83F2CF73}" srcOrd="2" destOrd="0" parTransId="{03490318-41C5-4409-9438-0FC040F9FCA8}" sibTransId="{4D8BDE69-852B-44C3-9045-2C1F54D5FFB1}"/>
    <dgm:cxn modelId="{97FB71D5-5B41-47A1-836C-19EBE2517268}" type="presOf" srcId="{EAE5D2BB-CE93-4807-9F2C-C865741B6740}" destId="{AB97960A-922C-4B0D-91B2-924872806CDD}" srcOrd="0" destOrd="0" presId="urn:microsoft.com/office/officeart/2005/8/layout/lProcess2"/>
    <dgm:cxn modelId="{43861824-322B-4848-8A53-0D933C000EC9}" srcId="{2C197F08-8CDF-4A5D-ABCB-050D2C13E912}" destId="{72A567DE-D13E-4426-A810-28BAC8AA76BB}" srcOrd="0" destOrd="0" parTransId="{7615A1AF-D2D2-4438-B82C-925D6248F764}" sibTransId="{E92A27EA-444E-43C7-94DD-413EC6943D66}"/>
    <dgm:cxn modelId="{47427735-06C2-492C-B5A3-C5213D04D6E6}" type="presOf" srcId="{BCD8DA86-287E-4117-9A00-CBEA707956EB}" destId="{A4A09411-534E-4C6F-A991-5CAA66F87CC4}" srcOrd="1" destOrd="0" presId="urn:microsoft.com/office/officeart/2005/8/layout/lProcess2"/>
    <dgm:cxn modelId="{C6D3AC74-F65A-4BD4-AD01-91DE64551E06}" srcId="{CD3A80DF-AA45-442D-BFAB-8B9B83F2CF73}" destId="{1A528CD1-8CC2-4B99-9C35-9A8145431CE9}" srcOrd="0" destOrd="0" parTransId="{85D65E92-AAB0-4E33-BB60-9D01F98068EC}" sibTransId="{6AC834E0-71ED-4447-A7AF-DC901863B9A7}"/>
    <dgm:cxn modelId="{00396AF3-7EFD-43AF-981B-EAA7765EEE45}" type="presOf" srcId="{BCD8DA86-287E-4117-9A00-CBEA707956EB}" destId="{3908DAF5-D420-4132-B4D7-D4D0FFA67A60}" srcOrd="0" destOrd="0" presId="urn:microsoft.com/office/officeart/2005/8/layout/lProcess2"/>
    <dgm:cxn modelId="{AF47E015-3754-44EB-B269-FBBABC164620}" type="presOf" srcId="{4D24E08A-5BE6-403C-B5FC-83AD6DC3FD02}" destId="{176FD847-65B3-4E58-9D85-52875AA4BDEB}" srcOrd="0" destOrd="0" presId="urn:microsoft.com/office/officeart/2005/8/layout/lProcess2"/>
    <dgm:cxn modelId="{01A1F919-7E1F-4129-B47C-41DE8B7B50D5}" srcId="{BCD8DA86-287E-4117-9A00-CBEA707956EB}" destId="{4D24E08A-5BE6-403C-B5FC-83AD6DC3FD02}" srcOrd="0" destOrd="0" parTransId="{A8204B83-2DE0-409B-9103-4E110E3B57C9}" sibTransId="{E23F9C33-B954-486F-8D5B-74337932AC6A}"/>
    <dgm:cxn modelId="{A413448D-558D-4584-969A-8BB43192BEB3}" type="presOf" srcId="{BB0D780E-3AA6-4114-880A-05359C498FD5}" destId="{CD4FEAD1-8483-4DB6-B012-539D136FB43D}" srcOrd="0" destOrd="0" presId="urn:microsoft.com/office/officeart/2005/8/layout/lProcess2"/>
    <dgm:cxn modelId="{7CE5D699-DCEA-4A5C-A296-87D124C3BBB3}" srcId="{BB0D780E-3AA6-4114-880A-05359C498FD5}" destId="{D3269065-E732-4860-903B-8CE7FEA4E3BF}" srcOrd="1" destOrd="0" parTransId="{2D3CC560-7019-484C-9387-5F1AAB9154C6}" sibTransId="{E0500F17-8C1D-44A2-BDCF-8D1278AA2038}"/>
    <dgm:cxn modelId="{AB0BBEA3-C047-437B-88B6-395242B3B195}" srcId="{264AC73F-0EDB-44F3-BA7A-0A3DBEA5843E}" destId="{EAE5D2BB-CE93-4807-9F2C-C865741B6740}" srcOrd="1" destOrd="0" parTransId="{5FFE8571-6574-4A65-BB57-FEB8C4AA9E3D}" sibTransId="{E8E44617-BEA0-4479-B6BB-111D17098B84}"/>
    <dgm:cxn modelId="{B5E1E2F4-3094-40A5-B465-9638A7B074D9}" srcId="{DDFC779D-ED32-4DC0-8905-C9D5D7B28B97}" destId="{BB0D780E-3AA6-4114-880A-05359C498FD5}" srcOrd="1" destOrd="0" parTransId="{7E104F25-3016-4627-A2E8-BD9EC1F20A6A}" sibTransId="{EEEB6DD9-DE5C-4E50-90BD-1CFE5CBF4D0B}"/>
    <dgm:cxn modelId="{2A59DFC1-E5A2-4FE8-B3D1-1DBB0E79AD13}" type="presOf" srcId="{CD3A80DF-AA45-442D-BFAB-8B9B83F2CF73}" destId="{172C9598-2A9C-4A8E-8B0B-611FAE7555C6}" srcOrd="1" destOrd="0" presId="urn:microsoft.com/office/officeart/2005/8/layout/lProcess2"/>
    <dgm:cxn modelId="{FC06B5F5-1B4A-4AC5-9614-289B09B59BE1}" type="presOf" srcId="{264AC73F-0EDB-44F3-BA7A-0A3DBEA5843E}" destId="{BB2F537C-464A-4437-8836-15C3CF06C0D5}" srcOrd="1" destOrd="0" presId="urn:microsoft.com/office/officeart/2005/8/layout/lProcess2"/>
    <dgm:cxn modelId="{83F9DB05-44E2-456D-8250-2F760D35B7DE}" type="presOf" srcId="{2C197F08-8CDF-4A5D-ABCB-050D2C13E912}" destId="{CC8909EB-5A42-4B7D-B0F1-8CF98318AC16}" srcOrd="1" destOrd="0" presId="urn:microsoft.com/office/officeart/2005/8/layout/lProcess2"/>
    <dgm:cxn modelId="{C2B2EE7F-C935-47BB-8C67-4C8489823FC4}" srcId="{DDFC779D-ED32-4DC0-8905-C9D5D7B28B97}" destId="{264AC73F-0EDB-44F3-BA7A-0A3DBEA5843E}" srcOrd="0" destOrd="0" parTransId="{9498F832-6F7F-428A-A52A-575E6B0AE510}" sibTransId="{4362AF1A-BA01-421E-B486-3880D297E3BA}"/>
    <dgm:cxn modelId="{DA44FC20-39CA-4DB4-8CFF-505DD1EA4DB1}" srcId="{2C197F08-8CDF-4A5D-ABCB-050D2C13E912}" destId="{3316E815-977B-4AD5-9277-1C7FDA286EEF}" srcOrd="1" destOrd="0" parTransId="{513D9847-573D-4115-B974-7B0F5D252892}" sibTransId="{C1107379-197F-4E53-A18D-91E3D16FDD2A}"/>
    <dgm:cxn modelId="{52223632-8A5C-4D44-9357-033B1B6F17EE}" type="presOf" srcId="{264AC73F-0EDB-44F3-BA7A-0A3DBEA5843E}" destId="{360640B5-D51E-4014-9D80-B2F3C818D9FA}" srcOrd="0" destOrd="0" presId="urn:microsoft.com/office/officeart/2005/8/layout/lProcess2"/>
    <dgm:cxn modelId="{B204FCCA-B108-4C93-8D1F-12DCD66E792E}" type="presOf" srcId="{1A528CD1-8CC2-4B99-9C35-9A8145431CE9}" destId="{EC33D6B4-FE88-4180-AC77-44ED6789AE80}" srcOrd="0" destOrd="0" presId="urn:microsoft.com/office/officeart/2005/8/layout/lProcess2"/>
    <dgm:cxn modelId="{C03A280B-9ACF-4609-9404-C79B647E0285}" srcId="{BCD8DA86-287E-4117-9A00-CBEA707956EB}" destId="{5F3A990E-7E9E-4FDD-B18C-28ECD8AE2207}" srcOrd="1" destOrd="0" parTransId="{04D5141D-4CC6-4BCF-8234-82DB307315C0}" sibTransId="{2FB8A899-3E28-497C-A102-F1D7CDA236F1}"/>
    <dgm:cxn modelId="{00206F5C-3E4B-4144-B654-C269AE249E82}" srcId="{264AC73F-0EDB-44F3-BA7A-0A3DBEA5843E}" destId="{B2818BC3-1553-4604-A402-20692F8F6F4C}" srcOrd="0" destOrd="0" parTransId="{07CB071F-5F8C-4502-95D0-41197847F3A1}" sibTransId="{7A3B3185-E3CB-4004-BB76-630AB7BDE34E}"/>
    <dgm:cxn modelId="{1665574B-E6ED-41E6-9720-CAB874E14744}" srcId="{BB0D780E-3AA6-4114-880A-05359C498FD5}" destId="{8DA7A41B-884D-44EF-BE9B-3253D9EB2C9B}" srcOrd="0" destOrd="0" parTransId="{6BEC0E06-1863-456D-A026-53256C663D8C}" sibTransId="{B6B3E2A7-B221-47F7-BC7B-D9629A706FA7}"/>
    <dgm:cxn modelId="{9F36DCD7-7F01-4EC0-9FA2-C51CB8095984}" type="presOf" srcId="{5F3A990E-7E9E-4FDD-B18C-28ECD8AE2207}" destId="{6BC1F7FE-5D5C-48EF-9E12-6BF9840C5098}" srcOrd="0" destOrd="0" presId="urn:microsoft.com/office/officeart/2005/8/layout/lProcess2"/>
    <dgm:cxn modelId="{61E2AFC2-ED06-4091-AA2A-1865D15B7C0B}" type="presParOf" srcId="{031F22EE-E893-462B-9A2E-8AE084EBA793}" destId="{69D68F13-7903-43EA-B7EA-8B9C55796AE2}" srcOrd="0" destOrd="0" presId="urn:microsoft.com/office/officeart/2005/8/layout/lProcess2"/>
    <dgm:cxn modelId="{5664AD3C-3283-416A-9214-2064D0CA63E5}" type="presParOf" srcId="{69D68F13-7903-43EA-B7EA-8B9C55796AE2}" destId="{360640B5-D51E-4014-9D80-B2F3C818D9FA}" srcOrd="0" destOrd="0" presId="urn:microsoft.com/office/officeart/2005/8/layout/lProcess2"/>
    <dgm:cxn modelId="{FF4B56D4-A641-4A09-AD2C-3CFC89AA02E3}" type="presParOf" srcId="{69D68F13-7903-43EA-B7EA-8B9C55796AE2}" destId="{BB2F537C-464A-4437-8836-15C3CF06C0D5}" srcOrd="1" destOrd="0" presId="urn:microsoft.com/office/officeart/2005/8/layout/lProcess2"/>
    <dgm:cxn modelId="{A43662CB-F4CE-4942-A2DD-0672583811CE}" type="presParOf" srcId="{69D68F13-7903-43EA-B7EA-8B9C55796AE2}" destId="{E744AADC-F2E9-40B1-98DD-A6C784821FF1}" srcOrd="2" destOrd="0" presId="urn:microsoft.com/office/officeart/2005/8/layout/lProcess2"/>
    <dgm:cxn modelId="{E2064782-5A9E-45EA-ADD0-ACD06EFDB4F3}" type="presParOf" srcId="{E744AADC-F2E9-40B1-98DD-A6C784821FF1}" destId="{8D9B2921-9898-4D2F-8303-6B3D3FFE5E15}" srcOrd="0" destOrd="0" presId="urn:microsoft.com/office/officeart/2005/8/layout/lProcess2"/>
    <dgm:cxn modelId="{405BFDA6-7652-4406-AA8E-28CD02AFE9E1}" type="presParOf" srcId="{8D9B2921-9898-4D2F-8303-6B3D3FFE5E15}" destId="{662ECC78-C0F2-4D3C-806A-CC7C1AA51E5C}" srcOrd="0" destOrd="0" presId="urn:microsoft.com/office/officeart/2005/8/layout/lProcess2"/>
    <dgm:cxn modelId="{B42E9F61-7089-48F2-8A41-0780FD164A86}" type="presParOf" srcId="{8D9B2921-9898-4D2F-8303-6B3D3FFE5E15}" destId="{C84484E6-FEA4-4720-BC38-1998058D5DE2}" srcOrd="1" destOrd="0" presId="urn:microsoft.com/office/officeart/2005/8/layout/lProcess2"/>
    <dgm:cxn modelId="{E9C84164-F5D3-4239-83AF-6D16852737E6}" type="presParOf" srcId="{8D9B2921-9898-4D2F-8303-6B3D3FFE5E15}" destId="{AB97960A-922C-4B0D-91B2-924872806CDD}" srcOrd="2" destOrd="0" presId="urn:microsoft.com/office/officeart/2005/8/layout/lProcess2"/>
    <dgm:cxn modelId="{447EEDB0-FC81-4BD5-B29A-6285F211DBB3}" type="presParOf" srcId="{031F22EE-E893-462B-9A2E-8AE084EBA793}" destId="{79369EF9-7DC3-416C-B97C-D0FDC52D6689}" srcOrd="1" destOrd="0" presId="urn:microsoft.com/office/officeart/2005/8/layout/lProcess2"/>
    <dgm:cxn modelId="{E410A90A-8701-4B9C-8FB3-CF2E3F97FBAC}" type="presParOf" srcId="{031F22EE-E893-462B-9A2E-8AE084EBA793}" destId="{020268C3-DCB9-46EA-8104-59C1A14698EE}" srcOrd="2" destOrd="0" presId="urn:microsoft.com/office/officeart/2005/8/layout/lProcess2"/>
    <dgm:cxn modelId="{D2D16D83-EABE-4D2A-BA62-220CAF5D840F}" type="presParOf" srcId="{020268C3-DCB9-46EA-8104-59C1A14698EE}" destId="{CD4FEAD1-8483-4DB6-B012-539D136FB43D}" srcOrd="0" destOrd="0" presId="urn:microsoft.com/office/officeart/2005/8/layout/lProcess2"/>
    <dgm:cxn modelId="{49264481-A6EF-4BD1-BDD7-7D433EA8A58F}" type="presParOf" srcId="{020268C3-DCB9-46EA-8104-59C1A14698EE}" destId="{84A25779-7733-4793-A81C-CEFD90819939}" srcOrd="1" destOrd="0" presId="urn:microsoft.com/office/officeart/2005/8/layout/lProcess2"/>
    <dgm:cxn modelId="{C7882A30-0EBA-44AD-B217-CD19A4C78566}" type="presParOf" srcId="{020268C3-DCB9-46EA-8104-59C1A14698EE}" destId="{8A008CD3-031D-4B23-942B-CB94814D4AF6}" srcOrd="2" destOrd="0" presId="urn:microsoft.com/office/officeart/2005/8/layout/lProcess2"/>
    <dgm:cxn modelId="{B4CF4E48-6F9A-433C-B983-51EA82F8825B}" type="presParOf" srcId="{8A008CD3-031D-4B23-942B-CB94814D4AF6}" destId="{DCC01380-3328-43A9-B2F5-B84BDA27BFCD}" srcOrd="0" destOrd="0" presId="urn:microsoft.com/office/officeart/2005/8/layout/lProcess2"/>
    <dgm:cxn modelId="{B2AADA27-EAF9-4071-B696-BC7178AE3265}" type="presParOf" srcId="{DCC01380-3328-43A9-B2F5-B84BDA27BFCD}" destId="{3F6A2B1C-B94D-40C6-B225-A4E19B9CA6C7}" srcOrd="0" destOrd="0" presId="urn:microsoft.com/office/officeart/2005/8/layout/lProcess2"/>
    <dgm:cxn modelId="{F48A3255-1C97-4C73-B0C3-58A9983330E3}" type="presParOf" srcId="{DCC01380-3328-43A9-B2F5-B84BDA27BFCD}" destId="{871D7E9B-9C5D-42DA-B578-35B5EF4448A4}" srcOrd="1" destOrd="0" presId="urn:microsoft.com/office/officeart/2005/8/layout/lProcess2"/>
    <dgm:cxn modelId="{5AF0FED7-67B1-4598-900C-A5C10F5E7A6C}" type="presParOf" srcId="{DCC01380-3328-43A9-B2F5-B84BDA27BFCD}" destId="{344B0A14-5968-4920-A282-E1C24A14EA83}" srcOrd="2" destOrd="0" presId="urn:microsoft.com/office/officeart/2005/8/layout/lProcess2"/>
    <dgm:cxn modelId="{B9AD6271-C484-4FDB-8925-BF44D844C3CD}" type="presParOf" srcId="{031F22EE-E893-462B-9A2E-8AE084EBA793}" destId="{83CDAF4E-C775-458B-925B-A3E0878B9113}" srcOrd="3" destOrd="0" presId="urn:microsoft.com/office/officeart/2005/8/layout/lProcess2"/>
    <dgm:cxn modelId="{15D3AB6C-FC27-468B-A353-2B04A5936804}" type="presParOf" srcId="{031F22EE-E893-462B-9A2E-8AE084EBA793}" destId="{8DF31E8A-A45C-44D1-950A-571F4D489594}" srcOrd="4" destOrd="0" presId="urn:microsoft.com/office/officeart/2005/8/layout/lProcess2"/>
    <dgm:cxn modelId="{25392CB1-5A8F-492E-BF02-A0B40B6E1E6D}" type="presParOf" srcId="{8DF31E8A-A45C-44D1-950A-571F4D489594}" destId="{85E39102-1ED3-4AB7-82FB-A2CAAC3C6FA1}" srcOrd="0" destOrd="0" presId="urn:microsoft.com/office/officeart/2005/8/layout/lProcess2"/>
    <dgm:cxn modelId="{AAD4A7CC-66CC-428E-B976-B0529BBDBC03}" type="presParOf" srcId="{8DF31E8A-A45C-44D1-950A-571F4D489594}" destId="{172C9598-2A9C-4A8E-8B0B-611FAE7555C6}" srcOrd="1" destOrd="0" presId="urn:microsoft.com/office/officeart/2005/8/layout/lProcess2"/>
    <dgm:cxn modelId="{4B0B29B1-371B-4DCF-8CF3-581BCF04E5DA}" type="presParOf" srcId="{8DF31E8A-A45C-44D1-950A-571F4D489594}" destId="{5ACF2074-8782-4378-9E6A-7B0529AA0A1F}" srcOrd="2" destOrd="0" presId="urn:microsoft.com/office/officeart/2005/8/layout/lProcess2"/>
    <dgm:cxn modelId="{318510EA-FFB2-4B37-86BC-3E296000B969}" type="presParOf" srcId="{5ACF2074-8782-4378-9E6A-7B0529AA0A1F}" destId="{55AA260D-CDB0-43DC-B0EE-6EA5236BEFDD}" srcOrd="0" destOrd="0" presId="urn:microsoft.com/office/officeart/2005/8/layout/lProcess2"/>
    <dgm:cxn modelId="{7B148E16-A7A2-423A-B9C5-7819A981BDF1}" type="presParOf" srcId="{55AA260D-CDB0-43DC-B0EE-6EA5236BEFDD}" destId="{EC33D6B4-FE88-4180-AC77-44ED6789AE80}" srcOrd="0" destOrd="0" presId="urn:microsoft.com/office/officeart/2005/8/layout/lProcess2"/>
    <dgm:cxn modelId="{26EAA822-6278-4DD9-9D3B-62FDF4217CA1}" type="presParOf" srcId="{55AA260D-CDB0-43DC-B0EE-6EA5236BEFDD}" destId="{5EB76930-718C-4F02-A77A-5D696DC7C6B6}" srcOrd="1" destOrd="0" presId="urn:microsoft.com/office/officeart/2005/8/layout/lProcess2"/>
    <dgm:cxn modelId="{568E7435-0117-4046-979E-385FBBC8F0DB}" type="presParOf" srcId="{55AA260D-CDB0-43DC-B0EE-6EA5236BEFDD}" destId="{C07454EE-4A4A-432F-BF0B-50E7030DB0F3}" srcOrd="2" destOrd="0" presId="urn:microsoft.com/office/officeart/2005/8/layout/lProcess2"/>
    <dgm:cxn modelId="{5948CE69-D6AE-4FB7-BEA4-BCBD80CA741C}" type="presParOf" srcId="{031F22EE-E893-462B-9A2E-8AE084EBA793}" destId="{9B8A7D84-AC40-4DEB-9ED4-516A88361F57}" srcOrd="5" destOrd="0" presId="urn:microsoft.com/office/officeart/2005/8/layout/lProcess2"/>
    <dgm:cxn modelId="{90BEFCAC-59E8-4AB2-9597-A8857E6ADEBD}" type="presParOf" srcId="{031F22EE-E893-462B-9A2E-8AE084EBA793}" destId="{D3B28595-2A9A-4FF6-8C34-B74D07101C52}" srcOrd="6" destOrd="0" presId="urn:microsoft.com/office/officeart/2005/8/layout/lProcess2"/>
    <dgm:cxn modelId="{2344FB74-0AD1-4E24-9E79-62A1C7EA4BCD}" type="presParOf" srcId="{D3B28595-2A9A-4FF6-8C34-B74D07101C52}" destId="{3908DAF5-D420-4132-B4D7-D4D0FFA67A60}" srcOrd="0" destOrd="0" presId="urn:microsoft.com/office/officeart/2005/8/layout/lProcess2"/>
    <dgm:cxn modelId="{6D8FE21A-27F9-44C9-A029-9D2246283551}" type="presParOf" srcId="{D3B28595-2A9A-4FF6-8C34-B74D07101C52}" destId="{A4A09411-534E-4C6F-A991-5CAA66F87CC4}" srcOrd="1" destOrd="0" presId="urn:microsoft.com/office/officeart/2005/8/layout/lProcess2"/>
    <dgm:cxn modelId="{B7111B57-AC29-471F-91F0-562EED37BF6C}" type="presParOf" srcId="{D3B28595-2A9A-4FF6-8C34-B74D07101C52}" destId="{BD66F36E-0D90-4A40-8B8B-27DCE883E49D}" srcOrd="2" destOrd="0" presId="urn:microsoft.com/office/officeart/2005/8/layout/lProcess2"/>
    <dgm:cxn modelId="{A92CABA2-45D0-4889-99AE-3C0ACC3B341D}" type="presParOf" srcId="{BD66F36E-0D90-4A40-8B8B-27DCE883E49D}" destId="{F487BCA7-BACD-4D4A-AD82-A5E1F1751653}" srcOrd="0" destOrd="0" presId="urn:microsoft.com/office/officeart/2005/8/layout/lProcess2"/>
    <dgm:cxn modelId="{320F5F1B-BCE3-48CF-AE08-F2D7D0F590A0}" type="presParOf" srcId="{F487BCA7-BACD-4D4A-AD82-A5E1F1751653}" destId="{176FD847-65B3-4E58-9D85-52875AA4BDEB}" srcOrd="0" destOrd="0" presId="urn:microsoft.com/office/officeart/2005/8/layout/lProcess2"/>
    <dgm:cxn modelId="{BF62BC39-4971-4885-8CB0-F23348FCB15E}" type="presParOf" srcId="{F487BCA7-BACD-4D4A-AD82-A5E1F1751653}" destId="{B55D7C59-CD66-4CAC-891E-80D3C53B8DC0}" srcOrd="1" destOrd="0" presId="urn:microsoft.com/office/officeart/2005/8/layout/lProcess2"/>
    <dgm:cxn modelId="{4FE66BE2-B763-4613-92C8-948BF56BEBAC}" type="presParOf" srcId="{F487BCA7-BACD-4D4A-AD82-A5E1F1751653}" destId="{6BC1F7FE-5D5C-48EF-9E12-6BF9840C5098}" srcOrd="2" destOrd="0" presId="urn:microsoft.com/office/officeart/2005/8/layout/lProcess2"/>
    <dgm:cxn modelId="{B9D2154F-97A2-449E-9DD1-FD31A3F1E77F}" type="presParOf" srcId="{031F22EE-E893-462B-9A2E-8AE084EBA793}" destId="{B87FC758-9791-44F2-9DF5-FA25140AFF93}" srcOrd="7" destOrd="0" presId="urn:microsoft.com/office/officeart/2005/8/layout/lProcess2"/>
    <dgm:cxn modelId="{E9EB8B6A-9B6D-485B-8C5B-52320DBBA041}" type="presParOf" srcId="{031F22EE-E893-462B-9A2E-8AE084EBA793}" destId="{D9029C61-F445-43B9-BACB-B86D611EE8FA}" srcOrd="8" destOrd="0" presId="urn:microsoft.com/office/officeart/2005/8/layout/lProcess2"/>
    <dgm:cxn modelId="{F4E3FE68-CDA5-438C-A165-AB81975FBC44}" type="presParOf" srcId="{D9029C61-F445-43B9-BACB-B86D611EE8FA}" destId="{4E1AA329-FC3A-4D1F-909D-7540F1D56F09}" srcOrd="0" destOrd="0" presId="urn:microsoft.com/office/officeart/2005/8/layout/lProcess2"/>
    <dgm:cxn modelId="{C41406D9-2816-4209-A45F-114CE4C2FABE}" type="presParOf" srcId="{D9029C61-F445-43B9-BACB-B86D611EE8FA}" destId="{CC8909EB-5A42-4B7D-B0F1-8CF98318AC16}" srcOrd="1" destOrd="0" presId="urn:microsoft.com/office/officeart/2005/8/layout/lProcess2"/>
    <dgm:cxn modelId="{5F39A062-EE05-4608-9FAB-F157D353C495}" type="presParOf" srcId="{D9029C61-F445-43B9-BACB-B86D611EE8FA}" destId="{41AC1042-D8D7-47FD-ADA1-E6B03817EBE6}" srcOrd="2" destOrd="0" presId="urn:microsoft.com/office/officeart/2005/8/layout/lProcess2"/>
    <dgm:cxn modelId="{6CF4A502-D753-41F4-893C-5BB7113B0465}" type="presParOf" srcId="{41AC1042-D8D7-47FD-ADA1-E6B03817EBE6}" destId="{8A245747-9FEB-4787-B17C-FBFFD563C5A2}" srcOrd="0" destOrd="0" presId="urn:microsoft.com/office/officeart/2005/8/layout/lProcess2"/>
    <dgm:cxn modelId="{19B5ADE2-2562-447A-B620-249EFF60DA3E}" type="presParOf" srcId="{8A245747-9FEB-4787-B17C-FBFFD563C5A2}" destId="{83F31F36-C13B-45D0-8099-6B8C1DC4047B}" srcOrd="0" destOrd="0" presId="urn:microsoft.com/office/officeart/2005/8/layout/lProcess2"/>
    <dgm:cxn modelId="{C223D3C1-38A5-42D3-A968-714E05D5DBE5}" type="presParOf" srcId="{8A245747-9FEB-4787-B17C-FBFFD563C5A2}" destId="{2104CFE7-A090-47BA-8878-FA7EAEA0F77B}" srcOrd="1" destOrd="0" presId="urn:microsoft.com/office/officeart/2005/8/layout/lProcess2"/>
    <dgm:cxn modelId="{BA0E0D63-5CC3-4CFB-AE96-075AEAC27132}" type="presParOf" srcId="{8A245747-9FEB-4787-B17C-FBFFD563C5A2}" destId="{664F3B76-5AAB-4FD1-A22E-2C7D0CBACE52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DFC779D-ED32-4DC0-8905-C9D5D7B28B97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F140141-20DC-40D6-9710-349D5FBB51B8}">
      <dgm:prSet/>
      <dgm:spPr/>
      <dgm:t>
        <a:bodyPr/>
        <a:lstStyle/>
        <a:p>
          <a:r>
            <a:rPr lang="en-US" noProof="0" dirty="0" smtClean="0"/>
            <a:t>Competitors</a:t>
          </a:r>
          <a:endParaRPr lang="en-US" noProof="0" dirty="0"/>
        </a:p>
      </dgm:t>
    </dgm:pt>
    <dgm:pt modelId="{7DE801AC-EC78-4127-8C30-C94DCB0A9820}" type="parTrans" cxnId="{271F56FB-9E7A-4C1E-986E-0A266E259703}">
      <dgm:prSet/>
      <dgm:spPr/>
    </dgm:pt>
    <dgm:pt modelId="{C677634A-3BFC-46EC-A137-9EC844FA8907}" type="sibTrans" cxnId="{271F56FB-9E7A-4C1E-986E-0A266E259703}">
      <dgm:prSet/>
      <dgm:spPr/>
    </dgm:pt>
    <dgm:pt modelId="{52C74513-D855-43FD-B456-A57EA592BB6E}">
      <dgm:prSet/>
      <dgm:spPr>
        <a:solidFill>
          <a:srgbClr val="FF0000"/>
        </a:solidFill>
      </dgm:spPr>
      <dgm:t>
        <a:bodyPr/>
        <a:lstStyle/>
        <a:p>
          <a:r>
            <a:rPr lang="en-US" noProof="0" dirty="0" smtClean="0"/>
            <a:t>Seek for the victims</a:t>
          </a:r>
          <a:endParaRPr lang="en-US" noProof="0" dirty="0"/>
        </a:p>
      </dgm:t>
    </dgm:pt>
    <dgm:pt modelId="{A688C4D9-F5F8-4598-8C03-E49EE6A6F67D}" type="parTrans" cxnId="{5EFEBBD8-6D2A-458E-8AF5-824AD5B3798C}">
      <dgm:prSet/>
      <dgm:spPr/>
    </dgm:pt>
    <dgm:pt modelId="{BADF2CC8-E1E6-4735-9027-2E7EBF581AA3}" type="sibTrans" cxnId="{5EFEBBD8-6D2A-458E-8AF5-824AD5B3798C}">
      <dgm:prSet/>
      <dgm:spPr/>
    </dgm:pt>
    <dgm:pt modelId="{36DA37A4-A32F-4FF6-BBBB-240B58A05FB7}">
      <dgm:prSet/>
      <dgm:spPr/>
      <dgm:t>
        <a:bodyPr/>
        <a:lstStyle/>
        <a:p>
          <a:r>
            <a:rPr lang="en-US" noProof="0" dirty="0" smtClean="0"/>
            <a:t>Finding cooperators</a:t>
          </a:r>
          <a:endParaRPr lang="en-US" noProof="0" dirty="0"/>
        </a:p>
      </dgm:t>
    </dgm:pt>
    <dgm:pt modelId="{4B7F664F-2404-4E08-BB98-54F4C61717F1}" type="parTrans" cxnId="{D32F887A-72B3-4FD3-ACA5-2BCC3E59EDEC}">
      <dgm:prSet/>
      <dgm:spPr/>
    </dgm:pt>
    <dgm:pt modelId="{8D68E7A5-1CF0-4305-96B2-D0DA8E87D38B}" type="sibTrans" cxnId="{D32F887A-72B3-4FD3-ACA5-2BCC3E59EDEC}">
      <dgm:prSet/>
      <dgm:spPr/>
    </dgm:pt>
    <dgm:pt modelId="{E0497DAF-93C2-46BB-A1CC-33B0CA381BCC}">
      <dgm:prSet/>
      <dgm:spPr/>
      <dgm:t>
        <a:bodyPr/>
        <a:lstStyle/>
        <a:p>
          <a:r>
            <a:rPr lang="en-US" noProof="0" dirty="0" smtClean="0"/>
            <a:t>Positioning</a:t>
          </a:r>
          <a:endParaRPr lang="en-US" noProof="0" dirty="0"/>
        </a:p>
      </dgm:t>
    </dgm:pt>
    <dgm:pt modelId="{2E2DCDBE-EDB6-43D3-80E3-52D6747D9945}" type="parTrans" cxnId="{AE6F1375-D711-450A-8207-3433A8230342}">
      <dgm:prSet/>
      <dgm:spPr/>
    </dgm:pt>
    <dgm:pt modelId="{9D736439-820E-4F53-8069-3227FF8C0011}" type="sibTrans" cxnId="{AE6F1375-D711-450A-8207-3433A8230342}">
      <dgm:prSet/>
      <dgm:spPr/>
    </dgm:pt>
    <dgm:pt modelId="{14521DC3-C630-478E-88C8-EF6DD50004F2}">
      <dgm:prSet/>
      <dgm:spPr>
        <a:solidFill>
          <a:srgbClr val="FF0000"/>
        </a:solidFill>
      </dgm:spPr>
      <dgm:t>
        <a:bodyPr/>
        <a:lstStyle/>
        <a:p>
          <a:r>
            <a:rPr lang="en-US" noProof="0" dirty="0" smtClean="0"/>
            <a:t>Logo is the top tool</a:t>
          </a:r>
          <a:endParaRPr lang="en-US" noProof="0" dirty="0"/>
        </a:p>
      </dgm:t>
    </dgm:pt>
    <dgm:pt modelId="{EF64ED35-26BC-4A99-88F4-2FE086D8EF89}" type="parTrans" cxnId="{91CAC6DE-B22A-461F-8F58-4D5EABFA6EDA}">
      <dgm:prSet/>
      <dgm:spPr/>
    </dgm:pt>
    <dgm:pt modelId="{8C10972A-9CA0-462F-A5B0-D4F540494FCD}" type="sibTrans" cxnId="{91CAC6DE-B22A-461F-8F58-4D5EABFA6EDA}">
      <dgm:prSet/>
      <dgm:spPr/>
    </dgm:pt>
    <dgm:pt modelId="{B8E6EF72-806E-450D-8ED0-D3E34501A82B}">
      <dgm:prSet/>
      <dgm:spPr/>
      <dgm:t>
        <a:bodyPr/>
        <a:lstStyle/>
        <a:p>
          <a:r>
            <a:rPr lang="en-US" noProof="0" dirty="0" smtClean="0"/>
            <a:t>Meme</a:t>
          </a:r>
          <a:endParaRPr lang="en-US" noProof="0" dirty="0"/>
        </a:p>
      </dgm:t>
    </dgm:pt>
    <dgm:pt modelId="{19525DC3-7BEE-4722-9599-45F077FB027B}" type="parTrans" cxnId="{E78E4772-6EF3-4415-8B95-967EA3647CD5}">
      <dgm:prSet/>
      <dgm:spPr/>
    </dgm:pt>
    <dgm:pt modelId="{3EB8182D-0DAE-49C7-B7C2-2533B50FC9E6}" type="sibTrans" cxnId="{E78E4772-6EF3-4415-8B95-967EA3647CD5}">
      <dgm:prSet/>
      <dgm:spPr/>
    </dgm:pt>
    <dgm:pt modelId="{2A7BD553-5DED-4586-9340-E98E56002A46}">
      <dgm:prSet/>
      <dgm:spPr/>
      <dgm:t>
        <a:bodyPr/>
        <a:lstStyle/>
        <a:p>
          <a:r>
            <a:rPr lang="en-US" noProof="0" dirty="0" smtClean="0"/>
            <a:t>Focus</a:t>
          </a:r>
          <a:endParaRPr lang="en-US" noProof="0" dirty="0"/>
        </a:p>
      </dgm:t>
    </dgm:pt>
    <dgm:pt modelId="{EBEB5A86-87E9-4835-8996-FF699A1E58E0}" type="parTrans" cxnId="{DB897C01-024B-41FD-9258-6EBE90C5E44A}">
      <dgm:prSet/>
      <dgm:spPr/>
    </dgm:pt>
    <dgm:pt modelId="{D841F11E-BD66-43EA-900D-0F465DA0F817}" type="sibTrans" cxnId="{DB897C01-024B-41FD-9258-6EBE90C5E44A}">
      <dgm:prSet/>
      <dgm:spPr/>
    </dgm:pt>
    <dgm:pt modelId="{5E377601-019B-4F1B-837A-55958DD48F73}">
      <dgm:prSet/>
      <dgm:spPr>
        <a:solidFill>
          <a:srgbClr val="FF0000"/>
        </a:solidFill>
      </dgm:spPr>
      <dgm:t>
        <a:bodyPr/>
        <a:lstStyle/>
        <a:p>
          <a:r>
            <a:rPr lang="en-US" noProof="0" dirty="0" smtClean="0"/>
            <a:t>Me (Our)</a:t>
          </a:r>
          <a:endParaRPr lang="en-US" noProof="0" dirty="0"/>
        </a:p>
      </dgm:t>
    </dgm:pt>
    <dgm:pt modelId="{F65B711D-960D-41F7-888B-A2551A154080}" type="parTrans" cxnId="{41534225-7577-4055-818F-639732F87E70}">
      <dgm:prSet/>
      <dgm:spPr/>
    </dgm:pt>
    <dgm:pt modelId="{4CD4D569-F2A0-4FA2-8BDC-78FEF375A195}" type="sibTrans" cxnId="{41534225-7577-4055-818F-639732F87E70}">
      <dgm:prSet/>
      <dgm:spPr/>
    </dgm:pt>
    <dgm:pt modelId="{BCF851E7-DA27-400E-8496-7DD48DEC1F40}">
      <dgm:prSet/>
      <dgm:spPr/>
      <dgm:t>
        <a:bodyPr/>
        <a:lstStyle/>
        <a:p>
          <a:r>
            <a:rPr lang="en-US" noProof="0" dirty="0" smtClean="0"/>
            <a:t>You (Yours)</a:t>
          </a:r>
          <a:endParaRPr lang="en-US" noProof="0" dirty="0"/>
        </a:p>
      </dgm:t>
    </dgm:pt>
    <dgm:pt modelId="{4D8EEE10-1E2A-4426-B460-37DD69B0C41C}" type="parTrans" cxnId="{9B2A23FF-F7C7-4D42-8B5D-B8FA2A7AA24B}">
      <dgm:prSet/>
      <dgm:spPr/>
    </dgm:pt>
    <dgm:pt modelId="{349653B6-7A84-4B69-8EC8-DA59D959930B}" type="sibTrans" cxnId="{9B2A23FF-F7C7-4D42-8B5D-B8FA2A7AA24B}">
      <dgm:prSet/>
      <dgm:spPr/>
    </dgm:pt>
    <dgm:pt modelId="{2B88BABB-483C-431B-831F-42746B7DC1AD}">
      <dgm:prSet/>
      <dgm:spPr/>
      <dgm:t>
        <a:bodyPr/>
        <a:lstStyle/>
        <a:p>
          <a:r>
            <a:rPr lang="en-US" noProof="0" dirty="0" smtClean="0"/>
            <a:t>Customer</a:t>
          </a:r>
          <a:endParaRPr lang="en-US" noProof="0" dirty="0"/>
        </a:p>
      </dgm:t>
    </dgm:pt>
    <dgm:pt modelId="{4204591E-59FA-4704-9A81-E34F4624B044}" type="parTrans" cxnId="{0E3D39D3-6637-499D-90F2-8877DCF8AC24}">
      <dgm:prSet/>
      <dgm:spPr/>
    </dgm:pt>
    <dgm:pt modelId="{24A857A7-26BA-42E4-BA7C-F6BCAFF7CBE0}" type="sibTrans" cxnId="{0E3D39D3-6637-499D-90F2-8877DCF8AC24}">
      <dgm:prSet/>
      <dgm:spPr/>
    </dgm:pt>
    <dgm:pt modelId="{DFA20A3F-D157-4E32-83D8-9875740FC983}">
      <dgm:prSet/>
      <dgm:spPr>
        <a:solidFill>
          <a:srgbClr val="FF0000"/>
        </a:solidFill>
      </dgm:spPr>
      <dgm:t>
        <a:bodyPr/>
        <a:lstStyle/>
        <a:p>
          <a:r>
            <a:rPr lang="en-US" noProof="0" dirty="0" smtClean="0"/>
            <a:t>What can we take</a:t>
          </a:r>
          <a:endParaRPr lang="en-US" noProof="0" dirty="0"/>
        </a:p>
      </dgm:t>
    </dgm:pt>
    <dgm:pt modelId="{DAF47E33-671A-4F40-9F80-DE9F698DA897}" type="parTrans" cxnId="{70C59165-F608-45D5-9BB7-6A342EB107F1}">
      <dgm:prSet/>
      <dgm:spPr/>
    </dgm:pt>
    <dgm:pt modelId="{6713C7FC-10B6-4C8F-B9D6-D38A01BF073F}" type="sibTrans" cxnId="{70C59165-F608-45D5-9BB7-6A342EB107F1}">
      <dgm:prSet/>
      <dgm:spPr/>
    </dgm:pt>
    <dgm:pt modelId="{4E8D092E-D397-4326-9B0D-34BB99DBC63A}">
      <dgm:prSet/>
      <dgm:spPr/>
      <dgm:t>
        <a:bodyPr/>
        <a:lstStyle/>
        <a:p>
          <a:r>
            <a:rPr lang="en-US" noProof="0" dirty="0" smtClean="0"/>
            <a:t>What we can give</a:t>
          </a:r>
          <a:endParaRPr lang="en-US" noProof="0" dirty="0"/>
        </a:p>
      </dgm:t>
    </dgm:pt>
    <dgm:pt modelId="{3BF3C5D4-9E75-400A-8B9B-938906F8C82A}" type="parTrans" cxnId="{92CA5328-7C3B-4EB5-A782-CDEC8D166F32}">
      <dgm:prSet/>
      <dgm:spPr/>
    </dgm:pt>
    <dgm:pt modelId="{A8B6770D-9FE0-4468-B41B-0DE6B4D3C5C7}" type="sibTrans" cxnId="{92CA5328-7C3B-4EB5-A782-CDEC8D166F32}">
      <dgm:prSet/>
      <dgm:spPr/>
    </dgm:pt>
    <dgm:pt modelId="{655BE105-0EA4-4712-B8EE-4DD061D8D475}">
      <dgm:prSet/>
      <dgm:spPr/>
      <dgm:t>
        <a:bodyPr/>
        <a:lstStyle/>
        <a:p>
          <a:r>
            <a:rPr lang="en-US" noProof="0" dirty="0" smtClean="0"/>
            <a:t>Types of advertisement</a:t>
          </a:r>
          <a:endParaRPr lang="en-US" noProof="0" dirty="0"/>
        </a:p>
      </dgm:t>
    </dgm:pt>
    <dgm:pt modelId="{7FBC2445-6ADD-416D-A3C4-33020F02BE8D}" type="parTrans" cxnId="{C30A2F1C-B7E7-4627-85D7-FE5A564C6B34}">
      <dgm:prSet/>
      <dgm:spPr/>
    </dgm:pt>
    <dgm:pt modelId="{60394063-EE42-482C-AAF0-94C2938E3754}" type="sibTrans" cxnId="{C30A2F1C-B7E7-4627-85D7-FE5A564C6B34}">
      <dgm:prSet/>
      <dgm:spPr/>
    </dgm:pt>
    <dgm:pt modelId="{06AD10F8-1879-4571-9659-FF88444B5AD9}">
      <dgm:prSet/>
      <dgm:spPr>
        <a:solidFill>
          <a:srgbClr val="FF0000"/>
        </a:solidFill>
      </dgm:spPr>
      <dgm:t>
        <a:bodyPr/>
        <a:lstStyle/>
        <a:p>
          <a:r>
            <a:rPr lang="en-US" noProof="0" dirty="0" smtClean="0"/>
            <a:t>Independent</a:t>
          </a:r>
          <a:endParaRPr lang="en-US" noProof="0" dirty="0"/>
        </a:p>
      </dgm:t>
    </dgm:pt>
    <dgm:pt modelId="{39D7286D-E30A-4210-8AE7-D9D5AC1EA991}" type="parTrans" cxnId="{C1C04025-611E-499F-A906-1D1CCD8EE410}">
      <dgm:prSet/>
      <dgm:spPr/>
    </dgm:pt>
    <dgm:pt modelId="{3C1BF136-93AB-4E5F-B594-64310C5334DC}" type="sibTrans" cxnId="{C1C04025-611E-499F-A906-1D1CCD8EE410}">
      <dgm:prSet/>
      <dgm:spPr/>
    </dgm:pt>
    <dgm:pt modelId="{D4AAE11C-E130-42E9-AE86-5CD70FB46236}">
      <dgm:prSet/>
      <dgm:spPr/>
      <dgm:t>
        <a:bodyPr/>
        <a:lstStyle/>
        <a:p>
          <a:r>
            <a:rPr lang="en-US" noProof="0" dirty="0" smtClean="0"/>
            <a:t>Combination</a:t>
          </a:r>
          <a:endParaRPr lang="en-US" noProof="0" dirty="0"/>
        </a:p>
      </dgm:t>
    </dgm:pt>
    <dgm:pt modelId="{F943AD56-2848-4B04-ABA6-E0BC087E6415}" type="parTrans" cxnId="{981D73F7-FD5F-4260-8D01-2ECCA3316CFE}">
      <dgm:prSet/>
      <dgm:spPr/>
    </dgm:pt>
    <dgm:pt modelId="{00B0FF8F-E4A6-4849-ADE6-21A78B7A682A}" type="sibTrans" cxnId="{981D73F7-FD5F-4260-8D01-2ECCA3316CFE}">
      <dgm:prSet/>
      <dgm:spPr/>
    </dgm:pt>
    <dgm:pt modelId="{031F22EE-E893-462B-9A2E-8AE084EBA793}" type="pres">
      <dgm:prSet presAssocID="{DDFC779D-ED32-4DC0-8905-C9D5D7B28B9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F2C7B6C-A0BF-4BF5-9D26-DB855790C8B5}" type="pres">
      <dgm:prSet presAssocID="{9F140141-20DC-40D6-9710-349D5FBB51B8}" presName="compNode" presStyleCnt="0"/>
      <dgm:spPr/>
    </dgm:pt>
    <dgm:pt modelId="{3FB924EA-E20D-44A4-BDE9-F25822170354}" type="pres">
      <dgm:prSet presAssocID="{9F140141-20DC-40D6-9710-349D5FBB51B8}" presName="aNode" presStyleLbl="bgShp" presStyleIdx="0" presStyleCnt="5"/>
      <dgm:spPr/>
      <dgm:t>
        <a:bodyPr/>
        <a:lstStyle/>
        <a:p>
          <a:endParaRPr lang="cs-CZ"/>
        </a:p>
      </dgm:t>
    </dgm:pt>
    <dgm:pt modelId="{DFD94000-34D9-4ADB-9E7F-AC3C9C54228B}" type="pres">
      <dgm:prSet presAssocID="{9F140141-20DC-40D6-9710-349D5FBB51B8}" presName="textNode" presStyleLbl="bgShp" presStyleIdx="0" presStyleCnt="5"/>
      <dgm:spPr/>
      <dgm:t>
        <a:bodyPr/>
        <a:lstStyle/>
        <a:p>
          <a:endParaRPr lang="cs-CZ"/>
        </a:p>
      </dgm:t>
    </dgm:pt>
    <dgm:pt modelId="{9D3DA19D-1732-4CC5-9C59-20004D45B229}" type="pres">
      <dgm:prSet presAssocID="{9F140141-20DC-40D6-9710-349D5FBB51B8}" presName="compChildNode" presStyleCnt="0"/>
      <dgm:spPr/>
    </dgm:pt>
    <dgm:pt modelId="{073B5C09-8B8A-4D1E-AE04-EF1B09C43EC9}" type="pres">
      <dgm:prSet presAssocID="{9F140141-20DC-40D6-9710-349D5FBB51B8}" presName="theInnerList" presStyleCnt="0"/>
      <dgm:spPr/>
    </dgm:pt>
    <dgm:pt modelId="{44AE7C57-D6A2-4969-AB6E-702D70953E3A}" type="pres">
      <dgm:prSet presAssocID="{52C74513-D855-43FD-B456-A57EA592BB6E}" presName="child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1EE8FC-639B-4D1B-BDAF-1E62290226D8}" type="pres">
      <dgm:prSet presAssocID="{52C74513-D855-43FD-B456-A57EA592BB6E}" presName="aSpace2" presStyleCnt="0"/>
      <dgm:spPr/>
    </dgm:pt>
    <dgm:pt modelId="{B77277A3-9586-4B02-9533-2AE62842B380}" type="pres">
      <dgm:prSet presAssocID="{36DA37A4-A32F-4FF6-BBBB-240B58A05FB7}" presName="child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BAB229-D25F-4213-BA44-35F09466F136}" type="pres">
      <dgm:prSet presAssocID="{9F140141-20DC-40D6-9710-349D5FBB51B8}" presName="aSpace" presStyleCnt="0"/>
      <dgm:spPr/>
    </dgm:pt>
    <dgm:pt modelId="{33401980-B958-46C7-BDED-DEDD5193CFDF}" type="pres">
      <dgm:prSet presAssocID="{E0497DAF-93C2-46BB-A1CC-33B0CA381BCC}" presName="compNode" presStyleCnt="0"/>
      <dgm:spPr/>
    </dgm:pt>
    <dgm:pt modelId="{A274B1BE-8B0E-46A2-A4A7-CE2F65899F6C}" type="pres">
      <dgm:prSet presAssocID="{E0497DAF-93C2-46BB-A1CC-33B0CA381BCC}" presName="aNode" presStyleLbl="bgShp" presStyleIdx="1" presStyleCnt="5"/>
      <dgm:spPr/>
      <dgm:t>
        <a:bodyPr/>
        <a:lstStyle/>
        <a:p>
          <a:endParaRPr lang="cs-CZ"/>
        </a:p>
      </dgm:t>
    </dgm:pt>
    <dgm:pt modelId="{1FDB9542-1BEA-4965-BC57-06133F1051C6}" type="pres">
      <dgm:prSet presAssocID="{E0497DAF-93C2-46BB-A1CC-33B0CA381BCC}" presName="textNode" presStyleLbl="bgShp" presStyleIdx="1" presStyleCnt="5"/>
      <dgm:spPr/>
      <dgm:t>
        <a:bodyPr/>
        <a:lstStyle/>
        <a:p>
          <a:endParaRPr lang="cs-CZ"/>
        </a:p>
      </dgm:t>
    </dgm:pt>
    <dgm:pt modelId="{C7D7C73E-DB5B-4E1D-B318-A4493015FC5B}" type="pres">
      <dgm:prSet presAssocID="{E0497DAF-93C2-46BB-A1CC-33B0CA381BCC}" presName="compChildNode" presStyleCnt="0"/>
      <dgm:spPr/>
    </dgm:pt>
    <dgm:pt modelId="{5CB09148-A934-44DB-8DF3-7076CDED53F5}" type="pres">
      <dgm:prSet presAssocID="{E0497DAF-93C2-46BB-A1CC-33B0CA381BCC}" presName="theInnerList" presStyleCnt="0"/>
      <dgm:spPr/>
    </dgm:pt>
    <dgm:pt modelId="{CA6E151F-FB74-4872-B278-F553B239F90C}" type="pres">
      <dgm:prSet presAssocID="{14521DC3-C630-478E-88C8-EF6DD50004F2}" presName="child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743BBED-AABB-4E28-AD4A-0EAC19377E3E}" type="pres">
      <dgm:prSet presAssocID="{14521DC3-C630-478E-88C8-EF6DD50004F2}" presName="aSpace2" presStyleCnt="0"/>
      <dgm:spPr/>
    </dgm:pt>
    <dgm:pt modelId="{2637E877-E5E4-4527-8A4F-985738045863}" type="pres">
      <dgm:prSet presAssocID="{B8E6EF72-806E-450D-8ED0-D3E34501A82B}" presName="child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D1E30D-C325-4B65-85F0-25421D2B54DC}" type="pres">
      <dgm:prSet presAssocID="{E0497DAF-93C2-46BB-A1CC-33B0CA381BCC}" presName="aSpace" presStyleCnt="0"/>
      <dgm:spPr/>
    </dgm:pt>
    <dgm:pt modelId="{BB21A233-EACE-42AE-AEE0-72776EC097B2}" type="pres">
      <dgm:prSet presAssocID="{2A7BD553-5DED-4586-9340-E98E56002A46}" presName="compNode" presStyleCnt="0"/>
      <dgm:spPr/>
    </dgm:pt>
    <dgm:pt modelId="{91DD7A9E-EC8A-4F10-B468-D619AE8D4308}" type="pres">
      <dgm:prSet presAssocID="{2A7BD553-5DED-4586-9340-E98E56002A46}" presName="aNode" presStyleLbl="bgShp" presStyleIdx="2" presStyleCnt="5"/>
      <dgm:spPr/>
      <dgm:t>
        <a:bodyPr/>
        <a:lstStyle/>
        <a:p>
          <a:endParaRPr lang="cs-CZ"/>
        </a:p>
      </dgm:t>
    </dgm:pt>
    <dgm:pt modelId="{5C50CC8C-4801-46EE-A6E1-49808446779B}" type="pres">
      <dgm:prSet presAssocID="{2A7BD553-5DED-4586-9340-E98E56002A46}" presName="textNode" presStyleLbl="bgShp" presStyleIdx="2" presStyleCnt="5"/>
      <dgm:spPr/>
      <dgm:t>
        <a:bodyPr/>
        <a:lstStyle/>
        <a:p>
          <a:endParaRPr lang="cs-CZ"/>
        </a:p>
      </dgm:t>
    </dgm:pt>
    <dgm:pt modelId="{0359FA3C-5EE9-4852-A4DA-A4997D961D3F}" type="pres">
      <dgm:prSet presAssocID="{2A7BD553-5DED-4586-9340-E98E56002A46}" presName="compChildNode" presStyleCnt="0"/>
      <dgm:spPr/>
    </dgm:pt>
    <dgm:pt modelId="{F9E0790C-281C-45CC-AD34-E63E910087C5}" type="pres">
      <dgm:prSet presAssocID="{2A7BD553-5DED-4586-9340-E98E56002A46}" presName="theInnerList" presStyleCnt="0"/>
      <dgm:spPr/>
    </dgm:pt>
    <dgm:pt modelId="{15D0464D-E2AA-408E-99C4-B1194065DE2A}" type="pres">
      <dgm:prSet presAssocID="{5E377601-019B-4F1B-837A-55958DD48F73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E08940-F66B-42C6-B161-FD230E9A2634}" type="pres">
      <dgm:prSet presAssocID="{5E377601-019B-4F1B-837A-55958DD48F73}" presName="aSpace2" presStyleCnt="0"/>
      <dgm:spPr/>
    </dgm:pt>
    <dgm:pt modelId="{6ABEC255-F41C-4656-8BE6-79A9388690B8}" type="pres">
      <dgm:prSet presAssocID="{BCF851E7-DA27-400E-8496-7DD48DEC1F40}" presName="child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59C52C3-DA88-47FA-9A11-6B74D3B3DC2A}" type="pres">
      <dgm:prSet presAssocID="{2A7BD553-5DED-4586-9340-E98E56002A46}" presName="aSpace" presStyleCnt="0"/>
      <dgm:spPr/>
    </dgm:pt>
    <dgm:pt modelId="{2B299121-B8EE-4E9B-BBCD-D96A4A1B3945}" type="pres">
      <dgm:prSet presAssocID="{2B88BABB-483C-431B-831F-42746B7DC1AD}" presName="compNode" presStyleCnt="0"/>
      <dgm:spPr/>
    </dgm:pt>
    <dgm:pt modelId="{559106C1-B681-4DDE-AD10-14420C5655A8}" type="pres">
      <dgm:prSet presAssocID="{2B88BABB-483C-431B-831F-42746B7DC1AD}" presName="aNode" presStyleLbl="bgShp" presStyleIdx="3" presStyleCnt="5"/>
      <dgm:spPr/>
      <dgm:t>
        <a:bodyPr/>
        <a:lstStyle/>
        <a:p>
          <a:endParaRPr lang="cs-CZ"/>
        </a:p>
      </dgm:t>
    </dgm:pt>
    <dgm:pt modelId="{978945D3-1123-44DA-9CA5-7A1C5531E9BA}" type="pres">
      <dgm:prSet presAssocID="{2B88BABB-483C-431B-831F-42746B7DC1AD}" presName="textNode" presStyleLbl="bgShp" presStyleIdx="3" presStyleCnt="5"/>
      <dgm:spPr/>
      <dgm:t>
        <a:bodyPr/>
        <a:lstStyle/>
        <a:p>
          <a:endParaRPr lang="cs-CZ"/>
        </a:p>
      </dgm:t>
    </dgm:pt>
    <dgm:pt modelId="{F02EB980-5900-4E4D-A77D-417539003614}" type="pres">
      <dgm:prSet presAssocID="{2B88BABB-483C-431B-831F-42746B7DC1AD}" presName="compChildNode" presStyleCnt="0"/>
      <dgm:spPr/>
    </dgm:pt>
    <dgm:pt modelId="{976001A0-ABF8-4AB9-A742-85F30050BD6C}" type="pres">
      <dgm:prSet presAssocID="{2B88BABB-483C-431B-831F-42746B7DC1AD}" presName="theInnerList" presStyleCnt="0"/>
      <dgm:spPr/>
    </dgm:pt>
    <dgm:pt modelId="{65BDDF96-7004-4D96-BCEC-7DACA9CCA816}" type="pres">
      <dgm:prSet presAssocID="{DFA20A3F-D157-4E32-83D8-9875740FC983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2542C2-B11F-4356-A502-4F598BEA2F98}" type="pres">
      <dgm:prSet presAssocID="{DFA20A3F-D157-4E32-83D8-9875740FC983}" presName="aSpace2" presStyleCnt="0"/>
      <dgm:spPr/>
    </dgm:pt>
    <dgm:pt modelId="{48AD80D5-5171-433D-8496-D7703D91F520}" type="pres">
      <dgm:prSet presAssocID="{4E8D092E-D397-4326-9B0D-34BB99DBC63A}" presName="child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87D4D7-2067-4615-A006-2E93C8062BF2}" type="pres">
      <dgm:prSet presAssocID="{2B88BABB-483C-431B-831F-42746B7DC1AD}" presName="aSpace" presStyleCnt="0"/>
      <dgm:spPr/>
    </dgm:pt>
    <dgm:pt modelId="{DD7F25C3-A6E8-42F1-B01F-4A1FC3AA93A9}" type="pres">
      <dgm:prSet presAssocID="{655BE105-0EA4-4712-B8EE-4DD061D8D475}" presName="compNode" presStyleCnt="0"/>
      <dgm:spPr/>
    </dgm:pt>
    <dgm:pt modelId="{2E3371C2-CD03-4BFB-8D30-255A30548330}" type="pres">
      <dgm:prSet presAssocID="{655BE105-0EA4-4712-B8EE-4DD061D8D475}" presName="aNode" presStyleLbl="bgShp" presStyleIdx="4" presStyleCnt="5"/>
      <dgm:spPr/>
      <dgm:t>
        <a:bodyPr/>
        <a:lstStyle/>
        <a:p>
          <a:endParaRPr lang="cs-CZ"/>
        </a:p>
      </dgm:t>
    </dgm:pt>
    <dgm:pt modelId="{50367F7B-5139-40A8-BCA1-58358A16018A}" type="pres">
      <dgm:prSet presAssocID="{655BE105-0EA4-4712-B8EE-4DD061D8D475}" presName="textNode" presStyleLbl="bgShp" presStyleIdx="4" presStyleCnt="5"/>
      <dgm:spPr/>
      <dgm:t>
        <a:bodyPr/>
        <a:lstStyle/>
        <a:p>
          <a:endParaRPr lang="cs-CZ"/>
        </a:p>
      </dgm:t>
    </dgm:pt>
    <dgm:pt modelId="{B33CC96F-11AE-4033-87E4-CC752994A36D}" type="pres">
      <dgm:prSet presAssocID="{655BE105-0EA4-4712-B8EE-4DD061D8D475}" presName="compChildNode" presStyleCnt="0"/>
      <dgm:spPr/>
    </dgm:pt>
    <dgm:pt modelId="{24AAE3E1-AD7B-4730-905C-31C3613C52DC}" type="pres">
      <dgm:prSet presAssocID="{655BE105-0EA4-4712-B8EE-4DD061D8D475}" presName="theInnerList" presStyleCnt="0"/>
      <dgm:spPr/>
    </dgm:pt>
    <dgm:pt modelId="{041CF517-BAE8-4515-B082-2B2E1E1931F3}" type="pres">
      <dgm:prSet presAssocID="{06AD10F8-1879-4571-9659-FF88444B5AD9}" presName="child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29E24F-2EC7-4CDC-A219-58B47A321C06}" type="pres">
      <dgm:prSet presAssocID="{06AD10F8-1879-4571-9659-FF88444B5AD9}" presName="aSpace2" presStyleCnt="0"/>
      <dgm:spPr/>
    </dgm:pt>
    <dgm:pt modelId="{B77DED24-16DE-4926-A3BA-3BA32B3063DF}" type="pres">
      <dgm:prSet presAssocID="{D4AAE11C-E130-42E9-AE86-5CD70FB46236}" presName="child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A14EEFF-5F7C-4C9C-87F3-43B4F46F3E00}" type="presOf" srcId="{4E8D092E-D397-4326-9B0D-34BB99DBC63A}" destId="{48AD80D5-5171-433D-8496-D7703D91F520}" srcOrd="0" destOrd="0" presId="urn:microsoft.com/office/officeart/2005/8/layout/lProcess2"/>
    <dgm:cxn modelId="{92CA5328-7C3B-4EB5-A782-CDEC8D166F32}" srcId="{2B88BABB-483C-431B-831F-42746B7DC1AD}" destId="{4E8D092E-D397-4326-9B0D-34BB99DBC63A}" srcOrd="1" destOrd="0" parTransId="{3BF3C5D4-9E75-400A-8B9B-938906F8C82A}" sibTransId="{A8B6770D-9FE0-4468-B41B-0DE6B4D3C5C7}"/>
    <dgm:cxn modelId="{981D73F7-FD5F-4260-8D01-2ECCA3316CFE}" srcId="{655BE105-0EA4-4712-B8EE-4DD061D8D475}" destId="{D4AAE11C-E130-42E9-AE86-5CD70FB46236}" srcOrd="1" destOrd="0" parTransId="{F943AD56-2848-4B04-ABA6-E0BC087E6415}" sibTransId="{00B0FF8F-E4A6-4849-ADE6-21A78B7A682A}"/>
    <dgm:cxn modelId="{C30A2F1C-B7E7-4627-85D7-FE5A564C6B34}" srcId="{DDFC779D-ED32-4DC0-8905-C9D5D7B28B97}" destId="{655BE105-0EA4-4712-B8EE-4DD061D8D475}" srcOrd="4" destOrd="0" parTransId="{7FBC2445-6ADD-416D-A3C4-33020F02BE8D}" sibTransId="{60394063-EE42-482C-AAF0-94C2938E3754}"/>
    <dgm:cxn modelId="{44B21A6A-87DB-48D1-8988-A95478B37CA4}" type="presOf" srcId="{2B88BABB-483C-431B-831F-42746B7DC1AD}" destId="{978945D3-1123-44DA-9CA5-7A1C5531E9BA}" srcOrd="1" destOrd="0" presId="urn:microsoft.com/office/officeart/2005/8/layout/lProcess2"/>
    <dgm:cxn modelId="{AE6F1375-D711-450A-8207-3433A8230342}" srcId="{DDFC779D-ED32-4DC0-8905-C9D5D7B28B97}" destId="{E0497DAF-93C2-46BB-A1CC-33B0CA381BCC}" srcOrd="1" destOrd="0" parTransId="{2E2DCDBE-EDB6-43D3-80E3-52D6747D9945}" sibTransId="{9D736439-820E-4F53-8069-3227FF8C0011}"/>
    <dgm:cxn modelId="{C692A108-D2A1-4497-ADA2-B494B3309AB0}" type="presOf" srcId="{2A7BD553-5DED-4586-9340-E98E56002A46}" destId="{5C50CC8C-4801-46EE-A6E1-49808446779B}" srcOrd="1" destOrd="0" presId="urn:microsoft.com/office/officeart/2005/8/layout/lProcess2"/>
    <dgm:cxn modelId="{91CAC6DE-B22A-461F-8F58-4D5EABFA6EDA}" srcId="{E0497DAF-93C2-46BB-A1CC-33B0CA381BCC}" destId="{14521DC3-C630-478E-88C8-EF6DD50004F2}" srcOrd="0" destOrd="0" parTransId="{EF64ED35-26BC-4A99-88F4-2FE086D8EF89}" sibTransId="{8C10972A-9CA0-462F-A5B0-D4F540494FCD}"/>
    <dgm:cxn modelId="{9E59B4B0-7924-4246-984D-09E9EBBB54A0}" type="presOf" srcId="{36DA37A4-A32F-4FF6-BBBB-240B58A05FB7}" destId="{B77277A3-9586-4B02-9533-2AE62842B380}" srcOrd="0" destOrd="0" presId="urn:microsoft.com/office/officeart/2005/8/layout/lProcess2"/>
    <dgm:cxn modelId="{CB7BA9A6-CB22-40F4-9282-4FA35EFD72CE}" type="presOf" srcId="{DDFC779D-ED32-4DC0-8905-C9D5D7B28B97}" destId="{031F22EE-E893-462B-9A2E-8AE084EBA793}" srcOrd="0" destOrd="0" presId="urn:microsoft.com/office/officeart/2005/8/layout/lProcess2"/>
    <dgm:cxn modelId="{F9B8E0D4-9420-4A78-83C5-3359A006C7AA}" type="presOf" srcId="{06AD10F8-1879-4571-9659-FF88444B5AD9}" destId="{041CF517-BAE8-4515-B082-2B2E1E1931F3}" srcOrd="0" destOrd="0" presId="urn:microsoft.com/office/officeart/2005/8/layout/lProcess2"/>
    <dgm:cxn modelId="{D32F887A-72B3-4FD3-ACA5-2BCC3E59EDEC}" srcId="{9F140141-20DC-40D6-9710-349D5FBB51B8}" destId="{36DA37A4-A32F-4FF6-BBBB-240B58A05FB7}" srcOrd="1" destOrd="0" parTransId="{4B7F664F-2404-4E08-BB98-54F4C61717F1}" sibTransId="{8D68E7A5-1CF0-4305-96B2-D0DA8E87D38B}"/>
    <dgm:cxn modelId="{F067FAB4-C6A1-4F14-9D9B-11FDC35F42BE}" type="presOf" srcId="{655BE105-0EA4-4712-B8EE-4DD061D8D475}" destId="{50367F7B-5139-40A8-BCA1-58358A16018A}" srcOrd="1" destOrd="0" presId="urn:microsoft.com/office/officeart/2005/8/layout/lProcess2"/>
    <dgm:cxn modelId="{9B2A23FF-F7C7-4D42-8B5D-B8FA2A7AA24B}" srcId="{2A7BD553-5DED-4586-9340-E98E56002A46}" destId="{BCF851E7-DA27-400E-8496-7DD48DEC1F40}" srcOrd="1" destOrd="0" parTransId="{4D8EEE10-1E2A-4426-B460-37DD69B0C41C}" sibTransId="{349653B6-7A84-4B69-8EC8-DA59D959930B}"/>
    <dgm:cxn modelId="{70C59165-F608-45D5-9BB7-6A342EB107F1}" srcId="{2B88BABB-483C-431B-831F-42746B7DC1AD}" destId="{DFA20A3F-D157-4E32-83D8-9875740FC983}" srcOrd="0" destOrd="0" parTransId="{DAF47E33-671A-4F40-9F80-DE9F698DA897}" sibTransId="{6713C7FC-10B6-4C8F-B9D6-D38A01BF073F}"/>
    <dgm:cxn modelId="{A3C55652-A581-435F-9213-67FE1BEBC6F6}" type="presOf" srcId="{E0497DAF-93C2-46BB-A1CC-33B0CA381BCC}" destId="{1FDB9542-1BEA-4965-BC57-06133F1051C6}" srcOrd="1" destOrd="0" presId="urn:microsoft.com/office/officeart/2005/8/layout/lProcess2"/>
    <dgm:cxn modelId="{DB897C01-024B-41FD-9258-6EBE90C5E44A}" srcId="{DDFC779D-ED32-4DC0-8905-C9D5D7B28B97}" destId="{2A7BD553-5DED-4586-9340-E98E56002A46}" srcOrd="2" destOrd="0" parTransId="{EBEB5A86-87E9-4835-8996-FF699A1E58E0}" sibTransId="{D841F11E-BD66-43EA-900D-0F465DA0F817}"/>
    <dgm:cxn modelId="{E78E4772-6EF3-4415-8B95-967EA3647CD5}" srcId="{E0497DAF-93C2-46BB-A1CC-33B0CA381BCC}" destId="{B8E6EF72-806E-450D-8ED0-D3E34501A82B}" srcOrd="1" destOrd="0" parTransId="{19525DC3-7BEE-4722-9599-45F077FB027B}" sibTransId="{3EB8182D-0DAE-49C7-B7C2-2533B50FC9E6}"/>
    <dgm:cxn modelId="{9EC1EB56-E240-4C2F-A852-4D1C3538D13E}" type="presOf" srcId="{52C74513-D855-43FD-B456-A57EA592BB6E}" destId="{44AE7C57-D6A2-4969-AB6E-702D70953E3A}" srcOrd="0" destOrd="0" presId="urn:microsoft.com/office/officeart/2005/8/layout/lProcess2"/>
    <dgm:cxn modelId="{271F56FB-9E7A-4C1E-986E-0A266E259703}" srcId="{DDFC779D-ED32-4DC0-8905-C9D5D7B28B97}" destId="{9F140141-20DC-40D6-9710-349D5FBB51B8}" srcOrd="0" destOrd="0" parTransId="{7DE801AC-EC78-4127-8C30-C94DCB0A9820}" sibTransId="{C677634A-3BFC-46EC-A137-9EC844FA8907}"/>
    <dgm:cxn modelId="{4B7C671B-185E-4467-95C6-8E9E31840BC4}" type="presOf" srcId="{B8E6EF72-806E-450D-8ED0-D3E34501A82B}" destId="{2637E877-E5E4-4527-8A4F-985738045863}" srcOrd="0" destOrd="0" presId="urn:microsoft.com/office/officeart/2005/8/layout/lProcess2"/>
    <dgm:cxn modelId="{C1C04025-611E-499F-A906-1D1CCD8EE410}" srcId="{655BE105-0EA4-4712-B8EE-4DD061D8D475}" destId="{06AD10F8-1879-4571-9659-FF88444B5AD9}" srcOrd="0" destOrd="0" parTransId="{39D7286D-E30A-4210-8AE7-D9D5AC1EA991}" sibTransId="{3C1BF136-93AB-4E5F-B594-64310C5334DC}"/>
    <dgm:cxn modelId="{E111A361-F0B9-4596-BAA0-620E2C6D488D}" type="presOf" srcId="{2B88BABB-483C-431B-831F-42746B7DC1AD}" destId="{559106C1-B681-4DDE-AD10-14420C5655A8}" srcOrd="0" destOrd="0" presId="urn:microsoft.com/office/officeart/2005/8/layout/lProcess2"/>
    <dgm:cxn modelId="{4EB9AD7F-9759-4D21-8CFF-0E06675ADACD}" type="presOf" srcId="{BCF851E7-DA27-400E-8496-7DD48DEC1F40}" destId="{6ABEC255-F41C-4656-8BE6-79A9388690B8}" srcOrd="0" destOrd="0" presId="urn:microsoft.com/office/officeart/2005/8/layout/lProcess2"/>
    <dgm:cxn modelId="{0390A82A-0E67-47B1-ACFE-8657F3A9C519}" type="presOf" srcId="{DFA20A3F-D157-4E32-83D8-9875740FC983}" destId="{65BDDF96-7004-4D96-BCEC-7DACA9CCA816}" srcOrd="0" destOrd="0" presId="urn:microsoft.com/office/officeart/2005/8/layout/lProcess2"/>
    <dgm:cxn modelId="{245E9CD3-0442-4C77-BCDD-793881BC102C}" type="presOf" srcId="{9F140141-20DC-40D6-9710-349D5FBB51B8}" destId="{DFD94000-34D9-4ADB-9E7F-AC3C9C54228B}" srcOrd="1" destOrd="0" presId="urn:microsoft.com/office/officeart/2005/8/layout/lProcess2"/>
    <dgm:cxn modelId="{F48D6027-22A6-4021-8459-8438A5C9C5BD}" type="presOf" srcId="{9F140141-20DC-40D6-9710-349D5FBB51B8}" destId="{3FB924EA-E20D-44A4-BDE9-F25822170354}" srcOrd="0" destOrd="0" presId="urn:microsoft.com/office/officeart/2005/8/layout/lProcess2"/>
    <dgm:cxn modelId="{AEF78090-4132-4F22-9A77-E5C5F96DC1D5}" type="presOf" srcId="{2A7BD553-5DED-4586-9340-E98E56002A46}" destId="{91DD7A9E-EC8A-4F10-B468-D619AE8D4308}" srcOrd="0" destOrd="0" presId="urn:microsoft.com/office/officeart/2005/8/layout/lProcess2"/>
    <dgm:cxn modelId="{5EFEBBD8-6D2A-458E-8AF5-824AD5B3798C}" srcId="{9F140141-20DC-40D6-9710-349D5FBB51B8}" destId="{52C74513-D855-43FD-B456-A57EA592BB6E}" srcOrd="0" destOrd="0" parTransId="{A688C4D9-F5F8-4598-8C03-E49EE6A6F67D}" sibTransId="{BADF2CC8-E1E6-4735-9027-2E7EBF581AA3}"/>
    <dgm:cxn modelId="{7F416A5A-621F-4B75-8278-4CC619D7BF0C}" type="presOf" srcId="{D4AAE11C-E130-42E9-AE86-5CD70FB46236}" destId="{B77DED24-16DE-4926-A3BA-3BA32B3063DF}" srcOrd="0" destOrd="0" presId="urn:microsoft.com/office/officeart/2005/8/layout/lProcess2"/>
    <dgm:cxn modelId="{CD7ABB83-EF5A-4C82-8312-EDAB3D78B3D0}" type="presOf" srcId="{655BE105-0EA4-4712-B8EE-4DD061D8D475}" destId="{2E3371C2-CD03-4BFB-8D30-255A30548330}" srcOrd="0" destOrd="0" presId="urn:microsoft.com/office/officeart/2005/8/layout/lProcess2"/>
    <dgm:cxn modelId="{4C3C4BC5-0559-4B63-AA08-1F515F754851}" type="presOf" srcId="{E0497DAF-93C2-46BB-A1CC-33B0CA381BCC}" destId="{A274B1BE-8B0E-46A2-A4A7-CE2F65899F6C}" srcOrd="0" destOrd="0" presId="urn:microsoft.com/office/officeart/2005/8/layout/lProcess2"/>
    <dgm:cxn modelId="{41534225-7577-4055-818F-639732F87E70}" srcId="{2A7BD553-5DED-4586-9340-E98E56002A46}" destId="{5E377601-019B-4F1B-837A-55958DD48F73}" srcOrd="0" destOrd="0" parTransId="{F65B711D-960D-41F7-888B-A2551A154080}" sibTransId="{4CD4D569-F2A0-4FA2-8BDC-78FEF375A195}"/>
    <dgm:cxn modelId="{7CEC5922-FF2B-4617-A079-8E419655D307}" type="presOf" srcId="{5E377601-019B-4F1B-837A-55958DD48F73}" destId="{15D0464D-E2AA-408E-99C4-B1194065DE2A}" srcOrd="0" destOrd="0" presId="urn:microsoft.com/office/officeart/2005/8/layout/lProcess2"/>
    <dgm:cxn modelId="{24AA14D7-4B74-420D-9A65-EDC2BD40C805}" type="presOf" srcId="{14521DC3-C630-478E-88C8-EF6DD50004F2}" destId="{CA6E151F-FB74-4872-B278-F553B239F90C}" srcOrd="0" destOrd="0" presId="urn:microsoft.com/office/officeart/2005/8/layout/lProcess2"/>
    <dgm:cxn modelId="{0E3D39D3-6637-499D-90F2-8877DCF8AC24}" srcId="{DDFC779D-ED32-4DC0-8905-C9D5D7B28B97}" destId="{2B88BABB-483C-431B-831F-42746B7DC1AD}" srcOrd="3" destOrd="0" parTransId="{4204591E-59FA-4704-9A81-E34F4624B044}" sibTransId="{24A857A7-26BA-42E4-BA7C-F6BCAFF7CBE0}"/>
    <dgm:cxn modelId="{7CE0972D-6149-415A-B055-8BBC916F9AE0}" type="presParOf" srcId="{031F22EE-E893-462B-9A2E-8AE084EBA793}" destId="{2F2C7B6C-A0BF-4BF5-9D26-DB855790C8B5}" srcOrd="0" destOrd="0" presId="urn:microsoft.com/office/officeart/2005/8/layout/lProcess2"/>
    <dgm:cxn modelId="{44C3D53F-CC5C-4C70-8082-025644E1A3B1}" type="presParOf" srcId="{2F2C7B6C-A0BF-4BF5-9D26-DB855790C8B5}" destId="{3FB924EA-E20D-44A4-BDE9-F25822170354}" srcOrd="0" destOrd="0" presId="urn:microsoft.com/office/officeart/2005/8/layout/lProcess2"/>
    <dgm:cxn modelId="{732E5441-ECA1-4543-AAB2-E3008B8769D4}" type="presParOf" srcId="{2F2C7B6C-A0BF-4BF5-9D26-DB855790C8B5}" destId="{DFD94000-34D9-4ADB-9E7F-AC3C9C54228B}" srcOrd="1" destOrd="0" presId="urn:microsoft.com/office/officeart/2005/8/layout/lProcess2"/>
    <dgm:cxn modelId="{0BCA2467-BD34-495E-9181-7279B221E736}" type="presParOf" srcId="{2F2C7B6C-A0BF-4BF5-9D26-DB855790C8B5}" destId="{9D3DA19D-1732-4CC5-9C59-20004D45B229}" srcOrd="2" destOrd="0" presId="urn:microsoft.com/office/officeart/2005/8/layout/lProcess2"/>
    <dgm:cxn modelId="{F86E286E-16B5-43F2-A8B9-5C2E1BE2A993}" type="presParOf" srcId="{9D3DA19D-1732-4CC5-9C59-20004D45B229}" destId="{073B5C09-8B8A-4D1E-AE04-EF1B09C43EC9}" srcOrd="0" destOrd="0" presId="urn:microsoft.com/office/officeart/2005/8/layout/lProcess2"/>
    <dgm:cxn modelId="{D1A619F4-6CF8-4245-B63D-BCCD18E1D69D}" type="presParOf" srcId="{073B5C09-8B8A-4D1E-AE04-EF1B09C43EC9}" destId="{44AE7C57-D6A2-4969-AB6E-702D70953E3A}" srcOrd="0" destOrd="0" presId="urn:microsoft.com/office/officeart/2005/8/layout/lProcess2"/>
    <dgm:cxn modelId="{4C45E1CA-358F-44F2-876C-362114C2BE8A}" type="presParOf" srcId="{073B5C09-8B8A-4D1E-AE04-EF1B09C43EC9}" destId="{B31EE8FC-639B-4D1B-BDAF-1E62290226D8}" srcOrd="1" destOrd="0" presId="urn:microsoft.com/office/officeart/2005/8/layout/lProcess2"/>
    <dgm:cxn modelId="{6F926EA6-B129-42BB-B1B5-AC4CBD9AEEFE}" type="presParOf" srcId="{073B5C09-8B8A-4D1E-AE04-EF1B09C43EC9}" destId="{B77277A3-9586-4B02-9533-2AE62842B380}" srcOrd="2" destOrd="0" presId="urn:microsoft.com/office/officeart/2005/8/layout/lProcess2"/>
    <dgm:cxn modelId="{CDF38243-4813-4A4A-AFC1-730DF7B019A6}" type="presParOf" srcId="{031F22EE-E893-462B-9A2E-8AE084EBA793}" destId="{65BAB229-D25F-4213-BA44-35F09466F136}" srcOrd="1" destOrd="0" presId="urn:microsoft.com/office/officeart/2005/8/layout/lProcess2"/>
    <dgm:cxn modelId="{75892695-98DD-4A97-BE42-6C488F3FAD8C}" type="presParOf" srcId="{031F22EE-E893-462B-9A2E-8AE084EBA793}" destId="{33401980-B958-46C7-BDED-DEDD5193CFDF}" srcOrd="2" destOrd="0" presId="urn:microsoft.com/office/officeart/2005/8/layout/lProcess2"/>
    <dgm:cxn modelId="{FBE78F16-BC77-43C7-99DA-8FF98A365B69}" type="presParOf" srcId="{33401980-B958-46C7-BDED-DEDD5193CFDF}" destId="{A274B1BE-8B0E-46A2-A4A7-CE2F65899F6C}" srcOrd="0" destOrd="0" presId="urn:microsoft.com/office/officeart/2005/8/layout/lProcess2"/>
    <dgm:cxn modelId="{F84EBAF8-80EE-43C8-9364-5467BA2826F3}" type="presParOf" srcId="{33401980-B958-46C7-BDED-DEDD5193CFDF}" destId="{1FDB9542-1BEA-4965-BC57-06133F1051C6}" srcOrd="1" destOrd="0" presId="urn:microsoft.com/office/officeart/2005/8/layout/lProcess2"/>
    <dgm:cxn modelId="{163BA83C-6875-47A2-8472-90996CF54224}" type="presParOf" srcId="{33401980-B958-46C7-BDED-DEDD5193CFDF}" destId="{C7D7C73E-DB5B-4E1D-B318-A4493015FC5B}" srcOrd="2" destOrd="0" presId="urn:microsoft.com/office/officeart/2005/8/layout/lProcess2"/>
    <dgm:cxn modelId="{977A9F26-0D6D-457F-9667-C6C2EA37180C}" type="presParOf" srcId="{C7D7C73E-DB5B-4E1D-B318-A4493015FC5B}" destId="{5CB09148-A934-44DB-8DF3-7076CDED53F5}" srcOrd="0" destOrd="0" presId="urn:microsoft.com/office/officeart/2005/8/layout/lProcess2"/>
    <dgm:cxn modelId="{E330E38D-8CA9-44DB-AA7C-34C32DA8485E}" type="presParOf" srcId="{5CB09148-A934-44DB-8DF3-7076CDED53F5}" destId="{CA6E151F-FB74-4872-B278-F553B239F90C}" srcOrd="0" destOrd="0" presId="urn:microsoft.com/office/officeart/2005/8/layout/lProcess2"/>
    <dgm:cxn modelId="{53F4674B-B89B-4685-A13C-326E9323A4D4}" type="presParOf" srcId="{5CB09148-A934-44DB-8DF3-7076CDED53F5}" destId="{8743BBED-AABB-4E28-AD4A-0EAC19377E3E}" srcOrd="1" destOrd="0" presId="urn:microsoft.com/office/officeart/2005/8/layout/lProcess2"/>
    <dgm:cxn modelId="{3FCD4746-684C-487C-948C-F2CB913B48DD}" type="presParOf" srcId="{5CB09148-A934-44DB-8DF3-7076CDED53F5}" destId="{2637E877-E5E4-4527-8A4F-985738045863}" srcOrd="2" destOrd="0" presId="urn:microsoft.com/office/officeart/2005/8/layout/lProcess2"/>
    <dgm:cxn modelId="{BC405DC2-CBC5-4A78-AEFD-2484059EB811}" type="presParOf" srcId="{031F22EE-E893-462B-9A2E-8AE084EBA793}" destId="{D0D1E30D-C325-4B65-85F0-25421D2B54DC}" srcOrd="3" destOrd="0" presId="urn:microsoft.com/office/officeart/2005/8/layout/lProcess2"/>
    <dgm:cxn modelId="{12E91F74-88B6-4F91-8EE4-EC093A41D11E}" type="presParOf" srcId="{031F22EE-E893-462B-9A2E-8AE084EBA793}" destId="{BB21A233-EACE-42AE-AEE0-72776EC097B2}" srcOrd="4" destOrd="0" presId="urn:microsoft.com/office/officeart/2005/8/layout/lProcess2"/>
    <dgm:cxn modelId="{02D21910-3E20-4EAB-97A6-8E15ED8012B8}" type="presParOf" srcId="{BB21A233-EACE-42AE-AEE0-72776EC097B2}" destId="{91DD7A9E-EC8A-4F10-B468-D619AE8D4308}" srcOrd="0" destOrd="0" presId="urn:microsoft.com/office/officeart/2005/8/layout/lProcess2"/>
    <dgm:cxn modelId="{0B8940CE-0141-4A24-AC3D-40F0312BEE0B}" type="presParOf" srcId="{BB21A233-EACE-42AE-AEE0-72776EC097B2}" destId="{5C50CC8C-4801-46EE-A6E1-49808446779B}" srcOrd="1" destOrd="0" presId="urn:microsoft.com/office/officeart/2005/8/layout/lProcess2"/>
    <dgm:cxn modelId="{160A026B-6C42-4A17-854B-452FD55DE57A}" type="presParOf" srcId="{BB21A233-EACE-42AE-AEE0-72776EC097B2}" destId="{0359FA3C-5EE9-4852-A4DA-A4997D961D3F}" srcOrd="2" destOrd="0" presId="urn:microsoft.com/office/officeart/2005/8/layout/lProcess2"/>
    <dgm:cxn modelId="{EDBDFBA9-0D04-4477-8EB7-A3E4D4EAF232}" type="presParOf" srcId="{0359FA3C-5EE9-4852-A4DA-A4997D961D3F}" destId="{F9E0790C-281C-45CC-AD34-E63E910087C5}" srcOrd="0" destOrd="0" presId="urn:microsoft.com/office/officeart/2005/8/layout/lProcess2"/>
    <dgm:cxn modelId="{1F6E5146-A55B-4453-AC6D-D169F08F3F76}" type="presParOf" srcId="{F9E0790C-281C-45CC-AD34-E63E910087C5}" destId="{15D0464D-E2AA-408E-99C4-B1194065DE2A}" srcOrd="0" destOrd="0" presId="urn:microsoft.com/office/officeart/2005/8/layout/lProcess2"/>
    <dgm:cxn modelId="{38641A3C-8AFF-409F-B34C-FACFEC09295E}" type="presParOf" srcId="{F9E0790C-281C-45CC-AD34-E63E910087C5}" destId="{8BE08940-F66B-42C6-B161-FD230E9A2634}" srcOrd="1" destOrd="0" presId="urn:microsoft.com/office/officeart/2005/8/layout/lProcess2"/>
    <dgm:cxn modelId="{207F63F1-43E9-4E14-8296-127CAB9196D0}" type="presParOf" srcId="{F9E0790C-281C-45CC-AD34-E63E910087C5}" destId="{6ABEC255-F41C-4656-8BE6-79A9388690B8}" srcOrd="2" destOrd="0" presId="urn:microsoft.com/office/officeart/2005/8/layout/lProcess2"/>
    <dgm:cxn modelId="{C513A594-0923-4DA2-8C1C-4AEF3436CA93}" type="presParOf" srcId="{031F22EE-E893-462B-9A2E-8AE084EBA793}" destId="{259C52C3-DA88-47FA-9A11-6B74D3B3DC2A}" srcOrd="5" destOrd="0" presId="urn:microsoft.com/office/officeart/2005/8/layout/lProcess2"/>
    <dgm:cxn modelId="{58E8CBB7-D69C-43E4-B00D-D16FE998454E}" type="presParOf" srcId="{031F22EE-E893-462B-9A2E-8AE084EBA793}" destId="{2B299121-B8EE-4E9B-BBCD-D96A4A1B3945}" srcOrd="6" destOrd="0" presId="urn:microsoft.com/office/officeart/2005/8/layout/lProcess2"/>
    <dgm:cxn modelId="{D0521B31-ED49-4EAA-B802-87C4A8D30BB8}" type="presParOf" srcId="{2B299121-B8EE-4E9B-BBCD-D96A4A1B3945}" destId="{559106C1-B681-4DDE-AD10-14420C5655A8}" srcOrd="0" destOrd="0" presId="urn:microsoft.com/office/officeart/2005/8/layout/lProcess2"/>
    <dgm:cxn modelId="{9C4466F3-B7CC-48B0-A3E7-CD7041DB00B8}" type="presParOf" srcId="{2B299121-B8EE-4E9B-BBCD-D96A4A1B3945}" destId="{978945D3-1123-44DA-9CA5-7A1C5531E9BA}" srcOrd="1" destOrd="0" presId="urn:microsoft.com/office/officeart/2005/8/layout/lProcess2"/>
    <dgm:cxn modelId="{644DE9B0-F64A-4A64-B680-E8343916A65B}" type="presParOf" srcId="{2B299121-B8EE-4E9B-BBCD-D96A4A1B3945}" destId="{F02EB980-5900-4E4D-A77D-417539003614}" srcOrd="2" destOrd="0" presId="urn:microsoft.com/office/officeart/2005/8/layout/lProcess2"/>
    <dgm:cxn modelId="{B2F84631-DE62-402E-8305-EA98290AA97C}" type="presParOf" srcId="{F02EB980-5900-4E4D-A77D-417539003614}" destId="{976001A0-ABF8-4AB9-A742-85F30050BD6C}" srcOrd="0" destOrd="0" presId="urn:microsoft.com/office/officeart/2005/8/layout/lProcess2"/>
    <dgm:cxn modelId="{DB5D14F4-9C93-4233-AFD4-B37F8FE435E4}" type="presParOf" srcId="{976001A0-ABF8-4AB9-A742-85F30050BD6C}" destId="{65BDDF96-7004-4D96-BCEC-7DACA9CCA816}" srcOrd="0" destOrd="0" presId="urn:microsoft.com/office/officeart/2005/8/layout/lProcess2"/>
    <dgm:cxn modelId="{026A7FEF-8A63-4FBA-BA95-22C741344F15}" type="presParOf" srcId="{976001A0-ABF8-4AB9-A742-85F30050BD6C}" destId="{362542C2-B11F-4356-A502-4F598BEA2F98}" srcOrd="1" destOrd="0" presId="urn:microsoft.com/office/officeart/2005/8/layout/lProcess2"/>
    <dgm:cxn modelId="{C3470DF4-27E8-4978-8E90-24AD3A5B1AE8}" type="presParOf" srcId="{976001A0-ABF8-4AB9-A742-85F30050BD6C}" destId="{48AD80D5-5171-433D-8496-D7703D91F520}" srcOrd="2" destOrd="0" presId="urn:microsoft.com/office/officeart/2005/8/layout/lProcess2"/>
    <dgm:cxn modelId="{C5A601C3-8F51-4455-87EC-1737665155C9}" type="presParOf" srcId="{031F22EE-E893-462B-9A2E-8AE084EBA793}" destId="{4387D4D7-2067-4615-A006-2E93C8062BF2}" srcOrd="7" destOrd="0" presId="urn:microsoft.com/office/officeart/2005/8/layout/lProcess2"/>
    <dgm:cxn modelId="{8EAC82F0-8EA6-4548-8D5E-CEF9E5598CA9}" type="presParOf" srcId="{031F22EE-E893-462B-9A2E-8AE084EBA793}" destId="{DD7F25C3-A6E8-42F1-B01F-4A1FC3AA93A9}" srcOrd="8" destOrd="0" presId="urn:microsoft.com/office/officeart/2005/8/layout/lProcess2"/>
    <dgm:cxn modelId="{DC4A1318-6C39-439D-B42D-7CC21E311FDC}" type="presParOf" srcId="{DD7F25C3-A6E8-42F1-B01F-4A1FC3AA93A9}" destId="{2E3371C2-CD03-4BFB-8D30-255A30548330}" srcOrd="0" destOrd="0" presId="urn:microsoft.com/office/officeart/2005/8/layout/lProcess2"/>
    <dgm:cxn modelId="{8416FEDC-04FC-4BF6-AA83-18C27EB81C0A}" type="presParOf" srcId="{DD7F25C3-A6E8-42F1-B01F-4A1FC3AA93A9}" destId="{50367F7B-5139-40A8-BCA1-58358A16018A}" srcOrd="1" destOrd="0" presId="urn:microsoft.com/office/officeart/2005/8/layout/lProcess2"/>
    <dgm:cxn modelId="{DA5C5E02-5B06-4C2D-B282-1A4B5193F0D6}" type="presParOf" srcId="{DD7F25C3-A6E8-42F1-B01F-4A1FC3AA93A9}" destId="{B33CC96F-11AE-4033-87E4-CC752994A36D}" srcOrd="2" destOrd="0" presId="urn:microsoft.com/office/officeart/2005/8/layout/lProcess2"/>
    <dgm:cxn modelId="{888E18B8-D626-480B-A8A4-F01260F64E12}" type="presParOf" srcId="{B33CC96F-11AE-4033-87E4-CC752994A36D}" destId="{24AAE3E1-AD7B-4730-905C-31C3613C52DC}" srcOrd="0" destOrd="0" presId="urn:microsoft.com/office/officeart/2005/8/layout/lProcess2"/>
    <dgm:cxn modelId="{DD28999F-0DA0-4BA8-AD41-E6B24A9C5FA9}" type="presParOf" srcId="{24AAE3E1-AD7B-4730-905C-31C3613C52DC}" destId="{041CF517-BAE8-4515-B082-2B2E1E1931F3}" srcOrd="0" destOrd="0" presId="urn:microsoft.com/office/officeart/2005/8/layout/lProcess2"/>
    <dgm:cxn modelId="{5CAC290E-C4AB-4FDE-A0F5-0F17FEAA3ECD}" type="presParOf" srcId="{24AAE3E1-AD7B-4730-905C-31C3613C52DC}" destId="{9529E24F-2EC7-4CDC-A219-58B47A321C06}" srcOrd="1" destOrd="0" presId="urn:microsoft.com/office/officeart/2005/8/layout/lProcess2"/>
    <dgm:cxn modelId="{F8F7FC87-427E-45F6-B966-98DB727BBE8A}" type="presParOf" srcId="{24AAE3E1-AD7B-4730-905C-31C3613C52DC}" destId="{B77DED24-16DE-4926-A3BA-3BA32B3063DF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DFC779D-ED32-4DC0-8905-C9D5D7B28B97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A4BBE83-0E36-40D2-89E0-696DD33289A5}">
      <dgm:prSet/>
      <dgm:spPr/>
      <dgm:t>
        <a:bodyPr/>
        <a:lstStyle/>
        <a:p>
          <a:r>
            <a:rPr lang="en-US" noProof="0" dirty="0" smtClean="0"/>
            <a:t>Counting</a:t>
          </a:r>
          <a:endParaRPr lang="en-US" noProof="0" dirty="0"/>
        </a:p>
      </dgm:t>
    </dgm:pt>
    <dgm:pt modelId="{47FCD311-D240-4758-A99E-7CE9263C20B9}" type="parTrans" cxnId="{D7B1484C-005E-418F-8B50-2C9E4A870C2B}">
      <dgm:prSet/>
      <dgm:spPr/>
      <dgm:t>
        <a:bodyPr/>
        <a:lstStyle/>
        <a:p>
          <a:endParaRPr lang="cs-CZ"/>
        </a:p>
      </dgm:t>
    </dgm:pt>
    <dgm:pt modelId="{555DD6CD-F002-4A03-8038-4C00B4577079}" type="sibTrans" cxnId="{D7B1484C-005E-418F-8B50-2C9E4A870C2B}">
      <dgm:prSet/>
      <dgm:spPr/>
      <dgm:t>
        <a:bodyPr/>
        <a:lstStyle/>
        <a:p>
          <a:endParaRPr lang="cs-CZ"/>
        </a:p>
      </dgm:t>
    </dgm:pt>
    <dgm:pt modelId="{1B60B14F-AC5B-474A-82FC-F627494375D3}">
      <dgm:prSet/>
      <dgm:spPr>
        <a:solidFill>
          <a:srgbClr val="FF0000"/>
        </a:solidFill>
      </dgm:spPr>
      <dgm:t>
        <a:bodyPr/>
        <a:lstStyle/>
        <a:p>
          <a:r>
            <a:rPr lang="en-US" noProof="0" dirty="0" smtClean="0"/>
            <a:t>Money</a:t>
          </a:r>
          <a:endParaRPr lang="en-US" noProof="0" dirty="0"/>
        </a:p>
      </dgm:t>
    </dgm:pt>
    <dgm:pt modelId="{29D392E5-E59C-489C-B0F7-F1E9FE59AB87}" type="parTrans" cxnId="{442A13E6-1771-455B-8A7E-527B7AECDBA6}">
      <dgm:prSet/>
      <dgm:spPr/>
      <dgm:t>
        <a:bodyPr/>
        <a:lstStyle/>
        <a:p>
          <a:endParaRPr lang="cs-CZ"/>
        </a:p>
      </dgm:t>
    </dgm:pt>
    <dgm:pt modelId="{93B5965F-36C4-476F-8560-D8FB01652F04}" type="sibTrans" cxnId="{442A13E6-1771-455B-8A7E-527B7AECDBA6}">
      <dgm:prSet/>
      <dgm:spPr/>
      <dgm:t>
        <a:bodyPr/>
        <a:lstStyle/>
        <a:p>
          <a:endParaRPr lang="cs-CZ"/>
        </a:p>
      </dgm:t>
    </dgm:pt>
    <dgm:pt modelId="{026E3F37-2543-411E-9F4B-AD464394E9A9}">
      <dgm:prSet/>
      <dgm:spPr/>
      <dgm:t>
        <a:bodyPr/>
        <a:lstStyle/>
        <a:p>
          <a:r>
            <a:rPr lang="en-US" noProof="0" dirty="0" smtClean="0"/>
            <a:t>Relationships</a:t>
          </a:r>
          <a:endParaRPr lang="en-US" noProof="0" dirty="0"/>
        </a:p>
      </dgm:t>
    </dgm:pt>
    <dgm:pt modelId="{0D6AB802-0CCA-4106-A3FE-6D34C02853AF}" type="parTrans" cxnId="{CC2FE3ED-78BD-47FB-AD5D-13F38AF5E4A6}">
      <dgm:prSet/>
      <dgm:spPr/>
      <dgm:t>
        <a:bodyPr/>
        <a:lstStyle/>
        <a:p>
          <a:endParaRPr lang="cs-CZ"/>
        </a:p>
      </dgm:t>
    </dgm:pt>
    <dgm:pt modelId="{B9052AC7-0E5D-4AFF-AEC1-0E781EA15489}" type="sibTrans" cxnId="{CC2FE3ED-78BD-47FB-AD5D-13F38AF5E4A6}">
      <dgm:prSet/>
      <dgm:spPr/>
      <dgm:t>
        <a:bodyPr/>
        <a:lstStyle/>
        <a:p>
          <a:endParaRPr lang="cs-CZ"/>
        </a:p>
      </dgm:t>
    </dgm:pt>
    <dgm:pt modelId="{92C74338-3E9D-4DDA-A84F-7DB7DB694267}">
      <dgm:prSet/>
      <dgm:spPr/>
      <dgm:t>
        <a:bodyPr/>
        <a:lstStyle/>
        <a:p>
          <a:r>
            <a:rPr lang="en-US" noProof="0" dirty="0" smtClean="0"/>
            <a:t>Technology</a:t>
          </a:r>
          <a:endParaRPr lang="en-US" noProof="0" dirty="0"/>
        </a:p>
      </dgm:t>
    </dgm:pt>
    <dgm:pt modelId="{75983049-2C06-4EB5-8E31-4F968A9D5CEE}" type="parTrans" cxnId="{340D5A7F-DF51-4206-BB33-A7280CF348B8}">
      <dgm:prSet/>
      <dgm:spPr/>
      <dgm:t>
        <a:bodyPr/>
        <a:lstStyle/>
        <a:p>
          <a:endParaRPr lang="cs-CZ"/>
        </a:p>
      </dgm:t>
    </dgm:pt>
    <dgm:pt modelId="{374F53AF-9E61-49E7-A9B8-7567A7F537D0}" type="sibTrans" cxnId="{340D5A7F-DF51-4206-BB33-A7280CF348B8}">
      <dgm:prSet/>
      <dgm:spPr/>
      <dgm:t>
        <a:bodyPr/>
        <a:lstStyle/>
        <a:p>
          <a:endParaRPr lang="cs-CZ"/>
        </a:p>
      </dgm:t>
    </dgm:pt>
    <dgm:pt modelId="{183E18CB-81E5-4970-BD6C-204EF5DAB0A2}">
      <dgm:prSet/>
      <dgm:spPr>
        <a:solidFill>
          <a:srgbClr val="FF0000"/>
        </a:solidFill>
      </dgm:spPr>
      <dgm:t>
        <a:bodyPr/>
        <a:lstStyle/>
        <a:p>
          <a:r>
            <a:rPr lang="en-US" noProof="0" dirty="0" smtClean="0"/>
            <a:t>Not necessary</a:t>
          </a:r>
          <a:endParaRPr lang="en-US" noProof="0" dirty="0"/>
        </a:p>
      </dgm:t>
    </dgm:pt>
    <dgm:pt modelId="{7EF2FF3E-150A-4F32-89A2-F62B5FD558D1}" type="parTrans" cxnId="{2B2CAAA8-FF08-41F8-B9DD-8196CB82D4D0}">
      <dgm:prSet/>
      <dgm:spPr/>
      <dgm:t>
        <a:bodyPr/>
        <a:lstStyle/>
        <a:p>
          <a:endParaRPr lang="cs-CZ"/>
        </a:p>
      </dgm:t>
    </dgm:pt>
    <dgm:pt modelId="{09834057-20CF-43CD-AAFB-8A96BABDA0B3}" type="sibTrans" cxnId="{2B2CAAA8-FF08-41F8-B9DD-8196CB82D4D0}">
      <dgm:prSet/>
      <dgm:spPr/>
      <dgm:t>
        <a:bodyPr/>
        <a:lstStyle/>
        <a:p>
          <a:endParaRPr lang="cs-CZ"/>
        </a:p>
      </dgm:t>
    </dgm:pt>
    <dgm:pt modelId="{332820A1-DDFD-49A5-B49B-CEA67BA5FF59}">
      <dgm:prSet/>
      <dgm:spPr/>
      <dgm:t>
        <a:bodyPr/>
        <a:lstStyle/>
        <a:p>
          <a:r>
            <a:rPr lang="en-US" noProof="0" dirty="0" smtClean="0"/>
            <a:t>Experienced users</a:t>
          </a:r>
          <a:endParaRPr lang="en-US" noProof="0" dirty="0"/>
        </a:p>
      </dgm:t>
    </dgm:pt>
    <dgm:pt modelId="{98347BD1-A10C-4635-9595-62A88DE47C94}" type="parTrans" cxnId="{AF4D194F-A8DA-4A16-BAC8-7AC36A7FED96}">
      <dgm:prSet/>
      <dgm:spPr/>
      <dgm:t>
        <a:bodyPr/>
        <a:lstStyle/>
        <a:p>
          <a:endParaRPr lang="cs-CZ"/>
        </a:p>
      </dgm:t>
    </dgm:pt>
    <dgm:pt modelId="{D5CAA970-D774-4761-A3A8-C3915FD86D3C}" type="sibTrans" cxnId="{AF4D194F-A8DA-4A16-BAC8-7AC36A7FED96}">
      <dgm:prSet/>
      <dgm:spPr/>
      <dgm:t>
        <a:bodyPr/>
        <a:lstStyle/>
        <a:p>
          <a:endParaRPr lang="cs-CZ"/>
        </a:p>
      </dgm:t>
    </dgm:pt>
    <dgm:pt modelId="{5F9F5C45-15C1-4508-B2BC-DB33CDF86ADB}">
      <dgm:prSet/>
      <dgm:spPr/>
      <dgm:t>
        <a:bodyPr/>
        <a:lstStyle/>
        <a:p>
          <a:r>
            <a:rPr lang="en-US" noProof="0" dirty="0" smtClean="0"/>
            <a:t>Units to communicate</a:t>
          </a:r>
          <a:endParaRPr lang="en-US" noProof="0" dirty="0"/>
        </a:p>
      </dgm:t>
    </dgm:pt>
    <dgm:pt modelId="{4E2CD825-998B-4AEC-9C98-2317E21159F9}" type="parTrans" cxnId="{080578AA-AE5C-40C6-A4BF-21B3F07DF04A}">
      <dgm:prSet/>
      <dgm:spPr/>
      <dgm:t>
        <a:bodyPr/>
        <a:lstStyle/>
        <a:p>
          <a:endParaRPr lang="cs-CZ"/>
        </a:p>
      </dgm:t>
    </dgm:pt>
    <dgm:pt modelId="{7E83C33A-CFA6-4659-A752-7005838CFF0E}" type="sibTrans" cxnId="{080578AA-AE5C-40C6-A4BF-21B3F07DF04A}">
      <dgm:prSet/>
      <dgm:spPr/>
      <dgm:t>
        <a:bodyPr/>
        <a:lstStyle/>
        <a:p>
          <a:endParaRPr lang="cs-CZ"/>
        </a:p>
      </dgm:t>
    </dgm:pt>
    <dgm:pt modelId="{C696784F-9674-43A0-8C55-382EFB9F3D2C}">
      <dgm:prSet/>
      <dgm:spPr>
        <a:solidFill>
          <a:srgbClr val="FF0000"/>
        </a:solidFill>
      </dgm:spPr>
      <dgm:t>
        <a:bodyPr/>
        <a:lstStyle/>
        <a:p>
          <a:r>
            <a:rPr lang="en-US" noProof="0" dirty="0" smtClean="0"/>
            <a:t>Segments</a:t>
          </a:r>
          <a:endParaRPr lang="en-US" noProof="0" dirty="0"/>
        </a:p>
      </dgm:t>
    </dgm:pt>
    <dgm:pt modelId="{4DA9F3DD-F6E3-4CF4-8DD2-07F0BEC0680A}" type="parTrans" cxnId="{A9B95853-6CAB-4053-8BC9-BC661400FDF7}">
      <dgm:prSet/>
      <dgm:spPr/>
      <dgm:t>
        <a:bodyPr/>
        <a:lstStyle/>
        <a:p>
          <a:endParaRPr lang="cs-CZ"/>
        </a:p>
      </dgm:t>
    </dgm:pt>
    <dgm:pt modelId="{E13810FC-1BFD-4A77-89E3-BD5AD5B1D690}" type="sibTrans" cxnId="{A9B95853-6CAB-4053-8BC9-BC661400FDF7}">
      <dgm:prSet/>
      <dgm:spPr/>
      <dgm:t>
        <a:bodyPr/>
        <a:lstStyle/>
        <a:p>
          <a:endParaRPr lang="cs-CZ"/>
        </a:p>
      </dgm:t>
    </dgm:pt>
    <dgm:pt modelId="{D9945A40-9CC6-4800-A4A4-027B95B8D813}">
      <dgm:prSet/>
      <dgm:spPr/>
      <dgm:t>
        <a:bodyPr/>
        <a:lstStyle/>
        <a:p>
          <a:r>
            <a:rPr lang="en-US" noProof="0" dirty="0" smtClean="0"/>
            <a:t>Individuals</a:t>
          </a:r>
          <a:endParaRPr lang="en-US" noProof="0" dirty="0"/>
        </a:p>
      </dgm:t>
    </dgm:pt>
    <dgm:pt modelId="{B685A07C-E54F-466B-816D-64BFC49058B2}" type="parTrans" cxnId="{9B22C624-2E5F-4F04-AAB8-0EE524A143D4}">
      <dgm:prSet/>
      <dgm:spPr/>
      <dgm:t>
        <a:bodyPr/>
        <a:lstStyle/>
        <a:p>
          <a:endParaRPr lang="cs-CZ"/>
        </a:p>
      </dgm:t>
    </dgm:pt>
    <dgm:pt modelId="{D04BFF6C-9A2B-4D44-BC13-D4FF8CC5EA53}" type="sibTrans" cxnId="{9B22C624-2E5F-4F04-AAB8-0EE524A143D4}">
      <dgm:prSet/>
      <dgm:spPr/>
      <dgm:t>
        <a:bodyPr/>
        <a:lstStyle/>
        <a:p>
          <a:endParaRPr lang="cs-CZ"/>
        </a:p>
      </dgm:t>
    </dgm:pt>
    <dgm:pt modelId="{FA45BE67-0EB3-4884-B2BA-C574791FD5DF}">
      <dgm:prSet/>
      <dgm:spPr/>
      <dgm:t>
        <a:bodyPr/>
        <a:lstStyle/>
        <a:p>
          <a:r>
            <a:rPr lang="en-US" noProof="0" dirty="0" smtClean="0"/>
            <a:t>Intentions</a:t>
          </a:r>
          <a:endParaRPr lang="en-US" noProof="0" dirty="0"/>
        </a:p>
      </dgm:t>
    </dgm:pt>
    <dgm:pt modelId="{1AB0F4F4-2CFA-4AA6-B2A8-78C82425CA2B}" type="parTrans" cxnId="{B7D7EF81-BE59-4363-B54B-571ACA6BA562}">
      <dgm:prSet/>
      <dgm:spPr/>
      <dgm:t>
        <a:bodyPr/>
        <a:lstStyle/>
        <a:p>
          <a:endParaRPr lang="cs-CZ"/>
        </a:p>
      </dgm:t>
    </dgm:pt>
    <dgm:pt modelId="{981A1C8E-5024-4CAC-9900-9451F7940C85}" type="sibTrans" cxnId="{B7D7EF81-BE59-4363-B54B-571ACA6BA562}">
      <dgm:prSet/>
      <dgm:spPr/>
      <dgm:t>
        <a:bodyPr/>
        <a:lstStyle/>
        <a:p>
          <a:endParaRPr lang="cs-CZ"/>
        </a:p>
      </dgm:t>
    </dgm:pt>
    <dgm:pt modelId="{6393BFF4-DBC9-490C-9898-4DE5D2981D9E}">
      <dgm:prSet/>
      <dgm:spPr>
        <a:solidFill>
          <a:srgbClr val="FF0000"/>
        </a:solidFill>
      </dgm:spPr>
      <dgm:t>
        <a:bodyPr/>
        <a:lstStyle/>
        <a:p>
          <a:r>
            <a:rPr lang="en-US" noProof="0" dirty="0" smtClean="0"/>
            <a:t>Ignored</a:t>
          </a:r>
          <a:endParaRPr lang="en-US" noProof="0" dirty="0"/>
        </a:p>
      </dgm:t>
    </dgm:pt>
    <dgm:pt modelId="{56B39D4D-4B9F-4C7B-A50C-3D2D0065B42A}" type="parTrans" cxnId="{5F69C8CE-24E2-4FF9-A12B-393294908881}">
      <dgm:prSet/>
      <dgm:spPr/>
      <dgm:t>
        <a:bodyPr/>
        <a:lstStyle/>
        <a:p>
          <a:endParaRPr lang="cs-CZ"/>
        </a:p>
      </dgm:t>
    </dgm:pt>
    <dgm:pt modelId="{BDB3B8E9-9C29-4685-87EB-81E67615ADF8}" type="sibTrans" cxnId="{5F69C8CE-24E2-4FF9-A12B-393294908881}">
      <dgm:prSet/>
      <dgm:spPr/>
      <dgm:t>
        <a:bodyPr/>
        <a:lstStyle/>
        <a:p>
          <a:endParaRPr lang="cs-CZ"/>
        </a:p>
      </dgm:t>
    </dgm:pt>
    <dgm:pt modelId="{C3A286E4-BEC5-4D18-A245-68896EA9427D}">
      <dgm:prSet/>
      <dgm:spPr/>
      <dgm:t>
        <a:bodyPr/>
        <a:lstStyle/>
        <a:p>
          <a:r>
            <a:rPr lang="en-US" noProof="0" dirty="0" smtClean="0"/>
            <a:t>Based on</a:t>
          </a:r>
          <a:endParaRPr lang="en-US" noProof="0" dirty="0"/>
        </a:p>
      </dgm:t>
    </dgm:pt>
    <dgm:pt modelId="{F00726AD-AF2D-428F-9601-C0D0A42720CC}" type="parTrans" cxnId="{865A492B-787B-4A22-B68D-D587CB6B1622}">
      <dgm:prSet/>
      <dgm:spPr/>
      <dgm:t>
        <a:bodyPr/>
        <a:lstStyle/>
        <a:p>
          <a:endParaRPr lang="cs-CZ"/>
        </a:p>
      </dgm:t>
    </dgm:pt>
    <dgm:pt modelId="{DF0BFF62-FC2B-4FDB-853E-93FB5BF87C0B}" type="sibTrans" cxnId="{865A492B-787B-4A22-B68D-D587CB6B1622}">
      <dgm:prSet/>
      <dgm:spPr/>
      <dgm:t>
        <a:bodyPr/>
        <a:lstStyle/>
        <a:p>
          <a:endParaRPr lang="cs-CZ"/>
        </a:p>
      </dgm:t>
    </dgm:pt>
    <dgm:pt modelId="{D0CB7315-D7F8-4051-9DE2-406A269141A7}">
      <dgm:prSet/>
      <dgm:spPr/>
      <dgm:t>
        <a:bodyPr/>
        <a:lstStyle/>
        <a:p>
          <a:r>
            <a:rPr lang="en-US" noProof="0" dirty="0" smtClean="0"/>
            <a:t>Relationship</a:t>
          </a:r>
          <a:endParaRPr lang="en-US" noProof="0" dirty="0"/>
        </a:p>
      </dgm:t>
    </dgm:pt>
    <dgm:pt modelId="{8D42F627-2F4B-473C-AD23-3D5EE20CFC78}" type="parTrans" cxnId="{EEBBFD93-A330-4338-85F1-E597BCA638A7}">
      <dgm:prSet/>
      <dgm:spPr/>
      <dgm:t>
        <a:bodyPr/>
        <a:lstStyle/>
        <a:p>
          <a:endParaRPr lang="cs-CZ"/>
        </a:p>
      </dgm:t>
    </dgm:pt>
    <dgm:pt modelId="{4154123F-4D00-48AC-857E-0F55220189BA}" type="sibTrans" cxnId="{EEBBFD93-A330-4338-85F1-E597BCA638A7}">
      <dgm:prSet/>
      <dgm:spPr/>
      <dgm:t>
        <a:bodyPr/>
        <a:lstStyle/>
        <a:p>
          <a:endParaRPr lang="cs-CZ"/>
        </a:p>
      </dgm:t>
    </dgm:pt>
    <dgm:pt modelId="{EBEB6BDB-20F0-40A9-BEF9-DAA714485004}">
      <dgm:prSet/>
      <dgm:spPr>
        <a:solidFill>
          <a:srgbClr val="FF0000"/>
        </a:solidFill>
      </dgm:spPr>
      <dgm:t>
        <a:bodyPr/>
        <a:lstStyle/>
        <a:p>
          <a:r>
            <a:rPr lang="en-US" noProof="0" dirty="0" smtClean="0"/>
            <a:t>Monolog</a:t>
          </a:r>
          <a:endParaRPr lang="en-US" noProof="0" dirty="0"/>
        </a:p>
      </dgm:t>
    </dgm:pt>
    <dgm:pt modelId="{46E60580-7E89-44B0-B46F-E0CA604C72D1}" type="parTrans" cxnId="{57649ED1-792C-4303-A295-821E52EA6370}">
      <dgm:prSet/>
      <dgm:spPr/>
      <dgm:t>
        <a:bodyPr/>
        <a:lstStyle/>
        <a:p>
          <a:endParaRPr lang="cs-CZ"/>
        </a:p>
      </dgm:t>
    </dgm:pt>
    <dgm:pt modelId="{6F40E4A9-6244-48C8-85C4-B5ACDD18D16D}" type="sibTrans" cxnId="{57649ED1-792C-4303-A295-821E52EA6370}">
      <dgm:prSet/>
      <dgm:spPr/>
      <dgm:t>
        <a:bodyPr/>
        <a:lstStyle/>
        <a:p>
          <a:endParaRPr lang="cs-CZ"/>
        </a:p>
      </dgm:t>
    </dgm:pt>
    <dgm:pt modelId="{58AC6C4C-F34A-439A-97E0-696E4E9C5BFD}">
      <dgm:prSet/>
      <dgm:spPr/>
      <dgm:t>
        <a:bodyPr/>
        <a:lstStyle/>
        <a:p>
          <a:r>
            <a:rPr lang="en-US" noProof="0" dirty="0" smtClean="0"/>
            <a:t>Dialog</a:t>
          </a:r>
          <a:endParaRPr lang="en-US" noProof="0" dirty="0"/>
        </a:p>
      </dgm:t>
    </dgm:pt>
    <dgm:pt modelId="{A13474F4-CCA4-4819-8A00-36DEABFD5E2B}" type="parTrans" cxnId="{1C67895D-9217-47C6-BA62-1AD38544FBDA}">
      <dgm:prSet/>
      <dgm:spPr/>
      <dgm:t>
        <a:bodyPr/>
        <a:lstStyle/>
        <a:p>
          <a:endParaRPr lang="cs-CZ"/>
        </a:p>
      </dgm:t>
    </dgm:pt>
    <dgm:pt modelId="{F2E187A8-4B9B-4337-BB38-2A2D2876B713}" type="sibTrans" cxnId="{1C67895D-9217-47C6-BA62-1AD38544FBDA}">
      <dgm:prSet/>
      <dgm:spPr/>
      <dgm:t>
        <a:bodyPr/>
        <a:lstStyle/>
        <a:p>
          <a:endParaRPr lang="cs-CZ"/>
        </a:p>
      </dgm:t>
    </dgm:pt>
    <dgm:pt modelId="{031F22EE-E893-462B-9A2E-8AE084EBA793}" type="pres">
      <dgm:prSet presAssocID="{DDFC779D-ED32-4DC0-8905-C9D5D7B28B9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2C2EFF4-0357-45F4-83E3-A925E4617403}" type="pres">
      <dgm:prSet presAssocID="{7A4BBE83-0E36-40D2-89E0-696DD33289A5}" presName="compNode" presStyleCnt="0"/>
      <dgm:spPr/>
    </dgm:pt>
    <dgm:pt modelId="{62529218-6DCD-4717-83D8-62F5A0BCF56B}" type="pres">
      <dgm:prSet presAssocID="{7A4BBE83-0E36-40D2-89E0-696DD33289A5}" presName="aNode" presStyleLbl="bgShp" presStyleIdx="0" presStyleCnt="5"/>
      <dgm:spPr/>
      <dgm:t>
        <a:bodyPr/>
        <a:lstStyle/>
        <a:p>
          <a:endParaRPr lang="cs-CZ"/>
        </a:p>
      </dgm:t>
    </dgm:pt>
    <dgm:pt modelId="{85DD896A-3CBA-4C33-8113-E75EE7A8D5DC}" type="pres">
      <dgm:prSet presAssocID="{7A4BBE83-0E36-40D2-89E0-696DD33289A5}" presName="textNode" presStyleLbl="bgShp" presStyleIdx="0" presStyleCnt="5"/>
      <dgm:spPr/>
      <dgm:t>
        <a:bodyPr/>
        <a:lstStyle/>
        <a:p>
          <a:endParaRPr lang="cs-CZ"/>
        </a:p>
      </dgm:t>
    </dgm:pt>
    <dgm:pt modelId="{D9470525-2EB6-4931-B2D8-3DF7828A5BB5}" type="pres">
      <dgm:prSet presAssocID="{7A4BBE83-0E36-40D2-89E0-696DD33289A5}" presName="compChildNode" presStyleCnt="0"/>
      <dgm:spPr/>
    </dgm:pt>
    <dgm:pt modelId="{06938643-6BE4-4403-95DF-2F4CEBA28609}" type="pres">
      <dgm:prSet presAssocID="{7A4BBE83-0E36-40D2-89E0-696DD33289A5}" presName="theInnerList" presStyleCnt="0"/>
      <dgm:spPr/>
    </dgm:pt>
    <dgm:pt modelId="{6CEDAFA8-351F-418E-8EAC-730E77B75208}" type="pres">
      <dgm:prSet presAssocID="{1B60B14F-AC5B-474A-82FC-F627494375D3}" presName="child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4F87A2-7923-4F74-9AB3-4D68DA6E43F5}" type="pres">
      <dgm:prSet presAssocID="{1B60B14F-AC5B-474A-82FC-F627494375D3}" presName="aSpace2" presStyleCnt="0"/>
      <dgm:spPr/>
    </dgm:pt>
    <dgm:pt modelId="{29149DC5-34F1-4D77-AAE3-36B15AEACB13}" type="pres">
      <dgm:prSet presAssocID="{026E3F37-2543-411E-9F4B-AD464394E9A9}" presName="child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0A50B0-3A5F-49AA-84CB-C9FFD22ACAD4}" type="pres">
      <dgm:prSet presAssocID="{7A4BBE83-0E36-40D2-89E0-696DD33289A5}" presName="aSpace" presStyleCnt="0"/>
      <dgm:spPr/>
    </dgm:pt>
    <dgm:pt modelId="{21FE00A9-7C62-4B6D-B33D-40E72A788F8B}" type="pres">
      <dgm:prSet presAssocID="{92C74338-3E9D-4DDA-A84F-7DB7DB694267}" presName="compNode" presStyleCnt="0"/>
      <dgm:spPr/>
    </dgm:pt>
    <dgm:pt modelId="{6A5C9439-7905-4383-8090-2440E87D1D40}" type="pres">
      <dgm:prSet presAssocID="{92C74338-3E9D-4DDA-A84F-7DB7DB694267}" presName="aNode" presStyleLbl="bgShp" presStyleIdx="1" presStyleCnt="5"/>
      <dgm:spPr/>
      <dgm:t>
        <a:bodyPr/>
        <a:lstStyle/>
        <a:p>
          <a:endParaRPr lang="cs-CZ"/>
        </a:p>
      </dgm:t>
    </dgm:pt>
    <dgm:pt modelId="{57E5CAEB-949A-467A-A4C0-47A02B4CCAAA}" type="pres">
      <dgm:prSet presAssocID="{92C74338-3E9D-4DDA-A84F-7DB7DB694267}" presName="textNode" presStyleLbl="bgShp" presStyleIdx="1" presStyleCnt="5"/>
      <dgm:spPr/>
      <dgm:t>
        <a:bodyPr/>
        <a:lstStyle/>
        <a:p>
          <a:endParaRPr lang="cs-CZ"/>
        </a:p>
      </dgm:t>
    </dgm:pt>
    <dgm:pt modelId="{B764EF65-4630-4DF5-B43F-A5BC4C604269}" type="pres">
      <dgm:prSet presAssocID="{92C74338-3E9D-4DDA-A84F-7DB7DB694267}" presName="compChildNode" presStyleCnt="0"/>
      <dgm:spPr/>
    </dgm:pt>
    <dgm:pt modelId="{E91315A3-8B78-463E-9DC0-F865D162396D}" type="pres">
      <dgm:prSet presAssocID="{92C74338-3E9D-4DDA-A84F-7DB7DB694267}" presName="theInnerList" presStyleCnt="0"/>
      <dgm:spPr/>
    </dgm:pt>
    <dgm:pt modelId="{7044E3F6-533F-43BF-87E1-2B33CB1769AF}" type="pres">
      <dgm:prSet presAssocID="{183E18CB-81E5-4970-BD6C-204EF5DAB0A2}" presName="child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4C5694-CC5B-42A4-9A04-B81E51AD2167}" type="pres">
      <dgm:prSet presAssocID="{183E18CB-81E5-4970-BD6C-204EF5DAB0A2}" presName="aSpace2" presStyleCnt="0"/>
      <dgm:spPr/>
    </dgm:pt>
    <dgm:pt modelId="{97E793F9-4774-4677-8220-D169AA30DF54}" type="pres">
      <dgm:prSet presAssocID="{332820A1-DDFD-49A5-B49B-CEA67BA5FF59}" presName="child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843BB6-B682-4A27-94D7-4288E07AF7CA}" type="pres">
      <dgm:prSet presAssocID="{92C74338-3E9D-4DDA-A84F-7DB7DB694267}" presName="aSpace" presStyleCnt="0"/>
      <dgm:spPr/>
    </dgm:pt>
    <dgm:pt modelId="{984EC8BE-98A1-4929-9DED-73533C5C385C}" type="pres">
      <dgm:prSet presAssocID="{5F9F5C45-15C1-4508-B2BC-DB33CDF86ADB}" presName="compNode" presStyleCnt="0"/>
      <dgm:spPr/>
    </dgm:pt>
    <dgm:pt modelId="{8338FE0A-1168-41C7-ACA7-404A3D47EAE7}" type="pres">
      <dgm:prSet presAssocID="{5F9F5C45-15C1-4508-B2BC-DB33CDF86ADB}" presName="aNode" presStyleLbl="bgShp" presStyleIdx="2" presStyleCnt="5"/>
      <dgm:spPr/>
      <dgm:t>
        <a:bodyPr/>
        <a:lstStyle/>
        <a:p>
          <a:endParaRPr lang="cs-CZ"/>
        </a:p>
      </dgm:t>
    </dgm:pt>
    <dgm:pt modelId="{ECF9C197-D921-48E8-AA95-F63AE61B9870}" type="pres">
      <dgm:prSet presAssocID="{5F9F5C45-15C1-4508-B2BC-DB33CDF86ADB}" presName="textNode" presStyleLbl="bgShp" presStyleIdx="2" presStyleCnt="5"/>
      <dgm:spPr/>
      <dgm:t>
        <a:bodyPr/>
        <a:lstStyle/>
        <a:p>
          <a:endParaRPr lang="cs-CZ"/>
        </a:p>
      </dgm:t>
    </dgm:pt>
    <dgm:pt modelId="{B76ABD70-C156-4F10-9072-4914A54C0136}" type="pres">
      <dgm:prSet presAssocID="{5F9F5C45-15C1-4508-B2BC-DB33CDF86ADB}" presName="compChildNode" presStyleCnt="0"/>
      <dgm:spPr/>
    </dgm:pt>
    <dgm:pt modelId="{B62A1CC9-1C98-4C8D-AD9C-EBB23141A6CF}" type="pres">
      <dgm:prSet presAssocID="{5F9F5C45-15C1-4508-B2BC-DB33CDF86ADB}" presName="theInnerList" presStyleCnt="0"/>
      <dgm:spPr/>
    </dgm:pt>
    <dgm:pt modelId="{C136891C-0E3B-421E-B4AC-06A1B04819A2}" type="pres">
      <dgm:prSet presAssocID="{C696784F-9674-43A0-8C55-382EFB9F3D2C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0FAAEC-446E-47D0-B21F-C5B39037A8C1}" type="pres">
      <dgm:prSet presAssocID="{C696784F-9674-43A0-8C55-382EFB9F3D2C}" presName="aSpace2" presStyleCnt="0"/>
      <dgm:spPr/>
    </dgm:pt>
    <dgm:pt modelId="{1E37454B-D5E1-4937-8D19-5702C61D5A1E}" type="pres">
      <dgm:prSet presAssocID="{D9945A40-9CC6-4800-A4A4-027B95B8D813}" presName="child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6AA756-DB6A-4A06-8F84-97B6211EDEFD}" type="pres">
      <dgm:prSet presAssocID="{5F9F5C45-15C1-4508-B2BC-DB33CDF86ADB}" presName="aSpace" presStyleCnt="0"/>
      <dgm:spPr/>
    </dgm:pt>
    <dgm:pt modelId="{F53BCD44-02A3-4C2C-AD6A-950CB26C54DA}" type="pres">
      <dgm:prSet presAssocID="{FA45BE67-0EB3-4884-B2BA-C574791FD5DF}" presName="compNode" presStyleCnt="0"/>
      <dgm:spPr/>
    </dgm:pt>
    <dgm:pt modelId="{A50C9555-863E-4911-A3EE-ECFAF3630CB1}" type="pres">
      <dgm:prSet presAssocID="{FA45BE67-0EB3-4884-B2BA-C574791FD5DF}" presName="aNode" presStyleLbl="bgShp" presStyleIdx="3" presStyleCnt="5"/>
      <dgm:spPr/>
      <dgm:t>
        <a:bodyPr/>
        <a:lstStyle/>
        <a:p>
          <a:endParaRPr lang="cs-CZ"/>
        </a:p>
      </dgm:t>
    </dgm:pt>
    <dgm:pt modelId="{D20C0FF0-B788-41D6-99A4-05D4E80988BD}" type="pres">
      <dgm:prSet presAssocID="{FA45BE67-0EB3-4884-B2BA-C574791FD5DF}" presName="textNode" presStyleLbl="bgShp" presStyleIdx="3" presStyleCnt="5"/>
      <dgm:spPr/>
      <dgm:t>
        <a:bodyPr/>
        <a:lstStyle/>
        <a:p>
          <a:endParaRPr lang="cs-CZ"/>
        </a:p>
      </dgm:t>
    </dgm:pt>
    <dgm:pt modelId="{D91619A8-7FC5-4AF8-9829-E249446AA06D}" type="pres">
      <dgm:prSet presAssocID="{FA45BE67-0EB3-4884-B2BA-C574791FD5DF}" presName="compChildNode" presStyleCnt="0"/>
      <dgm:spPr/>
    </dgm:pt>
    <dgm:pt modelId="{B4EA9558-6C62-4D33-86D9-67E6580226E4}" type="pres">
      <dgm:prSet presAssocID="{FA45BE67-0EB3-4884-B2BA-C574791FD5DF}" presName="theInnerList" presStyleCnt="0"/>
      <dgm:spPr/>
    </dgm:pt>
    <dgm:pt modelId="{F4DCCD15-43E3-4AFB-8EDE-EE9E3C590D11}" type="pres">
      <dgm:prSet presAssocID="{6393BFF4-DBC9-490C-9898-4DE5D2981D9E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483B45-ABC6-405D-B43C-624D429ABF89}" type="pres">
      <dgm:prSet presAssocID="{6393BFF4-DBC9-490C-9898-4DE5D2981D9E}" presName="aSpace2" presStyleCnt="0"/>
      <dgm:spPr/>
    </dgm:pt>
    <dgm:pt modelId="{AC7A2C06-A613-4FBF-83D6-C792BFC621EC}" type="pres">
      <dgm:prSet presAssocID="{C3A286E4-BEC5-4D18-A245-68896EA9427D}" presName="child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E800CC-6460-43C7-9CD3-87236D7AC96B}" type="pres">
      <dgm:prSet presAssocID="{FA45BE67-0EB3-4884-B2BA-C574791FD5DF}" presName="aSpace" presStyleCnt="0"/>
      <dgm:spPr/>
    </dgm:pt>
    <dgm:pt modelId="{DC591CCE-8D44-468B-90EB-FB4AE5F16C88}" type="pres">
      <dgm:prSet presAssocID="{D0CB7315-D7F8-4051-9DE2-406A269141A7}" presName="compNode" presStyleCnt="0"/>
      <dgm:spPr/>
    </dgm:pt>
    <dgm:pt modelId="{C33C0583-C407-456A-B507-2BAC04EBB81B}" type="pres">
      <dgm:prSet presAssocID="{D0CB7315-D7F8-4051-9DE2-406A269141A7}" presName="aNode" presStyleLbl="bgShp" presStyleIdx="4" presStyleCnt="5"/>
      <dgm:spPr/>
      <dgm:t>
        <a:bodyPr/>
        <a:lstStyle/>
        <a:p>
          <a:endParaRPr lang="cs-CZ"/>
        </a:p>
      </dgm:t>
    </dgm:pt>
    <dgm:pt modelId="{20A265BC-CCD1-4FAD-B43F-D29B48A49A47}" type="pres">
      <dgm:prSet presAssocID="{D0CB7315-D7F8-4051-9DE2-406A269141A7}" presName="textNode" presStyleLbl="bgShp" presStyleIdx="4" presStyleCnt="5"/>
      <dgm:spPr/>
      <dgm:t>
        <a:bodyPr/>
        <a:lstStyle/>
        <a:p>
          <a:endParaRPr lang="cs-CZ"/>
        </a:p>
      </dgm:t>
    </dgm:pt>
    <dgm:pt modelId="{145C3D23-58EF-4215-BA1C-8151C7A39052}" type="pres">
      <dgm:prSet presAssocID="{D0CB7315-D7F8-4051-9DE2-406A269141A7}" presName="compChildNode" presStyleCnt="0"/>
      <dgm:spPr/>
    </dgm:pt>
    <dgm:pt modelId="{832D67C8-7248-41CA-95DF-838EB2C9BFBD}" type="pres">
      <dgm:prSet presAssocID="{D0CB7315-D7F8-4051-9DE2-406A269141A7}" presName="theInnerList" presStyleCnt="0"/>
      <dgm:spPr/>
    </dgm:pt>
    <dgm:pt modelId="{B7DC72A2-69B9-4EC6-8F86-883AF8B52F70}" type="pres">
      <dgm:prSet presAssocID="{EBEB6BDB-20F0-40A9-BEF9-DAA714485004}" presName="child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1B82A1-FE82-4B74-B037-0537A7BFC85E}" type="pres">
      <dgm:prSet presAssocID="{EBEB6BDB-20F0-40A9-BEF9-DAA714485004}" presName="aSpace2" presStyleCnt="0"/>
      <dgm:spPr/>
    </dgm:pt>
    <dgm:pt modelId="{73394D80-F94B-4CF5-832C-447E0E421B8A}" type="pres">
      <dgm:prSet presAssocID="{58AC6C4C-F34A-439A-97E0-696E4E9C5BFD}" presName="child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F34F0DD-CEED-406E-B935-7D94ABBDAC42}" type="presOf" srcId="{5F9F5C45-15C1-4508-B2BC-DB33CDF86ADB}" destId="{8338FE0A-1168-41C7-ACA7-404A3D47EAE7}" srcOrd="0" destOrd="0" presId="urn:microsoft.com/office/officeart/2005/8/layout/lProcess2"/>
    <dgm:cxn modelId="{57057305-0987-4226-84E5-9B44DBC98E65}" type="presOf" srcId="{7A4BBE83-0E36-40D2-89E0-696DD33289A5}" destId="{62529218-6DCD-4717-83D8-62F5A0BCF56B}" srcOrd="0" destOrd="0" presId="urn:microsoft.com/office/officeart/2005/8/layout/lProcess2"/>
    <dgm:cxn modelId="{CC2FE3ED-78BD-47FB-AD5D-13F38AF5E4A6}" srcId="{7A4BBE83-0E36-40D2-89E0-696DD33289A5}" destId="{026E3F37-2543-411E-9F4B-AD464394E9A9}" srcOrd="1" destOrd="0" parTransId="{0D6AB802-0CCA-4106-A3FE-6D34C02853AF}" sibTransId="{B9052AC7-0E5D-4AFF-AEC1-0E781EA15489}"/>
    <dgm:cxn modelId="{4F9389CB-7BF7-496A-92E9-B50B14D1F5F9}" type="presOf" srcId="{026E3F37-2543-411E-9F4B-AD464394E9A9}" destId="{29149DC5-34F1-4D77-AAE3-36B15AEACB13}" srcOrd="0" destOrd="0" presId="urn:microsoft.com/office/officeart/2005/8/layout/lProcess2"/>
    <dgm:cxn modelId="{62A0DF44-E70D-4F59-9CC0-462711D7F98B}" type="presOf" srcId="{1B60B14F-AC5B-474A-82FC-F627494375D3}" destId="{6CEDAFA8-351F-418E-8EAC-730E77B75208}" srcOrd="0" destOrd="0" presId="urn:microsoft.com/office/officeart/2005/8/layout/lProcess2"/>
    <dgm:cxn modelId="{9B22C624-2E5F-4F04-AAB8-0EE524A143D4}" srcId="{5F9F5C45-15C1-4508-B2BC-DB33CDF86ADB}" destId="{D9945A40-9CC6-4800-A4A4-027B95B8D813}" srcOrd="1" destOrd="0" parTransId="{B685A07C-E54F-466B-816D-64BFC49058B2}" sibTransId="{D04BFF6C-9A2B-4D44-BC13-D4FF8CC5EA53}"/>
    <dgm:cxn modelId="{A9B95853-6CAB-4053-8BC9-BC661400FDF7}" srcId="{5F9F5C45-15C1-4508-B2BC-DB33CDF86ADB}" destId="{C696784F-9674-43A0-8C55-382EFB9F3D2C}" srcOrd="0" destOrd="0" parTransId="{4DA9F3DD-F6E3-4CF4-8DD2-07F0BEC0680A}" sibTransId="{E13810FC-1BFD-4A77-89E3-BD5AD5B1D690}"/>
    <dgm:cxn modelId="{EEBBFD93-A330-4338-85F1-E597BCA638A7}" srcId="{DDFC779D-ED32-4DC0-8905-C9D5D7B28B97}" destId="{D0CB7315-D7F8-4051-9DE2-406A269141A7}" srcOrd="4" destOrd="0" parTransId="{8D42F627-2F4B-473C-AD23-3D5EE20CFC78}" sibTransId="{4154123F-4D00-48AC-857E-0F55220189BA}"/>
    <dgm:cxn modelId="{0C7A3429-858C-4299-BD5C-F2D9B44FF894}" type="presOf" srcId="{D9945A40-9CC6-4800-A4A4-027B95B8D813}" destId="{1E37454B-D5E1-4937-8D19-5702C61D5A1E}" srcOrd="0" destOrd="0" presId="urn:microsoft.com/office/officeart/2005/8/layout/lProcess2"/>
    <dgm:cxn modelId="{3726D923-03CE-4860-8004-B13185C8A496}" type="presOf" srcId="{5F9F5C45-15C1-4508-B2BC-DB33CDF86ADB}" destId="{ECF9C197-D921-48E8-AA95-F63AE61B9870}" srcOrd="1" destOrd="0" presId="urn:microsoft.com/office/officeart/2005/8/layout/lProcess2"/>
    <dgm:cxn modelId="{A91C7D32-87DB-4CDC-893C-E45E65D2A6B9}" type="presOf" srcId="{FA45BE67-0EB3-4884-B2BA-C574791FD5DF}" destId="{D20C0FF0-B788-41D6-99A4-05D4E80988BD}" srcOrd="1" destOrd="0" presId="urn:microsoft.com/office/officeart/2005/8/layout/lProcess2"/>
    <dgm:cxn modelId="{D7B1484C-005E-418F-8B50-2C9E4A870C2B}" srcId="{DDFC779D-ED32-4DC0-8905-C9D5D7B28B97}" destId="{7A4BBE83-0E36-40D2-89E0-696DD33289A5}" srcOrd="0" destOrd="0" parTransId="{47FCD311-D240-4758-A99E-7CE9263C20B9}" sibTransId="{555DD6CD-F002-4A03-8038-4C00B4577079}"/>
    <dgm:cxn modelId="{F95E0DAF-1B78-4423-BF1C-6BD8F35BBCF0}" type="presOf" srcId="{D0CB7315-D7F8-4051-9DE2-406A269141A7}" destId="{20A265BC-CCD1-4FAD-B43F-D29B48A49A47}" srcOrd="1" destOrd="0" presId="urn:microsoft.com/office/officeart/2005/8/layout/lProcess2"/>
    <dgm:cxn modelId="{865A492B-787B-4A22-B68D-D587CB6B1622}" srcId="{FA45BE67-0EB3-4884-B2BA-C574791FD5DF}" destId="{C3A286E4-BEC5-4D18-A245-68896EA9427D}" srcOrd="1" destOrd="0" parTransId="{F00726AD-AF2D-428F-9601-C0D0A42720CC}" sibTransId="{DF0BFF62-FC2B-4FDB-853E-93FB5BF87C0B}"/>
    <dgm:cxn modelId="{5F69C8CE-24E2-4FF9-A12B-393294908881}" srcId="{FA45BE67-0EB3-4884-B2BA-C574791FD5DF}" destId="{6393BFF4-DBC9-490C-9898-4DE5D2981D9E}" srcOrd="0" destOrd="0" parTransId="{56B39D4D-4B9F-4C7B-A50C-3D2D0065B42A}" sibTransId="{BDB3B8E9-9C29-4685-87EB-81E67615ADF8}"/>
    <dgm:cxn modelId="{04A0EEE8-686E-44C8-A45C-3B2E01706B3A}" type="presOf" srcId="{58AC6C4C-F34A-439A-97E0-696E4E9C5BFD}" destId="{73394D80-F94B-4CF5-832C-447E0E421B8A}" srcOrd="0" destOrd="0" presId="urn:microsoft.com/office/officeart/2005/8/layout/lProcess2"/>
    <dgm:cxn modelId="{AF9B5A57-2290-4150-B65D-1A923C809352}" type="presOf" srcId="{D0CB7315-D7F8-4051-9DE2-406A269141A7}" destId="{C33C0583-C407-456A-B507-2BAC04EBB81B}" srcOrd="0" destOrd="0" presId="urn:microsoft.com/office/officeart/2005/8/layout/lProcess2"/>
    <dgm:cxn modelId="{340D5A7F-DF51-4206-BB33-A7280CF348B8}" srcId="{DDFC779D-ED32-4DC0-8905-C9D5D7B28B97}" destId="{92C74338-3E9D-4DDA-A84F-7DB7DB694267}" srcOrd="1" destOrd="0" parTransId="{75983049-2C06-4EB5-8E31-4F968A9D5CEE}" sibTransId="{374F53AF-9E61-49E7-A9B8-7567A7F537D0}"/>
    <dgm:cxn modelId="{442A13E6-1771-455B-8A7E-527B7AECDBA6}" srcId="{7A4BBE83-0E36-40D2-89E0-696DD33289A5}" destId="{1B60B14F-AC5B-474A-82FC-F627494375D3}" srcOrd="0" destOrd="0" parTransId="{29D392E5-E59C-489C-B0F7-F1E9FE59AB87}" sibTransId="{93B5965F-36C4-476F-8560-D8FB01652F04}"/>
    <dgm:cxn modelId="{2B2CAAA8-FF08-41F8-B9DD-8196CB82D4D0}" srcId="{92C74338-3E9D-4DDA-A84F-7DB7DB694267}" destId="{183E18CB-81E5-4970-BD6C-204EF5DAB0A2}" srcOrd="0" destOrd="0" parTransId="{7EF2FF3E-150A-4F32-89A2-F62B5FD558D1}" sibTransId="{09834057-20CF-43CD-AAFB-8A96BABDA0B3}"/>
    <dgm:cxn modelId="{7C269B26-32D7-4D90-A39C-FB01F9431AFA}" type="presOf" srcId="{92C74338-3E9D-4DDA-A84F-7DB7DB694267}" destId="{6A5C9439-7905-4383-8090-2440E87D1D40}" srcOrd="0" destOrd="0" presId="urn:microsoft.com/office/officeart/2005/8/layout/lProcess2"/>
    <dgm:cxn modelId="{CD924ABF-9096-485C-AD6C-56ABBC96A23A}" type="presOf" srcId="{DDFC779D-ED32-4DC0-8905-C9D5D7B28B97}" destId="{031F22EE-E893-462B-9A2E-8AE084EBA793}" srcOrd="0" destOrd="0" presId="urn:microsoft.com/office/officeart/2005/8/layout/lProcess2"/>
    <dgm:cxn modelId="{CB6712E1-E327-43FE-8B2A-E1E004E6CB4F}" type="presOf" srcId="{C696784F-9674-43A0-8C55-382EFB9F3D2C}" destId="{C136891C-0E3B-421E-B4AC-06A1B04819A2}" srcOrd="0" destOrd="0" presId="urn:microsoft.com/office/officeart/2005/8/layout/lProcess2"/>
    <dgm:cxn modelId="{B7D7EF81-BE59-4363-B54B-571ACA6BA562}" srcId="{DDFC779D-ED32-4DC0-8905-C9D5D7B28B97}" destId="{FA45BE67-0EB3-4884-B2BA-C574791FD5DF}" srcOrd="3" destOrd="0" parTransId="{1AB0F4F4-2CFA-4AA6-B2A8-78C82425CA2B}" sibTransId="{981A1C8E-5024-4CAC-9900-9451F7940C85}"/>
    <dgm:cxn modelId="{124D826E-75FF-4569-AAA6-54F4E152CF1D}" type="presOf" srcId="{C3A286E4-BEC5-4D18-A245-68896EA9427D}" destId="{AC7A2C06-A613-4FBF-83D6-C792BFC621EC}" srcOrd="0" destOrd="0" presId="urn:microsoft.com/office/officeart/2005/8/layout/lProcess2"/>
    <dgm:cxn modelId="{900C7A46-26D4-46FD-8090-88F8AC00CE4F}" type="presOf" srcId="{6393BFF4-DBC9-490C-9898-4DE5D2981D9E}" destId="{F4DCCD15-43E3-4AFB-8EDE-EE9E3C590D11}" srcOrd="0" destOrd="0" presId="urn:microsoft.com/office/officeart/2005/8/layout/lProcess2"/>
    <dgm:cxn modelId="{080578AA-AE5C-40C6-A4BF-21B3F07DF04A}" srcId="{DDFC779D-ED32-4DC0-8905-C9D5D7B28B97}" destId="{5F9F5C45-15C1-4508-B2BC-DB33CDF86ADB}" srcOrd="2" destOrd="0" parTransId="{4E2CD825-998B-4AEC-9C98-2317E21159F9}" sibTransId="{7E83C33A-CFA6-4659-A752-7005838CFF0E}"/>
    <dgm:cxn modelId="{49D0A803-2FA6-4F5D-AB44-38132193C139}" type="presOf" srcId="{92C74338-3E9D-4DDA-A84F-7DB7DB694267}" destId="{57E5CAEB-949A-467A-A4C0-47A02B4CCAAA}" srcOrd="1" destOrd="0" presId="urn:microsoft.com/office/officeart/2005/8/layout/lProcess2"/>
    <dgm:cxn modelId="{FAF77251-D3B4-4C58-A5D2-B8DD57D63CDA}" type="presOf" srcId="{EBEB6BDB-20F0-40A9-BEF9-DAA714485004}" destId="{B7DC72A2-69B9-4EC6-8F86-883AF8B52F70}" srcOrd="0" destOrd="0" presId="urn:microsoft.com/office/officeart/2005/8/layout/lProcess2"/>
    <dgm:cxn modelId="{AF4D194F-A8DA-4A16-BAC8-7AC36A7FED96}" srcId="{92C74338-3E9D-4DDA-A84F-7DB7DB694267}" destId="{332820A1-DDFD-49A5-B49B-CEA67BA5FF59}" srcOrd="1" destOrd="0" parTransId="{98347BD1-A10C-4635-9595-62A88DE47C94}" sibTransId="{D5CAA970-D774-4761-A3A8-C3915FD86D3C}"/>
    <dgm:cxn modelId="{1730AE50-F0EB-4331-AF2D-984AB9F8C099}" type="presOf" srcId="{183E18CB-81E5-4970-BD6C-204EF5DAB0A2}" destId="{7044E3F6-533F-43BF-87E1-2B33CB1769AF}" srcOrd="0" destOrd="0" presId="urn:microsoft.com/office/officeart/2005/8/layout/lProcess2"/>
    <dgm:cxn modelId="{1C67895D-9217-47C6-BA62-1AD38544FBDA}" srcId="{D0CB7315-D7F8-4051-9DE2-406A269141A7}" destId="{58AC6C4C-F34A-439A-97E0-696E4E9C5BFD}" srcOrd="1" destOrd="0" parTransId="{A13474F4-CCA4-4819-8A00-36DEABFD5E2B}" sibTransId="{F2E187A8-4B9B-4337-BB38-2A2D2876B713}"/>
    <dgm:cxn modelId="{266D2190-05D0-46A0-9F29-DDEDAB4E0FCF}" type="presOf" srcId="{332820A1-DDFD-49A5-B49B-CEA67BA5FF59}" destId="{97E793F9-4774-4677-8220-D169AA30DF54}" srcOrd="0" destOrd="0" presId="urn:microsoft.com/office/officeart/2005/8/layout/lProcess2"/>
    <dgm:cxn modelId="{57649ED1-792C-4303-A295-821E52EA6370}" srcId="{D0CB7315-D7F8-4051-9DE2-406A269141A7}" destId="{EBEB6BDB-20F0-40A9-BEF9-DAA714485004}" srcOrd="0" destOrd="0" parTransId="{46E60580-7E89-44B0-B46F-E0CA604C72D1}" sibTransId="{6F40E4A9-6244-48C8-85C4-B5ACDD18D16D}"/>
    <dgm:cxn modelId="{76843242-B857-4700-BE21-4FD57020B61B}" type="presOf" srcId="{FA45BE67-0EB3-4884-B2BA-C574791FD5DF}" destId="{A50C9555-863E-4911-A3EE-ECFAF3630CB1}" srcOrd="0" destOrd="0" presId="urn:microsoft.com/office/officeart/2005/8/layout/lProcess2"/>
    <dgm:cxn modelId="{B2BA0D81-2FFD-43C8-9930-D6942A8E0844}" type="presOf" srcId="{7A4BBE83-0E36-40D2-89E0-696DD33289A5}" destId="{85DD896A-3CBA-4C33-8113-E75EE7A8D5DC}" srcOrd="1" destOrd="0" presId="urn:microsoft.com/office/officeart/2005/8/layout/lProcess2"/>
    <dgm:cxn modelId="{9935F18D-2FB4-4D0D-A52A-50FDE38C563C}" type="presParOf" srcId="{031F22EE-E893-462B-9A2E-8AE084EBA793}" destId="{22C2EFF4-0357-45F4-83E3-A925E4617403}" srcOrd="0" destOrd="0" presId="urn:microsoft.com/office/officeart/2005/8/layout/lProcess2"/>
    <dgm:cxn modelId="{0E6F07C5-1AC3-4BAE-BE37-6C3E1FFAD2EE}" type="presParOf" srcId="{22C2EFF4-0357-45F4-83E3-A925E4617403}" destId="{62529218-6DCD-4717-83D8-62F5A0BCF56B}" srcOrd="0" destOrd="0" presId="urn:microsoft.com/office/officeart/2005/8/layout/lProcess2"/>
    <dgm:cxn modelId="{67BBD0BF-7A3B-48D5-9C68-A6F3B708C108}" type="presParOf" srcId="{22C2EFF4-0357-45F4-83E3-A925E4617403}" destId="{85DD896A-3CBA-4C33-8113-E75EE7A8D5DC}" srcOrd="1" destOrd="0" presId="urn:microsoft.com/office/officeart/2005/8/layout/lProcess2"/>
    <dgm:cxn modelId="{071BB9C8-917C-4069-B4F8-7DE1D354F530}" type="presParOf" srcId="{22C2EFF4-0357-45F4-83E3-A925E4617403}" destId="{D9470525-2EB6-4931-B2D8-3DF7828A5BB5}" srcOrd="2" destOrd="0" presId="urn:microsoft.com/office/officeart/2005/8/layout/lProcess2"/>
    <dgm:cxn modelId="{DAB95812-767E-400F-84BC-E1955E18A331}" type="presParOf" srcId="{D9470525-2EB6-4931-B2D8-3DF7828A5BB5}" destId="{06938643-6BE4-4403-95DF-2F4CEBA28609}" srcOrd="0" destOrd="0" presId="urn:microsoft.com/office/officeart/2005/8/layout/lProcess2"/>
    <dgm:cxn modelId="{83E7FD17-565A-4AC7-8172-9E346DA5AFBE}" type="presParOf" srcId="{06938643-6BE4-4403-95DF-2F4CEBA28609}" destId="{6CEDAFA8-351F-418E-8EAC-730E77B75208}" srcOrd="0" destOrd="0" presId="urn:microsoft.com/office/officeart/2005/8/layout/lProcess2"/>
    <dgm:cxn modelId="{4CF14EBD-D236-4FEE-AFDE-753FEB0C6CEC}" type="presParOf" srcId="{06938643-6BE4-4403-95DF-2F4CEBA28609}" destId="{5E4F87A2-7923-4F74-9AB3-4D68DA6E43F5}" srcOrd="1" destOrd="0" presId="urn:microsoft.com/office/officeart/2005/8/layout/lProcess2"/>
    <dgm:cxn modelId="{41D2897E-EE1D-494D-8F30-B4628F7E212F}" type="presParOf" srcId="{06938643-6BE4-4403-95DF-2F4CEBA28609}" destId="{29149DC5-34F1-4D77-AAE3-36B15AEACB13}" srcOrd="2" destOrd="0" presId="urn:microsoft.com/office/officeart/2005/8/layout/lProcess2"/>
    <dgm:cxn modelId="{1410D33B-F200-4A86-9571-99FF4D6F91D5}" type="presParOf" srcId="{031F22EE-E893-462B-9A2E-8AE084EBA793}" destId="{260A50B0-3A5F-49AA-84CB-C9FFD22ACAD4}" srcOrd="1" destOrd="0" presId="urn:microsoft.com/office/officeart/2005/8/layout/lProcess2"/>
    <dgm:cxn modelId="{11F51220-8AF9-4BA3-9DDD-3F7CC28EECCE}" type="presParOf" srcId="{031F22EE-E893-462B-9A2E-8AE084EBA793}" destId="{21FE00A9-7C62-4B6D-B33D-40E72A788F8B}" srcOrd="2" destOrd="0" presId="urn:microsoft.com/office/officeart/2005/8/layout/lProcess2"/>
    <dgm:cxn modelId="{7C7E475E-0DB1-4D78-833E-B98997405FE7}" type="presParOf" srcId="{21FE00A9-7C62-4B6D-B33D-40E72A788F8B}" destId="{6A5C9439-7905-4383-8090-2440E87D1D40}" srcOrd="0" destOrd="0" presId="urn:microsoft.com/office/officeart/2005/8/layout/lProcess2"/>
    <dgm:cxn modelId="{87A8C310-884A-407E-84F2-D1437D993730}" type="presParOf" srcId="{21FE00A9-7C62-4B6D-B33D-40E72A788F8B}" destId="{57E5CAEB-949A-467A-A4C0-47A02B4CCAAA}" srcOrd="1" destOrd="0" presId="urn:microsoft.com/office/officeart/2005/8/layout/lProcess2"/>
    <dgm:cxn modelId="{D89ABD25-C3B7-44F3-B776-E008A47B4BCB}" type="presParOf" srcId="{21FE00A9-7C62-4B6D-B33D-40E72A788F8B}" destId="{B764EF65-4630-4DF5-B43F-A5BC4C604269}" srcOrd="2" destOrd="0" presId="urn:microsoft.com/office/officeart/2005/8/layout/lProcess2"/>
    <dgm:cxn modelId="{89CB0328-A3CD-4C9E-9F2A-E30254B50B40}" type="presParOf" srcId="{B764EF65-4630-4DF5-B43F-A5BC4C604269}" destId="{E91315A3-8B78-463E-9DC0-F865D162396D}" srcOrd="0" destOrd="0" presId="urn:microsoft.com/office/officeart/2005/8/layout/lProcess2"/>
    <dgm:cxn modelId="{E07923BB-91FB-43F5-A31B-725446EAB184}" type="presParOf" srcId="{E91315A3-8B78-463E-9DC0-F865D162396D}" destId="{7044E3F6-533F-43BF-87E1-2B33CB1769AF}" srcOrd="0" destOrd="0" presId="urn:microsoft.com/office/officeart/2005/8/layout/lProcess2"/>
    <dgm:cxn modelId="{FF01FB23-4121-4058-9135-819CAC5E6433}" type="presParOf" srcId="{E91315A3-8B78-463E-9DC0-F865D162396D}" destId="{654C5694-CC5B-42A4-9A04-B81E51AD2167}" srcOrd="1" destOrd="0" presId="urn:microsoft.com/office/officeart/2005/8/layout/lProcess2"/>
    <dgm:cxn modelId="{DFA64AA0-DC96-410B-8DA5-1372DD9B1B22}" type="presParOf" srcId="{E91315A3-8B78-463E-9DC0-F865D162396D}" destId="{97E793F9-4774-4677-8220-D169AA30DF54}" srcOrd="2" destOrd="0" presId="urn:microsoft.com/office/officeart/2005/8/layout/lProcess2"/>
    <dgm:cxn modelId="{A40E1EF5-694A-4BFD-9A34-62E1DE89A4A4}" type="presParOf" srcId="{031F22EE-E893-462B-9A2E-8AE084EBA793}" destId="{9A843BB6-B682-4A27-94D7-4288E07AF7CA}" srcOrd="3" destOrd="0" presId="urn:microsoft.com/office/officeart/2005/8/layout/lProcess2"/>
    <dgm:cxn modelId="{74CA6201-A10C-4CE9-88F9-EEFCB4AF69F4}" type="presParOf" srcId="{031F22EE-E893-462B-9A2E-8AE084EBA793}" destId="{984EC8BE-98A1-4929-9DED-73533C5C385C}" srcOrd="4" destOrd="0" presId="urn:microsoft.com/office/officeart/2005/8/layout/lProcess2"/>
    <dgm:cxn modelId="{4A771C1C-AB1B-4D27-B379-C179F74AFAA2}" type="presParOf" srcId="{984EC8BE-98A1-4929-9DED-73533C5C385C}" destId="{8338FE0A-1168-41C7-ACA7-404A3D47EAE7}" srcOrd="0" destOrd="0" presId="urn:microsoft.com/office/officeart/2005/8/layout/lProcess2"/>
    <dgm:cxn modelId="{6FB527E8-C849-49C2-B757-DC95A6F6AC8C}" type="presParOf" srcId="{984EC8BE-98A1-4929-9DED-73533C5C385C}" destId="{ECF9C197-D921-48E8-AA95-F63AE61B9870}" srcOrd="1" destOrd="0" presId="urn:microsoft.com/office/officeart/2005/8/layout/lProcess2"/>
    <dgm:cxn modelId="{5714D297-FB24-4C67-85A4-AAB6C1A3FE0D}" type="presParOf" srcId="{984EC8BE-98A1-4929-9DED-73533C5C385C}" destId="{B76ABD70-C156-4F10-9072-4914A54C0136}" srcOrd="2" destOrd="0" presId="urn:microsoft.com/office/officeart/2005/8/layout/lProcess2"/>
    <dgm:cxn modelId="{00E96A96-7246-4935-B7F0-1AB2C169F007}" type="presParOf" srcId="{B76ABD70-C156-4F10-9072-4914A54C0136}" destId="{B62A1CC9-1C98-4C8D-AD9C-EBB23141A6CF}" srcOrd="0" destOrd="0" presId="urn:microsoft.com/office/officeart/2005/8/layout/lProcess2"/>
    <dgm:cxn modelId="{6B9DB982-A2CB-4944-8A32-FBE7ECAC5D7A}" type="presParOf" srcId="{B62A1CC9-1C98-4C8D-AD9C-EBB23141A6CF}" destId="{C136891C-0E3B-421E-B4AC-06A1B04819A2}" srcOrd="0" destOrd="0" presId="urn:microsoft.com/office/officeart/2005/8/layout/lProcess2"/>
    <dgm:cxn modelId="{9E47BD3F-CCD7-4D99-8272-ED05E978D16E}" type="presParOf" srcId="{B62A1CC9-1C98-4C8D-AD9C-EBB23141A6CF}" destId="{CF0FAAEC-446E-47D0-B21F-C5B39037A8C1}" srcOrd="1" destOrd="0" presId="urn:microsoft.com/office/officeart/2005/8/layout/lProcess2"/>
    <dgm:cxn modelId="{2A648E7C-E3FF-41D8-BE44-FB9304496047}" type="presParOf" srcId="{B62A1CC9-1C98-4C8D-AD9C-EBB23141A6CF}" destId="{1E37454B-D5E1-4937-8D19-5702C61D5A1E}" srcOrd="2" destOrd="0" presId="urn:microsoft.com/office/officeart/2005/8/layout/lProcess2"/>
    <dgm:cxn modelId="{1A0E71F8-4880-4AA5-994D-D5EDDB3C964B}" type="presParOf" srcId="{031F22EE-E893-462B-9A2E-8AE084EBA793}" destId="{036AA756-DB6A-4A06-8F84-97B6211EDEFD}" srcOrd="5" destOrd="0" presId="urn:microsoft.com/office/officeart/2005/8/layout/lProcess2"/>
    <dgm:cxn modelId="{99A29938-F6B7-4C54-BE81-264E9847C282}" type="presParOf" srcId="{031F22EE-E893-462B-9A2E-8AE084EBA793}" destId="{F53BCD44-02A3-4C2C-AD6A-950CB26C54DA}" srcOrd="6" destOrd="0" presId="urn:microsoft.com/office/officeart/2005/8/layout/lProcess2"/>
    <dgm:cxn modelId="{E82B182B-8B9D-476D-BD62-384CB9E81291}" type="presParOf" srcId="{F53BCD44-02A3-4C2C-AD6A-950CB26C54DA}" destId="{A50C9555-863E-4911-A3EE-ECFAF3630CB1}" srcOrd="0" destOrd="0" presId="urn:microsoft.com/office/officeart/2005/8/layout/lProcess2"/>
    <dgm:cxn modelId="{CA796A9F-98B8-4E72-A7B7-761B1BF5C147}" type="presParOf" srcId="{F53BCD44-02A3-4C2C-AD6A-950CB26C54DA}" destId="{D20C0FF0-B788-41D6-99A4-05D4E80988BD}" srcOrd="1" destOrd="0" presId="urn:microsoft.com/office/officeart/2005/8/layout/lProcess2"/>
    <dgm:cxn modelId="{7FAE9A36-2155-486C-B2B3-3071C6D08C3A}" type="presParOf" srcId="{F53BCD44-02A3-4C2C-AD6A-950CB26C54DA}" destId="{D91619A8-7FC5-4AF8-9829-E249446AA06D}" srcOrd="2" destOrd="0" presId="urn:microsoft.com/office/officeart/2005/8/layout/lProcess2"/>
    <dgm:cxn modelId="{254F7545-663B-41FA-BC79-286A519AE868}" type="presParOf" srcId="{D91619A8-7FC5-4AF8-9829-E249446AA06D}" destId="{B4EA9558-6C62-4D33-86D9-67E6580226E4}" srcOrd="0" destOrd="0" presId="urn:microsoft.com/office/officeart/2005/8/layout/lProcess2"/>
    <dgm:cxn modelId="{58102EE1-8F5C-49B6-87C1-397684A0BB73}" type="presParOf" srcId="{B4EA9558-6C62-4D33-86D9-67E6580226E4}" destId="{F4DCCD15-43E3-4AFB-8EDE-EE9E3C590D11}" srcOrd="0" destOrd="0" presId="urn:microsoft.com/office/officeart/2005/8/layout/lProcess2"/>
    <dgm:cxn modelId="{4B989A2D-7E5C-4E47-B32A-87274F1D62F9}" type="presParOf" srcId="{B4EA9558-6C62-4D33-86D9-67E6580226E4}" destId="{6A483B45-ABC6-405D-B43C-624D429ABF89}" srcOrd="1" destOrd="0" presId="urn:microsoft.com/office/officeart/2005/8/layout/lProcess2"/>
    <dgm:cxn modelId="{0E2043A9-7076-40D2-8755-7241ABD12588}" type="presParOf" srcId="{B4EA9558-6C62-4D33-86D9-67E6580226E4}" destId="{AC7A2C06-A613-4FBF-83D6-C792BFC621EC}" srcOrd="2" destOrd="0" presId="urn:microsoft.com/office/officeart/2005/8/layout/lProcess2"/>
    <dgm:cxn modelId="{8781F586-60A7-48E6-9ED0-D75C3CD12179}" type="presParOf" srcId="{031F22EE-E893-462B-9A2E-8AE084EBA793}" destId="{45E800CC-6460-43C7-9CD3-87236D7AC96B}" srcOrd="7" destOrd="0" presId="urn:microsoft.com/office/officeart/2005/8/layout/lProcess2"/>
    <dgm:cxn modelId="{EF764405-50B6-4CA1-99B6-B4BEF6DC7D88}" type="presParOf" srcId="{031F22EE-E893-462B-9A2E-8AE084EBA793}" destId="{DC591CCE-8D44-468B-90EB-FB4AE5F16C88}" srcOrd="8" destOrd="0" presId="urn:microsoft.com/office/officeart/2005/8/layout/lProcess2"/>
    <dgm:cxn modelId="{DA43103A-B862-4B44-815E-A4469AC8CD91}" type="presParOf" srcId="{DC591CCE-8D44-468B-90EB-FB4AE5F16C88}" destId="{C33C0583-C407-456A-B507-2BAC04EBB81B}" srcOrd="0" destOrd="0" presId="urn:microsoft.com/office/officeart/2005/8/layout/lProcess2"/>
    <dgm:cxn modelId="{4E998986-3AA3-4A72-999C-DE6EDD79FD60}" type="presParOf" srcId="{DC591CCE-8D44-468B-90EB-FB4AE5F16C88}" destId="{20A265BC-CCD1-4FAD-B43F-D29B48A49A47}" srcOrd="1" destOrd="0" presId="urn:microsoft.com/office/officeart/2005/8/layout/lProcess2"/>
    <dgm:cxn modelId="{F779E444-851D-455F-BAA9-AF0D2B3DE66B}" type="presParOf" srcId="{DC591CCE-8D44-468B-90EB-FB4AE5F16C88}" destId="{145C3D23-58EF-4215-BA1C-8151C7A39052}" srcOrd="2" destOrd="0" presId="urn:microsoft.com/office/officeart/2005/8/layout/lProcess2"/>
    <dgm:cxn modelId="{274AA1C1-C5B0-4CD0-BD09-0B5A3E35FF63}" type="presParOf" srcId="{145C3D23-58EF-4215-BA1C-8151C7A39052}" destId="{832D67C8-7248-41CA-95DF-838EB2C9BFBD}" srcOrd="0" destOrd="0" presId="urn:microsoft.com/office/officeart/2005/8/layout/lProcess2"/>
    <dgm:cxn modelId="{B08A4BEF-04E2-4CC7-A4F6-815DA43CCF32}" type="presParOf" srcId="{832D67C8-7248-41CA-95DF-838EB2C9BFBD}" destId="{B7DC72A2-69B9-4EC6-8F86-883AF8B52F70}" srcOrd="0" destOrd="0" presId="urn:microsoft.com/office/officeart/2005/8/layout/lProcess2"/>
    <dgm:cxn modelId="{2EE2487B-9586-4ACC-BD94-D5D810C81FF8}" type="presParOf" srcId="{832D67C8-7248-41CA-95DF-838EB2C9BFBD}" destId="{5F1B82A1-FE82-4B74-B037-0537A7BFC85E}" srcOrd="1" destOrd="0" presId="urn:microsoft.com/office/officeart/2005/8/layout/lProcess2"/>
    <dgm:cxn modelId="{32DB4B53-D7F0-4D42-A1CB-5743606AC6A2}" type="presParOf" srcId="{832D67C8-7248-41CA-95DF-838EB2C9BFBD}" destId="{73394D80-F94B-4CF5-832C-447E0E421B8A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05872E8-38A0-4F30-9C61-7F503ADF249E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F818DA9-494D-4A27-8A81-4C76FF611A44}">
      <dgm:prSet phldrT="[Text]"/>
      <dgm:spPr/>
      <dgm:t>
        <a:bodyPr/>
        <a:lstStyle/>
        <a:p>
          <a:r>
            <a:rPr lang="en-US" noProof="0" dirty="0" smtClean="0"/>
            <a:t>Commitment</a:t>
          </a:r>
          <a:endParaRPr lang="en-US" noProof="0" dirty="0"/>
        </a:p>
      </dgm:t>
    </dgm:pt>
    <dgm:pt modelId="{BA6BE5C2-0C2F-4022-A66B-9C24A0FF8633}" type="parTrans" cxnId="{6599230C-2720-4BB6-AAAF-16A1C7C5E2FC}">
      <dgm:prSet/>
      <dgm:spPr/>
      <dgm:t>
        <a:bodyPr/>
        <a:lstStyle/>
        <a:p>
          <a:endParaRPr lang="cs-CZ"/>
        </a:p>
      </dgm:t>
    </dgm:pt>
    <dgm:pt modelId="{1C7DEFA0-D778-4C98-822C-EED285A92CE0}" type="sibTrans" cxnId="{6599230C-2720-4BB6-AAAF-16A1C7C5E2FC}">
      <dgm:prSet/>
      <dgm:spPr/>
      <dgm:t>
        <a:bodyPr/>
        <a:lstStyle/>
        <a:p>
          <a:endParaRPr lang="cs-CZ"/>
        </a:p>
      </dgm:t>
    </dgm:pt>
    <dgm:pt modelId="{02C10F48-E011-4925-ADB0-745FC4F734BB}">
      <dgm:prSet phldrT="[Text]"/>
      <dgm:spPr/>
      <dgm:t>
        <a:bodyPr/>
        <a:lstStyle/>
        <a:p>
          <a:r>
            <a:rPr lang="en-US" noProof="0" dirty="0" smtClean="0"/>
            <a:t>Be serious in your behavior</a:t>
          </a:r>
          <a:endParaRPr lang="en-US" noProof="0" dirty="0"/>
        </a:p>
      </dgm:t>
    </dgm:pt>
    <dgm:pt modelId="{A829E692-F2DC-44EB-9D94-F885F8D65068}" type="parTrans" cxnId="{99F965E0-26FB-4A69-9C8D-AB95EEECE48B}">
      <dgm:prSet/>
      <dgm:spPr/>
      <dgm:t>
        <a:bodyPr/>
        <a:lstStyle/>
        <a:p>
          <a:endParaRPr lang="cs-CZ"/>
        </a:p>
      </dgm:t>
    </dgm:pt>
    <dgm:pt modelId="{862F9B9E-225F-4F25-9423-B7882C668C10}" type="sibTrans" cxnId="{99F965E0-26FB-4A69-9C8D-AB95EEECE48B}">
      <dgm:prSet/>
      <dgm:spPr/>
      <dgm:t>
        <a:bodyPr/>
        <a:lstStyle/>
        <a:p>
          <a:endParaRPr lang="cs-CZ"/>
        </a:p>
      </dgm:t>
    </dgm:pt>
    <dgm:pt modelId="{5DE5AC7F-B835-4419-AB98-A1AAAD545868}">
      <dgm:prSet phldrT="[Text]"/>
      <dgm:spPr/>
      <dgm:t>
        <a:bodyPr/>
        <a:lstStyle/>
        <a:p>
          <a:r>
            <a:rPr lang="en-US" noProof="0" dirty="0" smtClean="0"/>
            <a:t>Investment</a:t>
          </a:r>
          <a:endParaRPr lang="en-US" noProof="0" dirty="0"/>
        </a:p>
      </dgm:t>
    </dgm:pt>
    <dgm:pt modelId="{56012F70-03CC-4C4C-9BA6-4D8EAEA86B34}" type="parTrans" cxnId="{50292AC5-24B5-4F68-B1F5-773761DE1C24}">
      <dgm:prSet/>
      <dgm:spPr/>
      <dgm:t>
        <a:bodyPr/>
        <a:lstStyle/>
        <a:p>
          <a:endParaRPr lang="cs-CZ"/>
        </a:p>
      </dgm:t>
    </dgm:pt>
    <dgm:pt modelId="{1E9ECFE9-8C4B-4B6B-8110-E243B20BD2D0}" type="sibTrans" cxnId="{50292AC5-24B5-4F68-B1F5-773761DE1C24}">
      <dgm:prSet/>
      <dgm:spPr/>
      <dgm:t>
        <a:bodyPr/>
        <a:lstStyle/>
        <a:p>
          <a:endParaRPr lang="cs-CZ"/>
        </a:p>
      </dgm:t>
    </dgm:pt>
    <dgm:pt modelId="{49C2FF98-DCE3-4470-BA37-51E87B3C4B59}">
      <dgm:prSet phldrT="[Text]"/>
      <dgm:spPr/>
      <dgm:t>
        <a:bodyPr/>
        <a:lstStyle/>
        <a:p>
          <a:r>
            <a:rPr lang="en-US" noProof="0" dirty="0" smtClean="0"/>
            <a:t>You need to invest money</a:t>
          </a:r>
          <a:endParaRPr lang="en-US" noProof="0" dirty="0"/>
        </a:p>
      </dgm:t>
    </dgm:pt>
    <dgm:pt modelId="{54A4AD42-0DD9-45C0-A181-E6A5831CC394}" type="parTrans" cxnId="{2B5FE402-363A-4043-885C-29B68EE62BE5}">
      <dgm:prSet/>
      <dgm:spPr/>
      <dgm:t>
        <a:bodyPr/>
        <a:lstStyle/>
        <a:p>
          <a:endParaRPr lang="cs-CZ"/>
        </a:p>
      </dgm:t>
    </dgm:pt>
    <dgm:pt modelId="{B264AAB8-E8B0-4D1D-9A10-55DCF3C97252}" type="sibTrans" cxnId="{2B5FE402-363A-4043-885C-29B68EE62BE5}">
      <dgm:prSet/>
      <dgm:spPr/>
      <dgm:t>
        <a:bodyPr/>
        <a:lstStyle/>
        <a:p>
          <a:endParaRPr lang="cs-CZ"/>
        </a:p>
      </dgm:t>
    </dgm:pt>
    <dgm:pt modelId="{7866B838-2349-4051-90F4-F0E7CB814D8B}">
      <dgm:prSet phldrT="[Text]"/>
      <dgm:spPr/>
      <dgm:t>
        <a:bodyPr/>
        <a:lstStyle/>
        <a:p>
          <a:r>
            <a:rPr lang="en-US" noProof="0" dirty="0" smtClean="0"/>
            <a:t>Consistent</a:t>
          </a:r>
          <a:endParaRPr lang="en-US" noProof="0" dirty="0"/>
        </a:p>
      </dgm:t>
    </dgm:pt>
    <dgm:pt modelId="{269D1A2C-A9C4-4856-BE82-FDC3FCC4EF30}" type="parTrans" cxnId="{38794040-93E3-479A-9129-2C3E4CA10D0C}">
      <dgm:prSet/>
      <dgm:spPr/>
      <dgm:t>
        <a:bodyPr/>
        <a:lstStyle/>
        <a:p>
          <a:endParaRPr lang="cs-CZ"/>
        </a:p>
      </dgm:t>
    </dgm:pt>
    <dgm:pt modelId="{33D2940D-C3E5-4053-A87D-80A53A7E1640}" type="sibTrans" cxnId="{38794040-93E3-479A-9129-2C3E4CA10D0C}">
      <dgm:prSet/>
      <dgm:spPr/>
      <dgm:t>
        <a:bodyPr/>
        <a:lstStyle/>
        <a:p>
          <a:endParaRPr lang="cs-CZ"/>
        </a:p>
      </dgm:t>
    </dgm:pt>
    <dgm:pt modelId="{3C40F7E9-F730-4338-898D-BBC596A6DE52}">
      <dgm:prSet phldrT="[Text]"/>
      <dgm:spPr/>
      <dgm:t>
        <a:bodyPr/>
        <a:lstStyle/>
        <a:p>
          <a:r>
            <a:rPr lang="en-US" noProof="0" dirty="0" smtClean="0"/>
            <a:t>Confident</a:t>
          </a:r>
          <a:endParaRPr lang="en-US" noProof="0" dirty="0"/>
        </a:p>
      </dgm:t>
    </dgm:pt>
    <dgm:pt modelId="{D2025179-522C-4840-BFEA-B5F08CB0B1B0}" type="parTrans" cxnId="{DA6DB691-A7BE-4D38-978C-34496BE9F6FD}">
      <dgm:prSet/>
      <dgm:spPr/>
      <dgm:t>
        <a:bodyPr/>
        <a:lstStyle/>
        <a:p>
          <a:endParaRPr lang="cs-CZ"/>
        </a:p>
      </dgm:t>
    </dgm:pt>
    <dgm:pt modelId="{F32EEDC6-1A3E-4AC5-90FD-F87C9A9BFF9D}" type="sibTrans" cxnId="{DA6DB691-A7BE-4D38-978C-34496BE9F6FD}">
      <dgm:prSet/>
      <dgm:spPr/>
      <dgm:t>
        <a:bodyPr/>
        <a:lstStyle/>
        <a:p>
          <a:endParaRPr lang="cs-CZ"/>
        </a:p>
      </dgm:t>
    </dgm:pt>
    <dgm:pt modelId="{25F5E413-9D4D-4CE7-BF47-88F9E361DEF7}">
      <dgm:prSet phldrT="[Text]"/>
      <dgm:spPr/>
      <dgm:t>
        <a:bodyPr/>
        <a:lstStyle/>
        <a:p>
          <a:r>
            <a:rPr lang="en-US" noProof="0" dirty="0" smtClean="0"/>
            <a:t>Plan carefully your actions</a:t>
          </a:r>
          <a:endParaRPr lang="en-US" noProof="0" dirty="0"/>
        </a:p>
      </dgm:t>
    </dgm:pt>
    <dgm:pt modelId="{F9CC446E-E0BF-44F6-9B41-0A6ED1F54AEF}" type="parTrans" cxnId="{70182D1D-FE47-4FB1-BF69-285BFF8F9059}">
      <dgm:prSet/>
      <dgm:spPr/>
      <dgm:t>
        <a:bodyPr/>
        <a:lstStyle/>
        <a:p>
          <a:endParaRPr lang="cs-CZ"/>
        </a:p>
      </dgm:t>
    </dgm:pt>
    <dgm:pt modelId="{1CB4D546-6021-4811-A228-05A337E4C0A8}" type="sibTrans" cxnId="{70182D1D-FE47-4FB1-BF69-285BFF8F9059}">
      <dgm:prSet/>
      <dgm:spPr/>
      <dgm:t>
        <a:bodyPr/>
        <a:lstStyle/>
        <a:p>
          <a:endParaRPr lang="cs-CZ"/>
        </a:p>
      </dgm:t>
    </dgm:pt>
    <dgm:pt modelId="{F30510BF-1EDF-46F7-871A-6CADCE9F5E35}">
      <dgm:prSet phldrT="[Text]"/>
      <dgm:spPr/>
      <dgm:t>
        <a:bodyPr/>
        <a:lstStyle/>
        <a:p>
          <a:r>
            <a:rPr lang="en-US" noProof="0" dirty="0" smtClean="0"/>
            <a:t>You do not need to spend money</a:t>
          </a:r>
          <a:endParaRPr lang="en-US" noProof="0" dirty="0"/>
        </a:p>
      </dgm:t>
    </dgm:pt>
    <dgm:pt modelId="{4E2971D2-E7A1-4EAF-93A3-993009F96380}" type="parTrans" cxnId="{31DBB1BD-9338-4436-B27A-7A9D809E84EC}">
      <dgm:prSet/>
      <dgm:spPr/>
      <dgm:t>
        <a:bodyPr/>
        <a:lstStyle/>
        <a:p>
          <a:endParaRPr lang="cs-CZ"/>
        </a:p>
      </dgm:t>
    </dgm:pt>
    <dgm:pt modelId="{9121B32A-369E-47B2-9621-2E88D301C5FC}" type="sibTrans" cxnId="{31DBB1BD-9338-4436-B27A-7A9D809E84EC}">
      <dgm:prSet/>
      <dgm:spPr/>
      <dgm:t>
        <a:bodyPr/>
        <a:lstStyle/>
        <a:p>
          <a:endParaRPr lang="cs-CZ"/>
        </a:p>
      </dgm:t>
    </dgm:pt>
    <dgm:pt modelId="{AFBBBEE9-1844-41E8-ACC5-038F76DEF777}">
      <dgm:prSet phldrT="[Text]"/>
      <dgm:spPr/>
      <dgm:t>
        <a:bodyPr/>
        <a:lstStyle/>
        <a:p>
          <a:r>
            <a:rPr lang="en-US" noProof="0" dirty="0" smtClean="0"/>
            <a:t>Do not change!</a:t>
          </a:r>
          <a:endParaRPr lang="en-US" noProof="0" dirty="0"/>
        </a:p>
      </dgm:t>
    </dgm:pt>
    <dgm:pt modelId="{2F85AF2B-5371-46C1-ADFB-3B869CABB58B}" type="parTrans" cxnId="{91FCD266-3433-4860-B1DB-A4B815F6108C}">
      <dgm:prSet/>
      <dgm:spPr/>
      <dgm:t>
        <a:bodyPr/>
        <a:lstStyle/>
        <a:p>
          <a:endParaRPr lang="cs-CZ"/>
        </a:p>
      </dgm:t>
    </dgm:pt>
    <dgm:pt modelId="{70603F75-F0D3-4552-B87B-3D4DADD0A4A2}" type="sibTrans" cxnId="{91FCD266-3433-4860-B1DB-A4B815F6108C}">
      <dgm:prSet/>
      <dgm:spPr/>
      <dgm:t>
        <a:bodyPr/>
        <a:lstStyle/>
        <a:p>
          <a:endParaRPr lang="cs-CZ"/>
        </a:p>
      </dgm:t>
    </dgm:pt>
    <dgm:pt modelId="{7F74CC7E-99E3-425B-A75D-25F70B72F812}">
      <dgm:prSet phldrT="[Text]"/>
      <dgm:spPr/>
      <dgm:t>
        <a:bodyPr/>
        <a:lstStyle/>
        <a:p>
          <a:r>
            <a:rPr lang="en-US" noProof="0" dirty="0" smtClean="0"/>
            <a:t>Consistency breeds familiarity</a:t>
          </a:r>
          <a:endParaRPr lang="en-US" noProof="0" dirty="0"/>
        </a:p>
      </dgm:t>
    </dgm:pt>
    <dgm:pt modelId="{3B550D19-3174-4B8B-A212-27B0242CD03E}" type="parTrans" cxnId="{D8327B20-C2ED-4DA8-86C1-10DAD1931DE7}">
      <dgm:prSet/>
      <dgm:spPr/>
      <dgm:t>
        <a:bodyPr/>
        <a:lstStyle/>
        <a:p>
          <a:endParaRPr lang="cs-CZ"/>
        </a:p>
      </dgm:t>
    </dgm:pt>
    <dgm:pt modelId="{419AA482-2B48-4445-8864-A0D9AD171FC7}" type="sibTrans" cxnId="{D8327B20-C2ED-4DA8-86C1-10DAD1931DE7}">
      <dgm:prSet/>
      <dgm:spPr/>
      <dgm:t>
        <a:bodyPr/>
        <a:lstStyle/>
        <a:p>
          <a:endParaRPr lang="cs-CZ"/>
        </a:p>
      </dgm:t>
    </dgm:pt>
    <dgm:pt modelId="{CD575553-5104-41BA-A784-479F47732867}">
      <dgm:prSet phldrT="[Text]"/>
      <dgm:spPr/>
      <dgm:t>
        <a:bodyPr/>
        <a:lstStyle/>
        <a:p>
          <a:r>
            <a:rPr lang="en-US" noProof="0" dirty="0" smtClean="0"/>
            <a:t>Be confident in your business</a:t>
          </a:r>
          <a:endParaRPr lang="en-US" noProof="0" dirty="0"/>
        </a:p>
      </dgm:t>
    </dgm:pt>
    <dgm:pt modelId="{9299FE48-01A7-4D4D-8BFD-AAA7CE9CFFB8}" type="parTrans" cxnId="{875EC716-98A1-4D6A-91B8-0130FA07EEE7}">
      <dgm:prSet/>
      <dgm:spPr/>
      <dgm:t>
        <a:bodyPr/>
        <a:lstStyle/>
        <a:p>
          <a:endParaRPr lang="cs-CZ"/>
        </a:p>
      </dgm:t>
    </dgm:pt>
    <dgm:pt modelId="{254A5A28-24EB-475B-A1FB-A1850FDAF88C}" type="sibTrans" cxnId="{875EC716-98A1-4D6A-91B8-0130FA07EEE7}">
      <dgm:prSet/>
      <dgm:spPr/>
      <dgm:t>
        <a:bodyPr/>
        <a:lstStyle/>
        <a:p>
          <a:endParaRPr lang="cs-CZ"/>
        </a:p>
      </dgm:t>
    </dgm:pt>
    <dgm:pt modelId="{E8CE8130-3CED-445B-8A00-260DA8C0D75B}">
      <dgm:prSet phldrT="[Text]"/>
      <dgm:spPr/>
      <dgm:t>
        <a:bodyPr/>
        <a:lstStyle/>
        <a:p>
          <a:r>
            <a:rPr lang="en-US" noProof="0" dirty="0" smtClean="0"/>
            <a:t>Do your ads regularly</a:t>
          </a:r>
          <a:endParaRPr lang="en-US" noProof="0" dirty="0"/>
        </a:p>
      </dgm:t>
    </dgm:pt>
    <dgm:pt modelId="{28A85C30-F578-481A-A1DA-DA0BEC167236}" type="parTrans" cxnId="{6EADD5FB-38B9-4D3B-A9AB-81F1E23B4092}">
      <dgm:prSet/>
      <dgm:spPr/>
      <dgm:t>
        <a:bodyPr/>
        <a:lstStyle/>
        <a:p>
          <a:endParaRPr lang="cs-CZ"/>
        </a:p>
      </dgm:t>
    </dgm:pt>
    <dgm:pt modelId="{10D1C1A3-0701-4834-B153-4193599E4D4A}" type="sibTrans" cxnId="{6EADD5FB-38B9-4D3B-A9AB-81F1E23B4092}">
      <dgm:prSet/>
      <dgm:spPr/>
      <dgm:t>
        <a:bodyPr/>
        <a:lstStyle/>
        <a:p>
          <a:endParaRPr lang="cs-CZ"/>
        </a:p>
      </dgm:t>
    </dgm:pt>
    <dgm:pt modelId="{15FEFDB0-5E57-4FD8-B0F5-B85DE03A0DAA}" type="pres">
      <dgm:prSet presAssocID="{005872E8-38A0-4F30-9C61-7F503ADF249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5C6AD72-88FA-46AA-95CA-B10C27EC04E5}" type="pres">
      <dgm:prSet presAssocID="{4F818DA9-494D-4A27-8A81-4C76FF611A44}" presName="composite" presStyleCnt="0"/>
      <dgm:spPr/>
    </dgm:pt>
    <dgm:pt modelId="{2E94E042-79AD-4F97-9FF4-ABFC17AF2158}" type="pres">
      <dgm:prSet presAssocID="{4F818DA9-494D-4A27-8A81-4C76FF611A44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307CC0-F9E2-4293-B7DE-03FD47295FF7}" type="pres">
      <dgm:prSet presAssocID="{4F818DA9-494D-4A27-8A81-4C76FF611A44}" presName="parSh" presStyleLbl="node1" presStyleIdx="0" presStyleCnt="4"/>
      <dgm:spPr/>
      <dgm:t>
        <a:bodyPr/>
        <a:lstStyle/>
        <a:p>
          <a:endParaRPr lang="cs-CZ"/>
        </a:p>
      </dgm:t>
    </dgm:pt>
    <dgm:pt modelId="{B0CDADB3-A932-4F08-95F4-8BB8EE8B808E}" type="pres">
      <dgm:prSet presAssocID="{4F818DA9-494D-4A27-8A81-4C76FF611A44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8175A0-6B38-450E-9BA5-635EE27A1D3B}" type="pres">
      <dgm:prSet presAssocID="{1C7DEFA0-D778-4C98-822C-EED285A92CE0}" presName="sibTrans" presStyleLbl="sibTrans2D1" presStyleIdx="0" presStyleCnt="3"/>
      <dgm:spPr/>
      <dgm:t>
        <a:bodyPr/>
        <a:lstStyle/>
        <a:p>
          <a:endParaRPr lang="cs-CZ"/>
        </a:p>
      </dgm:t>
    </dgm:pt>
    <dgm:pt modelId="{65BF0E97-1990-40D5-BC0D-84DC6F83526F}" type="pres">
      <dgm:prSet presAssocID="{1C7DEFA0-D778-4C98-822C-EED285A92CE0}" presName="connTx" presStyleLbl="sibTrans2D1" presStyleIdx="0" presStyleCnt="3"/>
      <dgm:spPr/>
      <dgm:t>
        <a:bodyPr/>
        <a:lstStyle/>
        <a:p>
          <a:endParaRPr lang="cs-CZ"/>
        </a:p>
      </dgm:t>
    </dgm:pt>
    <dgm:pt modelId="{AFB40349-31F8-449F-B129-7F2B9C3CC6DB}" type="pres">
      <dgm:prSet presAssocID="{5DE5AC7F-B835-4419-AB98-A1AAAD545868}" presName="composite" presStyleCnt="0"/>
      <dgm:spPr/>
    </dgm:pt>
    <dgm:pt modelId="{1790A314-CACA-4467-96EF-245A9175C77E}" type="pres">
      <dgm:prSet presAssocID="{5DE5AC7F-B835-4419-AB98-A1AAAD545868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DA586C-BE44-4592-A55E-21B74FBDF41A}" type="pres">
      <dgm:prSet presAssocID="{5DE5AC7F-B835-4419-AB98-A1AAAD545868}" presName="parSh" presStyleLbl="node1" presStyleIdx="1" presStyleCnt="4"/>
      <dgm:spPr/>
      <dgm:t>
        <a:bodyPr/>
        <a:lstStyle/>
        <a:p>
          <a:endParaRPr lang="cs-CZ"/>
        </a:p>
      </dgm:t>
    </dgm:pt>
    <dgm:pt modelId="{347D397D-5E63-4350-85C4-0A40A5063909}" type="pres">
      <dgm:prSet presAssocID="{5DE5AC7F-B835-4419-AB98-A1AAAD545868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BD538D-14CB-498B-8C8C-4D8541680C28}" type="pres">
      <dgm:prSet presAssocID="{1E9ECFE9-8C4B-4B6B-8110-E243B20BD2D0}" presName="sibTrans" presStyleLbl="sibTrans2D1" presStyleIdx="1" presStyleCnt="3"/>
      <dgm:spPr/>
      <dgm:t>
        <a:bodyPr/>
        <a:lstStyle/>
        <a:p>
          <a:endParaRPr lang="cs-CZ"/>
        </a:p>
      </dgm:t>
    </dgm:pt>
    <dgm:pt modelId="{CE6270D7-AB45-4C65-B554-23BE0723092F}" type="pres">
      <dgm:prSet presAssocID="{1E9ECFE9-8C4B-4B6B-8110-E243B20BD2D0}" presName="connTx" presStyleLbl="sibTrans2D1" presStyleIdx="1" presStyleCnt="3"/>
      <dgm:spPr/>
      <dgm:t>
        <a:bodyPr/>
        <a:lstStyle/>
        <a:p>
          <a:endParaRPr lang="cs-CZ"/>
        </a:p>
      </dgm:t>
    </dgm:pt>
    <dgm:pt modelId="{1B8EF7D2-5F0B-4EA5-8884-5DEA9051B595}" type="pres">
      <dgm:prSet presAssocID="{7866B838-2349-4051-90F4-F0E7CB814D8B}" presName="composite" presStyleCnt="0"/>
      <dgm:spPr/>
    </dgm:pt>
    <dgm:pt modelId="{E2EE92F1-A3F8-49F7-8272-E64AA9A6037F}" type="pres">
      <dgm:prSet presAssocID="{7866B838-2349-4051-90F4-F0E7CB814D8B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FCB2DD-728A-4BF9-90D4-D18642C571A9}" type="pres">
      <dgm:prSet presAssocID="{7866B838-2349-4051-90F4-F0E7CB814D8B}" presName="parSh" presStyleLbl="node1" presStyleIdx="2" presStyleCnt="4"/>
      <dgm:spPr/>
      <dgm:t>
        <a:bodyPr/>
        <a:lstStyle/>
        <a:p>
          <a:endParaRPr lang="cs-CZ"/>
        </a:p>
      </dgm:t>
    </dgm:pt>
    <dgm:pt modelId="{15176323-07A2-4B8C-ADBA-A2E6D32CC7A0}" type="pres">
      <dgm:prSet presAssocID="{7866B838-2349-4051-90F4-F0E7CB814D8B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09C12E-070A-428C-9B56-E6E55BC4AE49}" type="pres">
      <dgm:prSet presAssocID="{33D2940D-C3E5-4053-A87D-80A53A7E1640}" presName="sibTrans" presStyleLbl="sibTrans2D1" presStyleIdx="2" presStyleCnt="3"/>
      <dgm:spPr/>
      <dgm:t>
        <a:bodyPr/>
        <a:lstStyle/>
        <a:p>
          <a:endParaRPr lang="cs-CZ"/>
        </a:p>
      </dgm:t>
    </dgm:pt>
    <dgm:pt modelId="{513CAB9E-C2B0-4073-A987-82571F24CBA6}" type="pres">
      <dgm:prSet presAssocID="{33D2940D-C3E5-4053-A87D-80A53A7E1640}" presName="connTx" presStyleLbl="sibTrans2D1" presStyleIdx="2" presStyleCnt="3"/>
      <dgm:spPr/>
      <dgm:t>
        <a:bodyPr/>
        <a:lstStyle/>
        <a:p>
          <a:endParaRPr lang="cs-CZ"/>
        </a:p>
      </dgm:t>
    </dgm:pt>
    <dgm:pt modelId="{A5522A12-7839-4F3E-98C6-E7E6A07F70D5}" type="pres">
      <dgm:prSet presAssocID="{3C40F7E9-F730-4338-898D-BBC596A6DE52}" presName="composite" presStyleCnt="0"/>
      <dgm:spPr/>
    </dgm:pt>
    <dgm:pt modelId="{BC85D7DB-7411-486E-9186-7207987D6549}" type="pres">
      <dgm:prSet presAssocID="{3C40F7E9-F730-4338-898D-BBC596A6DE52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F8196F-7834-4AF3-ABC3-EBB5A74D414B}" type="pres">
      <dgm:prSet presAssocID="{3C40F7E9-F730-4338-898D-BBC596A6DE52}" presName="parSh" presStyleLbl="node1" presStyleIdx="3" presStyleCnt="4"/>
      <dgm:spPr/>
      <dgm:t>
        <a:bodyPr/>
        <a:lstStyle/>
        <a:p>
          <a:endParaRPr lang="cs-CZ"/>
        </a:p>
      </dgm:t>
    </dgm:pt>
    <dgm:pt modelId="{C1E0DC17-FEB3-4731-A16A-A789D7AA3A58}" type="pres">
      <dgm:prSet presAssocID="{3C40F7E9-F730-4338-898D-BBC596A6DE52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F4A8A2B-7444-4A7C-AC75-A27D5E39F658}" type="presOf" srcId="{005872E8-38A0-4F30-9C61-7F503ADF249E}" destId="{15FEFDB0-5E57-4FD8-B0F5-B85DE03A0DAA}" srcOrd="0" destOrd="0" presId="urn:microsoft.com/office/officeart/2005/8/layout/process3"/>
    <dgm:cxn modelId="{50E2DDA5-A644-4A8E-BDA1-02E35D626EC7}" type="presOf" srcId="{AFBBBEE9-1844-41E8-ACC5-038F76DEF777}" destId="{15176323-07A2-4B8C-ADBA-A2E6D32CC7A0}" srcOrd="0" destOrd="0" presId="urn:microsoft.com/office/officeart/2005/8/layout/process3"/>
    <dgm:cxn modelId="{875EC716-98A1-4D6A-91B8-0130FA07EEE7}" srcId="{3C40F7E9-F730-4338-898D-BBC596A6DE52}" destId="{CD575553-5104-41BA-A784-479F47732867}" srcOrd="0" destOrd="0" parTransId="{9299FE48-01A7-4D4D-8BFD-AAA7CE9CFFB8}" sibTransId="{254A5A28-24EB-475B-A1FB-A1850FDAF88C}"/>
    <dgm:cxn modelId="{159677FC-4F8C-4540-8ABD-615F41AFB15F}" type="presOf" srcId="{3C40F7E9-F730-4338-898D-BBC596A6DE52}" destId="{BC85D7DB-7411-486E-9186-7207987D6549}" srcOrd="0" destOrd="0" presId="urn:microsoft.com/office/officeart/2005/8/layout/process3"/>
    <dgm:cxn modelId="{21850715-A771-4239-A630-587B705CC864}" type="presOf" srcId="{5DE5AC7F-B835-4419-AB98-A1AAAD545868}" destId="{E1DA586C-BE44-4592-A55E-21B74FBDF41A}" srcOrd="1" destOrd="0" presId="urn:microsoft.com/office/officeart/2005/8/layout/process3"/>
    <dgm:cxn modelId="{31DBB1BD-9338-4436-B27A-7A9D809E84EC}" srcId="{5DE5AC7F-B835-4419-AB98-A1AAAD545868}" destId="{F30510BF-1EDF-46F7-871A-6CADCE9F5E35}" srcOrd="1" destOrd="0" parTransId="{4E2971D2-E7A1-4EAF-93A3-993009F96380}" sibTransId="{9121B32A-369E-47B2-9621-2E88D301C5FC}"/>
    <dgm:cxn modelId="{8BC83A03-6821-440B-9760-4D77FC166915}" type="presOf" srcId="{5DE5AC7F-B835-4419-AB98-A1AAAD545868}" destId="{1790A314-CACA-4467-96EF-245A9175C77E}" srcOrd="0" destOrd="0" presId="urn:microsoft.com/office/officeart/2005/8/layout/process3"/>
    <dgm:cxn modelId="{70182D1D-FE47-4FB1-BF69-285BFF8F9059}" srcId="{4F818DA9-494D-4A27-8A81-4C76FF611A44}" destId="{25F5E413-9D4D-4CE7-BF47-88F9E361DEF7}" srcOrd="1" destOrd="0" parTransId="{F9CC446E-E0BF-44F6-9B41-0A6ED1F54AEF}" sibTransId="{1CB4D546-6021-4811-A228-05A337E4C0A8}"/>
    <dgm:cxn modelId="{2B5FE402-363A-4043-885C-29B68EE62BE5}" srcId="{5DE5AC7F-B835-4419-AB98-A1AAAD545868}" destId="{49C2FF98-DCE3-4470-BA37-51E87B3C4B59}" srcOrd="0" destOrd="0" parTransId="{54A4AD42-0DD9-45C0-A181-E6A5831CC394}" sibTransId="{B264AAB8-E8B0-4D1D-9A10-55DCF3C97252}"/>
    <dgm:cxn modelId="{50292AC5-24B5-4F68-B1F5-773761DE1C24}" srcId="{005872E8-38A0-4F30-9C61-7F503ADF249E}" destId="{5DE5AC7F-B835-4419-AB98-A1AAAD545868}" srcOrd="1" destOrd="0" parTransId="{56012F70-03CC-4C4C-9BA6-4D8EAEA86B34}" sibTransId="{1E9ECFE9-8C4B-4B6B-8110-E243B20BD2D0}"/>
    <dgm:cxn modelId="{6599230C-2720-4BB6-AAAF-16A1C7C5E2FC}" srcId="{005872E8-38A0-4F30-9C61-7F503ADF249E}" destId="{4F818DA9-494D-4A27-8A81-4C76FF611A44}" srcOrd="0" destOrd="0" parTransId="{BA6BE5C2-0C2F-4022-A66B-9C24A0FF8633}" sibTransId="{1C7DEFA0-D778-4C98-822C-EED285A92CE0}"/>
    <dgm:cxn modelId="{5B6294E8-C430-4EF2-9F98-1B006E421F1C}" type="presOf" srcId="{02C10F48-E011-4925-ADB0-745FC4F734BB}" destId="{B0CDADB3-A932-4F08-95F4-8BB8EE8B808E}" srcOrd="0" destOrd="0" presId="urn:microsoft.com/office/officeart/2005/8/layout/process3"/>
    <dgm:cxn modelId="{45FE2587-49CF-40B5-BA86-8BC5BE53BAA8}" type="presOf" srcId="{33D2940D-C3E5-4053-A87D-80A53A7E1640}" destId="{A509C12E-070A-428C-9B56-E6E55BC4AE49}" srcOrd="0" destOrd="0" presId="urn:microsoft.com/office/officeart/2005/8/layout/process3"/>
    <dgm:cxn modelId="{2658CCDE-54C3-4B1B-993D-E51A8672CF88}" type="presOf" srcId="{7F74CC7E-99E3-425B-A75D-25F70B72F812}" destId="{15176323-07A2-4B8C-ADBA-A2E6D32CC7A0}" srcOrd="0" destOrd="1" presId="urn:microsoft.com/office/officeart/2005/8/layout/process3"/>
    <dgm:cxn modelId="{7A51017C-BF31-47ED-9180-22039CBF1EC6}" type="presOf" srcId="{1C7DEFA0-D778-4C98-822C-EED285A92CE0}" destId="{65BF0E97-1990-40D5-BC0D-84DC6F83526F}" srcOrd="1" destOrd="0" presId="urn:microsoft.com/office/officeart/2005/8/layout/process3"/>
    <dgm:cxn modelId="{69191350-9BF3-4A6E-A8CE-2386167A50A1}" type="presOf" srcId="{CD575553-5104-41BA-A784-479F47732867}" destId="{C1E0DC17-FEB3-4731-A16A-A789D7AA3A58}" srcOrd="0" destOrd="0" presId="urn:microsoft.com/office/officeart/2005/8/layout/process3"/>
    <dgm:cxn modelId="{DE169D96-87DB-4F17-BF82-600532215685}" type="presOf" srcId="{E8CE8130-3CED-445B-8A00-260DA8C0D75B}" destId="{C1E0DC17-FEB3-4731-A16A-A789D7AA3A58}" srcOrd="0" destOrd="1" presId="urn:microsoft.com/office/officeart/2005/8/layout/process3"/>
    <dgm:cxn modelId="{068DD955-A997-47D1-8729-12CA3D978FF3}" type="presOf" srcId="{3C40F7E9-F730-4338-898D-BBC596A6DE52}" destId="{85F8196F-7834-4AF3-ABC3-EBB5A74D414B}" srcOrd="1" destOrd="0" presId="urn:microsoft.com/office/officeart/2005/8/layout/process3"/>
    <dgm:cxn modelId="{D8327B20-C2ED-4DA8-86C1-10DAD1931DE7}" srcId="{7866B838-2349-4051-90F4-F0E7CB814D8B}" destId="{7F74CC7E-99E3-425B-A75D-25F70B72F812}" srcOrd="1" destOrd="0" parTransId="{3B550D19-3174-4B8B-A212-27B0242CD03E}" sibTransId="{419AA482-2B48-4445-8864-A0D9AD171FC7}"/>
    <dgm:cxn modelId="{38794040-93E3-479A-9129-2C3E4CA10D0C}" srcId="{005872E8-38A0-4F30-9C61-7F503ADF249E}" destId="{7866B838-2349-4051-90F4-F0E7CB814D8B}" srcOrd="2" destOrd="0" parTransId="{269D1A2C-A9C4-4856-BE82-FDC3FCC4EF30}" sibTransId="{33D2940D-C3E5-4053-A87D-80A53A7E1640}"/>
    <dgm:cxn modelId="{5388AA90-C510-4B42-94E8-46E2B2FB949C}" type="presOf" srcId="{1E9ECFE9-8C4B-4B6B-8110-E243B20BD2D0}" destId="{CCBD538D-14CB-498B-8C8C-4D8541680C28}" srcOrd="0" destOrd="0" presId="urn:microsoft.com/office/officeart/2005/8/layout/process3"/>
    <dgm:cxn modelId="{7C3BD88D-D47A-4B45-AA4E-3F5619BB7462}" type="presOf" srcId="{7866B838-2349-4051-90F4-F0E7CB814D8B}" destId="{E6FCB2DD-728A-4BF9-90D4-D18642C571A9}" srcOrd="1" destOrd="0" presId="urn:microsoft.com/office/officeart/2005/8/layout/process3"/>
    <dgm:cxn modelId="{C7BD3428-A8FC-4704-8126-013856877EEC}" type="presOf" srcId="{49C2FF98-DCE3-4470-BA37-51E87B3C4B59}" destId="{347D397D-5E63-4350-85C4-0A40A5063909}" srcOrd="0" destOrd="0" presId="urn:microsoft.com/office/officeart/2005/8/layout/process3"/>
    <dgm:cxn modelId="{71A99A8A-01F2-4AE3-8C0D-4B31E694E35A}" type="presOf" srcId="{25F5E413-9D4D-4CE7-BF47-88F9E361DEF7}" destId="{B0CDADB3-A932-4F08-95F4-8BB8EE8B808E}" srcOrd="0" destOrd="1" presId="urn:microsoft.com/office/officeart/2005/8/layout/process3"/>
    <dgm:cxn modelId="{25209D48-56B0-4B86-8AF9-B9C9488EF158}" type="presOf" srcId="{4F818DA9-494D-4A27-8A81-4C76FF611A44}" destId="{2C307CC0-F9E2-4293-B7DE-03FD47295FF7}" srcOrd="1" destOrd="0" presId="urn:microsoft.com/office/officeart/2005/8/layout/process3"/>
    <dgm:cxn modelId="{6EADD5FB-38B9-4D3B-A9AB-81F1E23B4092}" srcId="{3C40F7E9-F730-4338-898D-BBC596A6DE52}" destId="{E8CE8130-3CED-445B-8A00-260DA8C0D75B}" srcOrd="1" destOrd="0" parTransId="{28A85C30-F578-481A-A1DA-DA0BEC167236}" sibTransId="{10D1C1A3-0701-4834-B153-4193599E4D4A}"/>
    <dgm:cxn modelId="{91FCD266-3433-4860-B1DB-A4B815F6108C}" srcId="{7866B838-2349-4051-90F4-F0E7CB814D8B}" destId="{AFBBBEE9-1844-41E8-ACC5-038F76DEF777}" srcOrd="0" destOrd="0" parTransId="{2F85AF2B-5371-46C1-ADFB-3B869CABB58B}" sibTransId="{70603F75-F0D3-4552-B87B-3D4DADD0A4A2}"/>
    <dgm:cxn modelId="{FB571DB2-AE3E-4C6C-980E-C59BC91D155D}" type="presOf" srcId="{1E9ECFE9-8C4B-4B6B-8110-E243B20BD2D0}" destId="{CE6270D7-AB45-4C65-B554-23BE0723092F}" srcOrd="1" destOrd="0" presId="urn:microsoft.com/office/officeart/2005/8/layout/process3"/>
    <dgm:cxn modelId="{99F965E0-26FB-4A69-9C8D-AB95EEECE48B}" srcId="{4F818DA9-494D-4A27-8A81-4C76FF611A44}" destId="{02C10F48-E011-4925-ADB0-745FC4F734BB}" srcOrd="0" destOrd="0" parTransId="{A829E692-F2DC-44EB-9D94-F885F8D65068}" sibTransId="{862F9B9E-225F-4F25-9423-B7882C668C10}"/>
    <dgm:cxn modelId="{C172FEFB-013D-4DD0-9D36-4DFC1F3CC11B}" type="presOf" srcId="{4F818DA9-494D-4A27-8A81-4C76FF611A44}" destId="{2E94E042-79AD-4F97-9FF4-ABFC17AF2158}" srcOrd="0" destOrd="0" presId="urn:microsoft.com/office/officeart/2005/8/layout/process3"/>
    <dgm:cxn modelId="{F9DE0EB7-82BB-4DE4-8744-5ED6C3341EBF}" type="presOf" srcId="{33D2940D-C3E5-4053-A87D-80A53A7E1640}" destId="{513CAB9E-C2B0-4073-A987-82571F24CBA6}" srcOrd="1" destOrd="0" presId="urn:microsoft.com/office/officeart/2005/8/layout/process3"/>
    <dgm:cxn modelId="{3BFF09F4-7EE2-43B2-9DE3-E0998309425C}" type="presOf" srcId="{1C7DEFA0-D778-4C98-822C-EED285A92CE0}" destId="{6A8175A0-6B38-450E-9BA5-635EE27A1D3B}" srcOrd="0" destOrd="0" presId="urn:microsoft.com/office/officeart/2005/8/layout/process3"/>
    <dgm:cxn modelId="{8288B637-27F9-4243-8439-462C7E0359C2}" type="presOf" srcId="{7866B838-2349-4051-90F4-F0E7CB814D8B}" destId="{E2EE92F1-A3F8-49F7-8272-E64AA9A6037F}" srcOrd="0" destOrd="0" presId="urn:microsoft.com/office/officeart/2005/8/layout/process3"/>
    <dgm:cxn modelId="{DA6DB691-A7BE-4D38-978C-34496BE9F6FD}" srcId="{005872E8-38A0-4F30-9C61-7F503ADF249E}" destId="{3C40F7E9-F730-4338-898D-BBC596A6DE52}" srcOrd="3" destOrd="0" parTransId="{D2025179-522C-4840-BFEA-B5F08CB0B1B0}" sibTransId="{F32EEDC6-1A3E-4AC5-90FD-F87C9A9BFF9D}"/>
    <dgm:cxn modelId="{F516181A-BA2A-4F2A-B561-C8DFF2D00402}" type="presOf" srcId="{F30510BF-1EDF-46F7-871A-6CADCE9F5E35}" destId="{347D397D-5E63-4350-85C4-0A40A5063909}" srcOrd="0" destOrd="1" presId="urn:microsoft.com/office/officeart/2005/8/layout/process3"/>
    <dgm:cxn modelId="{A7B958C4-CCBB-4966-A8B2-210569ED573C}" type="presParOf" srcId="{15FEFDB0-5E57-4FD8-B0F5-B85DE03A0DAA}" destId="{35C6AD72-88FA-46AA-95CA-B10C27EC04E5}" srcOrd="0" destOrd="0" presId="urn:microsoft.com/office/officeart/2005/8/layout/process3"/>
    <dgm:cxn modelId="{BF66ED7C-359C-450D-88FF-18EEFB80AB57}" type="presParOf" srcId="{35C6AD72-88FA-46AA-95CA-B10C27EC04E5}" destId="{2E94E042-79AD-4F97-9FF4-ABFC17AF2158}" srcOrd="0" destOrd="0" presId="urn:microsoft.com/office/officeart/2005/8/layout/process3"/>
    <dgm:cxn modelId="{A82FD3F1-0EAA-4C23-895E-8BDE53C35BD0}" type="presParOf" srcId="{35C6AD72-88FA-46AA-95CA-B10C27EC04E5}" destId="{2C307CC0-F9E2-4293-B7DE-03FD47295FF7}" srcOrd="1" destOrd="0" presId="urn:microsoft.com/office/officeart/2005/8/layout/process3"/>
    <dgm:cxn modelId="{97EFAF2A-D4A0-496E-8377-14ABF5F47607}" type="presParOf" srcId="{35C6AD72-88FA-46AA-95CA-B10C27EC04E5}" destId="{B0CDADB3-A932-4F08-95F4-8BB8EE8B808E}" srcOrd="2" destOrd="0" presId="urn:microsoft.com/office/officeart/2005/8/layout/process3"/>
    <dgm:cxn modelId="{5647DF35-1550-474D-B345-2327B6FBCA9E}" type="presParOf" srcId="{15FEFDB0-5E57-4FD8-B0F5-B85DE03A0DAA}" destId="{6A8175A0-6B38-450E-9BA5-635EE27A1D3B}" srcOrd="1" destOrd="0" presId="urn:microsoft.com/office/officeart/2005/8/layout/process3"/>
    <dgm:cxn modelId="{4D2E0E13-8071-4E2F-B636-21F67F1BB007}" type="presParOf" srcId="{6A8175A0-6B38-450E-9BA5-635EE27A1D3B}" destId="{65BF0E97-1990-40D5-BC0D-84DC6F83526F}" srcOrd="0" destOrd="0" presId="urn:microsoft.com/office/officeart/2005/8/layout/process3"/>
    <dgm:cxn modelId="{C4883CC9-ACC7-4933-87B9-58DA9D9C258C}" type="presParOf" srcId="{15FEFDB0-5E57-4FD8-B0F5-B85DE03A0DAA}" destId="{AFB40349-31F8-449F-B129-7F2B9C3CC6DB}" srcOrd="2" destOrd="0" presId="urn:microsoft.com/office/officeart/2005/8/layout/process3"/>
    <dgm:cxn modelId="{ECEF07EB-48BB-4C7D-A2EA-1ABEC580F961}" type="presParOf" srcId="{AFB40349-31F8-449F-B129-7F2B9C3CC6DB}" destId="{1790A314-CACA-4467-96EF-245A9175C77E}" srcOrd="0" destOrd="0" presId="urn:microsoft.com/office/officeart/2005/8/layout/process3"/>
    <dgm:cxn modelId="{F8A2FEE4-59B3-4832-98B3-68A9CE291674}" type="presParOf" srcId="{AFB40349-31F8-449F-B129-7F2B9C3CC6DB}" destId="{E1DA586C-BE44-4592-A55E-21B74FBDF41A}" srcOrd="1" destOrd="0" presId="urn:microsoft.com/office/officeart/2005/8/layout/process3"/>
    <dgm:cxn modelId="{B924DA3E-8E7B-4FF5-A302-5160AE9B2F37}" type="presParOf" srcId="{AFB40349-31F8-449F-B129-7F2B9C3CC6DB}" destId="{347D397D-5E63-4350-85C4-0A40A5063909}" srcOrd="2" destOrd="0" presId="urn:microsoft.com/office/officeart/2005/8/layout/process3"/>
    <dgm:cxn modelId="{32FF8027-634A-4478-A1AE-81FC10B9F143}" type="presParOf" srcId="{15FEFDB0-5E57-4FD8-B0F5-B85DE03A0DAA}" destId="{CCBD538D-14CB-498B-8C8C-4D8541680C28}" srcOrd="3" destOrd="0" presId="urn:microsoft.com/office/officeart/2005/8/layout/process3"/>
    <dgm:cxn modelId="{00F54EFE-0196-4BF6-B339-1269C0335DA0}" type="presParOf" srcId="{CCBD538D-14CB-498B-8C8C-4D8541680C28}" destId="{CE6270D7-AB45-4C65-B554-23BE0723092F}" srcOrd="0" destOrd="0" presId="urn:microsoft.com/office/officeart/2005/8/layout/process3"/>
    <dgm:cxn modelId="{D6888779-206A-454A-8D89-3F3A9B2A27D4}" type="presParOf" srcId="{15FEFDB0-5E57-4FD8-B0F5-B85DE03A0DAA}" destId="{1B8EF7D2-5F0B-4EA5-8884-5DEA9051B595}" srcOrd="4" destOrd="0" presId="urn:microsoft.com/office/officeart/2005/8/layout/process3"/>
    <dgm:cxn modelId="{6A265A73-71D2-4199-8690-D43416A15D0E}" type="presParOf" srcId="{1B8EF7D2-5F0B-4EA5-8884-5DEA9051B595}" destId="{E2EE92F1-A3F8-49F7-8272-E64AA9A6037F}" srcOrd="0" destOrd="0" presId="urn:microsoft.com/office/officeart/2005/8/layout/process3"/>
    <dgm:cxn modelId="{7D859B9F-6311-4777-9D65-15B00932B583}" type="presParOf" srcId="{1B8EF7D2-5F0B-4EA5-8884-5DEA9051B595}" destId="{E6FCB2DD-728A-4BF9-90D4-D18642C571A9}" srcOrd="1" destOrd="0" presId="urn:microsoft.com/office/officeart/2005/8/layout/process3"/>
    <dgm:cxn modelId="{D0FAE0F3-2F88-459A-AF00-7F10CE497831}" type="presParOf" srcId="{1B8EF7D2-5F0B-4EA5-8884-5DEA9051B595}" destId="{15176323-07A2-4B8C-ADBA-A2E6D32CC7A0}" srcOrd="2" destOrd="0" presId="urn:microsoft.com/office/officeart/2005/8/layout/process3"/>
    <dgm:cxn modelId="{1CA91C0E-E6C9-47E1-A6B1-3DD5A4DB9A51}" type="presParOf" srcId="{15FEFDB0-5E57-4FD8-B0F5-B85DE03A0DAA}" destId="{A509C12E-070A-428C-9B56-E6E55BC4AE49}" srcOrd="5" destOrd="0" presId="urn:microsoft.com/office/officeart/2005/8/layout/process3"/>
    <dgm:cxn modelId="{1B04682F-BB7B-4069-9063-F8FBF405E558}" type="presParOf" srcId="{A509C12E-070A-428C-9B56-E6E55BC4AE49}" destId="{513CAB9E-C2B0-4073-A987-82571F24CBA6}" srcOrd="0" destOrd="0" presId="urn:microsoft.com/office/officeart/2005/8/layout/process3"/>
    <dgm:cxn modelId="{062DC378-91E3-4345-A6A7-A5A12E3F5A60}" type="presParOf" srcId="{15FEFDB0-5E57-4FD8-B0F5-B85DE03A0DAA}" destId="{A5522A12-7839-4F3E-98C6-E7E6A07F70D5}" srcOrd="6" destOrd="0" presId="urn:microsoft.com/office/officeart/2005/8/layout/process3"/>
    <dgm:cxn modelId="{9852392C-F190-4A2F-B725-59B3DE585E3E}" type="presParOf" srcId="{A5522A12-7839-4F3E-98C6-E7E6A07F70D5}" destId="{BC85D7DB-7411-486E-9186-7207987D6549}" srcOrd="0" destOrd="0" presId="urn:microsoft.com/office/officeart/2005/8/layout/process3"/>
    <dgm:cxn modelId="{04E5B8AB-EC8C-47EB-8F2C-4127F6ABDC16}" type="presParOf" srcId="{A5522A12-7839-4F3E-98C6-E7E6A07F70D5}" destId="{85F8196F-7834-4AF3-ABC3-EBB5A74D414B}" srcOrd="1" destOrd="0" presId="urn:microsoft.com/office/officeart/2005/8/layout/process3"/>
    <dgm:cxn modelId="{57E5EBDD-D007-4160-8FC0-B6B54D7214DB}" type="presParOf" srcId="{A5522A12-7839-4F3E-98C6-E7E6A07F70D5}" destId="{C1E0DC17-FEB3-4731-A16A-A789D7AA3A5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CA284F-0B7C-4E51-8215-908B3D4139AC}">
      <dsp:nvSpPr>
        <dsp:cNvPr id="0" name=""/>
        <dsp:cNvSpPr/>
      </dsp:nvSpPr>
      <dsp:spPr>
        <a:xfrm>
          <a:off x="0" y="4778"/>
          <a:ext cx="10979150" cy="158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smtClean="0"/>
            <a:t>Classical ways do not work often.</a:t>
          </a:r>
          <a:endParaRPr lang="cs-CZ" sz="4000" kern="1200"/>
        </a:p>
      </dsp:txBody>
      <dsp:txXfrm>
        <a:off x="77569" y="82347"/>
        <a:ext cx="10824012" cy="1433868"/>
      </dsp:txXfrm>
    </dsp:sp>
    <dsp:sp modelId="{1B960F4C-164F-4629-AB3B-9AE4F21C36B4}">
      <dsp:nvSpPr>
        <dsp:cNvPr id="0" name=""/>
        <dsp:cNvSpPr/>
      </dsp:nvSpPr>
      <dsp:spPr>
        <a:xfrm>
          <a:off x="0" y="1708984"/>
          <a:ext cx="10979150" cy="158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smtClean="0"/>
            <a:t>There are too many competitors and you need to distinguish yourself</a:t>
          </a:r>
          <a:endParaRPr lang="cs-CZ" sz="4000" kern="1200"/>
        </a:p>
      </dsp:txBody>
      <dsp:txXfrm>
        <a:off x="77569" y="1786553"/>
        <a:ext cx="10824012" cy="1433868"/>
      </dsp:txXfrm>
    </dsp:sp>
    <dsp:sp modelId="{1646E3A7-9F2F-4AF7-BB3A-651AC87414D7}">
      <dsp:nvSpPr>
        <dsp:cNvPr id="0" name=""/>
        <dsp:cNvSpPr/>
      </dsp:nvSpPr>
      <dsp:spPr>
        <a:xfrm>
          <a:off x="0" y="3413190"/>
          <a:ext cx="10979150" cy="158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smtClean="0"/>
            <a:t>Your customers are very specific</a:t>
          </a:r>
          <a:endParaRPr lang="cs-CZ" sz="4000" kern="1200"/>
        </a:p>
      </dsp:txBody>
      <dsp:txXfrm>
        <a:off x="77569" y="3490759"/>
        <a:ext cx="10824012" cy="143386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70C7C9-42B6-4233-9CA6-B1DB76A7839F}">
      <dsp:nvSpPr>
        <dsp:cNvPr id="0" name=""/>
        <dsp:cNvSpPr/>
      </dsp:nvSpPr>
      <dsp:spPr>
        <a:xfrm>
          <a:off x="1449" y="1107362"/>
          <a:ext cx="1822093" cy="734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/>
            <a:t>Patient</a:t>
          </a:r>
          <a:endParaRPr lang="en-US" sz="1700" kern="1200" noProof="0" dirty="0"/>
        </a:p>
      </dsp:txBody>
      <dsp:txXfrm>
        <a:off x="1449" y="1107362"/>
        <a:ext cx="1822093" cy="489600"/>
      </dsp:txXfrm>
    </dsp:sp>
    <dsp:sp modelId="{847992DC-272A-4714-9358-0E5910D018D6}">
      <dsp:nvSpPr>
        <dsp:cNvPr id="0" name=""/>
        <dsp:cNvSpPr/>
      </dsp:nvSpPr>
      <dsp:spPr>
        <a:xfrm>
          <a:off x="374649" y="1596962"/>
          <a:ext cx="1822093" cy="2302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noProof="0" dirty="0" smtClean="0"/>
            <a:t>Wait for your success</a:t>
          </a:r>
          <a:endParaRPr lang="en-US" sz="1700" kern="1200" noProof="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noProof="0" dirty="0" smtClean="0"/>
            <a:t>Use your weapons</a:t>
          </a:r>
          <a:endParaRPr lang="en-US" sz="1700" kern="1200" noProof="0" dirty="0"/>
        </a:p>
      </dsp:txBody>
      <dsp:txXfrm>
        <a:off x="428016" y="1650329"/>
        <a:ext cx="1715359" cy="2195915"/>
      </dsp:txXfrm>
    </dsp:sp>
    <dsp:sp modelId="{614DDA1B-0153-4B03-B2C4-A8D57804374C}">
      <dsp:nvSpPr>
        <dsp:cNvPr id="0" name=""/>
        <dsp:cNvSpPr/>
      </dsp:nvSpPr>
      <dsp:spPr>
        <a:xfrm>
          <a:off x="2099766" y="1125338"/>
          <a:ext cx="585592" cy="4536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2099766" y="1216068"/>
        <a:ext cx="449498" cy="272188"/>
      </dsp:txXfrm>
    </dsp:sp>
    <dsp:sp modelId="{F2921FCF-00DF-45E3-9D0A-1B72902F1D6C}">
      <dsp:nvSpPr>
        <dsp:cNvPr id="0" name=""/>
        <dsp:cNvSpPr/>
      </dsp:nvSpPr>
      <dsp:spPr>
        <a:xfrm>
          <a:off x="2928435" y="1107362"/>
          <a:ext cx="1822093" cy="734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/>
            <a:t>Assortment</a:t>
          </a:r>
          <a:endParaRPr lang="en-US" sz="1700" kern="1200" noProof="0" dirty="0"/>
        </a:p>
      </dsp:txBody>
      <dsp:txXfrm>
        <a:off x="2928435" y="1107362"/>
        <a:ext cx="1822093" cy="489600"/>
      </dsp:txXfrm>
    </dsp:sp>
    <dsp:sp modelId="{5179B7FA-3C01-4F48-9527-23E754548ADE}">
      <dsp:nvSpPr>
        <dsp:cNvPr id="0" name=""/>
        <dsp:cNvSpPr/>
      </dsp:nvSpPr>
      <dsp:spPr>
        <a:xfrm>
          <a:off x="3301635" y="1596962"/>
          <a:ext cx="1822093" cy="2302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noProof="0" dirty="0" smtClean="0"/>
            <a:t>Take many different marketing tools</a:t>
          </a:r>
          <a:endParaRPr lang="en-US" sz="1700" kern="1200" noProof="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noProof="0" dirty="0" smtClean="0"/>
            <a:t>Do not concentrate to pre-sale marketing</a:t>
          </a:r>
          <a:endParaRPr lang="en-US" sz="1700" kern="1200" noProof="0" dirty="0"/>
        </a:p>
      </dsp:txBody>
      <dsp:txXfrm>
        <a:off x="3355002" y="1650329"/>
        <a:ext cx="1715359" cy="2195915"/>
      </dsp:txXfrm>
    </dsp:sp>
    <dsp:sp modelId="{880C5A4A-6373-4613-8B21-E67140611C25}">
      <dsp:nvSpPr>
        <dsp:cNvPr id="0" name=""/>
        <dsp:cNvSpPr/>
      </dsp:nvSpPr>
      <dsp:spPr>
        <a:xfrm>
          <a:off x="5026752" y="1125338"/>
          <a:ext cx="585592" cy="4536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5026752" y="1216068"/>
        <a:ext cx="449498" cy="272188"/>
      </dsp:txXfrm>
    </dsp:sp>
    <dsp:sp modelId="{D79F7523-AAB1-4244-AA91-5C2D8D4927A5}">
      <dsp:nvSpPr>
        <dsp:cNvPr id="0" name=""/>
        <dsp:cNvSpPr/>
      </dsp:nvSpPr>
      <dsp:spPr>
        <a:xfrm>
          <a:off x="5855420" y="1107362"/>
          <a:ext cx="1822093" cy="734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/>
            <a:t>Subsequent</a:t>
          </a:r>
          <a:endParaRPr lang="en-US" sz="1700" kern="1200" noProof="0" dirty="0"/>
        </a:p>
      </dsp:txBody>
      <dsp:txXfrm>
        <a:off x="5855420" y="1107362"/>
        <a:ext cx="1822093" cy="489600"/>
      </dsp:txXfrm>
    </dsp:sp>
    <dsp:sp modelId="{B5A5D918-316E-4FB8-83DC-D52B971EF147}">
      <dsp:nvSpPr>
        <dsp:cNvPr id="0" name=""/>
        <dsp:cNvSpPr/>
      </dsp:nvSpPr>
      <dsp:spPr>
        <a:xfrm>
          <a:off x="6228620" y="1596962"/>
          <a:ext cx="1822093" cy="2302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noProof="0" dirty="0" smtClean="0"/>
            <a:t>Communicate with existing customers</a:t>
          </a:r>
          <a:endParaRPr lang="en-US" sz="1700" kern="1200" noProof="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noProof="0" dirty="0" smtClean="0"/>
            <a:t>It is more costly to sell to new customers!</a:t>
          </a:r>
          <a:endParaRPr lang="en-US" sz="1700" kern="1200" noProof="0" dirty="0"/>
        </a:p>
      </dsp:txBody>
      <dsp:txXfrm>
        <a:off x="6281987" y="1650329"/>
        <a:ext cx="1715359" cy="2195915"/>
      </dsp:txXfrm>
    </dsp:sp>
    <dsp:sp modelId="{4A355423-0C10-4B98-AA1E-5F1300883176}">
      <dsp:nvSpPr>
        <dsp:cNvPr id="0" name=""/>
        <dsp:cNvSpPr/>
      </dsp:nvSpPr>
      <dsp:spPr>
        <a:xfrm>
          <a:off x="7953737" y="1125338"/>
          <a:ext cx="585592" cy="4536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7953737" y="1216068"/>
        <a:ext cx="449498" cy="272188"/>
      </dsp:txXfrm>
    </dsp:sp>
    <dsp:sp modelId="{C58B6278-8FC6-4C45-A159-EF15C8D2A64E}">
      <dsp:nvSpPr>
        <dsp:cNvPr id="0" name=""/>
        <dsp:cNvSpPr/>
      </dsp:nvSpPr>
      <dsp:spPr>
        <a:xfrm>
          <a:off x="8782406" y="1107362"/>
          <a:ext cx="1822093" cy="734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/>
            <a:t>Convenient</a:t>
          </a:r>
          <a:endParaRPr lang="en-US" sz="1700" kern="1200" noProof="0" dirty="0"/>
        </a:p>
      </dsp:txBody>
      <dsp:txXfrm>
        <a:off x="8782406" y="1107362"/>
        <a:ext cx="1822093" cy="489600"/>
      </dsp:txXfrm>
    </dsp:sp>
    <dsp:sp modelId="{32F82D03-5477-46E0-930F-C298D37474FE}">
      <dsp:nvSpPr>
        <dsp:cNvPr id="0" name=""/>
        <dsp:cNvSpPr/>
      </dsp:nvSpPr>
      <dsp:spPr>
        <a:xfrm>
          <a:off x="9155606" y="1596962"/>
          <a:ext cx="1822093" cy="2302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noProof="0" dirty="0" smtClean="0"/>
            <a:t>Be interested in your customer´s convenience</a:t>
          </a:r>
          <a:endParaRPr lang="en-US" sz="1700" kern="1200" noProof="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noProof="0" dirty="0" smtClean="0"/>
            <a:t>They will come back</a:t>
          </a:r>
          <a:endParaRPr lang="en-US" sz="1700" kern="1200" noProof="0" dirty="0"/>
        </a:p>
      </dsp:txBody>
      <dsp:txXfrm>
        <a:off x="9208973" y="1650329"/>
        <a:ext cx="1715359" cy="219591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CC7B94-00CD-4201-BE87-185DB5EB234E}">
      <dsp:nvSpPr>
        <dsp:cNvPr id="0" name=""/>
        <dsp:cNvSpPr/>
      </dsp:nvSpPr>
      <dsp:spPr>
        <a:xfrm>
          <a:off x="1449" y="901712"/>
          <a:ext cx="1822093" cy="777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Amazement</a:t>
          </a:r>
          <a:endParaRPr lang="en-US" sz="1800" kern="1200" noProof="0" dirty="0"/>
        </a:p>
      </dsp:txBody>
      <dsp:txXfrm>
        <a:off x="1449" y="901712"/>
        <a:ext cx="1822093" cy="518400"/>
      </dsp:txXfrm>
    </dsp:sp>
    <dsp:sp modelId="{65676D93-6747-4F82-B1CB-99971BC9671B}">
      <dsp:nvSpPr>
        <dsp:cNvPr id="0" name=""/>
        <dsp:cNvSpPr/>
      </dsp:nvSpPr>
      <dsp:spPr>
        <a:xfrm>
          <a:off x="374649" y="1420112"/>
          <a:ext cx="1822093" cy="26851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Marketing must amaze people</a:t>
          </a:r>
          <a:endParaRPr lang="en-US" sz="1800" kern="1200" noProof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This element will attract the attention!</a:t>
          </a:r>
          <a:endParaRPr lang="en-US" sz="1800" kern="1200" noProof="0" dirty="0"/>
        </a:p>
      </dsp:txBody>
      <dsp:txXfrm>
        <a:off x="428016" y="1473479"/>
        <a:ext cx="1715359" cy="2578415"/>
      </dsp:txXfrm>
    </dsp:sp>
    <dsp:sp modelId="{046CE4EB-5D8C-4259-A9F4-5C3CB3261942}">
      <dsp:nvSpPr>
        <dsp:cNvPr id="0" name=""/>
        <dsp:cNvSpPr/>
      </dsp:nvSpPr>
      <dsp:spPr>
        <a:xfrm>
          <a:off x="2099766" y="934088"/>
          <a:ext cx="585592" cy="4536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2099766" y="1024818"/>
        <a:ext cx="449498" cy="272188"/>
      </dsp:txXfrm>
    </dsp:sp>
    <dsp:sp modelId="{76FF67DE-EA61-477F-BCDC-68A6871B3DE8}">
      <dsp:nvSpPr>
        <dsp:cNvPr id="0" name=""/>
        <dsp:cNvSpPr/>
      </dsp:nvSpPr>
      <dsp:spPr>
        <a:xfrm>
          <a:off x="2928435" y="901712"/>
          <a:ext cx="1822093" cy="777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Measurement</a:t>
          </a:r>
          <a:endParaRPr lang="en-US" sz="1800" kern="1200" noProof="0" dirty="0"/>
        </a:p>
      </dsp:txBody>
      <dsp:txXfrm>
        <a:off x="2928435" y="901712"/>
        <a:ext cx="1822093" cy="518400"/>
      </dsp:txXfrm>
    </dsp:sp>
    <dsp:sp modelId="{7DF4B9FC-BA59-4642-A41D-FFAFBB8789B1}">
      <dsp:nvSpPr>
        <dsp:cNvPr id="0" name=""/>
        <dsp:cNvSpPr/>
      </dsp:nvSpPr>
      <dsp:spPr>
        <a:xfrm>
          <a:off x="3301635" y="1420112"/>
          <a:ext cx="1822093" cy="26851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You need to measure the effectiveness of your marketing</a:t>
          </a:r>
          <a:endParaRPr lang="en-US" sz="1800" kern="1200" noProof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Tool to eliminate insufficient ways</a:t>
          </a:r>
          <a:endParaRPr lang="en-US" sz="1800" kern="1200" noProof="0" dirty="0"/>
        </a:p>
      </dsp:txBody>
      <dsp:txXfrm>
        <a:off x="3355002" y="1473479"/>
        <a:ext cx="1715359" cy="2578415"/>
      </dsp:txXfrm>
    </dsp:sp>
    <dsp:sp modelId="{6B7AE991-A86F-40AC-B0F5-8E6D4BF089A0}">
      <dsp:nvSpPr>
        <dsp:cNvPr id="0" name=""/>
        <dsp:cNvSpPr/>
      </dsp:nvSpPr>
      <dsp:spPr>
        <a:xfrm>
          <a:off x="5026752" y="934088"/>
          <a:ext cx="585592" cy="4536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5026752" y="1024818"/>
        <a:ext cx="449498" cy="272188"/>
      </dsp:txXfrm>
    </dsp:sp>
    <dsp:sp modelId="{A4683324-C0A0-44E6-AA59-99AE7863B7DB}">
      <dsp:nvSpPr>
        <dsp:cNvPr id="0" name=""/>
        <dsp:cNvSpPr/>
      </dsp:nvSpPr>
      <dsp:spPr>
        <a:xfrm>
          <a:off x="5855420" y="901712"/>
          <a:ext cx="1822093" cy="777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Involvement</a:t>
          </a:r>
          <a:endParaRPr lang="en-US" sz="1800" kern="1200" noProof="0" dirty="0"/>
        </a:p>
      </dsp:txBody>
      <dsp:txXfrm>
        <a:off x="5855420" y="901712"/>
        <a:ext cx="1822093" cy="518400"/>
      </dsp:txXfrm>
    </dsp:sp>
    <dsp:sp modelId="{B826EAC5-A091-485F-84B0-2441DFEFAFF4}">
      <dsp:nvSpPr>
        <dsp:cNvPr id="0" name=""/>
        <dsp:cNvSpPr/>
      </dsp:nvSpPr>
      <dsp:spPr>
        <a:xfrm>
          <a:off x="6228620" y="1420112"/>
          <a:ext cx="1822093" cy="26851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Involve customers into the process</a:t>
          </a:r>
          <a:endParaRPr lang="en-US" sz="1800" kern="1200" noProof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They will feel as the part of the final product</a:t>
          </a:r>
          <a:endParaRPr lang="en-US" sz="1800" kern="1200" noProof="0" dirty="0"/>
        </a:p>
      </dsp:txBody>
      <dsp:txXfrm>
        <a:off x="6281987" y="1473479"/>
        <a:ext cx="1715359" cy="2578415"/>
      </dsp:txXfrm>
    </dsp:sp>
    <dsp:sp modelId="{D2F37C36-A196-46B3-A6AC-D8D6EB9BA961}">
      <dsp:nvSpPr>
        <dsp:cNvPr id="0" name=""/>
        <dsp:cNvSpPr/>
      </dsp:nvSpPr>
      <dsp:spPr>
        <a:xfrm>
          <a:off x="7953737" y="934088"/>
          <a:ext cx="585592" cy="4536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7953737" y="1024818"/>
        <a:ext cx="449498" cy="272188"/>
      </dsp:txXfrm>
    </dsp:sp>
    <dsp:sp modelId="{D4FE638D-F12A-4F14-A014-9B9B3133645A}">
      <dsp:nvSpPr>
        <dsp:cNvPr id="0" name=""/>
        <dsp:cNvSpPr/>
      </dsp:nvSpPr>
      <dsp:spPr>
        <a:xfrm>
          <a:off x="8782406" y="901712"/>
          <a:ext cx="1822093" cy="777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Dependent</a:t>
          </a:r>
          <a:endParaRPr lang="en-US" sz="1800" kern="1200" noProof="0" dirty="0"/>
        </a:p>
      </dsp:txBody>
      <dsp:txXfrm>
        <a:off x="8782406" y="901712"/>
        <a:ext cx="1822093" cy="518400"/>
      </dsp:txXfrm>
    </dsp:sp>
    <dsp:sp modelId="{57CF716E-85BC-49B4-8D91-FBDD90F8E7C2}">
      <dsp:nvSpPr>
        <dsp:cNvPr id="0" name=""/>
        <dsp:cNvSpPr/>
      </dsp:nvSpPr>
      <dsp:spPr>
        <a:xfrm>
          <a:off x="9155606" y="1420112"/>
          <a:ext cx="1822093" cy="26851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You are dependent on many factors</a:t>
          </a:r>
          <a:endParaRPr lang="en-US" sz="1800" kern="1200" noProof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Focus to the team work than to individuality</a:t>
          </a:r>
          <a:endParaRPr lang="en-US" sz="1800" kern="1200" noProof="0" dirty="0"/>
        </a:p>
      </dsp:txBody>
      <dsp:txXfrm>
        <a:off x="9208973" y="1473479"/>
        <a:ext cx="1715359" cy="257841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9AE067-0B76-4E8F-AF1F-C553727A39E9}">
      <dsp:nvSpPr>
        <dsp:cNvPr id="0" name=""/>
        <dsp:cNvSpPr/>
      </dsp:nvSpPr>
      <dsp:spPr>
        <a:xfrm>
          <a:off x="1449" y="634649"/>
          <a:ext cx="1822093" cy="777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Armament</a:t>
          </a:r>
          <a:endParaRPr lang="en-US" sz="1800" kern="1200" noProof="0" dirty="0"/>
        </a:p>
      </dsp:txBody>
      <dsp:txXfrm>
        <a:off x="1449" y="634649"/>
        <a:ext cx="1822093" cy="518400"/>
      </dsp:txXfrm>
    </dsp:sp>
    <dsp:sp modelId="{A239ECEC-A7AE-4550-821B-AE595E53B982}">
      <dsp:nvSpPr>
        <dsp:cNvPr id="0" name=""/>
        <dsp:cNvSpPr/>
      </dsp:nvSpPr>
      <dsp:spPr>
        <a:xfrm>
          <a:off x="374649" y="1153049"/>
          <a:ext cx="1822093" cy="3219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Our weapon is technology</a:t>
          </a:r>
          <a:endParaRPr lang="en-US" sz="1800" kern="1200" noProof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Use what the others are afraid of</a:t>
          </a:r>
          <a:endParaRPr lang="en-US" sz="1800" kern="1200" noProof="0" dirty="0"/>
        </a:p>
      </dsp:txBody>
      <dsp:txXfrm>
        <a:off x="428016" y="1206416"/>
        <a:ext cx="1715359" cy="3112541"/>
      </dsp:txXfrm>
    </dsp:sp>
    <dsp:sp modelId="{DD856C11-DA9F-4E7D-B2E7-BC0FC5B3F1BE}">
      <dsp:nvSpPr>
        <dsp:cNvPr id="0" name=""/>
        <dsp:cNvSpPr/>
      </dsp:nvSpPr>
      <dsp:spPr>
        <a:xfrm>
          <a:off x="2099766" y="667025"/>
          <a:ext cx="585592" cy="4536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2099766" y="757755"/>
        <a:ext cx="449498" cy="272188"/>
      </dsp:txXfrm>
    </dsp:sp>
    <dsp:sp modelId="{9301729D-CE17-4513-B094-24DBD49A0099}">
      <dsp:nvSpPr>
        <dsp:cNvPr id="0" name=""/>
        <dsp:cNvSpPr/>
      </dsp:nvSpPr>
      <dsp:spPr>
        <a:xfrm>
          <a:off x="2928435" y="634649"/>
          <a:ext cx="1822093" cy="777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Consent</a:t>
          </a:r>
          <a:endParaRPr lang="en-US" sz="1800" kern="1200" noProof="0" dirty="0"/>
        </a:p>
      </dsp:txBody>
      <dsp:txXfrm>
        <a:off x="2928435" y="634649"/>
        <a:ext cx="1822093" cy="518400"/>
      </dsp:txXfrm>
    </dsp:sp>
    <dsp:sp modelId="{6E6866F9-1DFD-43F3-B79D-DD8DB82383E2}">
      <dsp:nvSpPr>
        <dsp:cNvPr id="0" name=""/>
        <dsp:cNvSpPr/>
      </dsp:nvSpPr>
      <dsp:spPr>
        <a:xfrm>
          <a:off x="3301635" y="1153049"/>
          <a:ext cx="1822093" cy="3219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To be opt in = open for new information, challenges and opportunities</a:t>
          </a:r>
          <a:endParaRPr lang="en-US" sz="1800" kern="1200" noProof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Broaden the consent first and then to make the sale</a:t>
          </a:r>
          <a:endParaRPr lang="en-US" sz="1800" kern="1200" noProof="0" dirty="0"/>
        </a:p>
      </dsp:txBody>
      <dsp:txXfrm>
        <a:off x="3355002" y="1206416"/>
        <a:ext cx="1715359" cy="3112541"/>
      </dsp:txXfrm>
    </dsp:sp>
    <dsp:sp modelId="{8096EE7E-1A93-43D6-8A69-6D0251B1A3F7}">
      <dsp:nvSpPr>
        <dsp:cNvPr id="0" name=""/>
        <dsp:cNvSpPr/>
      </dsp:nvSpPr>
      <dsp:spPr>
        <a:xfrm>
          <a:off x="5026752" y="667025"/>
          <a:ext cx="585592" cy="4536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5026752" y="757755"/>
        <a:ext cx="449498" cy="272188"/>
      </dsp:txXfrm>
    </dsp:sp>
    <dsp:sp modelId="{F6D4F203-BFBA-4FF7-B62C-A0D2224BC72D}">
      <dsp:nvSpPr>
        <dsp:cNvPr id="0" name=""/>
        <dsp:cNvSpPr/>
      </dsp:nvSpPr>
      <dsp:spPr>
        <a:xfrm>
          <a:off x="5855420" y="634649"/>
          <a:ext cx="1822093" cy="777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Content</a:t>
          </a:r>
          <a:endParaRPr lang="en-US" sz="1800" kern="1200" noProof="0" dirty="0"/>
        </a:p>
      </dsp:txBody>
      <dsp:txXfrm>
        <a:off x="5855420" y="634649"/>
        <a:ext cx="1822093" cy="518400"/>
      </dsp:txXfrm>
    </dsp:sp>
    <dsp:sp modelId="{B3196FC7-1FBC-4C2F-ADFA-0DDA54113E84}">
      <dsp:nvSpPr>
        <dsp:cNvPr id="0" name=""/>
        <dsp:cNvSpPr/>
      </dsp:nvSpPr>
      <dsp:spPr>
        <a:xfrm>
          <a:off x="6228620" y="1153049"/>
          <a:ext cx="1822093" cy="3219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The customers know the difference between style and substance</a:t>
          </a:r>
          <a:endParaRPr lang="en-US" sz="1800" kern="1200" noProof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You need to focus to the core of your business</a:t>
          </a:r>
          <a:endParaRPr lang="en-US" sz="1800" kern="1200" noProof="0" dirty="0"/>
        </a:p>
      </dsp:txBody>
      <dsp:txXfrm>
        <a:off x="6281987" y="1206416"/>
        <a:ext cx="1715359" cy="3112541"/>
      </dsp:txXfrm>
    </dsp:sp>
    <dsp:sp modelId="{B7C8A58B-3B2D-4433-87E0-418097050AB3}">
      <dsp:nvSpPr>
        <dsp:cNvPr id="0" name=""/>
        <dsp:cNvSpPr/>
      </dsp:nvSpPr>
      <dsp:spPr>
        <a:xfrm>
          <a:off x="7953737" y="667025"/>
          <a:ext cx="585592" cy="4536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7953737" y="757755"/>
        <a:ext cx="449498" cy="272188"/>
      </dsp:txXfrm>
    </dsp:sp>
    <dsp:sp modelId="{B1122DA8-FBF2-4BFA-AF2E-6AAB9248B0F8}">
      <dsp:nvSpPr>
        <dsp:cNvPr id="0" name=""/>
        <dsp:cNvSpPr/>
      </dsp:nvSpPr>
      <dsp:spPr>
        <a:xfrm>
          <a:off x="8782406" y="634649"/>
          <a:ext cx="1822093" cy="777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Augment</a:t>
          </a:r>
          <a:endParaRPr lang="en-US" sz="1800" kern="1200" noProof="0" dirty="0"/>
        </a:p>
      </dsp:txBody>
      <dsp:txXfrm>
        <a:off x="8782406" y="634649"/>
        <a:ext cx="1822093" cy="518400"/>
      </dsp:txXfrm>
    </dsp:sp>
    <dsp:sp modelId="{3851CE71-5966-4331-8039-58A2EEA32B60}">
      <dsp:nvSpPr>
        <dsp:cNvPr id="0" name=""/>
        <dsp:cNvSpPr/>
      </dsp:nvSpPr>
      <dsp:spPr>
        <a:xfrm>
          <a:off x="9155606" y="1153049"/>
          <a:ext cx="1822093" cy="3219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Your job is never over</a:t>
          </a:r>
          <a:endParaRPr lang="en-US" sz="1800" kern="1200" noProof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/>
            <a:t>Always improve your marketing</a:t>
          </a:r>
          <a:endParaRPr lang="en-US" sz="1800" kern="1200" noProof="0" dirty="0"/>
        </a:p>
      </dsp:txBody>
      <dsp:txXfrm>
        <a:off x="9208973" y="1206416"/>
        <a:ext cx="1715359" cy="311254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FF664-33B9-4B70-BC2D-632406116D04}">
      <dsp:nvSpPr>
        <dsp:cNvPr id="0" name=""/>
        <dsp:cNvSpPr/>
      </dsp:nvSpPr>
      <dsp:spPr>
        <a:xfrm>
          <a:off x="0" y="6032"/>
          <a:ext cx="1097915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800" kern="1200" smtClean="0"/>
            <a:t>The market is continually changing</a:t>
          </a:r>
          <a:endParaRPr lang="cs-CZ" sz="3800" kern="1200"/>
        </a:p>
      </dsp:txBody>
      <dsp:txXfrm>
        <a:off x="44492" y="50524"/>
        <a:ext cx="10890166" cy="822446"/>
      </dsp:txXfrm>
    </dsp:sp>
    <dsp:sp modelId="{032A6D48-19D5-4765-9F5A-F4A184D786FF}">
      <dsp:nvSpPr>
        <dsp:cNvPr id="0" name=""/>
        <dsp:cNvSpPr/>
      </dsp:nvSpPr>
      <dsp:spPr>
        <a:xfrm>
          <a:off x="0" y="1026902"/>
          <a:ext cx="1097915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800" kern="1200" smtClean="0"/>
            <a:t>People forget quickly</a:t>
          </a:r>
          <a:endParaRPr lang="cs-CZ" sz="3800" kern="1200"/>
        </a:p>
      </dsp:txBody>
      <dsp:txXfrm>
        <a:off x="44492" y="1071394"/>
        <a:ext cx="10890166" cy="822446"/>
      </dsp:txXfrm>
    </dsp:sp>
    <dsp:sp modelId="{6900EC26-669E-4269-91D4-071FF81659F8}">
      <dsp:nvSpPr>
        <dsp:cNvPr id="0" name=""/>
        <dsp:cNvSpPr/>
      </dsp:nvSpPr>
      <dsp:spPr>
        <a:xfrm>
          <a:off x="0" y="2047772"/>
          <a:ext cx="1097915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800" kern="1200" smtClean="0"/>
            <a:t>Your competition will not quit</a:t>
          </a:r>
          <a:endParaRPr lang="cs-CZ" sz="3800" kern="1200"/>
        </a:p>
      </dsp:txBody>
      <dsp:txXfrm>
        <a:off x="44492" y="2092264"/>
        <a:ext cx="10890166" cy="822446"/>
      </dsp:txXfrm>
    </dsp:sp>
    <dsp:sp modelId="{270B26BC-9A2E-4B2F-8892-2DFCF52BDB4B}">
      <dsp:nvSpPr>
        <dsp:cNvPr id="0" name=""/>
        <dsp:cNvSpPr/>
      </dsp:nvSpPr>
      <dsp:spPr>
        <a:xfrm>
          <a:off x="0" y="3068642"/>
          <a:ext cx="1097915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800" kern="1200" smtClean="0"/>
            <a:t>Marketing strengthens your identity</a:t>
          </a:r>
          <a:endParaRPr lang="cs-CZ" sz="3800" kern="1200"/>
        </a:p>
      </dsp:txBody>
      <dsp:txXfrm>
        <a:off x="44492" y="3113134"/>
        <a:ext cx="10890166" cy="822446"/>
      </dsp:txXfrm>
    </dsp:sp>
    <dsp:sp modelId="{03767C0A-A411-4E63-A2BA-AA824CC92F78}">
      <dsp:nvSpPr>
        <dsp:cNvPr id="0" name=""/>
        <dsp:cNvSpPr/>
      </dsp:nvSpPr>
      <dsp:spPr>
        <a:xfrm>
          <a:off x="0" y="4089512"/>
          <a:ext cx="1097915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800" kern="1200" smtClean="0"/>
            <a:t>Marketing is essential to survival and growth</a:t>
          </a:r>
          <a:endParaRPr lang="cs-CZ" sz="3800" kern="1200"/>
        </a:p>
      </dsp:txBody>
      <dsp:txXfrm>
        <a:off x="44492" y="4134004"/>
        <a:ext cx="10890166" cy="82244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4526C9-CAE8-464A-A7A3-7C0106F791F9}">
      <dsp:nvSpPr>
        <dsp:cNvPr id="0" name=""/>
        <dsp:cNvSpPr/>
      </dsp:nvSpPr>
      <dsp:spPr>
        <a:xfrm>
          <a:off x="0" y="12790"/>
          <a:ext cx="10515600" cy="873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Marketing enables you to keep your customers</a:t>
          </a:r>
          <a:endParaRPr lang="cs-CZ" sz="2200" kern="1200"/>
        </a:p>
      </dsp:txBody>
      <dsp:txXfrm>
        <a:off x="42663" y="55453"/>
        <a:ext cx="10430274" cy="788627"/>
      </dsp:txXfrm>
    </dsp:sp>
    <dsp:sp modelId="{C5617C1B-6B6C-4A64-B2E1-494AE5B912A0}">
      <dsp:nvSpPr>
        <dsp:cNvPr id="0" name=""/>
        <dsp:cNvSpPr/>
      </dsp:nvSpPr>
      <dsp:spPr>
        <a:xfrm>
          <a:off x="0" y="950103"/>
          <a:ext cx="10515600" cy="873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Marketing maintains morale</a:t>
          </a:r>
          <a:endParaRPr lang="cs-CZ" sz="2200" kern="1200"/>
        </a:p>
      </dsp:txBody>
      <dsp:txXfrm>
        <a:off x="42663" y="992766"/>
        <a:ext cx="10430274" cy="788627"/>
      </dsp:txXfrm>
    </dsp:sp>
    <dsp:sp modelId="{5634D628-4BF5-4D0B-8B91-CE6B8559DECA}">
      <dsp:nvSpPr>
        <dsp:cNvPr id="0" name=""/>
        <dsp:cNvSpPr/>
      </dsp:nvSpPr>
      <dsp:spPr>
        <a:xfrm>
          <a:off x="0" y="1887417"/>
          <a:ext cx="10515600" cy="873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Your marketing program gives you an advantage over competitors who have ceased to the market</a:t>
          </a:r>
          <a:endParaRPr lang="cs-CZ" sz="2200" kern="1200"/>
        </a:p>
      </dsp:txBody>
      <dsp:txXfrm>
        <a:off x="42663" y="1930080"/>
        <a:ext cx="10430274" cy="788627"/>
      </dsp:txXfrm>
    </dsp:sp>
    <dsp:sp modelId="{2490A1FA-2B9C-4060-B434-9373A9006ACE}">
      <dsp:nvSpPr>
        <dsp:cNvPr id="0" name=""/>
        <dsp:cNvSpPr/>
      </dsp:nvSpPr>
      <dsp:spPr>
        <a:xfrm>
          <a:off x="0" y="2824730"/>
          <a:ext cx="10515600" cy="873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Marketing allows your business to continue operating</a:t>
          </a:r>
          <a:endParaRPr lang="cs-CZ" sz="2200" kern="1200"/>
        </a:p>
      </dsp:txBody>
      <dsp:txXfrm>
        <a:off x="42663" y="2867393"/>
        <a:ext cx="10430274" cy="788627"/>
      </dsp:txXfrm>
    </dsp:sp>
    <dsp:sp modelId="{EF91F291-7C67-4197-B0A7-6F40A71CA44D}">
      <dsp:nvSpPr>
        <dsp:cNvPr id="0" name=""/>
        <dsp:cNvSpPr/>
      </dsp:nvSpPr>
      <dsp:spPr>
        <a:xfrm>
          <a:off x="0" y="3762044"/>
          <a:ext cx="10515600" cy="873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You stand to lose out on the money, time and effort you have invested</a:t>
          </a:r>
          <a:endParaRPr lang="cs-CZ" sz="2200" kern="1200"/>
        </a:p>
      </dsp:txBody>
      <dsp:txXfrm>
        <a:off x="42663" y="3804707"/>
        <a:ext cx="10430274" cy="78862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C541D-5676-4988-B794-023F63C820FA}">
      <dsp:nvSpPr>
        <dsp:cNvPr id="0" name=""/>
        <dsp:cNvSpPr/>
      </dsp:nvSpPr>
      <dsp:spPr>
        <a:xfrm>
          <a:off x="0" y="45857"/>
          <a:ext cx="1097915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dirty="0" smtClean="0"/>
            <a:t>Niche marketing</a:t>
          </a:r>
          <a:endParaRPr lang="cs-CZ" sz="4700" kern="1200" dirty="0"/>
        </a:p>
      </dsp:txBody>
      <dsp:txXfrm>
        <a:off x="55030" y="100887"/>
        <a:ext cx="10869090" cy="1017235"/>
      </dsp:txXfrm>
    </dsp:sp>
    <dsp:sp modelId="{0D9FECF3-3F9E-4F77-B831-0FFC51AD5166}">
      <dsp:nvSpPr>
        <dsp:cNvPr id="0" name=""/>
        <dsp:cNvSpPr/>
      </dsp:nvSpPr>
      <dsp:spPr>
        <a:xfrm>
          <a:off x="0" y="1308512"/>
          <a:ext cx="1097915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Guerrilla marketing</a:t>
          </a:r>
          <a:endParaRPr lang="cs-CZ" sz="4700" kern="1200"/>
        </a:p>
      </dsp:txBody>
      <dsp:txXfrm>
        <a:off x="55030" y="1363542"/>
        <a:ext cx="10869090" cy="1017235"/>
      </dsp:txXfrm>
    </dsp:sp>
    <dsp:sp modelId="{EF4A2A9D-C841-47EC-BA3E-B3F57594900C}">
      <dsp:nvSpPr>
        <dsp:cNvPr id="0" name=""/>
        <dsp:cNvSpPr/>
      </dsp:nvSpPr>
      <dsp:spPr>
        <a:xfrm>
          <a:off x="0" y="2571167"/>
          <a:ext cx="1097915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Basic features of both</a:t>
          </a:r>
          <a:endParaRPr lang="cs-CZ" sz="4700" kern="1200"/>
        </a:p>
      </dsp:txBody>
      <dsp:txXfrm>
        <a:off x="55030" y="2626197"/>
        <a:ext cx="10869090" cy="1017235"/>
      </dsp:txXfrm>
    </dsp:sp>
    <dsp:sp modelId="{CE724736-E8EE-4DBB-BB86-0AF65A36326F}">
      <dsp:nvSpPr>
        <dsp:cNvPr id="0" name=""/>
        <dsp:cNvSpPr/>
      </dsp:nvSpPr>
      <dsp:spPr>
        <a:xfrm>
          <a:off x="0" y="3833822"/>
          <a:ext cx="1097915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Why to use unusual ways of marketing</a:t>
          </a:r>
          <a:endParaRPr lang="cs-CZ" sz="4700" kern="1200"/>
        </a:p>
      </dsp:txBody>
      <dsp:txXfrm>
        <a:off x="55030" y="3888852"/>
        <a:ext cx="10869090" cy="10172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28A85-0AB8-4AEC-B0A2-A5CDC61344BE}">
      <dsp:nvSpPr>
        <dsp:cNvPr id="0" name=""/>
        <dsp:cNvSpPr/>
      </dsp:nvSpPr>
      <dsp:spPr>
        <a:xfrm rot="5400000">
          <a:off x="6488875" y="-2292083"/>
          <a:ext cx="1953893" cy="702665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400" kern="1200" smtClean="0"/>
            <a:t>Highly specialized product or service</a:t>
          </a:r>
          <a:endParaRPr lang="cs-CZ" sz="3400" kern="1200"/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400" kern="1200" smtClean="0"/>
            <a:t>Not suitable for big companies</a:t>
          </a:r>
          <a:endParaRPr lang="cs-CZ" sz="3400" kern="1200"/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400" kern="1200" smtClean="0"/>
            <a:t>Customizable products or services</a:t>
          </a:r>
          <a:endParaRPr lang="cs-CZ" sz="3400" kern="1200"/>
        </a:p>
      </dsp:txBody>
      <dsp:txXfrm rot="-5400000">
        <a:off x="3952494" y="339679"/>
        <a:ext cx="6931275" cy="1763131"/>
      </dsp:txXfrm>
    </dsp:sp>
    <dsp:sp modelId="{CF195FFA-B549-45C2-93AE-8196357BC794}">
      <dsp:nvSpPr>
        <dsp:cNvPr id="0" name=""/>
        <dsp:cNvSpPr/>
      </dsp:nvSpPr>
      <dsp:spPr>
        <a:xfrm>
          <a:off x="0" y="61"/>
          <a:ext cx="3952494" cy="2442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112395" rIns="224790" bIns="112395" numCol="1" spcCol="1270" anchor="ctr" anchorCtr="0">
          <a:noAutofit/>
        </a:bodyPr>
        <a:lstStyle/>
        <a:p>
          <a:pPr lvl="0" algn="ctr" defTabSz="2622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900" kern="1200" smtClean="0"/>
            <a:t>Niche marketing</a:t>
          </a:r>
          <a:endParaRPr lang="cs-CZ" sz="5900" kern="1200"/>
        </a:p>
      </dsp:txBody>
      <dsp:txXfrm>
        <a:off x="119227" y="119288"/>
        <a:ext cx="3714040" cy="2203913"/>
      </dsp:txXfrm>
    </dsp:sp>
    <dsp:sp modelId="{01587999-84D9-497D-92DE-28577E278D07}">
      <dsp:nvSpPr>
        <dsp:cNvPr id="0" name=""/>
        <dsp:cNvSpPr/>
      </dsp:nvSpPr>
      <dsp:spPr>
        <a:xfrm rot="5400000">
          <a:off x="6488875" y="272402"/>
          <a:ext cx="1953893" cy="702665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400" kern="1200" smtClean="0"/>
            <a:t>Innovative ways of marketing</a:t>
          </a:r>
          <a:endParaRPr lang="cs-CZ" sz="3400" kern="1200"/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400" kern="1200" smtClean="0"/>
            <a:t>Using ideas, not money</a:t>
          </a:r>
          <a:endParaRPr lang="cs-CZ" sz="3400" kern="1200"/>
        </a:p>
      </dsp:txBody>
      <dsp:txXfrm rot="-5400000">
        <a:off x="3952494" y="2904165"/>
        <a:ext cx="6931275" cy="1763131"/>
      </dsp:txXfrm>
    </dsp:sp>
    <dsp:sp modelId="{54C0242F-8F92-435F-B8E0-0B32DE96132C}">
      <dsp:nvSpPr>
        <dsp:cNvPr id="0" name=""/>
        <dsp:cNvSpPr/>
      </dsp:nvSpPr>
      <dsp:spPr>
        <a:xfrm>
          <a:off x="0" y="2564546"/>
          <a:ext cx="3952494" cy="2442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112395" rIns="224790" bIns="112395" numCol="1" spcCol="1270" anchor="ctr" anchorCtr="0">
          <a:noAutofit/>
        </a:bodyPr>
        <a:lstStyle/>
        <a:p>
          <a:pPr lvl="0" algn="ctr" defTabSz="2622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900" kern="1200" smtClean="0"/>
            <a:t>Guerrilla marketing</a:t>
          </a:r>
          <a:endParaRPr lang="cs-CZ" sz="5900" kern="1200"/>
        </a:p>
      </dsp:txBody>
      <dsp:txXfrm>
        <a:off x="119227" y="2683773"/>
        <a:ext cx="3714040" cy="22039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DD6CC9-61E5-42D6-9716-17EC472DE57B}">
      <dsp:nvSpPr>
        <dsp:cNvPr id="0" name=""/>
        <dsp:cNvSpPr/>
      </dsp:nvSpPr>
      <dsp:spPr>
        <a:xfrm>
          <a:off x="0" y="6032"/>
          <a:ext cx="1097915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800" kern="1200" smtClean="0"/>
            <a:t>Meet the customer´s unique needs</a:t>
          </a:r>
          <a:endParaRPr lang="cs-CZ" sz="3800" kern="1200"/>
        </a:p>
      </dsp:txBody>
      <dsp:txXfrm>
        <a:off x="44492" y="50524"/>
        <a:ext cx="10890166" cy="822446"/>
      </dsp:txXfrm>
    </dsp:sp>
    <dsp:sp modelId="{AD7F158B-0B15-4522-9D05-54AA15848E88}">
      <dsp:nvSpPr>
        <dsp:cNvPr id="0" name=""/>
        <dsp:cNvSpPr/>
      </dsp:nvSpPr>
      <dsp:spPr>
        <a:xfrm>
          <a:off x="0" y="1026902"/>
          <a:ext cx="1097915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800" kern="1200" smtClean="0"/>
            <a:t>Listen first</a:t>
          </a:r>
          <a:endParaRPr lang="cs-CZ" sz="3800" kern="1200"/>
        </a:p>
      </dsp:txBody>
      <dsp:txXfrm>
        <a:off x="44492" y="1071394"/>
        <a:ext cx="10890166" cy="822446"/>
      </dsp:txXfrm>
    </dsp:sp>
    <dsp:sp modelId="{0CEC28E7-DBD9-4E55-B243-4604BA49784E}">
      <dsp:nvSpPr>
        <dsp:cNvPr id="0" name=""/>
        <dsp:cNvSpPr/>
      </dsp:nvSpPr>
      <dsp:spPr>
        <a:xfrm>
          <a:off x="0" y="2047772"/>
          <a:ext cx="1097915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800" kern="1200" smtClean="0"/>
            <a:t>Manage production</a:t>
          </a:r>
          <a:endParaRPr lang="cs-CZ" sz="3800" kern="1200"/>
        </a:p>
      </dsp:txBody>
      <dsp:txXfrm>
        <a:off x="44492" y="2092264"/>
        <a:ext cx="10890166" cy="822446"/>
      </dsp:txXfrm>
    </dsp:sp>
    <dsp:sp modelId="{1079C481-47E3-4F1C-8AC4-8E2DCA4E0386}">
      <dsp:nvSpPr>
        <dsp:cNvPr id="0" name=""/>
        <dsp:cNvSpPr/>
      </dsp:nvSpPr>
      <dsp:spPr>
        <a:xfrm>
          <a:off x="0" y="3068642"/>
          <a:ext cx="1097915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800" kern="1200" smtClean="0"/>
            <a:t>Use messaging to differentiate</a:t>
          </a:r>
          <a:endParaRPr lang="cs-CZ" sz="3800" kern="1200"/>
        </a:p>
      </dsp:txBody>
      <dsp:txXfrm>
        <a:off x="44492" y="3113134"/>
        <a:ext cx="10890166" cy="822446"/>
      </dsp:txXfrm>
    </dsp:sp>
    <dsp:sp modelId="{0A1FEC97-9C9A-47C5-9073-E0ACA3E15A0B}">
      <dsp:nvSpPr>
        <dsp:cNvPr id="0" name=""/>
        <dsp:cNvSpPr/>
      </dsp:nvSpPr>
      <dsp:spPr>
        <a:xfrm>
          <a:off x="0" y="4089512"/>
          <a:ext cx="1097915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800" kern="1200" smtClean="0"/>
            <a:t>Know when to cut your losses</a:t>
          </a:r>
          <a:endParaRPr lang="cs-CZ" sz="3800" kern="1200"/>
        </a:p>
      </dsp:txBody>
      <dsp:txXfrm>
        <a:off x="44492" y="4134004"/>
        <a:ext cx="10890166" cy="8224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39C3B8-4A7C-4241-A24E-A853DFAA6AC7}">
      <dsp:nvSpPr>
        <dsp:cNvPr id="0" name=""/>
        <dsp:cNvSpPr/>
      </dsp:nvSpPr>
      <dsp:spPr>
        <a:xfrm>
          <a:off x="0" y="9969"/>
          <a:ext cx="10979150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100" kern="1200" smtClean="0"/>
            <a:t>Strategy of toll gates</a:t>
          </a:r>
          <a:endParaRPr lang="cs-CZ" sz="4100" kern="1200"/>
        </a:p>
      </dsp:txBody>
      <dsp:txXfrm>
        <a:off x="48005" y="57974"/>
        <a:ext cx="10883140" cy="887374"/>
      </dsp:txXfrm>
    </dsp:sp>
    <dsp:sp modelId="{27EBFDBE-648E-4B00-AB71-4B25E9772457}">
      <dsp:nvSpPr>
        <dsp:cNvPr id="0" name=""/>
        <dsp:cNvSpPr/>
      </dsp:nvSpPr>
      <dsp:spPr>
        <a:xfrm>
          <a:off x="0" y="993354"/>
          <a:ext cx="10979150" cy="678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588" tIns="52070" rIns="291592" bIns="52070" numCol="1" spcCol="1270" anchor="t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3200" kern="1200" smtClean="0"/>
            <a:t>After entering the market the company creates the barrier.</a:t>
          </a:r>
          <a:endParaRPr lang="cs-CZ" sz="3200" kern="1200"/>
        </a:p>
      </dsp:txBody>
      <dsp:txXfrm>
        <a:off x="0" y="993354"/>
        <a:ext cx="10979150" cy="678960"/>
      </dsp:txXfrm>
    </dsp:sp>
    <dsp:sp modelId="{DA796A20-16E7-45DE-8A3E-B5913F3FF2B4}">
      <dsp:nvSpPr>
        <dsp:cNvPr id="0" name=""/>
        <dsp:cNvSpPr/>
      </dsp:nvSpPr>
      <dsp:spPr>
        <a:xfrm>
          <a:off x="0" y="1672314"/>
          <a:ext cx="10979150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100" kern="1200" smtClean="0"/>
            <a:t>Strategy of specialized expertise</a:t>
          </a:r>
          <a:endParaRPr lang="cs-CZ" sz="4100" kern="1200"/>
        </a:p>
      </dsp:txBody>
      <dsp:txXfrm>
        <a:off x="48005" y="1720319"/>
        <a:ext cx="10883140" cy="887374"/>
      </dsp:txXfrm>
    </dsp:sp>
    <dsp:sp modelId="{69BE5E68-C772-4D21-AA78-9EBB63904C79}">
      <dsp:nvSpPr>
        <dsp:cNvPr id="0" name=""/>
        <dsp:cNvSpPr/>
      </dsp:nvSpPr>
      <dsp:spPr>
        <a:xfrm>
          <a:off x="0" y="2655699"/>
          <a:ext cx="10979150" cy="678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588" tIns="52070" rIns="291592" bIns="52070" numCol="1" spcCol="1270" anchor="t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3200" kern="1200" smtClean="0"/>
            <a:t>You need a specialized knowledge to conquer the segment</a:t>
          </a:r>
          <a:endParaRPr lang="cs-CZ" sz="3200" kern="1200"/>
        </a:p>
      </dsp:txBody>
      <dsp:txXfrm>
        <a:off x="0" y="2655699"/>
        <a:ext cx="10979150" cy="678960"/>
      </dsp:txXfrm>
    </dsp:sp>
    <dsp:sp modelId="{B51FAF55-443E-4E83-9AAA-FE27B9BF0308}">
      <dsp:nvSpPr>
        <dsp:cNvPr id="0" name=""/>
        <dsp:cNvSpPr/>
      </dsp:nvSpPr>
      <dsp:spPr>
        <a:xfrm>
          <a:off x="0" y="3334659"/>
          <a:ext cx="10979150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100" kern="1200" smtClean="0"/>
            <a:t>Strategy of specialized market</a:t>
          </a:r>
          <a:endParaRPr lang="cs-CZ" sz="4100" kern="1200"/>
        </a:p>
      </dsp:txBody>
      <dsp:txXfrm>
        <a:off x="48005" y="3382664"/>
        <a:ext cx="10883140" cy="887374"/>
      </dsp:txXfrm>
    </dsp:sp>
    <dsp:sp modelId="{568F3FBF-AAA4-4D31-ABBF-C6414371C263}">
      <dsp:nvSpPr>
        <dsp:cNvPr id="0" name=""/>
        <dsp:cNvSpPr/>
      </dsp:nvSpPr>
      <dsp:spPr>
        <a:xfrm>
          <a:off x="0" y="4318044"/>
          <a:ext cx="10979150" cy="678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588" tIns="52070" rIns="291592" bIns="52070" numCol="1" spcCol="1270" anchor="t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3200" kern="1200" smtClean="0"/>
            <a:t>Systematic searching for the niche using specialized skills</a:t>
          </a:r>
          <a:endParaRPr lang="cs-CZ" sz="3200" kern="1200"/>
        </a:p>
      </dsp:txBody>
      <dsp:txXfrm>
        <a:off x="0" y="4318044"/>
        <a:ext cx="10979150" cy="6789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D67A58-1F9C-4DDD-81AD-D7BE2E5D215C}">
      <dsp:nvSpPr>
        <dsp:cNvPr id="0" name=""/>
        <dsp:cNvSpPr/>
      </dsp:nvSpPr>
      <dsp:spPr>
        <a:xfrm>
          <a:off x="0" y="473942"/>
          <a:ext cx="10979150" cy="8154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kern="1200" smtClean="0"/>
            <a:t>You do not need to invest money, if you are willing to invest</a:t>
          </a:r>
          <a:endParaRPr lang="cs-CZ" sz="3400" kern="1200"/>
        </a:p>
      </dsp:txBody>
      <dsp:txXfrm>
        <a:off x="39809" y="513751"/>
        <a:ext cx="10899532" cy="735872"/>
      </dsp:txXfrm>
    </dsp:sp>
    <dsp:sp modelId="{AC1A9282-50EA-4C97-BBAC-225D14FD35DD}">
      <dsp:nvSpPr>
        <dsp:cNvPr id="0" name=""/>
        <dsp:cNvSpPr/>
      </dsp:nvSpPr>
      <dsp:spPr>
        <a:xfrm>
          <a:off x="0" y="1289432"/>
          <a:ext cx="10979150" cy="1865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588" tIns="43180" rIns="241808" bIns="4318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700" kern="1200" smtClean="0"/>
            <a:t>Time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700" kern="1200" smtClean="0"/>
            <a:t>Energy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700" kern="1200" smtClean="0"/>
            <a:t>Imagination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700" kern="1200" smtClean="0"/>
            <a:t>Information</a:t>
          </a:r>
          <a:endParaRPr lang="cs-CZ" sz="2700" kern="1200"/>
        </a:p>
      </dsp:txBody>
      <dsp:txXfrm>
        <a:off x="0" y="1289432"/>
        <a:ext cx="10979150" cy="1865070"/>
      </dsp:txXfrm>
    </dsp:sp>
    <dsp:sp modelId="{0025C0D1-3E64-4231-A8EB-5A4C8B0C1482}">
      <dsp:nvSpPr>
        <dsp:cNvPr id="0" name=""/>
        <dsp:cNvSpPr/>
      </dsp:nvSpPr>
      <dsp:spPr>
        <a:xfrm>
          <a:off x="0" y="3154502"/>
          <a:ext cx="10979150" cy="8154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kern="1200" smtClean="0"/>
            <a:t>It exposes marketing what it really is</a:t>
          </a:r>
          <a:endParaRPr lang="cs-CZ" sz="3400" kern="1200"/>
        </a:p>
      </dsp:txBody>
      <dsp:txXfrm>
        <a:off x="39809" y="3194311"/>
        <a:ext cx="10899532" cy="735872"/>
      </dsp:txXfrm>
    </dsp:sp>
    <dsp:sp modelId="{0EC28B31-ECE9-41A4-90AE-862ADC16ADF2}">
      <dsp:nvSpPr>
        <dsp:cNvPr id="0" name=""/>
        <dsp:cNvSpPr/>
      </dsp:nvSpPr>
      <dsp:spPr>
        <a:xfrm>
          <a:off x="0" y="3969992"/>
          <a:ext cx="10979150" cy="5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588" tIns="43180" rIns="241808" bIns="4318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noProof="0" dirty="0" smtClean="0"/>
            <a:t>A process that you control</a:t>
          </a:r>
          <a:endParaRPr lang="en-US" sz="2700" kern="1200" noProof="0" dirty="0"/>
        </a:p>
      </dsp:txBody>
      <dsp:txXfrm>
        <a:off x="0" y="3969992"/>
        <a:ext cx="10979150" cy="5630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0640B5-D51E-4014-9D80-B2F3C818D9FA}">
      <dsp:nvSpPr>
        <dsp:cNvPr id="0" name=""/>
        <dsp:cNvSpPr/>
      </dsp:nvSpPr>
      <dsp:spPr>
        <a:xfrm>
          <a:off x="5897" y="0"/>
          <a:ext cx="2069312" cy="50069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noProof="0" dirty="0" smtClean="0"/>
            <a:t>Performance indicators</a:t>
          </a:r>
          <a:endParaRPr lang="en-US" sz="2700" kern="1200" noProof="0" dirty="0"/>
        </a:p>
      </dsp:txBody>
      <dsp:txXfrm>
        <a:off x="5897" y="0"/>
        <a:ext cx="2069312" cy="1502092"/>
      </dsp:txXfrm>
    </dsp:sp>
    <dsp:sp modelId="{662ECC78-C0F2-4D3C-806A-CC7C1AA51E5C}">
      <dsp:nvSpPr>
        <dsp:cNvPr id="0" name=""/>
        <dsp:cNvSpPr/>
      </dsp:nvSpPr>
      <dsp:spPr>
        <a:xfrm>
          <a:off x="212828" y="1503559"/>
          <a:ext cx="1655449" cy="150967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 smtClean="0"/>
            <a:t>Sales, responses, hints</a:t>
          </a:r>
          <a:endParaRPr lang="en-US" sz="2000" kern="1200" noProof="0" dirty="0"/>
        </a:p>
      </dsp:txBody>
      <dsp:txXfrm>
        <a:off x="257045" y="1547776"/>
        <a:ext cx="1567015" cy="1421237"/>
      </dsp:txXfrm>
    </dsp:sp>
    <dsp:sp modelId="{AB97960A-922C-4B0D-91B2-924872806CDD}">
      <dsp:nvSpPr>
        <dsp:cNvPr id="0" name=""/>
        <dsp:cNvSpPr/>
      </dsp:nvSpPr>
      <dsp:spPr>
        <a:xfrm>
          <a:off x="212828" y="3245487"/>
          <a:ext cx="1655449" cy="1509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 smtClean="0"/>
            <a:t>Profit</a:t>
          </a:r>
          <a:endParaRPr lang="en-US" sz="2000" kern="1200" noProof="0" dirty="0"/>
        </a:p>
      </dsp:txBody>
      <dsp:txXfrm>
        <a:off x="257045" y="3289704"/>
        <a:ext cx="1567015" cy="1421237"/>
      </dsp:txXfrm>
    </dsp:sp>
    <dsp:sp modelId="{CD4FEAD1-8483-4DB6-B012-539D136FB43D}">
      <dsp:nvSpPr>
        <dsp:cNvPr id="0" name=""/>
        <dsp:cNvSpPr/>
      </dsp:nvSpPr>
      <dsp:spPr>
        <a:xfrm>
          <a:off x="2230407" y="0"/>
          <a:ext cx="2069312" cy="50069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noProof="0" dirty="0" smtClean="0"/>
            <a:t>Ideas to be based on</a:t>
          </a:r>
          <a:endParaRPr lang="en-US" sz="2700" kern="1200" noProof="0" dirty="0"/>
        </a:p>
      </dsp:txBody>
      <dsp:txXfrm>
        <a:off x="2230407" y="0"/>
        <a:ext cx="2069312" cy="1502092"/>
      </dsp:txXfrm>
    </dsp:sp>
    <dsp:sp modelId="{3F6A2B1C-B94D-40C6-B225-A4E19B9CA6C7}">
      <dsp:nvSpPr>
        <dsp:cNvPr id="0" name=""/>
        <dsp:cNvSpPr/>
      </dsp:nvSpPr>
      <dsp:spPr>
        <a:xfrm>
          <a:off x="2437339" y="1503559"/>
          <a:ext cx="1655449" cy="150967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 smtClean="0"/>
            <a:t>Experiment and judgement</a:t>
          </a:r>
          <a:endParaRPr lang="en-US" sz="2000" kern="1200" noProof="0" dirty="0"/>
        </a:p>
      </dsp:txBody>
      <dsp:txXfrm>
        <a:off x="2481556" y="1547776"/>
        <a:ext cx="1567015" cy="1421237"/>
      </dsp:txXfrm>
    </dsp:sp>
    <dsp:sp modelId="{344B0A14-5968-4920-A282-E1C24A14EA83}">
      <dsp:nvSpPr>
        <dsp:cNvPr id="0" name=""/>
        <dsp:cNvSpPr/>
      </dsp:nvSpPr>
      <dsp:spPr>
        <a:xfrm>
          <a:off x="2437339" y="3245487"/>
          <a:ext cx="1655449" cy="1509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 smtClean="0"/>
            <a:t>Psychology</a:t>
          </a:r>
          <a:endParaRPr lang="en-US" sz="2000" kern="1200" noProof="0" dirty="0"/>
        </a:p>
      </dsp:txBody>
      <dsp:txXfrm>
        <a:off x="2481556" y="3289704"/>
        <a:ext cx="1567015" cy="1421237"/>
      </dsp:txXfrm>
    </dsp:sp>
    <dsp:sp modelId="{85E39102-1ED3-4AB7-82FB-A2CAAC3C6FA1}">
      <dsp:nvSpPr>
        <dsp:cNvPr id="0" name=""/>
        <dsp:cNvSpPr/>
      </dsp:nvSpPr>
      <dsp:spPr>
        <a:xfrm>
          <a:off x="4454918" y="0"/>
          <a:ext cx="2069312" cy="50069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noProof="0" dirty="0" smtClean="0"/>
            <a:t>Grow philosophy</a:t>
          </a:r>
          <a:endParaRPr lang="en-US" sz="2700" kern="1200" noProof="0" dirty="0"/>
        </a:p>
      </dsp:txBody>
      <dsp:txXfrm>
        <a:off x="4454918" y="0"/>
        <a:ext cx="2069312" cy="1502092"/>
      </dsp:txXfrm>
    </dsp:sp>
    <dsp:sp modelId="{EC33D6B4-FE88-4180-AC77-44ED6789AE80}">
      <dsp:nvSpPr>
        <dsp:cNvPr id="0" name=""/>
        <dsp:cNvSpPr/>
      </dsp:nvSpPr>
      <dsp:spPr>
        <a:xfrm>
          <a:off x="4661850" y="1503559"/>
          <a:ext cx="1655449" cy="150967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 smtClean="0"/>
            <a:t>Grow first, than diverse</a:t>
          </a:r>
          <a:endParaRPr lang="en-US" sz="2000" kern="1200" noProof="0" dirty="0"/>
        </a:p>
      </dsp:txBody>
      <dsp:txXfrm>
        <a:off x="4706067" y="1547776"/>
        <a:ext cx="1567015" cy="1421237"/>
      </dsp:txXfrm>
    </dsp:sp>
    <dsp:sp modelId="{C07454EE-4A4A-432F-BF0B-50E7030DB0F3}">
      <dsp:nvSpPr>
        <dsp:cNvPr id="0" name=""/>
        <dsp:cNvSpPr/>
      </dsp:nvSpPr>
      <dsp:spPr>
        <a:xfrm>
          <a:off x="4661850" y="3245487"/>
          <a:ext cx="1655449" cy="1509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 smtClean="0"/>
            <a:t>Grow if you want to, but stay focused</a:t>
          </a:r>
          <a:endParaRPr lang="en-US" sz="2000" kern="1200" noProof="0" dirty="0"/>
        </a:p>
      </dsp:txBody>
      <dsp:txXfrm>
        <a:off x="4706067" y="3289704"/>
        <a:ext cx="1567015" cy="1421237"/>
      </dsp:txXfrm>
    </dsp:sp>
    <dsp:sp modelId="{3908DAF5-D420-4132-B4D7-D4D0FFA67A60}">
      <dsp:nvSpPr>
        <dsp:cNvPr id="0" name=""/>
        <dsp:cNvSpPr/>
      </dsp:nvSpPr>
      <dsp:spPr>
        <a:xfrm>
          <a:off x="6679429" y="0"/>
          <a:ext cx="2069312" cy="50069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noProof="0" dirty="0" smtClean="0"/>
            <a:t>Grow speed</a:t>
          </a:r>
          <a:endParaRPr lang="en-US" sz="2700" kern="1200" noProof="0" dirty="0"/>
        </a:p>
      </dsp:txBody>
      <dsp:txXfrm>
        <a:off x="6679429" y="0"/>
        <a:ext cx="2069312" cy="1502092"/>
      </dsp:txXfrm>
    </dsp:sp>
    <dsp:sp modelId="{176FD847-65B3-4E58-9D85-52875AA4BDEB}">
      <dsp:nvSpPr>
        <dsp:cNvPr id="0" name=""/>
        <dsp:cNvSpPr/>
      </dsp:nvSpPr>
      <dsp:spPr>
        <a:xfrm>
          <a:off x="6886360" y="1503559"/>
          <a:ext cx="1655449" cy="150967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 err="1" smtClean="0"/>
            <a:t>Lineary</a:t>
          </a:r>
          <a:endParaRPr lang="en-US" sz="2000" kern="1200" noProof="0" dirty="0"/>
        </a:p>
      </dsp:txBody>
      <dsp:txXfrm>
        <a:off x="6930577" y="1547776"/>
        <a:ext cx="1567015" cy="1421237"/>
      </dsp:txXfrm>
    </dsp:sp>
    <dsp:sp modelId="{6BC1F7FE-5D5C-48EF-9E12-6BF9840C5098}">
      <dsp:nvSpPr>
        <dsp:cNvPr id="0" name=""/>
        <dsp:cNvSpPr/>
      </dsp:nvSpPr>
      <dsp:spPr>
        <a:xfrm>
          <a:off x="6886360" y="3245487"/>
          <a:ext cx="1655449" cy="1509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 smtClean="0"/>
            <a:t>Geometrically</a:t>
          </a:r>
          <a:endParaRPr lang="en-US" sz="2000" kern="1200" noProof="0" dirty="0"/>
        </a:p>
      </dsp:txBody>
      <dsp:txXfrm>
        <a:off x="6930577" y="3289704"/>
        <a:ext cx="1567015" cy="1421237"/>
      </dsp:txXfrm>
    </dsp:sp>
    <dsp:sp modelId="{4E1AA329-FC3A-4D1F-909D-7540F1D56F09}">
      <dsp:nvSpPr>
        <dsp:cNvPr id="0" name=""/>
        <dsp:cNvSpPr/>
      </dsp:nvSpPr>
      <dsp:spPr>
        <a:xfrm>
          <a:off x="8903940" y="0"/>
          <a:ext cx="2069312" cy="50069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noProof="0" dirty="0" smtClean="0"/>
            <a:t>Customer focus</a:t>
          </a:r>
          <a:endParaRPr lang="en-US" sz="2700" kern="1200" noProof="0" dirty="0"/>
        </a:p>
      </dsp:txBody>
      <dsp:txXfrm>
        <a:off x="8903940" y="0"/>
        <a:ext cx="2069312" cy="1502092"/>
      </dsp:txXfrm>
    </dsp:sp>
    <dsp:sp modelId="{83F31F36-C13B-45D0-8099-6B8C1DC4047B}">
      <dsp:nvSpPr>
        <dsp:cNvPr id="0" name=""/>
        <dsp:cNvSpPr/>
      </dsp:nvSpPr>
      <dsp:spPr>
        <a:xfrm>
          <a:off x="9110871" y="1503559"/>
          <a:ext cx="1655449" cy="150967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 smtClean="0"/>
            <a:t>While trade is done</a:t>
          </a:r>
          <a:endParaRPr lang="en-US" sz="2000" kern="1200" noProof="0" dirty="0"/>
        </a:p>
      </dsp:txBody>
      <dsp:txXfrm>
        <a:off x="9155088" y="1547776"/>
        <a:ext cx="1567015" cy="1421237"/>
      </dsp:txXfrm>
    </dsp:sp>
    <dsp:sp modelId="{664F3B76-5AAB-4FD1-A22E-2C7D0CBACE52}">
      <dsp:nvSpPr>
        <dsp:cNvPr id="0" name=""/>
        <dsp:cNvSpPr/>
      </dsp:nvSpPr>
      <dsp:spPr>
        <a:xfrm>
          <a:off x="9110871" y="3245487"/>
          <a:ext cx="1655449" cy="1509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 smtClean="0"/>
            <a:t>Follow ups</a:t>
          </a:r>
          <a:endParaRPr lang="en-US" sz="2000" kern="1200" noProof="0" dirty="0"/>
        </a:p>
      </dsp:txBody>
      <dsp:txXfrm>
        <a:off x="9155088" y="3289704"/>
        <a:ext cx="1567015" cy="14212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B924EA-E20D-44A4-BDE9-F25822170354}">
      <dsp:nvSpPr>
        <dsp:cNvPr id="0" name=""/>
        <dsp:cNvSpPr/>
      </dsp:nvSpPr>
      <dsp:spPr>
        <a:xfrm>
          <a:off x="5897" y="0"/>
          <a:ext cx="2069312" cy="50069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/>
            <a:t>Competitors</a:t>
          </a:r>
          <a:endParaRPr lang="en-US" sz="2500" kern="1200" noProof="0" dirty="0"/>
        </a:p>
      </dsp:txBody>
      <dsp:txXfrm>
        <a:off x="5897" y="0"/>
        <a:ext cx="2069312" cy="1502092"/>
      </dsp:txXfrm>
    </dsp:sp>
    <dsp:sp modelId="{44AE7C57-D6A2-4969-AB6E-702D70953E3A}">
      <dsp:nvSpPr>
        <dsp:cNvPr id="0" name=""/>
        <dsp:cNvSpPr/>
      </dsp:nvSpPr>
      <dsp:spPr>
        <a:xfrm>
          <a:off x="212828" y="1503559"/>
          <a:ext cx="1655449" cy="150967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Seek for the victims</a:t>
          </a:r>
          <a:endParaRPr lang="en-US" sz="2100" kern="1200" noProof="0" dirty="0"/>
        </a:p>
      </dsp:txBody>
      <dsp:txXfrm>
        <a:off x="257045" y="1547776"/>
        <a:ext cx="1567015" cy="1421237"/>
      </dsp:txXfrm>
    </dsp:sp>
    <dsp:sp modelId="{B77277A3-9586-4B02-9533-2AE62842B380}">
      <dsp:nvSpPr>
        <dsp:cNvPr id="0" name=""/>
        <dsp:cNvSpPr/>
      </dsp:nvSpPr>
      <dsp:spPr>
        <a:xfrm>
          <a:off x="212828" y="3245487"/>
          <a:ext cx="1655449" cy="1509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Finding cooperators</a:t>
          </a:r>
          <a:endParaRPr lang="en-US" sz="2100" kern="1200" noProof="0" dirty="0"/>
        </a:p>
      </dsp:txBody>
      <dsp:txXfrm>
        <a:off x="257045" y="3289704"/>
        <a:ext cx="1567015" cy="1421237"/>
      </dsp:txXfrm>
    </dsp:sp>
    <dsp:sp modelId="{A274B1BE-8B0E-46A2-A4A7-CE2F65899F6C}">
      <dsp:nvSpPr>
        <dsp:cNvPr id="0" name=""/>
        <dsp:cNvSpPr/>
      </dsp:nvSpPr>
      <dsp:spPr>
        <a:xfrm>
          <a:off x="2230407" y="0"/>
          <a:ext cx="2069312" cy="50069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/>
            <a:t>Positioning</a:t>
          </a:r>
          <a:endParaRPr lang="en-US" sz="2500" kern="1200" noProof="0" dirty="0"/>
        </a:p>
      </dsp:txBody>
      <dsp:txXfrm>
        <a:off x="2230407" y="0"/>
        <a:ext cx="2069312" cy="1502092"/>
      </dsp:txXfrm>
    </dsp:sp>
    <dsp:sp modelId="{CA6E151F-FB74-4872-B278-F553B239F90C}">
      <dsp:nvSpPr>
        <dsp:cNvPr id="0" name=""/>
        <dsp:cNvSpPr/>
      </dsp:nvSpPr>
      <dsp:spPr>
        <a:xfrm>
          <a:off x="2437339" y="1503559"/>
          <a:ext cx="1655449" cy="150967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Logo is the top tool</a:t>
          </a:r>
          <a:endParaRPr lang="en-US" sz="2100" kern="1200" noProof="0" dirty="0"/>
        </a:p>
      </dsp:txBody>
      <dsp:txXfrm>
        <a:off x="2481556" y="1547776"/>
        <a:ext cx="1567015" cy="1421237"/>
      </dsp:txXfrm>
    </dsp:sp>
    <dsp:sp modelId="{2637E877-E5E4-4527-8A4F-985738045863}">
      <dsp:nvSpPr>
        <dsp:cNvPr id="0" name=""/>
        <dsp:cNvSpPr/>
      </dsp:nvSpPr>
      <dsp:spPr>
        <a:xfrm>
          <a:off x="2437339" y="3245487"/>
          <a:ext cx="1655449" cy="1509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Meme</a:t>
          </a:r>
          <a:endParaRPr lang="en-US" sz="2100" kern="1200" noProof="0" dirty="0"/>
        </a:p>
      </dsp:txBody>
      <dsp:txXfrm>
        <a:off x="2481556" y="3289704"/>
        <a:ext cx="1567015" cy="1421237"/>
      </dsp:txXfrm>
    </dsp:sp>
    <dsp:sp modelId="{91DD7A9E-EC8A-4F10-B468-D619AE8D4308}">
      <dsp:nvSpPr>
        <dsp:cNvPr id="0" name=""/>
        <dsp:cNvSpPr/>
      </dsp:nvSpPr>
      <dsp:spPr>
        <a:xfrm>
          <a:off x="4454918" y="0"/>
          <a:ext cx="2069312" cy="50069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/>
            <a:t>Focus</a:t>
          </a:r>
          <a:endParaRPr lang="en-US" sz="2500" kern="1200" noProof="0" dirty="0"/>
        </a:p>
      </dsp:txBody>
      <dsp:txXfrm>
        <a:off x="4454918" y="0"/>
        <a:ext cx="2069312" cy="1502092"/>
      </dsp:txXfrm>
    </dsp:sp>
    <dsp:sp modelId="{15D0464D-E2AA-408E-99C4-B1194065DE2A}">
      <dsp:nvSpPr>
        <dsp:cNvPr id="0" name=""/>
        <dsp:cNvSpPr/>
      </dsp:nvSpPr>
      <dsp:spPr>
        <a:xfrm>
          <a:off x="4661850" y="1503559"/>
          <a:ext cx="1655449" cy="150967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Me (Our)</a:t>
          </a:r>
          <a:endParaRPr lang="en-US" sz="2100" kern="1200" noProof="0" dirty="0"/>
        </a:p>
      </dsp:txBody>
      <dsp:txXfrm>
        <a:off x="4706067" y="1547776"/>
        <a:ext cx="1567015" cy="1421237"/>
      </dsp:txXfrm>
    </dsp:sp>
    <dsp:sp modelId="{6ABEC255-F41C-4656-8BE6-79A9388690B8}">
      <dsp:nvSpPr>
        <dsp:cNvPr id="0" name=""/>
        <dsp:cNvSpPr/>
      </dsp:nvSpPr>
      <dsp:spPr>
        <a:xfrm>
          <a:off x="4661850" y="3245487"/>
          <a:ext cx="1655449" cy="1509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You (Yours)</a:t>
          </a:r>
          <a:endParaRPr lang="en-US" sz="2100" kern="1200" noProof="0" dirty="0"/>
        </a:p>
      </dsp:txBody>
      <dsp:txXfrm>
        <a:off x="4706067" y="3289704"/>
        <a:ext cx="1567015" cy="1421237"/>
      </dsp:txXfrm>
    </dsp:sp>
    <dsp:sp modelId="{559106C1-B681-4DDE-AD10-14420C5655A8}">
      <dsp:nvSpPr>
        <dsp:cNvPr id="0" name=""/>
        <dsp:cNvSpPr/>
      </dsp:nvSpPr>
      <dsp:spPr>
        <a:xfrm>
          <a:off x="6679429" y="0"/>
          <a:ext cx="2069312" cy="50069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/>
            <a:t>Customer</a:t>
          </a:r>
          <a:endParaRPr lang="en-US" sz="2500" kern="1200" noProof="0" dirty="0"/>
        </a:p>
      </dsp:txBody>
      <dsp:txXfrm>
        <a:off x="6679429" y="0"/>
        <a:ext cx="2069312" cy="1502092"/>
      </dsp:txXfrm>
    </dsp:sp>
    <dsp:sp modelId="{65BDDF96-7004-4D96-BCEC-7DACA9CCA816}">
      <dsp:nvSpPr>
        <dsp:cNvPr id="0" name=""/>
        <dsp:cNvSpPr/>
      </dsp:nvSpPr>
      <dsp:spPr>
        <a:xfrm>
          <a:off x="6886360" y="1503559"/>
          <a:ext cx="1655449" cy="150967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What can we take</a:t>
          </a:r>
          <a:endParaRPr lang="en-US" sz="2100" kern="1200" noProof="0" dirty="0"/>
        </a:p>
      </dsp:txBody>
      <dsp:txXfrm>
        <a:off x="6930577" y="1547776"/>
        <a:ext cx="1567015" cy="1421237"/>
      </dsp:txXfrm>
    </dsp:sp>
    <dsp:sp modelId="{48AD80D5-5171-433D-8496-D7703D91F520}">
      <dsp:nvSpPr>
        <dsp:cNvPr id="0" name=""/>
        <dsp:cNvSpPr/>
      </dsp:nvSpPr>
      <dsp:spPr>
        <a:xfrm>
          <a:off x="6886360" y="3245487"/>
          <a:ext cx="1655449" cy="1509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What we can give</a:t>
          </a:r>
          <a:endParaRPr lang="en-US" sz="2100" kern="1200" noProof="0" dirty="0"/>
        </a:p>
      </dsp:txBody>
      <dsp:txXfrm>
        <a:off x="6930577" y="3289704"/>
        <a:ext cx="1567015" cy="1421237"/>
      </dsp:txXfrm>
    </dsp:sp>
    <dsp:sp modelId="{2E3371C2-CD03-4BFB-8D30-255A30548330}">
      <dsp:nvSpPr>
        <dsp:cNvPr id="0" name=""/>
        <dsp:cNvSpPr/>
      </dsp:nvSpPr>
      <dsp:spPr>
        <a:xfrm>
          <a:off x="8903940" y="0"/>
          <a:ext cx="2069312" cy="50069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/>
            <a:t>Types of advertisement</a:t>
          </a:r>
          <a:endParaRPr lang="en-US" sz="2500" kern="1200" noProof="0" dirty="0"/>
        </a:p>
      </dsp:txBody>
      <dsp:txXfrm>
        <a:off x="8903940" y="0"/>
        <a:ext cx="2069312" cy="1502092"/>
      </dsp:txXfrm>
    </dsp:sp>
    <dsp:sp modelId="{041CF517-BAE8-4515-B082-2B2E1E1931F3}">
      <dsp:nvSpPr>
        <dsp:cNvPr id="0" name=""/>
        <dsp:cNvSpPr/>
      </dsp:nvSpPr>
      <dsp:spPr>
        <a:xfrm>
          <a:off x="9110871" y="1503559"/>
          <a:ext cx="1655449" cy="150967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Independent</a:t>
          </a:r>
          <a:endParaRPr lang="en-US" sz="2100" kern="1200" noProof="0" dirty="0"/>
        </a:p>
      </dsp:txBody>
      <dsp:txXfrm>
        <a:off x="9155088" y="1547776"/>
        <a:ext cx="1567015" cy="1421237"/>
      </dsp:txXfrm>
    </dsp:sp>
    <dsp:sp modelId="{B77DED24-16DE-4926-A3BA-3BA32B3063DF}">
      <dsp:nvSpPr>
        <dsp:cNvPr id="0" name=""/>
        <dsp:cNvSpPr/>
      </dsp:nvSpPr>
      <dsp:spPr>
        <a:xfrm>
          <a:off x="9110871" y="3245487"/>
          <a:ext cx="1655449" cy="1509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Combination</a:t>
          </a:r>
          <a:endParaRPr lang="en-US" sz="2100" kern="1200" noProof="0" dirty="0"/>
        </a:p>
      </dsp:txBody>
      <dsp:txXfrm>
        <a:off x="9155088" y="3289704"/>
        <a:ext cx="1567015" cy="142123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529218-6DCD-4717-83D8-62F5A0BCF56B}">
      <dsp:nvSpPr>
        <dsp:cNvPr id="0" name=""/>
        <dsp:cNvSpPr/>
      </dsp:nvSpPr>
      <dsp:spPr>
        <a:xfrm>
          <a:off x="5897" y="0"/>
          <a:ext cx="2069312" cy="50069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noProof="0" dirty="0" smtClean="0"/>
            <a:t>Counting</a:t>
          </a:r>
          <a:endParaRPr lang="en-US" sz="2600" kern="1200" noProof="0" dirty="0"/>
        </a:p>
      </dsp:txBody>
      <dsp:txXfrm>
        <a:off x="5897" y="0"/>
        <a:ext cx="2069312" cy="1502092"/>
      </dsp:txXfrm>
    </dsp:sp>
    <dsp:sp modelId="{6CEDAFA8-351F-418E-8EAC-730E77B75208}">
      <dsp:nvSpPr>
        <dsp:cNvPr id="0" name=""/>
        <dsp:cNvSpPr/>
      </dsp:nvSpPr>
      <dsp:spPr>
        <a:xfrm>
          <a:off x="212828" y="1503559"/>
          <a:ext cx="1655449" cy="150967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Money</a:t>
          </a:r>
          <a:endParaRPr lang="en-US" sz="2100" kern="1200" noProof="0" dirty="0"/>
        </a:p>
      </dsp:txBody>
      <dsp:txXfrm>
        <a:off x="257045" y="1547776"/>
        <a:ext cx="1567015" cy="1421237"/>
      </dsp:txXfrm>
    </dsp:sp>
    <dsp:sp modelId="{29149DC5-34F1-4D77-AAE3-36B15AEACB13}">
      <dsp:nvSpPr>
        <dsp:cNvPr id="0" name=""/>
        <dsp:cNvSpPr/>
      </dsp:nvSpPr>
      <dsp:spPr>
        <a:xfrm>
          <a:off x="212828" y="3245487"/>
          <a:ext cx="1655449" cy="1509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Relationships</a:t>
          </a:r>
          <a:endParaRPr lang="en-US" sz="2100" kern="1200" noProof="0" dirty="0"/>
        </a:p>
      </dsp:txBody>
      <dsp:txXfrm>
        <a:off x="257045" y="3289704"/>
        <a:ext cx="1567015" cy="1421237"/>
      </dsp:txXfrm>
    </dsp:sp>
    <dsp:sp modelId="{6A5C9439-7905-4383-8090-2440E87D1D40}">
      <dsp:nvSpPr>
        <dsp:cNvPr id="0" name=""/>
        <dsp:cNvSpPr/>
      </dsp:nvSpPr>
      <dsp:spPr>
        <a:xfrm>
          <a:off x="2230407" y="0"/>
          <a:ext cx="2069312" cy="50069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noProof="0" dirty="0" smtClean="0"/>
            <a:t>Technology</a:t>
          </a:r>
          <a:endParaRPr lang="en-US" sz="2600" kern="1200" noProof="0" dirty="0"/>
        </a:p>
      </dsp:txBody>
      <dsp:txXfrm>
        <a:off x="2230407" y="0"/>
        <a:ext cx="2069312" cy="1502092"/>
      </dsp:txXfrm>
    </dsp:sp>
    <dsp:sp modelId="{7044E3F6-533F-43BF-87E1-2B33CB1769AF}">
      <dsp:nvSpPr>
        <dsp:cNvPr id="0" name=""/>
        <dsp:cNvSpPr/>
      </dsp:nvSpPr>
      <dsp:spPr>
        <a:xfrm>
          <a:off x="2437339" y="1503559"/>
          <a:ext cx="1655449" cy="150967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Not necessary</a:t>
          </a:r>
          <a:endParaRPr lang="en-US" sz="2100" kern="1200" noProof="0" dirty="0"/>
        </a:p>
      </dsp:txBody>
      <dsp:txXfrm>
        <a:off x="2481556" y="1547776"/>
        <a:ext cx="1567015" cy="1421237"/>
      </dsp:txXfrm>
    </dsp:sp>
    <dsp:sp modelId="{97E793F9-4774-4677-8220-D169AA30DF54}">
      <dsp:nvSpPr>
        <dsp:cNvPr id="0" name=""/>
        <dsp:cNvSpPr/>
      </dsp:nvSpPr>
      <dsp:spPr>
        <a:xfrm>
          <a:off x="2437339" y="3245487"/>
          <a:ext cx="1655449" cy="1509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Experienced users</a:t>
          </a:r>
          <a:endParaRPr lang="en-US" sz="2100" kern="1200" noProof="0" dirty="0"/>
        </a:p>
      </dsp:txBody>
      <dsp:txXfrm>
        <a:off x="2481556" y="3289704"/>
        <a:ext cx="1567015" cy="1421237"/>
      </dsp:txXfrm>
    </dsp:sp>
    <dsp:sp modelId="{8338FE0A-1168-41C7-ACA7-404A3D47EAE7}">
      <dsp:nvSpPr>
        <dsp:cNvPr id="0" name=""/>
        <dsp:cNvSpPr/>
      </dsp:nvSpPr>
      <dsp:spPr>
        <a:xfrm>
          <a:off x="4454918" y="0"/>
          <a:ext cx="2069312" cy="50069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noProof="0" dirty="0" smtClean="0"/>
            <a:t>Units to communicate</a:t>
          </a:r>
          <a:endParaRPr lang="en-US" sz="2600" kern="1200" noProof="0" dirty="0"/>
        </a:p>
      </dsp:txBody>
      <dsp:txXfrm>
        <a:off x="4454918" y="0"/>
        <a:ext cx="2069312" cy="1502092"/>
      </dsp:txXfrm>
    </dsp:sp>
    <dsp:sp modelId="{C136891C-0E3B-421E-B4AC-06A1B04819A2}">
      <dsp:nvSpPr>
        <dsp:cNvPr id="0" name=""/>
        <dsp:cNvSpPr/>
      </dsp:nvSpPr>
      <dsp:spPr>
        <a:xfrm>
          <a:off x="4661850" y="1503559"/>
          <a:ext cx="1655449" cy="150967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Segments</a:t>
          </a:r>
          <a:endParaRPr lang="en-US" sz="2100" kern="1200" noProof="0" dirty="0"/>
        </a:p>
      </dsp:txBody>
      <dsp:txXfrm>
        <a:off x="4706067" y="1547776"/>
        <a:ext cx="1567015" cy="1421237"/>
      </dsp:txXfrm>
    </dsp:sp>
    <dsp:sp modelId="{1E37454B-D5E1-4937-8D19-5702C61D5A1E}">
      <dsp:nvSpPr>
        <dsp:cNvPr id="0" name=""/>
        <dsp:cNvSpPr/>
      </dsp:nvSpPr>
      <dsp:spPr>
        <a:xfrm>
          <a:off x="4661850" y="3245487"/>
          <a:ext cx="1655449" cy="1509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Individuals</a:t>
          </a:r>
          <a:endParaRPr lang="en-US" sz="2100" kern="1200" noProof="0" dirty="0"/>
        </a:p>
      </dsp:txBody>
      <dsp:txXfrm>
        <a:off x="4706067" y="3289704"/>
        <a:ext cx="1567015" cy="1421237"/>
      </dsp:txXfrm>
    </dsp:sp>
    <dsp:sp modelId="{A50C9555-863E-4911-A3EE-ECFAF3630CB1}">
      <dsp:nvSpPr>
        <dsp:cNvPr id="0" name=""/>
        <dsp:cNvSpPr/>
      </dsp:nvSpPr>
      <dsp:spPr>
        <a:xfrm>
          <a:off x="6679429" y="0"/>
          <a:ext cx="2069312" cy="50069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noProof="0" dirty="0" smtClean="0"/>
            <a:t>Intentions</a:t>
          </a:r>
          <a:endParaRPr lang="en-US" sz="2600" kern="1200" noProof="0" dirty="0"/>
        </a:p>
      </dsp:txBody>
      <dsp:txXfrm>
        <a:off x="6679429" y="0"/>
        <a:ext cx="2069312" cy="1502092"/>
      </dsp:txXfrm>
    </dsp:sp>
    <dsp:sp modelId="{F4DCCD15-43E3-4AFB-8EDE-EE9E3C590D11}">
      <dsp:nvSpPr>
        <dsp:cNvPr id="0" name=""/>
        <dsp:cNvSpPr/>
      </dsp:nvSpPr>
      <dsp:spPr>
        <a:xfrm>
          <a:off x="6886360" y="1503559"/>
          <a:ext cx="1655449" cy="150967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Ignored</a:t>
          </a:r>
          <a:endParaRPr lang="en-US" sz="2100" kern="1200" noProof="0" dirty="0"/>
        </a:p>
      </dsp:txBody>
      <dsp:txXfrm>
        <a:off x="6930577" y="1547776"/>
        <a:ext cx="1567015" cy="1421237"/>
      </dsp:txXfrm>
    </dsp:sp>
    <dsp:sp modelId="{AC7A2C06-A613-4FBF-83D6-C792BFC621EC}">
      <dsp:nvSpPr>
        <dsp:cNvPr id="0" name=""/>
        <dsp:cNvSpPr/>
      </dsp:nvSpPr>
      <dsp:spPr>
        <a:xfrm>
          <a:off x="6886360" y="3245487"/>
          <a:ext cx="1655449" cy="1509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Based on</a:t>
          </a:r>
          <a:endParaRPr lang="en-US" sz="2100" kern="1200" noProof="0" dirty="0"/>
        </a:p>
      </dsp:txBody>
      <dsp:txXfrm>
        <a:off x="6930577" y="3289704"/>
        <a:ext cx="1567015" cy="1421237"/>
      </dsp:txXfrm>
    </dsp:sp>
    <dsp:sp modelId="{C33C0583-C407-456A-B507-2BAC04EBB81B}">
      <dsp:nvSpPr>
        <dsp:cNvPr id="0" name=""/>
        <dsp:cNvSpPr/>
      </dsp:nvSpPr>
      <dsp:spPr>
        <a:xfrm>
          <a:off x="8903940" y="0"/>
          <a:ext cx="2069312" cy="50069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noProof="0" dirty="0" smtClean="0"/>
            <a:t>Relationship</a:t>
          </a:r>
          <a:endParaRPr lang="en-US" sz="2600" kern="1200" noProof="0" dirty="0"/>
        </a:p>
      </dsp:txBody>
      <dsp:txXfrm>
        <a:off x="8903940" y="0"/>
        <a:ext cx="2069312" cy="1502092"/>
      </dsp:txXfrm>
    </dsp:sp>
    <dsp:sp modelId="{B7DC72A2-69B9-4EC6-8F86-883AF8B52F70}">
      <dsp:nvSpPr>
        <dsp:cNvPr id="0" name=""/>
        <dsp:cNvSpPr/>
      </dsp:nvSpPr>
      <dsp:spPr>
        <a:xfrm>
          <a:off x="9110871" y="1503559"/>
          <a:ext cx="1655449" cy="150967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Monolog</a:t>
          </a:r>
          <a:endParaRPr lang="en-US" sz="2100" kern="1200" noProof="0" dirty="0"/>
        </a:p>
      </dsp:txBody>
      <dsp:txXfrm>
        <a:off x="9155088" y="1547776"/>
        <a:ext cx="1567015" cy="1421237"/>
      </dsp:txXfrm>
    </dsp:sp>
    <dsp:sp modelId="{73394D80-F94B-4CF5-832C-447E0E421B8A}">
      <dsp:nvSpPr>
        <dsp:cNvPr id="0" name=""/>
        <dsp:cNvSpPr/>
      </dsp:nvSpPr>
      <dsp:spPr>
        <a:xfrm>
          <a:off x="9110871" y="3245487"/>
          <a:ext cx="1655449" cy="1509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/>
            <a:t>Dialog</a:t>
          </a:r>
          <a:endParaRPr lang="en-US" sz="2100" kern="1200" noProof="0" dirty="0"/>
        </a:p>
      </dsp:txBody>
      <dsp:txXfrm>
        <a:off x="9155088" y="3289704"/>
        <a:ext cx="1567015" cy="142123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307CC0-F9E2-4293-B7DE-03FD47295FF7}">
      <dsp:nvSpPr>
        <dsp:cNvPr id="0" name=""/>
        <dsp:cNvSpPr/>
      </dsp:nvSpPr>
      <dsp:spPr>
        <a:xfrm>
          <a:off x="1449" y="1063346"/>
          <a:ext cx="1822093" cy="820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noProof="0" dirty="0" smtClean="0"/>
            <a:t>Commitment</a:t>
          </a:r>
          <a:endParaRPr lang="en-US" sz="1900" kern="1200" noProof="0" dirty="0"/>
        </a:p>
      </dsp:txBody>
      <dsp:txXfrm>
        <a:off x="1449" y="1063346"/>
        <a:ext cx="1822093" cy="547200"/>
      </dsp:txXfrm>
    </dsp:sp>
    <dsp:sp modelId="{B0CDADB3-A932-4F08-95F4-8BB8EE8B808E}">
      <dsp:nvSpPr>
        <dsp:cNvPr id="0" name=""/>
        <dsp:cNvSpPr/>
      </dsp:nvSpPr>
      <dsp:spPr>
        <a:xfrm>
          <a:off x="374649" y="1610546"/>
          <a:ext cx="1822093" cy="2333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noProof="0" dirty="0" smtClean="0"/>
            <a:t>Be serious in your behavior</a:t>
          </a:r>
          <a:endParaRPr lang="en-US" sz="1900" kern="1200" noProof="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noProof="0" dirty="0" smtClean="0"/>
            <a:t>Plan carefully your actions</a:t>
          </a:r>
          <a:endParaRPr lang="en-US" sz="1900" kern="1200" noProof="0" dirty="0"/>
        </a:p>
      </dsp:txBody>
      <dsp:txXfrm>
        <a:off x="428016" y="1663913"/>
        <a:ext cx="1715359" cy="2226347"/>
      </dsp:txXfrm>
    </dsp:sp>
    <dsp:sp modelId="{6A8175A0-6B38-450E-9BA5-635EE27A1D3B}">
      <dsp:nvSpPr>
        <dsp:cNvPr id="0" name=""/>
        <dsp:cNvSpPr/>
      </dsp:nvSpPr>
      <dsp:spPr>
        <a:xfrm>
          <a:off x="2099766" y="1110122"/>
          <a:ext cx="585592" cy="4536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2099766" y="1200852"/>
        <a:ext cx="449498" cy="272188"/>
      </dsp:txXfrm>
    </dsp:sp>
    <dsp:sp modelId="{E1DA586C-BE44-4592-A55E-21B74FBDF41A}">
      <dsp:nvSpPr>
        <dsp:cNvPr id="0" name=""/>
        <dsp:cNvSpPr/>
      </dsp:nvSpPr>
      <dsp:spPr>
        <a:xfrm>
          <a:off x="2928435" y="1063346"/>
          <a:ext cx="1822093" cy="820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noProof="0" dirty="0" smtClean="0"/>
            <a:t>Investment</a:t>
          </a:r>
          <a:endParaRPr lang="en-US" sz="1900" kern="1200" noProof="0" dirty="0"/>
        </a:p>
      </dsp:txBody>
      <dsp:txXfrm>
        <a:off x="2928435" y="1063346"/>
        <a:ext cx="1822093" cy="547200"/>
      </dsp:txXfrm>
    </dsp:sp>
    <dsp:sp modelId="{347D397D-5E63-4350-85C4-0A40A5063909}">
      <dsp:nvSpPr>
        <dsp:cNvPr id="0" name=""/>
        <dsp:cNvSpPr/>
      </dsp:nvSpPr>
      <dsp:spPr>
        <a:xfrm>
          <a:off x="3301635" y="1610546"/>
          <a:ext cx="1822093" cy="2333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noProof="0" dirty="0" smtClean="0"/>
            <a:t>You need to invest money</a:t>
          </a:r>
          <a:endParaRPr lang="en-US" sz="1900" kern="1200" noProof="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noProof="0" dirty="0" smtClean="0"/>
            <a:t>You do not need to spend money</a:t>
          </a:r>
          <a:endParaRPr lang="en-US" sz="1900" kern="1200" noProof="0" dirty="0"/>
        </a:p>
      </dsp:txBody>
      <dsp:txXfrm>
        <a:off x="3355002" y="1663913"/>
        <a:ext cx="1715359" cy="2226347"/>
      </dsp:txXfrm>
    </dsp:sp>
    <dsp:sp modelId="{CCBD538D-14CB-498B-8C8C-4D8541680C28}">
      <dsp:nvSpPr>
        <dsp:cNvPr id="0" name=""/>
        <dsp:cNvSpPr/>
      </dsp:nvSpPr>
      <dsp:spPr>
        <a:xfrm>
          <a:off x="5026752" y="1110122"/>
          <a:ext cx="585592" cy="4536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5026752" y="1200852"/>
        <a:ext cx="449498" cy="272188"/>
      </dsp:txXfrm>
    </dsp:sp>
    <dsp:sp modelId="{E6FCB2DD-728A-4BF9-90D4-D18642C571A9}">
      <dsp:nvSpPr>
        <dsp:cNvPr id="0" name=""/>
        <dsp:cNvSpPr/>
      </dsp:nvSpPr>
      <dsp:spPr>
        <a:xfrm>
          <a:off x="5855420" y="1063346"/>
          <a:ext cx="1822093" cy="820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noProof="0" dirty="0" smtClean="0"/>
            <a:t>Consistent</a:t>
          </a:r>
          <a:endParaRPr lang="en-US" sz="1900" kern="1200" noProof="0" dirty="0"/>
        </a:p>
      </dsp:txBody>
      <dsp:txXfrm>
        <a:off x="5855420" y="1063346"/>
        <a:ext cx="1822093" cy="547200"/>
      </dsp:txXfrm>
    </dsp:sp>
    <dsp:sp modelId="{15176323-07A2-4B8C-ADBA-A2E6D32CC7A0}">
      <dsp:nvSpPr>
        <dsp:cNvPr id="0" name=""/>
        <dsp:cNvSpPr/>
      </dsp:nvSpPr>
      <dsp:spPr>
        <a:xfrm>
          <a:off x="6228620" y="1610546"/>
          <a:ext cx="1822093" cy="2333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noProof="0" dirty="0" smtClean="0"/>
            <a:t>Do not change!</a:t>
          </a:r>
          <a:endParaRPr lang="en-US" sz="1900" kern="1200" noProof="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noProof="0" dirty="0" smtClean="0"/>
            <a:t>Consistency breeds familiarity</a:t>
          </a:r>
          <a:endParaRPr lang="en-US" sz="1900" kern="1200" noProof="0" dirty="0"/>
        </a:p>
      </dsp:txBody>
      <dsp:txXfrm>
        <a:off x="6281987" y="1663913"/>
        <a:ext cx="1715359" cy="2226347"/>
      </dsp:txXfrm>
    </dsp:sp>
    <dsp:sp modelId="{A509C12E-070A-428C-9B56-E6E55BC4AE49}">
      <dsp:nvSpPr>
        <dsp:cNvPr id="0" name=""/>
        <dsp:cNvSpPr/>
      </dsp:nvSpPr>
      <dsp:spPr>
        <a:xfrm>
          <a:off x="7953737" y="1110122"/>
          <a:ext cx="585592" cy="4536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7953737" y="1200852"/>
        <a:ext cx="449498" cy="272188"/>
      </dsp:txXfrm>
    </dsp:sp>
    <dsp:sp modelId="{85F8196F-7834-4AF3-ABC3-EBB5A74D414B}">
      <dsp:nvSpPr>
        <dsp:cNvPr id="0" name=""/>
        <dsp:cNvSpPr/>
      </dsp:nvSpPr>
      <dsp:spPr>
        <a:xfrm>
          <a:off x="8782406" y="1063346"/>
          <a:ext cx="1822093" cy="820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noProof="0" dirty="0" smtClean="0"/>
            <a:t>Confident</a:t>
          </a:r>
          <a:endParaRPr lang="en-US" sz="1900" kern="1200" noProof="0" dirty="0"/>
        </a:p>
      </dsp:txBody>
      <dsp:txXfrm>
        <a:off x="8782406" y="1063346"/>
        <a:ext cx="1822093" cy="547200"/>
      </dsp:txXfrm>
    </dsp:sp>
    <dsp:sp modelId="{C1E0DC17-FEB3-4731-A16A-A789D7AA3A58}">
      <dsp:nvSpPr>
        <dsp:cNvPr id="0" name=""/>
        <dsp:cNvSpPr/>
      </dsp:nvSpPr>
      <dsp:spPr>
        <a:xfrm>
          <a:off x="9155606" y="1610546"/>
          <a:ext cx="1822093" cy="2333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noProof="0" dirty="0" smtClean="0"/>
            <a:t>Be confident in your business</a:t>
          </a:r>
          <a:endParaRPr lang="en-US" sz="1900" kern="1200" noProof="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noProof="0" dirty="0" smtClean="0"/>
            <a:t>Do your ads regularly</a:t>
          </a:r>
          <a:endParaRPr lang="en-US" sz="1900" kern="1200" noProof="0" dirty="0"/>
        </a:p>
      </dsp:txBody>
      <dsp:txXfrm>
        <a:off x="9208973" y="1663913"/>
        <a:ext cx="1715359" cy="2226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0753A-391C-4C1D-B84F-005CCEC4B4C6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C6464-9446-45B3-B8DD-2C00B0156C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925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F84D9-9B0E-4ED3-9634-26537F4EA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026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F84D9-9B0E-4ED3-9634-26537F4EA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23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08018" y="274639"/>
            <a:ext cx="2832100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1" y="274639"/>
            <a:ext cx="8295217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F84D9-9B0E-4ED3-9634-26537F4EA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350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3357034" y="2565401"/>
            <a:ext cx="7584017" cy="2663825"/>
          </a:xfrm>
          <a:prstGeom prst="rect">
            <a:avLst/>
          </a:prstGeo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F84D9-9B0E-4ED3-9634-26537F4EA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516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E8427-FE65-43D4-B217-2BA040CE788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5228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8156A-A5E1-4834-8D2F-749563AD67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751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A0402-AAEF-4691-BD1F-842265B9F0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67237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361267" y="1125539"/>
            <a:ext cx="4186767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751234" y="1125539"/>
            <a:ext cx="4188884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FF841-A01C-4E9A-8E3B-8D71043E43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067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F2AF7-1C6C-42A6-B113-B859E789903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98092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3619D-D820-4B5F-9050-2C5199EFDD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98554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D05F-BE04-4CF2-9B57-5D873B57F3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220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2615" y="72415"/>
            <a:ext cx="10357503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F84D9-9B0E-4ED3-9634-26537F4EA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5267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2B86B-7B3D-48EC-8EF2-542C45783B0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8272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21C4D-8F13-410F-8FE9-5BB6B43EFA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0735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037B3-C916-47C1-9A8D-FA30CC557A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74759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08018" y="274639"/>
            <a:ext cx="2832100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1" y="274639"/>
            <a:ext cx="8295217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84FFC-84EE-445F-95F2-310F589F20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83810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OPVK_MU_vlevo_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034" y="5064126"/>
            <a:ext cx="5757333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1" y="117476"/>
            <a:ext cx="1955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357034" y="255588"/>
            <a:ext cx="7584017" cy="369332"/>
          </a:xfrm>
          <a:prstGeom prst="rect">
            <a:avLst/>
          </a:prstGeom>
          <a:solidFill>
            <a:srgbClr val="FF9900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Service</a:t>
            </a:r>
            <a:r>
              <a:rPr lang="cs-CZ" sz="1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Science, Management and </a:t>
            </a:r>
            <a:r>
              <a:rPr lang="cs-CZ" sz="1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Egineering</a:t>
            </a:r>
            <a:endParaRPr lang="cs-CZ" sz="1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38554" y="2728913"/>
            <a:ext cx="10202497" cy="2157412"/>
          </a:xfrm>
        </p:spPr>
        <p:txBody>
          <a:bodyPr tIns="0" bIns="0" anchor="ctr"/>
          <a:lstStyle>
            <a:lvl1pPr>
              <a:defRPr sz="3200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B5038F-8625-4142-A340-C373080880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43524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57460-3D2A-4B42-BCAE-798358548B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71357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1382347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912B6-804A-44ED-9329-B9009092EB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38286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0967" y="835392"/>
            <a:ext cx="10437284" cy="647700"/>
          </a:xfrm>
        </p:spPr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60967" y="2017713"/>
            <a:ext cx="5386917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51085" y="2017713"/>
            <a:ext cx="5389033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E3F95-2FD9-4A48-89EC-66A3B8FBBC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57739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4785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4785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002F4-B4EC-41DC-8954-9177C23969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66732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9E2DD-3ABF-4B53-BBDA-83B57FDCF6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6206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F84D9-9B0E-4ED3-9634-26537F4EA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7451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04982-33B1-4D17-A56C-8E95AABC34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40911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3797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26357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C74E2-6B54-4EA5-A272-0FFB35F614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719763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13238"/>
            <a:ext cx="7315200" cy="566738"/>
          </a:xfrm>
        </p:spPr>
        <p:txBody>
          <a:bodyPr/>
          <a:lstStyle>
            <a:lvl1pPr algn="l">
              <a:defRPr sz="2000" b="1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1056176"/>
            <a:ext cx="7315200" cy="30937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42184" y="5503985"/>
            <a:ext cx="5341816" cy="6154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9600B-7D58-47A8-A8F7-9E4EA07406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27890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C0B68-1BAB-402A-B180-5E023D61B0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54081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96917" y="1125539"/>
            <a:ext cx="2743200" cy="2676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60967" y="1125539"/>
            <a:ext cx="8032751" cy="2676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DD7AB-0A72-4E0F-A7C4-436D8C6202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71177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FF3CA-F8C7-49DB-A71D-7020D87E36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54541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3F317-CF61-4C59-91F1-B9E218D8F5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328371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5F5DD-489F-4C99-A620-05F2C4F12B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32834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20DBE-2272-4377-A530-309ADF40DE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35159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60967" y="1125539"/>
            <a:ext cx="5386917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51085" y="1125539"/>
            <a:ext cx="5389033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7D41D-3CFF-4643-B0EF-688FE423DC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475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60967" y="1125539"/>
            <a:ext cx="5386917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51085" y="1125539"/>
            <a:ext cx="538903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F84D9-9B0E-4ED3-9634-26537F4EA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6790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3FAD4-CCE0-4A97-9F61-7EA3BCCF6F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98634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D41BC-1363-4792-BA74-38BB2C8948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03803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0938D-D8BF-4DD7-9562-8FA72EF62F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8445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76501-11C8-421B-9181-EC342C7D64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84405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68A33-F2E3-40AA-A094-D2E4CDE66D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117735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48044-FDE4-4A59-9918-4D6077E25B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593252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08018" y="274639"/>
            <a:ext cx="2832100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1" y="274639"/>
            <a:ext cx="8295217" cy="16922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38ADB-C5A4-4C09-B811-4C38C98575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1062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F84D9-9B0E-4ED3-9634-26537F4EA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67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F84D9-9B0E-4ED3-9634-26537F4EA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164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F84D9-9B0E-4ED3-9634-26537F4EA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37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F84D9-9B0E-4ED3-9634-26537F4EA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80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F84D9-9B0E-4ED3-9634-26537F4EA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7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967" y="1125539"/>
            <a:ext cx="10979151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7034" y="6248400"/>
            <a:ext cx="53763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fld id="{80CF84D9-9B0E-4ED3-9634-26537F4EA801}" type="slidenum">
              <a:rPr lang="cs-CZ" smtClean="0"/>
              <a:t>‹#›</a:t>
            </a:fld>
            <a:endParaRPr lang="cs-CZ"/>
          </a:p>
        </p:txBody>
      </p:sp>
      <p:pic>
        <p:nvPicPr>
          <p:cNvPr id="1029" name="Picture 8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1" y="117475"/>
            <a:ext cx="108373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6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libri Light" panose="020F030202020403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libri Light" panose="020F030202020403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libri Light" panose="020F030202020403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libri Light" panose="020F030202020403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61267" y="1125539"/>
            <a:ext cx="8578851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7034" y="6248400"/>
            <a:ext cx="53763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299CA0CA-484A-42D3-8DB0-4C850F57CAE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2053" name="Picture 8" descr="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1" y="117475"/>
            <a:ext cx="108373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5095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60967" y="1125538"/>
            <a:ext cx="10437284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967" y="2017713"/>
            <a:ext cx="10979151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7034" y="6248400"/>
            <a:ext cx="53763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DC8A7E07-1017-496A-BAA2-2F4D8AC5CE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3078" name="Picture 8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1" y="117475"/>
            <a:ext cx="108373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1236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967" y="1125539"/>
            <a:ext cx="10979151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7034" y="6248400"/>
            <a:ext cx="53763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40669FC7-DAAE-436F-A956-E243585EA0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4101" name="Picture 8" descr="OPVK_MU_stred_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1" y="2789239"/>
            <a:ext cx="10263716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8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1" y="117475"/>
            <a:ext cx="108373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8732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 smtClean="0"/>
              <a:t>Unusual ways of marketing</a:t>
            </a:r>
            <a:endParaRPr lang="en-GB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© Leonard Walletzký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03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Comparsion</a:t>
            </a:r>
            <a:endParaRPr lang="en-GB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7614048"/>
              </p:ext>
            </p:extLst>
          </p:nvPr>
        </p:nvGraphicFramePr>
        <p:xfrm>
          <a:off x="960438" y="1125538"/>
          <a:ext cx="10979150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586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2529218-6DCD-4717-83D8-62F5A0BCF5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dgm id="{62529218-6DCD-4717-83D8-62F5A0BCF5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graphicEl>
                                              <a:dgm id="{62529218-6DCD-4717-83D8-62F5A0BCF5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graphicEl>
                                              <a:dgm id="{62529218-6DCD-4717-83D8-62F5A0BCF5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CEDAFA8-351F-418E-8EAC-730E77B752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graphicEl>
                                              <a:dgm id="{6CEDAFA8-351F-418E-8EAC-730E77B752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graphicEl>
                                              <a:dgm id="{6CEDAFA8-351F-418E-8EAC-730E77B752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graphicEl>
                                              <a:dgm id="{6CEDAFA8-351F-418E-8EAC-730E77B752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9149DC5-34F1-4D77-AAE3-36B15AEACB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graphicEl>
                                              <a:dgm id="{29149DC5-34F1-4D77-AAE3-36B15AEACB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graphicEl>
                                              <a:dgm id="{29149DC5-34F1-4D77-AAE3-36B15AEACB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graphicEl>
                                              <a:dgm id="{29149DC5-34F1-4D77-AAE3-36B15AEACB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A5C9439-7905-4383-8090-2440E87D1D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graphicEl>
                                              <a:dgm id="{6A5C9439-7905-4383-8090-2440E87D1D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graphicEl>
                                              <a:dgm id="{6A5C9439-7905-4383-8090-2440E87D1D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graphicEl>
                                              <a:dgm id="{6A5C9439-7905-4383-8090-2440E87D1D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044E3F6-533F-43BF-87E1-2B33CB1769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graphicEl>
                                              <a:dgm id="{7044E3F6-533F-43BF-87E1-2B33CB1769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graphicEl>
                                              <a:dgm id="{7044E3F6-533F-43BF-87E1-2B33CB1769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graphicEl>
                                              <a:dgm id="{7044E3F6-533F-43BF-87E1-2B33CB1769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7E793F9-4774-4677-8220-D169AA30DF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graphicEl>
                                              <a:dgm id="{97E793F9-4774-4677-8220-D169AA30DF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graphicEl>
                                              <a:dgm id="{97E793F9-4774-4677-8220-D169AA30DF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graphicEl>
                                              <a:dgm id="{97E793F9-4774-4677-8220-D169AA30DF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338FE0A-1168-41C7-ACA7-404A3D47EA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graphicEl>
                                              <a:dgm id="{8338FE0A-1168-41C7-ACA7-404A3D47EA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graphicEl>
                                              <a:dgm id="{8338FE0A-1168-41C7-ACA7-404A3D47EA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graphicEl>
                                              <a:dgm id="{8338FE0A-1168-41C7-ACA7-404A3D47EA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136891C-0E3B-421E-B4AC-06A1B04819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graphicEl>
                                              <a:dgm id="{C136891C-0E3B-421E-B4AC-06A1B04819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graphicEl>
                                              <a:dgm id="{C136891C-0E3B-421E-B4AC-06A1B04819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graphicEl>
                                              <a:dgm id="{C136891C-0E3B-421E-B4AC-06A1B04819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E37454B-D5E1-4937-8D19-5702C61D5A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graphicEl>
                                              <a:dgm id="{1E37454B-D5E1-4937-8D19-5702C61D5A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graphicEl>
                                              <a:dgm id="{1E37454B-D5E1-4937-8D19-5702C61D5A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graphicEl>
                                              <a:dgm id="{1E37454B-D5E1-4937-8D19-5702C61D5A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50C9555-863E-4911-A3EE-ECFAF3630C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>
                                            <p:graphicEl>
                                              <a:dgm id="{A50C9555-863E-4911-A3EE-ECFAF3630C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graphicEl>
                                              <a:dgm id="{A50C9555-863E-4911-A3EE-ECFAF3630C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graphicEl>
                                              <a:dgm id="{A50C9555-863E-4911-A3EE-ECFAF3630C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4DCCD15-43E3-4AFB-8EDE-EE9E3C590D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>
                                            <p:graphicEl>
                                              <a:dgm id="{F4DCCD15-43E3-4AFB-8EDE-EE9E3C590D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>
                                            <p:graphicEl>
                                              <a:dgm id="{F4DCCD15-43E3-4AFB-8EDE-EE9E3C590D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>
                                            <p:graphicEl>
                                              <a:dgm id="{F4DCCD15-43E3-4AFB-8EDE-EE9E3C590D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C7A2C06-A613-4FBF-83D6-C792BFC621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">
                                            <p:graphicEl>
                                              <a:dgm id="{AC7A2C06-A613-4FBF-83D6-C792BFC621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>
                                            <p:graphicEl>
                                              <a:dgm id="{AC7A2C06-A613-4FBF-83D6-C792BFC621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>
                                            <p:graphicEl>
                                              <a:dgm id="{AC7A2C06-A613-4FBF-83D6-C792BFC621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33C0583-C407-456A-B507-2BAC04EBB8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">
                                            <p:graphicEl>
                                              <a:dgm id="{C33C0583-C407-456A-B507-2BAC04EBB8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>
                                            <p:graphicEl>
                                              <a:dgm id="{C33C0583-C407-456A-B507-2BAC04EBB8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">
                                            <p:graphicEl>
                                              <a:dgm id="{C33C0583-C407-456A-B507-2BAC04EBB8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7DC72A2-69B9-4EC6-8F86-883AF8B52F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">
                                            <p:graphicEl>
                                              <a:dgm id="{B7DC72A2-69B9-4EC6-8F86-883AF8B52F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">
                                            <p:graphicEl>
                                              <a:dgm id="{B7DC72A2-69B9-4EC6-8F86-883AF8B52F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">
                                            <p:graphicEl>
                                              <a:dgm id="{B7DC72A2-69B9-4EC6-8F86-883AF8B52F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3394D80-F94B-4CF5-832C-447E0E421B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8">
                                            <p:graphicEl>
                                              <a:dgm id="{73394D80-F94B-4CF5-832C-447E0E421B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">
                                            <p:graphicEl>
                                              <a:dgm id="{73394D80-F94B-4CF5-832C-447E0E421B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">
                                            <p:graphicEl>
                                              <a:dgm id="{73394D80-F94B-4CF5-832C-447E0E421B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0967" y="1125540"/>
            <a:ext cx="10979151" cy="1436686"/>
          </a:xfrm>
        </p:spPr>
        <p:txBody>
          <a:bodyPr/>
          <a:lstStyle/>
          <a:p>
            <a:r>
              <a:rPr lang="en-US" dirty="0" smtClean="0"/>
              <a:t>is an idea, behavior, or style that spreads from person to person within a culture</a:t>
            </a:r>
          </a:p>
          <a:p>
            <a:r>
              <a:rPr lang="en-US" dirty="0" smtClean="0"/>
              <a:t>It represents the idea and the company</a:t>
            </a:r>
          </a:p>
          <a:p>
            <a:r>
              <a:rPr lang="en-US" dirty="0" smtClean="0"/>
              <a:t>Short and useful</a:t>
            </a:r>
            <a:endParaRPr lang="en-US" dirty="0"/>
          </a:p>
        </p:txBody>
      </p:sp>
      <p:sp>
        <p:nvSpPr>
          <p:cNvPr id="4" name="AutoShape 2" descr="Výsledek obrázku pro like"/>
          <p:cNvSpPr>
            <a:spLocks noChangeAspect="1" noChangeArrowheads="1"/>
          </p:cNvSpPr>
          <p:nvPr/>
        </p:nvSpPr>
        <p:spPr bwMode="auto">
          <a:xfrm>
            <a:off x="155575" y="-144463"/>
            <a:ext cx="4140200" cy="4140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387" y="2731314"/>
            <a:ext cx="2314575" cy="19812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774" y="2595577"/>
            <a:ext cx="2143125" cy="214312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1350" y="2268540"/>
            <a:ext cx="4458433" cy="2641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53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prepare </a:t>
            </a:r>
            <a:r>
              <a:rPr lang="en-GB" dirty="0" err="1" smtClean="0"/>
              <a:t>guerilla</a:t>
            </a:r>
            <a:r>
              <a:rPr lang="en-GB" dirty="0" smtClean="0"/>
              <a:t> marketing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712678"/>
              </p:ext>
            </p:extLst>
          </p:nvPr>
        </p:nvGraphicFramePr>
        <p:xfrm>
          <a:off x="960438" y="1125538"/>
          <a:ext cx="10979150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247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307CC0-F9E2-4293-B7DE-03FD47295F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2C307CC0-F9E2-4293-B7DE-03FD47295F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2C307CC0-F9E2-4293-B7DE-03FD47295F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2C307CC0-F9E2-4293-B7DE-03FD47295F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CDADB3-A932-4F08-95F4-8BB8EE8B80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B0CDADB3-A932-4F08-95F4-8BB8EE8B80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B0CDADB3-A932-4F08-95F4-8BB8EE8B80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B0CDADB3-A932-4F08-95F4-8BB8EE8B80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8175A0-6B38-450E-9BA5-635EE27A1D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6A8175A0-6B38-450E-9BA5-635EE27A1D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6A8175A0-6B38-450E-9BA5-635EE27A1D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6A8175A0-6B38-450E-9BA5-635EE27A1D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DA586C-BE44-4592-A55E-21B74FBDF4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E1DA586C-BE44-4592-A55E-21B74FBDF4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E1DA586C-BE44-4592-A55E-21B74FBDF4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E1DA586C-BE44-4592-A55E-21B74FBDF4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7D397D-5E63-4350-85C4-0A40A50639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graphicEl>
                                              <a:dgm id="{347D397D-5E63-4350-85C4-0A40A50639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347D397D-5E63-4350-85C4-0A40A50639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347D397D-5E63-4350-85C4-0A40A50639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BD538D-14CB-498B-8C8C-4D8541680C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graphicEl>
                                              <a:dgm id="{CCBD538D-14CB-498B-8C8C-4D8541680C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graphicEl>
                                              <a:dgm id="{CCBD538D-14CB-498B-8C8C-4D8541680C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graphicEl>
                                              <a:dgm id="{CCBD538D-14CB-498B-8C8C-4D8541680C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FCB2DD-728A-4BF9-90D4-D18642C571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graphicEl>
                                              <a:dgm id="{E6FCB2DD-728A-4BF9-90D4-D18642C571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graphicEl>
                                              <a:dgm id="{E6FCB2DD-728A-4BF9-90D4-D18642C571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graphicEl>
                                              <a:dgm id="{E6FCB2DD-728A-4BF9-90D4-D18642C571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176323-07A2-4B8C-ADBA-A2E6D32CC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graphicEl>
                                              <a:dgm id="{15176323-07A2-4B8C-ADBA-A2E6D32CC7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graphicEl>
                                              <a:dgm id="{15176323-07A2-4B8C-ADBA-A2E6D32CC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graphicEl>
                                              <a:dgm id="{15176323-07A2-4B8C-ADBA-A2E6D32CC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09C12E-070A-428C-9B56-E6E55BC4AE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graphicEl>
                                              <a:dgm id="{A509C12E-070A-428C-9B56-E6E55BC4AE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graphicEl>
                                              <a:dgm id="{A509C12E-070A-428C-9B56-E6E55BC4AE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graphicEl>
                                              <a:dgm id="{A509C12E-070A-428C-9B56-E6E55BC4AE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F8196F-7834-4AF3-ABC3-EBB5A74D41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">
                                            <p:graphicEl>
                                              <a:dgm id="{85F8196F-7834-4AF3-ABC3-EBB5A74D41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graphicEl>
                                              <a:dgm id="{85F8196F-7834-4AF3-ABC3-EBB5A74D41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graphicEl>
                                              <a:dgm id="{85F8196F-7834-4AF3-ABC3-EBB5A74D41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E0DC17-FEB3-4731-A16A-A789D7AA3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">
                                            <p:graphicEl>
                                              <a:dgm id="{C1E0DC17-FEB3-4731-A16A-A789D7AA3A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graphicEl>
                                              <a:dgm id="{C1E0DC17-FEB3-4731-A16A-A789D7AA3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graphicEl>
                                              <a:dgm id="{C1E0DC17-FEB3-4731-A16A-A789D7AA3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prepare </a:t>
            </a:r>
            <a:r>
              <a:rPr lang="en-GB" dirty="0" err="1" smtClean="0"/>
              <a:t>guerilla</a:t>
            </a:r>
            <a:r>
              <a:rPr lang="en-GB" dirty="0" smtClean="0"/>
              <a:t> marketing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208691"/>
              </p:ext>
            </p:extLst>
          </p:nvPr>
        </p:nvGraphicFramePr>
        <p:xfrm>
          <a:off x="960438" y="1125538"/>
          <a:ext cx="10979150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190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70C7C9-42B6-4233-9CA6-B1DB76A783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3970C7C9-42B6-4233-9CA6-B1DB76A783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3970C7C9-42B6-4233-9CA6-B1DB76A783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3970C7C9-42B6-4233-9CA6-B1DB76A783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7992DC-272A-4714-9358-0E5910D018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847992DC-272A-4714-9358-0E5910D018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847992DC-272A-4714-9358-0E5910D018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847992DC-272A-4714-9358-0E5910D018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4DDA1B-0153-4B03-B2C4-A8D578043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614DDA1B-0153-4B03-B2C4-A8D5780437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614DDA1B-0153-4B03-B2C4-A8D578043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614DDA1B-0153-4B03-B2C4-A8D578043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921FCF-00DF-45E3-9D0A-1B72902F1D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F2921FCF-00DF-45E3-9D0A-1B72902F1D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F2921FCF-00DF-45E3-9D0A-1B72902F1D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F2921FCF-00DF-45E3-9D0A-1B72902F1D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79B7FA-3C01-4F48-9527-23E754548A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graphicEl>
                                              <a:dgm id="{5179B7FA-3C01-4F48-9527-23E754548A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5179B7FA-3C01-4F48-9527-23E754548A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5179B7FA-3C01-4F48-9527-23E754548A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0C5A4A-6373-4613-8B21-E67140611C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graphicEl>
                                              <a:dgm id="{880C5A4A-6373-4613-8B21-E67140611C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graphicEl>
                                              <a:dgm id="{880C5A4A-6373-4613-8B21-E67140611C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graphicEl>
                                              <a:dgm id="{880C5A4A-6373-4613-8B21-E67140611C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9F7523-AAB1-4244-AA91-5C2D8D4927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graphicEl>
                                              <a:dgm id="{D79F7523-AAB1-4244-AA91-5C2D8D4927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graphicEl>
                                              <a:dgm id="{D79F7523-AAB1-4244-AA91-5C2D8D4927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graphicEl>
                                              <a:dgm id="{D79F7523-AAB1-4244-AA91-5C2D8D4927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A5D918-316E-4FB8-83DC-D52B971EF1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graphicEl>
                                              <a:dgm id="{B5A5D918-316E-4FB8-83DC-D52B971EF1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graphicEl>
                                              <a:dgm id="{B5A5D918-316E-4FB8-83DC-D52B971EF1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graphicEl>
                                              <a:dgm id="{B5A5D918-316E-4FB8-83DC-D52B971EF1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355423-0C10-4B98-AA1E-5F13008831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graphicEl>
                                              <a:dgm id="{4A355423-0C10-4B98-AA1E-5F13008831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graphicEl>
                                              <a:dgm id="{4A355423-0C10-4B98-AA1E-5F13008831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graphicEl>
                                              <a:dgm id="{4A355423-0C10-4B98-AA1E-5F13008831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8B6278-8FC6-4C45-A159-EF15C8D2A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">
                                            <p:graphicEl>
                                              <a:dgm id="{C58B6278-8FC6-4C45-A159-EF15C8D2A6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graphicEl>
                                              <a:dgm id="{C58B6278-8FC6-4C45-A159-EF15C8D2A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graphicEl>
                                              <a:dgm id="{C58B6278-8FC6-4C45-A159-EF15C8D2A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F82D03-5477-46E0-930F-C298D37474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">
                                            <p:graphicEl>
                                              <a:dgm id="{32F82D03-5477-46E0-930F-C298D37474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graphicEl>
                                              <a:dgm id="{32F82D03-5477-46E0-930F-C298D37474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graphicEl>
                                              <a:dgm id="{32F82D03-5477-46E0-930F-C298D37474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prepare </a:t>
            </a:r>
            <a:r>
              <a:rPr lang="en-GB" dirty="0" err="1" smtClean="0"/>
              <a:t>guerilla</a:t>
            </a:r>
            <a:r>
              <a:rPr lang="en-GB" dirty="0" smtClean="0"/>
              <a:t> marketing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5870705"/>
              </p:ext>
            </p:extLst>
          </p:nvPr>
        </p:nvGraphicFramePr>
        <p:xfrm>
          <a:off x="960438" y="1125538"/>
          <a:ext cx="10979150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555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CC7B94-00CD-4201-BE87-185DB5EB23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ADCC7B94-00CD-4201-BE87-185DB5EB23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ADCC7B94-00CD-4201-BE87-185DB5EB23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ADCC7B94-00CD-4201-BE87-185DB5EB23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676D93-6747-4F82-B1CB-99971BC967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65676D93-6747-4F82-B1CB-99971BC967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65676D93-6747-4F82-B1CB-99971BC967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65676D93-6747-4F82-B1CB-99971BC967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6CE4EB-5D8C-4259-A9F4-5C3CB32619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046CE4EB-5D8C-4259-A9F4-5C3CB32619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046CE4EB-5D8C-4259-A9F4-5C3CB32619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046CE4EB-5D8C-4259-A9F4-5C3CB32619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FF67DE-EA61-477F-BCDC-68A6871B3D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76FF67DE-EA61-477F-BCDC-68A6871B3D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76FF67DE-EA61-477F-BCDC-68A6871B3D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76FF67DE-EA61-477F-BCDC-68A6871B3D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F4B9FC-BA59-4642-A41D-FFAFBB8789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graphicEl>
                                              <a:dgm id="{7DF4B9FC-BA59-4642-A41D-FFAFBB8789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7DF4B9FC-BA59-4642-A41D-FFAFBB8789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7DF4B9FC-BA59-4642-A41D-FFAFBB8789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7AE991-A86F-40AC-B0F5-8E6D4BF089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graphicEl>
                                              <a:dgm id="{6B7AE991-A86F-40AC-B0F5-8E6D4BF089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graphicEl>
                                              <a:dgm id="{6B7AE991-A86F-40AC-B0F5-8E6D4BF089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graphicEl>
                                              <a:dgm id="{6B7AE991-A86F-40AC-B0F5-8E6D4BF089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683324-C0A0-44E6-AA59-99AE7863B7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graphicEl>
                                              <a:dgm id="{A4683324-C0A0-44E6-AA59-99AE7863B7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graphicEl>
                                              <a:dgm id="{A4683324-C0A0-44E6-AA59-99AE7863B7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graphicEl>
                                              <a:dgm id="{A4683324-C0A0-44E6-AA59-99AE7863B7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26EAC5-A091-485F-84B0-2441DFEFA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graphicEl>
                                              <a:dgm id="{B826EAC5-A091-485F-84B0-2441DFEFAF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graphicEl>
                                              <a:dgm id="{B826EAC5-A091-485F-84B0-2441DFEFA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graphicEl>
                                              <a:dgm id="{B826EAC5-A091-485F-84B0-2441DFEFA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F37C36-A196-46B3-A6AC-D8D6EB9BA9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graphicEl>
                                              <a:dgm id="{D2F37C36-A196-46B3-A6AC-D8D6EB9BA9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graphicEl>
                                              <a:dgm id="{D2F37C36-A196-46B3-A6AC-D8D6EB9BA9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graphicEl>
                                              <a:dgm id="{D2F37C36-A196-46B3-A6AC-D8D6EB9BA9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FE638D-F12A-4F14-A014-9B9B31336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">
                                            <p:graphicEl>
                                              <a:dgm id="{D4FE638D-F12A-4F14-A014-9B9B313364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graphicEl>
                                              <a:dgm id="{D4FE638D-F12A-4F14-A014-9B9B31336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graphicEl>
                                              <a:dgm id="{D4FE638D-F12A-4F14-A014-9B9B31336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CF716E-85BC-49B4-8D91-FBDD90F8E7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">
                                            <p:graphicEl>
                                              <a:dgm id="{57CF716E-85BC-49B4-8D91-FBDD90F8E7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graphicEl>
                                              <a:dgm id="{57CF716E-85BC-49B4-8D91-FBDD90F8E7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graphicEl>
                                              <a:dgm id="{57CF716E-85BC-49B4-8D91-FBDD90F8E7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prepare </a:t>
            </a:r>
            <a:r>
              <a:rPr lang="en-GB" dirty="0" err="1" smtClean="0"/>
              <a:t>guerilla</a:t>
            </a:r>
            <a:r>
              <a:rPr lang="en-GB" dirty="0" smtClean="0"/>
              <a:t> marketing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3154734"/>
              </p:ext>
            </p:extLst>
          </p:nvPr>
        </p:nvGraphicFramePr>
        <p:xfrm>
          <a:off x="960438" y="1125538"/>
          <a:ext cx="10979150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948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10 trues about marketing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1221999"/>
              </p:ext>
            </p:extLst>
          </p:nvPr>
        </p:nvGraphicFramePr>
        <p:xfrm>
          <a:off x="960438" y="1125538"/>
          <a:ext cx="10979150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549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10 trues about marketing</a:t>
            </a:r>
            <a:endParaRPr lang="en-GB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5023646"/>
              </p:ext>
            </p:extLst>
          </p:nvPr>
        </p:nvGraphicFramePr>
        <p:xfrm>
          <a:off x="838200" y="1528175"/>
          <a:ext cx="10515600" cy="4648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609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189447"/>
              </p:ext>
            </p:extLst>
          </p:nvPr>
        </p:nvGraphicFramePr>
        <p:xfrm>
          <a:off x="960438" y="1125538"/>
          <a:ext cx="10979150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410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use unusual ways of marketing?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889957"/>
              </p:ext>
            </p:extLst>
          </p:nvPr>
        </p:nvGraphicFramePr>
        <p:xfrm>
          <a:off x="960438" y="1125538"/>
          <a:ext cx="10979150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486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unusual marketing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385816"/>
              </p:ext>
            </p:extLst>
          </p:nvPr>
        </p:nvGraphicFramePr>
        <p:xfrm>
          <a:off x="960438" y="1125538"/>
          <a:ext cx="10979150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919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Niche marketing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2333475"/>
              </p:ext>
            </p:extLst>
          </p:nvPr>
        </p:nvGraphicFramePr>
        <p:xfrm>
          <a:off x="960438" y="1125538"/>
          <a:ext cx="10979150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552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Ecologic niche marketing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531355"/>
              </p:ext>
            </p:extLst>
          </p:nvPr>
        </p:nvGraphicFramePr>
        <p:xfrm>
          <a:off x="960438" y="1125538"/>
          <a:ext cx="10979150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714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Guerrilla marketing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573524"/>
              </p:ext>
            </p:extLst>
          </p:nvPr>
        </p:nvGraphicFramePr>
        <p:xfrm>
          <a:off x="960438" y="1125538"/>
          <a:ext cx="10979150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55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of </a:t>
            </a:r>
            <a:r>
              <a:rPr lang="en-GB" dirty="0" err="1" smtClean="0"/>
              <a:t>guerilla</a:t>
            </a:r>
            <a:r>
              <a:rPr lang="en-GB" dirty="0" smtClean="0"/>
              <a:t> marketing</a:t>
            </a:r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350" y="1690688"/>
            <a:ext cx="4318740" cy="30861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025" y="1690688"/>
            <a:ext cx="4318740" cy="30861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2268" y="3387724"/>
            <a:ext cx="1943879" cy="1389064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9969" y="1301262"/>
            <a:ext cx="3376246" cy="140676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 smtClean="0"/>
              <a:t>SALE 50%</a:t>
            </a:r>
            <a:endParaRPr lang="en-GB" sz="6000" dirty="0"/>
          </a:p>
        </p:txBody>
      </p:sp>
      <p:sp>
        <p:nvSpPr>
          <p:cNvPr id="8" name="Obdélník 7"/>
          <p:cNvSpPr/>
          <p:nvPr/>
        </p:nvSpPr>
        <p:spPr>
          <a:xfrm>
            <a:off x="7912272" y="1132436"/>
            <a:ext cx="3376246" cy="140676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 smtClean="0"/>
              <a:t>SALE 60%</a:t>
            </a:r>
            <a:endParaRPr lang="en-GB" sz="6000" dirty="0"/>
          </a:p>
        </p:txBody>
      </p:sp>
      <p:sp>
        <p:nvSpPr>
          <p:cNvPr id="9" name="Obdélník 8"/>
          <p:cNvSpPr/>
          <p:nvPr/>
        </p:nvSpPr>
        <p:spPr>
          <a:xfrm>
            <a:off x="4371093" y="2248940"/>
            <a:ext cx="3213740" cy="1162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Main entrance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67519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Comparsion</a:t>
            </a:r>
            <a:endParaRPr lang="en-GB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209376"/>
              </p:ext>
            </p:extLst>
          </p:nvPr>
        </p:nvGraphicFramePr>
        <p:xfrm>
          <a:off x="960438" y="1125538"/>
          <a:ext cx="10979150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649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60640B5-D51E-4014-9D80-B2F3C818D9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dgm id="{360640B5-D51E-4014-9D80-B2F3C818D9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graphicEl>
                                              <a:dgm id="{360640B5-D51E-4014-9D80-B2F3C818D9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graphicEl>
                                              <a:dgm id="{360640B5-D51E-4014-9D80-B2F3C818D9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62ECC78-C0F2-4D3C-806A-CC7C1AA51E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graphicEl>
                                              <a:dgm id="{662ECC78-C0F2-4D3C-806A-CC7C1AA51E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graphicEl>
                                              <a:dgm id="{662ECC78-C0F2-4D3C-806A-CC7C1AA51E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graphicEl>
                                              <a:dgm id="{662ECC78-C0F2-4D3C-806A-CC7C1AA51E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B97960A-922C-4B0D-91B2-924872806C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graphicEl>
                                              <a:dgm id="{AB97960A-922C-4B0D-91B2-924872806C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graphicEl>
                                              <a:dgm id="{AB97960A-922C-4B0D-91B2-924872806C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graphicEl>
                                              <a:dgm id="{AB97960A-922C-4B0D-91B2-924872806C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D4FEAD1-8483-4DB6-B012-539D136FB4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graphicEl>
                                              <a:dgm id="{CD4FEAD1-8483-4DB6-B012-539D136FB4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graphicEl>
                                              <a:dgm id="{CD4FEAD1-8483-4DB6-B012-539D136FB4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graphicEl>
                                              <a:dgm id="{CD4FEAD1-8483-4DB6-B012-539D136FB4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F6A2B1C-B94D-40C6-B225-A4E19B9CA6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graphicEl>
                                              <a:dgm id="{3F6A2B1C-B94D-40C6-B225-A4E19B9CA6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graphicEl>
                                              <a:dgm id="{3F6A2B1C-B94D-40C6-B225-A4E19B9CA6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graphicEl>
                                              <a:dgm id="{3F6A2B1C-B94D-40C6-B225-A4E19B9CA6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44B0A14-5968-4920-A282-E1C24A14EA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graphicEl>
                                              <a:dgm id="{344B0A14-5968-4920-A282-E1C24A14EA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graphicEl>
                                              <a:dgm id="{344B0A14-5968-4920-A282-E1C24A14EA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graphicEl>
                                              <a:dgm id="{344B0A14-5968-4920-A282-E1C24A14EA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5E39102-1ED3-4AB7-82FB-A2CAAC3C6F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graphicEl>
                                              <a:dgm id="{85E39102-1ED3-4AB7-82FB-A2CAAC3C6F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graphicEl>
                                              <a:dgm id="{85E39102-1ED3-4AB7-82FB-A2CAAC3C6F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graphicEl>
                                              <a:dgm id="{85E39102-1ED3-4AB7-82FB-A2CAAC3C6F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C33D6B4-FE88-4180-AC77-44ED6789AE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graphicEl>
                                              <a:dgm id="{EC33D6B4-FE88-4180-AC77-44ED6789AE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graphicEl>
                                              <a:dgm id="{EC33D6B4-FE88-4180-AC77-44ED6789AE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graphicEl>
                                              <a:dgm id="{EC33D6B4-FE88-4180-AC77-44ED6789AE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07454EE-4A4A-432F-BF0B-50E7030DB0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graphicEl>
                                              <a:dgm id="{C07454EE-4A4A-432F-BF0B-50E7030DB0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graphicEl>
                                              <a:dgm id="{C07454EE-4A4A-432F-BF0B-50E7030DB0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graphicEl>
                                              <a:dgm id="{C07454EE-4A4A-432F-BF0B-50E7030DB0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908DAF5-D420-4132-B4D7-D4D0FFA67A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>
                                            <p:graphicEl>
                                              <a:dgm id="{3908DAF5-D420-4132-B4D7-D4D0FFA67A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graphicEl>
                                              <a:dgm id="{3908DAF5-D420-4132-B4D7-D4D0FFA67A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graphicEl>
                                              <a:dgm id="{3908DAF5-D420-4132-B4D7-D4D0FFA67A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76FD847-65B3-4E58-9D85-52875AA4BD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>
                                            <p:graphicEl>
                                              <a:dgm id="{176FD847-65B3-4E58-9D85-52875AA4BD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>
                                            <p:graphicEl>
                                              <a:dgm id="{176FD847-65B3-4E58-9D85-52875AA4BD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>
                                            <p:graphicEl>
                                              <a:dgm id="{176FD847-65B3-4E58-9D85-52875AA4BD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BC1F7FE-5D5C-48EF-9E12-6BF9840C50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">
                                            <p:graphicEl>
                                              <a:dgm id="{6BC1F7FE-5D5C-48EF-9E12-6BF9840C50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>
                                            <p:graphicEl>
                                              <a:dgm id="{6BC1F7FE-5D5C-48EF-9E12-6BF9840C50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>
                                            <p:graphicEl>
                                              <a:dgm id="{6BC1F7FE-5D5C-48EF-9E12-6BF9840C50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E1AA329-FC3A-4D1F-909D-7540F1D56F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">
                                            <p:graphicEl>
                                              <a:dgm id="{4E1AA329-FC3A-4D1F-909D-7540F1D56F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>
                                            <p:graphicEl>
                                              <a:dgm id="{4E1AA329-FC3A-4D1F-909D-7540F1D56F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">
                                            <p:graphicEl>
                                              <a:dgm id="{4E1AA329-FC3A-4D1F-909D-7540F1D56F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3F31F36-C13B-45D0-8099-6B8C1DC404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">
                                            <p:graphicEl>
                                              <a:dgm id="{83F31F36-C13B-45D0-8099-6B8C1DC404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">
                                            <p:graphicEl>
                                              <a:dgm id="{83F31F36-C13B-45D0-8099-6B8C1DC404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">
                                            <p:graphicEl>
                                              <a:dgm id="{83F31F36-C13B-45D0-8099-6B8C1DC404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64F3B76-5AAB-4FD1-A22E-2C7D0CBACE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8">
                                            <p:graphicEl>
                                              <a:dgm id="{664F3B76-5AAB-4FD1-A22E-2C7D0CBACE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">
                                            <p:graphicEl>
                                              <a:dgm id="{664F3B76-5AAB-4FD1-A22E-2C7D0CBACE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">
                                            <p:graphicEl>
                                              <a:dgm id="{664F3B76-5AAB-4FD1-A22E-2C7D0CBACE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Comparsion</a:t>
            </a:r>
            <a:endParaRPr lang="en-GB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649585"/>
              </p:ext>
            </p:extLst>
          </p:nvPr>
        </p:nvGraphicFramePr>
        <p:xfrm>
          <a:off x="960438" y="1125538"/>
          <a:ext cx="10979150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416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FB924EA-E20D-44A4-BDE9-F258221703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dgm id="{3FB924EA-E20D-44A4-BDE9-F258221703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graphicEl>
                                              <a:dgm id="{3FB924EA-E20D-44A4-BDE9-F258221703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graphicEl>
                                              <a:dgm id="{3FB924EA-E20D-44A4-BDE9-F258221703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4AE7C57-D6A2-4969-AB6E-702D70953E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graphicEl>
                                              <a:dgm id="{44AE7C57-D6A2-4969-AB6E-702D70953E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graphicEl>
                                              <a:dgm id="{44AE7C57-D6A2-4969-AB6E-702D70953E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graphicEl>
                                              <a:dgm id="{44AE7C57-D6A2-4969-AB6E-702D70953E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77277A3-9586-4B02-9533-2AE62842B3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graphicEl>
                                              <a:dgm id="{B77277A3-9586-4B02-9533-2AE62842B3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graphicEl>
                                              <a:dgm id="{B77277A3-9586-4B02-9533-2AE62842B3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graphicEl>
                                              <a:dgm id="{B77277A3-9586-4B02-9533-2AE62842B3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274B1BE-8B0E-46A2-A4A7-CE2F65899F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graphicEl>
                                              <a:dgm id="{A274B1BE-8B0E-46A2-A4A7-CE2F65899F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graphicEl>
                                              <a:dgm id="{A274B1BE-8B0E-46A2-A4A7-CE2F65899F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graphicEl>
                                              <a:dgm id="{A274B1BE-8B0E-46A2-A4A7-CE2F65899F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A6E151F-FB74-4872-B278-F553B239F9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graphicEl>
                                              <a:dgm id="{CA6E151F-FB74-4872-B278-F553B239F9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graphicEl>
                                              <a:dgm id="{CA6E151F-FB74-4872-B278-F553B239F9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graphicEl>
                                              <a:dgm id="{CA6E151F-FB74-4872-B278-F553B239F9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637E877-E5E4-4527-8A4F-9857380458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graphicEl>
                                              <a:dgm id="{2637E877-E5E4-4527-8A4F-9857380458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graphicEl>
                                              <a:dgm id="{2637E877-E5E4-4527-8A4F-9857380458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graphicEl>
                                              <a:dgm id="{2637E877-E5E4-4527-8A4F-9857380458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1DD7A9E-EC8A-4F10-B468-D619AE8D43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graphicEl>
                                              <a:dgm id="{91DD7A9E-EC8A-4F10-B468-D619AE8D43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graphicEl>
                                              <a:dgm id="{91DD7A9E-EC8A-4F10-B468-D619AE8D43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graphicEl>
                                              <a:dgm id="{91DD7A9E-EC8A-4F10-B468-D619AE8D43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5D0464D-E2AA-408E-99C4-B1194065DE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graphicEl>
                                              <a:dgm id="{15D0464D-E2AA-408E-99C4-B1194065DE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graphicEl>
                                              <a:dgm id="{15D0464D-E2AA-408E-99C4-B1194065DE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graphicEl>
                                              <a:dgm id="{15D0464D-E2AA-408E-99C4-B1194065DE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ABEC255-F41C-4656-8BE6-79A9388690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graphicEl>
                                              <a:dgm id="{6ABEC255-F41C-4656-8BE6-79A9388690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graphicEl>
                                              <a:dgm id="{6ABEC255-F41C-4656-8BE6-79A9388690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graphicEl>
                                              <a:dgm id="{6ABEC255-F41C-4656-8BE6-79A9388690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59106C1-B681-4DDE-AD10-14420C5655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>
                                            <p:graphicEl>
                                              <a:dgm id="{559106C1-B681-4DDE-AD10-14420C5655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graphicEl>
                                              <a:dgm id="{559106C1-B681-4DDE-AD10-14420C5655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graphicEl>
                                              <a:dgm id="{559106C1-B681-4DDE-AD10-14420C5655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5BDDF96-7004-4D96-BCEC-7DACA9CCA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>
                                            <p:graphicEl>
                                              <a:dgm id="{65BDDF96-7004-4D96-BCEC-7DACA9CCA8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>
                                            <p:graphicEl>
                                              <a:dgm id="{65BDDF96-7004-4D96-BCEC-7DACA9CCA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>
                                            <p:graphicEl>
                                              <a:dgm id="{65BDDF96-7004-4D96-BCEC-7DACA9CCA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8AD80D5-5171-433D-8496-D7703D91F5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">
                                            <p:graphicEl>
                                              <a:dgm id="{48AD80D5-5171-433D-8496-D7703D91F5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>
                                            <p:graphicEl>
                                              <a:dgm id="{48AD80D5-5171-433D-8496-D7703D91F5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>
                                            <p:graphicEl>
                                              <a:dgm id="{48AD80D5-5171-433D-8496-D7703D91F5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E3371C2-CD03-4BFB-8D30-255A305483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">
                                            <p:graphicEl>
                                              <a:dgm id="{2E3371C2-CD03-4BFB-8D30-255A305483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>
                                            <p:graphicEl>
                                              <a:dgm id="{2E3371C2-CD03-4BFB-8D30-255A305483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">
                                            <p:graphicEl>
                                              <a:dgm id="{2E3371C2-CD03-4BFB-8D30-255A305483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41CF517-BAE8-4515-B082-2B2E1E1931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">
                                            <p:graphicEl>
                                              <a:dgm id="{041CF517-BAE8-4515-B082-2B2E1E1931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">
                                            <p:graphicEl>
                                              <a:dgm id="{041CF517-BAE8-4515-B082-2B2E1E1931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">
                                            <p:graphicEl>
                                              <a:dgm id="{041CF517-BAE8-4515-B082-2B2E1E1931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77DED24-16DE-4926-A3BA-3BA32B3063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8">
                                            <p:graphicEl>
                                              <a:dgm id="{B77DED24-16DE-4926-A3BA-3BA32B3063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">
                                            <p:graphicEl>
                                              <a:dgm id="{B77DED24-16DE-4926-A3BA-3BA32B3063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">
                                            <p:graphicEl>
                                              <a:dgm id="{B77DED24-16DE-4926-A3BA-3BA32B3063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SSME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SME" id="{F16E825F-9453-4829-85DC-537620BC0B0B}" vid="{F8691A97-B312-4BAE-BF20-FE07626EE66C}"/>
    </a:ext>
  </a:extLst>
</a:theme>
</file>

<file path=ppt/theme/theme2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U_PPTprezentace_sablona_CZ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SSME</Template>
  <TotalTime>1871</TotalTime>
  <Words>634</Words>
  <Application>Microsoft Office PowerPoint</Application>
  <PresentationFormat>Širokoúhlá obrazovka</PresentationFormat>
  <Paragraphs>160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Tahoma</vt:lpstr>
      <vt:lpstr>Trebuchet MS</vt:lpstr>
      <vt:lpstr>Wingdings</vt:lpstr>
      <vt:lpstr>SSME</vt:lpstr>
      <vt:lpstr>2_Směsi</vt:lpstr>
      <vt:lpstr>1_MU_PPTprezentace_sablona_CZ</vt:lpstr>
      <vt:lpstr>3_Směsi</vt:lpstr>
      <vt:lpstr>Unusual ways of marketing</vt:lpstr>
      <vt:lpstr>Why use unusual ways of marketing?</vt:lpstr>
      <vt:lpstr>Examples of unusual marketing</vt:lpstr>
      <vt:lpstr>Niche marketing</vt:lpstr>
      <vt:lpstr>Ecologic niche marketing</vt:lpstr>
      <vt:lpstr>Guerrilla marketing</vt:lpstr>
      <vt:lpstr>Example of guerilla marketing</vt:lpstr>
      <vt:lpstr>Comparsion</vt:lpstr>
      <vt:lpstr>Comparsion</vt:lpstr>
      <vt:lpstr>Comparsion</vt:lpstr>
      <vt:lpstr>Meme</vt:lpstr>
      <vt:lpstr>How to prepare guerilla marketing</vt:lpstr>
      <vt:lpstr>How to prepare guerilla marketing</vt:lpstr>
      <vt:lpstr>How to prepare guerilla marketing</vt:lpstr>
      <vt:lpstr>How to prepare guerilla marketing</vt:lpstr>
      <vt:lpstr>10 trues about marketing</vt:lpstr>
      <vt:lpstr>10 trues about marketing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Unusual ways of marketing</dc:title>
  <dc:creator>Leonard Walletzký</dc:creator>
  <cp:lastModifiedBy>Leonard Walletzký</cp:lastModifiedBy>
  <cp:revision>20</cp:revision>
  <cp:lastPrinted>2016-04-26T05:55:10Z</cp:lastPrinted>
  <dcterms:created xsi:type="dcterms:W3CDTF">2016-04-18T11:08:41Z</dcterms:created>
  <dcterms:modified xsi:type="dcterms:W3CDTF">2016-04-26T06:06:42Z</dcterms:modified>
</cp:coreProperties>
</file>