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1" r:id="rId6"/>
    <p:sldId id="262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07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3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47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7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6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719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0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28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38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4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5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0CECD-0379-42C2-90B1-E3089524B711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 driven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Radim G</a:t>
            </a:r>
            <a:r>
              <a:rPr lang="cs-CZ" dirty="0" smtClean="0"/>
              <a:t>öth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36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3.googleusercontent.com/GEXX6VCb39lo0hDgesXqsr8XZkhErlxeoedxefFhRhOFMaVBWAqbxug9yc-8gdFsLE6YENo6TKcvBlIRL5sbiR-eY2o0ZY9r1dl_SrQuNICI2dSbCi5yx621IbfWv7yvcXshHS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799" y="1343278"/>
            <a:ext cx="10126402" cy="3813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14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pyramid</a:t>
            </a:r>
            <a:endParaRPr lang="en-US" dirty="0"/>
          </a:p>
        </p:txBody>
      </p:sp>
      <p:pic>
        <p:nvPicPr>
          <p:cNvPr id="1026" name="Picture 2" descr="http://watirmelon.files.wordpress.com/2012/01/idealautomatedtestingpyramid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550" y="1690688"/>
            <a:ext cx="534525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martinfowler.com/bliki/images/testPyramid/pyrami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55" y="2489201"/>
            <a:ext cx="5143500" cy="355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00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400449" cy="3716768"/>
          </a:xfrm>
        </p:spPr>
        <p:txBody>
          <a:bodyPr/>
          <a:lstStyle/>
          <a:p>
            <a:r>
              <a:rPr lang="cs-CZ" dirty="0" smtClean="0"/>
              <a:t>Kent Beck – reinvented TDD, invented XP</a:t>
            </a:r>
          </a:p>
          <a:p>
            <a:r>
              <a:rPr lang="cs-CZ" dirty="0" smtClean="0"/>
              <a:t>Software development process</a:t>
            </a:r>
          </a:p>
          <a:p>
            <a:r>
              <a:rPr lang="cs-CZ" dirty="0" smtClean="0"/>
              <a:t>Pair programming</a:t>
            </a:r>
          </a:p>
          <a:p>
            <a:r>
              <a:rPr lang="cs-CZ" dirty="0" smtClean="0"/>
              <a:t>Rules:</a:t>
            </a:r>
          </a:p>
          <a:p>
            <a:pPr lvl="1"/>
            <a:r>
              <a:rPr lang="cs-CZ" dirty="0" smtClean="0"/>
              <a:t>Write failing test</a:t>
            </a:r>
          </a:p>
          <a:p>
            <a:pPr lvl="1"/>
            <a:r>
              <a:rPr lang="cs-CZ" dirty="0" smtClean="0"/>
              <a:t>Write implementation to pass the test</a:t>
            </a:r>
          </a:p>
          <a:p>
            <a:pPr lvl="1"/>
            <a:r>
              <a:rPr lang="cs-CZ" dirty="0" smtClean="0"/>
              <a:t>Refactor your code</a:t>
            </a:r>
          </a:p>
          <a:p>
            <a:pPr lvl="1"/>
            <a:r>
              <a:rPr lang="cs-CZ" dirty="0" smtClean="0"/>
              <a:t>Repeat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https://manojjaggavarapu.files.wordpress.com/2012/07/redgreenrefac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587" y="2644096"/>
            <a:ext cx="3396443" cy="2898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897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naming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ProjectUnderTest</a:t>
            </a:r>
            <a:r>
              <a:rPr lang="en-US" dirty="0" smtClean="0"/>
              <a:t>&gt;.Tests</a:t>
            </a:r>
          </a:p>
          <a:p>
            <a:pPr lvl="1"/>
            <a:endParaRPr lang="en-US" dirty="0"/>
          </a:p>
          <a:p>
            <a:r>
              <a:rPr lang="en-US" dirty="0" smtClean="0"/>
              <a:t>Class naming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ClassUnderTest</a:t>
            </a:r>
            <a:r>
              <a:rPr lang="en-US" dirty="0" smtClean="0"/>
              <a:t>&gt;Tests</a:t>
            </a:r>
          </a:p>
          <a:p>
            <a:pPr lvl="1"/>
            <a:endParaRPr lang="en-US" dirty="0"/>
          </a:p>
          <a:p>
            <a:r>
              <a:rPr lang="en-US" dirty="0" smtClean="0"/>
              <a:t>Test method naming</a:t>
            </a:r>
          </a:p>
          <a:p>
            <a:pPr lvl="1"/>
            <a:r>
              <a:rPr lang="en-US" dirty="0" err="1" smtClean="0"/>
              <a:t>Given_When_Then</a:t>
            </a:r>
            <a:endParaRPr lang="en-US" dirty="0" smtClean="0"/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methodUnderTest</a:t>
            </a:r>
            <a:r>
              <a:rPr lang="en-US" dirty="0" smtClean="0"/>
              <a:t>&gt;_</a:t>
            </a:r>
            <a:r>
              <a:rPr lang="en-US" dirty="0" err="1" smtClean="0"/>
              <a:t>Given_Then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8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test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Arrange</a:t>
            </a:r>
          </a:p>
          <a:p>
            <a:r>
              <a:rPr lang="en-US" dirty="0" smtClean="0"/>
              <a:t>Act</a:t>
            </a:r>
          </a:p>
          <a:p>
            <a:r>
              <a:rPr lang="en-US" dirty="0" smtClean="0"/>
              <a:t>Assert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One Assert per test</a:t>
            </a:r>
          </a:p>
          <a:p>
            <a:r>
              <a:rPr lang="en-US" dirty="0" smtClean="0"/>
              <a:t>More assert per test</a:t>
            </a:r>
          </a:p>
          <a:p>
            <a:pPr lvl="1"/>
            <a:r>
              <a:rPr lang="en-US" dirty="0" smtClean="0"/>
              <a:t>Refactor the test (e.g. custom assert method)</a:t>
            </a:r>
          </a:p>
          <a:p>
            <a:pPr lvl="1"/>
            <a:r>
              <a:rPr lang="en-US" dirty="0" smtClean="0"/>
              <a:t>At least add the description to assert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50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Leap year excercise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Write a function that returns true or false depending on whether its input integer is a leap year or not.</a:t>
            </a:r>
          </a:p>
          <a:p>
            <a:endParaRPr lang="en-US" dirty="0" smtClean="0"/>
          </a:p>
          <a:p>
            <a:r>
              <a:rPr lang="en-US" dirty="0" smtClean="0"/>
              <a:t>A leap year is divisible by 4, but is not otherwise divisible by 100 unless it is also divisible by 400.</a:t>
            </a:r>
          </a:p>
          <a:p>
            <a:endParaRPr lang="en-US" dirty="0" smtClean="0"/>
          </a:p>
          <a:p>
            <a:r>
              <a:rPr lang="en-US" dirty="0" smtClean="0"/>
              <a:t>2001 is a typical common year</a:t>
            </a:r>
          </a:p>
          <a:p>
            <a:r>
              <a:rPr lang="en-US" dirty="0" smtClean="0"/>
              <a:t>1996 is a typical leap year</a:t>
            </a:r>
          </a:p>
          <a:p>
            <a:r>
              <a:rPr lang="en-US" dirty="0" smtClean="0"/>
              <a:t>1900 is an atypical common year </a:t>
            </a:r>
          </a:p>
          <a:p>
            <a:r>
              <a:rPr lang="en-US" dirty="0" smtClean="0"/>
              <a:t>2000 is an atypical leap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1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Fizz buzz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Fizz Buzz is a mathematical game which is played with a group of people. Each person says a number in sequence, but when the number is a multiple of 3, they have to say "Fizz", when it is a multiple of 5 they have to say "Buzz", and if it is a multiple of both 3 and 5, "</a:t>
            </a:r>
            <a:r>
              <a:rPr lang="en-US" dirty="0" err="1"/>
              <a:t>FizzBuzz</a:t>
            </a:r>
            <a:r>
              <a:rPr lang="en-US" dirty="0"/>
              <a:t>". If someone makes a mistake and it is noticed, they are out.</a:t>
            </a:r>
          </a:p>
          <a:p>
            <a:endParaRPr lang="cs-CZ" dirty="0" smtClean="0"/>
          </a:p>
          <a:p>
            <a:r>
              <a:rPr lang="en-US" dirty="0" smtClean="0"/>
              <a:t>A </a:t>
            </a:r>
            <a:r>
              <a:rPr lang="en-US" dirty="0"/>
              <a:t>typical game might start like: 1, 2, Fizz, 4, Buzz, Fizz, 7, 8, Fizz, Buzz, 11, Fizz, 13, 14, Fizz Buzz, </a:t>
            </a:r>
            <a:r>
              <a:rPr lang="en-US" dirty="0" err="1" smtClean="0"/>
              <a:t>etc</a:t>
            </a:r>
            <a:r>
              <a:rPr lang="cs-CZ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84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284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Test driven development</vt:lpstr>
      <vt:lpstr>PowerPoint Presentation</vt:lpstr>
      <vt:lpstr>Test pyramid</vt:lpstr>
      <vt:lpstr>TDD</vt:lpstr>
      <vt:lpstr>Naming conventions</vt:lpstr>
      <vt:lpstr>Unit test structure</vt:lpstr>
      <vt:lpstr>Leap year excercise</vt:lpstr>
      <vt:lpstr>Fizz buzz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driven development</dc:title>
  <dc:creator>Göth Radim</dc:creator>
  <cp:lastModifiedBy>Göth Radim</cp:lastModifiedBy>
  <cp:revision>13</cp:revision>
  <dcterms:created xsi:type="dcterms:W3CDTF">2016-03-09T07:35:13Z</dcterms:created>
  <dcterms:modified xsi:type="dcterms:W3CDTF">2016-03-10T16:42:27Z</dcterms:modified>
</cp:coreProperties>
</file>