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9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E929F-6531-476C-A306-122E60AAD039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91ED-AF62-408F-98A0-0FE5A1E83A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ISO </a:t>
            </a:r>
            <a:r>
              <a:rPr lang="cs-CZ" dirty="0" err="1" smtClean="0"/>
              <a:t>SQuaRE</a:t>
            </a:r>
            <a:r>
              <a:rPr lang="cs-CZ" dirty="0" smtClean="0"/>
              <a:t> </a:t>
            </a:r>
            <a:r>
              <a:rPr lang="cs-CZ" dirty="0" smtClean="0"/>
              <a:t>Normy,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standardizace kvality SW</a:t>
            </a:r>
            <a:br>
              <a:rPr lang="cs-CZ" dirty="0" smtClean="0"/>
            </a:br>
            <a:r>
              <a:rPr lang="cs-CZ" dirty="0" smtClean="0"/>
              <a:t>ISO250xx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Quality</a:t>
            </a:r>
            <a:r>
              <a:rPr lang="cs-CZ" dirty="0" smtClean="0"/>
              <a:t> Management </a:t>
            </a:r>
            <a:r>
              <a:rPr lang="cs-CZ" dirty="0" err="1" smtClean="0"/>
              <a:t>Division</a:t>
            </a:r>
            <a:r>
              <a:rPr lang="cs-CZ" dirty="0" smtClean="0"/>
              <a:t> (ISO/IEC 2500n),</a:t>
            </a:r>
          </a:p>
          <a:p>
            <a:r>
              <a:rPr lang="cs-CZ" dirty="0" smtClean="0"/>
              <a:t>• </a:t>
            </a:r>
            <a:r>
              <a:rPr lang="cs-CZ" dirty="0" err="1" smtClean="0"/>
              <a:t>Quality</a:t>
            </a:r>
            <a:r>
              <a:rPr lang="cs-CZ" dirty="0" smtClean="0"/>
              <a:t> Model </a:t>
            </a:r>
            <a:r>
              <a:rPr lang="cs-CZ" dirty="0" err="1" smtClean="0"/>
              <a:t>Division</a:t>
            </a:r>
            <a:r>
              <a:rPr lang="cs-CZ" dirty="0" smtClean="0"/>
              <a:t> (ISO/IEC 2501n),</a:t>
            </a:r>
          </a:p>
          <a:p>
            <a:r>
              <a:rPr lang="cs-CZ" dirty="0" smtClean="0"/>
              <a:t>•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Measurement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(ISO/IEC 2502n),</a:t>
            </a:r>
          </a:p>
          <a:p>
            <a:r>
              <a:rPr lang="cs-CZ" dirty="0" smtClean="0"/>
              <a:t>•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(ISO/IEC 2503n),</a:t>
            </a:r>
          </a:p>
          <a:p>
            <a:r>
              <a:rPr lang="cs-CZ" dirty="0" smtClean="0"/>
              <a:t>•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(ISO/IEC 2504n),</a:t>
            </a:r>
          </a:p>
          <a:p>
            <a:r>
              <a:rPr lang="cs-CZ" dirty="0" smtClean="0"/>
              <a:t>• </a:t>
            </a:r>
            <a:r>
              <a:rPr lang="cs-CZ" dirty="0" err="1" smtClean="0"/>
              <a:t>SQuaRE</a:t>
            </a:r>
            <a:r>
              <a:rPr lang="cs-CZ" dirty="0" smtClean="0"/>
              <a:t> </a:t>
            </a:r>
            <a:r>
              <a:rPr lang="cs-CZ" dirty="0" err="1" smtClean="0"/>
              <a:t>Extension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(ISO/IEC 25050 – ISO/IEC 25099).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</Words>
  <Application>Microsoft Office PowerPoint</Application>
  <PresentationFormat>Předvádění na obrazovce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ISO SQuaRE Normy, </vt:lpstr>
      <vt:lpstr>Oblasti standardizace kvality SW ISO250xx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SQaRE Normy,</dc:title>
  <dc:creator>kral</dc:creator>
  <cp:lastModifiedBy>kral</cp:lastModifiedBy>
  <cp:revision>19</cp:revision>
  <dcterms:created xsi:type="dcterms:W3CDTF">2017-02-09T16:07:49Z</dcterms:created>
  <dcterms:modified xsi:type="dcterms:W3CDTF">2017-02-15T08:26:47Z</dcterms:modified>
</cp:coreProperties>
</file>