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26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19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59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41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07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22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66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02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48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44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61DA7-DB87-4788-98FA-AD1B515B2C17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C1B93-E22C-46D1-9EE9-787642FFE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89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PA200 - introduction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Kamil Malinka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59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the PA200…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“…is to combine technical, business and research state-of-the-art view on cloud systems.”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3 parties involved:</a:t>
            </a:r>
          </a:p>
          <a:p>
            <a:pPr lvl="1"/>
            <a:r>
              <a:rPr lang="en-US" dirty="0" smtClean="0"/>
              <a:t>IBM</a:t>
            </a:r>
          </a:p>
          <a:p>
            <a:pPr lvl="2"/>
            <a:r>
              <a:rPr lang="cs-CZ" dirty="0"/>
              <a:t>Mohamed Wassim </a:t>
            </a:r>
            <a:r>
              <a:rPr lang="cs-CZ" dirty="0" smtClean="0"/>
              <a:t>Issaoui, Mwassim.issaoui@cz.ibm.com</a:t>
            </a:r>
            <a:endParaRPr lang="en-US" dirty="0" smtClean="0"/>
          </a:p>
          <a:p>
            <a:pPr lvl="2"/>
            <a:r>
              <a:rPr lang="cs-CZ" dirty="0"/>
              <a:t>Ing. Petr Vlach, </a:t>
            </a:r>
            <a:r>
              <a:rPr lang="cs-CZ" dirty="0" smtClean="0"/>
              <a:t>MBA, petr.vlach@cz.ibm.com</a:t>
            </a:r>
            <a:endParaRPr lang="en-US" dirty="0" smtClean="0"/>
          </a:p>
          <a:p>
            <a:pPr lvl="1"/>
            <a:r>
              <a:rPr lang="en-US" dirty="0" err="1" smtClean="0"/>
              <a:t>RedHat</a:t>
            </a:r>
            <a:endParaRPr lang="en-US" dirty="0" smtClean="0"/>
          </a:p>
          <a:p>
            <a:pPr lvl="2"/>
            <a:r>
              <a:rPr lang="sv-SE" dirty="0" smtClean="0"/>
              <a:t>Petr Blaho, pblaho@redhat.com</a:t>
            </a:r>
          </a:p>
          <a:p>
            <a:pPr lvl="2"/>
            <a:r>
              <a:rPr lang="sv-SE" dirty="0" smtClean="0"/>
              <a:t>Ing</a:t>
            </a:r>
            <a:r>
              <a:rPr lang="sv-SE" dirty="0"/>
              <a:t>. Milan </a:t>
            </a:r>
            <a:r>
              <a:rPr lang="sv-SE" dirty="0" smtClean="0"/>
              <a:t>Brož, </a:t>
            </a:r>
            <a:r>
              <a:rPr lang="sv-SE" dirty="0"/>
              <a:t>mbroz@redhat.com</a:t>
            </a:r>
            <a:endParaRPr lang="en-US" dirty="0" smtClean="0"/>
          </a:p>
          <a:p>
            <a:pPr lvl="1"/>
            <a:r>
              <a:rPr lang="en-US" dirty="0" smtClean="0"/>
              <a:t>MU </a:t>
            </a:r>
          </a:p>
          <a:p>
            <a:pPr lvl="2"/>
            <a:r>
              <a:rPr lang="cs-CZ" dirty="0" smtClean="0"/>
              <a:t>Mgr. Aleš Křenek, Ph.D., </a:t>
            </a:r>
            <a:r>
              <a:rPr lang="cs-CZ" dirty="0" err="1" smtClean="0"/>
              <a:t>krenek</a:t>
            </a:r>
            <a:r>
              <a:rPr lang="en-US" dirty="0" smtClean="0"/>
              <a:t>@ics.muni.cz</a:t>
            </a:r>
            <a:endParaRPr lang="cs-CZ" dirty="0" smtClean="0"/>
          </a:p>
          <a:p>
            <a:pPr lvl="2"/>
            <a:r>
              <a:rPr lang="cs-CZ" dirty="0" smtClean="0"/>
              <a:t>Mgr. Kamil Malinka, Ph.D.</a:t>
            </a:r>
            <a:r>
              <a:rPr lang="en-US" dirty="0" smtClean="0"/>
              <a:t>, malinka@ics.muni.cz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73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Implementation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11 </a:t>
            </a:r>
            <a:r>
              <a:rPr lang="cs-CZ" dirty="0" err="1" smtClean="0"/>
              <a:t>lectures</a:t>
            </a:r>
            <a:endParaRPr lang="cs-CZ" dirty="0" smtClean="0"/>
          </a:p>
          <a:p>
            <a:r>
              <a:rPr lang="cs-CZ" dirty="0" smtClean="0"/>
              <a:t>2 </a:t>
            </a:r>
            <a:r>
              <a:rPr lang="cs-CZ" dirty="0" err="1" smtClean="0"/>
              <a:t>projects</a:t>
            </a:r>
            <a:r>
              <a:rPr lang="en-US" dirty="0"/>
              <a:t> </a:t>
            </a:r>
            <a:r>
              <a:rPr lang="en-US" dirty="0" smtClean="0"/>
              <a:t>(1</a:t>
            </a:r>
            <a:r>
              <a:rPr lang="en-US" baseline="30000" dirty="0" smtClean="0"/>
              <a:t>st</a:t>
            </a:r>
            <a:r>
              <a:rPr lang="en-US" dirty="0" smtClean="0"/>
              <a:t> project 20 points, 2</a:t>
            </a:r>
            <a:r>
              <a:rPr lang="en-US" baseline="30000" dirty="0" smtClean="0"/>
              <a:t>nd</a:t>
            </a:r>
            <a:r>
              <a:rPr lang="en-US" dirty="0" smtClean="0"/>
              <a:t> project 30 points)</a:t>
            </a:r>
          </a:p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en-US" dirty="0"/>
              <a:t> at the end of </a:t>
            </a:r>
            <a:r>
              <a:rPr lang="en-US" dirty="0" smtClean="0"/>
              <a:t>term (50 points)</a:t>
            </a:r>
            <a:endParaRPr lang="cs-CZ" dirty="0" smtClean="0"/>
          </a:p>
          <a:p>
            <a:r>
              <a:rPr lang="cs-CZ" dirty="0" smtClean="0"/>
              <a:t>100 </a:t>
            </a:r>
            <a:r>
              <a:rPr lang="cs-CZ" dirty="0" err="1" smtClean="0"/>
              <a:t>points</a:t>
            </a:r>
            <a:r>
              <a:rPr lang="cs-CZ" dirty="0"/>
              <a:t> </a:t>
            </a:r>
            <a:r>
              <a:rPr lang="cs-CZ" dirty="0" err="1" smtClean="0"/>
              <a:t>together</a:t>
            </a:r>
            <a:r>
              <a:rPr lang="cs-CZ" dirty="0" smtClean="0"/>
              <a:t>, 60 to </a:t>
            </a:r>
            <a:r>
              <a:rPr lang="cs-CZ" dirty="0" err="1" smtClean="0"/>
              <a:t>pass</a:t>
            </a:r>
            <a:r>
              <a:rPr lang="cs-CZ" dirty="0" smtClean="0"/>
              <a:t> </a:t>
            </a:r>
            <a:endParaRPr lang="en-US" dirty="0" smtClean="0"/>
          </a:p>
          <a:p>
            <a:endParaRPr lang="en-US" dirty="0"/>
          </a:p>
          <a:p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in IS</a:t>
            </a:r>
          </a:p>
          <a:p>
            <a:r>
              <a:rPr lang="en-US" dirty="0" smtClean="0"/>
              <a:t>Contact email: </a:t>
            </a:r>
            <a:r>
              <a:rPr lang="cs-CZ" dirty="0" smtClean="0"/>
              <a:t>pa200</a:t>
            </a:r>
            <a:r>
              <a:rPr lang="en-US" dirty="0" smtClean="0"/>
              <a:t>@ics.muni.cz or directly to lecturers</a:t>
            </a:r>
          </a:p>
          <a:p>
            <a:r>
              <a:rPr lang="en-US" dirty="0"/>
              <a:t>C</a:t>
            </a:r>
            <a:r>
              <a:rPr lang="en-US" dirty="0" smtClean="0"/>
              <a:t>oordinator: Kamil Malinka, m</a:t>
            </a:r>
            <a:r>
              <a:rPr lang="cs-CZ" dirty="0" err="1" smtClean="0"/>
              <a:t>alinka</a:t>
            </a:r>
            <a:r>
              <a:rPr lang="en-US" dirty="0" smtClean="0"/>
              <a:t>@ics.muni.cz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53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lectures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Detailed </a:t>
            </a:r>
            <a:r>
              <a:rPr lang="en-US" b="1" dirty="0" err="1" smtClean="0"/>
              <a:t>sylabus</a:t>
            </a:r>
            <a:r>
              <a:rPr lang="en-US" b="1" dirty="0" smtClean="0"/>
              <a:t> </a:t>
            </a:r>
            <a:r>
              <a:rPr lang="en-US" b="1" dirty="0" smtClean="0"/>
              <a:t>with lecture description, learning outcomes and agenda already available in IS.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Overview of cloud computing (IBM)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Cloud Service Delivery Models (IBM)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Virtualization </a:t>
            </a:r>
            <a:r>
              <a:rPr lang="en-US" dirty="0" smtClean="0"/>
              <a:t>technologies (</a:t>
            </a:r>
            <a:r>
              <a:rPr lang="en-US" dirty="0"/>
              <a:t>RH)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Cloud Deployment Scenario (IBM</a:t>
            </a:r>
            <a:r>
              <a:rPr lang="en-US" dirty="0"/>
              <a:t>)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Transition &amp; Migration to cloud computing environment (IBM) </a:t>
            </a:r>
            <a:r>
              <a:rPr lang="en-US" dirty="0"/>
              <a:t>-&gt; PROJECT1 (cloud migration)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effectLst/>
              </a:rPr>
              <a:t>C</a:t>
            </a:r>
            <a:r>
              <a:rPr lang="en-US" dirty="0" smtClean="0"/>
              <a:t>loud infrastructure – data repositories (RH)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Cloud providers (</a:t>
            </a:r>
            <a:r>
              <a:rPr lang="en-US" dirty="0"/>
              <a:t>RH) + deadline for project1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Scientific clouds - distributed computing and data storage infrastructure (MU) -&gt; PROJECT2 (provisioning)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Cloud Security - Security in Cloud Computing (IBM)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OpenStack - technical insight (</a:t>
            </a:r>
            <a:r>
              <a:rPr lang="en-US" smtClean="0"/>
              <a:t>RH</a:t>
            </a:r>
            <a:r>
              <a:rPr lang="en-US" smtClean="0"/>
              <a:t>) </a:t>
            </a:r>
            <a:r>
              <a:rPr lang="en-US" dirty="0"/>
              <a:t>+ deadline for project2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Scientific clouds – cloud standards (MUNI)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Final Exam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2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252</Words>
  <Application>Microsoft Office PowerPoint</Application>
  <PresentationFormat>Širokoúhlá obrazovka</PresentationFormat>
  <Paragraphs>39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PA200 - introduction</vt:lpstr>
      <vt:lpstr>Aim of the PA200…</vt:lpstr>
      <vt:lpstr>Implementation</vt:lpstr>
      <vt:lpstr>Structure of lectures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PA200</dc:title>
  <dc:creator>Kamil Malinka</dc:creator>
  <cp:lastModifiedBy>Kamil</cp:lastModifiedBy>
  <cp:revision>7</cp:revision>
  <dcterms:created xsi:type="dcterms:W3CDTF">2017-02-01T11:48:20Z</dcterms:created>
  <dcterms:modified xsi:type="dcterms:W3CDTF">2017-02-20T20:06:47Z</dcterms:modified>
</cp:coreProperties>
</file>