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67" r:id="rId4"/>
    <p:sldId id="297" r:id="rId5"/>
    <p:sldId id="298" r:id="rId6"/>
    <p:sldId id="26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2AA59EB-FB1C-4ED5-92A3-DD725D732696}">
          <p14:sldIdLst>
            <p14:sldId id="260"/>
            <p14:sldId id="258"/>
            <p14:sldId id="267"/>
            <p14:sldId id="297"/>
            <p14:sldId id="29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948"/>
    <a:srgbClr val="2AB69C"/>
    <a:srgbClr val="111016"/>
    <a:srgbClr val="FDC435"/>
    <a:srgbClr val="254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78084" autoAdjust="0"/>
  </p:normalViewPr>
  <p:slideViewPr>
    <p:cSldViewPr snapToGrid="0">
      <p:cViewPr varScale="1">
        <p:scale>
          <a:sx n="88" d="100"/>
          <a:sy n="88" d="100"/>
        </p:scale>
        <p:origin x="14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C0275-07D1-45EC-8044-C81DD2337B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2180DC-388E-486E-BA14-E537BF5940D4}">
      <dgm:prSet phldrT="[Text]" custT="1"/>
      <dgm:spPr>
        <a:solidFill>
          <a:srgbClr val="254142"/>
        </a:solidFill>
      </dgm:spPr>
      <dgm:t>
        <a:bodyPr/>
        <a:lstStyle/>
        <a:p>
          <a:r>
            <a:rPr lang="cs-CZ" sz="1800" dirty="0" smtClean="0">
              <a:latin typeface="HelveticaNeueLT Pro 55 Roman" panose="020B0604020202020204" pitchFamily="34" charset="-18"/>
            </a:rPr>
            <a:t>Virtuální počítače jsou dostupné pouze ze sítě MUNI</a:t>
          </a:r>
          <a:endParaRPr lang="cs-CZ" sz="1800" dirty="0">
            <a:solidFill>
              <a:schemeClr val="bg1">
                <a:lumMod val="50000"/>
              </a:schemeClr>
            </a:solidFill>
            <a:latin typeface="HelveticaNeueLT Pro 55 Roman" panose="020B0604020202020204" pitchFamily="34" charset="-18"/>
          </a:endParaRPr>
        </a:p>
      </dgm:t>
    </dgm:pt>
    <dgm:pt modelId="{E80698A9-16C2-4F3D-A00E-B2843931A510}" type="parTrans" cxnId="{39989B58-DE51-43F7-B0F2-6BA08FEF6A06}">
      <dgm:prSet/>
      <dgm:spPr/>
      <dgm:t>
        <a:bodyPr/>
        <a:lstStyle/>
        <a:p>
          <a:endParaRPr lang="cs-CZ" sz="1400"/>
        </a:p>
      </dgm:t>
    </dgm:pt>
    <dgm:pt modelId="{2BD3EFB3-A0CD-4124-9689-55AF046409C7}" type="sibTrans" cxnId="{39989B58-DE51-43F7-B0F2-6BA08FEF6A06}">
      <dgm:prSet/>
      <dgm:spPr/>
      <dgm:t>
        <a:bodyPr/>
        <a:lstStyle/>
        <a:p>
          <a:endParaRPr lang="cs-CZ" sz="1400"/>
        </a:p>
      </dgm:t>
    </dgm:pt>
    <dgm:pt modelId="{44C32BD2-797D-4CD7-B676-F167400DFD3C}">
      <dgm:prSet phldrT="[Text]" custT="1"/>
      <dgm:spPr>
        <a:solidFill>
          <a:srgbClr val="E65948"/>
        </a:solidFill>
      </dgm:spPr>
      <dgm:t>
        <a:bodyPr/>
        <a:lstStyle/>
        <a:p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Do sítě MUNI se můžete připojit odkudkoliv pomocí vpn.muni.cz</a:t>
          </a:r>
          <a:endParaRPr lang="cs-CZ" sz="18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0D830012-7CDF-4F2B-98BF-86A4630419DE}" type="parTrans" cxnId="{5C4FD660-544E-41EA-A986-C93F2A9AB0E3}">
      <dgm:prSet/>
      <dgm:spPr/>
      <dgm:t>
        <a:bodyPr/>
        <a:lstStyle/>
        <a:p>
          <a:endParaRPr lang="cs-CZ" sz="1400"/>
        </a:p>
      </dgm:t>
    </dgm:pt>
    <dgm:pt modelId="{B98A534F-4C03-42F2-8BE4-6ED57A3944B1}" type="sibTrans" cxnId="{5C4FD660-544E-41EA-A986-C93F2A9AB0E3}">
      <dgm:prSet/>
      <dgm:spPr/>
      <dgm:t>
        <a:bodyPr/>
        <a:lstStyle/>
        <a:p>
          <a:endParaRPr lang="cs-CZ" sz="1400"/>
        </a:p>
      </dgm:t>
    </dgm:pt>
    <dgm:pt modelId="{612D3EBC-C2F9-4774-9675-24BD8D57F0DC}">
      <dgm:prSet phldrT="[Text]" custT="1"/>
      <dgm:spPr>
        <a:solidFill>
          <a:srgbClr val="254142"/>
        </a:solidFill>
      </dgm:spPr>
      <dgm:t>
        <a:bodyPr/>
        <a:lstStyle/>
        <a:p>
          <a:r>
            <a:rPr lang="cs-CZ" sz="1800" dirty="0" smtClean="0">
              <a:latin typeface="HelveticaNeueLT Pro 55 Roman" panose="020B0604020202020204" pitchFamily="34" charset="-18"/>
            </a:rPr>
            <a:t>Pro hlášení problému s virtuálními počítači použijte diskusní fórum předmětu</a:t>
          </a:r>
          <a:endParaRPr lang="cs-CZ" sz="1800" dirty="0">
            <a:solidFill>
              <a:schemeClr val="bg1">
                <a:lumMod val="50000"/>
              </a:schemeClr>
            </a:solidFill>
            <a:latin typeface="HelveticaNeueLT Pro 55 Roman" panose="020B0604020202020204" pitchFamily="34" charset="-18"/>
          </a:endParaRPr>
        </a:p>
      </dgm:t>
    </dgm:pt>
    <dgm:pt modelId="{DA135A9D-9A88-4B8A-8686-6311F34E032F}" type="parTrans" cxnId="{3E814029-B369-4EE3-8586-CD96412EFCB6}">
      <dgm:prSet/>
      <dgm:spPr/>
      <dgm:t>
        <a:bodyPr/>
        <a:lstStyle/>
        <a:p>
          <a:endParaRPr lang="cs-CZ" sz="1400"/>
        </a:p>
      </dgm:t>
    </dgm:pt>
    <dgm:pt modelId="{9A77ED59-7B4D-48B6-8995-615AA61844D4}" type="sibTrans" cxnId="{3E814029-B369-4EE3-8586-CD96412EFCB6}">
      <dgm:prSet/>
      <dgm:spPr/>
      <dgm:t>
        <a:bodyPr/>
        <a:lstStyle/>
        <a:p>
          <a:endParaRPr lang="cs-CZ" sz="1400"/>
        </a:p>
      </dgm:t>
    </dgm:pt>
    <dgm:pt modelId="{4494E32E-BFAE-4D58-B5FE-7BE0FFC90E93}">
      <dgm:prSet phldrT="[Text]" custT="1"/>
      <dgm:spPr>
        <a:solidFill>
          <a:srgbClr val="E65948"/>
        </a:solidFill>
      </dgm:spPr>
      <dgm:t>
        <a:bodyPr/>
        <a:lstStyle/>
        <a:p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Připojíte se přes RDP</a:t>
          </a:r>
          <a:endParaRPr lang="cs-CZ" sz="18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6093BF11-1D21-443F-8ED6-921C2D4BD5C0}" type="parTrans" cxnId="{32D6E69C-E36F-43EC-89A4-75C1E50127FC}">
      <dgm:prSet/>
      <dgm:spPr/>
      <dgm:t>
        <a:bodyPr/>
        <a:lstStyle/>
        <a:p>
          <a:endParaRPr lang="cs-CZ"/>
        </a:p>
      </dgm:t>
    </dgm:pt>
    <dgm:pt modelId="{C7734F94-0A6C-43BF-8371-F75C9D457F05}" type="sibTrans" cxnId="{32D6E69C-E36F-43EC-89A4-75C1E50127FC}">
      <dgm:prSet/>
      <dgm:spPr/>
      <dgm:t>
        <a:bodyPr/>
        <a:lstStyle/>
        <a:p>
          <a:endParaRPr lang="cs-CZ"/>
        </a:p>
      </dgm:t>
    </dgm:pt>
    <dgm:pt modelId="{4D5B9C0F-BC59-4410-BAF0-617A3D813541}">
      <dgm:prSet phldrT="[Text]" custT="1"/>
      <dgm:spPr>
        <a:solidFill>
          <a:srgbClr val="254142"/>
        </a:solidFill>
      </dgm:spPr>
      <dgm:t>
        <a:bodyPr/>
        <a:lstStyle/>
        <a:p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Všechny otázky v úkolech a závěrečném testu jsou vztáhnuté k edicím specifikovaným výše</a:t>
          </a:r>
          <a:endParaRPr lang="cs-CZ" sz="18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3017B034-191A-4FF1-9804-2084F4D75320}" type="parTrans" cxnId="{5118ABBB-7F3E-456B-B207-6CB39FC306F7}">
      <dgm:prSet/>
      <dgm:spPr/>
      <dgm:t>
        <a:bodyPr/>
        <a:lstStyle/>
        <a:p>
          <a:endParaRPr lang="cs-CZ"/>
        </a:p>
      </dgm:t>
    </dgm:pt>
    <dgm:pt modelId="{CA375A6C-4761-4309-8C16-ACBF6F5CA9CD}" type="sibTrans" cxnId="{5118ABBB-7F3E-456B-B207-6CB39FC306F7}">
      <dgm:prSet/>
      <dgm:spPr/>
      <dgm:t>
        <a:bodyPr/>
        <a:lstStyle/>
        <a:p>
          <a:endParaRPr lang="cs-CZ"/>
        </a:p>
      </dgm:t>
    </dgm:pt>
    <dgm:pt modelId="{3ED34215-20A6-4D8A-837F-363C74E8361B}">
      <dgm:prSet phldrT="[Text]" custT="1"/>
      <dgm:spPr>
        <a:solidFill>
          <a:srgbClr val="E65948"/>
        </a:solidFill>
      </dgm:spPr>
      <dgm:t>
        <a:bodyPr/>
        <a:lstStyle/>
        <a:p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Virtuální počítač jsou ENG Windows </a:t>
          </a:r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201</a:t>
          </a:r>
          <a:r>
            <a:rPr lang="en-US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6</a:t>
          </a:r>
          <a:r>
            <a:rPr lang="cs-CZ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 + </a:t>
          </a:r>
          <a:r>
            <a:rPr lang="en-US" sz="18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Win 10</a:t>
          </a:r>
          <a:endParaRPr lang="cs-CZ" sz="18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0EE370B3-4C0D-4ECD-91DF-1DC16E69D7CF}" type="sibTrans" cxnId="{B2A37AC3-BE7F-4161-A775-642EBD233AB7}">
      <dgm:prSet/>
      <dgm:spPr/>
      <dgm:t>
        <a:bodyPr/>
        <a:lstStyle/>
        <a:p>
          <a:endParaRPr lang="cs-CZ"/>
        </a:p>
      </dgm:t>
    </dgm:pt>
    <dgm:pt modelId="{6A580142-E1A0-431E-B5BA-12DF659DA510}" type="parTrans" cxnId="{B2A37AC3-BE7F-4161-A775-642EBD233AB7}">
      <dgm:prSet/>
      <dgm:spPr/>
      <dgm:t>
        <a:bodyPr/>
        <a:lstStyle/>
        <a:p>
          <a:endParaRPr lang="cs-CZ"/>
        </a:p>
      </dgm:t>
    </dgm:pt>
    <dgm:pt modelId="{BAFECF56-6E3B-4A6E-BA38-E604E3A12EF8}" type="pres">
      <dgm:prSet presAssocID="{C1FC0275-07D1-45EC-8044-C81DD2337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807DE6-D72E-4D68-BEFA-506A9ADBBC4D}" type="pres">
      <dgm:prSet presAssocID="{4494E32E-BFAE-4D58-B5FE-7BE0FFC90E9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22B83A-8CDB-4050-BCCE-5789237EF2B9}" type="pres">
      <dgm:prSet presAssocID="{C7734F94-0A6C-43BF-8371-F75C9D457F05}" presName="spacer" presStyleCnt="0"/>
      <dgm:spPr/>
    </dgm:pt>
    <dgm:pt modelId="{53BF0A0C-5111-445C-959C-EF00477CC668}" type="pres">
      <dgm:prSet presAssocID="{292180DC-388E-486E-BA14-E537BF5940D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2AE0E4-6C90-478F-95E3-1CF6B2D922BB}" type="pres">
      <dgm:prSet presAssocID="{2BD3EFB3-A0CD-4124-9689-55AF046409C7}" presName="spacer" presStyleCnt="0"/>
      <dgm:spPr/>
    </dgm:pt>
    <dgm:pt modelId="{F4F41496-598C-495F-89C2-1397F22134B8}" type="pres">
      <dgm:prSet presAssocID="{44C32BD2-797D-4CD7-B676-F167400DFD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A299B7-2C30-4682-8216-B4814A601764}" type="pres">
      <dgm:prSet presAssocID="{B98A534F-4C03-42F2-8BE4-6ED57A3944B1}" presName="spacer" presStyleCnt="0"/>
      <dgm:spPr/>
    </dgm:pt>
    <dgm:pt modelId="{36F5C1DC-0D43-417D-94D2-73827A067005}" type="pres">
      <dgm:prSet presAssocID="{612D3EBC-C2F9-4774-9675-24BD8D57F0D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405C73-EADB-4A7D-9874-5258DC9FCCDF}" type="pres">
      <dgm:prSet presAssocID="{9A77ED59-7B4D-48B6-8995-615AA61844D4}" presName="spacer" presStyleCnt="0"/>
      <dgm:spPr/>
    </dgm:pt>
    <dgm:pt modelId="{413538E2-62D9-4883-B452-2E3E506ECD5B}" type="pres">
      <dgm:prSet presAssocID="{3ED34215-20A6-4D8A-837F-363C74E8361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7DCE72-6B3B-4CA4-BF76-B81A7CB5C8BC}" type="pres">
      <dgm:prSet presAssocID="{0EE370B3-4C0D-4ECD-91DF-1DC16E69D7CF}" presName="spacer" presStyleCnt="0"/>
      <dgm:spPr/>
    </dgm:pt>
    <dgm:pt modelId="{245DC729-8957-4978-BBE3-FBAB1C446ED2}" type="pres">
      <dgm:prSet presAssocID="{4D5B9C0F-BC59-4410-BAF0-617A3D81354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A9F47E3-4A03-437F-9E3F-4CAF1D8E65BA}" type="presOf" srcId="{612D3EBC-C2F9-4774-9675-24BD8D57F0DC}" destId="{36F5C1DC-0D43-417D-94D2-73827A067005}" srcOrd="0" destOrd="0" presId="urn:microsoft.com/office/officeart/2005/8/layout/vList2"/>
    <dgm:cxn modelId="{39989B58-DE51-43F7-B0F2-6BA08FEF6A06}" srcId="{C1FC0275-07D1-45EC-8044-C81DD2337B8B}" destId="{292180DC-388E-486E-BA14-E537BF5940D4}" srcOrd="1" destOrd="0" parTransId="{E80698A9-16C2-4F3D-A00E-B2843931A510}" sibTransId="{2BD3EFB3-A0CD-4124-9689-55AF046409C7}"/>
    <dgm:cxn modelId="{3E814029-B369-4EE3-8586-CD96412EFCB6}" srcId="{C1FC0275-07D1-45EC-8044-C81DD2337B8B}" destId="{612D3EBC-C2F9-4774-9675-24BD8D57F0DC}" srcOrd="3" destOrd="0" parTransId="{DA135A9D-9A88-4B8A-8686-6311F34E032F}" sibTransId="{9A77ED59-7B4D-48B6-8995-615AA61844D4}"/>
    <dgm:cxn modelId="{5C4FD660-544E-41EA-A986-C93F2A9AB0E3}" srcId="{C1FC0275-07D1-45EC-8044-C81DD2337B8B}" destId="{44C32BD2-797D-4CD7-B676-F167400DFD3C}" srcOrd="2" destOrd="0" parTransId="{0D830012-7CDF-4F2B-98BF-86A4630419DE}" sibTransId="{B98A534F-4C03-42F2-8BE4-6ED57A3944B1}"/>
    <dgm:cxn modelId="{32D6E69C-E36F-43EC-89A4-75C1E50127FC}" srcId="{C1FC0275-07D1-45EC-8044-C81DD2337B8B}" destId="{4494E32E-BFAE-4D58-B5FE-7BE0FFC90E93}" srcOrd="0" destOrd="0" parTransId="{6093BF11-1D21-443F-8ED6-921C2D4BD5C0}" sibTransId="{C7734F94-0A6C-43BF-8371-F75C9D457F05}"/>
    <dgm:cxn modelId="{5118ABBB-7F3E-456B-B207-6CB39FC306F7}" srcId="{C1FC0275-07D1-45EC-8044-C81DD2337B8B}" destId="{4D5B9C0F-BC59-4410-BAF0-617A3D813541}" srcOrd="5" destOrd="0" parTransId="{3017B034-191A-4FF1-9804-2084F4D75320}" sibTransId="{CA375A6C-4761-4309-8C16-ACBF6F5CA9CD}"/>
    <dgm:cxn modelId="{4E0896BA-CFC8-4357-8D74-234D974E97C1}" type="presOf" srcId="{4494E32E-BFAE-4D58-B5FE-7BE0FFC90E93}" destId="{7E807DE6-D72E-4D68-BEFA-506A9ADBBC4D}" srcOrd="0" destOrd="0" presId="urn:microsoft.com/office/officeart/2005/8/layout/vList2"/>
    <dgm:cxn modelId="{9319EFF9-B1F4-4EA4-A77C-FBEB2931AE7E}" type="presOf" srcId="{C1FC0275-07D1-45EC-8044-C81DD2337B8B}" destId="{BAFECF56-6E3B-4A6E-BA38-E604E3A12EF8}" srcOrd="0" destOrd="0" presId="urn:microsoft.com/office/officeart/2005/8/layout/vList2"/>
    <dgm:cxn modelId="{BF9AA341-2446-4598-91F9-2692432326E1}" type="presOf" srcId="{44C32BD2-797D-4CD7-B676-F167400DFD3C}" destId="{F4F41496-598C-495F-89C2-1397F22134B8}" srcOrd="0" destOrd="0" presId="urn:microsoft.com/office/officeart/2005/8/layout/vList2"/>
    <dgm:cxn modelId="{57E2D31F-0615-48B0-86C4-7A317BB9D831}" type="presOf" srcId="{3ED34215-20A6-4D8A-837F-363C74E8361B}" destId="{413538E2-62D9-4883-B452-2E3E506ECD5B}" srcOrd="0" destOrd="0" presId="urn:microsoft.com/office/officeart/2005/8/layout/vList2"/>
    <dgm:cxn modelId="{A8AE0DC1-611C-478D-A289-88FB430541CE}" type="presOf" srcId="{292180DC-388E-486E-BA14-E537BF5940D4}" destId="{53BF0A0C-5111-445C-959C-EF00477CC668}" srcOrd="0" destOrd="0" presId="urn:microsoft.com/office/officeart/2005/8/layout/vList2"/>
    <dgm:cxn modelId="{B2A37AC3-BE7F-4161-A775-642EBD233AB7}" srcId="{C1FC0275-07D1-45EC-8044-C81DD2337B8B}" destId="{3ED34215-20A6-4D8A-837F-363C74E8361B}" srcOrd="4" destOrd="0" parTransId="{6A580142-E1A0-431E-B5BA-12DF659DA510}" sibTransId="{0EE370B3-4C0D-4ECD-91DF-1DC16E69D7CF}"/>
    <dgm:cxn modelId="{ACB102C6-7715-441F-96F1-888B9E0BB5EA}" type="presOf" srcId="{4D5B9C0F-BC59-4410-BAF0-617A3D813541}" destId="{245DC729-8957-4978-BBE3-FBAB1C446ED2}" srcOrd="0" destOrd="0" presId="urn:microsoft.com/office/officeart/2005/8/layout/vList2"/>
    <dgm:cxn modelId="{CA5147DA-D61B-41EC-95DF-0628C92B7594}" type="presParOf" srcId="{BAFECF56-6E3B-4A6E-BA38-E604E3A12EF8}" destId="{7E807DE6-D72E-4D68-BEFA-506A9ADBBC4D}" srcOrd="0" destOrd="0" presId="urn:microsoft.com/office/officeart/2005/8/layout/vList2"/>
    <dgm:cxn modelId="{FB4697CB-115C-4FE6-B65F-3A9AD1B77799}" type="presParOf" srcId="{BAFECF56-6E3B-4A6E-BA38-E604E3A12EF8}" destId="{F822B83A-8CDB-4050-BCCE-5789237EF2B9}" srcOrd="1" destOrd="0" presId="urn:microsoft.com/office/officeart/2005/8/layout/vList2"/>
    <dgm:cxn modelId="{90CD8970-4E5A-44D6-88C8-1945E2CBDD6F}" type="presParOf" srcId="{BAFECF56-6E3B-4A6E-BA38-E604E3A12EF8}" destId="{53BF0A0C-5111-445C-959C-EF00477CC668}" srcOrd="2" destOrd="0" presId="urn:microsoft.com/office/officeart/2005/8/layout/vList2"/>
    <dgm:cxn modelId="{67C3830D-F5BD-4F64-ACE5-F50E7DD15ABD}" type="presParOf" srcId="{BAFECF56-6E3B-4A6E-BA38-E604E3A12EF8}" destId="{362AE0E4-6C90-478F-95E3-1CF6B2D922BB}" srcOrd="3" destOrd="0" presId="urn:microsoft.com/office/officeart/2005/8/layout/vList2"/>
    <dgm:cxn modelId="{9A786678-351F-47CB-AA63-86DFBC2E4E3B}" type="presParOf" srcId="{BAFECF56-6E3B-4A6E-BA38-E604E3A12EF8}" destId="{F4F41496-598C-495F-89C2-1397F22134B8}" srcOrd="4" destOrd="0" presId="urn:microsoft.com/office/officeart/2005/8/layout/vList2"/>
    <dgm:cxn modelId="{3FFA97FA-C659-47B8-B2DA-B76F8A31783A}" type="presParOf" srcId="{BAFECF56-6E3B-4A6E-BA38-E604E3A12EF8}" destId="{BFA299B7-2C30-4682-8216-B4814A601764}" srcOrd="5" destOrd="0" presId="urn:microsoft.com/office/officeart/2005/8/layout/vList2"/>
    <dgm:cxn modelId="{9022303F-174D-40F8-A9D0-5F4B63C7147A}" type="presParOf" srcId="{BAFECF56-6E3B-4A6E-BA38-E604E3A12EF8}" destId="{36F5C1DC-0D43-417D-94D2-73827A067005}" srcOrd="6" destOrd="0" presId="urn:microsoft.com/office/officeart/2005/8/layout/vList2"/>
    <dgm:cxn modelId="{EE8D1E95-7C23-44CD-AC2F-FE593D5D68A8}" type="presParOf" srcId="{BAFECF56-6E3B-4A6E-BA38-E604E3A12EF8}" destId="{AF405C73-EADB-4A7D-9874-5258DC9FCCDF}" srcOrd="7" destOrd="0" presId="urn:microsoft.com/office/officeart/2005/8/layout/vList2"/>
    <dgm:cxn modelId="{4A417A89-9C0E-489A-B5A5-C80AAC47DE63}" type="presParOf" srcId="{BAFECF56-6E3B-4A6E-BA38-E604E3A12EF8}" destId="{413538E2-62D9-4883-B452-2E3E506ECD5B}" srcOrd="8" destOrd="0" presId="urn:microsoft.com/office/officeart/2005/8/layout/vList2"/>
    <dgm:cxn modelId="{12773A42-435F-46F1-9594-4B3074E7E037}" type="presParOf" srcId="{BAFECF56-6E3B-4A6E-BA38-E604E3A12EF8}" destId="{7D7DCE72-6B3B-4CA4-BF76-B81A7CB5C8BC}" srcOrd="9" destOrd="0" presId="urn:microsoft.com/office/officeart/2005/8/layout/vList2"/>
    <dgm:cxn modelId="{6576F177-EFE2-421D-AB7B-E0B62A3B184F}" type="presParOf" srcId="{BAFECF56-6E3B-4A6E-BA38-E604E3A12EF8}" destId="{245DC729-8957-4978-BBE3-FBAB1C446ED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C0275-07D1-45EC-8044-C81DD2337B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94E32E-BFAE-4D58-B5FE-7BE0FFC90E93}">
      <dgm:prSet phldrT="[Text]" custT="1"/>
      <dgm:spPr>
        <a:solidFill>
          <a:srgbClr val="E65948"/>
        </a:solidFill>
      </dgm:spPr>
      <dgm:t>
        <a:bodyPr/>
        <a:lstStyle/>
        <a:p>
          <a:r>
            <a:rPr lang="cs-CZ" sz="2300" dirty="0" err="1" smtClean="0">
              <a:latin typeface="HelveticaNeueLT Pro 55 Roman" panose="020B0604020202020204" pitchFamily="34" charset="-18"/>
            </a:rPr>
            <a:t>Vnitrosemestrální</a:t>
          </a:r>
          <a:r>
            <a:rPr lang="cs-CZ" sz="2300" dirty="0" smtClean="0">
              <a:latin typeface="HelveticaNeueLT Pro 55 Roman" panose="020B0604020202020204" pitchFamily="34" charset="-18"/>
            </a:rPr>
            <a:t> test (</a:t>
          </a:r>
          <a:r>
            <a:rPr lang="cs-CZ" sz="2300" dirty="0" err="1" smtClean="0">
              <a:latin typeface="HelveticaNeueLT Pro 55 Roman" panose="020B0604020202020204" pitchFamily="34" charset="-18"/>
            </a:rPr>
            <a:t>odpovědník</a:t>
          </a:r>
          <a:r>
            <a:rPr lang="cs-CZ" sz="2300" dirty="0" smtClean="0">
              <a:latin typeface="HelveticaNeueLT Pro 55 Roman" panose="020B0604020202020204" pitchFamily="34" charset="-18"/>
            </a:rPr>
            <a:t> v </a:t>
          </a:r>
          <a:r>
            <a:rPr lang="cs-CZ" sz="2300" dirty="0" err="1" smtClean="0">
              <a:latin typeface="HelveticaNeueLT Pro 55 Roman" panose="020B0604020202020204" pitchFamily="34" charset="-18"/>
            </a:rPr>
            <a:t>ISu</a:t>
          </a:r>
          <a:r>
            <a:rPr lang="cs-CZ" sz="2300" dirty="0" smtClean="0">
              <a:latin typeface="HelveticaNeueLT Pro 55 Roman" panose="020B0604020202020204" pitchFamily="34" charset="-18"/>
            </a:rPr>
            <a:t>) = 10 bodů</a:t>
          </a:r>
          <a:endParaRPr lang="cs-CZ" sz="23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6093BF11-1D21-443F-8ED6-921C2D4BD5C0}" type="parTrans" cxnId="{32D6E69C-E36F-43EC-89A4-75C1E50127FC}">
      <dgm:prSet/>
      <dgm:spPr/>
      <dgm:t>
        <a:bodyPr/>
        <a:lstStyle/>
        <a:p>
          <a:endParaRPr lang="cs-CZ" sz="2300"/>
        </a:p>
      </dgm:t>
    </dgm:pt>
    <dgm:pt modelId="{C7734F94-0A6C-43BF-8371-F75C9D457F05}" type="sibTrans" cxnId="{32D6E69C-E36F-43EC-89A4-75C1E50127FC}">
      <dgm:prSet/>
      <dgm:spPr/>
      <dgm:t>
        <a:bodyPr/>
        <a:lstStyle/>
        <a:p>
          <a:endParaRPr lang="cs-CZ" sz="2300"/>
        </a:p>
      </dgm:t>
    </dgm:pt>
    <dgm:pt modelId="{BBE425FD-3970-4230-A099-1D7F1EC5995C}">
      <dgm:prSet custT="1"/>
      <dgm:spPr>
        <a:solidFill>
          <a:srgbClr val="2AB69C"/>
        </a:solidFill>
      </dgm:spPr>
      <dgm:t>
        <a:bodyPr/>
        <a:lstStyle/>
        <a:p>
          <a:r>
            <a:rPr lang="cs-CZ" sz="2300" dirty="0" smtClean="0">
              <a:latin typeface="HelveticaNeueLT Pro 55 Roman" panose="020B0604020202020204" pitchFamily="34" charset="-18"/>
            </a:rPr>
            <a:t>Nepovinný domácí úkol = 10 bodů</a:t>
          </a:r>
        </a:p>
      </dgm:t>
    </dgm:pt>
    <dgm:pt modelId="{9B011821-13A0-4A51-B667-5CE867A778E1}" type="parTrans" cxnId="{FD23F1F5-B15F-4BEA-806E-553FCAA0F74A}">
      <dgm:prSet/>
      <dgm:spPr/>
      <dgm:t>
        <a:bodyPr/>
        <a:lstStyle/>
        <a:p>
          <a:endParaRPr lang="cs-CZ" sz="2300"/>
        </a:p>
      </dgm:t>
    </dgm:pt>
    <dgm:pt modelId="{0569736E-6B84-40F6-933C-75236176A822}" type="sibTrans" cxnId="{FD23F1F5-B15F-4BEA-806E-553FCAA0F74A}">
      <dgm:prSet/>
      <dgm:spPr/>
      <dgm:t>
        <a:bodyPr/>
        <a:lstStyle/>
        <a:p>
          <a:endParaRPr lang="cs-CZ" sz="2300"/>
        </a:p>
      </dgm:t>
    </dgm:pt>
    <dgm:pt modelId="{4BA89D0A-EA58-446E-8F47-EE62529310F8}">
      <dgm:prSet custT="1"/>
      <dgm:spPr>
        <a:solidFill>
          <a:srgbClr val="FDC435"/>
        </a:solidFill>
      </dgm:spPr>
      <dgm:t>
        <a:bodyPr/>
        <a:lstStyle/>
        <a:p>
          <a:r>
            <a:rPr lang="cs-CZ" sz="2300" dirty="0" smtClean="0">
              <a:latin typeface="HelveticaNeueLT Pro 55 Roman" panose="020B0604020202020204" pitchFamily="34" charset="-18"/>
            </a:rPr>
            <a:t>Závěrečná zkouška = teoretická část (30 bodů) + praktická </a:t>
          </a:r>
          <a:r>
            <a:rPr lang="cs-CZ" sz="2300" dirty="0" smtClean="0">
              <a:latin typeface="HelveticaNeueLT Pro 55 Roman" panose="020B0604020202020204" pitchFamily="34" charset="-18"/>
            </a:rPr>
            <a:t>(</a:t>
          </a:r>
          <a:r>
            <a:rPr lang="en-US" sz="2300" dirty="0" smtClean="0">
              <a:latin typeface="HelveticaNeueLT Pro 55 Roman" panose="020B0604020202020204" pitchFamily="34" charset="-18"/>
            </a:rPr>
            <a:t>6</a:t>
          </a:r>
          <a:r>
            <a:rPr lang="cs-CZ" sz="2300" dirty="0" smtClean="0">
              <a:latin typeface="HelveticaNeueLT Pro 55 Roman" panose="020B0604020202020204" pitchFamily="34" charset="-18"/>
            </a:rPr>
            <a:t>0 </a:t>
          </a:r>
          <a:r>
            <a:rPr lang="cs-CZ" sz="2300" dirty="0" smtClean="0">
              <a:latin typeface="HelveticaNeueLT Pro 55 Roman" panose="020B0604020202020204" pitchFamily="34" charset="-18"/>
            </a:rPr>
            <a:t>bodů)</a:t>
          </a:r>
        </a:p>
      </dgm:t>
    </dgm:pt>
    <dgm:pt modelId="{36DF28AD-B5C3-4D5C-9C01-91018D1EA913}" type="parTrans" cxnId="{929BF52C-AD53-46FF-ACA8-30D383AFAF00}">
      <dgm:prSet/>
      <dgm:spPr/>
      <dgm:t>
        <a:bodyPr/>
        <a:lstStyle/>
        <a:p>
          <a:endParaRPr lang="cs-CZ"/>
        </a:p>
      </dgm:t>
    </dgm:pt>
    <dgm:pt modelId="{81367ED5-7C6E-414B-B95A-CB57E56F4E36}" type="sibTrans" cxnId="{929BF52C-AD53-46FF-ACA8-30D383AFAF00}">
      <dgm:prSet/>
      <dgm:spPr/>
      <dgm:t>
        <a:bodyPr/>
        <a:lstStyle/>
        <a:p>
          <a:endParaRPr lang="cs-CZ"/>
        </a:p>
      </dgm:t>
    </dgm:pt>
    <dgm:pt modelId="{BAFECF56-6E3B-4A6E-BA38-E604E3A12EF8}" type="pres">
      <dgm:prSet presAssocID="{C1FC0275-07D1-45EC-8044-C81DD2337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807DE6-D72E-4D68-BEFA-506A9ADBBC4D}" type="pres">
      <dgm:prSet presAssocID="{4494E32E-BFAE-4D58-B5FE-7BE0FFC90E9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22B83A-8CDB-4050-BCCE-5789237EF2B9}" type="pres">
      <dgm:prSet presAssocID="{C7734F94-0A6C-43BF-8371-F75C9D457F05}" presName="spacer" presStyleCnt="0"/>
      <dgm:spPr/>
    </dgm:pt>
    <dgm:pt modelId="{FECE7787-C204-4698-B8E7-8C67FC5DAFDF}" type="pres">
      <dgm:prSet presAssocID="{BBE425FD-3970-4230-A099-1D7F1EC5995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2B569-6FE2-41FC-BB7B-2F32EEE9E567}" type="pres">
      <dgm:prSet presAssocID="{0569736E-6B84-40F6-933C-75236176A822}" presName="spacer" presStyleCnt="0"/>
      <dgm:spPr/>
    </dgm:pt>
    <dgm:pt modelId="{05255D63-8FE7-4A93-BA50-E760D29C64FA}" type="pres">
      <dgm:prSet presAssocID="{4BA89D0A-EA58-446E-8F47-EE62529310F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BC5843-E029-43CC-B91C-64DADABB8610}" type="presOf" srcId="{4BA89D0A-EA58-446E-8F47-EE62529310F8}" destId="{05255D63-8FE7-4A93-BA50-E760D29C64FA}" srcOrd="0" destOrd="0" presId="urn:microsoft.com/office/officeart/2005/8/layout/vList2"/>
    <dgm:cxn modelId="{F19506FF-AFC7-48CA-9117-13A93AB8F4C5}" type="presOf" srcId="{BBE425FD-3970-4230-A099-1D7F1EC5995C}" destId="{FECE7787-C204-4698-B8E7-8C67FC5DAFDF}" srcOrd="0" destOrd="0" presId="urn:microsoft.com/office/officeart/2005/8/layout/vList2"/>
    <dgm:cxn modelId="{FD23F1F5-B15F-4BEA-806E-553FCAA0F74A}" srcId="{C1FC0275-07D1-45EC-8044-C81DD2337B8B}" destId="{BBE425FD-3970-4230-A099-1D7F1EC5995C}" srcOrd="1" destOrd="0" parTransId="{9B011821-13A0-4A51-B667-5CE867A778E1}" sibTransId="{0569736E-6B84-40F6-933C-75236176A822}"/>
    <dgm:cxn modelId="{929BF52C-AD53-46FF-ACA8-30D383AFAF00}" srcId="{C1FC0275-07D1-45EC-8044-C81DD2337B8B}" destId="{4BA89D0A-EA58-446E-8F47-EE62529310F8}" srcOrd="2" destOrd="0" parTransId="{36DF28AD-B5C3-4D5C-9C01-91018D1EA913}" sibTransId="{81367ED5-7C6E-414B-B95A-CB57E56F4E36}"/>
    <dgm:cxn modelId="{32D6E69C-E36F-43EC-89A4-75C1E50127FC}" srcId="{C1FC0275-07D1-45EC-8044-C81DD2337B8B}" destId="{4494E32E-BFAE-4D58-B5FE-7BE0FFC90E93}" srcOrd="0" destOrd="0" parTransId="{6093BF11-1D21-443F-8ED6-921C2D4BD5C0}" sibTransId="{C7734F94-0A6C-43BF-8371-F75C9D457F05}"/>
    <dgm:cxn modelId="{30F6A03D-A0BA-4F41-A449-9C59F6FE3C48}" type="presOf" srcId="{4494E32E-BFAE-4D58-B5FE-7BE0FFC90E93}" destId="{7E807DE6-D72E-4D68-BEFA-506A9ADBBC4D}" srcOrd="0" destOrd="0" presId="urn:microsoft.com/office/officeart/2005/8/layout/vList2"/>
    <dgm:cxn modelId="{E981AE6F-927C-4FA8-844F-98B416704A22}" type="presOf" srcId="{C1FC0275-07D1-45EC-8044-C81DD2337B8B}" destId="{BAFECF56-6E3B-4A6E-BA38-E604E3A12EF8}" srcOrd="0" destOrd="0" presId="urn:microsoft.com/office/officeart/2005/8/layout/vList2"/>
    <dgm:cxn modelId="{7DD20A1C-0A97-4F96-BB39-6422631366B1}" type="presParOf" srcId="{BAFECF56-6E3B-4A6E-BA38-E604E3A12EF8}" destId="{7E807DE6-D72E-4D68-BEFA-506A9ADBBC4D}" srcOrd="0" destOrd="0" presId="urn:microsoft.com/office/officeart/2005/8/layout/vList2"/>
    <dgm:cxn modelId="{1003879C-5944-4B56-A0B5-F53E482C69F7}" type="presParOf" srcId="{BAFECF56-6E3B-4A6E-BA38-E604E3A12EF8}" destId="{F822B83A-8CDB-4050-BCCE-5789237EF2B9}" srcOrd="1" destOrd="0" presId="urn:microsoft.com/office/officeart/2005/8/layout/vList2"/>
    <dgm:cxn modelId="{966CE983-167A-4594-A4DF-AEBC59CC02C4}" type="presParOf" srcId="{BAFECF56-6E3B-4A6E-BA38-E604E3A12EF8}" destId="{FECE7787-C204-4698-B8E7-8C67FC5DAFDF}" srcOrd="2" destOrd="0" presId="urn:microsoft.com/office/officeart/2005/8/layout/vList2"/>
    <dgm:cxn modelId="{88F1042E-E8EF-408C-B806-F88842E38C40}" type="presParOf" srcId="{BAFECF56-6E3B-4A6E-BA38-E604E3A12EF8}" destId="{63F2B569-6FE2-41FC-BB7B-2F32EEE9E567}" srcOrd="3" destOrd="0" presId="urn:microsoft.com/office/officeart/2005/8/layout/vList2"/>
    <dgm:cxn modelId="{654F7F29-7F13-4358-8CD1-D5F49F6C9B3B}" type="presParOf" srcId="{BAFECF56-6E3B-4A6E-BA38-E604E3A12EF8}" destId="{05255D63-8FE7-4A93-BA50-E760D29C64F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C0275-07D1-45EC-8044-C81DD2337B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94E32E-BFAE-4D58-B5FE-7BE0FFC90E93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cs-CZ" sz="2800" dirty="0" smtClean="0">
              <a:latin typeface="HelveticaNeueLT Pro 55 Roman" panose="020B0604020202020204" pitchFamily="34" charset="-18"/>
            </a:rPr>
            <a:t>A</a:t>
          </a:r>
          <a:r>
            <a:rPr lang="en-US" sz="2800" dirty="0" smtClean="0">
              <a:latin typeface="HelveticaNeueLT Pro 55 Roman" panose="020B0604020202020204" pitchFamily="34" charset="-18"/>
            </a:rPr>
            <a:t>: &gt;=93</a:t>
          </a:r>
          <a:endParaRPr lang="cs-CZ" sz="28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gm:t>
    </dgm:pt>
    <dgm:pt modelId="{6093BF11-1D21-443F-8ED6-921C2D4BD5C0}" type="parTrans" cxnId="{32D6E69C-E36F-43EC-89A4-75C1E50127FC}">
      <dgm:prSet/>
      <dgm:spPr/>
      <dgm:t>
        <a:bodyPr/>
        <a:lstStyle/>
        <a:p>
          <a:pPr algn="l"/>
          <a:endParaRPr lang="cs-CZ" sz="2800"/>
        </a:p>
      </dgm:t>
    </dgm:pt>
    <dgm:pt modelId="{C7734F94-0A6C-43BF-8371-F75C9D457F05}" type="sibTrans" cxnId="{32D6E69C-E36F-43EC-89A4-75C1E50127FC}">
      <dgm:prSet/>
      <dgm:spPr/>
      <dgm:t>
        <a:bodyPr/>
        <a:lstStyle/>
        <a:p>
          <a:pPr algn="l"/>
          <a:endParaRPr lang="cs-CZ" sz="2800"/>
        </a:p>
      </dgm:t>
    </dgm:pt>
    <dgm:pt modelId="{6CFFA186-F7D5-408C-A631-4A9FB1894118}">
      <dgm:prSet custT="1"/>
      <dgm:spPr>
        <a:solidFill>
          <a:srgbClr val="254142"/>
        </a:solidFill>
      </dgm:spPr>
      <dgm:t>
        <a:bodyPr/>
        <a:lstStyle/>
        <a:p>
          <a:pPr algn="l"/>
          <a:r>
            <a:rPr lang="en-US" sz="2800" dirty="0" smtClean="0">
              <a:latin typeface="HelveticaNeueLT Pro 55 Roman" panose="020B0604020202020204" pitchFamily="34" charset="-18"/>
            </a:rPr>
            <a:t>B: 85 – 92</a:t>
          </a:r>
          <a:endParaRPr lang="cs-CZ" sz="2800" dirty="0" smtClean="0">
            <a:latin typeface="HelveticaNeueLT Pro 55 Roman" panose="020B0604020202020204" pitchFamily="34" charset="-18"/>
          </a:endParaRPr>
        </a:p>
      </dgm:t>
    </dgm:pt>
    <dgm:pt modelId="{1AEE2E25-5267-4D65-A29F-55CDE0235286}" type="parTrans" cxnId="{9EDBA9BE-25F3-4283-B2C6-80EAF015CF89}">
      <dgm:prSet/>
      <dgm:spPr/>
      <dgm:t>
        <a:bodyPr/>
        <a:lstStyle/>
        <a:p>
          <a:pPr algn="l"/>
          <a:endParaRPr lang="cs-CZ" sz="2800"/>
        </a:p>
      </dgm:t>
    </dgm:pt>
    <dgm:pt modelId="{CB1F0FEC-0987-4E01-930C-CE65409079D8}" type="sibTrans" cxnId="{9EDBA9BE-25F3-4283-B2C6-80EAF015CF89}">
      <dgm:prSet/>
      <dgm:spPr/>
      <dgm:t>
        <a:bodyPr/>
        <a:lstStyle/>
        <a:p>
          <a:pPr algn="l"/>
          <a:endParaRPr lang="cs-CZ" sz="2800"/>
        </a:p>
      </dgm:t>
    </dgm:pt>
    <dgm:pt modelId="{BBE425FD-3970-4230-A099-1D7F1EC5995C}">
      <dgm:prSet custT="1"/>
      <dgm:spPr>
        <a:solidFill>
          <a:srgbClr val="2AB69C"/>
        </a:solidFill>
      </dgm:spPr>
      <dgm:t>
        <a:bodyPr/>
        <a:lstStyle/>
        <a:p>
          <a:pPr algn="l"/>
          <a:r>
            <a:rPr lang="en-US" sz="2800" dirty="0" smtClean="0">
              <a:latin typeface="HelveticaNeueLT Pro 55 Roman" panose="020B0604020202020204" pitchFamily="34" charset="-18"/>
            </a:rPr>
            <a:t>C: 84 – 77 </a:t>
          </a:r>
          <a:endParaRPr lang="cs-CZ" sz="2800" dirty="0" smtClean="0">
            <a:latin typeface="HelveticaNeueLT Pro 55 Roman" panose="020B0604020202020204" pitchFamily="34" charset="-18"/>
          </a:endParaRPr>
        </a:p>
      </dgm:t>
    </dgm:pt>
    <dgm:pt modelId="{9B011821-13A0-4A51-B667-5CE867A778E1}" type="parTrans" cxnId="{FD23F1F5-B15F-4BEA-806E-553FCAA0F74A}">
      <dgm:prSet/>
      <dgm:spPr/>
      <dgm:t>
        <a:bodyPr/>
        <a:lstStyle/>
        <a:p>
          <a:pPr algn="l"/>
          <a:endParaRPr lang="cs-CZ" sz="2800"/>
        </a:p>
      </dgm:t>
    </dgm:pt>
    <dgm:pt modelId="{0569736E-6B84-40F6-933C-75236176A822}" type="sibTrans" cxnId="{FD23F1F5-B15F-4BEA-806E-553FCAA0F74A}">
      <dgm:prSet/>
      <dgm:spPr/>
      <dgm:t>
        <a:bodyPr/>
        <a:lstStyle/>
        <a:p>
          <a:pPr algn="l"/>
          <a:endParaRPr lang="cs-CZ" sz="2800"/>
        </a:p>
      </dgm:t>
    </dgm:pt>
    <dgm:pt modelId="{4BA89D0A-EA58-446E-8F47-EE62529310F8}">
      <dgm:prSet custT="1"/>
      <dgm:spPr>
        <a:solidFill>
          <a:srgbClr val="FDC435"/>
        </a:solidFill>
      </dgm:spPr>
      <dgm:t>
        <a:bodyPr/>
        <a:lstStyle/>
        <a:p>
          <a:pPr algn="l"/>
          <a:r>
            <a:rPr lang="en-US" sz="2800" dirty="0" smtClean="0">
              <a:latin typeface="HelveticaNeueLT Pro 55 Roman" panose="020B0604020202020204" pitchFamily="34" charset="-18"/>
            </a:rPr>
            <a:t>D: 76 – 69</a:t>
          </a:r>
          <a:endParaRPr lang="cs-CZ" sz="2800" dirty="0" smtClean="0">
            <a:latin typeface="HelveticaNeueLT Pro 55 Roman" panose="020B0604020202020204" pitchFamily="34" charset="-18"/>
          </a:endParaRPr>
        </a:p>
      </dgm:t>
    </dgm:pt>
    <dgm:pt modelId="{36DF28AD-B5C3-4D5C-9C01-91018D1EA913}" type="parTrans" cxnId="{929BF52C-AD53-46FF-ACA8-30D383AFAF00}">
      <dgm:prSet/>
      <dgm:spPr/>
      <dgm:t>
        <a:bodyPr/>
        <a:lstStyle/>
        <a:p>
          <a:pPr algn="l"/>
          <a:endParaRPr lang="cs-CZ" sz="2400"/>
        </a:p>
      </dgm:t>
    </dgm:pt>
    <dgm:pt modelId="{81367ED5-7C6E-414B-B95A-CB57E56F4E36}" type="sibTrans" cxnId="{929BF52C-AD53-46FF-ACA8-30D383AFAF00}">
      <dgm:prSet/>
      <dgm:spPr/>
      <dgm:t>
        <a:bodyPr/>
        <a:lstStyle/>
        <a:p>
          <a:pPr algn="l"/>
          <a:endParaRPr lang="cs-CZ" sz="2400"/>
        </a:p>
      </dgm:t>
    </dgm:pt>
    <dgm:pt modelId="{687CD909-E361-4ABD-AA8C-C3786FD65DA6}">
      <dgm:prSet custT="1"/>
      <dgm:spPr>
        <a:solidFill>
          <a:schemeClr val="accent5"/>
        </a:solidFill>
      </dgm:spPr>
      <dgm:t>
        <a:bodyPr/>
        <a:lstStyle/>
        <a:p>
          <a:pPr algn="l"/>
          <a:r>
            <a:rPr lang="en-US" sz="2800" dirty="0" smtClean="0">
              <a:latin typeface="HelveticaNeueLT Pro 55 Roman" panose="020B0604020202020204" pitchFamily="34" charset="-18"/>
            </a:rPr>
            <a:t>E: 68 – 60</a:t>
          </a:r>
          <a:endParaRPr lang="cs-CZ" sz="2800" dirty="0" smtClean="0">
            <a:latin typeface="HelveticaNeueLT Pro 55 Roman" panose="020B0604020202020204" pitchFamily="34" charset="-18"/>
          </a:endParaRPr>
        </a:p>
      </dgm:t>
    </dgm:pt>
    <dgm:pt modelId="{E47E244A-9FBD-4691-9013-DBCE3EAC61EA}" type="parTrans" cxnId="{1C6492CA-0555-4E7E-8DAF-9A450DDCBFFA}">
      <dgm:prSet/>
      <dgm:spPr/>
      <dgm:t>
        <a:bodyPr/>
        <a:lstStyle/>
        <a:p>
          <a:pPr algn="l"/>
          <a:endParaRPr lang="cs-CZ" sz="2400"/>
        </a:p>
      </dgm:t>
    </dgm:pt>
    <dgm:pt modelId="{8FF1D36E-BFD7-45FE-B1FD-5DEA9317A1AE}" type="sibTrans" cxnId="{1C6492CA-0555-4E7E-8DAF-9A450DDCBFFA}">
      <dgm:prSet/>
      <dgm:spPr/>
      <dgm:t>
        <a:bodyPr/>
        <a:lstStyle/>
        <a:p>
          <a:pPr algn="l"/>
          <a:endParaRPr lang="cs-CZ" sz="2400"/>
        </a:p>
      </dgm:t>
    </dgm:pt>
    <dgm:pt modelId="{1DCAF08E-3260-4BDC-84DE-C6945275DAD8}">
      <dgm:prSet custT="1"/>
      <dgm:spPr>
        <a:solidFill>
          <a:srgbClr val="E65948"/>
        </a:solidFill>
      </dgm:spPr>
      <dgm:t>
        <a:bodyPr/>
        <a:lstStyle/>
        <a:p>
          <a:pPr algn="l"/>
          <a:r>
            <a:rPr lang="en-US" sz="2800" dirty="0" smtClean="0">
              <a:latin typeface="HelveticaNeueLT Pro 55 Roman" panose="020B0604020202020204" pitchFamily="34" charset="-18"/>
            </a:rPr>
            <a:t>F: &lt;60</a:t>
          </a:r>
          <a:endParaRPr lang="cs-CZ" sz="2800" dirty="0" smtClean="0">
            <a:latin typeface="HelveticaNeueLT Pro 55 Roman" panose="020B0604020202020204" pitchFamily="34" charset="-18"/>
          </a:endParaRPr>
        </a:p>
      </dgm:t>
    </dgm:pt>
    <dgm:pt modelId="{4FC35713-6618-452C-A31C-7F1BB041D099}" type="parTrans" cxnId="{6BBA1B7B-0434-4617-BA5F-A19CCBB0B512}">
      <dgm:prSet/>
      <dgm:spPr/>
      <dgm:t>
        <a:bodyPr/>
        <a:lstStyle/>
        <a:p>
          <a:pPr algn="l"/>
          <a:endParaRPr lang="cs-CZ" sz="2400"/>
        </a:p>
      </dgm:t>
    </dgm:pt>
    <dgm:pt modelId="{F17E8F0D-F08C-4E2C-8FEA-5F830E234E68}" type="sibTrans" cxnId="{6BBA1B7B-0434-4617-BA5F-A19CCBB0B512}">
      <dgm:prSet/>
      <dgm:spPr/>
      <dgm:t>
        <a:bodyPr/>
        <a:lstStyle/>
        <a:p>
          <a:pPr algn="l"/>
          <a:endParaRPr lang="cs-CZ" sz="2400"/>
        </a:p>
      </dgm:t>
    </dgm:pt>
    <dgm:pt modelId="{BAFECF56-6E3B-4A6E-BA38-E604E3A12EF8}" type="pres">
      <dgm:prSet presAssocID="{C1FC0275-07D1-45EC-8044-C81DD2337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807DE6-D72E-4D68-BEFA-506A9ADBBC4D}" type="pres">
      <dgm:prSet presAssocID="{4494E32E-BFAE-4D58-B5FE-7BE0FFC90E9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22B83A-8CDB-4050-BCCE-5789237EF2B9}" type="pres">
      <dgm:prSet presAssocID="{C7734F94-0A6C-43BF-8371-F75C9D457F05}" presName="spacer" presStyleCnt="0"/>
      <dgm:spPr/>
    </dgm:pt>
    <dgm:pt modelId="{C4D446CD-8BB3-47C9-9AA3-0B0BFCEE9F41}" type="pres">
      <dgm:prSet presAssocID="{6CFFA186-F7D5-408C-A631-4A9FB189411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7B8219-05DE-40F9-BD86-6BCA74371A19}" type="pres">
      <dgm:prSet presAssocID="{CB1F0FEC-0987-4E01-930C-CE65409079D8}" presName="spacer" presStyleCnt="0"/>
      <dgm:spPr/>
    </dgm:pt>
    <dgm:pt modelId="{FECE7787-C204-4698-B8E7-8C67FC5DAFDF}" type="pres">
      <dgm:prSet presAssocID="{BBE425FD-3970-4230-A099-1D7F1EC5995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2B569-6FE2-41FC-BB7B-2F32EEE9E567}" type="pres">
      <dgm:prSet presAssocID="{0569736E-6B84-40F6-933C-75236176A822}" presName="spacer" presStyleCnt="0"/>
      <dgm:spPr/>
    </dgm:pt>
    <dgm:pt modelId="{05255D63-8FE7-4A93-BA50-E760D29C64FA}" type="pres">
      <dgm:prSet presAssocID="{4BA89D0A-EA58-446E-8F47-EE62529310F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6CB9DF-6C50-4972-AB63-0AE3001F4D38}" type="pres">
      <dgm:prSet presAssocID="{81367ED5-7C6E-414B-B95A-CB57E56F4E36}" presName="spacer" presStyleCnt="0"/>
      <dgm:spPr/>
    </dgm:pt>
    <dgm:pt modelId="{6E6C45EF-F048-482E-A9CF-BC22C70F48CA}" type="pres">
      <dgm:prSet presAssocID="{687CD909-E361-4ABD-AA8C-C3786FD65DA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49E65A-15F5-4BEB-A392-7EAA777C0527}" type="pres">
      <dgm:prSet presAssocID="{8FF1D36E-BFD7-45FE-B1FD-5DEA9317A1AE}" presName="spacer" presStyleCnt="0"/>
      <dgm:spPr/>
    </dgm:pt>
    <dgm:pt modelId="{D2FC431B-3295-424C-B377-2EB6A796CD65}" type="pres">
      <dgm:prSet presAssocID="{1DCAF08E-3260-4BDC-84DE-C6945275DAD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6492CA-0555-4E7E-8DAF-9A450DDCBFFA}" srcId="{C1FC0275-07D1-45EC-8044-C81DD2337B8B}" destId="{687CD909-E361-4ABD-AA8C-C3786FD65DA6}" srcOrd="4" destOrd="0" parTransId="{E47E244A-9FBD-4691-9013-DBCE3EAC61EA}" sibTransId="{8FF1D36E-BFD7-45FE-B1FD-5DEA9317A1AE}"/>
    <dgm:cxn modelId="{6BBA1B7B-0434-4617-BA5F-A19CCBB0B512}" srcId="{C1FC0275-07D1-45EC-8044-C81DD2337B8B}" destId="{1DCAF08E-3260-4BDC-84DE-C6945275DAD8}" srcOrd="5" destOrd="0" parTransId="{4FC35713-6618-452C-A31C-7F1BB041D099}" sibTransId="{F17E8F0D-F08C-4E2C-8FEA-5F830E234E68}"/>
    <dgm:cxn modelId="{7CB681B2-0540-4813-AC0A-AB2E492AE0CB}" type="presOf" srcId="{1DCAF08E-3260-4BDC-84DE-C6945275DAD8}" destId="{D2FC431B-3295-424C-B377-2EB6A796CD65}" srcOrd="0" destOrd="0" presId="urn:microsoft.com/office/officeart/2005/8/layout/vList2"/>
    <dgm:cxn modelId="{1C847F85-7B70-4069-9C36-E9987DE9C9E2}" type="presOf" srcId="{BBE425FD-3970-4230-A099-1D7F1EC5995C}" destId="{FECE7787-C204-4698-B8E7-8C67FC5DAFDF}" srcOrd="0" destOrd="0" presId="urn:microsoft.com/office/officeart/2005/8/layout/vList2"/>
    <dgm:cxn modelId="{8CE8FB98-AFE8-478A-A343-36A11DAEBF3D}" type="presOf" srcId="{6CFFA186-F7D5-408C-A631-4A9FB1894118}" destId="{C4D446CD-8BB3-47C9-9AA3-0B0BFCEE9F41}" srcOrd="0" destOrd="0" presId="urn:microsoft.com/office/officeart/2005/8/layout/vList2"/>
    <dgm:cxn modelId="{17B23240-4BBA-40B4-8C17-5644401C7814}" type="presOf" srcId="{4BA89D0A-EA58-446E-8F47-EE62529310F8}" destId="{05255D63-8FE7-4A93-BA50-E760D29C64FA}" srcOrd="0" destOrd="0" presId="urn:microsoft.com/office/officeart/2005/8/layout/vList2"/>
    <dgm:cxn modelId="{9EDBA9BE-25F3-4283-B2C6-80EAF015CF89}" srcId="{C1FC0275-07D1-45EC-8044-C81DD2337B8B}" destId="{6CFFA186-F7D5-408C-A631-4A9FB1894118}" srcOrd="1" destOrd="0" parTransId="{1AEE2E25-5267-4D65-A29F-55CDE0235286}" sibTransId="{CB1F0FEC-0987-4E01-930C-CE65409079D8}"/>
    <dgm:cxn modelId="{32D6E69C-E36F-43EC-89A4-75C1E50127FC}" srcId="{C1FC0275-07D1-45EC-8044-C81DD2337B8B}" destId="{4494E32E-BFAE-4D58-B5FE-7BE0FFC90E93}" srcOrd="0" destOrd="0" parTransId="{6093BF11-1D21-443F-8ED6-921C2D4BD5C0}" sibTransId="{C7734F94-0A6C-43BF-8371-F75C9D457F05}"/>
    <dgm:cxn modelId="{FD23F1F5-B15F-4BEA-806E-553FCAA0F74A}" srcId="{C1FC0275-07D1-45EC-8044-C81DD2337B8B}" destId="{BBE425FD-3970-4230-A099-1D7F1EC5995C}" srcOrd="2" destOrd="0" parTransId="{9B011821-13A0-4A51-B667-5CE867A778E1}" sibTransId="{0569736E-6B84-40F6-933C-75236176A822}"/>
    <dgm:cxn modelId="{58C27F80-A14A-4EFD-BDE3-45F227684E26}" type="presOf" srcId="{C1FC0275-07D1-45EC-8044-C81DD2337B8B}" destId="{BAFECF56-6E3B-4A6E-BA38-E604E3A12EF8}" srcOrd="0" destOrd="0" presId="urn:microsoft.com/office/officeart/2005/8/layout/vList2"/>
    <dgm:cxn modelId="{89491BA0-3011-4487-BE52-FD815A9E7F93}" type="presOf" srcId="{4494E32E-BFAE-4D58-B5FE-7BE0FFC90E93}" destId="{7E807DE6-D72E-4D68-BEFA-506A9ADBBC4D}" srcOrd="0" destOrd="0" presId="urn:microsoft.com/office/officeart/2005/8/layout/vList2"/>
    <dgm:cxn modelId="{929BF52C-AD53-46FF-ACA8-30D383AFAF00}" srcId="{C1FC0275-07D1-45EC-8044-C81DD2337B8B}" destId="{4BA89D0A-EA58-446E-8F47-EE62529310F8}" srcOrd="3" destOrd="0" parTransId="{36DF28AD-B5C3-4D5C-9C01-91018D1EA913}" sibTransId="{81367ED5-7C6E-414B-B95A-CB57E56F4E36}"/>
    <dgm:cxn modelId="{0FABB5E0-03D5-4F88-BABD-C087B998774D}" type="presOf" srcId="{687CD909-E361-4ABD-AA8C-C3786FD65DA6}" destId="{6E6C45EF-F048-482E-A9CF-BC22C70F48CA}" srcOrd="0" destOrd="0" presId="urn:microsoft.com/office/officeart/2005/8/layout/vList2"/>
    <dgm:cxn modelId="{58D65217-E4B3-4E03-AD7A-38F5F9944366}" type="presParOf" srcId="{BAFECF56-6E3B-4A6E-BA38-E604E3A12EF8}" destId="{7E807DE6-D72E-4D68-BEFA-506A9ADBBC4D}" srcOrd="0" destOrd="0" presId="urn:microsoft.com/office/officeart/2005/8/layout/vList2"/>
    <dgm:cxn modelId="{17CEF806-40D9-4EF7-BEFF-90574E426855}" type="presParOf" srcId="{BAFECF56-6E3B-4A6E-BA38-E604E3A12EF8}" destId="{F822B83A-8CDB-4050-BCCE-5789237EF2B9}" srcOrd="1" destOrd="0" presId="urn:microsoft.com/office/officeart/2005/8/layout/vList2"/>
    <dgm:cxn modelId="{C97257C4-E9A1-4A9F-BBE8-699DC2380FAC}" type="presParOf" srcId="{BAFECF56-6E3B-4A6E-BA38-E604E3A12EF8}" destId="{C4D446CD-8BB3-47C9-9AA3-0B0BFCEE9F41}" srcOrd="2" destOrd="0" presId="urn:microsoft.com/office/officeart/2005/8/layout/vList2"/>
    <dgm:cxn modelId="{44D29DB9-A10E-45EF-9AAD-350192183A7B}" type="presParOf" srcId="{BAFECF56-6E3B-4A6E-BA38-E604E3A12EF8}" destId="{9D7B8219-05DE-40F9-BD86-6BCA74371A19}" srcOrd="3" destOrd="0" presId="urn:microsoft.com/office/officeart/2005/8/layout/vList2"/>
    <dgm:cxn modelId="{0512EA9F-C1C9-459D-A09B-9DBADB0AF6A1}" type="presParOf" srcId="{BAFECF56-6E3B-4A6E-BA38-E604E3A12EF8}" destId="{FECE7787-C204-4698-B8E7-8C67FC5DAFDF}" srcOrd="4" destOrd="0" presId="urn:microsoft.com/office/officeart/2005/8/layout/vList2"/>
    <dgm:cxn modelId="{00F50A83-7222-42C3-BD64-51C1B1F6EFDD}" type="presParOf" srcId="{BAFECF56-6E3B-4A6E-BA38-E604E3A12EF8}" destId="{63F2B569-6FE2-41FC-BB7B-2F32EEE9E567}" srcOrd="5" destOrd="0" presId="urn:microsoft.com/office/officeart/2005/8/layout/vList2"/>
    <dgm:cxn modelId="{1619FDB0-DF7A-4AD5-81C9-5B27B6D46CD8}" type="presParOf" srcId="{BAFECF56-6E3B-4A6E-BA38-E604E3A12EF8}" destId="{05255D63-8FE7-4A93-BA50-E760D29C64FA}" srcOrd="6" destOrd="0" presId="urn:microsoft.com/office/officeart/2005/8/layout/vList2"/>
    <dgm:cxn modelId="{FFD8B943-8551-448F-A46C-6482289EA8C5}" type="presParOf" srcId="{BAFECF56-6E3B-4A6E-BA38-E604E3A12EF8}" destId="{8F6CB9DF-6C50-4972-AB63-0AE3001F4D38}" srcOrd="7" destOrd="0" presId="urn:microsoft.com/office/officeart/2005/8/layout/vList2"/>
    <dgm:cxn modelId="{7224295E-F48A-4B65-B065-9DD2CACE1E08}" type="presParOf" srcId="{BAFECF56-6E3B-4A6E-BA38-E604E3A12EF8}" destId="{6E6C45EF-F048-482E-A9CF-BC22C70F48CA}" srcOrd="8" destOrd="0" presId="urn:microsoft.com/office/officeart/2005/8/layout/vList2"/>
    <dgm:cxn modelId="{D3F9A74B-15EB-42D7-BDCD-DA5775018ADA}" type="presParOf" srcId="{BAFECF56-6E3B-4A6E-BA38-E604E3A12EF8}" destId="{2E49E65A-15F5-4BEB-A392-7EAA777C0527}" srcOrd="9" destOrd="0" presId="urn:microsoft.com/office/officeart/2005/8/layout/vList2"/>
    <dgm:cxn modelId="{6575B2B8-A4AD-4D4C-A800-D64379A19500}" type="presParOf" srcId="{BAFECF56-6E3B-4A6E-BA38-E604E3A12EF8}" destId="{D2FC431B-3295-424C-B377-2EB6A796CD6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07DE6-D72E-4D68-BEFA-506A9ADBBC4D}">
      <dsp:nvSpPr>
        <dsp:cNvPr id="0" name=""/>
        <dsp:cNvSpPr/>
      </dsp:nvSpPr>
      <dsp:spPr>
        <a:xfrm>
          <a:off x="0" y="717"/>
          <a:ext cx="9757062" cy="286580"/>
        </a:xfrm>
        <a:prstGeom prst="roundRect">
          <a:avLst/>
        </a:prstGeom>
        <a:solidFill>
          <a:srgbClr val="E65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Připojíte se přes RDP</a:t>
          </a:r>
          <a:endParaRPr lang="cs-CZ" sz="18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13990" y="14707"/>
        <a:ext cx="9729082" cy="258600"/>
      </dsp:txXfrm>
    </dsp:sp>
    <dsp:sp modelId="{53BF0A0C-5111-445C-959C-EF00477CC668}">
      <dsp:nvSpPr>
        <dsp:cNvPr id="0" name=""/>
        <dsp:cNvSpPr/>
      </dsp:nvSpPr>
      <dsp:spPr>
        <a:xfrm>
          <a:off x="0" y="296156"/>
          <a:ext cx="9757062" cy="286580"/>
        </a:xfrm>
        <a:prstGeom prst="roundRect">
          <a:avLst/>
        </a:prstGeom>
        <a:solidFill>
          <a:srgbClr val="2541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HelveticaNeueLT Pro 55 Roman" panose="020B0604020202020204" pitchFamily="34" charset="-18"/>
            </a:rPr>
            <a:t>Virtuální počítače jsou dostupné pouze ze sítě MUNI</a:t>
          </a:r>
          <a:endParaRPr lang="cs-CZ" sz="1800" kern="1200" dirty="0">
            <a:solidFill>
              <a:schemeClr val="bg1">
                <a:lumMod val="50000"/>
              </a:schemeClr>
            </a:solidFill>
            <a:latin typeface="HelveticaNeueLT Pro 55 Roman" panose="020B0604020202020204" pitchFamily="34" charset="-18"/>
          </a:endParaRPr>
        </a:p>
      </dsp:txBody>
      <dsp:txXfrm>
        <a:off x="13990" y="310146"/>
        <a:ext cx="9729082" cy="258600"/>
      </dsp:txXfrm>
    </dsp:sp>
    <dsp:sp modelId="{F4F41496-598C-495F-89C2-1397F22134B8}">
      <dsp:nvSpPr>
        <dsp:cNvPr id="0" name=""/>
        <dsp:cNvSpPr/>
      </dsp:nvSpPr>
      <dsp:spPr>
        <a:xfrm>
          <a:off x="0" y="591596"/>
          <a:ext cx="9757062" cy="286580"/>
        </a:xfrm>
        <a:prstGeom prst="roundRect">
          <a:avLst/>
        </a:prstGeom>
        <a:solidFill>
          <a:srgbClr val="E65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Do sítě MUNI se můžete připojit odkudkoliv pomocí vpn.muni.cz</a:t>
          </a:r>
          <a:endParaRPr lang="cs-CZ" sz="18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13990" y="605586"/>
        <a:ext cx="9729082" cy="258600"/>
      </dsp:txXfrm>
    </dsp:sp>
    <dsp:sp modelId="{36F5C1DC-0D43-417D-94D2-73827A067005}">
      <dsp:nvSpPr>
        <dsp:cNvPr id="0" name=""/>
        <dsp:cNvSpPr/>
      </dsp:nvSpPr>
      <dsp:spPr>
        <a:xfrm>
          <a:off x="0" y="887035"/>
          <a:ext cx="9757062" cy="286580"/>
        </a:xfrm>
        <a:prstGeom prst="roundRect">
          <a:avLst/>
        </a:prstGeom>
        <a:solidFill>
          <a:srgbClr val="2541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HelveticaNeueLT Pro 55 Roman" panose="020B0604020202020204" pitchFamily="34" charset="-18"/>
            </a:rPr>
            <a:t>Pro hlášení problému s virtuálními počítači použijte diskusní fórum předmětu</a:t>
          </a:r>
          <a:endParaRPr lang="cs-CZ" sz="1800" kern="1200" dirty="0">
            <a:solidFill>
              <a:schemeClr val="bg1">
                <a:lumMod val="50000"/>
              </a:schemeClr>
            </a:solidFill>
            <a:latin typeface="HelveticaNeueLT Pro 55 Roman" panose="020B0604020202020204" pitchFamily="34" charset="-18"/>
          </a:endParaRPr>
        </a:p>
      </dsp:txBody>
      <dsp:txXfrm>
        <a:off x="13990" y="901025"/>
        <a:ext cx="9729082" cy="258600"/>
      </dsp:txXfrm>
    </dsp:sp>
    <dsp:sp modelId="{413538E2-62D9-4883-B452-2E3E506ECD5B}">
      <dsp:nvSpPr>
        <dsp:cNvPr id="0" name=""/>
        <dsp:cNvSpPr/>
      </dsp:nvSpPr>
      <dsp:spPr>
        <a:xfrm>
          <a:off x="0" y="1182475"/>
          <a:ext cx="9757062" cy="286580"/>
        </a:xfrm>
        <a:prstGeom prst="roundRect">
          <a:avLst/>
        </a:prstGeom>
        <a:solidFill>
          <a:srgbClr val="E65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Virtuální počítač jsou ENG Windows </a:t>
          </a: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201</a:t>
          </a:r>
          <a:r>
            <a:rPr lang="en-US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6</a:t>
          </a: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 + </a:t>
          </a:r>
          <a:r>
            <a:rPr lang="en-US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Win 10</a:t>
          </a:r>
          <a:endParaRPr lang="cs-CZ" sz="18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13990" y="1196465"/>
        <a:ext cx="9729082" cy="258600"/>
      </dsp:txXfrm>
    </dsp:sp>
    <dsp:sp modelId="{245DC729-8957-4978-BBE3-FBAB1C446ED2}">
      <dsp:nvSpPr>
        <dsp:cNvPr id="0" name=""/>
        <dsp:cNvSpPr/>
      </dsp:nvSpPr>
      <dsp:spPr>
        <a:xfrm>
          <a:off x="0" y="1477914"/>
          <a:ext cx="9757062" cy="286580"/>
        </a:xfrm>
        <a:prstGeom prst="roundRect">
          <a:avLst/>
        </a:prstGeom>
        <a:solidFill>
          <a:srgbClr val="2541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1"/>
              </a:solidFill>
              <a:latin typeface="HelveticaNeueLT Pro 55 Roman" panose="020B0604020202020204" pitchFamily="34" charset="-18"/>
            </a:rPr>
            <a:t>Všechny otázky v úkolech a závěrečném testu jsou vztáhnuté k edicím specifikovaným výše</a:t>
          </a:r>
          <a:endParaRPr lang="cs-CZ" sz="18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13990" y="1491904"/>
        <a:ext cx="9729082" cy="258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07DE6-D72E-4D68-BEFA-506A9ADBBC4D}">
      <dsp:nvSpPr>
        <dsp:cNvPr id="0" name=""/>
        <dsp:cNvSpPr/>
      </dsp:nvSpPr>
      <dsp:spPr>
        <a:xfrm>
          <a:off x="0" y="26267"/>
          <a:ext cx="9757062" cy="861120"/>
        </a:xfrm>
        <a:prstGeom prst="roundRect">
          <a:avLst/>
        </a:prstGeom>
        <a:solidFill>
          <a:srgbClr val="E65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latin typeface="HelveticaNeueLT Pro 55 Roman" panose="020B0604020202020204" pitchFamily="34" charset="-18"/>
            </a:rPr>
            <a:t>Vnitrosemestrální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 test (</a:t>
          </a:r>
          <a:r>
            <a:rPr lang="cs-CZ" sz="2300" kern="1200" dirty="0" err="1" smtClean="0">
              <a:latin typeface="HelveticaNeueLT Pro 55 Roman" panose="020B0604020202020204" pitchFamily="34" charset="-18"/>
            </a:rPr>
            <a:t>odpovědník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 v </a:t>
          </a:r>
          <a:r>
            <a:rPr lang="cs-CZ" sz="2300" kern="1200" dirty="0" err="1" smtClean="0">
              <a:latin typeface="HelveticaNeueLT Pro 55 Roman" panose="020B0604020202020204" pitchFamily="34" charset="-18"/>
            </a:rPr>
            <a:t>ISu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) = 10 bodů</a:t>
          </a:r>
          <a:endParaRPr lang="cs-CZ" sz="23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42036" y="68303"/>
        <a:ext cx="9672990" cy="777048"/>
      </dsp:txXfrm>
    </dsp:sp>
    <dsp:sp modelId="{FECE7787-C204-4698-B8E7-8C67FC5DAFDF}">
      <dsp:nvSpPr>
        <dsp:cNvPr id="0" name=""/>
        <dsp:cNvSpPr/>
      </dsp:nvSpPr>
      <dsp:spPr>
        <a:xfrm>
          <a:off x="0" y="1019867"/>
          <a:ext cx="9757062" cy="861120"/>
        </a:xfrm>
        <a:prstGeom prst="roundRect">
          <a:avLst/>
        </a:prstGeom>
        <a:solidFill>
          <a:srgbClr val="2AB6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HelveticaNeueLT Pro 55 Roman" panose="020B0604020202020204" pitchFamily="34" charset="-18"/>
            </a:rPr>
            <a:t>Nepovinný domácí úkol = 10 bodů</a:t>
          </a:r>
        </a:p>
      </dsp:txBody>
      <dsp:txXfrm>
        <a:off x="42036" y="1061903"/>
        <a:ext cx="9672990" cy="777048"/>
      </dsp:txXfrm>
    </dsp:sp>
    <dsp:sp modelId="{05255D63-8FE7-4A93-BA50-E760D29C64FA}">
      <dsp:nvSpPr>
        <dsp:cNvPr id="0" name=""/>
        <dsp:cNvSpPr/>
      </dsp:nvSpPr>
      <dsp:spPr>
        <a:xfrm>
          <a:off x="0" y="2013467"/>
          <a:ext cx="9757062" cy="861120"/>
        </a:xfrm>
        <a:prstGeom prst="roundRect">
          <a:avLst/>
        </a:prstGeom>
        <a:solidFill>
          <a:srgbClr val="FDC4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HelveticaNeueLT Pro 55 Roman" panose="020B0604020202020204" pitchFamily="34" charset="-18"/>
            </a:rPr>
            <a:t>Závěrečná zkouška = teoretická část (30 bodů) + praktická 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(</a:t>
          </a:r>
          <a:r>
            <a:rPr lang="en-US" sz="2300" kern="1200" dirty="0" smtClean="0">
              <a:latin typeface="HelveticaNeueLT Pro 55 Roman" panose="020B0604020202020204" pitchFamily="34" charset="-18"/>
            </a:rPr>
            <a:t>6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0 </a:t>
          </a:r>
          <a:r>
            <a:rPr lang="cs-CZ" sz="2300" kern="1200" dirty="0" smtClean="0">
              <a:latin typeface="HelveticaNeueLT Pro 55 Roman" panose="020B0604020202020204" pitchFamily="34" charset="-18"/>
            </a:rPr>
            <a:t>bodů)</a:t>
          </a:r>
        </a:p>
      </dsp:txBody>
      <dsp:txXfrm>
        <a:off x="42036" y="2055503"/>
        <a:ext cx="9672990" cy="777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07DE6-D72E-4D68-BEFA-506A9ADBBC4D}">
      <dsp:nvSpPr>
        <dsp:cNvPr id="0" name=""/>
        <dsp:cNvSpPr/>
      </dsp:nvSpPr>
      <dsp:spPr>
        <a:xfrm>
          <a:off x="0" y="1440"/>
          <a:ext cx="2346553" cy="591032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HelveticaNeueLT Pro 55 Roman" panose="020B0604020202020204" pitchFamily="34" charset="-18"/>
            </a:rPr>
            <a:t>A</a:t>
          </a:r>
          <a:r>
            <a:rPr lang="en-US" sz="2800" kern="1200" dirty="0" smtClean="0">
              <a:latin typeface="HelveticaNeueLT Pro 55 Roman" panose="020B0604020202020204" pitchFamily="34" charset="-18"/>
            </a:rPr>
            <a:t>: &gt;=93</a:t>
          </a:r>
          <a:endParaRPr lang="cs-CZ" sz="2800" kern="1200" dirty="0">
            <a:solidFill>
              <a:schemeClr val="bg1"/>
            </a:solidFill>
            <a:latin typeface="HelveticaNeueLT Pro 55 Roman" panose="020B0604020202020204" pitchFamily="34" charset="-18"/>
          </a:endParaRPr>
        </a:p>
      </dsp:txBody>
      <dsp:txXfrm>
        <a:off x="28852" y="30292"/>
        <a:ext cx="2288849" cy="533328"/>
      </dsp:txXfrm>
    </dsp:sp>
    <dsp:sp modelId="{C4D446CD-8BB3-47C9-9AA3-0B0BFCEE9F41}">
      <dsp:nvSpPr>
        <dsp:cNvPr id="0" name=""/>
        <dsp:cNvSpPr/>
      </dsp:nvSpPr>
      <dsp:spPr>
        <a:xfrm>
          <a:off x="0" y="604397"/>
          <a:ext cx="2346553" cy="591032"/>
        </a:xfrm>
        <a:prstGeom prst="roundRect">
          <a:avLst/>
        </a:prstGeom>
        <a:solidFill>
          <a:srgbClr val="2541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HelveticaNeueLT Pro 55 Roman" panose="020B0604020202020204" pitchFamily="34" charset="-18"/>
            </a:rPr>
            <a:t>B: 85 – 92</a:t>
          </a:r>
          <a:endParaRPr lang="cs-CZ" sz="2800" kern="1200" dirty="0" smtClean="0">
            <a:latin typeface="HelveticaNeueLT Pro 55 Roman" panose="020B0604020202020204" pitchFamily="34" charset="-18"/>
          </a:endParaRPr>
        </a:p>
      </dsp:txBody>
      <dsp:txXfrm>
        <a:off x="28852" y="633249"/>
        <a:ext cx="2288849" cy="533328"/>
      </dsp:txXfrm>
    </dsp:sp>
    <dsp:sp modelId="{FECE7787-C204-4698-B8E7-8C67FC5DAFDF}">
      <dsp:nvSpPr>
        <dsp:cNvPr id="0" name=""/>
        <dsp:cNvSpPr/>
      </dsp:nvSpPr>
      <dsp:spPr>
        <a:xfrm>
          <a:off x="0" y="1207355"/>
          <a:ext cx="2346553" cy="591032"/>
        </a:xfrm>
        <a:prstGeom prst="roundRect">
          <a:avLst/>
        </a:prstGeom>
        <a:solidFill>
          <a:srgbClr val="2AB6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HelveticaNeueLT Pro 55 Roman" panose="020B0604020202020204" pitchFamily="34" charset="-18"/>
            </a:rPr>
            <a:t>C: 84 – 77 </a:t>
          </a:r>
          <a:endParaRPr lang="cs-CZ" sz="2800" kern="1200" dirty="0" smtClean="0">
            <a:latin typeface="HelveticaNeueLT Pro 55 Roman" panose="020B0604020202020204" pitchFamily="34" charset="-18"/>
          </a:endParaRPr>
        </a:p>
      </dsp:txBody>
      <dsp:txXfrm>
        <a:off x="28852" y="1236207"/>
        <a:ext cx="2288849" cy="533328"/>
      </dsp:txXfrm>
    </dsp:sp>
    <dsp:sp modelId="{05255D63-8FE7-4A93-BA50-E760D29C64FA}">
      <dsp:nvSpPr>
        <dsp:cNvPr id="0" name=""/>
        <dsp:cNvSpPr/>
      </dsp:nvSpPr>
      <dsp:spPr>
        <a:xfrm>
          <a:off x="0" y="1810313"/>
          <a:ext cx="2346553" cy="591032"/>
        </a:xfrm>
        <a:prstGeom prst="roundRect">
          <a:avLst/>
        </a:prstGeom>
        <a:solidFill>
          <a:srgbClr val="FDC4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HelveticaNeueLT Pro 55 Roman" panose="020B0604020202020204" pitchFamily="34" charset="-18"/>
            </a:rPr>
            <a:t>D: 76 – 69</a:t>
          </a:r>
          <a:endParaRPr lang="cs-CZ" sz="2800" kern="1200" dirty="0" smtClean="0">
            <a:latin typeface="HelveticaNeueLT Pro 55 Roman" panose="020B0604020202020204" pitchFamily="34" charset="-18"/>
          </a:endParaRPr>
        </a:p>
      </dsp:txBody>
      <dsp:txXfrm>
        <a:off x="28852" y="1839165"/>
        <a:ext cx="2288849" cy="533328"/>
      </dsp:txXfrm>
    </dsp:sp>
    <dsp:sp modelId="{6E6C45EF-F048-482E-A9CF-BC22C70F48CA}">
      <dsp:nvSpPr>
        <dsp:cNvPr id="0" name=""/>
        <dsp:cNvSpPr/>
      </dsp:nvSpPr>
      <dsp:spPr>
        <a:xfrm>
          <a:off x="0" y="2413271"/>
          <a:ext cx="2346553" cy="591032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HelveticaNeueLT Pro 55 Roman" panose="020B0604020202020204" pitchFamily="34" charset="-18"/>
            </a:rPr>
            <a:t>E: 68 – 60</a:t>
          </a:r>
          <a:endParaRPr lang="cs-CZ" sz="2800" kern="1200" dirty="0" smtClean="0">
            <a:latin typeface="HelveticaNeueLT Pro 55 Roman" panose="020B0604020202020204" pitchFamily="34" charset="-18"/>
          </a:endParaRPr>
        </a:p>
      </dsp:txBody>
      <dsp:txXfrm>
        <a:off x="28852" y="2442123"/>
        <a:ext cx="2288849" cy="533328"/>
      </dsp:txXfrm>
    </dsp:sp>
    <dsp:sp modelId="{D2FC431B-3295-424C-B377-2EB6A796CD65}">
      <dsp:nvSpPr>
        <dsp:cNvPr id="0" name=""/>
        <dsp:cNvSpPr/>
      </dsp:nvSpPr>
      <dsp:spPr>
        <a:xfrm>
          <a:off x="0" y="3016229"/>
          <a:ext cx="2346553" cy="591032"/>
        </a:xfrm>
        <a:prstGeom prst="roundRect">
          <a:avLst/>
        </a:prstGeom>
        <a:solidFill>
          <a:srgbClr val="E65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HelveticaNeueLT Pro 55 Roman" panose="020B0604020202020204" pitchFamily="34" charset="-18"/>
            </a:rPr>
            <a:t>F: &lt;60</a:t>
          </a:r>
          <a:endParaRPr lang="cs-CZ" sz="2800" kern="1200" dirty="0" smtClean="0">
            <a:latin typeface="HelveticaNeueLT Pro 55 Roman" panose="020B0604020202020204" pitchFamily="34" charset="-18"/>
          </a:endParaRPr>
        </a:p>
      </dsp:txBody>
      <dsp:txXfrm>
        <a:off x="28852" y="3045081"/>
        <a:ext cx="2288849" cy="533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64593-2B0F-443E-9A7F-1C98FD5F406F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1E62-D656-4619-B259-78D475D42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750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1E62-D656-4619-B259-78D475D42FC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09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1E62-D656-4619-B259-78D475D42FC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39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1E62-D656-4619-B259-78D475D42F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82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1E62-D656-4619-B259-78D475D42FC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2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baseline="0" dirty="0" smtClean="0"/>
              <a:t>Věděli jste, že se můžete vzdáleně přihlásit na Windows stroje https://www.fi.muni.cz/tech/win/login_win_remote.xhtml a http://wiki.ics.muni.cz/tserver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1E62-D656-4619-B259-78D475D42FC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63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1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52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72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90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3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9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43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4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37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B7748-CC7A-4AE4-A138-AC44F4FE94BE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9700C-07F4-4274-AF06-E26FFE5ED7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95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1214"/>
            <a:ext cx="10065488" cy="2387600"/>
          </a:xfrm>
        </p:spPr>
        <p:txBody>
          <a:bodyPr/>
          <a:lstStyle/>
          <a:p>
            <a:r>
              <a:rPr lang="cs-CZ" dirty="0" smtClean="0">
                <a:latin typeface="HelveticaNeueLT Pro 55 Roman" panose="020B0604020202020204" pitchFamily="34" charset="-18"/>
              </a:rPr>
              <a:t>Správa systému MS Windows I</a:t>
            </a:r>
            <a:r>
              <a:rPr lang="en-US" dirty="0" smtClean="0">
                <a:latin typeface="HelveticaNeueLT Pro 55 Roman" panose="020B0604020202020204" pitchFamily="34" charset="-18"/>
              </a:rPr>
              <a:t>I</a:t>
            </a:r>
            <a:endParaRPr lang="cs-CZ" dirty="0">
              <a:latin typeface="HelveticaNeueLT Pro 55 Roman" panose="020B0604020202020204" pitchFamily="34" charset="-1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8318" y="2546300"/>
            <a:ext cx="9144000" cy="1742972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Organizace kurzu a výukové prostředí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5391738" y="4410695"/>
            <a:ext cx="2168376" cy="1928456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6463225" y="6110319"/>
            <a:ext cx="0" cy="746858"/>
          </a:xfrm>
          <a:prstGeom prst="line">
            <a:avLst/>
          </a:prstGeom>
          <a:ln w="57150"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-11214"/>
            <a:ext cx="1184564" cy="686921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9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564" cy="6858000"/>
          </a:xfrm>
          <a:prstGeom prst="rect">
            <a:avLst/>
          </a:prstGeom>
          <a:solidFill>
            <a:srgbClr val="FDC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DC435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2999" y="96959"/>
            <a:ext cx="97570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FDC435"/>
                </a:solidFill>
                <a:latin typeface="HelveticaNeueLT Pro 55 Roman" panose="020B0604020202020204" pitchFamily="34" charset="-18"/>
              </a:rPr>
              <a:t>Informace 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LT Pro 55 Roman" panose="020B0604020202020204" pitchFamily="34" charset="-18"/>
              </a:rPr>
              <a:t>předmětu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HelveticaNeueLT Pro 55 Roman" panose="020B0604020202020204" pitchFamily="34" charset="-1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8103" y="1801382"/>
            <a:ext cx="69338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Cílem kurzu je seznámit vás se </a:t>
            </a:r>
            <a:r>
              <a:rPr lang="cs-CZ" sz="2400" dirty="0" smtClean="0"/>
              <a:t>správou IT prostředí v OS Windows. Důraz je kladen na praktický přínos získaných znalosti. </a:t>
            </a:r>
          </a:p>
          <a:p>
            <a:endParaRPr lang="cs-CZ" sz="2400" dirty="0"/>
          </a:p>
          <a:p>
            <a:r>
              <a:rPr lang="cs-CZ" sz="2400" dirty="0" smtClean="0"/>
              <a:t>Víte: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jak </a:t>
            </a:r>
            <a:r>
              <a:rPr lang="cs-CZ" sz="2400" dirty="0"/>
              <a:t>efektivně spravovat stovky počítačů a uživatelů?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jak </a:t>
            </a:r>
            <a:r>
              <a:rPr lang="cs-CZ" sz="2400" dirty="0"/>
              <a:t>navrhnout fyzickou a logickou infrastrukturu organizace?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zda může </a:t>
            </a:r>
            <a:r>
              <a:rPr lang="cs-CZ" sz="2400" dirty="0"/>
              <a:t>dnešní firma fungovat bez IT/centrální správy/podpory systémů? Není již vše nabízenou formou služby (např. přes web) kterou zvládne konfigurovat kdokoliv</a:t>
            </a:r>
            <a:r>
              <a:rPr lang="cs-CZ" sz="2400" dirty="0" smtClean="0"/>
              <a:t>?</a:t>
            </a:r>
            <a:endParaRPr lang="cs-CZ" sz="2400" dirty="0"/>
          </a:p>
        </p:txBody>
      </p:sp>
      <p:pic>
        <p:nvPicPr>
          <p:cNvPr id="1030" name="Picture 6" descr="http://worldarchery.org/sites/default/files/imce/images/target_recurv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503" y="164327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564" cy="6858000"/>
          </a:xfrm>
          <a:prstGeom prst="rect">
            <a:avLst/>
          </a:prstGeom>
          <a:solidFill>
            <a:srgbClr val="E65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DC435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2999" y="96959"/>
            <a:ext cx="97570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E65948"/>
                </a:solidFill>
                <a:latin typeface="HelveticaNeueLT Pro 55 Roman" panose="020B0604020202020204" pitchFamily="34" charset="-18"/>
              </a:rPr>
              <a:t>Cvičení 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LT Pro 55 Roman" panose="020B0604020202020204" pitchFamily="34" charset="-18"/>
              </a:rPr>
              <a:t>ověřování znalostí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HelveticaNeueLT Pro 55 Roman" panose="020B0604020202020204" pitchFamily="34" charset="-1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2999" y="1513488"/>
            <a:ext cx="996144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HelveticaNeueLT Pro 55 Roman" panose="020B0604020202020204" pitchFamily="34" charset="-18"/>
              </a:rPr>
              <a:t>2 hodiny cvičení spojených s přednáškou každý týden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HelveticaNeueLT Pro 55 Roman" panose="020B0604020202020204" pitchFamily="34" charset="-18"/>
              </a:rPr>
              <a:t>cvičení jsou povinná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HelveticaNeueLT Pro 55 Roman" panose="020B0604020202020204" pitchFamily="34" charset="-18"/>
              </a:rPr>
              <a:t>povoleny 2 neomluvené absence, každá další pak -10bodů k závěrečného testu</a:t>
            </a:r>
          </a:p>
          <a:p>
            <a:endParaRPr lang="cs-CZ" sz="2000" dirty="0" smtClean="0">
              <a:latin typeface="HelveticaNeueLT Pro 55 Roman" panose="020B0604020202020204" pitchFamily="34" charset="-18"/>
            </a:endParaRPr>
          </a:p>
          <a:p>
            <a:endParaRPr lang="cs-CZ" sz="2000" dirty="0" smtClean="0">
              <a:latin typeface="HelveticaNeueLT Pro 55 Roman" panose="020B0604020202020204" pitchFamily="34" charset="-18"/>
            </a:endParaRPr>
          </a:p>
          <a:p>
            <a:r>
              <a:rPr lang="cs-CZ" sz="2000" dirty="0" smtClean="0">
                <a:latin typeface="HelveticaNeueLT Pro 55 Roman" panose="020B0604020202020204" pitchFamily="34" charset="-18"/>
              </a:rPr>
              <a:t>Cvičení probíhají na virtuálním počítači, který je pro každého studenta předmětu vytvořen a provozován na ÚVT.</a:t>
            </a:r>
          </a:p>
          <a:p>
            <a:endParaRPr lang="cs-CZ" dirty="0">
              <a:latin typeface="HelveticaNeueLT Pro 55 Roman" panose="020B0604020202020204" pitchFamily="34" charset="-18"/>
            </a:endParaRP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endParaRPr lang="cs-CZ" dirty="0">
              <a:latin typeface="HelveticaNeueLT Pro 55 Roman" panose="020B0604020202020204" pitchFamily="34" charset="-18"/>
            </a:endParaRP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endParaRPr lang="cs-CZ" dirty="0">
              <a:latin typeface="HelveticaNeueLT Pro 55 Roman" panose="020B0604020202020204" pitchFamily="34" charset="-18"/>
            </a:endParaRP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endParaRPr lang="cs-CZ" dirty="0" smtClean="0">
              <a:latin typeface="HelveticaNeueLT Pro 55 Roman" panose="020B0604020202020204" pitchFamily="34" charset="-1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800571914"/>
              </p:ext>
            </p:extLst>
          </p:nvPr>
        </p:nvGraphicFramePr>
        <p:xfrm>
          <a:off x="1662999" y="4107456"/>
          <a:ext cx="9757062" cy="1765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66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564" cy="6858000"/>
          </a:xfrm>
          <a:prstGeom prst="rect">
            <a:avLst/>
          </a:prstGeom>
          <a:solidFill>
            <a:srgbClr val="254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DC435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2999" y="96959"/>
            <a:ext cx="97570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254142"/>
                </a:solidFill>
                <a:latin typeface="HelveticaNeueLT Pro 55 Roman" panose="020B0604020202020204" pitchFamily="34" charset="-18"/>
              </a:rPr>
              <a:t>Hodnocení předmětu</a:t>
            </a:r>
            <a:endParaRPr lang="cs-CZ" dirty="0">
              <a:solidFill>
                <a:schemeClr val="bg1">
                  <a:lumMod val="50000"/>
                </a:schemeClr>
              </a:solidFill>
              <a:latin typeface="HelveticaNeueLT Pro 55 Roman" panose="020B0604020202020204" pitchFamily="34" charset="-1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2999" y="1513488"/>
            <a:ext cx="9961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HelveticaNeueLT Pro 55 Roman" panose="020B0604020202020204" pitchFamily="34" charset="-18"/>
              </a:rPr>
              <a:t>Pro úspěšné absolvování předmětu musíte získat </a:t>
            </a:r>
            <a:r>
              <a:rPr lang="cs-CZ" dirty="0">
                <a:latin typeface="HelveticaNeueLT Pro 55 Roman" panose="020B0604020202020204" pitchFamily="34" charset="-18"/>
              </a:rPr>
              <a:t>dostatečný (alespoň </a:t>
            </a:r>
            <a:r>
              <a:rPr lang="cs-CZ" dirty="0" smtClean="0">
                <a:latin typeface="HelveticaNeueLT Pro 55 Roman" panose="020B0604020202020204" pitchFamily="34" charset="-18"/>
              </a:rPr>
              <a:t>60) počet bodů. Body je možné získat za: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HelveticaNeueLT Pro 55 Roman" panose="020B0604020202020204" pitchFamily="34" charset="-18"/>
            </a:endParaRPr>
          </a:p>
          <a:p>
            <a:pPr marL="171450" indent="-171450">
              <a:buFontTx/>
              <a:buChar char="-"/>
              <a:defRPr/>
            </a:pPr>
            <a:endParaRPr lang="cs-CZ" dirty="0">
              <a:latin typeface="HelveticaNeueLT Pro 55 Roman" panose="020B0604020202020204" pitchFamily="34" charset="-1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46528210"/>
              </p:ext>
            </p:extLst>
          </p:nvPr>
        </p:nvGraphicFramePr>
        <p:xfrm>
          <a:off x="1765189" y="2527053"/>
          <a:ext cx="9757062" cy="2900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71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564" cy="6858000"/>
          </a:xfrm>
          <a:prstGeom prst="rect">
            <a:avLst/>
          </a:prstGeom>
          <a:solidFill>
            <a:srgbClr val="254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DC435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2999" y="96959"/>
            <a:ext cx="97570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254142"/>
                </a:solidFill>
                <a:latin typeface="HelveticaNeueLT Pro 55 Roman" panose="020B0604020202020204" pitchFamily="34" charset="-18"/>
              </a:rPr>
              <a:t>Hodnocení předmětu – známky</a:t>
            </a:r>
            <a:endParaRPr lang="cs-CZ" dirty="0">
              <a:solidFill>
                <a:schemeClr val="bg1">
                  <a:lumMod val="50000"/>
                </a:schemeClr>
              </a:solidFill>
              <a:latin typeface="HelveticaNeueLT Pro 55 Roman" panose="020B0604020202020204" pitchFamily="34" charset="-1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2999" y="1513488"/>
            <a:ext cx="9961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HelveticaNeueLT Pro 55 Roman" panose="020B0604020202020204" pitchFamily="34" charset="-18"/>
              </a:rPr>
              <a:t>Dle získaných bodů bude hodnocení známkou následovné: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HelveticaNeueLT Pro 55 Roman" panose="020B0604020202020204" pitchFamily="34" charset="-18"/>
            </a:endParaRPr>
          </a:p>
          <a:p>
            <a:pPr marL="171450" indent="-171450">
              <a:buFontTx/>
              <a:buChar char="-"/>
              <a:defRPr/>
            </a:pPr>
            <a:endParaRPr lang="cs-CZ" dirty="0">
              <a:latin typeface="HelveticaNeueLT Pro 55 Roman" panose="020B0604020202020204" pitchFamily="34" charset="-1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53570661"/>
              </p:ext>
            </p:extLst>
          </p:nvPr>
        </p:nvGraphicFramePr>
        <p:xfrm>
          <a:off x="5220437" y="2155993"/>
          <a:ext cx="2346554" cy="3608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15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564" cy="6858000"/>
          </a:xfrm>
          <a:prstGeom prst="rect">
            <a:avLst/>
          </a:prstGeom>
          <a:solidFill>
            <a:srgbClr val="FDC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DC435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2999" y="96959"/>
            <a:ext cx="97570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FDC435"/>
                </a:solidFill>
                <a:latin typeface="HelveticaNeueLT Pro 55 Roman" panose="020B0604020202020204" pitchFamily="34" charset="-18"/>
              </a:rPr>
              <a:t>Připojení k virtuálním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LT Pro 55 Roman" panose="020B0604020202020204" pitchFamily="34" charset="-18"/>
              </a:rPr>
              <a:t>počítačům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HelveticaNeueLT Pro 55 Roman" panose="020B0604020202020204" pitchFamily="34" charset="-1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2999" y="1271751"/>
            <a:ext cx="98580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HelveticaNeueLT Pro 55 Roman" panose="020B0604020202020204" pitchFamily="34" charset="-18"/>
              </a:rPr>
              <a:t>Každý má 4 virtuální počítače</a:t>
            </a: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HelveticaNeueLT Pro 55 Roman" panose="020B0604020202020204" pitchFamily="34" charset="-18"/>
              </a:rPr>
              <a:t>Ze složky předmětu v </a:t>
            </a:r>
            <a:r>
              <a:rPr lang="cs-CZ" dirty="0" err="1" smtClean="0">
                <a:latin typeface="HelveticaNeueLT Pro 55 Roman" panose="020B0604020202020204" pitchFamily="34" charset="-18"/>
              </a:rPr>
              <a:t>ISu</a:t>
            </a:r>
            <a:r>
              <a:rPr lang="cs-CZ" dirty="0" smtClean="0">
                <a:latin typeface="HelveticaNeueLT Pro 55 Roman" panose="020B0604020202020204" pitchFamily="34" charset="-18"/>
              </a:rPr>
              <a:t> si </a:t>
            </a:r>
            <a:r>
              <a:rPr lang="cs-CZ" dirty="0">
                <a:latin typeface="HelveticaNeueLT Pro 55 Roman" panose="020B0604020202020204" pitchFamily="34" charset="-18"/>
              </a:rPr>
              <a:t>stáhněte </a:t>
            </a:r>
            <a:r>
              <a:rPr lang="cs-CZ" dirty="0" smtClean="0">
                <a:latin typeface="HelveticaNeueLT Pro 55 Roman" panose="020B0604020202020204" pitchFamily="34" charset="-18"/>
              </a:rPr>
              <a:t>„</a:t>
            </a:r>
            <a:r>
              <a:rPr lang="cs-CZ" dirty="0" err="1" smtClean="0">
                <a:latin typeface="HelveticaNeueLT Pro 55 Roman" panose="020B0604020202020204" pitchFamily="34" charset="-18"/>
              </a:rPr>
              <a:t>Remote</a:t>
            </a:r>
            <a:r>
              <a:rPr lang="cs-CZ" dirty="0" smtClean="0">
                <a:latin typeface="HelveticaNeueLT Pro 55 Roman" panose="020B0604020202020204" pitchFamily="34" charset="-18"/>
              </a:rPr>
              <a:t> </a:t>
            </a:r>
            <a:r>
              <a:rPr lang="cs-CZ" dirty="0">
                <a:latin typeface="HelveticaNeueLT Pro 55 Roman" panose="020B0604020202020204" pitchFamily="34" charset="-18"/>
              </a:rPr>
              <a:t>Desktop </a:t>
            </a:r>
            <a:r>
              <a:rPr lang="cs-CZ" dirty="0" err="1">
                <a:latin typeface="HelveticaNeueLT Pro 55 Roman" panose="020B0604020202020204" pitchFamily="34" charset="-18"/>
              </a:rPr>
              <a:t>Connection</a:t>
            </a:r>
            <a:r>
              <a:rPr lang="cs-CZ" dirty="0">
                <a:latin typeface="HelveticaNeueLT Pro 55 Roman" panose="020B0604020202020204" pitchFamily="34" charset="-18"/>
              </a:rPr>
              <a:t> </a:t>
            </a:r>
            <a:r>
              <a:rPr lang="cs-CZ" dirty="0" err="1">
                <a:latin typeface="HelveticaNeueLT Pro 55 Roman" panose="020B0604020202020204" pitchFamily="34" charset="-18"/>
              </a:rPr>
              <a:t>Manager</a:t>
            </a:r>
            <a:r>
              <a:rPr lang="cs-CZ" dirty="0">
                <a:latin typeface="HelveticaNeueLT Pro 55 Roman" panose="020B0604020202020204" pitchFamily="34" charset="-18"/>
              </a:rPr>
              <a:t> </a:t>
            </a:r>
            <a:r>
              <a:rPr lang="cs-CZ" dirty="0" smtClean="0">
                <a:latin typeface="HelveticaNeueLT Pro 55 Roman" panose="020B0604020202020204" pitchFamily="34" charset="-18"/>
              </a:rPr>
              <a:t>(Microsoft)“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HelveticaNeueLT Pro 55 Roman" panose="020B0604020202020204" pitchFamily="34" charset="-18"/>
              </a:rPr>
              <a:t>Otevřete XLS </a:t>
            </a:r>
            <a:r>
              <a:rPr lang="cs-CZ" dirty="0">
                <a:latin typeface="HelveticaNeueLT Pro 55 Roman" panose="020B0604020202020204" pitchFamily="34" charset="-18"/>
              </a:rPr>
              <a:t>(Excel) </a:t>
            </a:r>
            <a:r>
              <a:rPr lang="cs-CZ" dirty="0" smtClean="0">
                <a:latin typeface="HelveticaNeueLT Pro 55 Roman" panose="020B0604020202020204" pitchFamily="34" charset="-18"/>
              </a:rPr>
              <a:t>soubor </a:t>
            </a:r>
            <a:r>
              <a:rPr lang="cs-CZ" dirty="0">
                <a:latin typeface="HelveticaNeueLT Pro 55 Roman" panose="020B0604020202020204" pitchFamily="34" charset="-18"/>
              </a:rPr>
              <a:t>„00_Virtualni_pocitace_pripojeni“, který </a:t>
            </a:r>
            <a:r>
              <a:rPr lang="cs-CZ" dirty="0" smtClean="0">
                <a:latin typeface="HelveticaNeueLT Pro 55 Roman" panose="020B0604020202020204" pitchFamily="34" charset="-18"/>
              </a:rPr>
              <a:t>obsahuje vaše UČO a číslo přiděleného </a:t>
            </a:r>
            <a:r>
              <a:rPr lang="cs-CZ" dirty="0" err="1" smtClean="0">
                <a:latin typeface="HelveticaNeueLT Pro 55 Roman" panose="020B0604020202020204" pitchFamily="34" charset="-18"/>
              </a:rPr>
              <a:t>LABu</a:t>
            </a:r>
            <a:r>
              <a:rPr lang="cs-CZ" dirty="0" smtClean="0">
                <a:latin typeface="HelveticaNeueLT Pro 55 Roman" panose="020B0604020202020204" pitchFamily="34" charset="-18"/>
              </a:rPr>
              <a:t> (+ informace kde naleznete </a:t>
            </a:r>
            <a:r>
              <a:rPr lang="cs-CZ" smtClean="0">
                <a:latin typeface="HelveticaNeueLT Pro 55 Roman" panose="020B0604020202020204" pitchFamily="34" charset="-18"/>
              </a:rPr>
              <a:t>další instrukce)</a:t>
            </a:r>
            <a:endParaRPr lang="cs-CZ" dirty="0" smtClean="0">
              <a:latin typeface="HelveticaNeueLT Pro 55 Roman" panose="020B0604020202020204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HelveticaNeueLT Pro 55 Roman" panose="020B0604020202020204" pitchFamily="34" charset="-18"/>
              </a:rPr>
              <a:t>Pokud nevidíte svoje UČO, znamená to, že jste si předmět zapsali později nebo jsme na vás zapomněli. Tak nebo tak, napište tuto skutečnost do diskusního fóra předmětu – opravíme.</a:t>
            </a: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r>
              <a:rPr lang="cs-CZ" dirty="0" smtClean="0">
                <a:latin typeface="HelveticaNeueLT Pro 55 Roman" panose="020B0604020202020204" pitchFamily="34" charset="-18"/>
              </a:rPr>
              <a:t>Ujistěte se, že se připojíte na všechny 4 VM.</a:t>
            </a:r>
          </a:p>
          <a:p>
            <a:endParaRPr lang="cs-CZ" dirty="0" smtClean="0">
              <a:latin typeface="HelveticaNeueLT Pro 55 Roman" panose="020B0604020202020204" pitchFamily="34" charset="-18"/>
            </a:endParaRPr>
          </a:p>
          <a:p>
            <a:r>
              <a:rPr lang="cs-CZ" dirty="0" smtClean="0">
                <a:latin typeface="HelveticaNeueLT Pro 55 Roman" panose="020B0604020202020204" pitchFamily="34" charset="-18"/>
              </a:rPr>
              <a:t>A co když to nefunguje?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Zapomněli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jste, že musíte být v síti MUNI nebo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připojeni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přes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-18"/>
              </a:rPr>
              <a:t>vpn.muni.cz</a:t>
            </a:r>
            <a:endParaRPr lang="cs-CZ" dirty="0">
              <a:solidFill>
                <a:schemeClr val="bg1">
                  <a:lumMod val="50000"/>
                </a:schemeClr>
              </a:solidFill>
              <a:latin typeface="HelveticaNeueLT Pro 55 Roman" panose="020B0604020202020204" pitchFamily="34" charset="-18"/>
            </a:endParaRPr>
          </a:p>
          <a:p>
            <a:endParaRPr lang="cs-CZ" dirty="0">
              <a:latin typeface="HelveticaNeueLT Pro 55 Roman" panose="020B06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525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Widescreen</PresentationFormat>
  <Paragraphs>59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HelveticaNeueLT Pro 55 Roman</vt:lpstr>
      <vt:lpstr>Office Theme</vt:lpstr>
      <vt:lpstr>Správa systému MS Windows II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2015-09-22T06:15:01Z</dcterms:created>
  <dcterms:modified xsi:type="dcterms:W3CDTF">2017-02-20T08:59:57Z</dcterms:modified>
</cp:coreProperties>
</file>