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1" r:id="rId2"/>
    <p:sldId id="786" r:id="rId3"/>
    <p:sldId id="787" r:id="rId4"/>
    <p:sldId id="788" r:id="rId5"/>
    <p:sldId id="789" r:id="rId6"/>
    <p:sldId id="790" r:id="rId7"/>
    <p:sldId id="783" r:id="rId8"/>
    <p:sldId id="784" r:id="rId9"/>
    <p:sldId id="779" r:id="rId10"/>
  </p:sldIdLst>
  <p:sldSz cx="9144000" cy="6858000" type="screen4x3"/>
  <p:notesSz cx="7099300" cy="10234613"/>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44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839" autoAdjust="0"/>
    <p:restoredTop sz="91367" autoAdjust="0"/>
  </p:normalViewPr>
  <p:slideViewPr>
    <p:cSldViewPr>
      <p:cViewPr varScale="1">
        <p:scale>
          <a:sx n="101" d="100"/>
          <a:sy n="101" d="100"/>
        </p:scale>
        <p:origin x="816" y="96"/>
      </p:cViewPr>
      <p:guideLst>
        <p:guide orient="horz" pos="2160"/>
        <p:guide pos="2880"/>
      </p:guideLst>
    </p:cSldViewPr>
  </p:slideViewPr>
  <p:notesTextViewPr>
    <p:cViewPr>
      <p:scale>
        <a:sx n="1" d="1"/>
        <a:sy n="1" d="1"/>
      </p:scale>
      <p:origin x="0" y="0"/>
    </p:cViewPr>
  </p:notesTextViewPr>
  <p:notesViewPr>
    <p:cSldViewPr>
      <p:cViewPr varScale="1">
        <p:scale>
          <a:sx n="77" d="100"/>
          <a:sy n="77" d="100"/>
        </p:scale>
        <p:origin x="-2190" y="-90"/>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1"/>
            <a:ext cx="3077137" cy="511813"/>
          </a:xfrm>
          <a:prstGeom prst="rect">
            <a:avLst/>
          </a:prstGeom>
        </p:spPr>
        <p:txBody>
          <a:bodyPr vert="horz" lIns="95500" tIns="47750" rIns="95500" bIns="47750" rtlCol="0"/>
          <a:lstStyle>
            <a:lvl1pPr algn="l">
              <a:defRPr sz="1300" smtClean="0"/>
            </a:lvl1pPr>
          </a:lstStyle>
          <a:p>
            <a:pPr>
              <a:defRPr/>
            </a:pPr>
            <a:endParaRPr lang="cs-CZ"/>
          </a:p>
        </p:txBody>
      </p:sp>
      <p:sp>
        <p:nvSpPr>
          <p:cNvPr id="3" name="Zástupný symbol pro datum 2"/>
          <p:cNvSpPr>
            <a:spLocks noGrp="1"/>
          </p:cNvSpPr>
          <p:nvPr>
            <p:ph type="dt" sz="quarter" idx="1"/>
          </p:nvPr>
        </p:nvSpPr>
        <p:spPr>
          <a:xfrm>
            <a:off x="4020506" y="1"/>
            <a:ext cx="3077137" cy="511813"/>
          </a:xfrm>
          <a:prstGeom prst="rect">
            <a:avLst/>
          </a:prstGeom>
        </p:spPr>
        <p:txBody>
          <a:bodyPr vert="horz" lIns="95500" tIns="47750" rIns="95500" bIns="47750" rtlCol="0"/>
          <a:lstStyle>
            <a:lvl1pPr algn="r">
              <a:defRPr sz="1300" smtClean="0"/>
            </a:lvl1pPr>
          </a:lstStyle>
          <a:p>
            <a:pPr>
              <a:defRPr/>
            </a:pPr>
            <a:fld id="{281D9DC7-60FB-481D-B360-7AA869485673}" type="datetimeFigureOut">
              <a:rPr lang="cs-CZ"/>
              <a:pPr>
                <a:defRPr/>
              </a:pPr>
              <a:t>06.04.2017</a:t>
            </a:fld>
            <a:endParaRPr lang="cs-CZ"/>
          </a:p>
        </p:txBody>
      </p:sp>
      <p:sp>
        <p:nvSpPr>
          <p:cNvPr id="5" name="Zástupný symbol pro číslo snímku 4"/>
          <p:cNvSpPr>
            <a:spLocks noGrp="1"/>
          </p:cNvSpPr>
          <p:nvPr>
            <p:ph type="sldNum" sz="quarter" idx="3"/>
          </p:nvPr>
        </p:nvSpPr>
        <p:spPr>
          <a:xfrm>
            <a:off x="4020506" y="9745479"/>
            <a:ext cx="3077137" cy="487488"/>
          </a:xfrm>
          <a:prstGeom prst="rect">
            <a:avLst/>
          </a:prstGeom>
        </p:spPr>
        <p:txBody>
          <a:bodyPr vert="horz" lIns="95500" tIns="47750" rIns="95500" bIns="47750" rtlCol="0" anchor="b"/>
          <a:lstStyle>
            <a:lvl1pPr algn="r">
              <a:defRPr sz="1300" smtClean="0"/>
            </a:lvl1pPr>
          </a:lstStyle>
          <a:p>
            <a:pPr>
              <a:defRPr/>
            </a:pPr>
            <a:fld id="{E587F38C-DA6E-45CD-A1EC-8060F697074C}" type="slidenum">
              <a:rPr lang="cs-CZ"/>
              <a:pPr>
                <a:defRPr/>
              </a:pPr>
              <a:t>‹#›</a:t>
            </a:fld>
            <a:endParaRPr lang="cs-CZ" dirty="0"/>
          </a:p>
        </p:txBody>
      </p:sp>
      <p:sp>
        <p:nvSpPr>
          <p:cNvPr id="7" name="Zástupný symbol pro zápatí 6"/>
          <p:cNvSpPr>
            <a:spLocks noGrp="1"/>
          </p:cNvSpPr>
          <p:nvPr>
            <p:ph type="ftr" sz="quarter" idx="2"/>
          </p:nvPr>
        </p:nvSpPr>
        <p:spPr>
          <a:xfrm>
            <a:off x="1" y="9721155"/>
            <a:ext cx="3077137" cy="511812"/>
          </a:xfrm>
          <a:prstGeom prst="rect">
            <a:avLst/>
          </a:prstGeom>
        </p:spPr>
        <p:txBody>
          <a:bodyPr vert="horz" lIns="95500" tIns="47750" rIns="95500" bIns="47750" rtlCol="0" anchor="b"/>
          <a:lstStyle>
            <a:lvl1pPr algn="l">
              <a:defRPr sz="1300"/>
            </a:lvl1pPr>
          </a:lstStyle>
          <a:p>
            <a:endParaRPr lang="cs-CZ" dirty="0"/>
          </a:p>
        </p:txBody>
      </p:sp>
    </p:spTree>
    <p:extLst>
      <p:ext uri="{BB962C8B-B14F-4D97-AF65-F5344CB8AC3E}">
        <p14:creationId xmlns:p14="http://schemas.microsoft.com/office/powerpoint/2010/main" val="3789218832"/>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1"/>
            <a:ext cx="3077137" cy="511813"/>
          </a:xfrm>
          <a:prstGeom prst="rect">
            <a:avLst/>
          </a:prstGeom>
        </p:spPr>
        <p:txBody>
          <a:bodyPr vert="horz" lIns="95500" tIns="47750" rIns="95500" bIns="47750" rtlCol="0"/>
          <a:lstStyle>
            <a:lvl1pPr algn="l" fontAlgn="auto">
              <a:spcBef>
                <a:spcPts val="0"/>
              </a:spcBef>
              <a:spcAft>
                <a:spcPts val="0"/>
              </a:spcAft>
              <a:defRPr sz="1300">
                <a:latin typeface="+mn-lt"/>
              </a:defRPr>
            </a:lvl1pPr>
          </a:lstStyle>
          <a:p>
            <a:pPr>
              <a:defRPr/>
            </a:pPr>
            <a:endParaRPr lang="cs-CZ"/>
          </a:p>
        </p:txBody>
      </p:sp>
      <p:sp>
        <p:nvSpPr>
          <p:cNvPr id="3" name="Zástupný symbol pro datum 2"/>
          <p:cNvSpPr>
            <a:spLocks noGrp="1"/>
          </p:cNvSpPr>
          <p:nvPr>
            <p:ph type="dt" idx="1"/>
          </p:nvPr>
        </p:nvSpPr>
        <p:spPr>
          <a:xfrm>
            <a:off x="4020506" y="1"/>
            <a:ext cx="3077137" cy="511813"/>
          </a:xfrm>
          <a:prstGeom prst="rect">
            <a:avLst/>
          </a:prstGeom>
        </p:spPr>
        <p:txBody>
          <a:bodyPr vert="horz" lIns="95500" tIns="47750" rIns="95500" bIns="47750" rtlCol="0"/>
          <a:lstStyle>
            <a:lvl1pPr algn="r" fontAlgn="auto">
              <a:spcBef>
                <a:spcPts val="0"/>
              </a:spcBef>
              <a:spcAft>
                <a:spcPts val="0"/>
              </a:spcAft>
              <a:defRPr sz="1300">
                <a:latin typeface="+mn-lt"/>
              </a:defRPr>
            </a:lvl1pPr>
          </a:lstStyle>
          <a:p>
            <a:pPr>
              <a:defRPr/>
            </a:pPr>
            <a:fld id="{88430E7B-8391-4B76-9996-05F39D470192}" type="datetimeFigureOut">
              <a:rPr lang="cs-CZ"/>
              <a:pPr>
                <a:defRPr/>
              </a:pPr>
              <a:t>06.04.2017</a:t>
            </a:fld>
            <a:endParaRPr lang="cs-CZ"/>
          </a:p>
        </p:txBody>
      </p:sp>
      <p:sp>
        <p:nvSpPr>
          <p:cNvPr id="4" name="Zástupný symbol pro obrázek snímk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5500" tIns="47750" rIns="95500" bIns="47750" rtlCol="0" anchor="ctr"/>
          <a:lstStyle/>
          <a:p>
            <a:pPr lvl="0"/>
            <a:endParaRPr lang="cs-CZ" noProof="0"/>
          </a:p>
        </p:txBody>
      </p:sp>
      <p:sp>
        <p:nvSpPr>
          <p:cNvPr id="5" name="Zástupný symbol pro poznámky 4"/>
          <p:cNvSpPr>
            <a:spLocks noGrp="1"/>
          </p:cNvSpPr>
          <p:nvPr>
            <p:ph type="body" sz="quarter" idx="3"/>
          </p:nvPr>
        </p:nvSpPr>
        <p:spPr>
          <a:xfrm>
            <a:off x="709600" y="4861400"/>
            <a:ext cx="5680103" cy="4606317"/>
          </a:xfrm>
          <a:prstGeom prst="rect">
            <a:avLst/>
          </a:prstGeom>
        </p:spPr>
        <p:txBody>
          <a:bodyPr vert="horz" lIns="95500" tIns="47750" rIns="95500" bIns="4775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1" y="9721155"/>
            <a:ext cx="3077137" cy="511812"/>
          </a:xfrm>
          <a:prstGeom prst="rect">
            <a:avLst/>
          </a:prstGeom>
        </p:spPr>
        <p:txBody>
          <a:bodyPr vert="horz" lIns="95500" tIns="47750" rIns="95500" bIns="47750" rtlCol="0" anchor="b"/>
          <a:lstStyle>
            <a:lvl1pPr algn="l" fontAlgn="auto">
              <a:spcBef>
                <a:spcPts val="0"/>
              </a:spcBef>
              <a:spcAft>
                <a:spcPts val="0"/>
              </a:spcAft>
              <a:defRPr sz="1300">
                <a:latin typeface="+mn-lt"/>
              </a:defRPr>
            </a:lvl1pPr>
          </a:lstStyle>
          <a:p>
            <a:pPr>
              <a:defRPr/>
            </a:pPr>
            <a:endParaRPr lang="cs-CZ"/>
          </a:p>
        </p:txBody>
      </p:sp>
      <p:sp>
        <p:nvSpPr>
          <p:cNvPr id="7" name="Zástupný symbol pro číslo snímku 6"/>
          <p:cNvSpPr>
            <a:spLocks noGrp="1"/>
          </p:cNvSpPr>
          <p:nvPr>
            <p:ph type="sldNum" sz="quarter" idx="5"/>
          </p:nvPr>
        </p:nvSpPr>
        <p:spPr>
          <a:xfrm>
            <a:off x="4020506" y="9721155"/>
            <a:ext cx="3077137" cy="511812"/>
          </a:xfrm>
          <a:prstGeom prst="rect">
            <a:avLst/>
          </a:prstGeom>
        </p:spPr>
        <p:txBody>
          <a:bodyPr vert="horz" lIns="95500" tIns="47750" rIns="95500" bIns="47750" rtlCol="0" anchor="b"/>
          <a:lstStyle>
            <a:lvl1pPr algn="r" fontAlgn="auto">
              <a:spcBef>
                <a:spcPts val="0"/>
              </a:spcBef>
              <a:spcAft>
                <a:spcPts val="0"/>
              </a:spcAft>
              <a:defRPr sz="1300">
                <a:latin typeface="+mn-lt"/>
              </a:defRPr>
            </a:lvl1pPr>
          </a:lstStyle>
          <a:p>
            <a:pPr>
              <a:defRPr/>
            </a:pPr>
            <a:fld id="{484370BB-E9F5-43C3-BA0C-E22917C22812}" type="slidenum">
              <a:rPr lang="cs-CZ"/>
              <a:pPr>
                <a:defRPr/>
              </a:pPr>
              <a:t>‹#›</a:t>
            </a:fld>
            <a:endParaRPr lang="cs-CZ"/>
          </a:p>
        </p:txBody>
      </p:sp>
    </p:spTree>
    <p:extLst>
      <p:ext uri="{BB962C8B-B14F-4D97-AF65-F5344CB8AC3E}">
        <p14:creationId xmlns:p14="http://schemas.microsoft.com/office/powerpoint/2010/main" val="1386183257"/>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záhlaví 3"/>
          <p:cNvSpPr>
            <a:spLocks noGrp="1"/>
          </p:cNvSpPr>
          <p:nvPr>
            <p:ph type="hdr" sz="quarter"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484370BB-E9F5-43C3-BA0C-E22917C22812}" type="slidenum">
              <a:rPr lang="cs-CZ" smtClean="0"/>
              <a:pPr>
                <a:defRPr/>
              </a:pPr>
              <a:t>1</a:t>
            </a:fld>
            <a:endParaRPr lang="cs-CZ"/>
          </a:p>
        </p:txBody>
      </p:sp>
    </p:spTree>
    <p:extLst>
      <p:ext uri="{BB962C8B-B14F-4D97-AF65-F5344CB8AC3E}">
        <p14:creationId xmlns:p14="http://schemas.microsoft.com/office/powerpoint/2010/main" val="29434225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pic>
        <p:nvPicPr>
          <p:cNvPr id="5" name="Picture 2" descr="P:\CRCS\2012_0178_Redesign_loga_a_JVS\PPT_prezentace\sablona\pracovni\titulka.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Nadpis 1"/>
          <p:cNvSpPr>
            <a:spLocks noGrp="1"/>
          </p:cNvSpPr>
          <p:nvPr>
            <p:ph type="ctrTitle"/>
          </p:nvPr>
        </p:nvSpPr>
        <p:spPr>
          <a:xfrm>
            <a:off x="504000" y="476672"/>
            <a:ext cx="5753925" cy="1872208"/>
          </a:xfrm>
        </p:spPr>
        <p:txBody>
          <a:bodyPr anchor="ctr">
            <a:normAutofit/>
          </a:bodyPr>
          <a:lstStyle>
            <a:lvl1pPr>
              <a:defRPr sz="3200">
                <a:solidFill>
                  <a:schemeClr val="bg1"/>
                </a:solidFill>
              </a:defRPr>
            </a:lvl1pPr>
          </a:lstStyle>
          <a:p>
            <a:r>
              <a:rPr lang="cs-CZ" dirty="0"/>
              <a:t>Kliknutím lze upravit styl.</a:t>
            </a:r>
          </a:p>
        </p:txBody>
      </p:sp>
      <p:sp>
        <p:nvSpPr>
          <p:cNvPr id="3" name="Podnadpis 2"/>
          <p:cNvSpPr>
            <a:spLocks noGrp="1"/>
          </p:cNvSpPr>
          <p:nvPr>
            <p:ph type="subTitle" idx="1"/>
          </p:nvPr>
        </p:nvSpPr>
        <p:spPr>
          <a:xfrm>
            <a:off x="504000" y="3284984"/>
            <a:ext cx="5724184" cy="1080120"/>
          </a:xfrm>
        </p:spPr>
        <p:txBody>
          <a:bodyPr anchor="ctr">
            <a:normAutofit/>
          </a:bodyPr>
          <a:lstStyle>
            <a:lvl1pPr marL="0" indent="0" algn="l">
              <a:buNone/>
              <a:defRPr sz="1800" b="1">
                <a:solidFill>
                  <a:srgbClr val="1E44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Kliknutím lze upravit styl předlohy.</a:t>
            </a:r>
          </a:p>
        </p:txBody>
      </p:sp>
      <p:sp>
        <p:nvSpPr>
          <p:cNvPr id="7" name="Zástupný symbol pro text 2"/>
          <p:cNvSpPr>
            <a:spLocks noGrp="1"/>
          </p:cNvSpPr>
          <p:nvPr>
            <p:ph type="body" idx="10"/>
          </p:nvPr>
        </p:nvSpPr>
        <p:spPr>
          <a:xfrm>
            <a:off x="504000" y="5254005"/>
            <a:ext cx="5724184" cy="864096"/>
          </a:xfrm>
        </p:spPr>
        <p:txBody>
          <a:bodyPr anchor="ctr"/>
          <a:lstStyle>
            <a:lvl1pPr marL="0" indent="0">
              <a:buNone/>
              <a:defRPr sz="1800" b="0">
                <a:solidFill>
                  <a:srgbClr val="1E448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svislý text 2"/>
          <p:cNvSpPr>
            <a:spLocks noGrp="1"/>
          </p:cNvSpPr>
          <p:nvPr>
            <p:ph type="body" orient="vert" idx="1"/>
          </p:nvPr>
        </p:nvSpPr>
        <p:spPr/>
        <p:txBody>
          <a:bodyPr vert="eaVert"/>
          <a:lstStyle>
            <a:lvl1pPr>
              <a:defRPr sz="2700"/>
            </a:lvl1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číslo snímku 5"/>
          <p:cNvSpPr>
            <a:spLocks noGrp="1"/>
          </p:cNvSpPr>
          <p:nvPr>
            <p:ph type="sldNum" sz="quarter" idx="10"/>
          </p:nvPr>
        </p:nvSpPr>
        <p:spPr/>
        <p:txBody>
          <a:bodyPr/>
          <a:lstStyle>
            <a:lvl1pPr>
              <a:defRPr/>
            </a:lvl1pPr>
          </a:lstStyle>
          <a:p>
            <a:pPr>
              <a:defRPr/>
            </a:pPr>
            <a:fld id="{E61163D1-75E5-4E6C-8902-FDAF1BBD20DE}" type="slidenum">
              <a:rPr lang="cs-CZ"/>
              <a:pPr>
                <a:defRPr/>
              </a:pPr>
              <a:t>‹#›</a:t>
            </a:fld>
            <a:endParaRPr lang="cs-CZ" dirty="0"/>
          </a:p>
        </p:txBody>
      </p:sp>
      <p:sp>
        <p:nvSpPr>
          <p:cNvPr id="5" name="Zástupný symbol pro zápatí 4"/>
          <p:cNvSpPr>
            <a:spLocks noGrp="1"/>
          </p:cNvSpPr>
          <p:nvPr>
            <p:ph type="ftr" sz="quarter" idx="3"/>
          </p:nvPr>
        </p:nvSpPr>
        <p:spPr>
          <a:xfrm>
            <a:off x="899592" y="6572250"/>
            <a:ext cx="5328592" cy="285750"/>
          </a:xfrm>
          <a:prstGeom prst="rect">
            <a:avLst/>
          </a:prstGeom>
        </p:spPr>
        <p:txBody>
          <a:bodyPr vert="horz" lIns="0" tIns="0" rIns="0" bIns="0" rtlCol="0" anchor="ctr"/>
          <a:lstStyle>
            <a:lvl1pPr algn="l">
              <a:defRPr sz="1200">
                <a:solidFill>
                  <a:schemeClr val="bg1"/>
                </a:solidFill>
              </a:defRPr>
            </a:lvl1pPr>
          </a:lstStyle>
          <a:p>
            <a:r>
              <a:rPr lang="en-US"/>
              <a:t>| PV204: Rootkits, RE</a:t>
            </a:r>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505825" cy="992187"/>
          </a:xfrm>
        </p:spPr>
        <p:txBody>
          <a:bodyPr/>
          <a:lstStyle/>
          <a:p>
            <a:r>
              <a:rPr lang="cs-CZ"/>
              <a:t>Kliknutím lze upravit styl.</a:t>
            </a:r>
          </a:p>
        </p:txBody>
      </p:sp>
      <p:sp>
        <p:nvSpPr>
          <p:cNvPr id="3" name="Zástupný symbol pro datum 2"/>
          <p:cNvSpPr>
            <a:spLocks noGrp="1"/>
          </p:cNvSpPr>
          <p:nvPr>
            <p:ph type="dt" idx="10"/>
          </p:nvPr>
        </p:nvSpPr>
        <p:spPr>
          <a:xfrm>
            <a:off x="457200" y="6245225"/>
            <a:ext cx="2132013" cy="474663"/>
          </a:xfrm>
          <a:prstGeom prst="rect">
            <a:avLst/>
          </a:prstGeom>
        </p:spPr>
        <p:txBody>
          <a:bodyPr/>
          <a:lstStyle>
            <a:lvl1pPr>
              <a:defRPr/>
            </a:lvl1pPr>
          </a:lstStyle>
          <a:p>
            <a:endParaRPr lang="cs-CZ" altLang="cs-CZ"/>
          </a:p>
        </p:txBody>
      </p:sp>
      <p:sp>
        <p:nvSpPr>
          <p:cNvPr id="4" name="Zástupný symbol pro číslo snímku 3"/>
          <p:cNvSpPr>
            <a:spLocks noGrp="1"/>
          </p:cNvSpPr>
          <p:nvPr>
            <p:ph type="sldNum" idx="11"/>
          </p:nvPr>
        </p:nvSpPr>
        <p:spPr>
          <a:xfrm>
            <a:off x="6553200" y="6245225"/>
            <a:ext cx="2132013" cy="474663"/>
          </a:xfrm>
        </p:spPr>
        <p:txBody>
          <a:bodyPr/>
          <a:lstStyle>
            <a:lvl1pPr>
              <a:defRPr/>
            </a:lvl1pPr>
          </a:lstStyle>
          <a:p>
            <a:fld id="{C4D24BDE-91F4-4AF6-A954-320AF3ADA8BE}" type="slidenum">
              <a:rPr lang="cs-CZ" altLang="cs-CZ"/>
              <a:pPr/>
              <a:t>‹#›</a:t>
            </a:fld>
            <a:endParaRPr lang="cs-CZ" altLang="cs-CZ"/>
          </a:p>
        </p:txBody>
      </p:sp>
      <p:sp>
        <p:nvSpPr>
          <p:cNvPr id="5" name="Zástupný symbol pro zápatí 4"/>
          <p:cNvSpPr>
            <a:spLocks noGrp="1"/>
          </p:cNvSpPr>
          <p:nvPr>
            <p:ph type="ftr" idx="12"/>
          </p:nvPr>
        </p:nvSpPr>
        <p:spPr>
          <a:xfrm>
            <a:off x="179388" y="6497638"/>
            <a:ext cx="7127875" cy="474662"/>
          </a:xfrm>
        </p:spPr>
        <p:txBody>
          <a:bodyPr/>
          <a:lstStyle>
            <a:lvl1pPr>
              <a:defRPr/>
            </a:lvl1pPr>
          </a:lstStyle>
          <a:p>
            <a:r>
              <a:rPr lang="en-US" altLang="cs-CZ"/>
              <a:t>| PV204: Rootkits, RE</a:t>
            </a:r>
          </a:p>
        </p:txBody>
      </p:sp>
    </p:spTree>
    <p:extLst>
      <p:ext uri="{BB962C8B-B14F-4D97-AF65-F5344CB8AC3E}">
        <p14:creationId xmlns:p14="http://schemas.microsoft.com/office/powerpoint/2010/main" val="287545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a:lstStyle/>
          <a:p>
            <a:r>
              <a:rPr lang="cs-CZ" dirty="0"/>
              <a:t>Kliknutím lze upravit styl</a:t>
            </a:r>
          </a:p>
        </p:txBody>
      </p:sp>
      <p:sp>
        <p:nvSpPr>
          <p:cNvPr id="3" name="Zástupný symbol pro obsah 2"/>
          <p:cNvSpPr>
            <a:spLocks noGrp="1"/>
          </p:cNvSpPr>
          <p:nvPr>
            <p:ph idx="1"/>
          </p:nvPr>
        </p:nvSpPr>
        <p:spPr/>
        <p:txBody>
          <a:bodyPr/>
          <a:lstStyle>
            <a:lvl1pPr marL="342900" indent="-342900">
              <a:buSzPct val="100000"/>
              <a:buFont typeface="Arial" pitchFamily="34" charset="0"/>
              <a:buChar char="•"/>
              <a:defRPr sz="2700"/>
            </a:lvl1pPr>
            <a:lvl2pPr marL="628650" indent="-266700">
              <a:buClrTx/>
              <a:buSzPct val="100000"/>
              <a:buFont typeface="Arial" pitchFamily="34" charset="0"/>
              <a:buChar char="–"/>
              <a:defRPr sz="2300"/>
            </a:lvl2pPr>
            <a:lvl3pPr>
              <a:buClrTx/>
              <a:buSzPct val="100000"/>
              <a:defRPr sz="2300"/>
            </a:lvl3pPr>
            <a:lvl4pPr marL="1343025" indent="-266700">
              <a:defRPr sz="2300"/>
            </a:lvl4pPr>
            <a:lvl5pPr marL="1704975" indent="-266700">
              <a:buFont typeface="Arial" pitchFamily="34" charset="0"/>
              <a:buChar char="•"/>
              <a:defRPr sz="2300"/>
            </a:lvl5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číslo snímku 5"/>
          <p:cNvSpPr>
            <a:spLocks noGrp="1"/>
          </p:cNvSpPr>
          <p:nvPr>
            <p:ph type="sldNum" sz="quarter" idx="10"/>
          </p:nvPr>
        </p:nvSpPr>
        <p:spPr/>
        <p:txBody>
          <a:bodyPr/>
          <a:lstStyle>
            <a:lvl1pPr>
              <a:defRPr/>
            </a:lvl1pPr>
          </a:lstStyle>
          <a:p>
            <a:pPr>
              <a:defRPr/>
            </a:pPr>
            <a:fld id="{0B35A545-624B-40D2-AFF6-9618F12C24F0}" type="slidenum">
              <a:rPr lang="cs-CZ"/>
              <a:pPr>
                <a:defRPr/>
              </a:pPr>
              <a:t>‹#›</a:t>
            </a:fld>
            <a:endParaRPr lang="cs-CZ" dirty="0"/>
          </a:p>
        </p:txBody>
      </p:sp>
      <p:sp>
        <p:nvSpPr>
          <p:cNvPr id="9"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a:t>| PV204: Rootkits, RE</a:t>
            </a:r>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dirty="0"/>
              <a:t>Kliknutím lze upravit styl.</a:t>
            </a:r>
          </a:p>
        </p:txBody>
      </p:sp>
      <p:sp>
        <p:nvSpPr>
          <p:cNvPr id="3" name="Zástupný symbol pro text 2"/>
          <p:cNvSpPr>
            <a:spLocks noGrp="1"/>
          </p:cNvSpPr>
          <p:nvPr>
            <p:ph type="body" idx="1"/>
          </p:nvPr>
        </p:nvSpPr>
        <p:spPr>
          <a:xfrm>
            <a:off x="722313" y="2636912"/>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dirty="0"/>
              <a:t>Kliknutím lze upravit styly předlohy textu.</a:t>
            </a:r>
          </a:p>
        </p:txBody>
      </p:sp>
      <p:sp>
        <p:nvSpPr>
          <p:cNvPr id="4" name="Zástupný symbol pro číslo snímku 5"/>
          <p:cNvSpPr>
            <a:spLocks noGrp="1"/>
          </p:cNvSpPr>
          <p:nvPr>
            <p:ph type="sldNum" sz="quarter" idx="10"/>
          </p:nvPr>
        </p:nvSpPr>
        <p:spPr/>
        <p:txBody>
          <a:bodyPr/>
          <a:lstStyle>
            <a:lvl1pPr>
              <a:defRPr/>
            </a:lvl1pPr>
          </a:lstStyle>
          <a:p>
            <a:pPr>
              <a:defRPr/>
            </a:pPr>
            <a:fld id="{50F85801-738D-4AFC-9D72-B567D521F73E}" type="slidenum">
              <a:rPr lang="cs-CZ"/>
              <a:pPr>
                <a:defRPr/>
              </a:pPr>
              <a:t>‹#›</a:t>
            </a:fld>
            <a:endParaRPr lang="cs-CZ" dirty="0"/>
          </a:p>
        </p:txBody>
      </p:sp>
      <p:sp>
        <p:nvSpPr>
          <p:cNvPr id="5" name="Zástupný symbol pro zápatí 4"/>
          <p:cNvSpPr>
            <a:spLocks noGrp="1"/>
          </p:cNvSpPr>
          <p:nvPr>
            <p:ph type="ftr" sz="quarter" idx="3"/>
          </p:nvPr>
        </p:nvSpPr>
        <p:spPr>
          <a:xfrm>
            <a:off x="899592" y="6572250"/>
            <a:ext cx="4032448" cy="285750"/>
          </a:xfrm>
          <a:prstGeom prst="rect">
            <a:avLst/>
          </a:prstGeom>
        </p:spPr>
        <p:txBody>
          <a:bodyPr vert="horz" lIns="0" tIns="0" rIns="0" bIns="0" rtlCol="0" anchor="ctr"/>
          <a:lstStyle>
            <a:lvl1pPr algn="l">
              <a:defRPr sz="1200">
                <a:solidFill>
                  <a:schemeClr val="bg1"/>
                </a:solidFill>
              </a:defRPr>
            </a:lvl1pPr>
          </a:lstStyle>
          <a:p>
            <a:r>
              <a:rPr lang="en-US"/>
              <a:t>| PV204: Rootkits, RE</a:t>
            </a:r>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obsah 2"/>
          <p:cNvSpPr>
            <a:spLocks noGrp="1"/>
          </p:cNvSpPr>
          <p:nvPr>
            <p:ph sz="half" idx="1"/>
          </p:nvPr>
        </p:nvSpPr>
        <p:spPr>
          <a:xfrm>
            <a:off x="504000" y="1844824"/>
            <a:ext cx="3956248" cy="4281339"/>
          </a:xfrm>
        </p:spPr>
        <p:txBody>
          <a:bodyPr/>
          <a:lstStyle>
            <a:lvl1pPr>
              <a:defRPr sz="2700"/>
            </a:lvl1pPr>
            <a:lvl2pPr>
              <a:defRPr sz="2300"/>
            </a:lvl2pPr>
            <a:lvl3pPr>
              <a:defRPr sz="2300"/>
            </a:lvl3pPr>
            <a:lvl4pPr>
              <a:defRPr sz="2300"/>
            </a:lvl4pPr>
            <a:lvl5pPr>
              <a:defRPr sz="23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obsah 3"/>
          <p:cNvSpPr>
            <a:spLocks noGrp="1"/>
          </p:cNvSpPr>
          <p:nvPr>
            <p:ph sz="half" idx="2"/>
          </p:nvPr>
        </p:nvSpPr>
        <p:spPr>
          <a:xfrm>
            <a:off x="4648200" y="1844824"/>
            <a:ext cx="4038600" cy="4281339"/>
          </a:xfrm>
        </p:spPr>
        <p:txBody>
          <a:bodyPr/>
          <a:lstStyle>
            <a:lvl1pPr>
              <a:defRPr sz="2700"/>
            </a:lvl1pPr>
            <a:lvl2pPr>
              <a:defRPr sz="2300"/>
            </a:lvl2pPr>
            <a:lvl3pPr>
              <a:defRPr sz="2300"/>
            </a:lvl3pPr>
            <a:lvl4pPr>
              <a:defRPr sz="2300"/>
            </a:lvl4pPr>
            <a:lvl5pPr>
              <a:defRPr sz="23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číslo snímku 5"/>
          <p:cNvSpPr>
            <a:spLocks noGrp="1"/>
          </p:cNvSpPr>
          <p:nvPr>
            <p:ph type="sldNum" sz="quarter" idx="10"/>
          </p:nvPr>
        </p:nvSpPr>
        <p:spPr/>
        <p:txBody>
          <a:bodyPr/>
          <a:lstStyle>
            <a:lvl1pPr>
              <a:defRPr/>
            </a:lvl1pPr>
          </a:lstStyle>
          <a:p>
            <a:pPr>
              <a:defRPr/>
            </a:pPr>
            <a:fld id="{BC5B1D15-C9BD-4600-93F2-E833C6F24BAE}" type="slidenum">
              <a:rPr lang="cs-CZ"/>
              <a:pPr>
                <a:defRPr/>
              </a:pPr>
              <a:t>‹#›</a:t>
            </a:fld>
            <a:endParaRPr lang="cs-CZ" dirty="0"/>
          </a:p>
        </p:txBody>
      </p:sp>
      <p:sp>
        <p:nvSpPr>
          <p:cNvPr id="6"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a:t>| PV204: Rootkits, RE</a:t>
            </a:r>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dirty="0"/>
              <a:t>Kliknutím lze upravit styl.</a:t>
            </a:r>
          </a:p>
        </p:txBody>
      </p:sp>
      <p:sp>
        <p:nvSpPr>
          <p:cNvPr id="3" name="Zástupný symbol pro text 2"/>
          <p:cNvSpPr>
            <a:spLocks noGrp="1"/>
          </p:cNvSpPr>
          <p:nvPr>
            <p:ph type="body" idx="1"/>
          </p:nvPr>
        </p:nvSpPr>
        <p:spPr>
          <a:xfrm>
            <a:off x="518864" y="1916832"/>
            <a:ext cx="4040188" cy="595953"/>
          </a:xfrm>
        </p:spPr>
        <p:txBody>
          <a:bodyPr anchor="b"/>
          <a:lstStyle>
            <a:lvl1pPr marL="0" indent="0">
              <a:buNone/>
              <a:defRPr sz="27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4" name="Zástupný symbol pro obsah 3"/>
          <p:cNvSpPr>
            <a:spLocks noGrp="1"/>
          </p:cNvSpPr>
          <p:nvPr>
            <p:ph sz="half" idx="2"/>
          </p:nvPr>
        </p:nvSpPr>
        <p:spPr>
          <a:xfrm>
            <a:off x="518864" y="2556594"/>
            <a:ext cx="4040188" cy="3680718"/>
          </a:xfrm>
        </p:spPr>
        <p:txBody>
          <a:bodyPr/>
          <a:lstStyle>
            <a:lvl1pPr>
              <a:defRPr sz="2700"/>
            </a:lvl1pPr>
            <a:lvl2pPr>
              <a:defRPr sz="2300"/>
            </a:lvl2pPr>
            <a:lvl3pPr>
              <a:defRPr sz="2300"/>
            </a:lvl3pPr>
            <a:lvl4pPr>
              <a:defRPr sz="2300"/>
            </a:lvl4pPr>
            <a:lvl5pPr>
              <a:defRPr sz="23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text 4"/>
          <p:cNvSpPr>
            <a:spLocks noGrp="1"/>
          </p:cNvSpPr>
          <p:nvPr>
            <p:ph type="body" sz="quarter" idx="3"/>
          </p:nvPr>
        </p:nvSpPr>
        <p:spPr>
          <a:xfrm>
            <a:off x="4706689" y="1916832"/>
            <a:ext cx="4041775" cy="595953"/>
          </a:xfrm>
        </p:spPr>
        <p:txBody>
          <a:bodyPr anchor="b"/>
          <a:lstStyle>
            <a:lvl1pPr marL="0" indent="0">
              <a:buNone/>
              <a:defRPr sz="27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6" name="Zástupný symbol pro obsah 5"/>
          <p:cNvSpPr>
            <a:spLocks noGrp="1"/>
          </p:cNvSpPr>
          <p:nvPr>
            <p:ph sz="quarter" idx="4"/>
          </p:nvPr>
        </p:nvSpPr>
        <p:spPr>
          <a:xfrm>
            <a:off x="4706689" y="2556594"/>
            <a:ext cx="4041775" cy="3680718"/>
          </a:xfrm>
        </p:spPr>
        <p:txBody>
          <a:bodyPr/>
          <a:lstStyle>
            <a:lvl1pPr>
              <a:defRPr sz="2700"/>
            </a:lvl1pPr>
            <a:lvl2pPr>
              <a:defRPr sz="2300"/>
            </a:lvl2pPr>
            <a:lvl3pPr>
              <a:defRPr sz="2300"/>
            </a:lvl3pPr>
            <a:lvl4pPr>
              <a:defRPr sz="2300"/>
            </a:lvl4pPr>
            <a:lvl5pPr>
              <a:defRPr sz="23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Zástupný symbol pro číslo snímku 5"/>
          <p:cNvSpPr>
            <a:spLocks noGrp="1"/>
          </p:cNvSpPr>
          <p:nvPr>
            <p:ph type="sldNum" sz="quarter" idx="10"/>
          </p:nvPr>
        </p:nvSpPr>
        <p:spPr/>
        <p:txBody>
          <a:bodyPr/>
          <a:lstStyle>
            <a:lvl1pPr>
              <a:defRPr/>
            </a:lvl1pPr>
          </a:lstStyle>
          <a:p>
            <a:pPr>
              <a:defRPr/>
            </a:pPr>
            <a:fld id="{8025E8C9-9747-458D-9BD5-A050EA3B9532}" type="slidenum">
              <a:rPr lang="cs-CZ"/>
              <a:pPr>
                <a:defRPr/>
              </a:pPr>
              <a:t>‹#›</a:t>
            </a:fld>
            <a:endParaRPr lang="cs-CZ" dirty="0"/>
          </a:p>
        </p:txBody>
      </p:sp>
      <p:sp>
        <p:nvSpPr>
          <p:cNvPr id="8" name="Zástupný symbol pro zápatí 4"/>
          <p:cNvSpPr>
            <a:spLocks noGrp="1"/>
          </p:cNvSpPr>
          <p:nvPr>
            <p:ph type="ftr" sz="quarter" idx="11"/>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a:t>| PV204: Rootkits, RE</a:t>
            </a:r>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číslo snímku 5"/>
          <p:cNvSpPr>
            <a:spLocks noGrp="1"/>
          </p:cNvSpPr>
          <p:nvPr>
            <p:ph type="sldNum" sz="quarter" idx="10"/>
          </p:nvPr>
        </p:nvSpPr>
        <p:spPr/>
        <p:txBody>
          <a:bodyPr/>
          <a:lstStyle>
            <a:lvl1pPr>
              <a:defRPr/>
            </a:lvl1pPr>
          </a:lstStyle>
          <a:p>
            <a:pPr>
              <a:defRPr/>
            </a:pPr>
            <a:fld id="{0E3012ED-8BBC-429C-91D7-E341A804C14B}" type="slidenum">
              <a:rPr lang="cs-CZ"/>
              <a:pPr>
                <a:defRPr/>
              </a:pPr>
              <a:t>‹#›</a:t>
            </a:fld>
            <a:endParaRPr lang="cs-CZ" dirty="0"/>
          </a:p>
        </p:txBody>
      </p:sp>
      <p:sp>
        <p:nvSpPr>
          <p:cNvPr id="4"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a:t>| PV204: Rootkits, RE</a:t>
            </a:r>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číslo snímku 5"/>
          <p:cNvSpPr>
            <a:spLocks noGrp="1"/>
          </p:cNvSpPr>
          <p:nvPr>
            <p:ph type="sldNum" sz="quarter" idx="10"/>
          </p:nvPr>
        </p:nvSpPr>
        <p:spPr/>
        <p:txBody>
          <a:bodyPr/>
          <a:lstStyle>
            <a:lvl1pPr>
              <a:defRPr/>
            </a:lvl1pPr>
          </a:lstStyle>
          <a:p>
            <a:pPr>
              <a:defRPr/>
            </a:pPr>
            <a:fld id="{13F72F7E-A92E-4996-87A8-9530E00B3D3A}" type="slidenum">
              <a:rPr lang="cs-CZ"/>
              <a:pPr>
                <a:defRPr/>
              </a:pPr>
              <a:t>‹#›</a:t>
            </a:fld>
            <a:endParaRPr lang="cs-CZ" dirty="0"/>
          </a:p>
        </p:txBody>
      </p:sp>
      <p:sp>
        <p:nvSpPr>
          <p:cNvPr id="3"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a:t>| PV204: Rootkits, RE</a:t>
            </a:r>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3008313" cy="984577"/>
          </a:xfrm>
        </p:spPr>
        <p:txBody>
          <a:bodyPr anchor="t"/>
          <a:lstStyle>
            <a:lvl1pPr algn="l">
              <a:defRPr sz="3200" b="1"/>
            </a:lvl1pPr>
          </a:lstStyle>
          <a:p>
            <a:r>
              <a:rPr lang="cs-CZ" dirty="0"/>
              <a:t>Kliknutím lze upravit styl.</a:t>
            </a:r>
          </a:p>
        </p:txBody>
      </p:sp>
      <p:sp>
        <p:nvSpPr>
          <p:cNvPr id="3" name="Zástupný symbol pro obsah 2"/>
          <p:cNvSpPr>
            <a:spLocks noGrp="1"/>
          </p:cNvSpPr>
          <p:nvPr>
            <p:ph idx="1"/>
          </p:nvPr>
        </p:nvSpPr>
        <p:spPr>
          <a:xfrm>
            <a:off x="3575050" y="764704"/>
            <a:ext cx="5111750" cy="5400601"/>
          </a:xfrm>
        </p:spPr>
        <p:txBody>
          <a:bodyPr/>
          <a:lstStyle>
            <a:lvl1pPr>
              <a:defRPr sz="2700"/>
            </a:lvl1pPr>
            <a:lvl2pPr>
              <a:defRPr sz="2300"/>
            </a:lvl2pPr>
            <a:lvl3pPr>
              <a:defRPr sz="2300"/>
            </a:lvl3pPr>
            <a:lvl4pPr>
              <a:defRPr sz="2300"/>
            </a:lvl4pPr>
            <a:lvl5pPr>
              <a:defRPr sz="2300"/>
            </a:lvl5pPr>
            <a:lvl6pPr>
              <a:defRPr sz="2000"/>
            </a:lvl6pPr>
            <a:lvl7pPr>
              <a:defRPr sz="2000"/>
            </a:lvl7pPr>
            <a:lvl8pPr>
              <a:defRPr sz="2000"/>
            </a:lvl8pPr>
            <a:lvl9pPr>
              <a:defRPr sz="20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text 3"/>
          <p:cNvSpPr>
            <a:spLocks noGrp="1"/>
          </p:cNvSpPr>
          <p:nvPr>
            <p:ph type="body" sz="half" idx="2"/>
          </p:nvPr>
        </p:nvSpPr>
        <p:spPr>
          <a:xfrm>
            <a:off x="457200" y="1916831"/>
            <a:ext cx="3008313" cy="424847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a:t>Kliknutím lze upravit styly předlohy textu.</a:t>
            </a:r>
          </a:p>
        </p:txBody>
      </p:sp>
      <p:sp>
        <p:nvSpPr>
          <p:cNvPr id="5" name="Zástupný symbol pro číslo snímku 5"/>
          <p:cNvSpPr>
            <a:spLocks noGrp="1"/>
          </p:cNvSpPr>
          <p:nvPr>
            <p:ph type="sldNum" sz="quarter" idx="10"/>
          </p:nvPr>
        </p:nvSpPr>
        <p:spPr/>
        <p:txBody>
          <a:bodyPr/>
          <a:lstStyle>
            <a:lvl1pPr>
              <a:defRPr/>
            </a:lvl1pPr>
          </a:lstStyle>
          <a:p>
            <a:pPr>
              <a:defRPr/>
            </a:pPr>
            <a:fld id="{11719744-537E-4F65-89DC-21C1FC7A8C71}" type="slidenum">
              <a:rPr lang="cs-CZ"/>
              <a:pPr>
                <a:defRPr/>
              </a:pPr>
              <a:t>‹#›</a:t>
            </a:fld>
            <a:endParaRPr lang="cs-CZ" dirty="0"/>
          </a:p>
        </p:txBody>
      </p:sp>
      <p:sp>
        <p:nvSpPr>
          <p:cNvPr id="6"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a:t>| PV204: Rootkits, RE</a:t>
            </a:r>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dirty="0"/>
              <a:t>Kliknutím lze upravit styl.</a:t>
            </a:r>
          </a:p>
        </p:txBody>
      </p:sp>
      <p:sp>
        <p:nvSpPr>
          <p:cNvPr id="3" name="Zástupný symbol pro obrázek 2"/>
          <p:cNvSpPr>
            <a:spLocks noGrp="1"/>
          </p:cNvSpPr>
          <p:nvPr>
            <p:ph type="pic" idx="1"/>
          </p:nvPr>
        </p:nvSpPr>
        <p:spPr>
          <a:xfrm>
            <a:off x="1792288" y="1052735"/>
            <a:ext cx="5486400" cy="367483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a:t>Kliknutím lze upravit styly předlohy textu.</a:t>
            </a:r>
          </a:p>
        </p:txBody>
      </p:sp>
      <p:sp>
        <p:nvSpPr>
          <p:cNvPr id="5" name="Zástupný symbol pro číslo snímku 5"/>
          <p:cNvSpPr>
            <a:spLocks noGrp="1"/>
          </p:cNvSpPr>
          <p:nvPr>
            <p:ph type="sldNum" sz="quarter" idx="10"/>
          </p:nvPr>
        </p:nvSpPr>
        <p:spPr/>
        <p:txBody>
          <a:bodyPr/>
          <a:lstStyle>
            <a:lvl1pPr>
              <a:defRPr/>
            </a:lvl1pPr>
          </a:lstStyle>
          <a:p>
            <a:pPr>
              <a:defRPr/>
            </a:pPr>
            <a:fld id="{91CA52DF-66C9-4F47-86CF-D7E7AA0B1F18}" type="slidenum">
              <a:rPr lang="cs-CZ"/>
              <a:pPr>
                <a:defRPr/>
              </a:pPr>
              <a:t>‹#›</a:t>
            </a:fld>
            <a:endParaRPr lang="cs-CZ" dirty="0"/>
          </a:p>
        </p:txBody>
      </p:sp>
      <p:sp>
        <p:nvSpPr>
          <p:cNvPr id="6"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a:t>| PV204: Rootkits, RE</a:t>
            </a:r>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P:\CRCS\2012_0178_Redesign_loga_a_JVS\PPT_prezentace\sablona\pracovni\normalni.jpg"/>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Zástupný symbol pro nadpis 1"/>
          <p:cNvSpPr>
            <a:spLocks noGrp="1"/>
          </p:cNvSpPr>
          <p:nvPr>
            <p:ph type="title"/>
          </p:nvPr>
        </p:nvSpPr>
        <p:spPr bwMode="auto">
          <a:xfrm>
            <a:off x="503238" y="908720"/>
            <a:ext cx="8229600" cy="792088"/>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cs-CZ" dirty="0"/>
              <a:t>Kliknutím lze upravit styl</a:t>
            </a:r>
          </a:p>
        </p:txBody>
      </p:sp>
      <p:sp>
        <p:nvSpPr>
          <p:cNvPr id="1028" name="Zástupný symbol pro text 2"/>
          <p:cNvSpPr>
            <a:spLocks noGrp="1"/>
          </p:cNvSpPr>
          <p:nvPr>
            <p:ph type="body" idx="1"/>
          </p:nvPr>
        </p:nvSpPr>
        <p:spPr bwMode="auto">
          <a:xfrm>
            <a:off x="503238" y="1871663"/>
            <a:ext cx="8229600" cy="4149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8" name="Zástupný symbol pro číslo snímku 5"/>
          <p:cNvSpPr>
            <a:spLocks noGrp="1"/>
          </p:cNvSpPr>
          <p:nvPr>
            <p:ph type="sldNum" sz="quarter" idx="4"/>
          </p:nvPr>
        </p:nvSpPr>
        <p:spPr>
          <a:xfrm>
            <a:off x="503238" y="6573838"/>
            <a:ext cx="396875" cy="284162"/>
          </a:xfrm>
          <a:prstGeom prst="rect">
            <a:avLst/>
          </a:prstGeom>
        </p:spPr>
        <p:txBody>
          <a:bodyPr lIns="0" tIns="0" rIns="0" anchor="ctr" anchorCtr="0"/>
          <a:lstStyle>
            <a:lvl1pPr algn="l" fontAlgn="auto">
              <a:spcBef>
                <a:spcPts val="0"/>
              </a:spcBef>
              <a:spcAft>
                <a:spcPts val="0"/>
              </a:spcAft>
              <a:defRPr sz="1500" b="1" smtClean="0">
                <a:solidFill>
                  <a:schemeClr val="bg1"/>
                </a:solidFill>
                <a:latin typeface="+mn-lt"/>
              </a:defRPr>
            </a:lvl1pPr>
          </a:lstStyle>
          <a:p>
            <a:pPr>
              <a:defRPr/>
            </a:pPr>
            <a:fld id="{7EC21CA0-2CA7-47F4-B597-FCA32B78883B}" type="slidenum">
              <a:rPr lang="cs-CZ"/>
              <a:pPr>
                <a:defRPr/>
              </a:pPr>
              <a:t>‹#›</a:t>
            </a:fld>
            <a:endParaRPr lang="cs-CZ" dirty="0"/>
          </a:p>
        </p:txBody>
      </p:sp>
      <p:sp>
        <p:nvSpPr>
          <p:cNvPr id="9"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en-US"/>
              <a:t>| PV204: Rootkits, RE</a:t>
            </a:r>
            <a:endParaRPr lang="cs-CZ" dirty="0"/>
          </a:p>
        </p:txBody>
      </p:sp>
    </p:spTree>
  </p:cSld>
  <p:clrMap bg1="lt1" tx1="dk1" bg2="lt2" tx2="dk2" accent1="accent1" accent2="accent2" accent3="accent3" accent4="accent4" accent5="accent5" accent6="accent6" hlink="hlink" folHlink="folHlink"/>
  <p:sldLayoutIdLst>
    <p:sldLayoutId id="214748374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3" r:id="rId11"/>
  </p:sldLayoutIdLst>
  <p:hf sldNum="0" hdr="0" dt="0"/>
  <p:txStyles>
    <p:titleStyle>
      <a:lvl1pPr algn="l" rtl="0" eaLnBrk="0" fontAlgn="base" hangingPunct="0">
        <a:spcBef>
          <a:spcPct val="0"/>
        </a:spcBef>
        <a:spcAft>
          <a:spcPct val="0"/>
        </a:spcAft>
        <a:defRPr sz="3200" b="1" kern="1200">
          <a:solidFill>
            <a:srgbClr val="1E4485"/>
          </a:solidFill>
          <a:latin typeface="+mj-lt"/>
          <a:ea typeface="+mj-ea"/>
          <a:cs typeface="+mj-cs"/>
        </a:defRPr>
      </a:lvl1pPr>
      <a:lvl2pPr algn="l" rtl="0" eaLnBrk="0" fontAlgn="base" hangingPunct="0">
        <a:spcBef>
          <a:spcPct val="0"/>
        </a:spcBef>
        <a:spcAft>
          <a:spcPct val="0"/>
        </a:spcAft>
        <a:defRPr sz="2800" b="1">
          <a:solidFill>
            <a:srgbClr val="1E4485"/>
          </a:solidFill>
          <a:latin typeface="Arial" charset="0"/>
        </a:defRPr>
      </a:lvl2pPr>
      <a:lvl3pPr algn="l" rtl="0" eaLnBrk="0" fontAlgn="base" hangingPunct="0">
        <a:spcBef>
          <a:spcPct val="0"/>
        </a:spcBef>
        <a:spcAft>
          <a:spcPct val="0"/>
        </a:spcAft>
        <a:defRPr sz="2800" b="1">
          <a:solidFill>
            <a:srgbClr val="1E4485"/>
          </a:solidFill>
          <a:latin typeface="Arial" charset="0"/>
        </a:defRPr>
      </a:lvl3pPr>
      <a:lvl4pPr algn="l" rtl="0" eaLnBrk="0" fontAlgn="base" hangingPunct="0">
        <a:spcBef>
          <a:spcPct val="0"/>
        </a:spcBef>
        <a:spcAft>
          <a:spcPct val="0"/>
        </a:spcAft>
        <a:defRPr sz="2800" b="1">
          <a:solidFill>
            <a:srgbClr val="1E4485"/>
          </a:solidFill>
          <a:latin typeface="Arial" charset="0"/>
        </a:defRPr>
      </a:lvl4pPr>
      <a:lvl5pPr algn="l" rtl="0" eaLnBrk="0" fontAlgn="base" hangingPunct="0">
        <a:spcBef>
          <a:spcPct val="0"/>
        </a:spcBef>
        <a:spcAft>
          <a:spcPct val="0"/>
        </a:spcAft>
        <a:defRPr sz="2800" b="1">
          <a:solidFill>
            <a:srgbClr val="1E4485"/>
          </a:solidFill>
          <a:latin typeface="Arial" charset="0"/>
        </a:defRPr>
      </a:lvl5pPr>
      <a:lvl6pPr marL="457200" algn="l" rtl="0" fontAlgn="base">
        <a:spcBef>
          <a:spcPct val="0"/>
        </a:spcBef>
        <a:spcAft>
          <a:spcPct val="0"/>
        </a:spcAft>
        <a:defRPr sz="2800" b="1">
          <a:solidFill>
            <a:srgbClr val="1E4485"/>
          </a:solidFill>
          <a:latin typeface="Arial" charset="0"/>
        </a:defRPr>
      </a:lvl6pPr>
      <a:lvl7pPr marL="914400" algn="l" rtl="0" fontAlgn="base">
        <a:spcBef>
          <a:spcPct val="0"/>
        </a:spcBef>
        <a:spcAft>
          <a:spcPct val="0"/>
        </a:spcAft>
        <a:defRPr sz="2800" b="1">
          <a:solidFill>
            <a:srgbClr val="1E4485"/>
          </a:solidFill>
          <a:latin typeface="Arial" charset="0"/>
        </a:defRPr>
      </a:lvl7pPr>
      <a:lvl8pPr marL="1371600" algn="l" rtl="0" fontAlgn="base">
        <a:spcBef>
          <a:spcPct val="0"/>
        </a:spcBef>
        <a:spcAft>
          <a:spcPct val="0"/>
        </a:spcAft>
        <a:defRPr sz="2800" b="1">
          <a:solidFill>
            <a:srgbClr val="1E4485"/>
          </a:solidFill>
          <a:latin typeface="Arial" charset="0"/>
        </a:defRPr>
      </a:lvl8pPr>
      <a:lvl9pPr marL="1828800" algn="l" rtl="0" fontAlgn="base">
        <a:spcBef>
          <a:spcPct val="0"/>
        </a:spcBef>
        <a:spcAft>
          <a:spcPct val="0"/>
        </a:spcAft>
        <a:defRPr sz="2800" b="1">
          <a:solidFill>
            <a:srgbClr val="1E4485"/>
          </a:solidFill>
          <a:latin typeface="Arial" charset="0"/>
        </a:defRPr>
      </a:lvl9pPr>
    </p:titleStyle>
    <p:bodyStyle>
      <a:lvl1pPr marL="342900" indent="-342900" algn="l" rtl="0" eaLnBrk="0" fontAlgn="base" hangingPunct="0">
        <a:spcBef>
          <a:spcPct val="20000"/>
        </a:spcBef>
        <a:spcAft>
          <a:spcPct val="0"/>
        </a:spcAft>
        <a:buClr>
          <a:srgbClr val="1E4485"/>
        </a:buClr>
        <a:buSzPct val="100000"/>
        <a:buFont typeface="Arial" charset="0"/>
        <a:buChar char="•"/>
        <a:defRPr sz="2700" kern="1200">
          <a:solidFill>
            <a:schemeClr val="tx1"/>
          </a:solidFill>
          <a:latin typeface="+mn-lt"/>
          <a:ea typeface="+mn-ea"/>
          <a:cs typeface="+mn-cs"/>
        </a:defRPr>
      </a:lvl1pPr>
      <a:lvl2pPr marL="628650" indent="-266700" algn="l" rtl="0" eaLnBrk="0" fontAlgn="base" hangingPunct="0">
        <a:spcBef>
          <a:spcPct val="20000"/>
        </a:spcBef>
        <a:spcAft>
          <a:spcPct val="0"/>
        </a:spcAft>
        <a:buSzPct val="100000"/>
        <a:buFont typeface="Arial" pitchFamily="34" charset="0"/>
        <a:buChar char="–"/>
        <a:defRPr sz="2300" kern="1200">
          <a:solidFill>
            <a:schemeClr val="tx1"/>
          </a:solidFill>
          <a:latin typeface="+mn-lt"/>
          <a:ea typeface="+mn-ea"/>
          <a:cs typeface="+mn-cs"/>
        </a:defRPr>
      </a:lvl2pPr>
      <a:lvl3pPr marL="990600" indent="-276225"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3pPr>
      <a:lvl4pPr marL="1343025" indent="-26670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1704975" indent="-266700" algn="l" rtl="0" eaLnBrk="0" fontAlgn="base" hangingPunct="0">
        <a:spcBef>
          <a:spcPct val="20000"/>
        </a:spcBef>
        <a:spcAft>
          <a:spcPct val="0"/>
        </a:spcAft>
        <a:buFont typeface="Arial" pitchFamily="34" charset="0"/>
        <a:buChar char="•"/>
        <a:defRPr sz="2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venda@fi.muni.c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ctrTitle"/>
          </p:nvPr>
        </p:nvSpPr>
        <p:spPr>
          <a:xfrm>
            <a:off x="503238" y="476250"/>
            <a:ext cx="5754687" cy="1873250"/>
          </a:xfrm>
        </p:spPr>
        <p:txBody>
          <a:bodyPr>
            <a:normAutofit/>
          </a:bodyPr>
          <a:lstStyle/>
          <a:p>
            <a:pPr algn="ctr"/>
            <a:r>
              <a:rPr lang="en-US" altLang="en-US"/>
              <a:t>PV204 Security technologies</a:t>
            </a:r>
            <a:endParaRPr lang="cs-CZ" dirty="0"/>
          </a:p>
        </p:txBody>
      </p:sp>
      <p:sp>
        <p:nvSpPr>
          <p:cNvPr id="3075" name="Podnadpis 2"/>
          <p:cNvSpPr>
            <a:spLocks noGrp="1"/>
          </p:cNvSpPr>
          <p:nvPr>
            <p:ph type="subTitle" idx="1"/>
          </p:nvPr>
        </p:nvSpPr>
        <p:spPr>
          <a:xfrm>
            <a:off x="503238" y="3284538"/>
            <a:ext cx="8173218" cy="1081087"/>
          </a:xfrm>
        </p:spPr>
        <p:txBody>
          <a:bodyPr>
            <a:normAutofit/>
          </a:bodyPr>
          <a:lstStyle/>
          <a:p>
            <a:r>
              <a:rPr lang="en-US" dirty="0"/>
              <a:t>Reverse engineering of binary applications</a:t>
            </a:r>
            <a:endParaRPr lang="en-GB" dirty="0"/>
          </a:p>
        </p:txBody>
      </p:sp>
      <p:sp>
        <p:nvSpPr>
          <p:cNvPr id="3076" name="Zástupný symbol pro text 3"/>
          <p:cNvSpPr>
            <a:spLocks noGrp="1"/>
          </p:cNvSpPr>
          <p:nvPr>
            <p:ph type="body" idx="10"/>
          </p:nvPr>
        </p:nvSpPr>
        <p:spPr>
          <a:xfrm>
            <a:off x="503238" y="5254625"/>
            <a:ext cx="6229002" cy="863600"/>
          </a:xfrm>
        </p:spPr>
        <p:txBody>
          <a:bodyPr/>
          <a:lstStyle/>
          <a:p>
            <a:r>
              <a:rPr lang="en-US"/>
              <a:t>Petr </a:t>
            </a:r>
            <a:r>
              <a:rPr lang="cs-CZ"/>
              <a:t>Švenda</a:t>
            </a:r>
            <a:r>
              <a:rPr lang="en-US"/>
              <a:t> </a:t>
            </a:r>
            <a:r>
              <a:rPr lang="cs-CZ">
                <a:hlinkClick r:id="rId3"/>
              </a:rPr>
              <a:t>svenda</a:t>
            </a:r>
            <a:r>
              <a:rPr lang="en-US">
                <a:hlinkClick r:id="rId3"/>
              </a:rPr>
              <a:t>@fi.muni.cz</a:t>
            </a:r>
            <a:endParaRPr lang="en-US"/>
          </a:p>
          <a:p>
            <a:r>
              <a:rPr lang="en-US"/>
              <a:t>Faculty of Informatics, Masaryk University</a:t>
            </a:r>
            <a:endParaRPr lang="cs-CZ" dirty="0"/>
          </a:p>
        </p:txBody>
      </p:sp>
      <p:pic>
        <p:nvPicPr>
          <p:cNvPr id="5" name="Picture 2" descr="D:\Documents\Obrázky\services_icon_full_bw5.jpg"/>
          <p:cNvPicPr>
            <a:picLocks noChangeAspect="1" noChangeArrowheads="1"/>
          </p:cNvPicPr>
          <p:nvPr/>
        </p:nvPicPr>
        <p:blipFill>
          <a:blip r:embed="rId4">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48064" y="2828925"/>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Laboratory</a:t>
            </a:r>
            <a:endParaRPr lang="cs-CZ" dirty="0"/>
          </a:p>
        </p:txBody>
      </p:sp>
      <p:sp>
        <p:nvSpPr>
          <p:cNvPr id="3" name="Zástupný symbol pro obsah 2"/>
          <p:cNvSpPr>
            <a:spLocks noGrp="1"/>
          </p:cNvSpPr>
          <p:nvPr>
            <p:ph idx="1"/>
          </p:nvPr>
        </p:nvSpPr>
        <p:spPr/>
        <p:txBody>
          <a:bodyPr/>
          <a:lstStyle/>
          <a:p>
            <a:pPr marL="457200" lvl="2" indent="-457200">
              <a:buClr>
                <a:srgbClr val="1E4485"/>
              </a:buClr>
              <a:buFont typeface="+mj-lt"/>
              <a:buAutoNum type="arabicPeriod"/>
            </a:pPr>
            <a:r>
              <a:rPr lang="en-GB" sz="2400" dirty="0"/>
              <a:t>Go to disassembly in IDE, understand basic principles </a:t>
            </a:r>
          </a:p>
          <a:p>
            <a:pPr marL="457200" lvl="2" indent="-457200">
              <a:buClr>
                <a:srgbClr val="1E4485"/>
              </a:buClr>
              <a:buFont typeface="+mj-lt"/>
              <a:buAutoNum type="arabicPeriod"/>
            </a:pPr>
            <a:r>
              <a:rPr lang="en-US" sz="2400" dirty="0"/>
              <a:t>Practical disassembling and binary debugging tutorial</a:t>
            </a:r>
          </a:p>
          <a:p>
            <a:pPr marL="695325" lvl="3" indent="-342900">
              <a:buClr>
                <a:srgbClr val="1E4485"/>
              </a:buClr>
              <a:buFont typeface="Arial" pitchFamily="34" charset="0"/>
              <a:buChar char="•"/>
            </a:pPr>
            <a:r>
              <a:rPr lang="en-GB" sz="2400" dirty="0"/>
              <a:t>Lena tutorial 1 &amp; 2</a:t>
            </a:r>
          </a:p>
          <a:p>
            <a:pPr marL="695325" lvl="3" indent="-342900">
              <a:buClr>
                <a:srgbClr val="1E4485"/>
              </a:buClr>
              <a:buFont typeface="Arial" pitchFamily="34" charset="0"/>
              <a:buChar char="•"/>
            </a:pPr>
            <a:r>
              <a:rPr lang="en-GB" sz="2400" dirty="0"/>
              <a:t>Open file in debugger</a:t>
            </a:r>
          </a:p>
          <a:p>
            <a:pPr marL="695325" lvl="3" indent="-342900">
              <a:buClr>
                <a:srgbClr val="1E4485"/>
              </a:buClr>
              <a:buFont typeface="Arial" pitchFamily="34" charset="0"/>
              <a:buChar char="•"/>
            </a:pPr>
            <a:r>
              <a:rPr lang="en-GB" sz="2400" dirty="0"/>
              <a:t>Basic operations, jumps</a:t>
            </a:r>
          </a:p>
          <a:p>
            <a:pPr marL="695325" lvl="3" indent="-342900">
              <a:buClr>
                <a:srgbClr val="1E4485"/>
              </a:buClr>
              <a:buFont typeface="Arial" pitchFamily="34" charset="0"/>
              <a:buChar char="•"/>
            </a:pPr>
            <a:r>
              <a:rPr lang="en-GB" sz="2400" dirty="0"/>
              <a:t>Patching</a:t>
            </a:r>
          </a:p>
          <a:p>
            <a:pPr marL="695325" lvl="3" indent="-342900">
              <a:buClr>
                <a:srgbClr val="1E4485"/>
              </a:buClr>
              <a:buFont typeface="Arial" pitchFamily="34" charset="0"/>
              <a:buChar char="•"/>
            </a:pPr>
            <a:r>
              <a:rPr lang="en-GB" sz="2400" dirty="0"/>
              <a:t>Understanding structures from assembler</a:t>
            </a:r>
          </a:p>
          <a:p>
            <a:pPr marL="342900" lvl="2" indent="-342900">
              <a:buClr>
                <a:srgbClr val="1E4485"/>
              </a:buClr>
              <a:buFont typeface="Arial" pitchFamily="34" charset="0"/>
              <a:buChar char="•"/>
            </a:pPr>
            <a:endParaRPr lang="en-GB" sz="2400" dirty="0"/>
          </a:p>
          <a:p>
            <a:pPr marL="695325" lvl="3" indent="-342900">
              <a:buClr>
                <a:srgbClr val="1E4485"/>
              </a:buClr>
              <a:buFont typeface="Arial" pitchFamily="34" charset="0"/>
              <a:buChar char="•"/>
            </a:pPr>
            <a:endParaRPr lang="cs-CZ" sz="2400" dirty="0"/>
          </a:p>
          <a:p>
            <a:endParaRPr lang="cs-CZ" dirty="0"/>
          </a:p>
        </p:txBody>
      </p:sp>
      <p:sp>
        <p:nvSpPr>
          <p:cNvPr id="5" name="Zástupný symbol pro zápatí 4"/>
          <p:cNvSpPr>
            <a:spLocks noGrp="1"/>
          </p:cNvSpPr>
          <p:nvPr>
            <p:ph type="ftr" sz="quarter" idx="3"/>
          </p:nvPr>
        </p:nvSpPr>
        <p:spPr/>
        <p:txBody>
          <a:bodyPr/>
          <a:lstStyle/>
          <a:p>
            <a:r>
              <a:rPr lang="en-US"/>
              <a:t>| PV204: Rootkits, RE</a:t>
            </a:r>
            <a:endParaRPr lang="cs-CZ" dirty="0"/>
          </a:p>
        </p:txBody>
      </p:sp>
    </p:spTree>
    <p:extLst>
      <p:ext uri="{BB962C8B-B14F-4D97-AF65-F5344CB8AC3E}">
        <p14:creationId xmlns:p14="http://schemas.microsoft.com/office/powerpoint/2010/main" val="741108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en-GB" dirty="0"/>
              <a:t>Mixed mode in IDE</a:t>
            </a:r>
          </a:p>
        </p:txBody>
      </p:sp>
      <p:sp>
        <p:nvSpPr>
          <p:cNvPr id="6" name="Zástupný symbol pro text 5"/>
          <p:cNvSpPr>
            <a:spLocks noGrp="1"/>
          </p:cNvSpPr>
          <p:nvPr>
            <p:ph type="body" idx="1"/>
          </p:nvPr>
        </p:nvSpPr>
        <p:spPr/>
        <p:txBody>
          <a:bodyPr/>
          <a:lstStyle/>
          <a:p>
            <a:endParaRPr lang="en-GB"/>
          </a:p>
        </p:txBody>
      </p:sp>
      <p:sp>
        <p:nvSpPr>
          <p:cNvPr id="4" name="Zástupný symbol pro zápatí 3"/>
          <p:cNvSpPr>
            <a:spLocks noGrp="1"/>
          </p:cNvSpPr>
          <p:nvPr>
            <p:ph type="ftr" sz="quarter" idx="3"/>
          </p:nvPr>
        </p:nvSpPr>
        <p:spPr/>
        <p:txBody>
          <a:bodyPr/>
          <a:lstStyle/>
          <a:p>
            <a:r>
              <a:rPr lang="en-US"/>
              <a:t>| PV204: Rootkits, RE</a:t>
            </a:r>
            <a:endParaRPr lang="cs-CZ" dirty="0"/>
          </a:p>
        </p:txBody>
      </p:sp>
    </p:spTree>
    <p:extLst>
      <p:ext uri="{BB962C8B-B14F-4D97-AF65-F5344CB8AC3E}">
        <p14:creationId xmlns:p14="http://schemas.microsoft.com/office/powerpoint/2010/main" val="3460408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en-GB" dirty="0"/>
              <a:t>Mixed mode in IDE</a:t>
            </a:r>
          </a:p>
        </p:txBody>
      </p:sp>
      <p:sp>
        <p:nvSpPr>
          <p:cNvPr id="6" name="Zástupný symbol pro obsah 5"/>
          <p:cNvSpPr>
            <a:spLocks noGrp="1"/>
          </p:cNvSpPr>
          <p:nvPr>
            <p:ph idx="1"/>
          </p:nvPr>
        </p:nvSpPr>
        <p:spPr/>
        <p:txBody>
          <a:bodyPr/>
          <a:lstStyle/>
          <a:p>
            <a:r>
              <a:rPr lang="en-GB" sz="2400" dirty="0"/>
              <a:t>Use project 10_REMixedModeDemo</a:t>
            </a:r>
          </a:p>
          <a:p>
            <a:r>
              <a:rPr lang="en-GB" sz="2400" dirty="0"/>
              <a:t>Debugging session must be running</a:t>
            </a:r>
          </a:p>
          <a:p>
            <a:r>
              <a:rPr lang="en-GB" sz="2400" dirty="0"/>
              <a:t>Explanation of different parts</a:t>
            </a:r>
          </a:p>
          <a:p>
            <a:pPr lvl="1"/>
            <a:r>
              <a:rPr lang="en-GB" sz="2000" dirty="0"/>
              <a:t>Assignment, addition, loop, if, switch </a:t>
            </a:r>
          </a:p>
          <a:p>
            <a:pPr lvl="1"/>
            <a:r>
              <a:rPr lang="en-GB" sz="2000" dirty="0"/>
              <a:t>Local copy of variable inside switch </a:t>
            </a:r>
          </a:p>
          <a:p>
            <a:pPr lvl="2"/>
            <a:r>
              <a:rPr lang="en-GB" sz="2000" dirty="0"/>
              <a:t>prevention of race condition issues</a:t>
            </a:r>
          </a:p>
          <a:p>
            <a:r>
              <a:rPr lang="en-GB" sz="2400" dirty="0"/>
              <a:t>Difference between Debug and Release</a:t>
            </a:r>
          </a:p>
          <a:p>
            <a:pPr lvl="1"/>
            <a:r>
              <a:rPr lang="en-GB" sz="2000" dirty="0"/>
              <a:t>Removal of dead code</a:t>
            </a:r>
          </a:p>
          <a:p>
            <a:pPr lvl="1"/>
            <a:r>
              <a:rPr lang="en-GB" sz="2000" dirty="0"/>
              <a:t>Removal of compile-time decidable conditions</a:t>
            </a:r>
          </a:p>
          <a:p>
            <a:pPr lvl="1"/>
            <a:r>
              <a:rPr lang="en-GB" sz="2000" dirty="0"/>
              <a:t>Optimizations via reserved register (</a:t>
            </a:r>
            <a:r>
              <a:rPr lang="en-GB" sz="2000" dirty="0" err="1"/>
              <a:t>esi</a:t>
            </a:r>
            <a:r>
              <a:rPr lang="en-GB" sz="2000" dirty="0"/>
              <a:t>)</a:t>
            </a:r>
          </a:p>
          <a:p>
            <a:pPr lvl="1"/>
            <a:r>
              <a:rPr lang="en-GB" sz="2000" dirty="0"/>
              <a:t>Faster instruction XOR </a:t>
            </a:r>
            <a:r>
              <a:rPr lang="en-GB" sz="2000" dirty="0" err="1"/>
              <a:t>esi</a:t>
            </a:r>
            <a:r>
              <a:rPr lang="en-GB" sz="2000" dirty="0"/>
              <a:t>, </a:t>
            </a:r>
            <a:r>
              <a:rPr lang="en-GB" sz="2000" dirty="0" err="1"/>
              <a:t>esi</a:t>
            </a:r>
            <a:endParaRPr lang="en-GB" sz="2000" dirty="0"/>
          </a:p>
          <a:p>
            <a:endParaRPr lang="en-GB" sz="2400" dirty="0"/>
          </a:p>
        </p:txBody>
      </p:sp>
      <p:sp>
        <p:nvSpPr>
          <p:cNvPr id="4" name="Zástupný symbol pro zápatí 3"/>
          <p:cNvSpPr>
            <a:spLocks noGrp="1"/>
          </p:cNvSpPr>
          <p:nvPr>
            <p:ph type="ftr" sz="quarter" idx="3"/>
          </p:nvPr>
        </p:nvSpPr>
        <p:spPr/>
        <p:txBody>
          <a:bodyPr/>
          <a:lstStyle/>
          <a:p>
            <a:r>
              <a:rPr lang="en-US"/>
              <a:t>| PV204: Rootkits, RE</a:t>
            </a:r>
            <a:endParaRPr lang="cs-CZ" dirty="0"/>
          </a:p>
        </p:txBody>
      </p:sp>
    </p:spTree>
    <p:extLst>
      <p:ext uri="{BB962C8B-B14F-4D97-AF65-F5344CB8AC3E}">
        <p14:creationId xmlns:p14="http://schemas.microsoft.com/office/powerpoint/2010/main" val="1090699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en-GB" dirty="0"/>
              <a:t>Binary debugging </a:t>
            </a:r>
          </a:p>
        </p:txBody>
      </p:sp>
      <p:sp>
        <p:nvSpPr>
          <p:cNvPr id="6" name="Zástupný symbol pro text 5"/>
          <p:cNvSpPr>
            <a:spLocks noGrp="1"/>
          </p:cNvSpPr>
          <p:nvPr>
            <p:ph type="body" idx="1"/>
          </p:nvPr>
        </p:nvSpPr>
        <p:spPr/>
        <p:txBody>
          <a:bodyPr/>
          <a:lstStyle/>
          <a:p>
            <a:endParaRPr lang="en-GB"/>
          </a:p>
        </p:txBody>
      </p:sp>
      <p:sp>
        <p:nvSpPr>
          <p:cNvPr id="4" name="Zástupný symbol pro zápatí 3"/>
          <p:cNvSpPr>
            <a:spLocks noGrp="1"/>
          </p:cNvSpPr>
          <p:nvPr>
            <p:ph type="ftr" sz="quarter" idx="3"/>
          </p:nvPr>
        </p:nvSpPr>
        <p:spPr/>
        <p:txBody>
          <a:bodyPr/>
          <a:lstStyle/>
          <a:p>
            <a:r>
              <a:rPr lang="en-US"/>
              <a:t>| PV204: Rootkits, RE</a:t>
            </a:r>
            <a:endParaRPr lang="cs-CZ" dirty="0"/>
          </a:p>
        </p:txBody>
      </p:sp>
    </p:spTree>
    <p:extLst>
      <p:ext uri="{BB962C8B-B14F-4D97-AF65-F5344CB8AC3E}">
        <p14:creationId xmlns:p14="http://schemas.microsoft.com/office/powerpoint/2010/main" val="2916868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en-GB" dirty="0"/>
              <a:t>Lena tutorials</a:t>
            </a:r>
          </a:p>
        </p:txBody>
      </p:sp>
      <p:sp>
        <p:nvSpPr>
          <p:cNvPr id="6" name="Zástupný symbol pro obsah 5"/>
          <p:cNvSpPr>
            <a:spLocks noGrp="1"/>
          </p:cNvSpPr>
          <p:nvPr>
            <p:ph idx="1"/>
          </p:nvPr>
        </p:nvSpPr>
        <p:spPr/>
        <p:txBody>
          <a:bodyPr/>
          <a:lstStyle/>
          <a:p>
            <a:r>
              <a:rPr lang="en-GB" dirty="0"/>
              <a:t>Tutorial 1: basics + binary patching</a:t>
            </a:r>
          </a:p>
          <a:p>
            <a:r>
              <a:rPr lang="en-GB" dirty="0"/>
              <a:t>Tutorial 2: reversing of </a:t>
            </a:r>
            <a:r>
              <a:rPr lang="en-GB"/>
              <a:t>algorithm </a:t>
            </a:r>
            <a:endParaRPr lang="en-GB" dirty="0"/>
          </a:p>
        </p:txBody>
      </p:sp>
      <p:sp>
        <p:nvSpPr>
          <p:cNvPr id="4" name="Zástupný symbol pro zápatí 3"/>
          <p:cNvSpPr>
            <a:spLocks noGrp="1"/>
          </p:cNvSpPr>
          <p:nvPr>
            <p:ph type="ftr" sz="quarter" idx="3"/>
          </p:nvPr>
        </p:nvSpPr>
        <p:spPr/>
        <p:txBody>
          <a:bodyPr/>
          <a:lstStyle/>
          <a:p>
            <a:r>
              <a:rPr lang="en-US"/>
              <a:t>| PV204: Rootkits, RE</a:t>
            </a:r>
            <a:endParaRPr lang="cs-CZ" dirty="0"/>
          </a:p>
        </p:txBody>
      </p:sp>
    </p:spTree>
    <p:extLst>
      <p:ext uri="{BB962C8B-B14F-4D97-AF65-F5344CB8AC3E}">
        <p14:creationId xmlns:p14="http://schemas.microsoft.com/office/powerpoint/2010/main" val="888590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a:t>OllyDbg</a:t>
            </a:r>
            <a:r>
              <a:rPr lang="en-US" dirty="0"/>
              <a:t> - shortcuts</a:t>
            </a:r>
            <a:endParaRPr lang="cs-CZ" dirty="0"/>
          </a:p>
        </p:txBody>
      </p:sp>
      <p:sp>
        <p:nvSpPr>
          <p:cNvPr id="3" name="Zástupný symbol pro obsah 2"/>
          <p:cNvSpPr>
            <a:spLocks noGrp="1"/>
          </p:cNvSpPr>
          <p:nvPr>
            <p:ph idx="1"/>
          </p:nvPr>
        </p:nvSpPr>
        <p:spPr>
          <a:xfrm>
            <a:off x="503238" y="1871663"/>
            <a:ext cx="8461250" cy="4149725"/>
          </a:xfrm>
        </p:spPr>
        <p:txBody>
          <a:bodyPr/>
          <a:lstStyle/>
          <a:p>
            <a:r>
              <a:rPr lang="en-US" sz="2400" b="1" dirty="0"/>
              <a:t>F3</a:t>
            </a:r>
            <a:r>
              <a:rPr lang="en-US" sz="2400" dirty="0"/>
              <a:t> ... Open binary file</a:t>
            </a:r>
            <a:endParaRPr lang="cs-CZ" sz="2400" dirty="0"/>
          </a:p>
          <a:p>
            <a:r>
              <a:rPr lang="en-US" sz="2400" b="1" dirty="0"/>
              <a:t>F2 </a:t>
            </a:r>
            <a:r>
              <a:rPr lang="en-US" sz="2400" dirty="0"/>
              <a:t>... Toggle breakpoint (on </a:t>
            </a:r>
            <a:r>
              <a:rPr lang="en-US" sz="2400" dirty="0" err="1"/>
              <a:t>opcodes</a:t>
            </a:r>
            <a:r>
              <a:rPr lang="en-US" sz="2400" dirty="0"/>
              <a:t>, or double click)</a:t>
            </a:r>
            <a:endParaRPr lang="cs-CZ" sz="2400" dirty="0"/>
          </a:p>
          <a:p>
            <a:r>
              <a:rPr lang="en-US" sz="2400" b="1" dirty="0"/>
              <a:t>F9</a:t>
            </a:r>
            <a:r>
              <a:rPr lang="en-US" sz="2400" dirty="0"/>
              <a:t> ... Run debugged program</a:t>
            </a:r>
            <a:endParaRPr lang="cs-CZ" sz="2400" dirty="0"/>
          </a:p>
          <a:p>
            <a:r>
              <a:rPr lang="en-US" sz="2400" b="1" dirty="0"/>
              <a:t>Ctrl+F2</a:t>
            </a:r>
            <a:r>
              <a:rPr lang="en-US" sz="2400" dirty="0"/>
              <a:t> ... Restart program, all temporary changes are lost! </a:t>
            </a:r>
            <a:endParaRPr lang="cs-CZ" sz="2400" dirty="0"/>
          </a:p>
          <a:p>
            <a:r>
              <a:rPr lang="en-US" sz="2400" b="1" dirty="0"/>
              <a:t>F8</a:t>
            </a:r>
            <a:r>
              <a:rPr lang="en-US" sz="2400" dirty="0"/>
              <a:t> ... Step over</a:t>
            </a:r>
            <a:endParaRPr lang="cs-CZ" sz="2400" dirty="0"/>
          </a:p>
          <a:p>
            <a:r>
              <a:rPr lang="en-US" sz="2400" b="1" dirty="0"/>
              <a:t>F7</a:t>
            </a:r>
            <a:r>
              <a:rPr lang="en-US" sz="2400" dirty="0"/>
              <a:t> ... Step into</a:t>
            </a:r>
            <a:endParaRPr lang="cs-CZ" sz="2400" dirty="0"/>
          </a:p>
          <a:p>
            <a:r>
              <a:rPr lang="en-US" sz="2400" b="1" dirty="0"/>
              <a:t>Spacebar</a:t>
            </a:r>
            <a:r>
              <a:rPr lang="en-US" sz="2400" dirty="0"/>
              <a:t> or double click ... allows to set new </a:t>
            </a:r>
            <a:r>
              <a:rPr lang="en-US" sz="2400" dirty="0" err="1"/>
              <a:t>opcode</a:t>
            </a:r>
            <a:r>
              <a:rPr lang="en-US" sz="2400" dirty="0"/>
              <a:t>. Use when you like to change program </a:t>
            </a:r>
            <a:r>
              <a:rPr lang="en-US" sz="2400" dirty="0" err="1"/>
              <a:t>behaviour</a:t>
            </a:r>
            <a:r>
              <a:rPr lang="en-US" sz="2400" dirty="0"/>
              <a:t>, e.g., replacing conditional jump (JGE) by unconditional jump (JMP) or to discard instruction (NOP). </a:t>
            </a:r>
            <a:endParaRPr lang="cs-CZ" sz="2400" dirty="0"/>
          </a:p>
          <a:p>
            <a:r>
              <a:rPr lang="en-US" sz="2400" b="1" dirty="0" err="1"/>
              <a:t>Alt+BkSp</a:t>
            </a:r>
            <a:r>
              <a:rPr lang="en-US" sz="2400" dirty="0"/>
              <a:t> ... Undo change</a:t>
            </a:r>
            <a:endParaRPr lang="cs-CZ" sz="2400" dirty="0"/>
          </a:p>
          <a:p>
            <a:endParaRPr lang="cs-CZ" sz="2400" dirty="0"/>
          </a:p>
        </p:txBody>
      </p:sp>
      <p:sp>
        <p:nvSpPr>
          <p:cNvPr id="5" name="Zástupný symbol pro zápatí 4"/>
          <p:cNvSpPr>
            <a:spLocks noGrp="1"/>
          </p:cNvSpPr>
          <p:nvPr>
            <p:ph type="ftr" sz="quarter" idx="3"/>
          </p:nvPr>
        </p:nvSpPr>
        <p:spPr/>
        <p:txBody>
          <a:bodyPr/>
          <a:lstStyle/>
          <a:p>
            <a:r>
              <a:rPr lang="en-US"/>
              <a:t>| PV204: Rootkits, RE</a:t>
            </a:r>
            <a:endParaRPr lang="cs-CZ" dirty="0"/>
          </a:p>
        </p:txBody>
      </p:sp>
    </p:spTree>
    <p:extLst>
      <p:ext uri="{BB962C8B-B14F-4D97-AF65-F5344CB8AC3E}">
        <p14:creationId xmlns:p14="http://schemas.microsoft.com/office/powerpoint/2010/main" val="2692643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a:t>OllyDbg</a:t>
            </a:r>
            <a:r>
              <a:rPr lang="en-US" dirty="0"/>
              <a:t> - shortcuts</a:t>
            </a:r>
            <a:endParaRPr lang="cs-CZ" dirty="0"/>
          </a:p>
        </p:txBody>
      </p:sp>
      <p:sp>
        <p:nvSpPr>
          <p:cNvPr id="3" name="Zástupný symbol pro obsah 2"/>
          <p:cNvSpPr>
            <a:spLocks noGrp="1"/>
          </p:cNvSpPr>
          <p:nvPr>
            <p:ph idx="1"/>
          </p:nvPr>
        </p:nvSpPr>
        <p:spPr/>
        <p:txBody>
          <a:bodyPr/>
          <a:lstStyle/>
          <a:p>
            <a:r>
              <a:rPr lang="en-US" sz="1800" b="1" i="1" dirty="0" err="1"/>
              <a:t>Rightclick</a:t>
            </a:r>
            <a:r>
              <a:rPr lang="en-US" sz="1800" b="1" dirty="0"/>
              <a:t>-&gt;Search for-&gt;All referenced text strings</a:t>
            </a:r>
            <a:r>
              <a:rPr lang="en-US" sz="1800" dirty="0"/>
              <a:t> ... Constant text strings referenced in code. Use to find strings like hardcoded passwords, important messages (“Wrong license”). Double click on string will takes you to referencing instruction.  Helps you to build mind model quickly.</a:t>
            </a:r>
            <a:endParaRPr lang="cs-CZ" sz="1800" dirty="0"/>
          </a:p>
          <a:p>
            <a:r>
              <a:rPr lang="en-US" sz="1800" b="1" i="1" dirty="0" err="1"/>
              <a:t>Rightclick</a:t>
            </a:r>
            <a:r>
              <a:rPr lang="en-US" sz="1800" b="1" dirty="0"/>
              <a:t>-&gt;Find references to-&gt;Address constant</a:t>
            </a:r>
            <a:r>
              <a:rPr lang="en-US" sz="1800" dirty="0"/>
              <a:t> ... will find references to particular memory elsewhere in the code – use when you like to know where in code the memory is set, changed or otherwise used.  </a:t>
            </a:r>
            <a:endParaRPr lang="cs-CZ" sz="1800" dirty="0"/>
          </a:p>
          <a:p>
            <a:r>
              <a:rPr lang="en-US" sz="1800" b="1" dirty="0"/>
              <a:t>Ctrl+F1</a:t>
            </a:r>
            <a:r>
              <a:rPr lang="en-US" sz="1800" dirty="0"/>
              <a:t> ... Help on Win32 API (WIN32 API help file already prepared in </a:t>
            </a:r>
            <a:r>
              <a:rPr lang="en-US" sz="1800" dirty="0" err="1"/>
              <a:t>OllyDbg</a:t>
            </a:r>
            <a:r>
              <a:rPr lang="en-US" sz="1800" dirty="0"/>
              <a:t> directory (WIN32.HLP)). Use to get meaning of the parameters pushed to stack just before the API function is called.</a:t>
            </a:r>
            <a:endParaRPr lang="cs-CZ" sz="1800" dirty="0"/>
          </a:p>
          <a:p>
            <a:r>
              <a:rPr lang="en-US" sz="1800" b="1" dirty="0"/>
              <a:t>; </a:t>
            </a:r>
            <a:r>
              <a:rPr lang="en-US" sz="1800" dirty="0"/>
              <a:t>... add or edit your comment for specific code line. Use to write down things you already understand. Use classic paper as well (program mind model)</a:t>
            </a:r>
            <a:endParaRPr lang="cs-CZ" sz="1800" dirty="0"/>
          </a:p>
          <a:p>
            <a:r>
              <a:rPr lang="en-US" sz="1800" b="1" i="1" dirty="0" err="1"/>
              <a:t>Rightclick</a:t>
            </a:r>
            <a:r>
              <a:rPr lang="en-US" sz="1800" b="1" dirty="0"/>
              <a:t>-&gt;Copy to executable-&gt;All modifications (</a:t>
            </a:r>
            <a:r>
              <a:rPr lang="en-US" sz="1800" dirty="0"/>
              <a:t>or</a:t>
            </a:r>
            <a:r>
              <a:rPr lang="en-US" sz="1800" b="1" dirty="0"/>
              <a:t> Selection</a:t>
            </a:r>
            <a:r>
              <a:rPr lang="en-US" sz="1800" dirty="0"/>
              <a:t>) … make changes permanent. New window with modified code is opened. </a:t>
            </a:r>
            <a:r>
              <a:rPr lang="en-US" sz="1800" b="1" i="1" dirty="0" err="1"/>
              <a:t>Rightclick</a:t>
            </a:r>
            <a:r>
              <a:rPr lang="en-US" sz="1800" b="1" dirty="0"/>
              <a:t>-&gt;Save file </a:t>
            </a:r>
            <a:r>
              <a:rPr lang="en-US" sz="1800" dirty="0"/>
              <a:t>to write patched binary to disk.</a:t>
            </a:r>
            <a:endParaRPr lang="cs-CZ" sz="1800" dirty="0"/>
          </a:p>
          <a:p>
            <a:endParaRPr lang="cs-CZ" sz="1800" dirty="0"/>
          </a:p>
        </p:txBody>
      </p:sp>
      <p:sp>
        <p:nvSpPr>
          <p:cNvPr id="5" name="Zástupný symbol pro zápatí 4"/>
          <p:cNvSpPr>
            <a:spLocks noGrp="1"/>
          </p:cNvSpPr>
          <p:nvPr>
            <p:ph type="ftr" sz="quarter" idx="3"/>
          </p:nvPr>
        </p:nvSpPr>
        <p:spPr/>
        <p:txBody>
          <a:bodyPr/>
          <a:lstStyle/>
          <a:p>
            <a:r>
              <a:rPr lang="en-US"/>
              <a:t>| PV204: Rootkits, RE</a:t>
            </a:r>
            <a:endParaRPr lang="cs-CZ" dirty="0"/>
          </a:p>
        </p:txBody>
      </p:sp>
    </p:spTree>
    <p:extLst>
      <p:ext uri="{BB962C8B-B14F-4D97-AF65-F5344CB8AC3E}">
        <p14:creationId xmlns:p14="http://schemas.microsoft.com/office/powerpoint/2010/main" val="3896920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Homework – </a:t>
            </a:r>
            <a:r>
              <a:rPr lang="en-US" dirty="0" err="1"/>
              <a:t>Crackme</a:t>
            </a:r>
            <a:r>
              <a:rPr lang="en-US" dirty="0"/>
              <a:t> disassembling</a:t>
            </a:r>
            <a:endParaRPr lang="cs-CZ" dirty="0"/>
          </a:p>
        </p:txBody>
      </p:sp>
      <p:sp>
        <p:nvSpPr>
          <p:cNvPr id="3" name="Zástupný symbol pro obsah 2"/>
          <p:cNvSpPr>
            <a:spLocks noGrp="1"/>
          </p:cNvSpPr>
          <p:nvPr>
            <p:ph idx="1"/>
          </p:nvPr>
        </p:nvSpPr>
        <p:spPr/>
        <p:txBody>
          <a:bodyPr/>
          <a:lstStyle/>
          <a:p>
            <a:r>
              <a:rPr lang="en-US" sz="2400" dirty="0"/>
              <a:t>Reverse engineer supplied </a:t>
            </a:r>
            <a:r>
              <a:rPr lang="en-US" sz="2400" dirty="0" err="1"/>
              <a:t>crackme</a:t>
            </a:r>
            <a:r>
              <a:rPr lang="en-US" sz="2400" dirty="0"/>
              <a:t> file pv204.exe</a:t>
            </a:r>
          </a:p>
          <a:p>
            <a:pPr lvl="1"/>
            <a:r>
              <a:rPr lang="en-US" sz="2000" dirty="0"/>
              <a:t>Obtain information about its behavior (</a:t>
            </a:r>
            <a:r>
              <a:rPr lang="en-US" sz="2000" dirty="0" err="1"/>
              <a:t>OllyDbg</a:t>
            </a:r>
            <a:r>
              <a:rPr lang="en-US" sz="2000" dirty="0"/>
              <a:t>)</a:t>
            </a:r>
          </a:p>
          <a:p>
            <a:pPr lvl="1"/>
            <a:r>
              <a:rPr lang="en-US" sz="2000" dirty="0"/>
              <a:t>Make </a:t>
            </a:r>
            <a:r>
              <a:rPr lang="en-US" sz="2000" dirty="0" err="1"/>
              <a:t>crackme</a:t>
            </a:r>
            <a:r>
              <a:rPr lang="en-US" sz="2000" dirty="0"/>
              <a:t> to continue successfully without error message by </a:t>
            </a:r>
          </a:p>
          <a:p>
            <a:pPr marL="1171575" lvl="2" indent="-457200">
              <a:buFont typeface="+mj-lt"/>
              <a:buAutoNum type="alphaLcParenR"/>
            </a:pPr>
            <a:r>
              <a:rPr lang="en-US" sz="2000" dirty="0"/>
              <a:t>Patching (modification of control routine, submit patched file)</a:t>
            </a:r>
          </a:p>
          <a:p>
            <a:pPr marL="1171575" lvl="2" indent="-457200">
              <a:buFont typeface="+mj-lt"/>
              <a:buAutoNum type="alphaLcParenR"/>
            </a:pPr>
            <a:r>
              <a:rPr lang="en-US" sz="2000" dirty="0"/>
              <a:t>Creating valid license info (submit license file)</a:t>
            </a:r>
          </a:p>
          <a:p>
            <a:r>
              <a:rPr lang="en-US" sz="2400" dirty="0"/>
              <a:t>Produce short (1xA4) text description of solution</a:t>
            </a:r>
          </a:p>
          <a:p>
            <a:pPr lvl="1"/>
            <a:r>
              <a:rPr lang="en-US" sz="2000" dirty="0"/>
              <a:t>How you performed analysis, what you learned, how you solved</a:t>
            </a:r>
          </a:p>
          <a:p>
            <a:r>
              <a:rPr lang="en-US" sz="2400" dirty="0"/>
              <a:t>Bonus: More principally different solutions for the same problem might be awarded by </a:t>
            </a:r>
            <a:r>
              <a:rPr lang="cs-CZ" sz="2400" dirty="0"/>
              <a:t>extra </a:t>
            </a:r>
            <a:r>
              <a:rPr lang="en-GB" sz="2400" dirty="0"/>
              <a:t>points</a:t>
            </a:r>
          </a:p>
          <a:p>
            <a:r>
              <a:rPr lang="en-US" sz="2400" dirty="0"/>
              <a:t>Submit before: 13.4. 23:59 (full number of points)</a:t>
            </a:r>
          </a:p>
          <a:p>
            <a:pPr lvl="1"/>
            <a:r>
              <a:rPr lang="en-US" sz="2000" dirty="0"/>
              <a:t>Every additional started day (24h) means 1.5 points penalization </a:t>
            </a:r>
          </a:p>
          <a:p>
            <a:endParaRPr lang="en-GB" sz="2400" dirty="0"/>
          </a:p>
          <a:p>
            <a:endParaRPr lang="cs-CZ" sz="2400" dirty="0"/>
          </a:p>
          <a:p>
            <a:endParaRPr lang="en-US" sz="2400" dirty="0"/>
          </a:p>
        </p:txBody>
      </p:sp>
      <p:sp>
        <p:nvSpPr>
          <p:cNvPr id="5" name="Zástupný symbol pro zápatí 4"/>
          <p:cNvSpPr>
            <a:spLocks noGrp="1"/>
          </p:cNvSpPr>
          <p:nvPr>
            <p:ph type="ftr" sz="quarter" idx="3"/>
          </p:nvPr>
        </p:nvSpPr>
        <p:spPr/>
        <p:txBody>
          <a:bodyPr/>
          <a:lstStyle/>
          <a:p>
            <a:r>
              <a:rPr lang="en-GB"/>
              <a:t>| PV204: Rootkits, RE</a:t>
            </a:r>
            <a:endParaRPr lang="cs-CZ" dirty="0"/>
          </a:p>
        </p:txBody>
      </p:sp>
    </p:spTree>
    <p:extLst>
      <p:ext uri="{BB962C8B-B14F-4D97-AF65-F5344CB8AC3E}">
        <p14:creationId xmlns:p14="http://schemas.microsoft.com/office/powerpoint/2010/main" val="354219760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11682</TotalTime>
  <Words>577</Words>
  <Application>Microsoft Office PowerPoint</Application>
  <PresentationFormat>Předvádění na obrazovce (4:3)</PresentationFormat>
  <Paragraphs>66</Paragraphs>
  <Slides>9</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9</vt:i4>
      </vt:variant>
    </vt:vector>
  </HeadingPairs>
  <TitlesOfParts>
    <vt:vector size="12" baseType="lpstr">
      <vt:lpstr>Arial</vt:lpstr>
      <vt:lpstr>Calibri</vt:lpstr>
      <vt:lpstr>Motiv systému Office</vt:lpstr>
      <vt:lpstr>PV204 Security technologies</vt:lpstr>
      <vt:lpstr>Laboratory</vt:lpstr>
      <vt:lpstr>Mixed mode in IDE</vt:lpstr>
      <vt:lpstr>Mixed mode in IDE</vt:lpstr>
      <vt:lpstr>Binary debugging </vt:lpstr>
      <vt:lpstr>Lena tutorials</vt:lpstr>
      <vt:lpstr>OllyDbg - shortcuts</vt:lpstr>
      <vt:lpstr>OllyDbg - shortcuts</vt:lpstr>
      <vt:lpstr>Homework – Crackme disassembling</vt:lpstr>
    </vt:vector>
  </TitlesOfParts>
  <Company>Omega Design, s.r.o.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sigut</dc:creator>
  <cp:lastModifiedBy>Petr Svenda</cp:lastModifiedBy>
  <cp:revision>2782</cp:revision>
  <cp:lastPrinted>2013-10-10T13:54:53Z</cp:lastPrinted>
  <dcterms:created xsi:type="dcterms:W3CDTF">2012-06-27T07:21:19Z</dcterms:created>
  <dcterms:modified xsi:type="dcterms:W3CDTF">2017-04-06T07:32:59Z</dcterms:modified>
</cp:coreProperties>
</file>