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586"/>
  </p:normalViewPr>
  <p:slideViewPr>
    <p:cSldViewPr snapToGrid="0" snapToObjects="1">
      <p:cViewPr varScale="1">
        <p:scale>
          <a:sx n="102" d="100"/>
          <a:sy n="102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4/27/17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gaborbata/jpas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jpass</a:t>
            </a:r>
            <a:r>
              <a:rPr lang="en-US" dirty="0" smtClean="0"/>
              <a:t>-smartcard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3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base of the project is </a:t>
            </a:r>
            <a:r>
              <a:rPr lang="en-US" dirty="0" err="1"/>
              <a:t>jpass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github.com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gaborbata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jpass</a:t>
            </a:r>
            <a:r>
              <a:rPr lang="en-US" dirty="0"/>
              <a:t>):</a:t>
            </a:r>
          </a:p>
          <a:p>
            <a:pPr marL="0" indent="0">
              <a:buNone/>
            </a:pPr>
            <a:r>
              <a:rPr lang="en-US" i="1" dirty="0" err="1" smtClean="0"/>
              <a:t>JPass</a:t>
            </a:r>
            <a:r>
              <a:rPr lang="en-US" i="1" dirty="0" smtClean="0"/>
              <a:t> </a:t>
            </a:r>
            <a:r>
              <a:rPr lang="en-US" i="1" dirty="0"/>
              <a:t>is a simple, small, portable password manager application with strong encryption. It allows you to store user names, passwords, URLs and generic notes in an encrypted file protected by </a:t>
            </a:r>
            <a:r>
              <a:rPr lang="en-US" b="1" i="1" dirty="0"/>
              <a:t>one master </a:t>
            </a:r>
            <a:r>
              <a:rPr lang="en-US" b="1" i="1" dirty="0" smtClean="0"/>
              <a:t>password.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idea of </a:t>
            </a:r>
            <a:r>
              <a:rPr lang="en-US" dirty="0" err="1" smtClean="0"/>
              <a:t>JPass</a:t>
            </a:r>
            <a:r>
              <a:rPr lang="en-US" dirty="0" smtClean="0"/>
              <a:t>-smartcard was to extend the existing project and implement the protection of the database using smartcard, instead of master password.</a:t>
            </a:r>
          </a:p>
        </p:txBody>
      </p:sp>
    </p:spTree>
    <p:extLst>
      <p:ext uri="{BB962C8B-B14F-4D97-AF65-F5344CB8AC3E}">
        <p14:creationId xmlns:p14="http://schemas.microsoft.com/office/powerpoint/2010/main" val="1857974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JPass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736" y="1846263"/>
            <a:ext cx="4212853" cy="4022725"/>
          </a:xfrm>
        </p:spPr>
      </p:pic>
    </p:spTree>
    <p:extLst>
      <p:ext uri="{BB962C8B-B14F-4D97-AF65-F5344CB8AC3E}">
        <p14:creationId xmlns:p14="http://schemas.microsoft.com/office/powerpoint/2010/main" val="122239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and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Smartcard contains a secret key, which never leaves the smartcard.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Encryption and decryption of the database is performed on the smartcard.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CBC mode, IV  generated on the card, prepended to the cipher text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Database is never stored in the plaintext on the hard drive of the desktop side.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Communication between card and desktop are secure (impossible to read plaintext database during transfer)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Integrity checks are not performed (at least right now)</a:t>
            </a:r>
          </a:p>
          <a:p>
            <a:pPr lvl="2">
              <a:buFont typeface="Arial" charset="0"/>
              <a:buChar char="•"/>
            </a:pPr>
            <a:r>
              <a:rPr lang="en-US" dirty="0" smtClean="0"/>
              <a:t>Counter now cannot be used which allows replay</a:t>
            </a:r>
          </a:p>
          <a:p>
            <a:pPr lvl="1">
              <a:buFont typeface="Arial" charset="0"/>
              <a:buChar char="•"/>
            </a:pPr>
            <a:r>
              <a:rPr lang="en-US" dirty="0" err="1" smtClean="0"/>
              <a:t>Diffie</a:t>
            </a:r>
            <a:r>
              <a:rPr lang="en-US" dirty="0" smtClean="0"/>
              <a:t>-Hellman for key agreement </a:t>
            </a:r>
          </a:p>
          <a:p>
            <a:pPr lvl="2">
              <a:buFont typeface="Arial" charset="0"/>
              <a:buChar char="•"/>
            </a:pPr>
            <a:r>
              <a:rPr lang="en-US" dirty="0" smtClean="0"/>
              <a:t>Allows MITM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Smartcard is locked by PIN.</a:t>
            </a:r>
          </a:p>
        </p:txBody>
      </p:sp>
    </p:spTree>
    <p:extLst>
      <p:ext uri="{BB962C8B-B14F-4D97-AF65-F5344CB8AC3E}">
        <p14:creationId xmlns:p14="http://schemas.microsoft.com/office/powerpoint/2010/main" val="1571668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 Zuzana</a:t>
            </a:r>
            <a:r>
              <a:rPr lang="en-US" dirty="0"/>
              <a:t> </a:t>
            </a:r>
            <a:r>
              <a:rPr lang="en-US" dirty="0" err="1" smtClean="0"/>
              <a:t>Matějková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Desktop side UI and </a:t>
            </a:r>
            <a:r>
              <a:rPr lang="en-US" smtClean="0"/>
              <a:t>operations with </a:t>
            </a:r>
            <a:r>
              <a:rPr lang="en-US" dirty="0" smtClean="0"/>
              <a:t>card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Petr </a:t>
            </a:r>
            <a:r>
              <a:rPr lang="en-US" dirty="0" err="1" smtClean="0"/>
              <a:t>Skyva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Design and implementation of Secure channel and Key Agreement (partially)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Valentyn Kuznietsov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Applet and communication with card on the desktop side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Secure channel and Key </a:t>
            </a:r>
            <a:r>
              <a:rPr lang="en-US" dirty="0"/>
              <a:t>A</a:t>
            </a:r>
            <a:r>
              <a:rPr lang="en-US" dirty="0" smtClean="0"/>
              <a:t>greement (partially)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58583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32415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</TotalTime>
  <Words>199</Words>
  <Application>Microsoft Macintosh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Retrospect</vt:lpstr>
      <vt:lpstr>Project Presentation</vt:lpstr>
      <vt:lpstr>Overview  </vt:lpstr>
      <vt:lpstr>JPass</vt:lpstr>
      <vt:lpstr>Design and limitations</vt:lpstr>
      <vt:lpstr>Team </vt:lpstr>
      <vt:lpstr>Thank you for your attention!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Presentation</dc:title>
  <dc:creator>Valentyn Kuznietsov</dc:creator>
  <cp:lastModifiedBy>Valentyn Kuznietsov</cp:lastModifiedBy>
  <cp:revision>5</cp:revision>
  <dcterms:created xsi:type="dcterms:W3CDTF">2017-04-27T11:59:42Z</dcterms:created>
  <dcterms:modified xsi:type="dcterms:W3CDTF">2017-04-27T12:35:31Z</dcterms:modified>
</cp:coreProperties>
</file>