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1" r:id="rId3"/>
    <p:sldId id="288" r:id="rId4"/>
    <p:sldId id="257" r:id="rId5"/>
    <p:sldId id="258" r:id="rId6"/>
    <p:sldId id="259" r:id="rId7"/>
    <p:sldId id="292" r:id="rId8"/>
    <p:sldId id="283" r:id="rId9"/>
    <p:sldId id="284" r:id="rId10"/>
    <p:sldId id="285" r:id="rId11"/>
    <p:sldId id="286" r:id="rId12"/>
    <p:sldId id="287" r:id="rId13"/>
    <p:sldId id="260" r:id="rId14"/>
    <p:sldId id="262" r:id="rId15"/>
    <p:sldId id="264" r:id="rId16"/>
    <p:sldId id="266" r:id="rId17"/>
    <p:sldId id="267" r:id="rId18"/>
    <p:sldId id="268" r:id="rId19"/>
    <p:sldId id="270" r:id="rId20"/>
    <p:sldId id="269" r:id="rId21"/>
    <p:sldId id="271" r:id="rId22"/>
    <p:sldId id="263" r:id="rId23"/>
    <p:sldId id="282" r:id="rId24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86417" autoAdjust="0"/>
  </p:normalViewPr>
  <p:slideViewPr>
    <p:cSldViewPr>
      <p:cViewPr varScale="1">
        <p:scale>
          <a:sx n="62" d="100"/>
          <a:sy n="6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FF849C-4DD2-5144-8388-B1846543854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EF154-1D65-7B45-8402-56D579B72DA3}">
      <dgm:prSet/>
      <dgm:spPr/>
      <dgm:t>
        <a:bodyPr/>
        <a:lstStyle/>
        <a:p>
          <a:pPr rtl="0"/>
          <a:r>
            <a:rPr lang="en-US" dirty="0"/>
            <a:t>meaningful</a:t>
          </a:r>
        </a:p>
      </dgm:t>
    </dgm:pt>
    <dgm:pt modelId="{F3F9194E-D6A7-104A-A2C2-F4346BFF20AD}" type="parTrans" cxnId="{195FA406-CA01-7E44-9B38-9226AAEA7D5E}">
      <dgm:prSet/>
      <dgm:spPr/>
      <dgm:t>
        <a:bodyPr/>
        <a:lstStyle/>
        <a:p>
          <a:endParaRPr lang="en-US"/>
        </a:p>
      </dgm:t>
    </dgm:pt>
    <dgm:pt modelId="{610B5084-888D-3E42-995E-3DF1EC8510B2}" type="sibTrans" cxnId="{195FA406-CA01-7E44-9B38-9226AAEA7D5E}">
      <dgm:prSet/>
      <dgm:spPr/>
      <dgm:t>
        <a:bodyPr/>
        <a:lstStyle/>
        <a:p>
          <a:endParaRPr lang="en-US"/>
        </a:p>
      </dgm:t>
    </dgm:pt>
    <dgm:pt modelId="{9A74F83B-F7DC-6D4E-9D6D-9A571A852631}">
      <dgm:prSet/>
      <dgm:spPr/>
      <dgm:t>
        <a:bodyPr/>
        <a:lstStyle/>
        <a:p>
          <a:pPr rtl="0"/>
          <a:r>
            <a:rPr lang="en-US" dirty="0"/>
            <a:t>effective</a:t>
          </a:r>
        </a:p>
      </dgm:t>
    </dgm:pt>
    <dgm:pt modelId="{06DAC4A6-CBAC-0540-9B26-E39B12285E30}" type="parTrans" cxnId="{D3C309BE-D672-AA4C-B973-CAAF78A8AC2F}">
      <dgm:prSet/>
      <dgm:spPr/>
      <dgm:t>
        <a:bodyPr/>
        <a:lstStyle/>
        <a:p>
          <a:endParaRPr lang="en-US"/>
        </a:p>
      </dgm:t>
    </dgm:pt>
    <dgm:pt modelId="{11DD58E2-94BC-1C41-8C05-2BE8912DE6A1}" type="sibTrans" cxnId="{D3C309BE-D672-AA4C-B973-CAAF78A8AC2F}">
      <dgm:prSet/>
      <dgm:spPr/>
      <dgm:t>
        <a:bodyPr/>
        <a:lstStyle/>
        <a:p>
          <a:endParaRPr lang="en-US"/>
        </a:p>
      </dgm:t>
    </dgm:pt>
    <dgm:pt modelId="{6A8E0515-C7F2-9446-A34D-60A6DDADCF44}">
      <dgm:prSet/>
      <dgm:spPr/>
      <dgm:t>
        <a:bodyPr/>
        <a:lstStyle/>
        <a:p>
          <a:pPr rtl="0"/>
          <a:r>
            <a:rPr lang="en-US" dirty="0"/>
            <a:t>resistant</a:t>
          </a:r>
        </a:p>
      </dgm:t>
    </dgm:pt>
    <dgm:pt modelId="{B09A2C69-02A7-2842-970A-2B6851424815}" type="parTrans" cxnId="{58CE874E-6CDF-684B-8F41-BF3C30C22F6D}">
      <dgm:prSet/>
      <dgm:spPr/>
      <dgm:t>
        <a:bodyPr/>
        <a:lstStyle/>
        <a:p>
          <a:endParaRPr lang="en-US"/>
        </a:p>
      </dgm:t>
    </dgm:pt>
    <dgm:pt modelId="{1384013A-9B23-654C-8FE9-E3808A3AFF3E}" type="sibTrans" cxnId="{58CE874E-6CDF-684B-8F41-BF3C30C22F6D}">
      <dgm:prSet/>
      <dgm:spPr/>
      <dgm:t>
        <a:bodyPr/>
        <a:lstStyle/>
        <a:p>
          <a:endParaRPr lang="en-US"/>
        </a:p>
      </dgm:t>
    </dgm:pt>
    <dgm:pt modelId="{7AE0AD50-E7D0-1447-88D0-123A4A119428}">
      <dgm:prSet/>
      <dgm:spPr/>
      <dgm:t>
        <a:bodyPr/>
        <a:lstStyle/>
        <a:p>
          <a:pPr rtl="0"/>
          <a:r>
            <a:rPr lang="en-US" dirty="0"/>
            <a:t>proactive</a:t>
          </a:r>
        </a:p>
      </dgm:t>
    </dgm:pt>
    <dgm:pt modelId="{29C07392-B7B7-9E48-9184-0D305DADBEF9}" type="parTrans" cxnId="{FFAD6245-8BB3-AD40-94A7-502504B43460}">
      <dgm:prSet/>
      <dgm:spPr/>
      <dgm:t>
        <a:bodyPr/>
        <a:lstStyle/>
        <a:p>
          <a:endParaRPr lang="en-US"/>
        </a:p>
      </dgm:t>
    </dgm:pt>
    <dgm:pt modelId="{68A6EDFF-7818-FE41-AFF5-2E703A872592}" type="sibTrans" cxnId="{FFAD6245-8BB3-AD40-94A7-502504B43460}">
      <dgm:prSet/>
      <dgm:spPr/>
      <dgm:t>
        <a:bodyPr/>
        <a:lstStyle/>
        <a:p>
          <a:endParaRPr lang="en-US"/>
        </a:p>
      </dgm:t>
    </dgm:pt>
    <dgm:pt modelId="{B6DE9FD5-1229-DA4B-96F7-59C294033677}">
      <dgm:prSet/>
      <dgm:spPr/>
      <dgm:t>
        <a:bodyPr/>
        <a:lstStyle/>
        <a:p>
          <a:pPr rtl="0"/>
          <a:r>
            <a:rPr lang="en-US" dirty="0"/>
            <a:t>flexible enough to generate changes</a:t>
          </a:r>
        </a:p>
      </dgm:t>
    </dgm:pt>
    <dgm:pt modelId="{4F8A0AFC-393B-6E4B-9FF3-4C7DA7DC50FF}" type="parTrans" cxnId="{B3894ADA-2AE8-994F-89E7-5B4D898A6774}">
      <dgm:prSet/>
      <dgm:spPr/>
      <dgm:t>
        <a:bodyPr/>
        <a:lstStyle/>
        <a:p>
          <a:endParaRPr lang="en-US"/>
        </a:p>
      </dgm:t>
    </dgm:pt>
    <dgm:pt modelId="{145A7265-D0C6-8541-98A9-D78B979F9405}" type="sibTrans" cxnId="{B3894ADA-2AE8-994F-89E7-5B4D898A6774}">
      <dgm:prSet/>
      <dgm:spPr/>
      <dgm:t>
        <a:bodyPr/>
        <a:lstStyle/>
        <a:p>
          <a:endParaRPr lang="en-US"/>
        </a:p>
      </dgm:t>
    </dgm:pt>
    <dgm:pt modelId="{8159D4C9-409A-DF44-BE41-C9A7660DAFFD}">
      <dgm:prSet/>
      <dgm:spPr/>
      <dgm:t>
        <a:bodyPr/>
        <a:lstStyle/>
        <a:p>
          <a:pPr rtl="0"/>
          <a:r>
            <a:rPr lang="en-US" dirty="0"/>
            <a:t>useful to someone, even if to itself</a:t>
          </a:r>
        </a:p>
      </dgm:t>
    </dgm:pt>
    <dgm:pt modelId="{E35A95F1-380C-D54F-86D0-ECACF59803B9}" type="parTrans" cxnId="{436A66BA-9D97-C247-A388-5746366037A2}">
      <dgm:prSet/>
      <dgm:spPr/>
      <dgm:t>
        <a:bodyPr/>
        <a:lstStyle/>
        <a:p>
          <a:endParaRPr lang="en-US"/>
        </a:p>
      </dgm:t>
    </dgm:pt>
    <dgm:pt modelId="{82D0A3DC-1FDC-7549-A6C3-C4EBFAE08CFC}" type="sibTrans" cxnId="{436A66BA-9D97-C247-A388-5746366037A2}">
      <dgm:prSet/>
      <dgm:spPr/>
      <dgm:t>
        <a:bodyPr/>
        <a:lstStyle/>
        <a:p>
          <a:endParaRPr lang="en-US"/>
        </a:p>
      </dgm:t>
    </dgm:pt>
    <dgm:pt modelId="{07E05EAA-C590-D344-809A-3E1BFF6D603E}">
      <dgm:prSet/>
      <dgm:spPr/>
      <dgm:t>
        <a:bodyPr/>
        <a:lstStyle/>
        <a:p>
          <a:pPr rtl="0"/>
          <a:r>
            <a:rPr lang="en-US" dirty="0"/>
            <a:t>it cannot exhaust itself to death</a:t>
          </a:r>
        </a:p>
      </dgm:t>
    </dgm:pt>
    <dgm:pt modelId="{360037C7-EF82-1442-9955-E889A5F3D0F8}" type="parTrans" cxnId="{09ECD28E-FC79-4C4A-9B5A-945A4DAB24EF}">
      <dgm:prSet/>
      <dgm:spPr/>
      <dgm:t>
        <a:bodyPr/>
        <a:lstStyle/>
        <a:p>
          <a:endParaRPr lang="en-US"/>
        </a:p>
      </dgm:t>
    </dgm:pt>
    <dgm:pt modelId="{F93DDAE0-3822-9B4D-95FE-E12E23A877A6}" type="sibTrans" cxnId="{09ECD28E-FC79-4C4A-9B5A-945A4DAB24EF}">
      <dgm:prSet/>
      <dgm:spPr/>
      <dgm:t>
        <a:bodyPr/>
        <a:lstStyle/>
        <a:p>
          <a:endParaRPr lang="en-US"/>
        </a:p>
      </dgm:t>
    </dgm:pt>
    <dgm:pt modelId="{BF2F05D0-6FEE-A846-99B6-D14F9BCF029B}">
      <dgm:prSet/>
      <dgm:spPr/>
      <dgm:t>
        <a:bodyPr/>
        <a:lstStyle/>
        <a:p>
          <a:pPr rtl="0"/>
          <a:r>
            <a:rPr lang="en-US" dirty="0"/>
            <a:t>to threatening forces and environment changes</a:t>
          </a:r>
        </a:p>
      </dgm:t>
    </dgm:pt>
    <dgm:pt modelId="{4F4C86E6-8FA9-4E4B-8A44-0491918C3640}" type="parTrans" cxnId="{185ABE32-F462-5146-8AA8-64EC924B0E9B}">
      <dgm:prSet/>
      <dgm:spPr/>
      <dgm:t>
        <a:bodyPr/>
        <a:lstStyle/>
        <a:p>
          <a:endParaRPr lang="en-US"/>
        </a:p>
      </dgm:t>
    </dgm:pt>
    <dgm:pt modelId="{8B4A2611-2ECF-5B4B-AEAD-BF94ADF5C4FA}" type="sibTrans" cxnId="{185ABE32-F462-5146-8AA8-64EC924B0E9B}">
      <dgm:prSet/>
      <dgm:spPr/>
      <dgm:t>
        <a:bodyPr/>
        <a:lstStyle/>
        <a:p>
          <a:endParaRPr lang="en-US"/>
        </a:p>
      </dgm:t>
    </dgm:pt>
    <dgm:pt modelId="{BB6DFD99-F2A5-064A-B89E-0021F715C725}" type="pres">
      <dgm:prSet presAssocID="{FCFF849C-4DD2-5144-8388-B1846543854B}" presName="Name0" presStyleCnt="0">
        <dgm:presLayoutVars>
          <dgm:dir/>
          <dgm:animLvl val="lvl"/>
          <dgm:resizeHandles val="exact"/>
        </dgm:presLayoutVars>
      </dgm:prSet>
      <dgm:spPr/>
    </dgm:pt>
    <dgm:pt modelId="{FC243597-1535-9D4B-8B56-247B583E7024}" type="pres">
      <dgm:prSet presAssocID="{4D2EF154-1D65-7B45-8402-56D579B72DA3}" presName="linNode" presStyleCnt="0"/>
      <dgm:spPr/>
    </dgm:pt>
    <dgm:pt modelId="{3FB6ED52-3C9E-2D4B-BF35-43F4AB7D1EAA}" type="pres">
      <dgm:prSet presAssocID="{4D2EF154-1D65-7B45-8402-56D579B72DA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301AF8D-C6E3-7D40-8BE9-7AAF26652DD1}" type="pres">
      <dgm:prSet presAssocID="{4D2EF154-1D65-7B45-8402-56D579B72DA3}" presName="descendantText" presStyleLbl="alignAccFollowNode1" presStyleIdx="0" presStyleCnt="4">
        <dgm:presLayoutVars>
          <dgm:bulletEnabled val="1"/>
        </dgm:presLayoutVars>
      </dgm:prSet>
      <dgm:spPr/>
    </dgm:pt>
    <dgm:pt modelId="{18DAD8C0-5B27-E54F-A119-2E323FD2D79A}" type="pres">
      <dgm:prSet presAssocID="{610B5084-888D-3E42-995E-3DF1EC8510B2}" presName="sp" presStyleCnt="0"/>
      <dgm:spPr/>
    </dgm:pt>
    <dgm:pt modelId="{28870AE6-9811-1140-8807-DE68C82E9474}" type="pres">
      <dgm:prSet presAssocID="{9A74F83B-F7DC-6D4E-9D6D-9A571A852631}" presName="linNode" presStyleCnt="0"/>
      <dgm:spPr/>
    </dgm:pt>
    <dgm:pt modelId="{AA27A1CD-BC78-1B4F-933D-4FFBC0AF3943}" type="pres">
      <dgm:prSet presAssocID="{9A74F83B-F7DC-6D4E-9D6D-9A571A85263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4A22303-8308-DD45-8EFE-C2A1E567917D}" type="pres">
      <dgm:prSet presAssocID="{9A74F83B-F7DC-6D4E-9D6D-9A571A852631}" presName="descendantText" presStyleLbl="alignAccFollowNode1" presStyleIdx="1" presStyleCnt="4">
        <dgm:presLayoutVars>
          <dgm:bulletEnabled val="1"/>
        </dgm:presLayoutVars>
      </dgm:prSet>
      <dgm:spPr/>
    </dgm:pt>
    <dgm:pt modelId="{36AB2454-D9F4-1D4A-A528-2E74F216EEEF}" type="pres">
      <dgm:prSet presAssocID="{11DD58E2-94BC-1C41-8C05-2BE8912DE6A1}" presName="sp" presStyleCnt="0"/>
      <dgm:spPr/>
    </dgm:pt>
    <dgm:pt modelId="{5DB60E75-4E71-FF44-9D9F-A7E6EC3072C5}" type="pres">
      <dgm:prSet presAssocID="{6A8E0515-C7F2-9446-A34D-60A6DDADCF44}" presName="linNode" presStyleCnt="0"/>
      <dgm:spPr/>
    </dgm:pt>
    <dgm:pt modelId="{CD1C07AE-FF43-A34D-B500-4477A2F24A43}" type="pres">
      <dgm:prSet presAssocID="{6A8E0515-C7F2-9446-A34D-60A6DDADCF4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3542B2B-8824-ED4D-9F4E-FC86E24403DA}" type="pres">
      <dgm:prSet presAssocID="{6A8E0515-C7F2-9446-A34D-60A6DDADCF44}" presName="descendantText" presStyleLbl="alignAccFollowNode1" presStyleIdx="2" presStyleCnt="4">
        <dgm:presLayoutVars>
          <dgm:bulletEnabled val="1"/>
        </dgm:presLayoutVars>
      </dgm:prSet>
      <dgm:spPr/>
    </dgm:pt>
    <dgm:pt modelId="{95982FA8-8279-B448-96A2-F58BDC0C5B0F}" type="pres">
      <dgm:prSet presAssocID="{1384013A-9B23-654C-8FE9-E3808A3AFF3E}" presName="sp" presStyleCnt="0"/>
      <dgm:spPr/>
    </dgm:pt>
    <dgm:pt modelId="{085A3656-004F-C548-AEEE-C503A9F502A0}" type="pres">
      <dgm:prSet presAssocID="{7AE0AD50-E7D0-1447-88D0-123A4A119428}" presName="linNode" presStyleCnt="0"/>
      <dgm:spPr/>
    </dgm:pt>
    <dgm:pt modelId="{A031F71C-A96D-0249-9CC3-4B0C86CF26B7}" type="pres">
      <dgm:prSet presAssocID="{7AE0AD50-E7D0-1447-88D0-123A4A11942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FBB9C78-AAF4-054D-8968-845E01275DC6}" type="pres">
      <dgm:prSet presAssocID="{7AE0AD50-E7D0-1447-88D0-123A4A11942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195FA406-CA01-7E44-9B38-9226AAEA7D5E}" srcId="{FCFF849C-4DD2-5144-8388-B1846543854B}" destId="{4D2EF154-1D65-7B45-8402-56D579B72DA3}" srcOrd="0" destOrd="0" parTransId="{F3F9194E-D6A7-104A-A2C2-F4346BFF20AD}" sibTransId="{610B5084-888D-3E42-995E-3DF1EC8510B2}"/>
    <dgm:cxn modelId="{F06E8D24-459F-4B96-8ABF-A497042A6DF2}" type="presOf" srcId="{07E05EAA-C590-D344-809A-3E1BFF6D603E}" destId="{04A22303-8308-DD45-8EFE-C2A1E567917D}" srcOrd="0" destOrd="0" presId="urn:microsoft.com/office/officeart/2005/8/layout/vList5"/>
    <dgm:cxn modelId="{185ABE32-F462-5146-8AA8-64EC924B0E9B}" srcId="{6A8E0515-C7F2-9446-A34D-60A6DDADCF44}" destId="{BF2F05D0-6FEE-A846-99B6-D14F9BCF029B}" srcOrd="0" destOrd="0" parTransId="{4F4C86E6-8FA9-4E4B-8A44-0491918C3640}" sibTransId="{8B4A2611-2ECF-5B4B-AEAD-BF94ADF5C4FA}"/>
    <dgm:cxn modelId="{73381E3D-9454-4313-9910-CD5E8019AA85}" type="presOf" srcId="{4D2EF154-1D65-7B45-8402-56D579B72DA3}" destId="{3FB6ED52-3C9E-2D4B-BF35-43F4AB7D1EAA}" srcOrd="0" destOrd="0" presId="urn:microsoft.com/office/officeart/2005/8/layout/vList5"/>
    <dgm:cxn modelId="{FFAD6245-8BB3-AD40-94A7-502504B43460}" srcId="{FCFF849C-4DD2-5144-8388-B1846543854B}" destId="{7AE0AD50-E7D0-1447-88D0-123A4A119428}" srcOrd="3" destOrd="0" parTransId="{29C07392-B7B7-9E48-9184-0D305DADBEF9}" sibTransId="{68A6EDFF-7818-FE41-AFF5-2E703A872592}"/>
    <dgm:cxn modelId="{D64EAF47-D01F-464F-8BB1-09193570593B}" type="presOf" srcId="{6A8E0515-C7F2-9446-A34D-60A6DDADCF44}" destId="{CD1C07AE-FF43-A34D-B500-4477A2F24A43}" srcOrd="0" destOrd="0" presId="urn:microsoft.com/office/officeart/2005/8/layout/vList5"/>
    <dgm:cxn modelId="{58CE874E-6CDF-684B-8F41-BF3C30C22F6D}" srcId="{FCFF849C-4DD2-5144-8388-B1846543854B}" destId="{6A8E0515-C7F2-9446-A34D-60A6DDADCF44}" srcOrd="2" destOrd="0" parTransId="{B09A2C69-02A7-2842-970A-2B6851424815}" sibTransId="{1384013A-9B23-654C-8FE9-E3808A3AFF3E}"/>
    <dgm:cxn modelId="{D8197D76-A16A-4985-91AA-A577D04B0BC9}" type="presOf" srcId="{BF2F05D0-6FEE-A846-99B6-D14F9BCF029B}" destId="{83542B2B-8824-ED4D-9F4E-FC86E24403DA}" srcOrd="0" destOrd="0" presId="urn:microsoft.com/office/officeart/2005/8/layout/vList5"/>
    <dgm:cxn modelId="{4D3A3B59-3641-4BCC-8FA7-64238F674E13}" type="presOf" srcId="{7AE0AD50-E7D0-1447-88D0-123A4A119428}" destId="{A031F71C-A96D-0249-9CC3-4B0C86CF26B7}" srcOrd="0" destOrd="0" presId="urn:microsoft.com/office/officeart/2005/8/layout/vList5"/>
    <dgm:cxn modelId="{5E720886-9BC2-4D63-9FC4-A7E6696F0E81}" type="presOf" srcId="{B6DE9FD5-1229-DA4B-96F7-59C294033677}" destId="{2FBB9C78-AAF4-054D-8968-845E01275DC6}" srcOrd="0" destOrd="0" presId="urn:microsoft.com/office/officeart/2005/8/layout/vList5"/>
    <dgm:cxn modelId="{09ECD28E-FC79-4C4A-9B5A-945A4DAB24EF}" srcId="{9A74F83B-F7DC-6D4E-9D6D-9A571A852631}" destId="{07E05EAA-C590-D344-809A-3E1BFF6D603E}" srcOrd="0" destOrd="0" parTransId="{360037C7-EF82-1442-9955-E889A5F3D0F8}" sibTransId="{F93DDAE0-3822-9B4D-95FE-E12E23A877A6}"/>
    <dgm:cxn modelId="{27A106A3-8F31-4BDD-B13D-D4D121BCCABA}" type="presOf" srcId="{FCFF849C-4DD2-5144-8388-B1846543854B}" destId="{BB6DFD99-F2A5-064A-B89E-0021F715C725}" srcOrd="0" destOrd="0" presId="urn:microsoft.com/office/officeart/2005/8/layout/vList5"/>
    <dgm:cxn modelId="{436A66BA-9D97-C247-A388-5746366037A2}" srcId="{4D2EF154-1D65-7B45-8402-56D579B72DA3}" destId="{8159D4C9-409A-DF44-BE41-C9A7660DAFFD}" srcOrd="0" destOrd="0" parTransId="{E35A95F1-380C-D54F-86D0-ECACF59803B9}" sibTransId="{82D0A3DC-1FDC-7549-A6C3-C4EBFAE08CFC}"/>
    <dgm:cxn modelId="{D3C309BE-D672-AA4C-B973-CAAF78A8AC2F}" srcId="{FCFF849C-4DD2-5144-8388-B1846543854B}" destId="{9A74F83B-F7DC-6D4E-9D6D-9A571A852631}" srcOrd="1" destOrd="0" parTransId="{06DAC4A6-CBAC-0540-9B26-E39B12285E30}" sibTransId="{11DD58E2-94BC-1C41-8C05-2BE8912DE6A1}"/>
    <dgm:cxn modelId="{BB6207D3-6481-4314-9196-EE5EFCC0E8D2}" type="presOf" srcId="{8159D4C9-409A-DF44-BE41-C9A7660DAFFD}" destId="{0301AF8D-C6E3-7D40-8BE9-7AAF26652DD1}" srcOrd="0" destOrd="0" presId="urn:microsoft.com/office/officeart/2005/8/layout/vList5"/>
    <dgm:cxn modelId="{B3894ADA-2AE8-994F-89E7-5B4D898A6774}" srcId="{7AE0AD50-E7D0-1447-88D0-123A4A119428}" destId="{B6DE9FD5-1229-DA4B-96F7-59C294033677}" srcOrd="0" destOrd="0" parTransId="{4F8A0AFC-393B-6E4B-9FF3-4C7DA7DC50FF}" sibTransId="{145A7265-D0C6-8541-98A9-D78B979F9405}"/>
    <dgm:cxn modelId="{C07BD7F3-84F5-4793-BAE4-850006FDC373}" type="presOf" srcId="{9A74F83B-F7DC-6D4E-9D6D-9A571A852631}" destId="{AA27A1CD-BC78-1B4F-933D-4FFBC0AF3943}" srcOrd="0" destOrd="0" presId="urn:microsoft.com/office/officeart/2005/8/layout/vList5"/>
    <dgm:cxn modelId="{CD1C4DFC-537C-4927-AED1-2F783E252AAC}" type="presParOf" srcId="{BB6DFD99-F2A5-064A-B89E-0021F715C725}" destId="{FC243597-1535-9D4B-8B56-247B583E7024}" srcOrd="0" destOrd="0" presId="urn:microsoft.com/office/officeart/2005/8/layout/vList5"/>
    <dgm:cxn modelId="{05C6EF05-9ABF-4ED2-ADBD-09D1D01DAEDB}" type="presParOf" srcId="{FC243597-1535-9D4B-8B56-247B583E7024}" destId="{3FB6ED52-3C9E-2D4B-BF35-43F4AB7D1EAA}" srcOrd="0" destOrd="0" presId="urn:microsoft.com/office/officeart/2005/8/layout/vList5"/>
    <dgm:cxn modelId="{22CBA169-751B-4296-89C1-5C9C06AF6FD8}" type="presParOf" srcId="{FC243597-1535-9D4B-8B56-247B583E7024}" destId="{0301AF8D-C6E3-7D40-8BE9-7AAF26652DD1}" srcOrd="1" destOrd="0" presId="urn:microsoft.com/office/officeart/2005/8/layout/vList5"/>
    <dgm:cxn modelId="{BA1D0763-DD1E-48EB-80ED-90819268022F}" type="presParOf" srcId="{BB6DFD99-F2A5-064A-B89E-0021F715C725}" destId="{18DAD8C0-5B27-E54F-A119-2E323FD2D79A}" srcOrd="1" destOrd="0" presId="urn:microsoft.com/office/officeart/2005/8/layout/vList5"/>
    <dgm:cxn modelId="{6E22AD01-2A10-404C-BD48-9E3F20C305EC}" type="presParOf" srcId="{BB6DFD99-F2A5-064A-B89E-0021F715C725}" destId="{28870AE6-9811-1140-8807-DE68C82E9474}" srcOrd="2" destOrd="0" presId="urn:microsoft.com/office/officeart/2005/8/layout/vList5"/>
    <dgm:cxn modelId="{D2C36BA2-5517-4ADF-8745-1C04CB4E144E}" type="presParOf" srcId="{28870AE6-9811-1140-8807-DE68C82E9474}" destId="{AA27A1CD-BC78-1B4F-933D-4FFBC0AF3943}" srcOrd="0" destOrd="0" presId="urn:microsoft.com/office/officeart/2005/8/layout/vList5"/>
    <dgm:cxn modelId="{FD15F920-F042-4B3B-9529-ECCFABF81CEE}" type="presParOf" srcId="{28870AE6-9811-1140-8807-DE68C82E9474}" destId="{04A22303-8308-DD45-8EFE-C2A1E567917D}" srcOrd="1" destOrd="0" presId="urn:microsoft.com/office/officeart/2005/8/layout/vList5"/>
    <dgm:cxn modelId="{2032554C-1CAE-4EAD-AAA2-F74D73445725}" type="presParOf" srcId="{BB6DFD99-F2A5-064A-B89E-0021F715C725}" destId="{36AB2454-D9F4-1D4A-A528-2E74F216EEEF}" srcOrd="3" destOrd="0" presId="urn:microsoft.com/office/officeart/2005/8/layout/vList5"/>
    <dgm:cxn modelId="{EB6F113E-B364-4EFE-AB82-1A898D4F2383}" type="presParOf" srcId="{BB6DFD99-F2A5-064A-B89E-0021F715C725}" destId="{5DB60E75-4E71-FF44-9D9F-A7E6EC3072C5}" srcOrd="4" destOrd="0" presId="urn:microsoft.com/office/officeart/2005/8/layout/vList5"/>
    <dgm:cxn modelId="{60C0EEC0-6FC8-4454-92D6-710EF2F813E0}" type="presParOf" srcId="{5DB60E75-4E71-FF44-9D9F-A7E6EC3072C5}" destId="{CD1C07AE-FF43-A34D-B500-4477A2F24A43}" srcOrd="0" destOrd="0" presId="urn:microsoft.com/office/officeart/2005/8/layout/vList5"/>
    <dgm:cxn modelId="{6B98E924-338E-42D6-BEBC-AF7B630B66A4}" type="presParOf" srcId="{5DB60E75-4E71-FF44-9D9F-A7E6EC3072C5}" destId="{83542B2B-8824-ED4D-9F4E-FC86E24403DA}" srcOrd="1" destOrd="0" presId="urn:microsoft.com/office/officeart/2005/8/layout/vList5"/>
    <dgm:cxn modelId="{BCE99DD8-8303-4E0D-8970-64975A38D7BD}" type="presParOf" srcId="{BB6DFD99-F2A5-064A-B89E-0021F715C725}" destId="{95982FA8-8279-B448-96A2-F58BDC0C5B0F}" srcOrd="5" destOrd="0" presId="urn:microsoft.com/office/officeart/2005/8/layout/vList5"/>
    <dgm:cxn modelId="{35D1F0E8-33A6-4D77-B392-D838F37594AF}" type="presParOf" srcId="{BB6DFD99-F2A5-064A-B89E-0021F715C725}" destId="{085A3656-004F-C548-AEEE-C503A9F502A0}" srcOrd="6" destOrd="0" presId="urn:microsoft.com/office/officeart/2005/8/layout/vList5"/>
    <dgm:cxn modelId="{AC2D0B98-B253-409D-A33C-D288F6652DB6}" type="presParOf" srcId="{085A3656-004F-C548-AEEE-C503A9F502A0}" destId="{A031F71C-A96D-0249-9CC3-4B0C86CF26B7}" srcOrd="0" destOrd="0" presId="urn:microsoft.com/office/officeart/2005/8/layout/vList5"/>
    <dgm:cxn modelId="{A54ED35C-B85D-4E70-8AE1-07DF237C7695}" type="presParOf" srcId="{085A3656-004F-C548-AEEE-C503A9F502A0}" destId="{2FBB9C78-AAF4-054D-8968-845E01275D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3E14DF-BB60-FB47-9872-6AE469FF3DF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771D5E-52C5-454D-A394-DC0F5180E3C0}">
      <dgm:prSet/>
      <dgm:spPr/>
      <dgm:t>
        <a:bodyPr/>
        <a:lstStyle/>
        <a:p>
          <a:pPr rtl="0"/>
          <a:r>
            <a:rPr lang="en-US" dirty="0"/>
            <a:t>Avoid </a:t>
          </a:r>
          <a:r>
            <a:rPr lang="cs-CZ" dirty="0"/>
            <a:t>a</a:t>
          </a:r>
          <a:r>
            <a:rPr lang="en-US" dirty="0"/>
            <a:t> culture to become chaotic!</a:t>
          </a:r>
        </a:p>
      </dgm:t>
    </dgm:pt>
    <dgm:pt modelId="{437239A2-AC07-C84B-A38C-A20231290EF8}" type="parTrans" cxnId="{9C8F85D1-1CC8-0B43-8490-81BB32E064F9}">
      <dgm:prSet/>
      <dgm:spPr/>
      <dgm:t>
        <a:bodyPr/>
        <a:lstStyle/>
        <a:p>
          <a:endParaRPr lang="en-US"/>
        </a:p>
      </dgm:t>
    </dgm:pt>
    <dgm:pt modelId="{880533B5-CD43-AA4E-B69C-2AE0F70074F6}" type="sibTrans" cxnId="{9C8F85D1-1CC8-0B43-8490-81BB32E064F9}">
      <dgm:prSet/>
      <dgm:spPr/>
      <dgm:t>
        <a:bodyPr/>
        <a:lstStyle/>
        <a:p>
          <a:endParaRPr lang="en-US"/>
        </a:p>
      </dgm:t>
    </dgm:pt>
    <dgm:pt modelId="{27B82D45-856D-CC4C-BEAD-20B9D9205808}">
      <dgm:prSet/>
      <dgm:spPr/>
      <dgm:t>
        <a:bodyPr/>
        <a:lstStyle/>
        <a:p>
          <a:pPr rtl="0"/>
          <a:r>
            <a:rPr lang="en-US" dirty="0"/>
            <a:t>Continually </a:t>
          </a:r>
          <a:r>
            <a:rPr lang="en-US" noProof="0" dirty="0"/>
            <a:t>develop</a:t>
          </a:r>
          <a:r>
            <a:rPr lang="en-US" dirty="0"/>
            <a:t> </a:t>
          </a:r>
          <a:r>
            <a:rPr lang="cs-CZ" dirty="0"/>
            <a:t>a</a:t>
          </a:r>
          <a:r>
            <a:rPr lang="en-US" dirty="0"/>
            <a:t> culture:</a:t>
          </a:r>
        </a:p>
      </dgm:t>
    </dgm:pt>
    <dgm:pt modelId="{78972502-CE01-434C-94E6-14EEEBB42328}" type="parTrans" cxnId="{14760875-0922-D441-A909-16411405F17B}">
      <dgm:prSet/>
      <dgm:spPr/>
      <dgm:t>
        <a:bodyPr/>
        <a:lstStyle/>
        <a:p>
          <a:endParaRPr lang="en-US"/>
        </a:p>
      </dgm:t>
    </dgm:pt>
    <dgm:pt modelId="{F023D426-5038-A04E-8EA2-96CDA3B168FC}" type="sibTrans" cxnId="{14760875-0922-D441-A909-16411405F17B}">
      <dgm:prSet/>
      <dgm:spPr/>
      <dgm:t>
        <a:bodyPr/>
        <a:lstStyle/>
        <a:p>
          <a:endParaRPr lang="en-US"/>
        </a:p>
      </dgm:t>
    </dgm:pt>
    <dgm:pt modelId="{A4802CB7-9C98-B74E-8F34-F40741C1F486}" type="pres">
      <dgm:prSet presAssocID="{903E14DF-BB60-FB47-9872-6AE469FF3DF2}" presName="linear" presStyleCnt="0">
        <dgm:presLayoutVars>
          <dgm:animLvl val="lvl"/>
          <dgm:resizeHandles val="exact"/>
        </dgm:presLayoutVars>
      </dgm:prSet>
      <dgm:spPr/>
    </dgm:pt>
    <dgm:pt modelId="{494C22BF-BD26-054D-A33C-A096DDB3DE3B}" type="pres">
      <dgm:prSet presAssocID="{5D771D5E-52C5-454D-A394-DC0F5180E3C0}" presName="parentText" presStyleLbl="node1" presStyleIdx="0" presStyleCnt="2" custLinFactNeighborY="1315">
        <dgm:presLayoutVars>
          <dgm:chMax val="0"/>
          <dgm:bulletEnabled val="1"/>
        </dgm:presLayoutVars>
      </dgm:prSet>
      <dgm:spPr/>
    </dgm:pt>
    <dgm:pt modelId="{3B3119AD-0652-3347-85FD-F222BD6E6D7A}" type="pres">
      <dgm:prSet presAssocID="{880533B5-CD43-AA4E-B69C-2AE0F70074F6}" presName="spacer" presStyleCnt="0"/>
      <dgm:spPr/>
    </dgm:pt>
    <dgm:pt modelId="{A4CFEAE9-73F3-0948-97C7-61E5E9E5A806}" type="pres">
      <dgm:prSet presAssocID="{27B82D45-856D-CC4C-BEAD-20B9D920580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B26AF1F-D5E7-407D-AED9-C0B7DB4B7F88}" type="presOf" srcId="{27B82D45-856D-CC4C-BEAD-20B9D9205808}" destId="{A4CFEAE9-73F3-0948-97C7-61E5E9E5A806}" srcOrd="0" destOrd="0" presId="urn:microsoft.com/office/officeart/2005/8/layout/vList2"/>
    <dgm:cxn modelId="{9871D974-A4DD-46FC-B724-97796C18AF2C}" type="presOf" srcId="{5D771D5E-52C5-454D-A394-DC0F5180E3C0}" destId="{494C22BF-BD26-054D-A33C-A096DDB3DE3B}" srcOrd="0" destOrd="0" presId="urn:microsoft.com/office/officeart/2005/8/layout/vList2"/>
    <dgm:cxn modelId="{14760875-0922-D441-A909-16411405F17B}" srcId="{903E14DF-BB60-FB47-9872-6AE469FF3DF2}" destId="{27B82D45-856D-CC4C-BEAD-20B9D9205808}" srcOrd="1" destOrd="0" parTransId="{78972502-CE01-434C-94E6-14EEEBB42328}" sibTransId="{F023D426-5038-A04E-8EA2-96CDA3B168FC}"/>
    <dgm:cxn modelId="{C692D7B7-CBA4-41C2-8710-DD5F9D7B516A}" type="presOf" srcId="{903E14DF-BB60-FB47-9872-6AE469FF3DF2}" destId="{A4802CB7-9C98-B74E-8F34-F40741C1F486}" srcOrd="0" destOrd="0" presId="urn:microsoft.com/office/officeart/2005/8/layout/vList2"/>
    <dgm:cxn modelId="{9C8F85D1-1CC8-0B43-8490-81BB32E064F9}" srcId="{903E14DF-BB60-FB47-9872-6AE469FF3DF2}" destId="{5D771D5E-52C5-454D-A394-DC0F5180E3C0}" srcOrd="0" destOrd="0" parTransId="{437239A2-AC07-C84B-A38C-A20231290EF8}" sibTransId="{880533B5-CD43-AA4E-B69C-2AE0F70074F6}"/>
    <dgm:cxn modelId="{A3571264-AD68-42BF-AB4F-43243C45340D}" type="presParOf" srcId="{A4802CB7-9C98-B74E-8F34-F40741C1F486}" destId="{494C22BF-BD26-054D-A33C-A096DDB3DE3B}" srcOrd="0" destOrd="0" presId="urn:microsoft.com/office/officeart/2005/8/layout/vList2"/>
    <dgm:cxn modelId="{37A3B426-4EE8-47E7-A966-D4F08706E63E}" type="presParOf" srcId="{A4802CB7-9C98-B74E-8F34-F40741C1F486}" destId="{3B3119AD-0652-3347-85FD-F222BD6E6D7A}" srcOrd="1" destOrd="0" presId="urn:microsoft.com/office/officeart/2005/8/layout/vList2"/>
    <dgm:cxn modelId="{41AFF35B-7BB8-4BA3-B253-8E950AEAD8FC}" type="presParOf" srcId="{A4802CB7-9C98-B74E-8F34-F40741C1F486}" destId="{A4CFEAE9-73F3-0948-97C7-61E5E9E5A80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C2312D4-1ECD-2449-BA50-25785FB12BD2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3BA0E19C-85A0-B04D-9F26-1FF40B3D8E8A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 </a:t>
          </a:r>
        </a:p>
      </dgm:t>
    </dgm:pt>
    <dgm:pt modelId="{0754B094-B0A5-1E45-BBC9-4F5A4FE03253}" type="parTrans" cxnId="{0273EEE0-5CC7-9846-A625-65335D8B4DBA}">
      <dgm:prSet/>
      <dgm:spPr/>
      <dgm:t>
        <a:bodyPr/>
        <a:lstStyle/>
        <a:p>
          <a:endParaRPr lang="en-US"/>
        </a:p>
      </dgm:t>
    </dgm:pt>
    <dgm:pt modelId="{0012D30E-542E-E84C-AE5C-6EC1F130DA1D}" type="sibTrans" cxnId="{0273EEE0-5CC7-9846-A625-65335D8B4DBA}">
      <dgm:prSet/>
      <dgm:spPr/>
      <dgm:t>
        <a:bodyPr/>
        <a:lstStyle/>
        <a:p>
          <a:endParaRPr lang="en-US"/>
        </a:p>
      </dgm:t>
    </dgm:pt>
    <dgm:pt modelId="{EB5F8ACF-A4B2-824C-82F8-D17CC774391A}">
      <dgm:prSet phldrT="[Text]"/>
      <dgm:spPr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dirty="0"/>
        </a:p>
      </dgm:t>
    </dgm:pt>
    <dgm:pt modelId="{119C7F57-4D78-1F4D-92D7-AC96D6E5D5CB}" type="parTrans" cxnId="{B305FD21-BF85-D14D-9115-F2A767802E9D}">
      <dgm:prSet/>
      <dgm:spPr/>
      <dgm:t>
        <a:bodyPr/>
        <a:lstStyle/>
        <a:p>
          <a:endParaRPr lang="en-US"/>
        </a:p>
      </dgm:t>
    </dgm:pt>
    <dgm:pt modelId="{57A53974-F85B-574B-B303-9AFB09D93DA4}" type="sibTrans" cxnId="{B305FD21-BF85-D14D-9115-F2A767802E9D}">
      <dgm:prSet/>
      <dgm:spPr/>
      <dgm:t>
        <a:bodyPr/>
        <a:lstStyle/>
        <a:p>
          <a:endParaRPr lang="en-US"/>
        </a:p>
      </dgm:t>
    </dgm:pt>
    <dgm:pt modelId="{5DDA24DE-EF8A-CF47-91F4-84757370F7C6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 </a:t>
          </a:r>
        </a:p>
      </dgm:t>
    </dgm:pt>
    <dgm:pt modelId="{14A3E0DF-3BDE-6C42-9E39-95BC79D7C83C}" type="parTrans" cxnId="{443649DD-5D39-BD4F-80D9-ED2D3F1D9D6D}">
      <dgm:prSet/>
      <dgm:spPr/>
      <dgm:t>
        <a:bodyPr/>
        <a:lstStyle/>
        <a:p>
          <a:endParaRPr lang="en-US"/>
        </a:p>
      </dgm:t>
    </dgm:pt>
    <dgm:pt modelId="{B0C21A1B-DB5B-4149-9339-2C965D3E186B}" type="sibTrans" cxnId="{443649DD-5D39-BD4F-80D9-ED2D3F1D9D6D}">
      <dgm:prSet/>
      <dgm:spPr/>
      <dgm:t>
        <a:bodyPr/>
        <a:lstStyle/>
        <a:p>
          <a:endParaRPr lang="en-US"/>
        </a:p>
      </dgm:t>
    </dgm:pt>
    <dgm:pt modelId="{DD4DEA01-FACC-4F48-9BBE-9AB7C080AB45}" type="pres">
      <dgm:prSet presAssocID="{5C2312D4-1ECD-2449-BA50-25785FB12BD2}" presName="Name0" presStyleCnt="0">
        <dgm:presLayoutVars>
          <dgm:dir/>
          <dgm:animLvl val="lvl"/>
          <dgm:resizeHandles val="exact"/>
        </dgm:presLayoutVars>
      </dgm:prSet>
      <dgm:spPr/>
    </dgm:pt>
    <dgm:pt modelId="{1CB57497-D04B-AD4C-B2C4-E5C771161FF4}" type="pres">
      <dgm:prSet presAssocID="{3BA0E19C-85A0-B04D-9F26-1FF40B3D8E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B06C85C-D921-8D45-BDDE-FEF304CA8494}" type="pres">
      <dgm:prSet presAssocID="{0012D30E-542E-E84C-AE5C-6EC1F130DA1D}" presName="parTxOnlySpace" presStyleCnt="0"/>
      <dgm:spPr/>
    </dgm:pt>
    <dgm:pt modelId="{63BDCFA9-39FC-F941-8671-B6D8B896DB0C}" type="pres">
      <dgm:prSet presAssocID="{EB5F8ACF-A4B2-824C-82F8-D17CC774391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BD50DCE-C9C2-2B47-B525-1082E9050118}" type="pres">
      <dgm:prSet presAssocID="{57A53974-F85B-574B-B303-9AFB09D93DA4}" presName="parTxOnlySpace" presStyleCnt="0"/>
      <dgm:spPr/>
    </dgm:pt>
    <dgm:pt modelId="{23ED5358-24EB-B542-8D86-CAD89888B037}" type="pres">
      <dgm:prSet presAssocID="{5DDA24DE-EF8A-CF47-91F4-84757370F7C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305FD21-BF85-D14D-9115-F2A767802E9D}" srcId="{5C2312D4-1ECD-2449-BA50-25785FB12BD2}" destId="{EB5F8ACF-A4B2-824C-82F8-D17CC774391A}" srcOrd="1" destOrd="0" parTransId="{119C7F57-4D78-1F4D-92D7-AC96D6E5D5CB}" sibTransId="{57A53974-F85B-574B-B303-9AFB09D93DA4}"/>
    <dgm:cxn modelId="{FD238922-33DF-482B-990A-33B601F3705C}" type="presOf" srcId="{5C2312D4-1ECD-2449-BA50-25785FB12BD2}" destId="{DD4DEA01-FACC-4F48-9BBE-9AB7C080AB45}" srcOrd="0" destOrd="0" presId="urn:microsoft.com/office/officeart/2005/8/layout/chevron1"/>
    <dgm:cxn modelId="{6356D95E-8309-49D4-9DD6-4DF00043641E}" type="presOf" srcId="{5DDA24DE-EF8A-CF47-91F4-84757370F7C6}" destId="{23ED5358-24EB-B542-8D86-CAD89888B037}" srcOrd="0" destOrd="0" presId="urn:microsoft.com/office/officeart/2005/8/layout/chevron1"/>
    <dgm:cxn modelId="{5172D189-6042-4E89-A43B-7E05EAF3F073}" type="presOf" srcId="{3BA0E19C-85A0-B04D-9F26-1FF40B3D8E8A}" destId="{1CB57497-D04B-AD4C-B2C4-E5C771161FF4}" srcOrd="0" destOrd="0" presId="urn:microsoft.com/office/officeart/2005/8/layout/chevron1"/>
    <dgm:cxn modelId="{516EE591-3D74-4073-B9BD-1F7D58982614}" type="presOf" srcId="{EB5F8ACF-A4B2-824C-82F8-D17CC774391A}" destId="{63BDCFA9-39FC-F941-8671-B6D8B896DB0C}" srcOrd="0" destOrd="0" presId="urn:microsoft.com/office/officeart/2005/8/layout/chevron1"/>
    <dgm:cxn modelId="{443649DD-5D39-BD4F-80D9-ED2D3F1D9D6D}" srcId="{5C2312D4-1ECD-2449-BA50-25785FB12BD2}" destId="{5DDA24DE-EF8A-CF47-91F4-84757370F7C6}" srcOrd="2" destOrd="0" parTransId="{14A3E0DF-3BDE-6C42-9E39-95BC79D7C83C}" sibTransId="{B0C21A1B-DB5B-4149-9339-2C965D3E186B}"/>
    <dgm:cxn modelId="{0273EEE0-5CC7-9846-A625-65335D8B4DBA}" srcId="{5C2312D4-1ECD-2449-BA50-25785FB12BD2}" destId="{3BA0E19C-85A0-B04D-9F26-1FF40B3D8E8A}" srcOrd="0" destOrd="0" parTransId="{0754B094-B0A5-1E45-BBC9-4F5A4FE03253}" sibTransId="{0012D30E-542E-E84C-AE5C-6EC1F130DA1D}"/>
    <dgm:cxn modelId="{C3E6534E-EB6B-4A81-9DF4-4F5B9C179BE9}" type="presParOf" srcId="{DD4DEA01-FACC-4F48-9BBE-9AB7C080AB45}" destId="{1CB57497-D04B-AD4C-B2C4-E5C771161FF4}" srcOrd="0" destOrd="0" presId="urn:microsoft.com/office/officeart/2005/8/layout/chevron1"/>
    <dgm:cxn modelId="{A1CE6D50-23F8-4FD1-BF8B-15E38713E71F}" type="presParOf" srcId="{DD4DEA01-FACC-4F48-9BBE-9AB7C080AB45}" destId="{FB06C85C-D921-8D45-BDDE-FEF304CA8494}" srcOrd="1" destOrd="0" presId="urn:microsoft.com/office/officeart/2005/8/layout/chevron1"/>
    <dgm:cxn modelId="{EB66A7D5-B8C5-4DFE-8B8D-C31BAD12434C}" type="presParOf" srcId="{DD4DEA01-FACC-4F48-9BBE-9AB7C080AB45}" destId="{63BDCFA9-39FC-F941-8671-B6D8B896DB0C}" srcOrd="2" destOrd="0" presId="urn:microsoft.com/office/officeart/2005/8/layout/chevron1"/>
    <dgm:cxn modelId="{F790B5A3-9AEB-4E6A-BE10-2C6AE20CF058}" type="presParOf" srcId="{DD4DEA01-FACC-4F48-9BBE-9AB7C080AB45}" destId="{0BD50DCE-C9C2-2B47-B525-1082E9050118}" srcOrd="3" destOrd="0" presId="urn:microsoft.com/office/officeart/2005/8/layout/chevron1"/>
    <dgm:cxn modelId="{8CAD9CBE-F34D-4AD8-A356-7BF8F2F2619D}" type="presParOf" srcId="{DD4DEA01-FACC-4F48-9BBE-9AB7C080AB45}" destId="{23ED5358-24EB-B542-8D86-CAD89888B03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err="1">
              <a:solidFill>
                <a:schemeClr val="bg1"/>
              </a:solidFill>
            </a:rPr>
            <a:t>Synergetization</a:t>
          </a:r>
          <a:endParaRPr lang="en-US" sz="1200" dirty="0">
            <a:solidFill>
              <a:schemeClr val="bg1"/>
            </a:solidFill>
          </a:endParaRP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1D100E-2AD4-4724-8759-F17C7839649D}" type="presOf" srcId="{2E86806D-71DD-CA4D-A2DE-1859FAFC7FDB}" destId="{F5C47C7C-F22E-5745-9FF3-8E8113C17EE8}" srcOrd="0" destOrd="0" presId="urn:microsoft.com/office/officeart/2005/8/layout/pyramid1"/>
    <dgm:cxn modelId="{1E4D7014-25D9-4BED-A10E-8B81B4BD4A74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B22C624-B3EA-492C-B6E7-6FE6AB2850D6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9546063-CD59-493A-A864-FC6676CE32A6}" type="presOf" srcId="{E8752FC1-491D-B24F-878E-7B27A0993F36}" destId="{0D08230A-6AD0-2B41-BF87-AE86F274EEE3}" srcOrd="1" destOrd="0" presId="urn:microsoft.com/office/officeart/2005/8/layout/pyramid1"/>
    <dgm:cxn modelId="{CD032D4D-3F68-43E9-96D8-9EE9B09E2B91}" type="presOf" srcId="{00644C28-B8FC-6B4A-8563-C5AA90710ABC}" destId="{6C4823E3-61B0-3B4D-AE75-C2F669A0B1E8}" srcOrd="0" destOrd="0" presId="urn:microsoft.com/office/officeart/2005/8/layout/pyramid1"/>
    <dgm:cxn modelId="{13C03771-2115-4A5A-A2B1-ACC37B3A79FF}" type="presOf" srcId="{BC5BF151-6F10-8549-8F0E-B93F8721AFF4}" destId="{7AE28275-8189-304B-BDE5-5E5C671D1A55}" srcOrd="0" destOrd="0" presId="urn:microsoft.com/office/officeart/2005/8/layout/pyramid1"/>
    <dgm:cxn modelId="{E7AF0672-9285-4FB9-AB75-53C2E97A2009}" type="presOf" srcId="{7B5694F9-8EEE-CD45-BBEF-0B9EB738EDF4}" destId="{A43E12FA-7480-EB48-B3E5-17A52D8B8888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31A998C-5E42-4E56-9F58-7E908EC67397}" type="presOf" srcId="{7B5694F9-8EEE-CD45-BBEF-0B9EB738EDF4}" destId="{2B843B4D-9D9C-0F40-8A45-031B67D433C2}" srcOrd="0" destOrd="0" presId="urn:microsoft.com/office/officeart/2005/8/layout/pyramid1"/>
    <dgm:cxn modelId="{47078498-B234-454E-BB54-6D0A034DED83}" type="presOf" srcId="{2E86806D-71DD-CA4D-A2DE-1859FAFC7FDB}" destId="{471F034A-26A6-5C42-9AA1-EE3AF3C79E8E}" srcOrd="1" destOrd="0" presId="urn:microsoft.com/office/officeart/2005/8/layout/pyramid1"/>
    <dgm:cxn modelId="{A9F4E3B0-5D48-4E2A-A67C-B2EB977D0A34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A9D10D1-BE84-4D71-B6D0-A873A89831A0}" type="presOf" srcId="{E8752FC1-491D-B24F-878E-7B27A0993F36}" destId="{5E181FBA-F664-6B48-BDE0-BF8485876CD3}" srcOrd="0" destOrd="0" presId="urn:microsoft.com/office/officeart/2005/8/layout/pyramid1"/>
    <dgm:cxn modelId="{903774D2-6530-4DFF-8205-F6D996DBC6AA}" type="presOf" srcId="{BC5BF151-6F10-8549-8F0E-B93F8721AFF4}" destId="{06C17BD8-892F-BB41-87CF-5D922E430906}" srcOrd="1" destOrd="0" presId="urn:microsoft.com/office/officeart/2005/8/layout/pyramid1"/>
    <dgm:cxn modelId="{05E733DC-ED2E-43A2-9E4D-ECA3CC761451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8F8DCB8E-F6A8-4111-8798-1077246A8E37}" type="presParOf" srcId="{77FFA999-8B80-B141-B319-2DC5121D3529}" destId="{1A5506AD-A243-2D41-8F70-DCD5EB38DA18}" srcOrd="0" destOrd="0" presId="urn:microsoft.com/office/officeart/2005/8/layout/pyramid1"/>
    <dgm:cxn modelId="{011B2E0C-92B2-43F0-BE39-A047527F971D}" type="presParOf" srcId="{1A5506AD-A243-2D41-8F70-DCD5EB38DA18}" destId="{6C4823E3-61B0-3B4D-AE75-C2F669A0B1E8}" srcOrd="0" destOrd="0" presId="urn:microsoft.com/office/officeart/2005/8/layout/pyramid1"/>
    <dgm:cxn modelId="{5A10C329-7B92-428C-BC9A-21BD6B3B5A3E}" type="presParOf" srcId="{1A5506AD-A243-2D41-8F70-DCD5EB38DA18}" destId="{2A2A1913-E03B-0A4C-8983-14D8E6854B04}" srcOrd="1" destOrd="0" presId="urn:microsoft.com/office/officeart/2005/8/layout/pyramid1"/>
    <dgm:cxn modelId="{D2149168-57E8-4CCE-9FF7-902F3B66A9D4}" type="presParOf" srcId="{77FFA999-8B80-B141-B319-2DC5121D3529}" destId="{12D3D58B-540D-0B4D-A698-58C2B0292091}" srcOrd="1" destOrd="0" presId="urn:microsoft.com/office/officeart/2005/8/layout/pyramid1"/>
    <dgm:cxn modelId="{0C25A83F-1FE3-46CB-8E99-D08DEDB6430A}" type="presParOf" srcId="{12D3D58B-540D-0B4D-A698-58C2B0292091}" destId="{F5C47C7C-F22E-5745-9FF3-8E8113C17EE8}" srcOrd="0" destOrd="0" presId="urn:microsoft.com/office/officeart/2005/8/layout/pyramid1"/>
    <dgm:cxn modelId="{53907E9E-C6C4-4585-B605-4FC239F088A3}" type="presParOf" srcId="{12D3D58B-540D-0B4D-A698-58C2B0292091}" destId="{471F034A-26A6-5C42-9AA1-EE3AF3C79E8E}" srcOrd="1" destOrd="0" presId="urn:microsoft.com/office/officeart/2005/8/layout/pyramid1"/>
    <dgm:cxn modelId="{D1C9CC74-4103-4A1B-95F9-9644824046EE}" type="presParOf" srcId="{77FFA999-8B80-B141-B319-2DC5121D3529}" destId="{F7A3E1CF-2367-D348-9EA1-6831052B9446}" srcOrd="2" destOrd="0" presId="urn:microsoft.com/office/officeart/2005/8/layout/pyramid1"/>
    <dgm:cxn modelId="{76A73424-3709-4A84-A517-F1370B108F70}" type="presParOf" srcId="{F7A3E1CF-2367-D348-9EA1-6831052B9446}" destId="{5E181FBA-F664-6B48-BDE0-BF8485876CD3}" srcOrd="0" destOrd="0" presId="urn:microsoft.com/office/officeart/2005/8/layout/pyramid1"/>
    <dgm:cxn modelId="{5B9F3440-C79E-46F1-9EEA-CBBAFAFBF868}" type="presParOf" srcId="{F7A3E1CF-2367-D348-9EA1-6831052B9446}" destId="{0D08230A-6AD0-2B41-BF87-AE86F274EEE3}" srcOrd="1" destOrd="0" presId="urn:microsoft.com/office/officeart/2005/8/layout/pyramid1"/>
    <dgm:cxn modelId="{D0FE6A2C-A1E9-4339-A548-F18E58538ABF}" type="presParOf" srcId="{77FFA999-8B80-B141-B319-2DC5121D3529}" destId="{1F1A224B-50CC-B54B-908E-6118EBBD8076}" srcOrd="3" destOrd="0" presId="urn:microsoft.com/office/officeart/2005/8/layout/pyramid1"/>
    <dgm:cxn modelId="{2AD2A546-532A-4CF4-9919-FE8E62C940B3}" type="presParOf" srcId="{1F1A224B-50CC-B54B-908E-6118EBBD8076}" destId="{8F820B19-D61C-B247-A620-06225BB7DFA1}" srcOrd="0" destOrd="0" presId="urn:microsoft.com/office/officeart/2005/8/layout/pyramid1"/>
    <dgm:cxn modelId="{00947240-3AF4-4ABE-881C-5B04DDE81E08}" type="presParOf" srcId="{1F1A224B-50CC-B54B-908E-6118EBBD8076}" destId="{567FA3C0-EAF2-8F47-9CFA-CE0A0C0DC33F}" srcOrd="1" destOrd="0" presId="urn:microsoft.com/office/officeart/2005/8/layout/pyramid1"/>
    <dgm:cxn modelId="{13AE40D5-8DCB-4F5B-B610-B3F2EA8AD81C}" type="presParOf" srcId="{77FFA999-8B80-B141-B319-2DC5121D3529}" destId="{34491244-7400-B043-9703-5F19EA661BED}" srcOrd="4" destOrd="0" presId="urn:microsoft.com/office/officeart/2005/8/layout/pyramid1"/>
    <dgm:cxn modelId="{ACE05B4F-59C1-4667-BB6B-32AB0F63F262}" type="presParOf" srcId="{34491244-7400-B043-9703-5F19EA661BED}" destId="{7AE28275-8189-304B-BDE5-5E5C671D1A55}" srcOrd="0" destOrd="0" presId="urn:microsoft.com/office/officeart/2005/8/layout/pyramid1"/>
    <dgm:cxn modelId="{394D6A56-2705-47E0-A627-B61B4F246AD5}" type="presParOf" srcId="{34491244-7400-B043-9703-5F19EA661BED}" destId="{06C17BD8-892F-BB41-87CF-5D922E430906}" srcOrd="1" destOrd="0" presId="urn:microsoft.com/office/officeart/2005/8/layout/pyramid1"/>
    <dgm:cxn modelId="{D64D3E86-72C1-42F0-A5F3-DACF2420A441}" type="presParOf" srcId="{77FFA999-8B80-B141-B319-2DC5121D3529}" destId="{84EDB3D2-1944-0F46-9BB0-8285AE6DD0AA}" srcOrd="5" destOrd="0" presId="urn:microsoft.com/office/officeart/2005/8/layout/pyramid1"/>
    <dgm:cxn modelId="{AE967210-49CA-42B1-968C-FB2291C79037}" type="presParOf" srcId="{84EDB3D2-1944-0F46-9BB0-8285AE6DD0AA}" destId="{2B843B4D-9D9C-0F40-8A45-031B67D433C2}" srcOrd="0" destOrd="0" presId="urn:microsoft.com/office/officeart/2005/8/layout/pyramid1"/>
    <dgm:cxn modelId="{6A18541E-54A0-4D47-8F4E-5CCA9FF6D9F3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400" dirty="0">
              <a:solidFill>
                <a:schemeClr val="bg1"/>
              </a:solidFill>
            </a:rPr>
            <a:t>DYNAMICS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897B001-3E93-4BCA-8822-422819E048D9}" type="presOf" srcId="{33A3923C-4783-3243-8AFC-9F65B0F13AD9}" destId="{68995EFD-C25F-CD4A-AB11-E46400D9CFA9}" srcOrd="1" destOrd="0" presId="urn:microsoft.com/office/officeart/2005/8/layout/pyramid1"/>
    <dgm:cxn modelId="{1C7EB604-775A-446A-8FAF-E1226DF3BD17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BA32325-8DE8-4995-A988-29426C267823}" type="presOf" srcId="{6588EA1D-7EF9-9547-B85A-7DC212FA6820}" destId="{333A3720-FC8D-6F4F-BB2D-0ED218CD97AB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D3412E-BB85-47C6-8A75-E9C5FA137D41}" type="presOf" srcId="{3ECE3D16-045D-1649-B677-52D3CC622523}" destId="{93605F6A-A548-3C46-AA7F-1C9F956ECA5E}" srcOrd="1" destOrd="0" presId="urn:microsoft.com/office/officeart/2005/8/layout/pyramid1"/>
    <dgm:cxn modelId="{18E9DF2E-C591-43A8-B899-A896EEA81D76}" type="presOf" srcId="{6588EA1D-7EF9-9547-B85A-7DC212FA6820}" destId="{030317B0-778D-0D46-B0DF-9DAEECBAC3A4}" srcOrd="0" destOrd="0" presId="urn:microsoft.com/office/officeart/2005/8/layout/pyramid1"/>
    <dgm:cxn modelId="{A6F1F04F-611B-4362-91E6-558B7999B535}" type="presOf" srcId="{33A3923C-4783-3243-8AFC-9F65B0F13AD9}" destId="{85923212-7B0E-1448-AA90-F64A0334A140}" srcOrd="0" destOrd="0" presId="urn:microsoft.com/office/officeart/2005/8/layout/pyramid1"/>
    <dgm:cxn modelId="{7B4F4A73-D4D7-4447-8059-B07EFE01FC8D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31AFABF-AE40-447A-90C8-2A29F96A77F0}" type="presOf" srcId="{F916D917-B2D6-454E-8F6F-CB9760AEE5AD}" destId="{3E0E496B-F89A-2444-A096-0335E5ABBBCE}" srcOrd="0" destOrd="0" presId="urn:microsoft.com/office/officeart/2005/8/layout/pyramid1"/>
    <dgm:cxn modelId="{6594AADE-7377-4C5C-91D5-C7A726EFFF58}" type="presOf" srcId="{3ECE3D16-045D-1649-B677-52D3CC622523}" destId="{74368792-5F3A-8A45-B6DD-4623675BE83C}" srcOrd="0" destOrd="0" presId="urn:microsoft.com/office/officeart/2005/8/layout/pyramid1"/>
    <dgm:cxn modelId="{1E067F51-319D-4C9C-95F1-121A8120500D}" type="presParOf" srcId="{DFCC9940-BA72-4448-8C12-D52A5A993519}" destId="{78F93AC2-CB0E-4946-A02D-C60D0521069E}" srcOrd="0" destOrd="0" presId="urn:microsoft.com/office/officeart/2005/8/layout/pyramid1"/>
    <dgm:cxn modelId="{1E76FF1A-3030-4648-8155-859E80D87819}" type="presParOf" srcId="{78F93AC2-CB0E-4946-A02D-C60D0521069E}" destId="{85923212-7B0E-1448-AA90-F64A0334A140}" srcOrd="0" destOrd="0" presId="urn:microsoft.com/office/officeart/2005/8/layout/pyramid1"/>
    <dgm:cxn modelId="{1497E70A-BBAD-4D10-92D1-DA8725A9C47F}" type="presParOf" srcId="{78F93AC2-CB0E-4946-A02D-C60D0521069E}" destId="{68995EFD-C25F-CD4A-AB11-E46400D9CFA9}" srcOrd="1" destOrd="0" presId="urn:microsoft.com/office/officeart/2005/8/layout/pyramid1"/>
    <dgm:cxn modelId="{D94857C4-2DEB-4578-9D02-3B239942F445}" type="presParOf" srcId="{DFCC9940-BA72-4448-8C12-D52A5A993519}" destId="{4D5CE3E6-3008-3949-96E1-E6263B38CBB4}" srcOrd="1" destOrd="0" presId="urn:microsoft.com/office/officeart/2005/8/layout/pyramid1"/>
    <dgm:cxn modelId="{A0EB4440-BB03-4AA8-94E1-E8A38565BED2}" type="presParOf" srcId="{4D5CE3E6-3008-3949-96E1-E6263B38CBB4}" destId="{030317B0-778D-0D46-B0DF-9DAEECBAC3A4}" srcOrd="0" destOrd="0" presId="urn:microsoft.com/office/officeart/2005/8/layout/pyramid1"/>
    <dgm:cxn modelId="{0D312DAF-AC8D-4DF0-B0A7-E1E45DE08646}" type="presParOf" srcId="{4D5CE3E6-3008-3949-96E1-E6263B38CBB4}" destId="{333A3720-FC8D-6F4F-BB2D-0ED218CD97AB}" srcOrd="1" destOrd="0" presId="urn:microsoft.com/office/officeart/2005/8/layout/pyramid1"/>
    <dgm:cxn modelId="{CF368A50-3EF4-452D-BAE8-F2F628D82DE3}" type="presParOf" srcId="{DFCC9940-BA72-4448-8C12-D52A5A993519}" destId="{885DB716-26C1-9949-B5E7-9F50A6324B26}" srcOrd="2" destOrd="0" presId="urn:microsoft.com/office/officeart/2005/8/layout/pyramid1"/>
    <dgm:cxn modelId="{5D96690D-8626-4E0B-A6B7-380C07F6AA4D}" type="presParOf" srcId="{885DB716-26C1-9949-B5E7-9F50A6324B26}" destId="{74368792-5F3A-8A45-B6DD-4623675BE83C}" srcOrd="0" destOrd="0" presId="urn:microsoft.com/office/officeart/2005/8/layout/pyramid1"/>
    <dgm:cxn modelId="{6B9D25C6-C0A7-4125-996D-3803154FD579}" type="presParOf" srcId="{885DB716-26C1-9949-B5E7-9F50A6324B26}" destId="{93605F6A-A548-3C46-AA7F-1C9F956ECA5E}" srcOrd="1" destOrd="0" presId="urn:microsoft.com/office/officeart/2005/8/layout/pyramid1"/>
    <dgm:cxn modelId="{2B257B18-B288-48DA-919A-671FEF4C8D54}" type="presParOf" srcId="{DFCC9940-BA72-4448-8C12-D52A5A993519}" destId="{B4308910-ECB6-D746-A4ED-D622DEAB6E52}" srcOrd="3" destOrd="0" presId="urn:microsoft.com/office/officeart/2005/8/layout/pyramid1"/>
    <dgm:cxn modelId="{4A167F3E-32B8-442E-B158-F1994FE201AB}" type="presParOf" srcId="{B4308910-ECB6-D746-A4ED-D622DEAB6E52}" destId="{3E0E496B-F89A-2444-A096-0335E5ABBBCE}" srcOrd="0" destOrd="0" presId="urn:microsoft.com/office/officeart/2005/8/layout/pyramid1"/>
    <dgm:cxn modelId="{C6ECAE3D-6534-4E04-8A82-5B0747A2F0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1600" dirty="0"/>
            <a:t>VS</a:t>
          </a:r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/>
            <a:t>U</a:t>
          </a:r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9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/>
            <a:t>E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9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/>
            <a:t>S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9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/>
            <a:t>D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9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</dgm:pt>
    <dgm:pt modelId="{C250DC64-5058-F64C-B29B-147CA5A0F081}" type="pres">
      <dgm:prSet presAssocID="{4386256C-14C4-184E-AB72-1152F0D804CC}" presName="Name9" presStyleLbl="parChTrans1D2" presStyleIdx="0" presStyleCnt="4"/>
      <dgm:spPr/>
    </dgm:pt>
    <dgm:pt modelId="{F47FB676-F275-A74A-9CF4-80EE5A32CBE5}" type="pres">
      <dgm:prSet presAssocID="{4386256C-14C4-184E-AB72-1152F0D804CC}" presName="connTx" presStyleLbl="parChTrans1D2" presStyleIdx="0" presStyleCnt="4"/>
      <dgm:spPr/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</dgm:pt>
    <dgm:pt modelId="{8187223A-D75D-E94C-AD1B-A88E78B4996E}" type="pres">
      <dgm:prSet presAssocID="{4AEE25E2-3FE8-4943-81B3-9203CB0C9046}" presName="Name9" presStyleLbl="parChTrans1D2" presStyleIdx="1" presStyleCnt="4"/>
      <dgm:spPr/>
    </dgm:pt>
    <dgm:pt modelId="{5F207F92-4C72-C543-BBD2-C605F5961B65}" type="pres">
      <dgm:prSet presAssocID="{4AEE25E2-3FE8-4943-81B3-9203CB0C9046}" presName="connTx" presStyleLbl="parChTrans1D2" presStyleIdx="1" presStyleCnt="4"/>
      <dgm:spPr/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</dgm:pt>
    <dgm:pt modelId="{FF0C19BF-C240-F547-9B46-0FA1BB58CE1E}" type="pres">
      <dgm:prSet presAssocID="{18BBDE1B-E9F8-324E-91CD-35C1CFA2C719}" presName="Name9" presStyleLbl="parChTrans1D2" presStyleIdx="2" presStyleCnt="4"/>
      <dgm:spPr/>
    </dgm:pt>
    <dgm:pt modelId="{88A85542-7AD0-1143-91AC-64AAA2BEB17A}" type="pres">
      <dgm:prSet presAssocID="{18BBDE1B-E9F8-324E-91CD-35C1CFA2C719}" presName="connTx" presStyleLbl="parChTrans1D2" presStyleIdx="2" presStyleCnt="4"/>
      <dgm:spPr/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</dgm:pt>
    <dgm:pt modelId="{D07A5D70-F5A3-AC42-951A-12192B50A5DD}" type="pres">
      <dgm:prSet presAssocID="{0F86453B-A31F-4245-BD52-0184F3420DD7}" presName="Name9" presStyleLbl="parChTrans1D2" presStyleIdx="3" presStyleCnt="4"/>
      <dgm:spPr/>
    </dgm:pt>
    <dgm:pt modelId="{F1985837-7DF7-CC47-B397-EFCEACB554F2}" type="pres">
      <dgm:prSet presAssocID="{0F86453B-A31F-4245-BD52-0184F3420DD7}" presName="connTx" presStyleLbl="parChTrans1D2" presStyleIdx="3" presStyleCnt="4"/>
      <dgm:spPr/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</dgm:pt>
  </dgm:ptLst>
  <dgm:cxnLst>
    <dgm:cxn modelId="{33F7FC0A-03DB-42D7-9973-2924AF9355DF}" type="presOf" srcId="{4386256C-14C4-184E-AB72-1152F0D804CC}" destId="{F47FB676-F275-A74A-9CF4-80EE5A32CBE5}" srcOrd="1" destOrd="0" presId="urn:microsoft.com/office/officeart/2005/8/layout/radial1"/>
    <dgm:cxn modelId="{FC0D9411-6ACB-4B7E-AD92-A4B4DA557C75}" type="presOf" srcId="{61D7F0CB-C1EA-634A-A48E-B06515647D58}" destId="{272509BA-1AF6-2E42-9C69-6E34E457C550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C73E235C-6078-48F0-95FB-520FD9104FDF}" type="presOf" srcId="{0F86453B-A31F-4245-BD52-0184F3420DD7}" destId="{F1985837-7DF7-CC47-B397-EFCEACB554F2}" srcOrd="1" destOrd="0" presId="urn:microsoft.com/office/officeart/2005/8/layout/radial1"/>
    <dgm:cxn modelId="{7FEFB84D-08BC-401C-87EF-173A43058957}" type="presOf" srcId="{4D558710-CDE4-D041-AB80-104A9807CBFD}" destId="{F2F5255C-E12E-7A46-B220-FC1E62831EDF}" srcOrd="0" destOrd="0" presId="urn:microsoft.com/office/officeart/2005/8/layout/radial1"/>
    <dgm:cxn modelId="{0A16B693-9E94-4AFA-9EFB-554DE2925D37}" type="presOf" srcId="{1CE9F404-3BCF-D54F-A419-CB2F54CAC892}" destId="{2D216928-FAF6-F448-9726-8EB9CF254466}" srcOrd="0" destOrd="0" presId="urn:microsoft.com/office/officeart/2005/8/layout/radial1"/>
    <dgm:cxn modelId="{E1B37A9D-B454-409C-A302-8C632DA1F18D}" type="presOf" srcId="{18BBDE1B-E9F8-324E-91CD-35C1CFA2C719}" destId="{88A85542-7AD0-1143-91AC-64AAA2BEB17A}" srcOrd="1" destOrd="0" presId="urn:microsoft.com/office/officeart/2005/8/layout/radial1"/>
    <dgm:cxn modelId="{FEE6649F-B8CE-4ACB-B016-A5B87C226145}" type="presOf" srcId="{0F86453B-A31F-4245-BD52-0184F3420DD7}" destId="{D07A5D70-F5A3-AC42-951A-12192B50A5DD}" srcOrd="0" destOrd="0" presId="urn:microsoft.com/office/officeart/2005/8/layout/radial1"/>
    <dgm:cxn modelId="{2295F9A9-0813-4E4B-88C6-871F6F06E583}" type="presOf" srcId="{4386256C-14C4-184E-AB72-1152F0D804CC}" destId="{C250DC64-5058-F64C-B29B-147CA5A0F081}" srcOrd="0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938427AD-B3E2-433D-9881-1026ACA56FC7}" type="presOf" srcId="{76938D1E-7AF7-6049-B10D-C9E072760293}" destId="{BB5B717F-19A5-0942-BB93-A3D4C0CFB96B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863ED7DC-BE43-4998-ADBF-4BC14B7F6F29}" type="presOf" srcId="{80D5D3FA-89D4-A64E-8303-3A7EF7766647}" destId="{EA6E6A1F-43F6-4142-9A5C-3E13016D45A8}" srcOrd="0" destOrd="0" presId="urn:microsoft.com/office/officeart/2005/8/layout/radial1"/>
    <dgm:cxn modelId="{801F08DD-57CB-4BBB-AD10-61FD99F159F2}" type="presOf" srcId="{4AEE25E2-3FE8-4943-81B3-9203CB0C9046}" destId="{5F207F92-4C72-C543-BBD2-C605F5961B65}" srcOrd="1" destOrd="0" presId="urn:microsoft.com/office/officeart/2005/8/layout/radial1"/>
    <dgm:cxn modelId="{806ADDEF-7D0D-401E-82B4-108E9122BB7D}" type="presOf" srcId="{7088DF01-4E82-914F-95DA-536DDBEB5990}" destId="{832F777C-646E-9041-B211-765E4F3BCCCA}" srcOrd="0" destOrd="0" presId="urn:microsoft.com/office/officeart/2005/8/layout/radial1"/>
    <dgm:cxn modelId="{C2B029F0-8678-48A2-A5C7-63EA6293C63E}" type="presOf" srcId="{18BBDE1B-E9F8-324E-91CD-35C1CFA2C719}" destId="{FF0C19BF-C240-F547-9B46-0FA1BB58CE1E}" srcOrd="0" destOrd="0" presId="urn:microsoft.com/office/officeart/2005/8/layout/radial1"/>
    <dgm:cxn modelId="{0C34E1FB-53F7-44F7-9CA4-846784428B85}" type="presOf" srcId="{4AEE25E2-3FE8-4943-81B3-9203CB0C9046}" destId="{8187223A-D75D-E94C-AD1B-A88E78B4996E}" srcOrd="0" destOrd="0" presId="urn:microsoft.com/office/officeart/2005/8/layout/radial1"/>
    <dgm:cxn modelId="{0AF6115A-6A99-4AD4-901A-0B4C2A189A31}" type="presParOf" srcId="{272509BA-1AF6-2E42-9C69-6E34E457C550}" destId="{832F777C-646E-9041-B211-765E4F3BCCCA}" srcOrd="0" destOrd="0" presId="urn:microsoft.com/office/officeart/2005/8/layout/radial1"/>
    <dgm:cxn modelId="{DCF376B1-093F-4601-8486-9310C544FBE6}" type="presParOf" srcId="{272509BA-1AF6-2E42-9C69-6E34E457C550}" destId="{C250DC64-5058-F64C-B29B-147CA5A0F081}" srcOrd="1" destOrd="0" presId="urn:microsoft.com/office/officeart/2005/8/layout/radial1"/>
    <dgm:cxn modelId="{673027FC-162B-4C6B-BADB-039163C373CE}" type="presParOf" srcId="{C250DC64-5058-F64C-B29B-147CA5A0F081}" destId="{F47FB676-F275-A74A-9CF4-80EE5A32CBE5}" srcOrd="0" destOrd="0" presId="urn:microsoft.com/office/officeart/2005/8/layout/radial1"/>
    <dgm:cxn modelId="{AB72207C-9B57-48E6-9E12-348F1612519E}" type="presParOf" srcId="{272509BA-1AF6-2E42-9C69-6E34E457C550}" destId="{EA6E6A1F-43F6-4142-9A5C-3E13016D45A8}" srcOrd="2" destOrd="0" presId="urn:microsoft.com/office/officeart/2005/8/layout/radial1"/>
    <dgm:cxn modelId="{893E3C79-59F1-4A34-86F5-666EE1AC2701}" type="presParOf" srcId="{272509BA-1AF6-2E42-9C69-6E34E457C550}" destId="{8187223A-D75D-E94C-AD1B-A88E78B4996E}" srcOrd="3" destOrd="0" presId="urn:microsoft.com/office/officeart/2005/8/layout/radial1"/>
    <dgm:cxn modelId="{6BEDE9F9-34CB-45E4-A7DE-5D3F7453481C}" type="presParOf" srcId="{8187223A-D75D-E94C-AD1B-A88E78B4996E}" destId="{5F207F92-4C72-C543-BBD2-C605F5961B65}" srcOrd="0" destOrd="0" presId="urn:microsoft.com/office/officeart/2005/8/layout/radial1"/>
    <dgm:cxn modelId="{B949F881-1599-4866-BB1F-7FFA6AD5708E}" type="presParOf" srcId="{272509BA-1AF6-2E42-9C69-6E34E457C550}" destId="{2D216928-FAF6-F448-9726-8EB9CF254466}" srcOrd="4" destOrd="0" presId="urn:microsoft.com/office/officeart/2005/8/layout/radial1"/>
    <dgm:cxn modelId="{AC627DB4-DA2D-4983-B5B1-1895C17EA2A0}" type="presParOf" srcId="{272509BA-1AF6-2E42-9C69-6E34E457C550}" destId="{FF0C19BF-C240-F547-9B46-0FA1BB58CE1E}" srcOrd="5" destOrd="0" presId="urn:microsoft.com/office/officeart/2005/8/layout/radial1"/>
    <dgm:cxn modelId="{04E2F432-47FF-4006-AABE-C43C871F74EC}" type="presParOf" srcId="{FF0C19BF-C240-F547-9B46-0FA1BB58CE1E}" destId="{88A85542-7AD0-1143-91AC-64AAA2BEB17A}" srcOrd="0" destOrd="0" presId="urn:microsoft.com/office/officeart/2005/8/layout/radial1"/>
    <dgm:cxn modelId="{C2ADC666-8140-42A0-B2E6-DEE17571600F}" type="presParOf" srcId="{272509BA-1AF6-2E42-9C69-6E34E457C550}" destId="{BB5B717F-19A5-0942-BB93-A3D4C0CFB96B}" srcOrd="6" destOrd="0" presId="urn:microsoft.com/office/officeart/2005/8/layout/radial1"/>
    <dgm:cxn modelId="{213374C1-3748-4CEE-AB9B-88CDF33FB987}" type="presParOf" srcId="{272509BA-1AF6-2E42-9C69-6E34E457C550}" destId="{D07A5D70-F5A3-AC42-951A-12192B50A5DD}" srcOrd="7" destOrd="0" presId="urn:microsoft.com/office/officeart/2005/8/layout/radial1"/>
    <dgm:cxn modelId="{960B33CC-6B75-486A-805D-6EB268FB5196}" type="presParOf" srcId="{D07A5D70-F5A3-AC42-951A-12192B50A5DD}" destId="{F1985837-7DF7-CC47-B397-EFCEACB554F2}" srcOrd="0" destOrd="0" presId="urn:microsoft.com/office/officeart/2005/8/layout/radial1"/>
    <dgm:cxn modelId="{98B3EEE3-46A8-4F2E-BC0D-7CD3B7C00783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81750B-76B9-2043-905B-261FA6B545D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99F842-5A47-EF45-9929-B314C9BEE7F1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b="1" dirty="0"/>
            <a:t>Company culture</a:t>
          </a:r>
          <a:r>
            <a:rPr lang="en-US" dirty="0"/>
            <a:t> is the set of relationships </a:t>
          </a:r>
          <a:r>
            <a:rPr lang="cs-CZ" dirty="0"/>
            <a:t>in </a:t>
          </a:r>
          <a:r>
            <a:rPr lang="en-US" dirty="0"/>
            <a:t>the company</a:t>
          </a:r>
          <a:r>
            <a:rPr lang="cs-CZ" dirty="0"/>
            <a:t>.</a:t>
          </a:r>
          <a:endParaRPr lang="en-US" dirty="0"/>
        </a:p>
      </dgm:t>
    </dgm:pt>
    <dgm:pt modelId="{3C626423-2BCD-F44A-B0FD-43ED966A8CE9}" type="parTrans" cxnId="{60249BF5-6457-D249-B327-A753D1334EB0}">
      <dgm:prSet/>
      <dgm:spPr/>
      <dgm:t>
        <a:bodyPr/>
        <a:lstStyle/>
        <a:p>
          <a:endParaRPr lang="en-US"/>
        </a:p>
      </dgm:t>
    </dgm:pt>
    <dgm:pt modelId="{38DDD0A6-C467-6744-BA97-23E291A5AD43}" type="sibTrans" cxnId="{60249BF5-6457-D249-B327-A753D1334EB0}">
      <dgm:prSet/>
      <dgm:spPr/>
      <dgm:t>
        <a:bodyPr/>
        <a:lstStyle/>
        <a:p>
          <a:endParaRPr lang="en-US"/>
        </a:p>
      </dgm:t>
    </dgm:pt>
    <dgm:pt modelId="{1AE18E6F-8EC2-4D71-83BA-D4D93C49966B}">
      <dgm:prSet/>
      <dgm:spPr/>
      <dgm:t>
        <a:bodyPr/>
        <a:lstStyle/>
        <a:p>
          <a:pPr rtl="0"/>
          <a:r>
            <a:rPr lang="en-US" noProof="0" dirty="0"/>
            <a:t>Among people, organization units, people and units</a:t>
          </a:r>
        </a:p>
      </dgm:t>
    </dgm:pt>
    <dgm:pt modelId="{4592013D-052A-44F9-BC1E-3AAF4E8F6A40}" type="parTrans" cxnId="{FCFF6C8C-35D7-425D-A633-DC8A7CC1FF2D}">
      <dgm:prSet/>
      <dgm:spPr/>
      <dgm:t>
        <a:bodyPr/>
        <a:lstStyle/>
        <a:p>
          <a:endParaRPr lang="en-US"/>
        </a:p>
      </dgm:t>
    </dgm:pt>
    <dgm:pt modelId="{981C9A8D-1125-4318-9320-056E6E1D53BB}" type="sibTrans" cxnId="{FCFF6C8C-35D7-425D-A633-DC8A7CC1FF2D}">
      <dgm:prSet/>
      <dgm:spPr/>
      <dgm:t>
        <a:bodyPr/>
        <a:lstStyle/>
        <a:p>
          <a:endParaRPr lang="en-US"/>
        </a:p>
      </dgm:t>
    </dgm:pt>
    <dgm:pt modelId="{E3A4BE67-751A-A34B-9512-7881A3B19B7C}" type="pres">
      <dgm:prSet presAssocID="{7881750B-76B9-2043-905B-261FA6B545D5}" presName="linear" presStyleCnt="0">
        <dgm:presLayoutVars>
          <dgm:animLvl val="lvl"/>
          <dgm:resizeHandles val="exact"/>
        </dgm:presLayoutVars>
      </dgm:prSet>
      <dgm:spPr/>
    </dgm:pt>
    <dgm:pt modelId="{D4BBDE1C-1E5A-7440-A068-C95C75CEA8A3}" type="pres">
      <dgm:prSet presAssocID="{B399F842-5A47-EF45-9929-B314C9BEE7F1}" presName="parentText" presStyleLbl="node1" presStyleIdx="0" presStyleCnt="2" custScaleX="94499" custScaleY="21719" custLinFactNeighborY="-11197">
        <dgm:presLayoutVars>
          <dgm:chMax val="0"/>
          <dgm:bulletEnabled val="1"/>
        </dgm:presLayoutVars>
      </dgm:prSet>
      <dgm:spPr/>
    </dgm:pt>
    <dgm:pt modelId="{358D5E5A-ED1F-412C-9F5D-20A13812F793}" type="pres">
      <dgm:prSet presAssocID="{38DDD0A6-C467-6744-BA97-23E291A5AD43}" presName="spacer" presStyleCnt="0"/>
      <dgm:spPr/>
    </dgm:pt>
    <dgm:pt modelId="{B4D2F3D8-0810-42E8-BE10-9CBA316FBEF8}" type="pres">
      <dgm:prSet presAssocID="{1AE18E6F-8EC2-4D71-83BA-D4D93C49966B}" presName="parentText" presStyleLbl="node1" presStyleIdx="1" presStyleCnt="2" custScaleX="41461" custScaleY="29471" custLinFactNeighborX="-23355" custLinFactNeighborY="55365">
        <dgm:presLayoutVars>
          <dgm:chMax val="0"/>
          <dgm:bulletEnabled val="1"/>
        </dgm:presLayoutVars>
      </dgm:prSet>
      <dgm:spPr/>
    </dgm:pt>
  </dgm:ptLst>
  <dgm:cxnLst>
    <dgm:cxn modelId="{A8166169-2E1B-41FC-BCA6-9B2E45564CE8}" type="presOf" srcId="{7881750B-76B9-2043-905B-261FA6B545D5}" destId="{E3A4BE67-751A-A34B-9512-7881A3B19B7C}" srcOrd="0" destOrd="0" presId="urn:microsoft.com/office/officeart/2005/8/layout/vList2"/>
    <dgm:cxn modelId="{FCFF6C8C-35D7-425D-A633-DC8A7CC1FF2D}" srcId="{7881750B-76B9-2043-905B-261FA6B545D5}" destId="{1AE18E6F-8EC2-4D71-83BA-D4D93C49966B}" srcOrd="1" destOrd="0" parTransId="{4592013D-052A-44F9-BC1E-3AAF4E8F6A40}" sibTransId="{981C9A8D-1125-4318-9320-056E6E1D53BB}"/>
    <dgm:cxn modelId="{EA6A10C0-4BEC-4EC4-9419-F22F45E45446}" type="presOf" srcId="{B399F842-5A47-EF45-9929-B314C9BEE7F1}" destId="{D4BBDE1C-1E5A-7440-A068-C95C75CEA8A3}" srcOrd="0" destOrd="0" presId="urn:microsoft.com/office/officeart/2005/8/layout/vList2"/>
    <dgm:cxn modelId="{AF532EDD-C75F-4E39-8840-96A3BE456CE2}" type="presOf" srcId="{1AE18E6F-8EC2-4D71-83BA-D4D93C49966B}" destId="{B4D2F3D8-0810-42E8-BE10-9CBA316FBEF8}" srcOrd="0" destOrd="0" presId="urn:microsoft.com/office/officeart/2005/8/layout/vList2"/>
    <dgm:cxn modelId="{60249BF5-6457-D249-B327-A753D1334EB0}" srcId="{7881750B-76B9-2043-905B-261FA6B545D5}" destId="{B399F842-5A47-EF45-9929-B314C9BEE7F1}" srcOrd="0" destOrd="0" parTransId="{3C626423-2BCD-F44A-B0FD-43ED966A8CE9}" sibTransId="{38DDD0A6-C467-6744-BA97-23E291A5AD43}"/>
    <dgm:cxn modelId="{C93FE240-E0B4-4588-BF9A-4C21B10F3FE0}" type="presParOf" srcId="{E3A4BE67-751A-A34B-9512-7881A3B19B7C}" destId="{D4BBDE1C-1E5A-7440-A068-C95C75CEA8A3}" srcOrd="0" destOrd="0" presId="urn:microsoft.com/office/officeart/2005/8/layout/vList2"/>
    <dgm:cxn modelId="{2B0DACEF-4F2B-461E-9BD1-812D68CE0201}" type="presParOf" srcId="{E3A4BE67-751A-A34B-9512-7881A3B19B7C}" destId="{358D5E5A-ED1F-412C-9F5D-20A13812F793}" srcOrd="1" destOrd="0" presId="urn:microsoft.com/office/officeart/2005/8/layout/vList2"/>
    <dgm:cxn modelId="{D5B0E0BD-A65F-4860-A967-786FCBFD0A9B}" type="presParOf" srcId="{E3A4BE67-751A-A34B-9512-7881A3B19B7C}" destId="{B4D2F3D8-0810-42E8-BE10-9CBA316FBEF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81750B-76B9-2043-905B-261FA6B545D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E18E6F-8EC2-4D71-83BA-D4D93C49966B}">
      <dgm:prSet/>
      <dgm:spPr/>
      <dgm:t>
        <a:bodyPr/>
        <a:lstStyle/>
        <a:p>
          <a:pPr rtl="0"/>
          <a:r>
            <a:rPr lang="en-US" noProof="0" dirty="0"/>
            <a:t>Among people and company ideas</a:t>
          </a:r>
        </a:p>
      </dgm:t>
    </dgm:pt>
    <dgm:pt modelId="{4592013D-052A-44F9-BC1E-3AAF4E8F6A40}" type="parTrans" cxnId="{FCFF6C8C-35D7-425D-A633-DC8A7CC1FF2D}">
      <dgm:prSet/>
      <dgm:spPr/>
      <dgm:t>
        <a:bodyPr/>
        <a:lstStyle/>
        <a:p>
          <a:endParaRPr lang="en-US"/>
        </a:p>
      </dgm:t>
    </dgm:pt>
    <dgm:pt modelId="{981C9A8D-1125-4318-9320-056E6E1D53BB}" type="sibTrans" cxnId="{FCFF6C8C-35D7-425D-A633-DC8A7CC1FF2D}">
      <dgm:prSet/>
      <dgm:spPr/>
      <dgm:t>
        <a:bodyPr/>
        <a:lstStyle/>
        <a:p>
          <a:endParaRPr lang="en-US"/>
        </a:p>
      </dgm:t>
    </dgm:pt>
    <dgm:pt modelId="{E3A4BE67-751A-A34B-9512-7881A3B19B7C}" type="pres">
      <dgm:prSet presAssocID="{7881750B-76B9-2043-905B-261FA6B545D5}" presName="linear" presStyleCnt="0">
        <dgm:presLayoutVars>
          <dgm:animLvl val="lvl"/>
          <dgm:resizeHandles val="exact"/>
        </dgm:presLayoutVars>
      </dgm:prSet>
      <dgm:spPr/>
    </dgm:pt>
    <dgm:pt modelId="{B4D2F3D8-0810-42E8-BE10-9CBA316FBEF8}" type="pres">
      <dgm:prSet presAssocID="{1AE18E6F-8EC2-4D71-83BA-D4D93C49966B}" presName="parentText" presStyleLbl="node1" presStyleIdx="0" presStyleCnt="1" custScaleX="78650" custScaleY="26826" custLinFactNeighborX="-4692" custLinFactNeighborY="10373">
        <dgm:presLayoutVars>
          <dgm:chMax val="0"/>
          <dgm:bulletEnabled val="1"/>
        </dgm:presLayoutVars>
      </dgm:prSet>
      <dgm:spPr/>
    </dgm:pt>
  </dgm:ptLst>
  <dgm:cxnLst>
    <dgm:cxn modelId="{A8166169-2E1B-41FC-BCA6-9B2E45564CE8}" type="presOf" srcId="{7881750B-76B9-2043-905B-261FA6B545D5}" destId="{E3A4BE67-751A-A34B-9512-7881A3B19B7C}" srcOrd="0" destOrd="0" presId="urn:microsoft.com/office/officeart/2005/8/layout/vList2"/>
    <dgm:cxn modelId="{FCFF6C8C-35D7-425D-A633-DC8A7CC1FF2D}" srcId="{7881750B-76B9-2043-905B-261FA6B545D5}" destId="{1AE18E6F-8EC2-4D71-83BA-D4D93C49966B}" srcOrd="0" destOrd="0" parTransId="{4592013D-052A-44F9-BC1E-3AAF4E8F6A40}" sibTransId="{981C9A8D-1125-4318-9320-056E6E1D53BB}"/>
    <dgm:cxn modelId="{AF532EDD-C75F-4E39-8840-96A3BE456CE2}" type="presOf" srcId="{1AE18E6F-8EC2-4D71-83BA-D4D93C49966B}" destId="{B4D2F3D8-0810-42E8-BE10-9CBA316FBEF8}" srcOrd="0" destOrd="0" presId="urn:microsoft.com/office/officeart/2005/8/layout/vList2"/>
    <dgm:cxn modelId="{D5B0E0BD-A65F-4860-A967-786FCBFD0A9B}" type="presParOf" srcId="{E3A4BE67-751A-A34B-9512-7881A3B19B7C}" destId="{B4D2F3D8-0810-42E8-BE10-9CBA316FBE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/>
            <a:t>Companies driven by people</a:t>
          </a:r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/>
            <a:t>key decision criteria is opinion of superiors</a:t>
          </a:r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/>
            <a:t>if people do not know what or how to fulfill a task, they ask their superiors</a:t>
          </a:r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/>
            <a:t>superiors have good overview what is happening, but may be overwhelmed by operational stuff</a:t>
          </a:r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/>
            <a:t>Companies driven by ideas</a:t>
          </a:r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/>
            <a:t>key decision criteria are visions, objectives and tasks, i.e. ideas the company breath for</a:t>
          </a:r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/>
            <a:t>if people are uncertain firstly they ask what will lead at best to support and reinforce these ideas</a:t>
          </a:r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/>
            <a:t>superior can focus more on the broader context of operational affairs</a:t>
          </a:r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</dgm:pt>
  </dgm:ptLst>
  <dgm:cxnLst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F8BAC213-AECE-48D3-A956-A44CCD460E82}" type="presOf" srcId="{AC72BC36-10FA-A441-A519-B00598873717}" destId="{BDDB55BD-4062-FF4E-B4B6-9DC779ACF417}" srcOrd="0" destOrd="1" presId="urn:microsoft.com/office/officeart/2005/8/layout/hList1"/>
    <dgm:cxn modelId="{44124817-9A69-4FFB-ACF9-3AF5CDC331E6}" type="presOf" srcId="{43BEB2F9-CD9F-F94F-8081-9A9B406127BA}" destId="{259A08CA-CD08-4548-A5FE-05DDDA0193C7}" srcOrd="0" destOrd="2" presId="urn:microsoft.com/office/officeart/2005/8/layout/hList1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5FFBA95D-5175-4E22-B08C-90BED565B0EA}" type="presOf" srcId="{385A42FB-47AC-2D40-A81F-FB06CE6D0C39}" destId="{D14E3B0D-CE96-BA4D-9C16-33744124E5AE}" srcOrd="0" destOrd="0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5379FF4B-F6FE-4992-A694-9616CA93120F}" type="presOf" srcId="{385FC1DB-094B-3547-AD9B-4D5D00536396}" destId="{2C5CD196-07AB-D647-816A-7995617B0A39}" srcOrd="0" destOrd="0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AAF6427F-5A16-44AD-B1F6-803E910F985C}" type="presOf" srcId="{91ECD11A-FF0E-5D47-A580-C1A6DD484A1F}" destId="{259A08CA-CD08-4548-A5FE-05DDDA0193C7}" srcOrd="0" destOrd="1" presId="urn:microsoft.com/office/officeart/2005/8/layout/hList1"/>
    <dgm:cxn modelId="{56D38D89-5028-4243-8286-FBAEFC6BACFF}" type="presOf" srcId="{8219FFEC-FD66-B34A-9A37-82F0ECABEA4D}" destId="{259A08CA-CD08-4548-A5FE-05DDDA0193C7}" srcOrd="0" destOrd="0" presId="urn:microsoft.com/office/officeart/2005/8/layout/hList1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0D3D5DBD-85B0-4CFC-824E-6469C6418C9B}" type="presOf" srcId="{D1F6CAFE-5CE2-6D4F-8059-3550D7A9B28E}" destId="{BDDB55BD-4062-FF4E-B4B6-9DC779ACF417}" srcOrd="0" destOrd="2" presId="urn:microsoft.com/office/officeart/2005/8/layout/hList1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24D20EEB-5C2C-437E-811B-A28F5EFD213E}" type="presOf" srcId="{E7230C2E-1A10-BE4E-985E-CA22163F1593}" destId="{A0946EE1-1C7A-A948-B317-0CC28824C11C}" srcOrd="0" destOrd="0" presId="urn:microsoft.com/office/officeart/2005/8/layout/hList1"/>
    <dgm:cxn modelId="{DE8EE5F3-9B14-4AAD-A7C3-21428CE33E1C}" type="presOf" srcId="{485BA157-2513-E443-BB9A-1F9B97225B51}" destId="{BDDB55BD-4062-FF4E-B4B6-9DC779ACF417}" srcOrd="0" destOrd="0" presId="urn:microsoft.com/office/officeart/2005/8/layout/hList1"/>
    <dgm:cxn modelId="{5D7AD771-939A-45E1-8E74-D7BCE0B6117B}" type="presParOf" srcId="{A0946EE1-1C7A-A948-B317-0CC28824C11C}" destId="{FF22804A-72F8-604E-8200-C844C902D632}" srcOrd="0" destOrd="0" presId="urn:microsoft.com/office/officeart/2005/8/layout/hList1"/>
    <dgm:cxn modelId="{5F75BF8F-5A28-482B-A6C4-1E2A0E7EEF0E}" type="presParOf" srcId="{FF22804A-72F8-604E-8200-C844C902D632}" destId="{2C5CD196-07AB-D647-816A-7995617B0A39}" srcOrd="0" destOrd="0" presId="urn:microsoft.com/office/officeart/2005/8/layout/hList1"/>
    <dgm:cxn modelId="{D5DFDD4F-6447-4B8E-AA24-AE95E4390773}" type="presParOf" srcId="{FF22804A-72F8-604E-8200-C844C902D632}" destId="{259A08CA-CD08-4548-A5FE-05DDDA0193C7}" srcOrd="1" destOrd="0" presId="urn:microsoft.com/office/officeart/2005/8/layout/hList1"/>
    <dgm:cxn modelId="{5A30E19D-62F0-4BBE-85FC-E9CC55796F65}" type="presParOf" srcId="{A0946EE1-1C7A-A948-B317-0CC28824C11C}" destId="{B0E36CFF-195B-204B-8A2D-69A9D2E7303C}" srcOrd="1" destOrd="0" presId="urn:microsoft.com/office/officeart/2005/8/layout/hList1"/>
    <dgm:cxn modelId="{4E3C2E89-6D21-4DC8-A10F-2DD720D41CDC}" type="presParOf" srcId="{A0946EE1-1C7A-A948-B317-0CC28824C11C}" destId="{467B4469-5122-D447-BDB4-E3DF7D3AAD93}" srcOrd="2" destOrd="0" presId="urn:microsoft.com/office/officeart/2005/8/layout/hList1"/>
    <dgm:cxn modelId="{407685F8-1665-480E-AA73-5F96A44D477E}" type="presParOf" srcId="{467B4469-5122-D447-BDB4-E3DF7D3AAD93}" destId="{D14E3B0D-CE96-BA4D-9C16-33744124E5AE}" srcOrd="0" destOrd="0" presId="urn:microsoft.com/office/officeart/2005/8/layout/hList1"/>
    <dgm:cxn modelId="{8F2C3C0B-DD85-44EC-A309-4F286F78DC49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C8AFF0-B2C9-D842-8A07-EE0FFF8D4516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3626CE-9A33-6A45-AE6F-8A4DE5A82C96}">
      <dgm:prSet/>
      <dgm:spPr/>
      <dgm:t>
        <a:bodyPr/>
        <a:lstStyle/>
        <a:p>
          <a:pPr rtl="0"/>
          <a:r>
            <a:rPr lang="en-US" dirty="0"/>
            <a:t>People behave totally unpredictably</a:t>
          </a:r>
        </a:p>
      </dgm:t>
    </dgm:pt>
    <dgm:pt modelId="{E45D5BDC-71F8-154D-8A23-0C2C108E45CE}" type="parTrans" cxnId="{76F05FD8-AE73-EB4D-937D-65DE7FE4EEAA}">
      <dgm:prSet/>
      <dgm:spPr/>
      <dgm:t>
        <a:bodyPr/>
        <a:lstStyle/>
        <a:p>
          <a:endParaRPr lang="en-US"/>
        </a:p>
      </dgm:t>
    </dgm:pt>
    <dgm:pt modelId="{7842DFBC-2EEA-8A49-9A57-F67A0A2E54D5}" type="sibTrans" cxnId="{76F05FD8-AE73-EB4D-937D-65DE7FE4EEAA}">
      <dgm:prSet/>
      <dgm:spPr/>
      <dgm:t>
        <a:bodyPr/>
        <a:lstStyle/>
        <a:p>
          <a:endParaRPr lang="en-US"/>
        </a:p>
      </dgm:t>
    </dgm:pt>
    <dgm:pt modelId="{38F990DF-DB01-B547-83B5-7043622BEFB4}">
      <dgm:prSet/>
      <dgm:spPr/>
      <dgm:t>
        <a:bodyPr/>
        <a:lstStyle/>
        <a:p>
          <a:pPr rtl="0"/>
          <a:r>
            <a:rPr lang="en-US" dirty="0"/>
            <a:t>Brownian motion</a:t>
          </a:r>
        </a:p>
      </dgm:t>
    </dgm:pt>
    <dgm:pt modelId="{D37AFE0E-40E8-734C-A64D-32C3949201FC}" type="parTrans" cxnId="{E2C54E8C-0AAD-D54E-B088-C5A8AFAB55BB}">
      <dgm:prSet/>
      <dgm:spPr/>
      <dgm:t>
        <a:bodyPr/>
        <a:lstStyle/>
        <a:p>
          <a:endParaRPr lang="en-US"/>
        </a:p>
      </dgm:t>
    </dgm:pt>
    <dgm:pt modelId="{C3AC3FE0-1FFE-704C-B741-DF076BD3B7DA}" type="sibTrans" cxnId="{E2C54E8C-0AAD-D54E-B088-C5A8AFAB55BB}">
      <dgm:prSet/>
      <dgm:spPr/>
      <dgm:t>
        <a:bodyPr/>
        <a:lstStyle/>
        <a:p>
          <a:endParaRPr lang="en-US"/>
        </a:p>
      </dgm:t>
    </dgm:pt>
    <dgm:pt modelId="{A043FEDA-8784-834F-A371-A2F3927733A0}">
      <dgm:prSet/>
      <dgm:spPr/>
      <dgm:t>
        <a:bodyPr/>
        <a:lstStyle/>
        <a:p>
          <a:pPr rtl="0"/>
          <a:r>
            <a:rPr lang="en-US" dirty="0"/>
            <a:t>Results in random, neutral environment</a:t>
          </a:r>
        </a:p>
      </dgm:t>
    </dgm:pt>
    <dgm:pt modelId="{8340052A-1720-A444-A43C-5A37912A2908}" type="parTrans" cxnId="{43FF1942-1151-1242-80E7-4BD0246AADB4}">
      <dgm:prSet/>
      <dgm:spPr/>
      <dgm:t>
        <a:bodyPr/>
        <a:lstStyle/>
        <a:p>
          <a:endParaRPr lang="en-US"/>
        </a:p>
      </dgm:t>
    </dgm:pt>
    <dgm:pt modelId="{900A9111-6B8E-1342-A161-6373D93ABB08}" type="sibTrans" cxnId="{43FF1942-1151-1242-80E7-4BD0246AADB4}">
      <dgm:prSet/>
      <dgm:spPr/>
      <dgm:t>
        <a:bodyPr/>
        <a:lstStyle/>
        <a:p>
          <a:endParaRPr lang="en-US"/>
        </a:p>
      </dgm:t>
    </dgm:pt>
    <dgm:pt modelId="{4B4BD6AC-EF4C-BE4D-BBBD-1C027CD13E21}">
      <dgm:prSet/>
      <dgm:spPr/>
      <dgm:t>
        <a:bodyPr/>
        <a:lstStyle/>
        <a:p>
          <a:pPr rtl="0"/>
          <a:r>
            <a:rPr lang="en-US" dirty="0"/>
            <a:t>People follow their individual profit</a:t>
          </a:r>
        </a:p>
      </dgm:t>
    </dgm:pt>
    <dgm:pt modelId="{3C187AC6-5546-8F43-AA3B-4010E5F81CAB}" type="parTrans" cxnId="{A3F541B3-EC9F-B74A-A4A0-4E35CD4C9154}">
      <dgm:prSet/>
      <dgm:spPr/>
      <dgm:t>
        <a:bodyPr/>
        <a:lstStyle/>
        <a:p>
          <a:endParaRPr lang="en-US"/>
        </a:p>
      </dgm:t>
    </dgm:pt>
    <dgm:pt modelId="{121F365D-E88F-6447-9AA2-B3E99477E977}" type="sibTrans" cxnId="{A3F541B3-EC9F-B74A-A4A0-4E35CD4C9154}">
      <dgm:prSet/>
      <dgm:spPr/>
      <dgm:t>
        <a:bodyPr/>
        <a:lstStyle/>
        <a:p>
          <a:endParaRPr lang="en-US"/>
        </a:p>
      </dgm:t>
    </dgm:pt>
    <dgm:pt modelId="{9E41ED68-DDF9-2242-94E3-54E820709D8D}">
      <dgm:prSet/>
      <dgm:spPr/>
      <dgm:t>
        <a:bodyPr/>
        <a:lstStyle/>
        <a:p>
          <a:pPr rtl="0"/>
          <a:r>
            <a:rPr lang="en-US" dirty="0"/>
            <a:t>Organized in interest groups</a:t>
          </a:r>
        </a:p>
      </dgm:t>
    </dgm:pt>
    <dgm:pt modelId="{3B89809F-E2E4-E042-8275-1B3A99CDD7E5}" type="parTrans" cxnId="{C6794F44-B95E-CD4F-B69C-06AD7AB30025}">
      <dgm:prSet/>
      <dgm:spPr/>
      <dgm:t>
        <a:bodyPr/>
        <a:lstStyle/>
        <a:p>
          <a:endParaRPr lang="en-US"/>
        </a:p>
      </dgm:t>
    </dgm:pt>
    <dgm:pt modelId="{D1D2CF6E-D975-5241-87BC-B643181D775C}" type="sibTrans" cxnId="{C6794F44-B95E-CD4F-B69C-06AD7AB30025}">
      <dgm:prSet/>
      <dgm:spPr/>
      <dgm:t>
        <a:bodyPr/>
        <a:lstStyle/>
        <a:p>
          <a:endParaRPr lang="en-US"/>
        </a:p>
      </dgm:t>
    </dgm:pt>
    <dgm:pt modelId="{282EB059-CC32-A244-A70E-25372FB2FC4B}">
      <dgm:prSet/>
      <dgm:spPr/>
      <dgm:t>
        <a:bodyPr/>
        <a:lstStyle/>
        <a:p>
          <a:pPr rtl="0"/>
          <a:r>
            <a:rPr lang="en-US" dirty="0"/>
            <a:t>Results in conflict environment</a:t>
          </a:r>
        </a:p>
      </dgm:t>
    </dgm:pt>
    <dgm:pt modelId="{81B8D662-211E-1E43-A759-27E6118F1CE7}" type="parTrans" cxnId="{8A37FBCE-5E08-5A40-9222-9032F7C3A6E5}">
      <dgm:prSet/>
      <dgm:spPr/>
      <dgm:t>
        <a:bodyPr/>
        <a:lstStyle/>
        <a:p>
          <a:endParaRPr lang="en-US"/>
        </a:p>
      </dgm:t>
    </dgm:pt>
    <dgm:pt modelId="{D3412AA1-7E1C-BB47-927C-5D2F7D241960}" type="sibTrans" cxnId="{8A37FBCE-5E08-5A40-9222-9032F7C3A6E5}">
      <dgm:prSet/>
      <dgm:spPr/>
      <dgm:t>
        <a:bodyPr/>
        <a:lstStyle/>
        <a:p>
          <a:endParaRPr lang="en-US"/>
        </a:p>
      </dgm:t>
    </dgm:pt>
    <dgm:pt modelId="{E1A3DBA2-7160-954C-A0CC-5CEEF137D431}" type="pres">
      <dgm:prSet presAssocID="{21C8AFF0-B2C9-D842-8A07-EE0FFF8D4516}" presName="Name0" presStyleCnt="0">
        <dgm:presLayoutVars>
          <dgm:dir/>
          <dgm:animLvl val="lvl"/>
          <dgm:resizeHandles val="exact"/>
        </dgm:presLayoutVars>
      </dgm:prSet>
      <dgm:spPr/>
    </dgm:pt>
    <dgm:pt modelId="{26D27C7E-2EF0-F044-B3B0-D070C142700E}" type="pres">
      <dgm:prSet presAssocID="{B83626CE-9A33-6A45-AE6F-8A4DE5A82C96}" presName="composite" presStyleCnt="0"/>
      <dgm:spPr/>
    </dgm:pt>
    <dgm:pt modelId="{0F101B6E-CE92-BA46-B8FF-272E14BE335F}" type="pres">
      <dgm:prSet presAssocID="{B83626CE-9A33-6A45-AE6F-8A4DE5A82C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57BCB83-D0EC-F34D-AC58-9E2B2E7BB399}" type="pres">
      <dgm:prSet presAssocID="{B83626CE-9A33-6A45-AE6F-8A4DE5A82C96}" presName="desTx" presStyleLbl="alignAccFollowNode1" presStyleIdx="0" presStyleCnt="2">
        <dgm:presLayoutVars>
          <dgm:bulletEnabled val="1"/>
        </dgm:presLayoutVars>
      </dgm:prSet>
      <dgm:spPr/>
    </dgm:pt>
    <dgm:pt modelId="{0CC24737-8BB7-8F41-B32D-979C04E3B494}" type="pres">
      <dgm:prSet presAssocID="{7842DFBC-2EEA-8A49-9A57-F67A0A2E54D5}" presName="space" presStyleCnt="0"/>
      <dgm:spPr/>
    </dgm:pt>
    <dgm:pt modelId="{E1977EA2-1762-314F-99E8-C5FEBF1706EA}" type="pres">
      <dgm:prSet presAssocID="{4B4BD6AC-EF4C-BE4D-BBBD-1C027CD13E21}" presName="composite" presStyleCnt="0"/>
      <dgm:spPr/>
    </dgm:pt>
    <dgm:pt modelId="{727B92E8-3A6A-CF42-BC1B-A6B76CB317DC}" type="pres">
      <dgm:prSet presAssocID="{4B4BD6AC-EF4C-BE4D-BBBD-1C027CD13E2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3750DCB-6791-3A42-9642-C131F06795DC}" type="pres">
      <dgm:prSet presAssocID="{4B4BD6AC-EF4C-BE4D-BBBD-1C027CD13E2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3FF1942-1151-1242-80E7-4BD0246AADB4}" srcId="{B83626CE-9A33-6A45-AE6F-8A4DE5A82C96}" destId="{A043FEDA-8784-834F-A371-A2F3927733A0}" srcOrd="1" destOrd="0" parTransId="{8340052A-1720-A444-A43C-5A37912A2908}" sibTransId="{900A9111-6B8E-1342-A161-6373D93ABB08}"/>
    <dgm:cxn modelId="{C6794F44-B95E-CD4F-B69C-06AD7AB30025}" srcId="{4B4BD6AC-EF4C-BE4D-BBBD-1C027CD13E21}" destId="{9E41ED68-DDF9-2242-94E3-54E820709D8D}" srcOrd="0" destOrd="0" parTransId="{3B89809F-E2E4-E042-8275-1B3A99CDD7E5}" sibTransId="{D1D2CF6E-D975-5241-87BC-B643181D775C}"/>
    <dgm:cxn modelId="{3EEB0272-2865-4331-BA76-968DF00D2C51}" type="presOf" srcId="{B83626CE-9A33-6A45-AE6F-8A4DE5A82C96}" destId="{0F101B6E-CE92-BA46-B8FF-272E14BE335F}" srcOrd="0" destOrd="0" presId="urn:microsoft.com/office/officeart/2005/8/layout/hList1"/>
    <dgm:cxn modelId="{778F2279-4E6B-4504-9E8E-DA86C9B37B6F}" type="presOf" srcId="{A043FEDA-8784-834F-A371-A2F3927733A0}" destId="{257BCB83-D0EC-F34D-AC58-9E2B2E7BB399}" srcOrd="0" destOrd="1" presId="urn:microsoft.com/office/officeart/2005/8/layout/hList1"/>
    <dgm:cxn modelId="{E2C54E8C-0AAD-D54E-B088-C5A8AFAB55BB}" srcId="{B83626CE-9A33-6A45-AE6F-8A4DE5A82C96}" destId="{38F990DF-DB01-B547-83B5-7043622BEFB4}" srcOrd="0" destOrd="0" parTransId="{D37AFE0E-40E8-734C-A64D-32C3949201FC}" sibTransId="{C3AC3FE0-1FFE-704C-B741-DF076BD3B7DA}"/>
    <dgm:cxn modelId="{B1748F96-D95F-418B-A813-97FC71F61870}" type="presOf" srcId="{282EB059-CC32-A244-A70E-25372FB2FC4B}" destId="{13750DCB-6791-3A42-9642-C131F06795DC}" srcOrd="0" destOrd="1" presId="urn:microsoft.com/office/officeart/2005/8/layout/hList1"/>
    <dgm:cxn modelId="{CC001999-C23B-43DA-825F-6C49AF8B1241}" type="presOf" srcId="{21C8AFF0-B2C9-D842-8A07-EE0FFF8D4516}" destId="{E1A3DBA2-7160-954C-A0CC-5CEEF137D431}" srcOrd="0" destOrd="0" presId="urn:microsoft.com/office/officeart/2005/8/layout/hList1"/>
    <dgm:cxn modelId="{A3F541B3-EC9F-B74A-A4A0-4E35CD4C9154}" srcId="{21C8AFF0-B2C9-D842-8A07-EE0FFF8D4516}" destId="{4B4BD6AC-EF4C-BE4D-BBBD-1C027CD13E21}" srcOrd="1" destOrd="0" parTransId="{3C187AC6-5546-8F43-AA3B-4010E5F81CAB}" sibTransId="{121F365D-E88F-6447-9AA2-B3E99477E977}"/>
    <dgm:cxn modelId="{D0A549B6-F365-49F7-8FDA-3B5D30541F50}" type="presOf" srcId="{9E41ED68-DDF9-2242-94E3-54E820709D8D}" destId="{13750DCB-6791-3A42-9642-C131F06795DC}" srcOrd="0" destOrd="0" presId="urn:microsoft.com/office/officeart/2005/8/layout/hList1"/>
    <dgm:cxn modelId="{B63122BE-C26F-4D07-813E-BB7A09EAE15E}" type="presOf" srcId="{4B4BD6AC-EF4C-BE4D-BBBD-1C027CD13E21}" destId="{727B92E8-3A6A-CF42-BC1B-A6B76CB317DC}" srcOrd="0" destOrd="0" presId="urn:microsoft.com/office/officeart/2005/8/layout/hList1"/>
    <dgm:cxn modelId="{8A37FBCE-5E08-5A40-9222-9032F7C3A6E5}" srcId="{4B4BD6AC-EF4C-BE4D-BBBD-1C027CD13E21}" destId="{282EB059-CC32-A244-A70E-25372FB2FC4B}" srcOrd="1" destOrd="0" parTransId="{81B8D662-211E-1E43-A759-27E6118F1CE7}" sibTransId="{D3412AA1-7E1C-BB47-927C-5D2F7D241960}"/>
    <dgm:cxn modelId="{76F05FD8-AE73-EB4D-937D-65DE7FE4EEAA}" srcId="{21C8AFF0-B2C9-D842-8A07-EE0FFF8D4516}" destId="{B83626CE-9A33-6A45-AE6F-8A4DE5A82C96}" srcOrd="0" destOrd="0" parTransId="{E45D5BDC-71F8-154D-8A23-0C2C108E45CE}" sibTransId="{7842DFBC-2EEA-8A49-9A57-F67A0A2E54D5}"/>
    <dgm:cxn modelId="{985363ED-E015-45AA-9918-CFA7E3F816AD}" type="presOf" srcId="{38F990DF-DB01-B547-83B5-7043622BEFB4}" destId="{257BCB83-D0EC-F34D-AC58-9E2B2E7BB399}" srcOrd="0" destOrd="0" presId="urn:microsoft.com/office/officeart/2005/8/layout/hList1"/>
    <dgm:cxn modelId="{95E9F304-0AA1-4627-9C97-5936660A9B09}" type="presParOf" srcId="{E1A3DBA2-7160-954C-A0CC-5CEEF137D431}" destId="{26D27C7E-2EF0-F044-B3B0-D070C142700E}" srcOrd="0" destOrd="0" presId="urn:microsoft.com/office/officeart/2005/8/layout/hList1"/>
    <dgm:cxn modelId="{85267250-C887-487D-95ED-310A45884746}" type="presParOf" srcId="{26D27C7E-2EF0-F044-B3B0-D070C142700E}" destId="{0F101B6E-CE92-BA46-B8FF-272E14BE335F}" srcOrd="0" destOrd="0" presId="urn:microsoft.com/office/officeart/2005/8/layout/hList1"/>
    <dgm:cxn modelId="{D2020DDF-0A5B-418C-A821-6C8F36F5DFC6}" type="presParOf" srcId="{26D27C7E-2EF0-F044-B3B0-D070C142700E}" destId="{257BCB83-D0EC-F34D-AC58-9E2B2E7BB399}" srcOrd="1" destOrd="0" presId="urn:microsoft.com/office/officeart/2005/8/layout/hList1"/>
    <dgm:cxn modelId="{018DED60-76BA-4DDB-8E21-E5534C06C19D}" type="presParOf" srcId="{E1A3DBA2-7160-954C-A0CC-5CEEF137D431}" destId="{0CC24737-8BB7-8F41-B32D-979C04E3B494}" srcOrd="1" destOrd="0" presId="urn:microsoft.com/office/officeart/2005/8/layout/hList1"/>
    <dgm:cxn modelId="{D6B462A0-BFFA-4AB8-9CF0-C7CA22EDB7D7}" type="presParOf" srcId="{E1A3DBA2-7160-954C-A0CC-5CEEF137D431}" destId="{E1977EA2-1762-314F-99E8-C5FEBF1706EA}" srcOrd="2" destOrd="0" presId="urn:microsoft.com/office/officeart/2005/8/layout/hList1"/>
    <dgm:cxn modelId="{D076026E-E846-4C9D-BA4A-9AE8AA50BAF5}" type="presParOf" srcId="{E1977EA2-1762-314F-99E8-C5FEBF1706EA}" destId="{727B92E8-3A6A-CF42-BC1B-A6B76CB317DC}" srcOrd="0" destOrd="0" presId="urn:microsoft.com/office/officeart/2005/8/layout/hList1"/>
    <dgm:cxn modelId="{96504112-03A9-4C92-A7D2-065C57772DF2}" type="presParOf" srcId="{E1977EA2-1762-314F-99E8-C5FEBF1706EA}" destId="{13750DCB-6791-3A42-9642-C131F06795D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89C7E1-82E7-3145-93A6-255D293DB72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5F87A77-DC0A-7C44-A307-D4E39A6EA950}">
      <dgm:prSet/>
      <dgm:spPr/>
      <dgm:t>
        <a:bodyPr/>
        <a:lstStyle/>
        <a:p>
          <a:pPr rtl="0"/>
          <a:r>
            <a:rPr lang="en-US" b="0" i="0" baseline="0" dirty="0"/>
            <a:t>Absence of factors binding people together</a:t>
          </a:r>
          <a:endParaRPr lang="en-US" dirty="0"/>
        </a:p>
      </dgm:t>
    </dgm:pt>
    <dgm:pt modelId="{FC7AFE5B-F286-654D-8A43-0E4013D1397F}" type="parTrans" cxnId="{D63D0834-3850-1647-ABF6-AD27028BAE02}">
      <dgm:prSet/>
      <dgm:spPr/>
      <dgm:t>
        <a:bodyPr/>
        <a:lstStyle/>
        <a:p>
          <a:endParaRPr lang="en-US"/>
        </a:p>
      </dgm:t>
    </dgm:pt>
    <dgm:pt modelId="{272A56F1-C4F3-1245-97FF-C024576C2E47}" type="sibTrans" cxnId="{D63D0834-3850-1647-ABF6-AD27028BAE02}">
      <dgm:prSet/>
      <dgm:spPr/>
      <dgm:t>
        <a:bodyPr/>
        <a:lstStyle/>
        <a:p>
          <a:endParaRPr lang="en-US"/>
        </a:p>
      </dgm:t>
    </dgm:pt>
    <dgm:pt modelId="{1FB64B79-4AF5-3542-9D88-D6C4BC1591B9}" type="pres">
      <dgm:prSet presAssocID="{5489C7E1-82E7-3145-93A6-255D293DB725}" presName="linear" presStyleCnt="0">
        <dgm:presLayoutVars>
          <dgm:animLvl val="lvl"/>
          <dgm:resizeHandles val="exact"/>
        </dgm:presLayoutVars>
      </dgm:prSet>
      <dgm:spPr/>
    </dgm:pt>
    <dgm:pt modelId="{E7BFA492-B810-974D-9886-804A4EF53BD7}" type="pres">
      <dgm:prSet presAssocID="{25F87A77-DC0A-7C44-A307-D4E39A6EA95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63D0834-3850-1647-ABF6-AD27028BAE02}" srcId="{5489C7E1-82E7-3145-93A6-255D293DB725}" destId="{25F87A77-DC0A-7C44-A307-D4E39A6EA950}" srcOrd="0" destOrd="0" parTransId="{FC7AFE5B-F286-654D-8A43-0E4013D1397F}" sibTransId="{272A56F1-C4F3-1245-97FF-C024576C2E47}"/>
    <dgm:cxn modelId="{23226A9F-80B3-4A24-8978-5F70D1FA4A8D}" type="presOf" srcId="{25F87A77-DC0A-7C44-A307-D4E39A6EA950}" destId="{E7BFA492-B810-974D-9886-804A4EF53BD7}" srcOrd="0" destOrd="0" presId="urn:microsoft.com/office/officeart/2005/8/layout/vList2"/>
    <dgm:cxn modelId="{EB1310DE-769B-4F69-ABCF-071679F934C3}" type="presOf" srcId="{5489C7E1-82E7-3145-93A6-255D293DB725}" destId="{1FB64B79-4AF5-3542-9D88-D6C4BC1591B9}" srcOrd="0" destOrd="0" presId="urn:microsoft.com/office/officeart/2005/8/layout/vList2"/>
    <dgm:cxn modelId="{2EC3159E-93DC-447B-9B26-7F2391E6AC69}" type="presParOf" srcId="{1FB64B79-4AF5-3542-9D88-D6C4BC1591B9}" destId="{E7BFA492-B810-974D-9886-804A4EF53B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C5AF89-9DE8-3A4D-BF33-9F13C93D250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4BE5FF-2612-5A40-96A1-4E522E66B359}">
      <dgm:prSet/>
      <dgm:spPr/>
      <dgm:t>
        <a:bodyPr/>
        <a:lstStyle/>
        <a:p>
          <a:pPr rtl="0"/>
          <a:r>
            <a:rPr lang="en-US" dirty="0"/>
            <a:t>Company culture is essential part of company identity</a:t>
          </a:r>
        </a:p>
      </dgm:t>
    </dgm:pt>
    <dgm:pt modelId="{E8B63423-BFAF-8D43-BDBC-5E380705C635}" type="parTrans" cxnId="{6781BA47-87D1-7744-B028-F91C31ED519E}">
      <dgm:prSet/>
      <dgm:spPr/>
      <dgm:t>
        <a:bodyPr/>
        <a:lstStyle/>
        <a:p>
          <a:endParaRPr lang="en-US"/>
        </a:p>
      </dgm:t>
    </dgm:pt>
    <dgm:pt modelId="{0D196E32-CE2A-5F47-8E90-F2CBE086B25C}" type="sibTrans" cxnId="{6781BA47-87D1-7744-B028-F91C31ED519E}">
      <dgm:prSet/>
      <dgm:spPr/>
      <dgm:t>
        <a:bodyPr/>
        <a:lstStyle/>
        <a:p>
          <a:endParaRPr lang="en-US"/>
        </a:p>
      </dgm:t>
    </dgm:pt>
    <dgm:pt modelId="{1A8AA478-140C-BE4E-83C6-0E1CF19AEC28}">
      <dgm:prSet custT="1"/>
      <dgm:spPr/>
      <dgm:t>
        <a:bodyPr/>
        <a:lstStyle/>
        <a:p>
          <a:pPr rtl="0"/>
          <a:r>
            <a:rPr lang="en-US" sz="2200" dirty="0"/>
            <a:t>it is created and formed by </a:t>
          </a:r>
          <a:r>
            <a:rPr lang="en-US" sz="2800" b="1" dirty="0"/>
            <a:t>long-term </a:t>
          </a:r>
          <a:r>
            <a:rPr lang="en-US" sz="2200" dirty="0"/>
            <a:t>evolutionary process</a:t>
          </a:r>
        </a:p>
      </dgm:t>
    </dgm:pt>
    <dgm:pt modelId="{0D2204B1-FAA3-BB4E-A0F4-424B050DBCDC}" type="parTrans" cxnId="{BB41DF3B-C4DC-7345-BE15-023B827A26B6}">
      <dgm:prSet/>
      <dgm:spPr/>
      <dgm:t>
        <a:bodyPr/>
        <a:lstStyle/>
        <a:p>
          <a:endParaRPr lang="en-US"/>
        </a:p>
      </dgm:t>
    </dgm:pt>
    <dgm:pt modelId="{9FF403C1-4034-274C-A69B-3F94D5E0F3C2}" type="sibTrans" cxnId="{BB41DF3B-C4DC-7345-BE15-023B827A26B6}">
      <dgm:prSet/>
      <dgm:spPr/>
      <dgm:t>
        <a:bodyPr/>
        <a:lstStyle/>
        <a:p>
          <a:endParaRPr lang="en-US"/>
        </a:p>
      </dgm:t>
    </dgm:pt>
    <dgm:pt modelId="{C14B4A80-AB7E-B84A-8004-CB034724ABF5}">
      <dgm:prSet custT="1"/>
      <dgm:spPr/>
      <dgm:t>
        <a:bodyPr/>
        <a:lstStyle/>
        <a:p>
          <a:pPr rtl="0"/>
          <a:r>
            <a:rPr lang="en-US" sz="2200" dirty="0"/>
            <a:t>however, it can be disrupted or even destroyed very </a:t>
          </a:r>
          <a:r>
            <a:rPr lang="en-US" sz="2800" b="1" dirty="0"/>
            <a:t>quickly</a:t>
          </a:r>
          <a:r>
            <a:rPr lang="en-US" sz="2200" dirty="0"/>
            <a:t> by insensitive actions and therefore</a:t>
          </a:r>
        </a:p>
      </dgm:t>
    </dgm:pt>
    <dgm:pt modelId="{D5DCFB69-C32E-F946-A81E-721E4E9EF8E1}" type="parTrans" cxnId="{82DF8C18-8B0B-9847-9BE1-D9B938A61A6F}">
      <dgm:prSet/>
      <dgm:spPr/>
      <dgm:t>
        <a:bodyPr/>
        <a:lstStyle/>
        <a:p>
          <a:endParaRPr lang="en-US"/>
        </a:p>
      </dgm:t>
    </dgm:pt>
    <dgm:pt modelId="{FA10E5DB-E75A-EE49-BD86-466FBAE9E7EF}" type="sibTrans" cxnId="{82DF8C18-8B0B-9847-9BE1-D9B938A61A6F}">
      <dgm:prSet/>
      <dgm:spPr/>
      <dgm:t>
        <a:bodyPr/>
        <a:lstStyle/>
        <a:p>
          <a:endParaRPr lang="en-US"/>
        </a:p>
      </dgm:t>
    </dgm:pt>
    <dgm:pt modelId="{5F87944B-3396-EC4C-B595-6572AED5D6F2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dirty="0"/>
            <a:t>Company culture management is a important element in achieving vitality of a company!</a:t>
          </a:r>
        </a:p>
      </dgm:t>
    </dgm:pt>
    <dgm:pt modelId="{331EBFD2-EB00-2842-B704-A4887FDA4A4B}" type="parTrans" cxnId="{A934DE3C-79DD-1C40-8238-8BF825D8A04D}">
      <dgm:prSet/>
      <dgm:spPr/>
      <dgm:t>
        <a:bodyPr/>
        <a:lstStyle/>
        <a:p>
          <a:endParaRPr lang="en-US"/>
        </a:p>
      </dgm:t>
    </dgm:pt>
    <dgm:pt modelId="{9A03577A-1F40-EA44-9AB6-C9E6572CCDA9}" type="sibTrans" cxnId="{A934DE3C-79DD-1C40-8238-8BF825D8A04D}">
      <dgm:prSet/>
      <dgm:spPr/>
      <dgm:t>
        <a:bodyPr/>
        <a:lstStyle/>
        <a:p>
          <a:endParaRPr lang="en-US"/>
        </a:p>
      </dgm:t>
    </dgm:pt>
    <dgm:pt modelId="{42401CA9-DFAA-1541-BD91-33A975B77CCD}" type="pres">
      <dgm:prSet presAssocID="{59C5AF89-9DE8-3A4D-BF33-9F13C93D250C}" presName="linear" presStyleCnt="0">
        <dgm:presLayoutVars>
          <dgm:animLvl val="lvl"/>
          <dgm:resizeHandles val="exact"/>
        </dgm:presLayoutVars>
      </dgm:prSet>
      <dgm:spPr/>
    </dgm:pt>
    <dgm:pt modelId="{9F362D04-C766-F941-887D-C0F5E1AF5A26}" type="pres">
      <dgm:prSet presAssocID="{2F4BE5FF-2612-5A40-96A1-4E522E66B35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71FC266-2641-E842-B143-E28FDFE607C8}" type="pres">
      <dgm:prSet presAssocID="{2F4BE5FF-2612-5A40-96A1-4E522E66B359}" presName="childText" presStyleLbl="revTx" presStyleIdx="0" presStyleCnt="1">
        <dgm:presLayoutVars>
          <dgm:bulletEnabled val="1"/>
        </dgm:presLayoutVars>
      </dgm:prSet>
      <dgm:spPr/>
    </dgm:pt>
    <dgm:pt modelId="{FA12A55B-0B44-0C4D-B466-D5C75AAA2BB1}" type="pres">
      <dgm:prSet presAssocID="{5F87944B-3396-EC4C-B595-6572AED5D6F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2DF8C18-8B0B-9847-9BE1-D9B938A61A6F}" srcId="{2F4BE5FF-2612-5A40-96A1-4E522E66B359}" destId="{C14B4A80-AB7E-B84A-8004-CB034724ABF5}" srcOrd="1" destOrd="0" parTransId="{D5DCFB69-C32E-F946-A81E-721E4E9EF8E1}" sibTransId="{FA10E5DB-E75A-EE49-BD86-466FBAE9E7EF}"/>
    <dgm:cxn modelId="{BB41DF3B-C4DC-7345-BE15-023B827A26B6}" srcId="{2F4BE5FF-2612-5A40-96A1-4E522E66B359}" destId="{1A8AA478-140C-BE4E-83C6-0E1CF19AEC28}" srcOrd="0" destOrd="0" parTransId="{0D2204B1-FAA3-BB4E-A0F4-424B050DBCDC}" sibTransId="{9FF403C1-4034-274C-A69B-3F94D5E0F3C2}"/>
    <dgm:cxn modelId="{A934DE3C-79DD-1C40-8238-8BF825D8A04D}" srcId="{59C5AF89-9DE8-3A4D-BF33-9F13C93D250C}" destId="{5F87944B-3396-EC4C-B595-6572AED5D6F2}" srcOrd="1" destOrd="0" parTransId="{331EBFD2-EB00-2842-B704-A4887FDA4A4B}" sibTransId="{9A03577A-1F40-EA44-9AB6-C9E6572CCDA9}"/>
    <dgm:cxn modelId="{0527E964-A249-47C0-8EAF-68F64A6B975F}" type="presOf" srcId="{59C5AF89-9DE8-3A4D-BF33-9F13C93D250C}" destId="{42401CA9-DFAA-1541-BD91-33A975B77CCD}" srcOrd="0" destOrd="0" presId="urn:microsoft.com/office/officeart/2005/8/layout/vList2"/>
    <dgm:cxn modelId="{6781BA47-87D1-7744-B028-F91C31ED519E}" srcId="{59C5AF89-9DE8-3A4D-BF33-9F13C93D250C}" destId="{2F4BE5FF-2612-5A40-96A1-4E522E66B359}" srcOrd="0" destOrd="0" parTransId="{E8B63423-BFAF-8D43-BDBC-5E380705C635}" sibTransId="{0D196E32-CE2A-5F47-8E90-F2CBE086B25C}"/>
    <dgm:cxn modelId="{4A34F49B-D1BA-4390-BD67-CD40B17F1E23}" type="presOf" srcId="{C14B4A80-AB7E-B84A-8004-CB034724ABF5}" destId="{071FC266-2641-E842-B143-E28FDFE607C8}" srcOrd="0" destOrd="1" presId="urn:microsoft.com/office/officeart/2005/8/layout/vList2"/>
    <dgm:cxn modelId="{E89BCDE3-1F0D-431F-BC0C-868A1461083E}" type="presOf" srcId="{2F4BE5FF-2612-5A40-96A1-4E522E66B359}" destId="{9F362D04-C766-F941-887D-C0F5E1AF5A26}" srcOrd="0" destOrd="0" presId="urn:microsoft.com/office/officeart/2005/8/layout/vList2"/>
    <dgm:cxn modelId="{F8695AF8-D9EB-4899-ACAA-D76BED4B18E1}" type="presOf" srcId="{1A8AA478-140C-BE4E-83C6-0E1CF19AEC28}" destId="{071FC266-2641-E842-B143-E28FDFE607C8}" srcOrd="0" destOrd="0" presId="urn:microsoft.com/office/officeart/2005/8/layout/vList2"/>
    <dgm:cxn modelId="{1B6161FA-4899-4356-B626-CEE47B1E1025}" type="presOf" srcId="{5F87944B-3396-EC4C-B595-6572AED5D6F2}" destId="{FA12A55B-0B44-0C4D-B466-D5C75AAA2BB1}" srcOrd="0" destOrd="0" presId="urn:microsoft.com/office/officeart/2005/8/layout/vList2"/>
    <dgm:cxn modelId="{BD18E66A-EC44-48E2-BB95-F969B7882AF7}" type="presParOf" srcId="{42401CA9-DFAA-1541-BD91-33A975B77CCD}" destId="{9F362D04-C766-F941-887D-C0F5E1AF5A26}" srcOrd="0" destOrd="0" presId="urn:microsoft.com/office/officeart/2005/8/layout/vList2"/>
    <dgm:cxn modelId="{B006C2CF-0B60-4E89-B4D4-97C853768CEF}" type="presParOf" srcId="{42401CA9-DFAA-1541-BD91-33A975B77CCD}" destId="{071FC266-2641-E842-B143-E28FDFE607C8}" srcOrd="1" destOrd="0" presId="urn:microsoft.com/office/officeart/2005/8/layout/vList2"/>
    <dgm:cxn modelId="{BA907B22-636A-4194-8B4E-FEAC2FBD47CD}" type="presParOf" srcId="{42401CA9-DFAA-1541-BD91-33A975B77CCD}" destId="{FA12A55B-0B44-0C4D-B466-D5C75AAA2B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1AF8D-C6E3-7D40-8BE9-7AAF26652DD1}">
      <dsp:nvSpPr>
        <dsp:cNvPr id="0" name=""/>
        <dsp:cNvSpPr/>
      </dsp:nvSpPr>
      <dsp:spPr>
        <a:xfrm rot="5400000">
          <a:off x="5043228" y="-211338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useful to someone, even if to itself</a:t>
          </a:r>
        </a:p>
      </dsp:txBody>
      <dsp:txXfrm rot="-5400000">
        <a:off x="2845307" y="116873"/>
        <a:ext cx="5025985" cy="597803"/>
      </dsp:txXfrm>
    </dsp:sp>
    <dsp:sp modelId="{3FB6ED52-3C9E-2D4B-BF35-43F4AB7D1EAA}">
      <dsp:nvSpPr>
        <dsp:cNvPr id="0" name=""/>
        <dsp:cNvSpPr/>
      </dsp:nvSpPr>
      <dsp:spPr>
        <a:xfrm>
          <a:off x="0" y="172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meaningful</a:t>
          </a:r>
        </a:p>
      </dsp:txBody>
      <dsp:txXfrm>
        <a:off x="40425" y="42146"/>
        <a:ext cx="2764457" cy="747254"/>
      </dsp:txXfrm>
    </dsp:sp>
    <dsp:sp modelId="{04A22303-8308-DD45-8EFE-C2A1E567917D}">
      <dsp:nvSpPr>
        <dsp:cNvPr id="0" name=""/>
        <dsp:cNvSpPr/>
      </dsp:nvSpPr>
      <dsp:spPr>
        <a:xfrm rot="5400000">
          <a:off x="5043228" y="-124387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it cannot exhaust itself to death</a:t>
          </a:r>
        </a:p>
      </dsp:txBody>
      <dsp:txXfrm rot="-5400000">
        <a:off x="2845307" y="986383"/>
        <a:ext cx="5025985" cy="597803"/>
      </dsp:txXfrm>
    </dsp:sp>
    <dsp:sp modelId="{AA27A1CD-BC78-1B4F-933D-4FFBC0AF3943}">
      <dsp:nvSpPr>
        <dsp:cNvPr id="0" name=""/>
        <dsp:cNvSpPr/>
      </dsp:nvSpPr>
      <dsp:spPr>
        <a:xfrm>
          <a:off x="0" y="87123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effective</a:t>
          </a:r>
        </a:p>
      </dsp:txBody>
      <dsp:txXfrm>
        <a:off x="40425" y="911656"/>
        <a:ext cx="2764457" cy="747254"/>
      </dsp:txXfrm>
    </dsp:sp>
    <dsp:sp modelId="{83542B2B-8824-ED4D-9F4E-FC86E24403DA}">
      <dsp:nvSpPr>
        <dsp:cNvPr id="0" name=""/>
        <dsp:cNvSpPr/>
      </dsp:nvSpPr>
      <dsp:spPr>
        <a:xfrm rot="5400000">
          <a:off x="5043228" y="-374369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to threatening forces and environment changes</a:t>
          </a:r>
        </a:p>
      </dsp:txBody>
      <dsp:txXfrm rot="-5400000">
        <a:off x="2845307" y="1855892"/>
        <a:ext cx="5025985" cy="597803"/>
      </dsp:txXfrm>
    </dsp:sp>
    <dsp:sp modelId="{CD1C07AE-FF43-A34D-B500-4477A2F24A43}">
      <dsp:nvSpPr>
        <dsp:cNvPr id="0" name=""/>
        <dsp:cNvSpPr/>
      </dsp:nvSpPr>
      <dsp:spPr>
        <a:xfrm>
          <a:off x="0" y="174074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resistant</a:t>
          </a:r>
        </a:p>
      </dsp:txBody>
      <dsp:txXfrm>
        <a:off x="40425" y="1781166"/>
        <a:ext cx="2764457" cy="747254"/>
      </dsp:txXfrm>
    </dsp:sp>
    <dsp:sp modelId="{2FBB9C78-AAF4-054D-8968-845E01275DC6}">
      <dsp:nvSpPr>
        <dsp:cNvPr id="0" name=""/>
        <dsp:cNvSpPr/>
      </dsp:nvSpPr>
      <dsp:spPr>
        <a:xfrm rot="5400000">
          <a:off x="5043228" y="495140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flexible enough to generate changes</a:t>
          </a:r>
        </a:p>
      </dsp:txBody>
      <dsp:txXfrm rot="-5400000">
        <a:off x="2845307" y="2725401"/>
        <a:ext cx="5025985" cy="597803"/>
      </dsp:txXfrm>
    </dsp:sp>
    <dsp:sp modelId="{A031F71C-A96D-0249-9CC3-4B0C86CF26B7}">
      <dsp:nvSpPr>
        <dsp:cNvPr id="0" name=""/>
        <dsp:cNvSpPr/>
      </dsp:nvSpPr>
      <dsp:spPr>
        <a:xfrm>
          <a:off x="0" y="2610250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proactive</a:t>
          </a:r>
        </a:p>
      </dsp:txBody>
      <dsp:txXfrm>
        <a:off x="40425" y="2650675"/>
        <a:ext cx="2764457" cy="7472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4C22BF-BD26-054D-A33C-A096DDB3DE3B}">
      <dsp:nvSpPr>
        <dsp:cNvPr id="0" name=""/>
        <dsp:cNvSpPr/>
      </dsp:nvSpPr>
      <dsp:spPr>
        <a:xfrm>
          <a:off x="0" y="38543"/>
          <a:ext cx="8229600" cy="10424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Avoid </a:t>
          </a:r>
          <a:r>
            <a:rPr lang="cs-CZ" sz="3600" kern="1200" dirty="0"/>
            <a:t>a</a:t>
          </a:r>
          <a:r>
            <a:rPr lang="en-US" sz="3600" kern="1200" dirty="0"/>
            <a:t> culture to become chaotic!</a:t>
          </a:r>
        </a:p>
      </dsp:txBody>
      <dsp:txXfrm>
        <a:off x="50889" y="89432"/>
        <a:ext cx="8127822" cy="940691"/>
      </dsp:txXfrm>
    </dsp:sp>
    <dsp:sp modelId="{A4CFEAE9-73F3-0948-97C7-61E5E9E5A806}">
      <dsp:nvSpPr>
        <dsp:cNvPr id="0" name=""/>
        <dsp:cNvSpPr/>
      </dsp:nvSpPr>
      <dsp:spPr>
        <a:xfrm>
          <a:off x="0" y="1183330"/>
          <a:ext cx="8229600" cy="10424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Continually </a:t>
          </a:r>
          <a:r>
            <a:rPr lang="en-US" sz="3600" kern="1200" noProof="0" dirty="0"/>
            <a:t>develop</a:t>
          </a:r>
          <a:r>
            <a:rPr lang="en-US" sz="3600" kern="1200" dirty="0"/>
            <a:t> </a:t>
          </a:r>
          <a:r>
            <a:rPr lang="cs-CZ" sz="3600" kern="1200" dirty="0"/>
            <a:t>a</a:t>
          </a:r>
          <a:r>
            <a:rPr lang="en-US" sz="3600" kern="1200" dirty="0"/>
            <a:t> culture:</a:t>
          </a:r>
        </a:p>
      </dsp:txBody>
      <dsp:txXfrm>
        <a:off x="50889" y="1234219"/>
        <a:ext cx="8127822" cy="94069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57497-D04B-AD4C-B2C4-E5C771161FF4}">
      <dsp:nvSpPr>
        <dsp:cNvPr id="0" name=""/>
        <dsp:cNvSpPr/>
      </dsp:nvSpPr>
      <dsp:spPr>
        <a:xfrm>
          <a:off x="2411" y="744333"/>
          <a:ext cx="2937420" cy="1174968"/>
        </a:xfrm>
        <a:prstGeom prst="chevron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9895" y="744333"/>
        <a:ext cx="1762452" cy="1174968"/>
      </dsp:txXfrm>
    </dsp:sp>
    <dsp:sp modelId="{63BDCFA9-39FC-F941-8671-B6D8B896DB0C}">
      <dsp:nvSpPr>
        <dsp:cNvPr id="0" name=""/>
        <dsp:cNvSpPr/>
      </dsp:nvSpPr>
      <dsp:spPr>
        <a:xfrm>
          <a:off x="2646089" y="744333"/>
          <a:ext cx="2937420" cy="1174968"/>
        </a:xfrm>
        <a:prstGeom prst="chevron">
          <a:avLst/>
        </a:prstGeom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3233573" y="744333"/>
        <a:ext cx="1762452" cy="1174968"/>
      </dsp:txXfrm>
    </dsp:sp>
    <dsp:sp modelId="{23ED5358-24EB-B542-8D86-CAD89888B037}">
      <dsp:nvSpPr>
        <dsp:cNvPr id="0" name=""/>
        <dsp:cNvSpPr/>
      </dsp:nvSpPr>
      <dsp:spPr>
        <a:xfrm>
          <a:off x="5289768" y="744333"/>
          <a:ext cx="2937420" cy="1174968"/>
        </a:xfrm>
        <a:prstGeom prst="chevron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77252" y="744333"/>
        <a:ext cx="1762452" cy="11749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2280253" y="0"/>
          <a:ext cx="912101" cy="99370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Integration</a:t>
          </a:r>
        </a:p>
      </dsp:txBody>
      <dsp:txXfrm>
        <a:off x="2280253" y="0"/>
        <a:ext cx="912101" cy="993701"/>
      </dsp:txXfrm>
    </dsp:sp>
    <dsp:sp modelId="{F5C47C7C-F22E-5745-9FF3-8E8113C17EE8}">
      <dsp:nvSpPr>
        <dsp:cNvPr id="0" name=""/>
        <dsp:cNvSpPr/>
      </dsp:nvSpPr>
      <dsp:spPr>
        <a:xfrm>
          <a:off x="1824202" y="993701"/>
          <a:ext cx="1824202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bg1"/>
              </a:solidFill>
            </a:rPr>
            <a:t>Synergetization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43438" y="993701"/>
        <a:ext cx="1185731" cy="993701"/>
      </dsp:txXfrm>
    </dsp:sp>
    <dsp:sp modelId="{5E181FBA-F664-6B48-BDE0-BF8485876CD3}">
      <dsp:nvSpPr>
        <dsp:cNvPr id="0" name=""/>
        <dsp:cNvSpPr/>
      </dsp:nvSpPr>
      <dsp:spPr>
        <a:xfrm>
          <a:off x="1368152" y="1987402"/>
          <a:ext cx="2736304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Habilitation</a:t>
          </a:r>
        </a:p>
      </dsp:txBody>
      <dsp:txXfrm>
        <a:off x="1847005" y="1987402"/>
        <a:ext cx="1778597" cy="993701"/>
      </dsp:txXfrm>
    </dsp:sp>
    <dsp:sp modelId="{8F820B19-D61C-B247-A620-06225BB7DFA1}">
      <dsp:nvSpPr>
        <dsp:cNvPr id="0" name=""/>
        <dsp:cNvSpPr/>
      </dsp:nvSpPr>
      <dsp:spPr>
        <a:xfrm>
          <a:off x="912101" y="2981103"/>
          <a:ext cx="3648405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Motivation</a:t>
          </a:r>
        </a:p>
      </dsp:txBody>
      <dsp:txXfrm>
        <a:off x="1550572" y="2981103"/>
        <a:ext cx="2371463" cy="993701"/>
      </dsp:txXfrm>
    </dsp:sp>
    <dsp:sp modelId="{7AE28275-8189-304B-BDE5-5E5C671D1A55}">
      <dsp:nvSpPr>
        <dsp:cNvPr id="0" name=""/>
        <dsp:cNvSpPr/>
      </dsp:nvSpPr>
      <dsp:spPr>
        <a:xfrm>
          <a:off x="456050" y="3974804"/>
          <a:ext cx="4560506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Orientation</a:t>
          </a:r>
        </a:p>
      </dsp:txBody>
      <dsp:txXfrm>
        <a:off x="1254139" y="3974804"/>
        <a:ext cx="2964329" cy="993701"/>
      </dsp:txXfrm>
    </dsp:sp>
    <dsp:sp modelId="{2B843B4D-9D9C-0F40-8A45-031B67D433C2}">
      <dsp:nvSpPr>
        <dsp:cNvPr id="0" name=""/>
        <dsp:cNvSpPr/>
      </dsp:nvSpPr>
      <dsp:spPr>
        <a:xfrm>
          <a:off x="0" y="4968505"/>
          <a:ext cx="5472607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Definition</a:t>
          </a:r>
        </a:p>
      </dsp:txBody>
      <dsp:txXfrm>
        <a:off x="957706" y="4968505"/>
        <a:ext cx="3557195" cy="993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494696" y="0"/>
          <a:ext cx="1663130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DYNAMICS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94696" y="0"/>
        <a:ext cx="1663130" cy="1131490"/>
      </dsp:txXfrm>
    </dsp:sp>
    <dsp:sp modelId="{030317B0-778D-0D46-B0DF-9DAEECBAC3A4}">
      <dsp:nvSpPr>
        <dsp:cNvPr id="0" name=""/>
        <dsp:cNvSpPr/>
      </dsp:nvSpPr>
      <dsp:spPr>
        <a:xfrm>
          <a:off x="1663130" y="1131490"/>
          <a:ext cx="3326261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STABILITY</a:t>
          </a:r>
        </a:p>
      </dsp:txBody>
      <dsp:txXfrm>
        <a:off x="2245226" y="1131490"/>
        <a:ext cx="2162069" cy="1131490"/>
      </dsp:txXfrm>
    </dsp:sp>
    <dsp:sp modelId="{74368792-5F3A-8A45-B6DD-4623675BE83C}">
      <dsp:nvSpPr>
        <dsp:cNvPr id="0" name=""/>
        <dsp:cNvSpPr/>
      </dsp:nvSpPr>
      <dsp:spPr>
        <a:xfrm>
          <a:off x="831565" y="2262981"/>
          <a:ext cx="498939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EFFECTIVITY</a:t>
          </a:r>
        </a:p>
      </dsp:txBody>
      <dsp:txXfrm>
        <a:off x="1704709" y="2262981"/>
        <a:ext cx="3243104" cy="1131490"/>
      </dsp:txXfrm>
    </dsp:sp>
    <dsp:sp modelId="{3E0E496B-F89A-2444-A096-0335E5ABBBCE}">
      <dsp:nvSpPr>
        <dsp:cNvPr id="0" name=""/>
        <dsp:cNvSpPr/>
      </dsp:nvSpPr>
      <dsp:spPr>
        <a:xfrm>
          <a:off x="0" y="3394471"/>
          <a:ext cx="665252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USEFULNESS</a:t>
          </a:r>
        </a:p>
      </dsp:txBody>
      <dsp:txXfrm>
        <a:off x="1164191" y="3394471"/>
        <a:ext cx="4324139" cy="113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79859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VS</a:t>
          </a:r>
        </a:p>
      </dsp:txBody>
      <dsp:txXfrm>
        <a:off x="853684" y="550647"/>
        <a:ext cx="266015" cy="266015"/>
      </dsp:txXfrm>
    </dsp:sp>
    <dsp:sp modelId="{C250DC64-5058-F64C-B29B-147CA5A0F081}">
      <dsp:nvSpPr>
        <dsp:cNvPr id="0" name=""/>
        <dsp:cNvSpPr/>
      </dsp:nvSpPr>
      <dsp:spPr>
        <a:xfrm rot="16200000">
          <a:off x="929977" y="42168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436004"/>
        <a:ext cx="5671" cy="5671"/>
      </dsp:txXfrm>
    </dsp:sp>
    <dsp:sp modelId="{EA6E6A1F-43F6-4142-9A5C-3E13016D45A8}">
      <dsp:nvSpPr>
        <dsp:cNvPr id="0" name=""/>
        <dsp:cNvSpPr/>
      </dsp:nvSpPr>
      <dsp:spPr>
        <a:xfrm>
          <a:off x="798591" y="592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853684" y="61017"/>
        <a:ext cx="266015" cy="266015"/>
      </dsp:txXfrm>
    </dsp:sp>
    <dsp:sp modelId="{8187223A-D75D-E94C-AD1B-A88E78B4996E}">
      <dsp:nvSpPr>
        <dsp:cNvPr id="0" name=""/>
        <dsp:cNvSpPr/>
      </dsp:nvSpPr>
      <dsp:spPr>
        <a:xfrm>
          <a:off x="117479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228671" y="680819"/>
        <a:ext cx="5671" cy="5671"/>
      </dsp:txXfrm>
    </dsp:sp>
    <dsp:sp modelId="{2D216928-FAF6-F448-9726-8EB9CF254466}">
      <dsp:nvSpPr>
        <dsp:cNvPr id="0" name=""/>
        <dsp:cNvSpPr/>
      </dsp:nvSpPr>
      <dsp:spPr>
        <a:xfrm>
          <a:off x="128822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  <a:endParaRPr lang="en-US" sz="1100" kern="1200" dirty="0"/>
        </a:p>
      </dsp:txBody>
      <dsp:txXfrm>
        <a:off x="1343314" y="550647"/>
        <a:ext cx="266015" cy="266015"/>
      </dsp:txXfrm>
    </dsp:sp>
    <dsp:sp modelId="{FF0C19BF-C240-F547-9B46-0FA1BB58CE1E}">
      <dsp:nvSpPr>
        <dsp:cNvPr id="0" name=""/>
        <dsp:cNvSpPr/>
      </dsp:nvSpPr>
      <dsp:spPr>
        <a:xfrm rot="5400000">
          <a:off x="929977" y="91131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925634"/>
        <a:ext cx="5671" cy="5671"/>
      </dsp:txXfrm>
    </dsp:sp>
    <dsp:sp modelId="{BB5B717F-19A5-0942-BB93-A3D4C0CFB96B}">
      <dsp:nvSpPr>
        <dsp:cNvPr id="0" name=""/>
        <dsp:cNvSpPr/>
      </dsp:nvSpPr>
      <dsp:spPr>
        <a:xfrm>
          <a:off x="798591" y="98518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  <a:endParaRPr lang="en-US" sz="1100" kern="1200" dirty="0"/>
        </a:p>
      </dsp:txBody>
      <dsp:txXfrm>
        <a:off x="853684" y="1040277"/>
        <a:ext cx="266015" cy="266015"/>
      </dsp:txXfrm>
    </dsp:sp>
    <dsp:sp modelId="{D07A5D70-F5A3-AC42-951A-12192B50A5DD}">
      <dsp:nvSpPr>
        <dsp:cNvPr id="0" name=""/>
        <dsp:cNvSpPr/>
      </dsp:nvSpPr>
      <dsp:spPr>
        <a:xfrm rot="10800000">
          <a:off x="68516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739041" y="680819"/>
        <a:ext cx="5671" cy="5671"/>
      </dsp:txXfrm>
    </dsp:sp>
    <dsp:sp modelId="{F2F5255C-E12E-7A46-B220-FC1E62831EDF}">
      <dsp:nvSpPr>
        <dsp:cNvPr id="0" name=""/>
        <dsp:cNvSpPr/>
      </dsp:nvSpPr>
      <dsp:spPr>
        <a:xfrm>
          <a:off x="30896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  <a:endParaRPr lang="en-US" sz="1100" kern="1200" dirty="0"/>
        </a:p>
      </dsp:txBody>
      <dsp:txXfrm>
        <a:off x="364054" y="550647"/>
        <a:ext cx="266015" cy="2660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BDE1C-1E5A-7440-A068-C95C75CEA8A3}">
      <dsp:nvSpPr>
        <dsp:cNvPr id="0" name=""/>
        <dsp:cNvSpPr/>
      </dsp:nvSpPr>
      <dsp:spPr>
        <a:xfrm>
          <a:off x="226355" y="687613"/>
          <a:ext cx="7776889" cy="1241084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Company culture</a:t>
          </a:r>
          <a:r>
            <a:rPr lang="en-US" sz="2400" kern="1200" dirty="0"/>
            <a:t> is the set of relationships </a:t>
          </a:r>
          <a:r>
            <a:rPr lang="cs-CZ" sz="2400" kern="1200" dirty="0"/>
            <a:t>in </a:t>
          </a:r>
          <a:r>
            <a:rPr lang="en-US" sz="2400" kern="1200" dirty="0"/>
            <a:t>the company</a:t>
          </a:r>
          <a:r>
            <a:rPr lang="cs-CZ" sz="2400" kern="1200" dirty="0"/>
            <a:t>.</a:t>
          </a:r>
          <a:endParaRPr lang="en-US" sz="2400" kern="1200" dirty="0"/>
        </a:p>
      </dsp:txBody>
      <dsp:txXfrm>
        <a:off x="286940" y="748198"/>
        <a:ext cx="7655719" cy="1119914"/>
      </dsp:txXfrm>
    </dsp:sp>
    <dsp:sp modelId="{B4D2F3D8-0810-42E8-BE10-9CBA316FBEF8}">
      <dsp:nvSpPr>
        <dsp:cNvPr id="0" name=""/>
        <dsp:cNvSpPr/>
      </dsp:nvSpPr>
      <dsp:spPr>
        <a:xfrm>
          <a:off x="486739" y="2235704"/>
          <a:ext cx="3412074" cy="16840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noProof="0" dirty="0"/>
            <a:t>Among people, organization units, people and units</a:t>
          </a:r>
        </a:p>
      </dsp:txBody>
      <dsp:txXfrm>
        <a:off x="568948" y="2317913"/>
        <a:ext cx="3247656" cy="15196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F3D8-0810-42E8-BE10-9CBA316FBEF8}">
      <dsp:nvSpPr>
        <dsp:cNvPr id="0" name=""/>
        <dsp:cNvSpPr/>
      </dsp:nvSpPr>
      <dsp:spPr>
        <a:xfrm>
          <a:off x="259614" y="2052867"/>
          <a:ext cx="3412787" cy="168482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noProof="0" dirty="0"/>
            <a:t>Among people and company ideas</a:t>
          </a:r>
        </a:p>
      </dsp:txBody>
      <dsp:txXfrm>
        <a:off x="341860" y="2135113"/>
        <a:ext cx="3248295" cy="15203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5852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people</a:t>
          </a:r>
        </a:p>
      </dsp:txBody>
      <dsp:txXfrm>
        <a:off x="40" y="58522"/>
        <a:ext cx="3845569" cy="547200"/>
      </dsp:txXfrm>
    </dsp:sp>
    <dsp:sp modelId="{259A08CA-CD08-4548-A5FE-05DDDA0193C7}">
      <dsp:nvSpPr>
        <dsp:cNvPr id="0" name=""/>
        <dsp:cNvSpPr/>
      </dsp:nvSpPr>
      <dsp:spPr>
        <a:xfrm>
          <a:off x="40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is opinion of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do not know what or how to fulfill a task, they ask their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superiors have good overview what is happening, but may be overwhelmed by operational stuff</a:t>
          </a:r>
        </a:p>
      </dsp:txBody>
      <dsp:txXfrm>
        <a:off x="40" y="605722"/>
        <a:ext cx="3845569" cy="4087648"/>
      </dsp:txXfrm>
    </dsp:sp>
    <dsp:sp modelId="{D14E3B0D-CE96-BA4D-9C16-33744124E5AE}">
      <dsp:nvSpPr>
        <dsp:cNvPr id="0" name=""/>
        <dsp:cNvSpPr/>
      </dsp:nvSpPr>
      <dsp:spPr>
        <a:xfrm>
          <a:off x="4349033" y="7440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ideas</a:t>
          </a:r>
        </a:p>
      </dsp:txBody>
      <dsp:txXfrm>
        <a:off x="4349033" y="74402"/>
        <a:ext cx="3845569" cy="547200"/>
      </dsp:txXfrm>
    </dsp:sp>
    <dsp:sp modelId="{BDDB55BD-4062-FF4E-B4B6-9DC779ACF417}">
      <dsp:nvSpPr>
        <dsp:cNvPr id="0" name=""/>
        <dsp:cNvSpPr/>
      </dsp:nvSpPr>
      <dsp:spPr>
        <a:xfrm>
          <a:off x="4349033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are visions, objectives and tasks, i.e. ideas the company breath for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are uncertain firstly they ask what will lead at best to support and reinforce these ideas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 can focus more on the broader context of operational affairs</a:t>
          </a:r>
        </a:p>
      </dsp:txBody>
      <dsp:txXfrm>
        <a:off x="4349033" y="605722"/>
        <a:ext cx="3845569" cy="40876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01B6E-CE92-BA46-B8FF-272E14BE335F}">
      <dsp:nvSpPr>
        <dsp:cNvPr id="0" name=""/>
        <dsp:cNvSpPr/>
      </dsp:nvSpPr>
      <dsp:spPr>
        <a:xfrm>
          <a:off x="40" y="41959"/>
          <a:ext cx="3845569" cy="11435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People behave totally unpredictably</a:t>
          </a:r>
        </a:p>
      </dsp:txBody>
      <dsp:txXfrm>
        <a:off x="40" y="41959"/>
        <a:ext cx="3845569" cy="1143513"/>
      </dsp:txXfrm>
    </dsp:sp>
    <dsp:sp modelId="{257BCB83-D0EC-F34D-AC58-9E2B2E7BB399}">
      <dsp:nvSpPr>
        <dsp:cNvPr id="0" name=""/>
        <dsp:cNvSpPr/>
      </dsp:nvSpPr>
      <dsp:spPr>
        <a:xfrm>
          <a:off x="40" y="1185473"/>
          <a:ext cx="3845569" cy="22749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Brownian motion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Results in random, neutral environment</a:t>
          </a:r>
        </a:p>
      </dsp:txBody>
      <dsp:txXfrm>
        <a:off x="40" y="1185473"/>
        <a:ext cx="3845569" cy="2274918"/>
      </dsp:txXfrm>
    </dsp:sp>
    <dsp:sp modelId="{727B92E8-3A6A-CF42-BC1B-A6B76CB317DC}">
      <dsp:nvSpPr>
        <dsp:cNvPr id="0" name=""/>
        <dsp:cNvSpPr/>
      </dsp:nvSpPr>
      <dsp:spPr>
        <a:xfrm>
          <a:off x="4383989" y="41959"/>
          <a:ext cx="3845569" cy="11435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People follow their individual profit</a:t>
          </a:r>
        </a:p>
      </dsp:txBody>
      <dsp:txXfrm>
        <a:off x="4383989" y="41959"/>
        <a:ext cx="3845569" cy="1143513"/>
      </dsp:txXfrm>
    </dsp:sp>
    <dsp:sp modelId="{13750DCB-6791-3A42-9642-C131F06795DC}">
      <dsp:nvSpPr>
        <dsp:cNvPr id="0" name=""/>
        <dsp:cNvSpPr/>
      </dsp:nvSpPr>
      <dsp:spPr>
        <a:xfrm>
          <a:off x="4383989" y="1185473"/>
          <a:ext cx="3845569" cy="22749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Organized in interest groups</a:t>
          </a: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Results in conflict environment</a:t>
          </a:r>
        </a:p>
      </dsp:txBody>
      <dsp:txXfrm>
        <a:off x="4383989" y="1185473"/>
        <a:ext cx="3845569" cy="22749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BFA492-B810-974D-9886-804A4EF53BD7}">
      <dsp:nvSpPr>
        <dsp:cNvPr id="0" name=""/>
        <dsp:cNvSpPr/>
      </dsp:nvSpPr>
      <dsp:spPr>
        <a:xfrm>
          <a:off x="0" y="104645"/>
          <a:ext cx="8229600" cy="814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0" i="0" kern="1200" baseline="0" dirty="0"/>
            <a:t>Absence of factors binding people together</a:t>
          </a:r>
          <a:endParaRPr lang="en-US" sz="2900" kern="1200" dirty="0"/>
        </a:p>
      </dsp:txBody>
      <dsp:txXfrm>
        <a:off x="39752" y="144397"/>
        <a:ext cx="8150096" cy="7348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362D04-C766-F941-887D-C0F5E1AF5A26}">
      <dsp:nvSpPr>
        <dsp:cNvPr id="0" name=""/>
        <dsp:cNvSpPr/>
      </dsp:nvSpPr>
      <dsp:spPr>
        <a:xfrm>
          <a:off x="0" y="17661"/>
          <a:ext cx="8229600" cy="12951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Company culture is essential part of company identity</a:t>
          </a:r>
        </a:p>
      </dsp:txBody>
      <dsp:txXfrm>
        <a:off x="63226" y="80887"/>
        <a:ext cx="8103148" cy="1168738"/>
      </dsp:txXfrm>
    </dsp:sp>
    <dsp:sp modelId="{071FC266-2641-E842-B143-E28FDFE607C8}">
      <dsp:nvSpPr>
        <dsp:cNvPr id="0" name=""/>
        <dsp:cNvSpPr/>
      </dsp:nvSpPr>
      <dsp:spPr>
        <a:xfrm>
          <a:off x="0" y="1312851"/>
          <a:ext cx="8229600" cy="1900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it is created and formed by </a:t>
          </a:r>
          <a:r>
            <a:rPr lang="en-US" sz="2800" b="1" kern="1200" dirty="0"/>
            <a:t>long-term </a:t>
          </a:r>
          <a:r>
            <a:rPr lang="en-US" sz="2200" kern="1200" dirty="0"/>
            <a:t>evolutionary process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200" kern="1200" dirty="0"/>
            <a:t>however, it can be disrupted or even destroyed very </a:t>
          </a:r>
          <a:r>
            <a:rPr lang="en-US" sz="2800" b="1" kern="1200" dirty="0"/>
            <a:t>quickly</a:t>
          </a:r>
          <a:r>
            <a:rPr lang="en-US" sz="2200" kern="1200" dirty="0"/>
            <a:t> by insensitive actions and therefore</a:t>
          </a:r>
        </a:p>
      </dsp:txBody>
      <dsp:txXfrm>
        <a:off x="0" y="1312851"/>
        <a:ext cx="8229600" cy="1900260"/>
      </dsp:txXfrm>
    </dsp:sp>
    <dsp:sp modelId="{FA12A55B-0B44-0C4D-B466-D5C75AAA2BB1}">
      <dsp:nvSpPr>
        <dsp:cNvPr id="0" name=""/>
        <dsp:cNvSpPr/>
      </dsp:nvSpPr>
      <dsp:spPr>
        <a:xfrm>
          <a:off x="0" y="3213111"/>
          <a:ext cx="8229600" cy="1295190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Company culture management is a important element in achieving vitality of a company!</a:t>
          </a:r>
        </a:p>
      </dsp:txBody>
      <dsp:txXfrm>
        <a:off x="63226" y="3276337"/>
        <a:ext cx="8103148" cy="1168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37733-D99F-4704-8A7B-5160FC002F6B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4B2FC-F6D6-4AB1-8ACB-C9048F6A4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8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52AE-2555-4E1C-9221-132DDCFDBB99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0FF0-C1E7-49BA-855F-3BE115F1C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023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753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268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256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393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TODO: by</a:t>
            </a:r>
            <a:r>
              <a:rPr lang="en-US" baseline="0" dirty="0"/>
              <a:t> people to achieve </a:t>
            </a:r>
            <a:r>
              <a:rPr lang="en-US" baseline="0" dirty="0" err="1"/>
              <a:t>equi</a:t>
            </a:r>
            <a:r>
              <a:rPr lang="en-US" baseline="0" dirty="0"/>
              <a:t>, then by thoughts</a:t>
            </a:r>
          </a:p>
          <a:p>
            <a:endParaRPr lang="en-US" baseline="0" dirty="0"/>
          </a:p>
          <a:p>
            <a:r>
              <a:rPr lang="en-US" baseline="0" dirty="0"/>
              <a:t>and how to do that is the subject of few forthcoming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68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QuickStyle" Target="../diagrams/quickStyle8.xml"/><Relationship Id="rId5" Type="http://schemas.openxmlformats.org/officeDocument/2006/relationships/diagramQuickStyle" Target="../diagrams/quickStyle7.xml"/><Relationship Id="rId10" Type="http://schemas.openxmlformats.org/officeDocument/2006/relationships/diagramLayout" Target="../diagrams/layout8.xml"/><Relationship Id="rId4" Type="http://schemas.openxmlformats.org/officeDocument/2006/relationships/diagramLayout" Target="../diagrams/layout7.xml"/><Relationship Id="rId9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13" Type="http://schemas.openxmlformats.org/officeDocument/2006/relationships/image" Target="../media/image4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12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11" Type="http://schemas.openxmlformats.org/officeDocument/2006/relationships/diagramColors" Target="../diagrams/colors11.xml"/><Relationship Id="rId5" Type="http://schemas.openxmlformats.org/officeDocument/2006/relationships/diagramQuickStyle" Target="../diagrams/quickStyle10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11.xml"/><Relationship Id="rId4" Type="http://schemas.openxmlformats.org/officeDocument/2006/relationships/diagramLayout" Target="../diagrams/layout10.xml"/><Relationship Id="rId9" Type="http://schemas.openxmlformats.org/officeDocument/2006/relationships/diagramLayout" Target="../diagrams/layout11.xml"/><Relationship Id="rId1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6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Theory of vitality</a:t>
            </a:r>
          </a:p>
        </p:txBody>
      </p:sp>
    </p:spTree>
    <p:extLst>
      <p:ext uri="{BB962C8B-B14F-4D97-AF65-F5344CB8AC3E}">
        <p14:creationId xmlns:p14="http://schemas.microsoft.com/office/powerpoint/2010/main" val="1062132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457200" y="2504939"/>
          <a:ext cx="8229600" cy="3502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Chaotic company culture</a:t>
            </a:r>
          </a:p>
        </p:txBody>
      </p:sp>
      <p:sp>
        <p:nvSpPr>
          <p:cNvPr id="5" name="Oval 4"/>
          <p:cNvSpPr/>
          <p:nvPr/>
        </p:nvSpPr>
        <p:spPr>
          <a:xfrm>
            <a:off x="3455776" y="5378465"/>
            <a:ext cx="1257652" cy="1257652"/>
          </a:xfrm>
          <a:prstGeom prst="ellipse">
            <a:avLst/>
          </a:prstGeom>
          <a:gradFill rotWithShape="0">
            <a:gsLst>
              <a:gs pos="0">
                <a:srgbClr val="DC9700"/>
              </a:gs>
              <a:gs pos="50000">
                <a:srgbClr val="F5A702"/>
              </a:gs>
              <a:gs pos="100000">
                <a:srgbClr val="FFC105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7886348" y="5378465"/>
            <a:ext cx="1257652" cy="1257652"/>
            <a:chOff x="4095574" y="2952574"/>
            <a:chExt cx="1257652" cy="1257652"/>
          </a:xfrm>
        </p:grpSpPr>
        <p:sp>
          <p:nvSpPr>
            <p:cNvPr id="6" name="Oval 5"/>
            <p:cNvSpPr/>
            <p:nvPr/>
          </p:nvSpPr>
          <p:spPr>
            <a:xfrm>
              <a:off x="4095574" y="2952574"/>
              <a:ext cx="1257652" cy="125765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7" name="Picture 6" descr="skull-crossbones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91463" y="3156393"/>
              <a:ext cx="909363" cy="901433"/>
            </a:xfrm>
            <a:prstGeom prst="rect">
              <a:avLst/>
            </a:prstGeom>
          </p:spPr>
        </p:pic>
      </p:grpSp>
      <p:graphicFrame>
        <p:nvGraphicFramePr>
          <p:cNvPr id="13" name="Diagram 12"/>
          <p:cNvGraphicFramePr/>
          <p:nvPr/>
        </p:nvGraphicFramePr>
        <p:xfrm>
          <a:off x="457200" y="1481328"/>
          <a:ext cx="8229600" cy="102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1832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F101B6E-CE92-BA46-B8FF-272E14BE33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57BCB83-D0EC-F34D-AC58-9E2B2E7BB3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27B92E8-3A6A-CF42-BC1B-A6B76CB317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13750DCB-6791-3A42-9642-C131F06795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Dgm bld="one"/>
        </p:bldSub>
      </p:bldGraphic>
      <p:bldP spid="5" grpId="0" animBg="1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019228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Company culture management</a:t>
            </a:r>
          </a:p>
        </p:txBody>
      </p:sp>
    </p:spTree>
    <p:extLst>
      <p:ext uri="{BB962C8B-B14F-4D97-AF65-F5344CB8AC3E}">
        <p14:creationId xmlns:p14="http://schemas.microsoft.com/office/powerpoint/2010/main" val="40241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362D04-C766-F941-887D-C0F5E1AF5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1FC266-2641-E842-B143-E28FDFE60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12A55B-0B44-0C4D-B466-D5C75AAA2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898217"/>
              </p:ext>
            </p:extLst>
          </p:nvPr>
        </p:nvGraphicFramePr>
        <p:xfrm>
          <a:off x="457200" y="1586187"/>
          <a:ext cx="8229600" cy="226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Company culture management  objectives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317376" y="3464684"/>
          <a:ext cx="8229600" cy="266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74333" y="3878870"/>
            <a:ext cx="1103323" cy="1602806"/>
            <a:chOff x="3713369" y="4885862"/>
            <a:chExt cx="1103323" cy="1602806"/>
          </a:xfrm>
        </p:grpSpPr>
        <p:sp>
          <p:nvSpPr>
            <p:cNvPr id="9" name="Isosceles Triangle 8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6518588" y="3982059"/>
            <a:ext cx="1103323" cy="1499617"/>
            <a:chOff x="8098937" y="4989051"/>
            <a:chExt cx="1103323" cy="1499617"/>
          </a:xfrm>
        </p:grpSpPr>
        <p:sp>
          <p:nvSpPr>
            <p:cNvPr id="12" name="Isosceles Triangle 11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302834" y="5594168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crisis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2504" y="5594168"/>
            <a:ext cx="146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equilibrium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4589" y="55941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stability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36515" y="5594168"/>
            <a:ext cx="92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vitality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739710" y="3895772"/>
            <a:ext cx="1103323" cy="1585904"/>
            <a:chOff x="3879534" y="4012282"/>
            <a:chExt cx="1103323" cy="1585904"/>
          </a:xfrm>
        </p:grpSpPr>
        <p:sp>
          <p:nvSpPr>
            <p:cNvPr id="22" name="Isosceles Triangle 21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23" name="Picture 2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  <p:pic>
        <p:nvPicPr>
          <p:cNvPr id="25" name="Picture 24" descr="yy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49524" y="4225001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4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necessary to “decompose” the ideas</a:t>
            </a:r>
          </a:p>
          <a:p>
            <a:r>
              <a:rPr lang="en-GB" dirty="0"/>
              <a:t>At least some motivation is needed for listening ideas</a:t>
            </a:r>
          </a:p>
          <a:p>
            <a:r>
              <a:rPr lang="en-GB" dirty="0"/>
              <a:t>Motivation must be designed for a specific person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company driven by ideas</a:t>
            </a:r>
          </a:p>
        </p:txBody>
      </p:sp>
    </p:spTree>
    <p:extLst>
      <p:ext uri="{BB962C8B-B14F-4D97-AF65-F5344CB8AC3E}">
        <p14:creationId xmlns:p14="http://schemas.microsoft.com/office/powerpoint/2010/main" val="57321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road of ideas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91880" y="1440097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Strategy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49289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Long term goals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357301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Middle term goals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4725144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Short term goals</a:t>
            </a:r>
          </a:p>
        </p:txBody>
      </p:sp>
      <p:sp>
        <p:nvSpPr>
          <p:cNvPr id="8" name="Obdélník 7"/>
          <p:cNvSpPr/>
          <p:nvPr/>
        </p:nvSpPr>
        <p:spPr>
          <a:xfrm>
            <a:off x="688581" y="5877272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Actual tasks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72200" y="249289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company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372200" y="357301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departements</a:t>
            </a:r>
            <a:endParaRPr lang="en-GB" dirty="0"/>
          </a:p>
        </p:txBody>
      </p:sp>
      <p:sp>
        <p:nvSpPr>
          <p:cNvPr id="11" name="Obdélník 10"/>
          <p:cNvSpPr/>
          <p:nvPr/>
        </p:nvSpPr>
        <p:spPr>
          <a:xfrm>
            <a:off x="6372200" y="4725144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groups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392835" y="5877272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employees</a:t>
            </a:r>
          </a:p>
        </p:txBody>
      </p:sp>
      <p:cxnSp>
        <p:nvCxnSpPr>
          <p:cNvPr id="14" name="Pravoúhlá spojnice 13"/>
          <p:cNvCxnSpPr>
            <a:stCxn id="4" idx="1"/>
            <a:endCxn id="5" idx="0"/>
          </p:cNvCxnSpPr>
          <p:nvPr/>
        </p:nvCxnSpPr>
        <p:spPr>
          <a:xfrm rot="10800000" flipV="1">
            <a:off x="1583668" y="1764132"/>
            <a:ext cx="1908212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nice 15"/>
          <p:cNvCxnSpPr>
            <a:stCxn id="4" idx="3"/>
            <a:endCxn id="9" idx="0"/>
          </p:cNvCxnSpPr>
          <p:nvPr/>
        </p:nvCxnSpPr>
        <p:spPr>
          <a:xfrm>
            <a:off x="5652120" y="1764133"/>
            <a:ext cx="1620180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2"/>
            <a:endCxn id="6" idx="0"/>
          </p:cNvCxnSpPr>
          <p:nvPr/>
        </p:nvCxnSpPr>
        <p:spPr>
          <a:xfrm>
            <a:off x="1583668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2"/>
            <a:endCxn id="7" idx="0"/>
          </p:cNvCxnSpPr>
          <p:nvPr/>
        </p:nvCxnSpPr>
        <p:spPr>
          <a:xfrm>
            <a:off x="1583668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2"/>
            <a:endCxn id="8" idx="0"/>
          </p:cNvCxnSpPr>
          <p:nvPr/>
        </p:nvCxnSpPr>
        <p:spPr>
          <a:xfrm>
            <a:off x="1583668" y="5301208"/>
            <a:ext cx="501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9" idx="2"/>
            <a:endCxn id="10" idx="0"/>
          </p:cNvCxnSpPr>
          <p:nvPr/>
        </p:nvCxnSpPr>
        <p:spPr>
          <a:xfrm>
            <a:off x="7272300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2"/>
            <a:endCxn id="11" idx="0"/>
          </p:cNvCxnSpPr>
          <p:nvPr/>
        </p:nvCxnSpPr>
        <p:spPr>
          <a:xfrm>
            <a:off x="7272300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1" idx="2"/>
            <a:endCxn id="12" idx="0"/>
          </p:cNvCxnSpPr>
          <p:nvPr/>
        </p:nvCxnSpPr>
        <p:spPr>
          <a:xfrm>
            <a:off x="7272300" y="5301208"/>
            <a:ext cx="2063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processes must be done for OUTPUT</a:t>
            </a:r>
          </a:p>
          <a:p>
            <a:r>
              <a:rPr lang="en-GB" dirty="0"/>
              <a:t>Output is giving the money and profit</a:t>
            </a:r>
          </a:p>
          <a:p>
            <a:r>
              <a:rPr lang="en-GB" dirty="0"/>
              <a:t>Limit the power of OPE and Controlling</a:t>
            </a:r>
          </a:p>
          <a:p>
            <a:pPr lvl="1"/>
            <a:r>
              <a:rPr lang="en-GB" dirty="0"/>
              <a:t>Administration</a:t>
            </a:r>
          </a:p>
          <a:p>
            <a:pPr lvl="1"/>
            <a:r>
              <a:rPr lang="en-GB" dirty="0"/>
              <a:t>Forms filling</a:t>
            </a:r>
          </a:p>
          <a:p>
            <a:pPr lvl="1"/>
            <a:r>
              <a:rPr lang="en-GB" dirty="0"/>
              <a:t>Other non productive tasks</a:t>
            </a:r>
          </a:p>
          <a:p>
            <a:r>
              <a:rPr lang="en-GB" dirty="0"/>
              <a:t>But it is need to have feedback!!!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20210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many levels as necessary</a:t>
            </a:r>
          </a:p>
          <a:p>
            <a:r>
              <a:rPr lang="en-GB" dirty="0"/>
              <a:t>Each manager should have at most 5 subordinates</a:t>
            </a:r>
          </a:p>
          <a:p>
            <a:r>
              <a:rPr lang="en-GB" dirty="0"/>
              <a:t>Manager is the keeper of the human resources</a:t>
            </a:r>
          </a:p>
          <a:p>
            <a:pPr lvl="1"/>
            <a:r>
              <a:rPr lang="en-GB" dirty="0"/>
              <a:t>Coach</a:t>
            </a:r>
          </a:p>
          <a:p>
            <a:pPr lvl="1"/>
            <a:r>
              <a:rPr lang="en-GB" dirty="0"/>
              <a:t>Trainer</a:t>
            </a:r>
          </a:p>
          <a:p>
            <a:pPr lvl="1"/>
            <a:r>
              <a:rPr lang="en-GB" dirty="0"/>
              <a:t>Consultant</a:t>
            </a:r>
          </a:p>
          <a:p>
            <a:pPr lvl="1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the resources</a:t>
            </a:r>
          </a:p>
        </p:txBody>
      </p:sp>
    </p:spTree>
    <p:extLst>
      <p:ext uri="{BB962C8B-B14F-4D97-AF65-F5344CB8AC3E}">
        <p14:creationId xmlns:p14="http://schemas.microsoft.com/office/powerpoint/2010/main" val="9992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types of HR</a:t>
            </a:r>
          </a:p>
          <a:p>
            <a:pPr lvl="1"/>
            <a:r>
              <a:rPr lang="en-GB" dirty="0"/>
              <a:t>Quality</a:t>
            </a:r>
          </a:p>
          <a:p>
            <a:pPr lvl="2"/>
            <a:r>
              <a:rPr lang="en-GB" dirty="0"/>
              <a:t>What we are</a:t>
            </a:r>
          </a:p>
          <a:p>
            <a:pPr lvl="2"/>
            <a:r>
              <a:rPr lang="en-GB" dirty="0"/>
              <a:t>Can not be changed, only accepted</a:t>
            </a:r>
          </a:p>
          <a:p>
            <a:pPr lvl="1"/>
            <a:r>
              <a:rPr lang="en-GB" dirty="0"/>
              <a:t>Attitude</a:t>
            </a:r>
          </a:p>
          <a:p>
            <a:pPr lvl="2"/>
            <a:r>
              <a:rPr lang="en-GB" dirty="0"/>
              <a:t>What we believe in and what we want</a:t>
            </a:r>
          </a:p>
          <a:p>
            <a:pPr lvl="1"/>
            <a:r>
              <a:rPr lang="en-GB" dirty="0"/>
              <a:t>Abilities</a:t>
            </a:r>
          </a:p>
          <a:p>
            <a:pPr lvl="2"/>
            <a:r>
              <a:rPr lang="en-GB" dirty="0"/>
              <a:t>What we know and what we have learned</a:t>
            </a:r>
          </a:p>
          <a:p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 resources in </a:t>
            </a:r>
            <a:r>
              <a:rPr lang="en-GB" dirty="0" err="1"/>
              <a:t>MbC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6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Suggestibility of human resources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1691680" y="1253874"/>
            <a:ext cx="5256584" cy="5271469"/>
          </a:xfrm>
          <a:custGeom>
            <a:avLst/>
            <a:gdLst>
              <a:gd name="connsiteX0" fmla="*/ 0 w 5256584"/>
              <a:gd name="connsiteY0" fmla="*/ 5040560 h 5040560"/>
              <a:gd name="connsiteX1" fmla="*/ 2628292 w 5256584"/>
              <a:gd name="connsiteY1" fmla="*/ 0 h 5040560"/>
              <a:gd name="connsiteX2" fmla="*/ 5256584 w 5256584"/>
              <a:gd name="connsiteY2" fmla="*/ 5040560 h 5040560"/>
              <a:gd name="connsiteX3" fmla="*/ 0 w 5256584"/>
              <a:gd name="connsiteY3" fmla="*/ 5040560 h 5040560"/>
              <a:gd name="connsiteX0" fmla="*/ 0 w 5256584"/>
              <a:gd name="connsiteY0" fmla="*/ 5271469 h 5271469"/>
              <a:gd name="connsiteX1" fmla="*/ 4383201 w 5256584"/>
              <a:gd name="connsiteY1" fmla="*/ 0 h 5271469"/>
              <a:gd name="connsiteX2" fmla="*/ 5256584 w 5256584"/>
              <a:gd name="connsiteY2" fmla="*/ 5271469 h 5271469"/>
              <a:gd name="connsiteX3" fmla="*/ 0 w 5256584"/>
              <a:gd name="connsiteY3" fmla="*/ 5271469 h 52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6584" h="5271469">
                <a:moveTo>
                  <a:pt x="0" y="5271469"/>
                </a:moveTo>
                <a:lnTo>
                  <a:pt x="4383201" y="0"/>
                </a:lnTo>
                <a:lnTo>
                  <a:pt x="5256584" y="5271469"/>
                </a:lnTo>
                <a:lnTo>
                  <a:pt x="0" y="52714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Přímá spojnice 6"/>
          <p:cNvCxnSpPr>
            <a:stCxn id="4" idx="1"/>
          </p:cNvCxnSpPr>
          <p:nvPr/>
        </p:nvCxnSpPr>
        <p:spPr>
          <a:xfrm flipH="1">
            <a:off x="5220072" y="1253874"/>
            <a:ext cx="854809" cy="239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4067944" y="36450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4067944" y="3645024"/>
            <a:ext cx="1152128" cy="288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4788024" y="4725144"/>
            <a:ext cx="18722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4" idx="1"/>
          </p:cNvCxnSpPr>
          <p:nvPr/>
        </p:nvCxnSpPr>
        <p:spPr>
          <a:xfrm flipH="1">
            <a:off x="5724128" y="1253874"/>
            <a:ext cx="350753" cy="527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777608" y="59492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5899504" y="3284984"/>
            <a:ext cx="544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7780874">
            <a:off x="327585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Qualities</a:t>
            </a:r>
          </a:p>
        </p:txBody>
      </p:sp>
      <p:sp>
        <p:nvSpPr>
          <p:cNvPr id="28" name="TextovéPole 27"/>
          <p:cNvSpPr txBox="1"/>
          <p:nvPr/>
        </p:nvSpPr>
        <p:spPr>
          <a:xfrm rot="17780874">
            <a:off x="4591478" y="2419808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Attitudes and abilities</a:t>
            </a:r>
          </a:p>
        </p:txBody>
      </p:sp>
      <p:sp>
        <p:nvSpPr>
          <p:cNvPr id="29" name="TextovéPole 28"/>
          <p:cNvSpPr txBox="1"/>
          <p:nvPr/>
        </p:nvSpPr>
        <p:spPr>
          <a:xfrm rot="17158337">
            <a:off x="4622388" y="530498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Hereditary source</a:t>
            </a:r>
          </a:p>
        </p:txBody>
      </p:sp>
      <p:sp>
        <p:nvSpPr>
          <p:cNvPr id="30" name="TextovéPole 29"/>
          <p:cNvSpPr txBox="1"/>
          <p:nvPr/>
        </p:nvSpPr>
        <p:spPr>
          <a:xfrm rot="17158337">
            <a:off x="4913512" y="359722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Learned source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899504" y="5949280"/>
            <a:ext cx="1048760" cy="37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shared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975105" y="5289595"/>
            <a:ext cx="81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Differ.</a:t>
            </a:r>
          </a:p>
        </p:txBody>
      </p:sp>
      <p:sp>
        <p:nvSpPr>
          <p:cNvPr id="33" name="TextovéPole 32"/>
          <p:cNvSpPr txBox="1"/>
          <p:nvPr/>
        </p:nvSpPr>
        <p:spPr>
          <a:xfrm rot="16433885">
            <a:off x="5434577" y="3757683"/>
            <a:ext cx="147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 unconscious</a:t>
            </a:r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5443746" y="2391585"/>
            <a:ext cx="143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 conscious</a:t>
            </a:r>
          </a:p>
        </p:txBody>
      </p:sp>
      <p:sp>
        <p:nvSpPr>
          <p:cNvPr id="35" name="Šipka nahoru 34"/>
          <p:cNvSpPr/>
          <p:nvPr/>
        </p:nvSpPr>
        <p:spPr>
          <a:xfrm>
            <a:off x="683568" y="1278778"/>
            <a:ext cx="1008112" cy="527146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Possibility of influence</a:t>
            </a:r>
          </a:p>
        </p:txBody>
      </p:sp>
    </p:spTree>
    <p:extLst>
      <p:ext uri="{BB962C8B-B14F-4D97-AF65-F5344CB8AC3E}">
        <p14:creationId xmlns:p14="http://schemas.microsoft.com/office/powerpoint/2010/main" val="35328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of HR development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43808" y="2132856"/>
            <a:ext cx="432048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5004048" y="213285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  <a:endCxn id="4" idx="3"/>
          </p:cNvCxnSpPr>
          <p:nvPr/>
        </p:nvCxnSpPr>
        <p:spPr>
          <a:xfrm>
            <a:off x="2843808" y="3861048"/>
            <a:ext cx="4320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 rot="16200000">
            <a:off x="881591" y="3519011"/>
            <a:ext cx="1269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Abilities</a:t>
            </a: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671212" y="2729387"/>
            <a:ext cx="127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Sufficient</a:t>
            </a: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1581120" y="4475664"/>
            <a:ext cx="1454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Insufficient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Attitudes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566752" y="5733256"/>
            <a:ext cx="159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Favourable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43808" y="57332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Unfavourable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3851920" y="4732339"/>
            <a:ext cx="2232248" cy="3528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Šipka nahoru 15"/>
          <p:cNvSpPr/>
          <p:nvPr/>
        </p:nvSpPr>
        <p:spPr>
          <a:xfrm>
            <a:off x="6372200" y="3068960"/>
            <a:ext cx="432048" cy="1839801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Vývojový diagram: nebo 16"/>
          <p:cNvSpPr/>
          <p:nvPr/>
        </p:nvSpPr>
        <p:spPr>
          <a:xfrm>
            <a:off x="5825460" y="2636912"/>
            <a:ext cx="540060" cy="576064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Šipka doprava 17"/>
          <p:cNvSpPr/>
          <p:nvPr/>
        </p:nvSpPr>
        <p:spPr>
          <a:xfrm>
            <a:off x="3923928" y="2914052"/>
            <a:ext cx="1728192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1331640" y="1268760"/>
            <a:ext cx="2160240" cy="1440160"/>
          </a:xfrm>
          <a:prstGeom prst="wedgeRoundRectCallout">
            <a:avLst>
              <a:gd name="adj1" fmla="val 42874"/>
              <a:gd name="adj2" fmla="val 714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This is the most dangerous</a:t>
            </a:r>
          </a:p>
        </p:txBody>
      </p:sp>
    </p:spTree>
    <p:extLst>
      <p:ext uri="{BB962C8B-B14F-4D97-AF65-F5344CB8AC3E}">
        <p14:creationId xmlns:p14="http://schemas.microsoft.com/office/powerpoint/2010/main" val="11572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the Vitality?</a:t>
            </a:r>
          </a:p>
        </p:txBody>
      </p:sp>
      <p:pic>
        <p:nvPicPr>
          <p:cNvPr id="5" name="Picture 4" descr="req_pos_y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3178449"/>
            <a:ext cx="2530627" cy="25306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5616" y="4293096"/>
            <a:ext cx="4410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vitality = possibilities + requirements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3550" y="611736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GB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GB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30009" y="1340768"/>
            <a:ext cx="8315292" cy="15841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t"/>
          <a:lstStyle/>
          <a:p>
            <a:r>
              <a:rPr lang="en-US" sz="3200" dirty="0"/>
              <a:t>Repeatable achieving of goals without affecting a chance of achieving them in the future</a:t>
            </a:r>
          </a:p>
        </p:txBody>
      </p:sp>
    </p:spTree>
    <p:extLst>
      <p:ext uri="{BB962C8B-B14F-4D97-AF65-F5344CB8AC3E}">
        <p14:creationId xmlns:p14="http://schemas.microsoft.com/office/powerpoint/2010/main" val="109149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target is not to exhaust the resources</a:t>
            </a:r>
          </a:p>
          <a:p>
            <a:r>
              <a:rPr lang="en-GB" dirty="0"/>
              <a:t>The management of HR must be</a:t>
            </a:r>
          </a:p>
          <a:p>
            <a:pPr lvl="1"/>
            <a:r>
              <a:rPr lang="en-GB" dirty="0"/>
              <a:t>Efficient</a:t>
            </a:r>
          </a:p>
          <a:p>
            <a:pPr lvl="1"/>
            <a:r>
              <a:rPr lang="en-GB" dirty="0"/>
              <a:t>Effective</a:t>
            </a:r>
          </a:p>
          <a:p>
            <a:r>
              <a:rPr lang="en-GB" dirty="0"/>
              <a:t>The potential and the performance need to be in a harmony</a:t>
            </a:r>
          </a:p>
          <a:p>
            <a:endParaRPr lang="en-GB" dirty="0"/>
          </a:p>
          <a:p>
            <a:r>
              <a:rPr lang="en-GB" dirty="0"/>
              <a:t>The goose can produce the golden eggs till it lives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HR in </a:t>
            </a:r>
            <a:r>
              <a:rPr lang="en-GB" dirty="0" err="1"/>
              <a:t>MbC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0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046171238"/>
              </p:ext>
            </p:extLst>
          </p:nvPr>
        </p:nvGraphicFramePr>
        <p:xfrm>
          <a:off x="3419872" y="620688"/>
          <a:ext cx="5472608" cy="596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Pyramid of culture</a:t>
            </a:r>
          </a:p>
        </p:txBody>
      </p:sp>
      <p:sp>
        <p:nvSpPr>
          <p:cNvPr id="12" name="Levá složená závorka 11"/>
          <p:cNvSpPr/>
          <p:nvPr/>
        </p:nvSpPr>
        <p:spPr>
          <a:xfrm>
            <a:off x="2087247" y="3573016"/>
            <a:ext cx="722906" cy="297974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0384" y="4601221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Loyalty to company’s ideas</a:t>
            </a:r>
          </a:p>
        </p:txBody>
      </p:sp>
      <p:sp>
        <p:nvSpPr>
          <p:cNvPr id="14" name="Levá složená závorka 13"/>
          <p:cNvSpPr/>
          <p:nvPr/>
        </p:nvSpPr>
        <p:spPr>
          <a:xfrm>
            <a:off x="3614597" y="1628800"/>
            <a:ext cx="576064" cy="19442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08922" y="2139243"/>
            <a:ext cx="26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Harmony between requested and real abilities of the people</a:t>
            </a:r>
          </a:p>
        </p:txBody>
      </p:sp>
      <p:sp>
        <p:nvSpPr>
          <p:cNvPr id="16" name="Levá složená závorka 15"/>
          <p:cNvSpPr/>
          <p:nvPr/>
        </p:nvSpPr>
        <p:spPr>
          <a:xfrm>
            <a:off x="4799234" y="538087"/>
            <a:ext cx="861270" cy="109071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342850" y="1083443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Integration under company’s ideas</a:t>
            </a:r>
          </a:p>
        </p:txBody>
      </p:sp>
      <p:sp>
        <p:nvSpPr>
          <p:cNvPr id="18" name="Zaoblený obdélníkový popisek 17"/>
          <p:cNvSpPr/>
          <p:nvPr/>
        </p:nvSpPr>
        <p:spPr>
          <a:xfrm>
            <a:off x="107504" y="1412703"/>
            <a:ext cx="5553000" cy="4348038"/>
          </a:xfrm>
          <a:prstGeom prst="wedgeRoundRectCallout">
            <a:avLst>
              <a:gd name="adj1" fmla="val 48527"/>
              <a:gd name="adj2" fmla="val 6717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We need to apply the theory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14432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Sub>
          <a:bldDgm bld="one" rev="1"/>
        </p:bldSub>
      </p:bldGraphic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Fight for the </a:t>
            </a:r>
          </a:p>
          <a:p>
            <a:pPr lvl="1"/>
            <a:r>
              <a:rPr lang="en-GB" dirty="0"/>
              <a:t>Power</a:t>
            </a:r>
          </a:p>
          <a:p>
            <a:pPr lvl="1"/>
            <a:r>
              <a:rPr lang="en-GB" dirty="0"/>
              <a:t>Influence</a:t>
            </a:r>
          </a:p>
          <a:p>
            <a:pPr lvl="1"/>
            <a:r>
              <a:rPr lang="en-GB" dirty="0"/>
              <a:t>Money</a:t>
            </a:r>
          </a:p>
          <a:p>
            <a:endParaRPr lang="en-GB" dirty="0"/>
          </a:p>
          <a:p>
            <a:r>
              <a:rPr lang="en-GB" dirty="0"/>
              <a:t>Support of the high management is the key to vitality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barriers</a:t>
            </a:r>
          </a:p>
        </p:txBody>
      </p:sp>
    </p:spTree>
    <p:extLst>
      <p:ext uri="{BB962C8B-B14F-4D97-AF65-F5344CB8AC3E}">
        <p14:creationId xmlns:p14="http://schemas.microsoft.com/office/powerpoint/2010/main" val="3081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Pyramid of vitality</a:t>
            </a:r>
          </a:p>
          <a:p>
            <a:r>
              <a:rPr lang="en-GB" dirty="0"/>
              <a:t>Theory of </a:t>
            </a:r>
            <a:r>
              <a:rPr lang="cs-CZ"/>
              <a:t>constraints</a:t>
            </a:r>
            <a:endParaRPr lang="en-GB" dirty="0"/>
          </a:p>
          <a:p>
            <a:r>
              <a:rPr lang="en-GB" dirty="0"/>
              <a:t>Management of processes</a:t>
            </a:r>
          </a:p>
          <a:p>
            <a:r>
              <a:rPr lang="en-GB" dirty="0"/>
              <a:t>Management of human resources</a:t>
            </a:r>
          </a:p>
          <a:p>
            <a:r>
              <a:rPr lang="en-GB" dirty="0"/>
              <a:t>Pyramid of culture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59737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83166" y="2648852"/>
          <a:ext cx="7903633" cy="344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 of Vitality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3571" y="1397000"/>
            <a:ext cx="8236857" cy="1170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t"/>
          <a:lstStyle/>
          <a:p>
            <a:r>
              <a:rPr lang="en-GB" sz="3200" dirty="0"/>
              <a:t>The existence of organism has to be gradually </a:t>
            </a:r>
            <a:r>
              <a:rPr lang="en-GB" dirty="0"/>
              <a:t>(inspired by ecosystems observations)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259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4891" y="1481138"/>
          <a:ext cx="665252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Pyramid of Vitality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9986" y="611736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GB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GB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308429" y="1260930"/>
            <a:ext cx="3265714" cy="2149927"/>
          </a:xfrm>
          <a:prstGeom prst="cloudCallout">
            <a:avLst>
              <a:gd name="adj1" fmla="val 52201"/>
              <a:gd name="adj2" fmla="val 944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Theory of Vitality describes a </a:t>
            </a:r>
            <a:r>
              <a:rPr lang="en-GB" b="1" dirty="0"/>
              <a:t>strategy </a:t>
            </a:r>
            <a:r>
              <a:rPr lang="en-GB" dirty="0"/>
              <a:t>of building a vital company!</a:t>
            </a:r>
          </a:p>
          <a:p>
            <a:pPr algn="ctr"/>
            <a:endParaRPr lang="en-GB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7131539" y="176949"/>
          <a:ext cx="1973384" cy="13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74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order of the pyramid is</a:t>
            </a:r>
          </a:p>
          <a:p>
            <a:pPr lvl="1"/>
            <a:r>
              <a:rPr lang="en-GB" dirty="0"/>
              <a:t>Logical</a:t>
            </a:r>
          </a:p>
          <a:p>
            <a:pPr lvl="1"/>
            <a:r>
              <a:rPr lang="en-GB" dirty="0"/>
              <a:t>Not possible to accomplish to 100%</a:t>
            </a:r>
          </a:p>
          <a:p>
            <a:r>
              <a:rPr lang="en-GB" dirty="0"/>
              <a:t>None of the vital signs can be developed to 100%</a:t>
            </a:r>
          </a:p>
          <a:p>
            <a:r>
              <a:rPr lang="en-GB" dirty="0"/>
              <a:t>We improve it until it has any limitations</a:t>
            </a:r>
          </a:p>
          <a:p>
            <a:r>
              <a:rPr lang="en-GB" dirty="0"/>
              <a:t>That leads to  sequence of “curative” interventions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 of constraints</a:t>
            </a:r>
          </a:p>
        </p:txBody>
      </p:sp>
    </p:spTree>
    <p:extLst>
      <p:ext uri="{BB962C8B-B14F-4D97-AF65-F5344CB8AC3E}">
        <p14:creationId xmlns:p14="http://schemas.microsoft.com/office/powerpoint/2010/main" val="28549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sequence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41188" y="3573620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Usefulness?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81110" y="4715545"/>
            <a:ext cx="1567368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Usefulness!</a:t>
            </a:r>
          </a:p>
        </p:txBody>
      </p:sp>
      <p:sp>
        <p:nvSpPr>
          <p:cNvPr id="6" name="Ovál 5"/>
          <p:cNvSpPr/>
          <p:nvPr/>
        </p:nvSpPr>
        <p:spPr>
          <a:xfrm>
            <a:off x="5801110" y="4013400"/>
            <a:ext cx="839321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7" name="Ovál 6"/>
          <p:cNvSpPr/>
          <p:nvPr/>
        </p:nvSpPr>
        <p:spPr>
          <a:xfrm>
            <a:off x="4093512" y="4814527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85487" y="57332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Effectivity?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07704" y="4373440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Effectivity!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63691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Stability?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920431" y="13767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Dynamics?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339752" y="1844824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Stability!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084168" y="3080032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Dynamics!</a:t>
            </a:r>
          </a:p>
        </p:txBody>
      </p:sp>
      <p:sp>
        <p:nvSpPr>
          <p:cNvPr id="14" name="Ovál 13"/>
          <p:cNvSpPr/>
          <p:nvPr/>
        </p:nvSpPr>
        <p:spPr>
          <a:xfrm>
            <a:off x="611560" y="4443014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5" name="Ovál 14"/>
          <p:cNvSpPr/>
          <p:nvPr/>
        </p:nvSpPr>
        <p:spPr>
          <a:xfrm>
            <a:off x="4459023" y="1376748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6" name="Ovál 15"/>
          <p:cNvSpPr/>
          <p:nvPr/>
        </p:nvSpPr>
        <p:spPr>
          <a:xfrm>
            <a:off x="2464406" y="5174567"/>
            <a:ext cx="81145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7" name="Ovál 16"/>
          <p:cNvSpPr/>
          <p:nvPr/>
        </p:nvSpPr>
        <p:spPr>
          <a:xfrm>
            <a:off x="2627704" y="2521680"/>
            <a:ext cx="792168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8" name="Ovál 17"/>
          <p:cNvSpPr/>
          <p:nvPr/>
        </p:nvSpPr>
        <p:spPr>
          <a:xfrm>
            <a:off x="6220770" y="2276872"/>
            <a:ext cx="87151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9" name="Ovál 18"/>
          <p:cNvSpPr/>
          <p:nvPr/>
        </p:nvSpPr>
        <p:spPr>
          <a:xfrm>
            <a:off x="8008798" y="2276872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cxnSp>
        <p:nvCxnSpPr>
          <p:cNvPr id="21" name="Přímá spojnice se šipkou 20"/>
          <p:cNvCxnSpPr>
            <a:stCxn id="4" idx="2"/>
            <a:endCxn id="7" idx="0"/>
          </p:cNvCxnSpPr>
          <p:nvPr/>
        </p:nvCxnSpPr>
        <p:spPr>
          <a:xfrm>
            <a:off x="4361188" y="4005620"/>
            <a:ext cx="92364" cy="80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>
            <a:stCxn id="7" idx="4"/>
            <a:endCxn id="8" idx="0"/>
          </p:cNvCxnSpPr>
          <p:nvPr/>
        </p:nvCxnSpPr>
        <p:spPr>
          <a:xfrm rot="5400000">
            <a:off x="4150176" y="5429879"/>
            <a:ext cx="558689" cy="4806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>
            <a:stCxn id="8" idx="1"/>
            <a:endCxn id="14" idx="4"/>
          </p:cNvCxnSpPr>
          <p:nvPr/>
        </p:nvCxnSpPr>
        <p:spPr>
          <a:xfrm rot="10800000">
            <a:off x="971601" y="4803054"/>
            <a:ext cx="2713887" cy="114620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>
            <a:stCxn id="14" idx="0"/>
            <a:endCxn id="10" idx="2"/>
          </p:cNvCxnSpPr>
          <p:nvPr/>
        </p:nvCxnSpPr>
        <p:spPr>
          <a:xfrm rot="5400000" flipH="1" flipV="1">
            <a:off x="500533" y="3539979"/>
            <a:ext cx="1374102" cy="43196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>
            <a:stCxn id="10" idx="0"/>
            <a:endCxn id="15" idx="1"/>
          </p:cNvCxnSpPr>
          <p:nvPr/>
        </p:nvCxnSpPr>
        <p:spPr>
          <a:xfrm rot="5400000" flipH="1" flipV="1">
            <a:off x="2380304" y="452740"/>
            <a:ext cx="1207437" cy="3160908"/>
          </a:xfrm>
          <a:prstGeom prst="curvedConnector3">
            <a:avLst>
              <a:gd name="adj1" fmla="val 123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Zakřivená spojnice 37"/>
          <p:cNvCxnSpPr>
            <a:stCxn id="15" idx="6"/>
            <a:endCxn id="11" idx="1"/>
          </p:cNvCxnSpPr>
          <p:nvPr/>
        </p:nvCxnSpPr>
        <p:spPr>
          <a:xfrm>
            <a:off x="5179103" y="1556768"/>
            <a:ext cx="741328" cy="359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>
            <a:stCxn id="11" idx="3"/>
            <a:endCxn id="19" idx="0"/>
          </p:cNvCxnSpPr>
          <p:nvPr/>
        </p:nvCxnSpPr>
        <p:spPr>
          <a:xfrm>
            <a:off x="7360431" y="1592748"/>
            <a:ext cx="1008407" cy="6841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Zakřivená spojnice 41"/>
          <p:cNvCxnSpPr>
            <a:stCxn id="4" idx="3"/>
            <a:endCxn id="6" idx="0"/>
          </p:cNvCxnSpPr>
          <p:nvPr/>
        </p:nvCxnSpPr>
        <p:spPr>
          <a:xfrm>
            <a:off x="5081188" y="3789620"/>
            <a:ext cx="1139583" cy="223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6" idx="4"/>
            <a:endCxn id="5" idx="0"/>
          </p:cNvCxnSpPr>
          <p:nvPr/>
        </p:nvCxnSpPr>
        <p:spPr>
          <a:xfrm rot="5400000">
            <a:off x="5871731" y="4366504"/>
            <a:ext cx="342105" cy="355977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>
            <a:stCxn id="5" idx="1"/>
            <a:endCxn id="4" idx="3"/>
          </p:cNvCxnSpPr>
          <p:nvPr/>
        </p:nvCxnSpPr>
        <p:spPr>
          <a:xfrm rot="10800000" flipH="1">
            <a:off x="5081110" y="3789621"/>
            <a:ext cx="78" cy="1141925"/>
          </a:xfrm>
          <a:prstGeom prst="curvedConnector5">
            <a:avLst>
              <a:gd name="adj1" fmla="val -293076923"/>
              <a:gd name="adj2" fmla="val 50000"/>
              <a:gd name="adj3" fmla="val 2931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řivená spojnice 47"/>
          <p:cNvCxnSpPr>
            <a:stCxn id="8" idx="1"/>
            <a:endCxn id="16" idx="5"/>
          </p:cNvCxnSpPr>
          <p:nvPr/>
        </p:nvCxnSpPr>
        <p:spPr>
          <a:xfrm rot="10800000">
            <a:off x="3157023" y="5481880"/>
            <a:ext cx="528465" cy="4673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Zakřivená spojnice 49"/>
          <p:cNvCxnSpPr>
            <a:stCxn id="16" idx="0"/>
          </p:cNvCxnSpPr>
          <p:nvPr/>
        </p:nvCxnSpPr>
        <p:spPr>
          <a:xfrm rot="16200000" flipV="1">
            <a:off x="2599206" y="4903642"/>
            <a:ext cx="371512" cy="17033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Zakřivená spojnice 51"/>
          <p:cNvCxnSpPr>
            <a:stCxn id="9" idx="0"/>
            <a:endCxn id="4" idx="1"/>
          </p:cNvCxnSpPr>
          <p:nvPr/>
        </p:nvCxnSpPr>
        <p:spPr>
          <a:xfrm rot="5400000" flipH="1" flipV="1">
            <a:off x="2842536" y="3574788"/>
            <a:ext cx="583820" cy="10134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Zakřivená spojnice 53"/>
          <p:cNvCxnSpPr>
            <a:stCxn id="10" idx="3"/>
            <a:endCxn id="17" idx="3"/>
          </p:cNvCxnSpPr>
          <p:nvPr/>
        </p:nvCxnSpPr>
        <p:spPr>
          <a:xfrm flipV="1">
            <a:off x="2123568" y="2828993"/>
            <a:ext cx="620146" cy="23919"/>
          </a:xfrm>
          <a:prstGeom prst="curvedConnector4">
            <a:avLst>
              <a:gd name="adj1" fmla="val 40647"/>
              <a:gd name="adj2" fmla="val -8557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>
            <a:stCxn id="17" idx="0"/>
            <a:endCxn id="12" idx="2"/>
          </p:cNvCxnSpPr>
          <p:nvPr/>
        </p:nvCxnSpPr>
        <p:spPr>
          <a:xfrm rot="5400000" flipH="1" flipV="1">
            <a:off x="2919406" y="2381254"/>
            <a:ext cx="244808" cy="3604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Zakřivená spojnice 57"/>
          <p:cNvCxnSpPr>
            <a:stCxn id="12" idx="3"/>
            <a:endCxn id="4" idx="0"/>
          </p:cNvCxnSpPr>
          <p:nvPr/>
        </p:nvCxnSpPr>
        <p:spPr>
          <a:xfrm>
            <a:off x="3779912" y="2060848"/>
            <a:ext cx="581276" cy="151277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Zakřivená spojnice 59"/>
          <p:cNvCxnSpPr>
            <a:stCxn id="11" idx="2"/>
            <a:endCxn id="18" idx="0"/>
          </p:cNvCxnSpPr>
          <p:nvPr/>
        </p:nvCxnSpPr>
        <p:spPr>
          <a:xfrm rot="16200000" flipH="1">
            <a:off x="6414416" y="2034763"/>
            <a:ext cx="468124" cy="1609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Zakřivená spojnice 61"/>
          <p:cNvCxnSpPr>
            <a:stCxn id="18" idx="4"/>
            <a:endCxn id="13" idx="0"/>
          </p:cNvCxnSpPr>
          <p:nvPr/>
        </p:nvCxnSpPr>
        <p:spPr>
          <a:xfrm rot="16200000" flipH="1">
            <a:off x="6508786" y="2784650"/>
            <a:ext cx="443120" cy="14764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Zakřivená spojnice 63"/>
          <p:cNvCxnSpPr>
            <a:stCxn id="13" idx="1"/>
            <a:endCxn id="4" idx="0"/>
          </p:cNvCxnSpPr>
          <p:nvPr/>
        </p:nvCxnSpPr>
        <p:spPr>
          <a:xfrm rot="10800000" flipV="1">
            <a:off x="4361188" y="3296032"/>
            <a:ext cx="1722980" cy="2775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ýbuch 2 64"/>
          <p:cNvSpPr/>
          <p:nvPr/>
        </p:nvSpPr>
        <p:spPr>
          <a:xfrm>
            <a:off x="5724128" y="4580764"/>
            <a:ext cx="3738145" cy="223496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consultation</a:t>
            </a:r>
          </a:p>
        </p:txBody>
      </p:sp>
      <p:cxnSp>
        <p:nvCxnSpPr>
          <p:cNvPr id="69" name="Zakřivená spojnice 68"/>
          <p:cNvCxnSpPr>
            <a:stCxn id="19" idx="4"/>
            <a:endCxn id="65" idx="0"/>
          </p:cNvCxnSpPr>
          <p:nvPr/>
        </p:nvCxnSpPr>
        <p:spPr>
          <a:xfrm rot="5400000">
            <a:off x="6818189" y="3225363"/>
            <a:ext cx="2139101" cy="96219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Lets move on..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Company culture</a:t>
            </a:r>
          </a:p>
        </p:txBody>
      </p:sp>
    </p:spTree>
    <p:extLst>
      <p:ext uri="{BB962C8B-B14F-4D97-AF65-F5344CB8AC3E}">
        <p14:creationId xmlns:p14="http://schemas.microsoft.com/office/powerpoint/2010/main" val="2281986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451735"/>
              </p:ext>
            </p:extLst>
          </p:nvPr>
        </p:nvGraphicFramePr>
        <p:xfrm>
          <a:off x="457200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Company culture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19117" y="529097"/>
            <a:ext cx="254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c</a:t>
            </a:r>
            <a:r>
              <a:rPr lang="en-GB" sz="2800" baseline="-25000" dirty="0" err="1"/>
              <a:t>re</a:t>
            </a:r>
            <a:r>
              <a:rPr lang="en-GB" sz="2800" dirty="0"/>
              <a:t>( f</a:t>
            </a:r>
            <a:r>
              <a:rPr lang="en-GB" sz="2800" baseline="-25000" dirty="0"/>
              <a:t>1</a:t>
            </a:r>
            <a:r>
              <a:rPr lang="en-GB" sz="2800" dirty="0"/>
              <a:t>+f</a:t>
            </a:r>
            <a:r>
              <a:rPr lang="en-GB" sz="2800" baseline="-25000" dirty="0"/>
              <a:t>2</a:t>
            </a:r>
            <a:r>
              <a:rPr lang="en-GB" sz="2800" dirty="0"/>
              <a:t> )=E</a:t>
            </a:r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660199"/>
              </p:ext>
            </p:extLst>
          </p:nvPr>
        </p:nvGraphicFramePr>
        <p:xfrm>
          <a:off x="4499992" y="1443931"/>
          <a:ext cx="4339208" cy="4487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9856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BBDE1C-1E5A-7440-A068-C95C75CEA8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4D2F3D8-0810-42E8-BE10-9CBA316FBE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Graphic spid="11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Synergistic company</a:t>
            </a:r>
            <a:br>
              <a:rPr lang="en-GB" dirty="0"/>
            </a:br>
            <a:r>
              <a:rPr lang="en-GB" dirty="0"/>
              <a:t>culture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429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3713369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8040677" y="4989051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236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36967</TotalTime>
  <Words>765</Words>
  <Application>Microsoft Office PowerPoint</Application>
  <PresentationFormat>On-screen Show (4:3)</PresentationFormat>
  <Paragraphs>198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What is the Vitality?</vt:lpstr>
      <vt:lpstr>Theory of Vitality</vt:lpstr>
      <vt:lpstr>Pyramid of Vitality</vt:lpstr>
      <vt:lpstr>Theory of constraints</vt:lpstr>
      <vt:lpstr>The sequence</vt:lpstr>
      <vt:lpstr>Lets move on..</vt:lpstr>
      <vt:lpstr>Company culture</vt:lpstr>
      <vt:lpstr>Synergistic company culture</vt:lpstr>
      <vt:lpstr>Chaotic company culture</vt:lpstr>
      <vt:lpstr>Company culture management</vt:lpstr>
      <vt:lpstr>Company culture management  objectives</vt:lpstr>
      <vt:lpstr>The company driven by ideas</vt:lpstr>
      <vt:lpstr>The road of ideas</vt:lpstr>
      <vt:lpstr>Processes</vt:lpstr>
      <vt:lpstr>Management of the resources</vt:lpstr>
      <vt:lpstr>Human resources in MbC</vt:lpstr>
      <vt:lpstr>Suggestibility of human resources</vt:lpstr>
      <vt:lpstr>Strategy of HR development</vt:lpstr>
      <vt:lpstr>Management of HR in MbC</vt:lpstr>
      <vt:lpstr>Pyramid of culture</vt:lpstr>
      <vt:lpstr>Political barriers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Petr Štěpánek</cp:lastModifiedBy>
  <cp:revision>49</cp:revision>
  <cp:lastPrinted>2017-03-13T14:08:18Z</cp:lastPrinted>
  <dcterms:created xsi:type="dcterms:W3CDTF">2012-04-02T14:12:51Z</dcterms:created>
  <dcterms:modified xsi:type="dcterms:W3CDTF">2017-03-13T22:00:19Z</dcterms:modified>
</cp:coreProperties>
</file>