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1C755-EF0E-4FC0-A5F5-C312837276A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B1B8410-2F0B-4F51-B308-F2B12F5DA07C}">
      <dgm:prSet phldrT="[Text]"/>
      <dgm:spPr/>
      <dgm:t>
        <a:bodyPr/>
        <a:lstStyle/>
        <a:p>
          <a:r>
            <a:rPr lang="cs-CZ" dirty="0" smtClean="0"/>
            <a:t>Nápad</a:t>
          </a:r>
          <a:endParaRPr lang="cs-CZ" dirty="0"/>
        </a:p>
      </dgm:t>
    </dgm:pt>
    <dgm:pt modelId="{3A807F33-726E-4270-BCA3-0E4086E44911}" type="parTrans" cxnId="{24CC93D2-4813-4A8F-96DD-47F89A62F7CF}">
      <dgm:prSet/>
      <dgm:spPr/>
      <dgm:t>
        <a:bodyPr/>
        <a:lstStyle/>
        <a:p>
          <a:endParaRPr lang="cs-CZ"/>
        </a:p>
      </dgm:t>
    </dgm:pt>
    <dgm:pt modelId="{7F07B28A-EC30-4A77-A442-B3178FA91B69}" type="sibTrans" cxnId="{24CC93D2-4813-4A8F-96DD-47F89A62F7CF}">
      <dgm:prSet/>
      <dgm:spPr/>
      <dgm:t>
        <a:bodyPr/>
        <a:lstStyle/>
        <a:p>
          <a:endParaRPr lang="cs-CZ"/>
        </a:p>
      </dgm:t>
    </dgm:pt>
    <dgm:pt modelId="{5C54E663-1521-466F-B0BA-CA235A707002}">
      <dgm:prSet phldrT="[Text]"/>
      <dgm:spPr/>
      <dgm:t>
        <a:bodyPr/>
        <a:lstStyle/>
        <a:p>
          <a:r>
            <a:rPr lang="cs-CZ" dirty="0" smtClean="0"/>
            <a:t>Sestavení</a:t>
          </a:r>
          <a:endParaRPr lang="cs-CZ" dirty="0"/>
        </a:p>
      </dgm:t>
    </dgm:pt>
    <dgm:pt modelId="{E99C9FB3-2AD7-49F4-87B5-1E1F72106DB0}" type="parTrans" cxnId="{F373A4F6-BAA8-4AAF-AF13-7867656EE375}">
      <dgm:prSet/>
      <dgm:spPr/>
      <dgm:t>
        <a:bodyPr/>
        <a:lstStyle/>
        <a:p>
          <a:endParaRPr lang="cs-CZ"/>
        </a:p>
      </dgm:t>
    </dgm:pt>
    <dgm:pt modelId="{D73554E7-2FE2-405F-91C6-02701755A82E}" type="sibTrans" cxnId="{F373A4F6-BAA8-4AAF-AF13-7867656EE375}">
      <dgm:prSet/>
      <dgm:spPr/>
      <dgm:t>
        <a:bodyPr/>
        <a:lstStyle/>
        <a:p>
          <a:endParaRPr lang="cs-CZ"/>
        </a:p>
      </dgm:t>
    </dgm:pt>
    <dgm:pt modelId="{6D39F8DE-CB64-45DE-8000-FC8653A8497A}">
      <dgm:prSet phldrT="[Text]"/>
      <dgm:spPr/>
      <dgm:t>
        <a:bodyPr/>
        <a:lstStyle/>
        <a:p>
          <a:r>
            <a:rPr lang="cs-CZ" dirty="0" smtClean="0"/>
            <a:t>Produkt</a:t>
          </a:r>
          <a:endParaRPr lang="cs-CZ" dirty="0"/>
        </a:p>
      </dgm:t>
    </dgm:pt>
    <dgm:pt modelId="{8682D709-0B39-4780-9CC2-2D65A6FBF353}" type="parTrans" cxnId="{123E89E7-549F-4FC9-AF08-A8DF4823CB2C}">
      <dgm:prSet/>
      <dgm:spPr/>
      <dgm:t>
        <a:bodyPr/>
        <a:lstStyle/>
        <a:p>
          <a:endParaRPr lang="cs-CZ"/>
        </a:p>
      </dgm:t>
    </dgm:pt>
    <dgm:pt modelId="{A74DE0AE-1C49-4513-8725-7AECBBF61247}" type="sibTrans" cxnId="{123E89E7-549F-4FC9-AF08-A8DF4823CB2C}">
      <dgm:prSet/>
      <dgm:spPr/>
      <dgm:t>
        <a:bodyPr/>
        <a:lstStyle/>
        <a:p>
          <a:endParaRPr lang="cs-CZ"/>
        </a:p>
      </dgm:t>
    </dgm:pt>
    <dgm:pt modelId="{27145745-7A34-46B2-B7EE-F0710CE3E3E5}">
      <dgm:prSet phldrT="[Text]"/>
      <dgm:spPr/>
      <dgm:t>
        <a:bodyPr/>
        <a:lstStyle/>
        <a:p>
          <a:r>
            <a:rPr lang="cs-CZ" dirty="0" smtClean="0"/>
            <a:t>Měření</a:t>
          </a:r>
          <a:endParaRPr lang="cs-CZ" dirty="0"/>
        </a:p>
      </dgm:t>
    </dgm:pt>
    <dgm:pt modelId="{3F211291-D63A-4C0D-A641-3F852599A293}" type="parTrans" cxnId="{9AFC6B9A-95C5-46D3-8624-F03D6EBBADC5}">
      <dgm:prSet/>
      <dgm:spPr/>
      <dgm:t>
        <a:bodyPr/>
        <a:lstStyle/>
        <a:p>
          <a:endParaRPr lang="cs-CZ"/>
        </a:p>
      </dgm:t>
    </dgm:pt>
    <dgm:pt modelId="{E72D6F09-48B2-4865-9574-6DF672FB8377}" type="sibTrans" cxnId="{9AFC6B9A-95C5-46D3-8624-F03D6EBBADC5}">
      <dgm:prSet/>
      <dgm:spPr/>
      <dgm:t>
        <a:bodyPr/>
        <a:lstStyle/>
        <a:p>
          <a:endParaRPr lang="cs-CZ"/>
        </a:p>
      </dgm:t>
    </dgm:pt>
    <dgm:pt modelId="{616C1040-284D-4DA7-9FC9-304EC723A3A4}">
      <dgm:prSet phldrT="[Text]"/>
      <dgm:spPr/>
      <dgm:t>
        <a:bodyPr/>
        <a:lstStyle/>
        <a:p>
          <a:r>
            <a:rPr lang="cs-CZ" dirty="0" smtClean="0"/>
            <a:t>Data</a:t>
          </a:r>
          <a:endParaRPr lang="cs-CZ" dirty="0"/>
        </a:p>
      </dgm:t>
    </dgm:pt>
    <dgm:pt modelId="{1F6F0845-3ADD-434B-BA99-630B99A35F52}" type="parTrans" cxnId="{0303E08F-2588-4023-9B76-DCFCE1CAEA4E}">
      <dgm:prSet/>
      <dgm:spPr/>
      <dgm:t>
        <a:bodyPr/>
        <a:lstStyle/>
        <a:p>
          <a:endParaRPr lang="cs-CZ"/>
        </a:p>
      </dgm:t>
    </dgm:pt>
    <dgm:pt modelId="{5CB0914B-801F-4EBF-AB71-1DB3E8A8EFE0}" type="sibTrans" cxnId="{0303E08F-2588-4023-9B76-DCFCE1CAEA4E}">
      <dgm:prSet/>
      <dgm:spPr/>
      <dgm:t>
        <a:bodyPr/>
        <a:lstStyle/>
        <a:p>
          <a:endParaRPr lang="cs-CZ"/>
        </a:p>
      </dgm:t>
    </dgm:pt>
    <dgm:pt modelId="{4B76DA38-4A14-4526-B485-026384B7727A}">
      <dgm:prSet phldrT="[Text]"/>
      <dgm:spPr/>
      <dgm:t>
        <a:bodyPr/>
        <a:lstStyle/>
        <a:p>
          <a:r>
            <a:rPr lang="cs-CZ" dirty="0" smtClean="0"/>
            <a:t>Učení</a:t>
          </a:r>
          <a:endParaRPr lang="cs-CZ" dirty="0"/>
        </a:p>
      </dgm:t>
    </dgm:pt>
    <dgm:pt modelId="{2D884C78-0E0A-4BF2-AB4C-ACD26F464F7E}" type="parTrans" cxnId="{AC03F47F-BD7A-4FD5-9086-9BFDDB82C02F}">
      <dgm:prSet/>
      <dgm:spPr/>
    </dgm:pt>
    <dgm:pt modelId="{FD6F6163-5582-4A59-8800-430496541B54}" type="sibTrans" cxnId="{AC03F47F-BD7A-4FD5-9086-9BFDDB82C02F}">
      <dgm:prSet/>
      <dgm:spPr/>
      <dgm:t>
        <a:bodyPr/>
        <a:lstStyle/>
        <a:p>
          <a:endParaRPr lang="cs-CZ"/>
        </a:p>
      </dgm:t>
    </dgm:pt>
    <dgm:pt modelId="{BAA9943D-6C1E-4CD7-A16B-C045DDDBBCDA}" type="pres">
      <dgm:prSet presAssocID="{7901C755-EF0E-4FC0-A5F5-C312837276AE}" presName="cycle" presStyleCnt="0">
        <dgm:presLayoutVars>
          <dgm:dir/>
          <dgm:resizeHandles val="exact"/>
        </dgm:presLayoutVars>
      </dgm:prSet>
      <dgm:spPr/>
    </dgm:pt>
    <dgm:pt modelId="{A8397FF6-F054-4BE1-B561-287D6515DDDB}" type="pres">
      <dgm:prSet presAssocID="{4B1B8410-2F0B-4F51-B308-F2B12F5DA07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165E2E-CBE9-4DA2-8D50-868E09EB1D48}" type="pres">
      <dgm:prSet presAssocID="{7F07B28A-EC30-4A77-A442-B3178FA91B69}" presName="sibTrans" presStyleLbl="sibTrans2D1" presStyleIdx="0" presStyleCnt="6"/>
      <dgm:spPr/>
    </dgm:pt>
    <dgm:pt modelId="{168A6918-E280-47E5-A58A-ED9E83AE3F01}" type="pres">
      <dgm:prSet presAssocID="{7F07B28A-EC30-4A77-A442-B3178FA91B69}" presName="connectorText" presStyleLbl="sibTrans2D1" presStyleIdx="0" presStyleCnt="6"/>
      <dgm:spPr/>
    </dgm:pt>
    <dgm:pt modelId="{9990942B-FD1A-460D-B18B-3850D22E85A8}" type="pres">
      <dgm:prSet presAssocID="{5C54E663-1521-466F-B0BA-CA235A70700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1713AD-D773-49CC-BD5C-83038931EC9E}" type="pres">
      <dgm:prSet presAssocID="{D73554E7-2FE2-405F-91C6-02701755A82E}" presName="sibTrans" presStyleLbl="sibTrans2D1" presStyleIdx="1" presStyleCnt="6"/>
      <dgm:spPr/>
    </dgm:pt>
    <dgm:pt modelId="{B0C089B5-BE66-4012-B48C-A9EBDCD9FCCC}" type="pres">
      <dgm:prSet presAssocID="{D73554E7-2FE2-405F-91C6-02701755A82E}" presName="connectorText" presStyleLbl="sibTrans2D1" presStyleIdx="1" presStyleCnt="6"/>
      <dgm:spPr/>
    </dgm:pt>
    <dgm:pt modelId="{4229ABD9-3629-4226-A4AF-06868C25EE76}" type="pres">
      <dgm:prSet presAssocID="{6D39F8DE-CB64-45DE-8000-FC8653A849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5FAEEE-5826-4D4E-8E3F-D8BA5E9AFCE4}" type="pres">
      <dgm:prSet presAssocID="{A74DE0AE-1C49-4513-8725-7AECBBF61247}" presName="sibTrans" presStyleLbl="sibTrans2D1" presStyleIdx="2" presStyleCnt="6"/>
      <dgm:spPr/>
    </dgm:pt>
    <dgm:pt modelId="{D8A3AEDF-8ED7-49AF-8E88-953EDD2B0BD3}" type="pres">
      <dgm:prSet presAssocID="{A74DE0AE-1C49-4513-8725-7AECBBF61247}" presName="connectorText" presStyleLbl="sibTrans2D1" presStyleIdx="2" presStyleCnt="6"/>
      <dgm:spPr/>
    </dgm:pt>
    <dgm:pt modelId="{DAC1A0BC-F9E6-4C48-BB47-422EDF80880A}" type="pres">
      <dgm:prSet presAssocID="{27145745-7A34-46B2-B7EE-F0710CE3E3E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CA5B-59FC-467A-8CD5-7A6840469E97}" type="pres">
      <dgm:prSet presAssocID="{E72D6F09-48B2-4865-9574-6DF672FB8377}" presName="sibTrans" presStyleLbl="sibTrans2D1" presStyleIdx="3" presStyleCnt="6"/>
      <dgm:spPr/>
    </dgm:pt>
    <dgm:pt modelId="{A8A82837-0A58-4B2A-B317-6DAC60DBFFFD}" type="pres">
      <dgm:prSet presAssocID="{E72D6F09-48B2-4865-9574-6DF672FB8377}" presName="connectorText" presStyleLbl="sibTrans2D1" presStyleIdx="3" presStyleCnt="6"/>
      <dgm:spPr/>
    </dgm:pt>
    <dgm:pt modelId="{A5CBB30A-C27C-4289-A22E-86678C8BD808}" type="pres">
      <dgm:prSet presAssocID="{616C1040-284D-4DA7-9FC9-304EC723A3A4}" presName="node" presStyleLbl="node1" presStyleIdx="4" presStyleCnt="6">
        <dgm:presLayoutVars>
          <dgm:bulletEnabled val="1"/>
        </dgm:presLayoutVars>
      </dgm:prSet>
      <dgm:spPr/>
    </dgm:pt>
    <dgm:pt modelId="{D81109E2-1FA8-4A98-B462-B0ECA8405620}" type="pres">
      <dgm:prSet presAssocID="{5CB0914B-801F-4EBF-AB71-1DB3E8A8EFE0}" presName="sibTrans" presStyleLbl="sibTrans2D1" presStyleIdx="4" presStyleCnt="6"/>
      <dgm:spPr/>
    </dgm:pt>
    <dgm:pt modelId="{158559D8-28E9-4ADA-B2BD-65DB38F0E9B8}" type="pres">
      <dgm:prSet presAssocID="{5CB0914B-801F-4EBF-AB71-1DB3E8A8EFE0}" presName="connectorText" presStyleLbl="sibTrans2D1" presStyleIdx="4" presStyleCnt="6"/>
      <dgm:spPr/>
    </dgm:pt>
    <dgm:pt modelId="{926113AB-09B7-4A26-A5D5-DA981B8B6BDC}" type="pres">
      <dgm:prSet presAssocID="{4B76DA38-4A14-4526-B485-026384B7727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61EA9E-1143-4F3B-B3EE-9C6FF2B67EB3}" type="pres">
      <dgm:prSet presAssocID="{FD6F6163-5582-4A59-8800-430496541B54}" presName="sibTrans" presStyleLbl="sibTrans2D1" presStyleIdx="5" presStyleCnt="6"/>
      <dgm:spPr/>
    </dgm:pt>
    <dgm:pt modelId="{AEA2085A-DC11-4089-9A8C-D51AB05077EC}" type="pres">
      <dgm:prSet presAssocID="{FD6F6163-5582-4A59-8800-430496541B54}" presName="connectorText" presStyleLbl="sibTrans2D1" presStyleIdx="5" presStyleCnt="6"/>
      <dgm:spPr/>
    </dgm:pt>
  </dgm:ptLst>
  <dgm:cxnLst>
    <dgm:cxn modelId="{A5592A8F-C0AA-4D6A-B9A5-D4DAE07EA7B6}" type="presOf" srcId="{A74DE0AE-1C49-4513-8725-7AECBBF61247}" destId="{D8A3AEDF-8ED7-49AF-8E88-953EDD2B0BD3}" srcOrd="1" destOrd="0" presId="urn:microsoft.com/office/officeart/2005/8/layout/cycle2"/>
    <dgm:cxn modelId="{C9D4DBE4-C293-4AA4-AF8D-074C8FF99BAC}" type="presOf" srcId="{FD6F6163-5582-4A59-8800-430496541B54}" destId="{5561EA9E-1143-4F3B-B3EE-9C6FF2B67EB3}" srcOrd="0" destOrd="0" presId="urn:microsoft.com/office/officeart/2005/8/layout/cycle2"/>
    <dgm:cxn modelId="{24CC93D2-4813-4A8F-96DD-47F89A62F7CF}" srcId="{7901C755-EF0E-4FC0-A5F5-C312837276AE}" destId="{4B1B8410-2F0B-4F51-B308-F2B12F5DA07C}" srcOrd="0" destOrd="0" parTransId="{3A807F33-726E-4270-BCA3-0E4086E44911}" sibTransId="{7F07B28A-EC30-4A77-A442-B3178FA91B69}"/>
    <dgm:cxn modelId="{42C45C53-0912-4C52-B300-19D12C5E4C12}" type="presOf" srcId="{A74DE0AE-1C49-4513-8725-7AECBBF61247}" destId="{9D5FAEEE-5826-4D4E-8E3F-D8BA5E9AFCE4}" srcOrd="0" destOrd="0" presId="urn:microsoft.com/office/officeart/2005/8/layout/cycle2"/>
    <dgm:cxn modelId="{4F511D2D-97F4-45B9-9111-3F09AAB1B6B7}" type="presOf" srcId="{5CB0914B-801F-4EBF-AB71-1DB3E8A8EFE0}" destId="{D81109E2-1FA8-4A98-B462-B0ECA8405620}" srcOrd="0" destOrd="0" presId="urn:microsoft.com/office/officeart/2005/8/layout/cycle2"/>
    <dgm:cxn modelId="{F373A4F6-BAA8-4AAF-AF13-7867656EE375}" srcId="{7901C755-EF0E-4FC0-A5F5-C312837276AE}" destId="{5C54E663-1521-466F-B0BA-CA235A707002}" srcOrd="1" destOrd="0" parTransId="{E99C9FB3-2AD7-49F4-87B5-1E1F72106DB0}" sibTransId="{D73554E7-2FE2-405F-91C6-02701755A82E}"/>
    <dgm:cxn modelId="{45B6A78B-5B44-4AB7-A520-A782EC7C47CC}" type="presOf" srcId="{E72D6F09-48B2-4865-9574-6DF672FB8377}" destId="{A8A82837-0A58-4B2A-B317-6DAC60DBFFFD}" srcOrd="1" destOrd="0" presId="urn:microsoft.com/office/officeart/2005/8/layout/cycle2"/>
    <dgm:cxn modelId="{C5400BCD-1A0C-40DA-9263-2C0A448D0C49}" type="presOf" srcId="{D73554E7-2FE2-405F-91C6-02701755A82E}" destId="{571713AD-D773-49CC-BD5C-83038931EC9E}" srcOrd="0" destOrd="0" presId="urn:microsoft.com/office/officeart/2005/8/layout/cycle2"/>
    <dgm:cxn modelId="{63B98D95-AA15-448C-83CD-8764A3DD8BA5}" type="presOf" srcId="{616C1040-284D-4DA7-9FC9-304EC723A3A4}" destId="{A5CBB30A-C27C-4289-A22E-86678C8BD808}" srcOrd="0" destOrd="0" presId="urn:microsoft.com/office/officeart/2005/8/layout/cycle2"/>
    <dgm:cxn modelId="{AC03F47F-BD7A-4FD5-9086-9BFDDB82C02F}" srcId="{7901C755-EF0E-4FC0-A5F5-C312837276AE}" destId="{4B76DA38-4A14-4526-B485-026384B7727A}" srcOrd="5" destOrd="0" parTransId="{2D884C78-0E0A-4BF2-AB4C-ACD26F464F7E}" sibTransId="{FD6F6163-5582-4A59-8800-430496541B54}"/>
    <dgm:cxn modelId="{89404EEF-AA36-4028-B033-8CE7394A4569}" type="presOf" srcId="{27145745-7A34-46B2-B7EE-F0710CE3E3E5}" destId="{DAC1A0BC-F9E6-4C48-BB47-422EDF80880A}" srcOrd="0" destOrd="0" presId="urn:microsoft.com/office/officeart/2005/8/layout/cycle2"/>
    <dgm:cxn modelId="{0303E08F-2588-4023-9B76-DCFCE1CAEA4E}" srcId="{7901C755-EF0E-4FC0-A5F5-C312837276AE}" destId="{616C1040-284D-4DA7-9FC9-304EC723A3A4}" srcOrd="4" destOrd="0" parTransId="{1F6F0845-3ADD-434B-BA99-630B99A35F52}" sibTransId="{5CB0914B-801F-4EBF-AB71-1DB3E8A8EFE0}"/>
    <dgm:cxn modelId="{2626E429-6CFB-4703-A3FA-BC98C2413D48}" type="presOf" srcId="{E72D6F09-48B2-4865-9574-6DF672FB8377}" destId="{279ACA5B-59FC-467A-8CD5-7A6840469E97}" srcOrd="0" destOrd="0" presId="urn:microsoft.com/office/officeart/2005/8/layout/cycle2"/>
    <dgm:cxn modelId="{D14593BE-DF95-429E-90CB-D7D2EF6F1F60}" type="presOf" srcId="{4B1B8410-2F0B-4F51-B308-F2B12F5DA07C}" destId="{A8397FF6-F054-4BE1-B561-287D6515DDDB}" srcOrd="0" destOrd="0" presId="urn:microsoft.com/office/officeart/2005/8/layout/cycle2"/>
    <dgm:cxn modelId="{D9D1C6ED-26FE-4CBC-9F0D-B34E15CADF16}" type="presOf" srcId="{4B76DA38-4A14-4526-B485-026384B7727A}" destId="{926113AB-09B7-4A26-A5D5-DA981B8B6BDC}" srcOrd="0" destOrd="0" presId="urn:microsoft.com/office/officeart/2005/8/layout/cycle2"/>
    <dgm:cxn modelId="{9AFC6B9A-95C5-46D3-8624-F03D6EBBADC5}" srcId="{7901C755-EF0E-4FC0-A5F5-C312837276AE}" destId="{27145745-7A34-46B2-B7EE-F0710CE3E3E5}" srcOrd="3" destOrd="0" parTransId="{3F211291-D63A-4C0D-A641-3F852599A293}" sibTransId="{E72D6F09-48B2-4865-9574-6DF672FB8377}"/>
    <dgm:cxn modelId="{B5EB2510-7A6B-4755-9D67-7D6CE8623CC3}" type="presOf" srcId="{FD6F6163-5582-4A59-8800-430496541B54}" destId="{AEA2085A-DC11-4089-9A8C-D51AB05077EC}" srcOrd="1" destOrd="0" presId="urn:microsoft.com/office/officeart/2005/8/layout/cycle2"/>
    <dgm:cxn modelId="{56BEBAFE-60D9-47E9-94F4-70D29E329EFC}" type="presOf" srcId="{7901C755-EF0E-4FC0-A5F5-C312837276AE}" destId="{BAA9943D-6C1E-4CD7-A16B-C045DDDBBCDA}" srcOrd="0" destOrd="0" presId="urn:microsoft.com/office/officeart/2005/8/layout/cycle2"/>
    <dgm:cxn modelId="{123E89E7-549F-4FC9-AF08-A8DF4823CB2C}" srcId="{7901C755-EF0E-4FC0-A5F5-C312837276AE}" destId="{6D39F8DE-CB64-45DE-8000-FC8653A8497A}" srcOrd="2" destOrd="0" parTransId="{8682D709-0B39-4780-9CC2-2D65A6FBF353}" sibTransId="{A74DE0AE-1C49-4513-8725-7AECBBF61247}"/>
    <dgm:cxn modelId="{445256F5-FEC0-416C-80E6-DB661EFBE048}" type="presOf" srcId="{D73554E7-2FE2-405F-91C6-02701755A82E}" destId="{B0C089B5-BE66-4012-B48C-A9EBDCD9FCCC}" srcOrd="1" destOrd="0" presId="urn:microsoft.com/office/officeart/2005/8/layout/cycle2"/>
    <dgm:cxn modelId="{51E09F77-5A67-4202-B9DA-FA047D5A78D9}" type="presOf" srcId="{7F07B28A-EC30-4A77-A442-B3178FA91B69}" destId="{168A6918-E280-47E5-A58A-ED9E83AE3F01}" srcOrd="1" destOrd="0" presId="urn:microsoft.com/office/officeart/2005/8/layout/cycle2"/>
    <dgm:cxn modelId="{3E2B7DF7-1F28-4730-8020-491D45F4579C}" type="presOf" srcId="{6D39F8DE-CB64-45DE-8000-FC8653A8497A}" destId="{4229ABD9-3629-4226-A4AF-06868C25EE76}" srcOrd="0" destOrd="0" presId="urn:microsoft.com/office/officeart/2005/8/layout/cycle2"/>
    <dgm:cxn modelId="{62149263-8E41-4A7C-963E-AA6FD9768D9D}" type="presOf" srcId="{5C54E663-1521-466F-B0BA-CA235A707002}" destId="{9990942B-FD1A-460D-B18B-3850D22E85A8}" srcOrd="0" destOrd="0" presId="urn:microsoft.com/office/officeart/2005/8/layout/cycle2"/>
    <dgm:cxn modelId="{CD16D3FF-4A43-47D6-B247-2DA677FCEB5C}" type="presOf" srcId="{5CB0914B-801F-4EBF-AB71-1DB3E8A8EFE0}" destId="{158559D8-28E9-4ADA-B2BD-65DB38F0E9B8}" srcOrd="1" destOrd="0" presId="urn:microsoft.com/office/officeart/2005/8/layout/cycle2"/>
    <dgm:cxn modelId="{F458A801-2169-498D-A81B-6B7FCF06FFE9}" type="presOf" srcId="{7F07B28A-EC30-4A77-A442-B3178FA91B69}" destId="{13165E2E-CBE9-4DA2-8D50-868E09EB1D48}" srcOrd="0" destOrd="0" presId="urn:microsoft.com/office/officeart/2005/8/layout/cycle2"/>
    <dgm:cxn modelId="{C26304CB-5110-4EB2-95B0-5A4ACC0D5D20}" type="presParOf" srcId="{BAA9943D-6C1E-4CD7-A16B-C045DDDBBCDA}" destId="{A8397FF6-F054-4BE1-B561-287D6515DDDB}" srcOrd="0" destOrd="0" presId="urn:microsoft.com/office/officeart/2005/8/layout/cycle2"/>
    <dgm:cxn modelId="{D86F7494-225C-45D0-8DF4-F71C96911BC5}" type="presParOf" srcId="{BAA9943D-6C1E-4CD7-A16B-C045DDDBBCDA}" destId="{13165E2E-CBE9-4DA2-8D50-868E09EB1D48}" srcOrd="1" destOrd="0" presId="urn:microsoft.com/office/officeart/2005/8/layout/cycle2"/>
    <dgm:cxn modelId="{345EB3D0-0242-4778-B665-387BCA472D3A}" type="presParOf" srcId="{13165E2E-CBE9-4DA2-8D50-868E09EB1D48}" destId="{168A6918-E280-47E5-A58A-ED9E83AE3F01}" srcOrd="0" destOrd="0" presId="urn:microsoft.com/office/officeart/2005/8/layout/cycle2"/>
    <dgm:cxn modelId="{63673D68-391B-4BD4-84F5-6C4084C1AEC7}" type="presParOf" srcId="{BAA9943D-6C1E-4CD7-A16B-C045DDDBBCDA}" destId="{9990942B-FD1A-460D-B18B-3850D22E85A8}" srcOrd="2" destOrd="0" presId="urn:microsoft.com/office/officeart/2005/8/layout/cycle2"/>
    <dgm:cxn modelId="{3F4F2036-B0CC-4ADB-8145-FF2DD7ADCEC7}" type="presParOf" srcId="{BAA9943D-6C1E-4CD7-A16B-C045DDDBBCDA}" destId="{571713AD-D773-49CC-BD5C-83038931EC9E}" srcOrd="3" destOrd="0" presId="urn:microsoft.com/office/officeart/2005/8/layout/cycle2"/>
    <dgm:cxn modelId="{42406C31-6E82-483A-92A7-F225B303EDA6}" type="presParOf" srcId="{571713AD-D773-49CC-BD5C-83038931EC9E}" destId="{B0C089B5-BE66-4012-B48C-A9EBDCD9FCCC}" srcOrd="0" destOrd="0" presId="urn:microsoft.com/office/officeart/2005/8/layout/cycle2"/>
    <dgm:cxn modelId="{E588EF2E-6C58-43F4-9CF0-B9FBD3CC69AB}" type="presParOf" srcId="{BAA9943D-6C1E-4CD7-A16B-C045DDDBBCDA}" destId="{4229ABD9-3629-4226-A4AF-06868C25EE76}" srcOrd="4" destOrd="0" presId="urn:microsoft.com/office/officeart/2005/8/layout/cycle2"/>
    <dgm:cxn modelId="{7A741FDD-0E0C-4AE6-A3CF-0DC08C2B584A}" type="presParOf" srcId="{BAA9943D-6C1E-4CD7-A16B-C045DDDBBCDA}" destId="{9D5FAEEE-5826-4D4E-8E3F-D8BA5E9AFCE4}" srcOrd="5" destOrd="0" presId="urn:microsoft.com/office/officeart/2005/8/layout/cycle2"/>
    <dgm:cxn modelId="{3529F9D8-4288-4350-8B0A-F86D6A02EAE5}" type="presParOf" srcId="{9D5FAEEE-5826-4D4E-8E3F-D8BA5E9AFCE4}" destId="{D8A3AEDF-8ED7-49AF-8E88-953EDD2B0BD3}" srcOrd="0" destOrd="0" presId="urn:microsoft.com/office/officeart/2005/8/layout/cycle2"/>
    <dgm:cxn modelId="{9629E2E2-0AFE-4DFF-B9FF-575D9598FBBE}" type="presParOf" srcId="{BAA9943D-6C1E-4CD7-A16B-C045DDDBBCDA}" destId="{DAC1A0BC-F9E6-4C48-BB47-422EDF80880A}" srcOrd="6" destOrd="0" presId="urn:microsoft.com/office/officeart/2005/8/layout/cycle2"/>
    <dgm:cxn modelId="{B9D730E8-1D99-4683-B501-E8B6C754E873}" type="presParOf" srcId="{BAA9943D-6C1E-4CD7-A16B-C045DDDBBCDA}" destId="{279ACA5B-59FC-467A-8CD5-7A6840469E97}" srcOrd="7" destOrd="0" presId="urn:microsoft.com/office/officeart/2005/8/layout/cycle2"/>
    <dgm:cxn modelId="{E16D0978-F93B-489B-BCB9-C4EA21821DE3}" type="presParOf" srcId="{279ACA5B-59FC-467A-8CD5-7A6840469E97}" destId="{A8A82837-0A58-4B2A-B317-6DAC60DBFFFD}" srcOrd="0" destOrd="0" presId="urn:microsoft.com/office/officeart/2005/8/layout/cycle2"/>
    <dgm:cxn modelId="{48954106-AD7B-4F5B-9796-C42C9F015C68}" type="presParOf" srcId="{BAA9943D-6C1E-4CD7-A16B-C045DDDBBCDA}" destId="{A5CBB30A-C27C-4289-A22E-86678C8BD808}" srcOrd="8" destOrd="0" presId="urn:microsoft.com/office/officeart/2005/8/layout/cycle2"/>
    <dgm:cxn modelId="{6CD0C5F7-F2BA-449D-9FE6-961183B33C17}" type="presParOf" srcId="{BAA9943D-6C1E-4CD7-A16B-C045DDDBBCDA}" destId="{D81109E2-1FA8-4A98-B462-B0ECA8405620}" srcOrd="9" destOrd="0" presId="urn:microsoft.com/office/officeart/2005/8/layout/cycle2"/>
    <dgm:cxn modelId="{DBE90916-D376-4052-99F8-E71F63206C67}" type="presParOf" srcId="{D81109E2-1FA8-4A98-B462-B0ECA8405620}" destId="{158559D8-28E9-4ADA-B2BD-65DB38F0E9B8}" srcOrd="0" destOrd="0" presId="urn:microsoft.com/office/officeart/2005/8/layout/cycle2"/>
    <dgm:cxn modelId="{BB936908-156B-4232-991D-863F80022F2C}" type="presParOf" srcId="{BAA9943D-6C1E-4CD7-A16B-C045DDDBBCDA}" destId="{926113AB-09B7-4A26-A5D5-DA981B8B6BDC}" srcOrd="10" destOrd="0" presId="urn:microsoft.com/office/officeart/2005/8/layout/cycle2"/>
    <dgm:cxn modelId="{F8718ABF-8318-4A17-B24F-D4113CA427A0}" type="presParOf" srcId="{BAA9943D-6C1E-4CD7-A16B-C045DDDBBCDA}" destId="{5561EA9E-1143-4F3B-B3EE-9C6FF2B67EB3}" srcOrd="11" destOrd="0" presId="urn:microsoft.com/office/officeart/2005/8/layout/cycle2"/>
    <dgm:cxn modelId="{FD199214-213E-48FE-842F-51216D10C360}" type="presParOf" srcId="{5561EA9E-1143-4F3B-B3EE-9C6FF2B67EB3}" destId="{AEA2085A-DC11-4089-9A8C-D51AB05077E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EE6AB3-A012-4399-AD1B-EEE658279E89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</dgm:pt>
    <dgm:pt modelId="{430340E7-BC73-4C41-9400-3D95E5ADED2A}">
      <dgm:prSet phldrT="[Text]"/>
      <dgm:spPr/>
      <dgm:t>
        <a:bodyPr/>
        <a:lstStyle/>
        <a:p>
          <a:r>
            <a:rPr lang="cs-CZ" dirty="0" smtClean="0"/>
            <a:t>Rychlost</a:t>
          </a:r>
          <a:endParaRPr lang="cs-CZ" dirty="0"/>
        </a:p>
      </dgm:t>
    </dgm:pt>
    <dgm:pt modelId="{3DB5B925-CD9E-4A37-B9B6-1D0E9829268A}" type="parTrans" cxnId="{D9C39699-9D90-4786-83AE-12C2B16F29E4}">
      <dgm:prSet/>
      <dgm:spPr/>
      <dgm:t>
        <a:bodyPr/>
        <a:lstStyle/>
        <a:p>
          <a:endParaRPr lang="cs-CZ"/>
        </a:p>
      </dgm:t>
    </dgm:pt>
    <dgm:pt modelId="{E40CE1AE-52F7-4C4F-8442-C73CA5A0B6CD}" type="sibTrans" cxnId="{D9C39699-9D90-4786-83AE-12C2B16F29E4}">
      <dgm:prSet/>
      <dgm:spPr/>
      <dgm:t>
        <a:bodyPr/>
        <a:lstStyle/>
        <a:p>
          <a:endParaRPr lang="cs-CZ"/>
        </a:p>
      </dgm:t>
    </dgm:pt>
    <dgm:pt modelId="{B1435296-8808-43CF-8720-E0E743A91E87}">
      <dgm:prSet phldrT="[Text]"/>
      <dgm:spPr/>
      <dgm:t>
        <a:bodyPr/>
        <a:lstStyle/>
        <a:p>
          <a:r>
            <a:rPr lang="cs-CZ" dirty="0" smtClean="0"/>
            <a:t>Soustředění</a:t>
          </a:r>
          <a:endParaRPr lang="cs-CZ" dirty="0"/>
        </a:p>
      </dgm:t>
    </dgm:pt>
    <dgm:pt modelId="{87247D8A-148B-4771-9C00-DDA8A64B00C9}" type="parTrans" cxnId="{C7D9E14E-D396-49B6-B826-FA06DCD0D658}">
      <dgm:prSet/>
      <dgm:spPr/>
      <dgm:t>
        <a:bodyPr/>
        <a:lstStyle/>
        <a:p>
          <a:endParaRPr lang="cs-CZ"/>
        </a:p>
      </dgm:t>
    </dgm:pt>
    <dgm:pt modelId="{33336940-A588-46B6-820F-14C1BE6A4E5E}" type="sibTrans" cxnId="{C7D9E14E-D396-49B6-B826-FA06DCD0D658}">
      <dgm:prSet/>
      <dgm:spPr/>
      <dgm:t>
        <a:bodyPr/>
        <a:lstStyle/>
        <a:p>
          <a:endParaRPr lang="cs-CZ"/>
        </a:p>
      </dgm:t>
    </dgm:pt>
    <dgm:pt modelId="{6511941A-E2A8-4BAF-99E3-0F11CCE5A87F}">
      <dgm:prSet phldrT="[Text]"/>
      <dgm:spPr/>
      <dgm:t>
        <a:bodyPr/>
        <a:lstStyle/>
        <a:p>
          <a:r>
            <a:rPr lang="cs-CZ" dirty="0" smtClean="0"/>
            <a:t>Učení</a:t>
          </a:r>
          <a:endParaRPr lang="cs-CZ" dirty="0"/>
        </a:p>
      </dgm:t>
    </dgm:pt>
    <dgm:pt modelId="{E978A027-2F28-46F8-8DD5-7365076AD7EF}" type="parTrans" cxnId="{063B5397-DFE7-4FAA-BF88-F1C98AE4AD03}">
      <dgm:prSet/>
      <dgm:spPr/>
      <dgm:t>
        <a:bodyPr/>
        <a:lstStyle/>
        <a:p>
          <a:endParaRPr lang="cs-CZ"/>
        </a:p>
      </dgm:t>
    </dgm:pt>
    <dgm:pt modelId="{BDC409AB-8E50-482C-AE1C-ADCBB4920A23}" type="sibTrans" cxnId="{063B5397-DFE7-4FAA-BF88-F1C98AE4AD03}">
      <dgm:prSet/>
      <dgm:spPr/>
      <dgm:t>
        <a:bodyPr/>
        <a:lstStyle/>
        <a:p>
          <a:endParaRPr lang="cs-CZ"/>
        </a:p>
      </dgm:t>
    </dgm:pt>
    <dgm:pt modelId="{C3891E33-93ED-4BBE-A739-305FF0B73255}" type="pres">
      <dgm:prSet presAssocID="{4EEE6AB3-A012-4399-AD1B-EEE658279E89}" presName="compositeShape" presStyleCnt="0">
        <dgm:presLayoutVars>
          <dgm:chMax val="7"/>
          <dgm:dir/>
          <dgm:resizeHandles val="exact"/>
        </dgm:presLayoutVars>
      </dgm:prSet>
      <dgm:spPr/>
    </dgm:pt>
    <dgm:pt modelId="{E16C3005-8D7E-412C-89AE-696C4582FD42}" type="pres">
      <dgm:prSet presAssocID="{430340E7-BC73-4C41-9400-3D95E5ADED2A}" presName="circ1" presStyleLbl="vennNode1" presStyleIdx="0" presStyleCnt="3"/>
      <dgm:spPr/>
    </dgm:pt>
    <dgm:pt modelId="{67174FE1-A610-4826-8C0A-2568B840435A}" type="pres">
      <dgm:prSet presAssocID="{430340E7-BC73-4C41-9400-3D95E5ADED2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F2D16F8-7C47-4F30-ACE8-48442D9C1A42}" type="pres">
      <dgm:prSet presAssocID="{B1435296-8808-43CF-8720-E0E743A91E87}" presName="circ2" presStyleLbl="vennNode1" presStyleIdx="1" presStyleCnt="3"/>
      <dgm:spPr/>
      <dgm:t>
        <a:bodyPr/>
        <a:lstStyle/>
        <a:p>
          <a:endParaRPr lang="cs-CZ"/>
        </a:p>
      </dgm:t>
    </dgm:pt>
    <dgm:pt modelId="{E82FE105-69EB-4604-B101-D5D35C814D89}" type="pres">
      <dgm:prSet presAssocID="{B1435296-8808-43CF-8720-E0E743A91E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99FE14-E7F5-48F0-AA98-F40D1E406F1F}" type="pres">
      <dgm:prSet presAssocID="{6511941A-E2A8-4BAF-99E3-0F11CCE5A87F}" presName="circ3" presStyleLbl="vennNode1" presStyleIdx="2" presStyleCnt="3"/>
      <dgm:spPr/>
      <dgm:t>
        <a:bodyPr/>
        <a:lstStyle/>
        <a:p>
          <a:endParaRPr lang="cs-CZ"/>
        </a:p>
      </dgm:t>
    </dgm:pt>
    <dgm:pt modelId="{0774E742-D728-437D-83B0-0DDEC5344EC8}" type="pres">
      <dgm:prSet presAssocID="{6511941A-E2A8-4BAF-99E3-0F11CCE5A8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20112B-26D2-4CA3-86D9-795BBC3B800C}" type="presOf" srcId="{6511941A-E2A8-4BAF-99E3-0F11CCE5A87F}" destId="{0774E742-D728-437D-83B0-0DDEC5344EC8}" srcOrd="1" destOrd="0" presId="urn:microsoft.com/office/officeart/2005/8/layout/venn1"/>
    <dgm:cxn modelId="{D9C39699-9D90-4786-83AE-12C2B16F29E4}" srcId="{4EEE6AB3-A012-4399-AD1B-EEE658279E89}" destId="{430340E7-BC73-4C41-9400-3D95E5ADED2A}" srcOrd="0" destOrd="0" parTransId="{3DB5B925-CD9E-4A37-B9B6-1D0E9829268A}" sibTransId="{E40CE1AE-52F7-4C4F-8442-C73CA5A0B6CD}"/>
    <dgm:cxn modelId="{C7D9E14E-D396-49B6-B826-FA06DCD0D658}" srcId="{4EEE6AB3-A012-4399-AD1B-EEE658279E89}" destId="{B1435296-8808-43CF-8720-E0E743A91E87}" srcOrd="1" destOrd="0" parTransId="{87247D8A-148B-4771-9C00-DDA8A64B00C9}" sibTransId="{33336940-A588-46B6-820F-14C1BE6A4E5E}"/>
    <dgm:cxn modelId="{F436ADB5-88C2-4233-8C9F-0AF2FE5F8914}" type="presOf" srcId="{B1435296-8808-43CF-8720-E0E743A91E87}" destId="{9F2D16F8-7C47-4F30-ACE8-48442D9C1A42}" srcOrd="0" destOrd="0" presId="urn:microsoft.com/office/officeart/2005/8/layout/venn1"/>
    <dgm:cxn modelId="{99EFD59F-9D5B-4E2F-B728-5A0D4646433A}" type="presOf" srcId="{430340E7-BC73-4C41-9400-3D95E5ADED2A}" destId="{67174FE1-A610-4826-8C0A-2568B840435A}" srcOrd="1" destOrd="0" presId="urn:microsoft.com/office/officeart/2005/8/layout/venn1"/>
    <dgm:cxn modelId="{790DB9AE-74A0-43BF-8A84-A17FA9750084}" type="presOf" srcId="{B1435296-8808-43CF-8720-E0E743A91E87}" destId="{E82FE105-69EB-4604-B101-D5D35C814D89}" srcOrd="1" destOrd="0" presId="urn:microsoft.com/office/officeart/2005/8/layout/venn1"/>
    <dgm:cxn modelId="{FDB0FE0A-EE40-46B2-A5C1-7E80D13C1037}" type="presOf" srcId="{6511941A-E2A8-4BAF-99E3-0F11CCE5A87F}" destId="{9899FE14-E7F5-48F0-AA98-F40D1E406F1F}" srcOrd="0" destOrd="0" presId="urn:microsoft.com/office/officeart/2005/8/layout/venn1"/>
    <dgm:cxn modelId="{79A4BFC8-0AAD-4B25-BA6A-7F45300BC551}" type="presOf" srcId="{430340E7-BC73-4C41-9400-3D95E5ADED2A}" destId="{E16C3005-8D7E-412C-89AE-696C4582FD42}" srcOrd="0" destOrd="0" presId="urn:microsoft.com/office/officeart/2005/8/layout/venn1"/>
    <dgm:cxn modelId="{063B5397-DFE7-4FAA-BF88-F1C98AE4AD03}" srcId="{4EEE6AB3-A012-4399-AD1B-EEE658279E89}" destId="{6511941A-E2A8-4BAF-99E3-0F11CCE5A87F}" srcOrd="2" destOrd="0" parTransId="{E978A027-2F28-46F8-8DD5-7365076AD7EF}" sibTransId="{BDC409AB-8E50-482C-AE1C-ADCBB4920A23}"/>
    <dgm:cxn modelId="{63D573AA-D0E5-4328-A4F2-22AB1F57144E}" type="presOf" srcId="{4EEE6AB3-A012-4399-AD1B-EEE658279E89}" destId="{C3891E33-93ED-4BBE-A739-305FF0B73255}" srcOrd="0" destOrd="0" presId="urn:microsoft.com/office/officeart/2005/8/layout/venn1"/>
    <dgm:cxn modelId="{E9D4EF20-6518-4CE0-8920-250B0A031E0B}" type="presParOf" srcId="{C3891E33-93ED-4BBE-A739-305FF0B73255}" destId="{E16C3005-8D7E-412C-89AE-696C4582FD42}" srcOrd="0" destOrd="0" presId="urn:microsoft.com/office/officeart/2005/8/layout/venn1"/>
    <dgm:cxn modelId="{45093398-F3DA-4501-B201-9DB6D2E3E1F8}" type="presParOf" srcId="{C3891E33-93ED-4BBE-A739-305FF0B73255}" destId="{67174FE1-A610-4826-8C0A-2568B840435A}" srcOrd="1" destOrd="0" presId="urn:microsoft.com/office/officeart/2005/8/layout/venn1"/>
    <dgm:cxn modelId="{8DF3942F-9120-49B1-AD74-979A4B64B043}" type="presParOf" srcId="{C3891E33-93ED-4BBE-A739-305FF0B73255}" destId="{9F2D16F8-7C47-4F30-ACE8-48442D9C1A42}" srcOrd="2" destOrd="0" presId="urn:microsoft.com/office/officeart/2005/8/layout/venn1"/>
    <dgm:cxn modelId="{6DE2435D-0E5F-45D9-ABA6-C6BF567CECF8}" type="presParOf" srcId="{C3891E33-93ED-4BBE-A739-305FF0B73255}" destId="{E82FE105-69EB-4604-B101-D5D35C814D89}" srcOrd="3" destOrd="0" presId="urn:microsoft.com/office/officeart/2005/8/layout/venn1"/>
    <dgm:cxn modelId="{C05D1630-C8C7-4703-AEF7-C723DA1F7B0F}" type="presParOf" srcId="{C3891E33-93ED-4BBE-A739-305FF0B73255}" destId="{9899FE14-E7F5-48F0-AA98-F40D1E406F1F}" srcOrd="4" destOrd="0" presId="urn:microsoft.com/office/officeart/2005/8/layout/venn1"/>
    <dgm:cxn modelId="{7ECDB92F-1AE2-42E3-9768-A83DECE26C44}" type="presParOf" srcId="{C3891E33-93ED-4BBE-A739-305FF0B73255}" destId="{0774E742-D728-437D-83B0-0DDEC5344EC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97FF6-F054-4BE1-B561-287D6515DDDB}">
      <dsp:nvSpPr>
        <dsp:cNvPr id="0" name=""/>
        <dsp:cNvSpPr/>
      </dsp:nvSpPr>
      <dsp:spPr>
        <a:xfrm>
          <a:off x="3816101" y="1253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Nápad</a:t>
          </a:r>
          <a:endParaRPr lang="cs-CZ" sz="1000" kern="1200" dirty="0"/>
        </a:p>
      </dsp:txBody>
      <dsp:txXfrm>
        <a:off x="3948225" y="133377"/>
        <a:ext cx="637948" cy="637948"/>
      </dsp:txXfrm>
    </dsp:sp>
    <dsp:sp modelId="{13165E2E-CBE9-4DA2-8D50-868E09EB1D48}">
      <dsp:nvSpPr>
        <dsp:cNvPr id="0" name=""/>
        <dsp:cNvSpPr/>
      </dsp:nvSpPr>
      <dsp:spPr>
        <a:xfrm rot="1800000">
          <a:off x="4728100" y="635528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732926" y="678416"/>
        <a:ext cx="168095" cy="182695"/>
      </dsp:txXfrm>
    </dsp:sp>
    <dsp:sp modelId="{9990942B-FD1A-460D-B18B-3850D22E85A8}">
      <dsp:nvSpPr>
        <dsp:cNvPr id="0" name=""/>
        <dsp:cNvSpPr/>
      </dsp:nvSpPr>
      <dsp:spPr>
        <a:xfrm>
          <a:off x="4989810" y="678894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Sestavení</a:t>
          </a:r>
          <a:endParaRPr lang="cs-CZ" sz="1000" kern="1200" dirty="0"/>
        </a:p>
      </dsp:txBody>
      <dsp:txXfrm>
        <a:off x="5121934" y="811018"/>
        <a:ext cx="637948" cy="637948"/>
      </dsp:txXfrm>
    </dsp:sp>
    <dsp:sp modelId="{571713AD-D773-49CC-BD5C-83038931EC9E}">
      <dsp:nvSpPr>
        <dsp:cNvPr id="0" name=""/>
        <dsp:cNvSpPr/>
      </dsp:nvSpPr>
      <dsp:spPr>
        <a:xfrm rot="5400000">
          <a:off x="5320840" y="1648591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356860" y="1673469"/>
        <a:ext cx="168095" cy="182695"/>
      </dsp:txXfrm>
    </dsp:sp>
    <dsp:sp modelId="{4229ABD9-3629-4226-A4AF-06868C25EE76}">
      <dsp:nvSpPr>
        <dsp:cNvPr id="0" name=""/>
        <dsp:cNvSpPr/>
      </dsp:nvSpPr>
      <dsp:spPr>
        <a:xfrm>
          <a:off x="4989810" y="2034176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Produkt</a:t>
          </a:r>
          <a:endParaRPr lang="cs-CZ" sz="1000" kern="1200" dirty="0"/>
        </a:p>
      </dsp:txBody>
      <dsp:txXfrm>
        <a:off x="5121934" y="2166300"/>
        <a:ext cx="637948" cy="637948"/>
      </dsp:txXfrm>
    </dsp:sp>
    <dsp:sp modelId="{9D5FAEEE-5826-4D4E-8E3F-D8BA5E9AFCE4}">
      <dsp:nvSpPr>
        <dsp:cNvPr id="0" name=""/>
        <dsp:cNvSpPr/>
      </dsp:nvSpPr>
      <dsp:spPr>
        <a:xfrm rot="9000000">
          <a:off x="4739872" y="2668451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4807086" y="2711339"/>
        <a:ext cx="168095" cy="182695"/>
      </dsp:txXfrm>
    </dsp:sp>
    <dsp:sp modelId="{DAC1A0BC-F9E6-4C48-BB47-422EDF80880A}">
      <dsp:nvSpPr>
        <dsp:cNvPr id="0" name=""/>
        <dsp:cNvSpPr/>
      </dsp:nvSpPr>
      <dsp:spPr>
        <a:xfrm>
          <a:off x="3816101" y="2711817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Měření</a:t>
          </a:r>
          <a:endParaRPr lang="cs-CZ" sz="1000" kern="1200" dirty="0"/>
        </a:p>
      </dsp:txBody>
      <dsp:txXfrm>
        <a:off x="3948225" y="2843941"/>
        <a:ext cx="637948" cy="637948"/>
      </dsp:txXfrm>
    </dsp:sp>
    <dsp:sp modelId="{279ACA5B-59FC-467A-8CD5-7A6840469E97}">
      <dsp:nvSpPr>
        <dsp:cNvPr id="0" name=""/>
        <dsp:cNvSpPr/>
      </dsp:nvSpPr>
      <dsp:spPr>
        <a:xfrm rot="12600000">
          <a:off x="3566163" y="2675247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3633377" y="2754155"/>
        <a:ext cx="168095" cy="182695"/>
      </dsp:txXfrm>
    </dsp:sp>
    <dsp:sp modelId="{A5CBB30A-C27C-4289-A22E-86678C8BD808}">
      <dsp:nvSpPr>
        <dsp:cNvPr id="0" name=""/>
        <dsp:cNvSpPr/>
      </dsp:nvSpPr>
      <dsp:spPr>
        <a:xfrm>
          <a:off x="2642393" y="2034176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Data</a:t>
          </a:r>
          <a:endParaRPr lang="cs-CZ" sz="1000" kern="1200" dirty="0"/>
        </a:p>
      </dsp:txBody>
      <dsp:txXfrm>
        <a:off x="2774517" y="2166300"/>
        <a:ext cx="637948" cy="637948"/>
      </dsp:txXfrm>
    </dsp:sp>
    <dsp:sp modelId="{D81109E2-1FA8-4A98-B462-B0ECA8405620}">
      <dsp:nvSpPr>
        <dsp:cNvPr id="0" name=""/>
        <dsp:cNvSpPr/>
      </dsp:nvSpPr>
      <dsp:spPr>
        <a:xfrm rot="16200000">
          <a:off x="2973423" y="1662184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009443" y="1759102"/>
        <a:ext cx="168095" cy="182695"/>
      </dsp:txXfrm>
    </dsp:sp>
    <dsp:sp modelId="{926113AB-09B7-4A26-A5D5-DA981B8B6BDC}">
      <dsp:nvSpPr>
        <dsp:cNvPr id="0" name=""/>
        <dsp:cNvSpPr/>
      </dsp:nvSpPr>
      <dsp:spPr>
        <a:xfrm>
          <a:off x="2642393" y="678894"/>
          <a:ext cx="902196" cy="9021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Učení</a:t>
          </a:r>
          <a:endParaRPr lang="cs-CZ" sz="1000" kern="1200" dirty="0"/>
        </a:p>
      </dsp:txBody>
      <dsp:txXfrm>
        <a:off x="2774517" y="811018"/>
        <a:ext cx="637948" cy="637948"/>
      </dsp:txXfrm>
    </dsp:sp>
    <dsp:sp modelId="{5561EA9E-1143-4F3B-B3EE-9C6FF2B67EB3}">
      <dsp:nvSpPr>
        <dsp:cNvPr id="0" name=""/>
        <dsp:cNvSpPr/>
      </dsp:nvSpPr>
      <dsp:spPr>
        <a:xfrm rot="19800000">
          <a:off x="3554392" y="642324"/>
          <a:ext cx="240135" cy="3044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559218" y="721232"/>
        <a:ext cx="168095" cy="182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C3005-8D7E-412C-89AE-696C4582FD42}">
      <dsp:nvSpPr>
        <dsp:cNvPr id="0" name=""/>
        <dsp:cNvSpPr/>
      </dsp:nvSpPr>
      <dsp:spPr>
        <a:xfrm>
          <a:off x="3182619" y="45190"/>
          <a:ext cx="2169160" cy="216916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Rychlost</a:t>
          </a:r>
          <a:endParaRPr lang="cs-CZ" sz="1800" kern="1200" dirty="0"/>
        </a:p>
      </dsp:txBody>
      <dsp:txXfrm>
        <a:off x="3471841" y="424793"/>
        <a:ext cx="1590717" cy="976122"/>
      </dsp:txXfrm>
    </dsp:sp>
    <dsp:sp modelId="{9F2D16F8-7C47-4F30-ACE8-48442D9C1A42}">
      <dsp:nvSpPr>
        <dsp:cNvPr id="0" name=""/>
        <dsp:cNvSpPr/>
      </dsp:nvSpPr>
      <dsp:spPr>
        <a:xfrm>
          <a:off x="3965325" y="1400915"/>
          <a:ext cx="2169160" cy="2169160"/>
        </a:xfrm>
        <a:prstGeom prst="ellipse">
          <a:avLst/>
        </a:prstGeom>
        <a:solidFill>
          <a:schemeClr val="accent2">
            <a:alpha val="50000"/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Soustředění</a:t>
          </a:r>
          <a:endParaRPr lang="cs-CZ" sz="1800" kern="1200" dirty="0"/>
        </a:p>
      </dsp:txBody>
      <dsp:txXfrm>
        <a:off x="4628726" y="1961282"/>
        <a:ext cx="1301496" cy="1193038"/>
      </dsp:txXfrm>
    </dsp:sp>
    <dsp:sp modelId="{9899FE14-E7F5-48F0-AA98-F40D1E406F1F}">
      <dsp:nvSpPr>
        <dsp:cNvPr id="0" name=""/>
        <dsp:cNvSpPr/>
      </dsp:nvSpPr>
      <dsp:spPr>
        <a:xfrm>
          <a:off x="2399914" y="1400915"/>
          <a:ext cx="2169160" cy="2169160"/>
        </a:xfrm>
        <a:prstGeom prst="ellipse">
          <a:avLst/>
        </a:prstGeom>
        <a:solidFill>
          <a:schemeClr val="accent2">
            <a:alpha val="50000"/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Učení</a:t>
          </a:r>
          <a:endParaRPr lang="cs-CZ" sz="1800" kern="1200" dirty="0"/>
        </a:p>
      </dsp:txBody>
      <dsp:txXfrm>
        <a:off x="2604177" y="1961282"/>
        <a:ext cx="1301496" cy="1193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8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97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487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642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73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047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73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498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61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43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5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99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67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07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24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61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6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0FAF2A-EDFC-4E8D-AE7E-55C5599955EA}" type="datetimeFigureOut">
              <a:rPr lang="cs-CZ" smtClean="0"/>
              <a:t>13.3.2016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114782-B6F7-4CCE-B456-01D0350F6A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744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azGeTLAlWu6iz60E89WVvw" TargetMode="External"/><Relationship Id="rId2" Type="http://schemas.openxmlformats.org/officeDocument/2006/relationships/hyperlink" Target="https://youtu.be/dlUP3yrv9r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_MH8TENpwc" TargetMode="External"/><Relationship Id="rId2" Type="http://schemas.openxmlformats.org/officeDocument/2006/relationships/hyperlink" Target="https://youtu.be/F-5Iyj9A1M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Podnikání a inovace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Leonard Walletzký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713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youtu.be/dlUP3yrv9rQ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www.youtube.com/channel/UCazGeTLAlWu6iz60E89WVvw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01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Inovace</a:t>
            </a:r>
            <a:r>
              <a:rPr lang="en-US" dirty="0"/>
              <a:t>, </a:t>
            </a:r>
            <a:r>
              <a:rPr lang="en-US" dirty="0" err="1"/>
              <a:t>vize</a:t>
            </a:r>
            <a:r>
              <a:rPr lang="en-US" dirty="0"/>
              <a:t> a </a:t>
            </a:r>
            <a:r>
              <a:rPr lang="en-US" dirty="0" err="1"/>
              <a:t>cíle</a:t>
            </a:r>
            <a:endParaRPr lang="en-US" dirty="0"/>
          </a:p>
          <a:p>
            <a:r>
              <a:rPr lang="en-US" dirty="0" smtClean="0"/>
              <a:t>Lean </a:t>
            </a:r>
            <a:r>
              <a:rPr lang="en-US" dirty="0"/>
              <a:t>Startup – learning by doing</a:t>
            </a:r>
          </a:p>
          <a:p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průzkum</a:t>
            </a:r>
            <a:r>
              <a:rPr lang="en-US" dirty="0"/>
              <a:t> </a:t>
            </a:r>
            <a:r>
              <a:rPr lang="en-US" dirty="0" err="1"/>
              <a:t>trhu</a:t>
            </a:r>
            <a:r>
              <a:rPr lang="en-US" dirty="0"/>
              <a:t>, experiment board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8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podnikat?</a:t>
            </a:r>
          </a:p>
          <a:p>
            <a:r>
              <a:rPr lang="cs-CZ" dirty="0" smtClean="0"/>
              <a:t>Proč podnikat v IT službách?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645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inovace?</a:t>
            </a:r>
          </a:p>
          <a:p>
            <a:r>
              <a:rPr lang="cs-CZ" dirty="0" smtClean="0"/>
              <a:t>Na čem je založena?</a:t>
            </a:r>
          </a:p>
          <a:p>
            <a:r>
              <a:rPr lang="cs-CZ" dirty="0" smtClean="0"/>
              <a:t>Proč jsou zejména </a:t>
            </a:r>
            <a:r>
              <a:rPr lang="cs-CZ" dirty="0" err="1" smtClean="0"/>
              <a:t>startupy</a:t>
            </a:r>
            <a:r>
              <a:rPr lang="cs-CZ" dirty="0" smtClean="0"/>
              <a:t> inovativní?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Lean</a:t>
            </a:r>
            <a:r>
              <a:rPr lang="cs-CZ" dirty="0" smtClean="0"/>
              <a:t> princip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8818"/>
              </p:ext>
            </p:extLst>
          </p:nvPr>
        </p:nvGraphicFramePr>
        <p:xfrm>
          <a:off x="684212" y="685800"/>
          <a:ext cx="8534400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643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102907"/>
              </p:ext>
            </p:extLst>
          </p:nvPr>
        </p:nvGraphicFramePr>
        <p:xfrm>
          <a:off x="684212" y="685800"/>
          <a:ext cx="8534400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Čárový bublinový popisek 1 4"/>
          <p:cNvSpPr/>
          <p:nvPr/>
        </p:nvSpPr>
        <p:spPr>
          <a:xfrm>
            <a:off x="6606041" y="1099457"/>
            <a:ext cx="3233057" cy="718457"/>
          </a:xfrm>
          <a:prstGeom prst="borderCallout1">
            <a:avLst>
              <a:gd name="adj1" fmla="val 18750"/>
              <a:gd name="adj2" fmla="val -8333"/>
              <a:gd name="adj3" fmla="val 194318"/>
              <a:gd name="adj4" fmla="val -33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Neučím se</a:t>
            </a:r>
            <a:endParaRPr lang="cs-CZ" dirty="0"/>
          </a:p>
        </p:txBody>
      </p:sp>
      <p:sp>
        <p:nvSpPr>
          <p:cNvPr id="7" name="Čárový bublinový popisek 1 6"/>
          <p:cNvSpPr/>
          <p:nvPr/>
        </p:nvSpPr>
        <p:spPr>
          <a:xfrm>
            <a:off x="566057" y="3744687"/>
            <a:ext cx="2786743" cy="827314"/>
          </a:xfrm>
          <a:prstGeom prst="borderCallout1">
            <a:avLst>
              <a:gd name="adj1" fmla="val 59539"/>
              <a:gd name="adj2" fmla="val 105730"/>
              <a:gd name="adj3" fmla="val -54605"/>
              <a:gd name="adj4" fmla="val 156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Pes, který honí vlastní ocas</a:t>
            </a:r>
            <a:endParaRPr lang="cs-CZ" dirty="0"/>
          </a:p>
        </p:txBody>
      </p:sp>
      <p:sp>
        <p:nvSpPr>
          <p:cNvPr id="8" name="Čárový bublinový popisek 1 7"/>
          <p:cNvSpPr/>
          <p:nvPr/>
        </p:nvSpPr>
        <p:spPr>
          <a:xfrm>
            <a:off x="206829" y="685800"/>
            <a:ext cx="2786743" cy="827314"/>
          </a:xfrm>
          <a:prstGeom prst="borderCallout1">
            <a:avLst>
              <a:gd name="adj1" fmla="val 59539"/>
              <a:gd name="adj2" fmla="val 105730"/>
              <a:gd name="adj3" fmla="val 219079"/>
              <a:gd name="adj4" fmla="val 156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Past předčasné optimalizace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55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845" y="-118553"/>
            <a:ext cx="9302070" cy="6976553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33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s://upload.wikimedia.org/wikipedia/commons/1/10/Business_Model_Canva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29" y="75319"/>
            <a:ext cx="9280931" cy="656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59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Experimental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youtu.be/F-5Iyj9A1MU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https://youtu.be/-_</a:t>
            </a:r>
            <a:r>
              <a:rPr lang="cs-CZ" dirty="0" smtClean="0">
                <a:hlinkClick r:id="rId3"/>
              </a:rPr>
              <a:t>MH8TENpwc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51299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1393</TotalTime>
  <Words>92</Words>
  <Application>Microsoft Office PowerPoint</Application>
  <PresentationFormat>Širokoúhlá obrazovka</PresentationFormat>
  <Paragraphs>33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Řez</vt:lpstr>
      <vt:lpstr>Podnikání a inovace</vt:lpstr>
      <vt:lpstr>Osnova</vt:lpstr>
      <vt:lpstr>Podnikání</vt:lpstr>
      <vt:lpstr>Inovace</vt:lpstr>
      <vt:lpstr>Lean princip</vt:lpstr>
      <vt:lpstr>Experimenty</vt:lpstr>
      <vt:lpstr>Prezentace aplikace PowerPoint</vt:lpstr>
      <vt:lpstr>Prezentace aplikace PowerPoint</vt:lpstr>
      <vt:lpstr>Experimental board</vt:lpstr>
      <vt:lpstr>Case study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Podnikání a inovace</dc:title>
  <dc:creator>Leonard Walletzký</dc:creator>
  <cp:lastModifiedBy>Leonard Walletzký</cp:lastModifiedBy>
  <cp:revision>8</cp:revision>
  <dcterms:created xsi:type="dcterms:W3CDTF">2016-03-13T15:45:22Z</dcterms:created>
  <dcterms:modified xsi:type="dcterms:W3CDTF">2016-03-14T14:59:14Z</dcterms:modified>
</cp:coreProperties>
</file>