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>
  <p:sldMasterIdLst>
    <p:sldMasterId id="2147484113" r:id="rId1"/>
    <p:sldMasterId id="2147484161" r:id="rId2"/>
  </p:sldMasterIdLst>
  <p:notesMasterIdLst>
    <p:notesMasterId r:id="rId19"/>
  </p:notesMasterIdLst>
  <p:handoutMasterIdLst>
    <p:handoutMasterId r:id="rId20"/>
  </p:handoutMasterIdLst>
  <p:sldIdLst>
    <p:sldId id="286" r:id="rId3"/>
    <p:sldId id="317" r:id="rId4"/>
    <p:sldId id="347" r:id="rId5"/>
    <p:sldId id="348" r:id="rId6"/>
    <p:sldId id="344" r:id="rId7"/>
    <p:sldId id="351" r:id="rId8"/>
    <p:sldId id="350" r:id="rId9"/>
    <p:sldId id="345" r:id="rId10"/>
    <p:sldId id="349" r:id="rId11"/>
    <p:sldId id="339" r:id="rId12"/>
    <p:sldId id="338" r:id="rId13"/>
    <p:sldId id="340" r:id="rId14"/>
    <p:sldId id="341" r:id="rId15"/>
    <p:sldId id="342" r:id="rId16"/>
    <p:sldId id="343" r:id="rId17"/>
    <p:sldId id="257" r:id="rId18"/>
  </p:sldIdLst>
  <p:sldSz cx="9144000" cy="5143500" type="screen16x9"/>
  <p:notesSz cx="6858000" cy="9144000"/>
  <p:embeddedFontLst>
    <p:embeddedFont>
      <p:font typeface="Y Soft" panose="02000506030000020004" pitchFamily="50" charset="0"/>
      <p:regular r:id="rId21"/>
      <p:bold r:id="rId22"/>
    </p:embeddedFont>
  </p:embeddedFontLst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oleček Jan" initials="HJ" lastIdx="5" clrIdx="0">
    <p:extLst>
      <p:ext uri="{19B8F6BF-5375-455C-9EA6-DF929625EA0E}">
        <p15:presenceInfo xmlns:p15="http://schemas.microsoft.com/office/powerpoint/2012/main" userId="S-1-5-21-9645603-815070302-2278489573-3426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3030"/>
    <a:srgbClr val="000000"/>
    <a:srgbClr val="FFFFFF"/>
    <a:srgbClr val="646464"/>
    <a:srgbClr val="5E5E5E"/>
    <a:srgbClr val="B8CA08"/>
    <a:srgbClr val="009EE2"/>
    <a:srgbClr val="ED7F00"/>
    <a:srgbClr val="EE7D00"/>
    <a:srgbClr val="FBE4C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74780" autoAdjust="0"/>
  </p:normalViewPr>
  <p:slideViewPr>
    <p:cSldViewPr snapToGrid="0">
      <p:cViewPr varScale="1">
        <p:scale>
          <a:sx n="151" d="100"/>
          <a:sy n="151" d="100"/>
        </p:scale>
        <p:origin x="456" y="13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6" d="100"/>
          <a:sy n="86" d="100"/>
        </p:scale>
        <p:origin x="2160" y="7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heme" Target="theme/theme1.xml"/><Relationship Id="rId3" Type="http://schemas.openxmlformats.org/officeDocument/2006/relationships/slide" Target="slides/slide1.xml"/><Relationship Id="rId21" Type="http://schemas.openxmlformats.org/officeDocument/2006/relationships/font" Target="fonts/font1.fntdata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commentAuthors" Target="commentAuthors.xml"/><Relationship Id="rId10" Type="http://schemas.openxmlformats.org/officeDocument/2006/relationships/slide" Target="slides/slide8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font" Target="fonts/font2.fntdata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>
              <a:latin typeface="Arial" panose="020B0604020202020204" pitchFamily="34" charset="0"/>
            </a:endParaRP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98DA1F-0210-4190-9862-1156354A48B4}" type="datetimeFigureOut">
              <a:rPr lang="cs-CZ" smtClean="0">
                <a:latin typeface="Arial" panose="020B0604020202020204" pitchFamily="34" charset="0"/>
              </a:rPr>
              <a:pPr/>
              <a:t>04.04.2017</a:t>
            </a:fld>
            <a:endParaRPr lang="cs-CZ" dirty="0">
              <a:latin typeface="Arial" panose="020B0604020202020204" pitchFamily="34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>
              <a:latin typeface="Arial" panose="020B0604020202020204" pitchFamily="34" charset="0"/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CAA479-F4CB-4F3B-956E-F2F3616B1DA8}" type="slidenum">
              <a:rPr lang="cs-CZ" smtClean="0">
                <a:latin typeface="Arial" panose="020B0604020202020204" pitchFamily="34" charset="0"/>
              </a:rPr>
              <a:pPr/>
              <a:t>‹#›</a:t>
            </a:fld>
            <a:endParaRPr lang="cs-CZ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209439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anose="020B0604020202020204" pitchFamily="34" charset="0"/>
              </a:defRPr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fld id="{147ECDC0-E9C9-4B35-9C0B-97E12B88BD87}" type="datetimeFigureOut">
              <a:rPr lang="cs-CZ" smtClean="0"/>
              <a:pPr/>
              <a:t>04.04.2017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Klepnutím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anose="020B0604020202020204" pitchFamily="34" charset="0"/>
              </a:defRPr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fld id="{BB954A91-41EF-48A1-8C29-FA80D220977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7373622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2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elc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rezenter | Subtitle"/>
          <p:cNvSpPr>
            <a:spLocks noGrp="1"/>
          </p:cNvSpPr>
          <p:nvPr>
            <p:ph type="body" sz="quarter" idx="10" hasCustomPrompt="1"/>
          </p:nvPr>
        </p:nvSpPr>
        <p:spPr>
          <a:xfrm>
            <a:off x="862013" y="2541542"/>
            <a:ext cx="7864824" cy="521698"/>
          </a:xfrm>
          <a:prstGeom prst="rect">
            <a:avLst/>
          </a:prstGeom>
        </p:spPr>
        <p:txBody>
          <a:bodyPr lIns="90000">
            <a:normAutofit/>
          </a:bodyPr>
          <a:lstStyle>
            <a:lvl1pPr marL="0" indent="0">
              <a:buNone/>
              <a:defRPr sz="3000" cap="all" spc="-40" baseline="0">
                <a:solidFill>
                  <a:schemeClr val="bg1"/>
                </a:solidFill>
                <a:latin typeface="Y Soft" panose="02000506030000020004" pitchFamily="50" charset="-18"/>
              </a:defRPr>
            </a:lvl1pPr>
          </a:lstStyle>
          <a:p>
            <a:pPr lvl="0"/>
            <a:r>
              <a:rPr lang="en-US" dirty="0"/>
              <a:t>PREZENTER | SUBTITLE</a:t>
            </a:r>
          </a:p>
        </p:txBody>
      </p:sp>
      <p:sp>
        <p:nvSpPr>
          <p:cNvPr id="19" name="When Where"/>
          <p:cNvSpPr>
            <a:spLocks noGrp="1"/>
          </p:cNvSpPr>
          <p:nvPr>
            <p:ph type="body" sz="quarter" idx="11" hasCustomPrompt="1"/>
          </p:nvPr>
        </p:nvSpPr>
        <p:spPr>
          <a:xfrm>
            <a:off x="883889" y="4102690"/>
            <a:ext cx="7886700" cy="52169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r">
              <a:buNone/>
              <a:defRPr sz="2800" cap="all" spc="-40" baseline="0">
                <a:solidFill>
                  <a:schemeClr val="bg1"/>
                </a:solidFill>
                <a:latin typeface="Y Soft" panose="02000506030000020004" pitchFamily="50" charset="-18"/>
              </a:defRPr>
            </a:lvl1pPr>
          </a:lstStyle>
          <a:p>
            <a:pPr lvl="0"/>
            <a:r>
              <a:rPr lang="en-US" dirty="0"/>
              <a:t>WHEN &amp; WHERE</a:t>
            </a:r>
          </a:p>
        </p:txBody>
      </p:sp>
      <p:sp>
        <p:nvSpPr>
          <p:cNvPr id="3" name="Title"/>
          <p:cNvSpPr>
            <a:spLocks noGrp="1"/>
          </p:cNvSpPr>
          <p:nvPr>
            <p:ph type="title" hasCustomPrompt="1"/>
          </p:nvPr>
        </p:nvSpPr>
        <p:spPr>
          <a:xfrm>
            <a:off x="862013" y="1703660"/>
            <a:ext cx="7886700" cy="993775"/>
          </a:xfrm>
          <a:prstGeom prst="rect">
            <a:avLst/>
          </a:prstGeom>
        </p:spPr>
        <p:txBody>
          <a:bodyPr lIns="90000">
            <a:normAutofit/>
          </a:bodyPr>
          <a:lstStyle>
            <a:lvl1pPr algn="l">
              <a:defRPr sz="5800" b="1" cap="all" spc="-90" baseline="0">
                <a:solidFill>
                  <a:schemeClr val="bg1"/>
                </a:solidFill>
                <a:latin typeface="Y Soft" panose="02000506030000020004" pitchFamily="50" charset="-18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pic>
        <p:nvPicPr>
          <p:cNvPr id="7" name="YSoft logo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0079" y="482760"/>
            <a:ext cx="2304343" cy="2562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28073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 mod="1"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Headline w/ Sub head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 hasCustomPrompt="1"/>
          </p:nvPr>
        </p:nvSpPr>
        <p:spPr>
          <a:xfrm>
            <a:off x="250825" y="303213"/>
            <a:ext cx="8642350" cy="481522"/>
          </a:xfrm>
          <a:prstGeom prst="rect">
            <a:avLst/>
          </a:prstGeom>
        </p:spPr>
        <p:txBody>
          <a:bodyPr wrap="none" lIns="0" tIns="0" rIns="90000" bIns="0" anchor="ctr" anchorCtr="0">
            <a:normAutofit/>
          </a:bodyPr>
          <a:lstStyle>
            <a:lvl1pPr algn="l">
              <a:defRPr sz="4200" b="1" cap="all" spc="-90" baseline="0">
                <a:solidFill>
                  <a:schemeClr val="accent1"/>
                </a:solidFill>
                <a:latin typeface="Y Soft" panose="02000506030000020004" pitchFamily="50" charset="-18"/>
              </a:defRPr>
            </a:lvl1pPr>
          </a:lstStyle>
          <a:p>
            <a:r>
              <a:rPr lang="en-US" dirty="0"/>
              <a:t>SLIDE HEADLINE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quarter" idx="16" hasCustomPrompt="1"/>
          </p:nvPr>
        </p:nvSpPr>
        <p:spPr>
          <a:xfrm>
            <a:off x="250825" y="806451"/>
            <a:ext cx="8642349" cy="318410"/>
          </a:xfrm>
          <a:prstGeom prst="rect">
            <a:avLst/>
          </a:prstGeom>
        </p:spPr>
        <p:txBody>
          <a:bodyPr lIns="0" tIns="0" rIns="108000" bIns="0" anchor="ctr">
            <a:normAutofit/>
          </a:bodyPr>
          <a:lstStyle>
            <a:lvl1pPr marL="0" indent="0">
              <a:buNone/>
              <a:defRPr sz="3000" cap="all" spc="-70" baseline="0">
                <a:solidFill>
                  <a:schemeClr val="bg2"/>
                </a:solidFill>
                <a:latin typeface="Y Soft" panose="02000506030000020004" pitchFamily="50" charset="-18"/>
              </a:defRPr>
            </a:lvl1pPr>
          </a:lstStyle>
          <a:p>
            <a:pPr lvl="0"/>
            <a:r>
              <a:rPr lang="en-US" dirty="0"/>
              <a:t>Sub headline</a:t>
            </a:r>
          </a:p>
        </p:txBody>
      </p:sp>
    </p:spTree>
    <p:extLst>
      <p:ext uri="{BB962C8B-B14F-4D97-AF65-F5344CB8AC3E}">
        <p14:creationId xmlns:p14="http://schemas.microsoft.com/office/powerpoint/2010/main" val="22063450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 mod="1">
    <p:ext uri="{DCECCB84-F9BA-43D5-87BE-67443E8EF086}">
      <p15:sldGuideLst xmlns:p15="http://schemas.microsoft.com/office/powerpoint/2012/main">
        <p15:guide id="1" pos="2880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in HL, two col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"/>
          <p:cNvSpPr>
            <a:spLocks noGrp="1"/>
          </p:cNvSpPr>
          <p:nvPr>
            <p:ph sz="quarter" idx="14" hasCustomPrompt="1"/>
          </p:nvPr>
        </p:nvSpPr>
        <p:spPr>
          <a:xfrm>
            <a:off x="250825" y="915988"/>
            <a:ext cx="4321175" cy="3671888"/>
          </a:xfrm>
          <a:prstGeom prst="rect">
            <a:avLst/>
          </a:prstGeom>
        </p:spPr>
        <p:txBody>
          <a:bodyPr lIns="0" tIns="36000"/>
          <a:lstStyle>
            <a:lvl1pPr marL="311150" indent="-311150">
              <a:spcBef>
                <a:spcPts val="1000"/>
              </a:spcBef>
              <a:buClr>
                <a:schemeClr val="accent1"/>
              </a:buClr>
              <a:buFont typeface="Arial" panose="020B0604020202020204" pitchFamily="34" charset="0"/>
              <a:buChar char="►"/>
              <a:defRPr sz="2200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38150" indent="-273050">
              <a:spcBef>
                <a:spcPts val="0"/>
              </a:spcBef>
              <a:buClr>
                <a:schemeClr val="bg2"/>
              </a:buClr>
              <a:buFont typeface="Arial" panose="020B0604020202020204" pitchFamily="34" charset="0"/>
              <a:buChar char="►"/>
              <a:defRPr sz="2000" baseline="0">
                <a:solidFill>
                  <a:srgbClr val="64646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520700" indent="-190500">
              <a:spcBef>
                <a:spcPts val="0"/>
              </a:spcBef>
              <a:buClr>
                <a:schemeClr val="tx2"/>
              </a:buClr>
              <a:buFontTx/>
              <a:buBlip>
                <a:blip r:embed="rId2"/>
              </a:buBlip>
              <a:defRPr sz="1800" baseline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615950" indent="-177800">
              <a:spcBef>
                <a:spcPts val="0"/>
              </a:spcBef>
              <a:buFontTx/>
              <a:buBlip>
                <a:blip r:embed="rId2"/>
              </a:buBlip>
              <a:defRPr sz="170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711200" indent="-177800" defTabSz="895350">
              <a:spcBef>
                <a:spcPts val="0"/>
              </a:spcBef>
              <a:buFontTx/>
              <a:buBlip>
                <a:blip r:embed="rId2"/>
              </a:buBlip>
              <a:tabLst/>
              <a:defRPr sz="170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Level 1 bullets</a:t>
            </a:r>
          </a:p>
          <a:p>
            <a:pPr lvl="1"/>
            <a:r>
              <a:rPr lang="en-US" dirty="0"/>
              <a:t>Level 2 bullets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 hasCustomPrompt="1"/>
          </p:nvPr>
        </p:nvSpPr>
        <p:spPr>
          <a:xfrm>
            <a:off x="250825" y="303213"/>
            <a:ext cx="8642350" cy="481522"/>
          </a:xfrm>
          <a:prstGeom prst="rect">
            <a:avLst/>
          </a:prstGeom>
        </p:spPr>
        <p:txBody>
          <a:bodyPr wrap="none" lIns="0" tIns="0" rIns="90000" bIns="0" anchor="ctr" anchorCtr="0">
            <a:normAutofit/>
          </a:bodyPr>
          <a:lstStyle>
            <a:lvl1pPr algn="l">
              <a:defRPr sz="4200" b="1" cap="all" spc="-90" baseline="0">
                <a:solidFill>
                  <a:schemeClr val="accent1"/>
                </a:solidFill>
                <a:latin typeface="Y Soft" panose="02000506030000020004" pitchFamily="50" charset="-18"/>
              </a:defRPr>
            </a:lvl1pPr>
          </a:lstStyle>
          <a:p>
            <a:r>
              <a:rPr lang="en-US" dirty="0"/>
              <a:t>SLIDE HEADLINE</a:t>
            </a:r>
          </a:p>
        </p:txBody>
      </p:sp>
      <p:sp>
        <p:nvSpPr>
          <p:cNvPr id="7" name="Content"/>
          <p:cNvSpPr>
            <a:spLocks noGrp="1"/>
          </p:cNvSpPr>
          <p:nvPr>
            <p:ph sz="quarter" idx="16" hasCustomPrompt="1"/>
          </p:nvPr>
        </p:nvSpPr>
        <p:spPr>
          <a:xfrm>
            <a:off x="4572000" y="915988"/>
            <a:ext cx="4321175" cy="3671887"/>
          </a:xfrm>
          <a:prstGeom prst="rect">
            <a:avLst/>
          </a:prstGeom>
        </p:spPr>
        <p:txBody>
          <a:bodyPr lIns="0" tIns="36000"/>
          <a:lstStyle>
            <a:lvl1pPr marL="311150" indent="-311150">
              <a:spcBef>
                <a:spcPts val="1000"/>
              </a:spcBef>
              <a:buClr>
                <a:schemeClr val="accent1"/>
              </a:buClr>
              <a:buFont typeface="Arial" panose="020B0604020202020204" pitchFamily="34" charset="0"/>
              <a:buChar char="►"/>
              <a:defRPr sz="2200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38150" indent="-273050">
              <a:spcBef>
                <a:spcPts val="0"/>
              </a:spcBef>
              <a:buClr>
                <a:schemeClr val="bg2"/>
              </a:buClr>
              <a:buFont typeface="Arial" panose="020B0604020202020204" pitchFamily="34" charset="0"/>
              <a:buChar char="►"/>
              <a:defRPr sz="2000" baseline="0">
                <a:solidFill>
                  <a:srgbClr val="64646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520700" indent="-190500">
              <a:spcBef>
                <a:spcPts val="0"/>
              </a:spcBef>
              <a:buClr>
                <a:schemeClr val="tx2"/>
              </a:buClr>
              <a:buFontTx/>
              <a:buBlip>
                <a:blip r:embed="rId2"/>
              </a:buBlip>
              <a:defRPr sz="1800" baseline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615950" indent="-177800">
              <a:spcBef>
                <a:spcPts val="0"/>
              </a:spcBef>
              <a:buFontTx/>
              <a:buBlip>
                <a:blip r:embed="rId2"/>
              </a:buBlip>
              <a:defRPr sz="170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711200" indent="-177800" defTabSz="895350">
              <a:spcBef>
                <a:spcPts val="0"/>
              </a:spcBef>
              <a:buFontTx/>
              <a:buBlip>
                <a:blip r:embed="rId2"/>
              </a:buBlip>
              <a:tabLst/>
              <a:defRPr sz="170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Level 1 bullets</a:t>
            </a:r>
          </a:p>
          <a:p>
            <a:pPr lvl="1"/>
            <a:r>
              <a:rPr lang="en-US" dirty="0"/>
              <a:t>Level 2 bullets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5125152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 mod="1">
    <p:ext uri="{DCECCB84-F9BA-43D5-87BE-67443E8EF086}">
      <p15:sldGuideLst xmlns:p15="http://schemas.microsoft.com/office/powerpoint/2012/main">
        <p15:guide id="1" pos="2880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ub HL, two col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"/>
          <p:cNvSpPr>
            <a:spLocks noGrp="1"/>
          </p:cNvSpPr>
          <p:nvPr>
            <p:ph sz="quarter" idx="14" hasCustomPrompt="1"/>
          </p:nvPr>
        </p:nvSpPr>
        <p:spPr>
          <a:xfrm>
            <a:off x="250825" y="1239838"/>
            <a:ext cx="4321175" cy="3348037"/>
          </a:xfrm>
          <a:prstGeom prst="rect">
            <a:avLst/>
          </a:prstGeom>
        </p:spPr>
        <p:txBody>
          <a:bodyPr lIns="0" tIns="36000"/>
          <a:lstStyle>
            <a:lvl1pPr marL="311150" indent="-311150">
              <a:spcBef>
                <a:spcPts val="1000"/>
              </a:spcBef>
              <a:buClr>
                <a:schemeClr val="accent1"/>
              </a:buClr>
              <a:buFont typeface="Arial" panose="020B0604020202020204" pitchFamily="34" charset="0"/>
              <a:buChar char="►"/>
              <a:defRPr sz="2200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38150" indent="-273050">
              <a:spcBef>
                <a:spcPts val="0"/>
              </a:spcBef>
              <a:buClr>
                <a:schemeClr val="bg2"/>
              </a:buClr>
              <a:buFont typeface="Arial" panose="020B0604020202020204" pitchFamily="34" charset="0"/>
              <a:buChar char="►"/>
              <a:defRPr sz="2000" baseline="0">
                <a:solidFill>
                  <a:srgbClr val="64646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520700" indent="-190500">
              <a:spcBef>
                <a:spcPts val="0"/>
              </a:spcBef>
              <a:buClr>
                <a:schemeClr val="tx2"/>
              </a:buClr>
              <a:buFontTx/>
              <a:buBlip>
                <a:blip r:embed="rId2"/>
              </a:buBlip>
              <a:defRPr sz="1800" baseline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615950" indent="-177800">
              <a:spcBef>
                <a:spcPts val="0"/>
              </a:spcBef>
              <a:buFontTx/>
              <a:buBlip>
                <a:blip r:embed="rId2"/>
              </a:buBlip>
              <a:defRPr sz="170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711200" indent="-177800" defTabSz="895350">
              <a:spcBef>
                <a:spcPts val="0"/>
              </a:spcBef>
              <a:buFontTx/>
              <a:buBlip>
                <a:blip r:embed="rId2"/>
              </a:buBlip>
              <a:tabLst/>
              <a:defRPr sz="170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Level 1 bullets</a:t>
            </a:r>
          </a:p>
          <a:p>
            <a:pPr lvl="1"/>
            <a:r>
              <a:rPr lang="en-US" dirty="0"/>
              <a:t>Level 2 bullets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 hasCustomPrompt="1"/>
          </p:nvPr>
        </p:nvSpPr>
        <p:spPr>
          <a:xfrm>
            <a:off x="250825" y="303213"/>
            <a:ext cx="8642350" cy="481522"/>
          </a:xfrm>
          <a:prstGeom prst="rect">
            <a:avLst/>
          </a:prstGeom>
        </p:spPr>
        <p:txBody>
          <a:bodyPr wrap="none" lIns="0" tIns="0" rIns="90000" bIns="0" anchor="ctr" anchorCtr="0">
            <a:normAutofit/>
          </a:bodyPr>
          <a:lstStyle>
            <a:lvl1pPr algn="l">
              <a:defRPr sz="4200" b="1" cap="all" spc="-90" baseline="0">
                <a:solidFill>
                  <a:schemeClr val="accent1"/>
                </a:solidFill>
                <a:latin typeface="Y Soft" panose="02000506030000020004" pitchFamily="50" charset="-18"/>
              </a:defRPr>
            </a:lvl1pPr>
          </a:lstStyle>
          <a:p>
            <a:r>
              <a:rPr lang="en-US" dirty="0"/>
              <a:t>SLIDE HEADLINE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quarter" idx="16" hasCustomPrompt="1"/>
          </p:nvPr>
        </p:nvSpPr>
        <p:spPr>
          <a:xfrm>
            <a:off x="250826" y="704725"/>
            <a:ext cx="4321174" cy="514667"/>
          </a:xfrm>
          <a:prstGeom prst="rect">
            <a:avLst/>
          </a:prstGeom>
        </p:spPr>
        <p:txBody>
          <a:bodyPr lIns="0" rIns="108000">
            <a:normAutofit/>
          </a:bodyPr>
          <a:lstStyle>
            <a:lvl1pPr marL="0" indent="0">
              <a:buNone/>
              <a:defRPr sz="3000" cap="all" spc="-70" baseline="0">
                <a:solidFill>
                  <a:schemeClr val="bg2"/>
                </a:solidFill>
                <a:latin typeface="Y Soft" panose="02000506030000020004" pitchFamily="50" charset="-18"/>
              </a:defRPr>
            </a:lvl1pPr>
          </a:lstStyle>
          <a:p>
            <a:pPr lvl="0"/>
            <a:r>
              <a:rPr lang="en-US" dirty="0"/>
              <a:t>Sub headline</a:t>
            </a:r>
          </a:p>
        </p:txBody>
      </p:sp>
      <p:sp>
        <p:nvSpPr>
          <p:cNvPr id="9" name="Content"/>
          <p:cNvSpPr>
            <a:spLocks noGrp="1"/>
          </p:cNvSpPr>
          <p:nvPr>
            <p:ph sz="quarter" idx="17" hasCustomPrompt="1"/>
          </p:nvPr>
        </p:nvSpPr>
        <p:spPr>
          <a:xfrm>
            <a:off x="4571999" y="1239838"/>
            <a:ext cx="4321175" cy="3348037"/>
          </a:xfrm>
          <a:prstGeom prst="rect">
            <a:avLst/>
          </a:prstGeom>
        </p:spPr>
        <p:txBody>
          <a:bodyPr lIns="0" tIns="36000"/>
          <a:lstStyle>
            <a:lvl1pPr marL="311150" indent="-311150">
              <a:spcBef>
                <a:spcPts val="1000"/>
              </a:spcBef>
              <a:buClr>
                <a:schemeClr val="accent1"/>
              </a:buClr>
              <a:buFont typeface="Arial" panose="020B0604020202020204" pitchFamily="34" charset="0"/>
              <a:buChar char="►"/>
              <a:defRPr sz="2200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38150" indent="-273050">
              <a:spcBef>
                <a:spcPts val="0"/>
              </a:spcBef>
              <a:buClr>
                <a:schemeClr val="bg2"/>
              </a:buClr>
              <a:buFont typeface="Arial" panose="020B0604020202020204" pitchFamily="34" charset="0"/>
              <a:buChar char="►"/>
              <a:defRPr sz="2000" baseline="0">
                <a:solidFill>
                  <a:srgbClr val="64646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520700" indent="-190500">
              <a:spcBef>
                <a:spcPts val="0"/>
              </a:spcBef>
              <a:buClr>
                <a:schemeClr val="tx2"/>
              </a:buClr>
              <a:buFontTx/>
              <a:buBlip>
                <a:blip r:embed="rId2"/>
              </a:buBlip>
              <a:defRPr sz="1800" baseline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615950" indent="-177800">
              <a:spcBef>
                <a:spcPts val="0"/>
              </a:spcBef>
              <a:buFontTx/>
              <a:buBlip>
                <a:blip r:embed="rId2"/>
              </a:buBlip>
              <a:defRPr sz="170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711200" indent="-177800" defTabSz="895350">
              <a:spcBef>
                <a:spcPts val="0"/>
              </a:spcBef>
              <a:buFontTx/>
              <a:buBlip>
                <a:blip r:embed="rId2"/>
              </a:buBlip>
              <a:tabLst/>
              <a:defRPr sz="170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Level 1 bullets</a:t>
            </a:r>
          </a:p>
          <a:p>
            <a:pPr lvl="1"/>
            <a:r>
              <a:rPr lang="en-US" dirty="0"/>
              <a:t>Level 2 bullets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6"/>
          <p:cNvSpPr>
            <a:spLocks noGrp="1"/>
          </p:cNvSpPr>
          <p:nvPr>
            <p:ph sz="quarter" idx="18" hasCustomPrompt="1"/>
          </p:nvPr>
        </p:nvSpPr>
        <p:spPr>
          <a:xfrm>
            <a:off x="4571999" y="704725"/>
            <a:ext cx="8642349" cy="514667"/>
          </a:xfrm>
          <a:prstGeom prst="rect">
            <a:avLst/>
          </a:prstGeom>
        </p:spPr>
        <p:txBody>
          <a:bodyPr lIns="0" rIns="108000">
            <a:normAutofit/>
          </a:bodyPr>
          <a:lstStyle>
            <a:lvl1pPr marL="0" indent="0">
              <a:buNone/>
              <a:defRPr sz="3000" cap="all" spc="-70" baseline="0">
                <a:solidFill>
                  <a:schemeClr val="bg2"/>
                </a:solidFill>
                <a:latin typeface="Y Soft" panose="02000506030000020004" pitchFamily="50" charset="-18"/>
              </a:defRPr>
            </a:lvl1pPr>
          </a:lstStyle>
          <a:p>
            <a:pPr lvl="0"/>
            <a:r>
              <a:rPr lang="en-US" dirty="0"/>
              <a:t>Sub headline</a:t>
            </a:r>
          </a:p>
        </p:txBody>
      </p:sp>
    </p:spTree>
    <p:extLst>
      <p:ext uri="{BB962C8B-B14F-4D97-AF65-F5344CB8AC3E}">
        <p14:creationId xmlns:p14="http://schemas.microsoft.com/office/powerpoint/2010/main" val="13261884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 mod="1">
    <p:ext uri="{DCECCB84-F9BA-43D5-87BE-67443E8EF086}">
      <p15:sldGuideLst xmlns:p15="http://schemas.microsoft.com/office/powerpoint/2012/main">
        <p15:guide id="1" pos="2880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Headlines, Two cols asimetri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"/>
          <p:cNvSpPr>
            <a:spLocks noGrp="1"/>
          </p:cNvSpPr>
          <p:nvPr>
            <p:ph sz="quarter" idx="14" hasCustomPrompt="1"/>
          </p:nvPr>
        </p:nvSpPr>
        <p:spPr>
          <a:xfrm>
            <a:off x="2529348" y="1239838"/>
            <a:ext cx="6363826" cy="3348037"/>
          </a:xfrm>
          <a:prstGeom prst="rect">
            <a:avLst/>
          </a:prstGeom>
        </p:spPr>
        <p:txBody>
          <a:bodyPr lIns="0" tIns="36000"/>
          <a:lstStyle>
            <a:lvl1pPr marL="311150" indent="-311150">
              <a:spcBef>
                <a:spcPts val="1000"/>
              </a:spcBef>
              <a:buClr>
                <a:schemeClr val="accent1"/>
              </a:buClr>
              <a:buFont typeface="Arial" panose="020B0604020202020204" pitchFamily="34" charset="0"/>
              <a:buChar char="►"/>
              <a:defRPr sz="2200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38150" indent="-273050">
              <a:spcBef>
                <a:spcPts val="0"/>
              </a:spcBef>
              <a:buClr>
                <a:schemeClr val="bg2"/>
              </a:buClr>
              <a:buFont typeface="Arial" panose="020B0604020202020204" pitchFamily="34" charset="0"/>
              <a:buChar char="►"/>
              <a:defRPr sz="2000" baseline="0">
                <a:solidFill>
                  <a:srgbClr val="64646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520700" indent="-190500">
              <a:spcBef>
                <a:spcPts val="0"/>
              </a:spcBef>
              <a:buClr>
                <a:schemeClr val="tx2"/>
              </a:buClr>
              <a:buFontTx/>
              <a:buBlip>
                <a:blip r:embed="rId2"/>
              </a:buBlip>
              <a:defRPr sz="1800" baseline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615950" indent="-177800">
              <a:spcBef>
                <a:spcPts val="0"/>
              </a:spcBef>
              <a:buFontTx/>
              <a:buBlip>
                <a:blip r:embed="rId2"/>
              </a:buBlip>
              <a:defRPr sz="170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711200" indent="-177800" defTabSz="895350">
              <a:spcBef>
                <a:spcPts val="0"/>
              </a:spcBef>
              <a:buFontTx/>
              <a:buBlip>
                <a:blip r:embed="rId2"/>
              </a:buBlip>
              <a:tabLst/>
              <a:defRPr sz="170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Level 1 bullets</a:t>
            </a:r>
          </a:p>
          <a:p>
            <a:pPr lvl="1"/>
            <a:r>
              <a:rPr lang="en-US" dirty="0"/>
              <a:t>Level 2 bullets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 hasCustomPrompt="1"/>
          </p:nvPr>
        </p:nvSpPr>
        <p:spPr>
          <a:xfrm>
            <a:off x="250825" y="303213"/>
            <a:ext cx="8642350" cy="481522"/>
          </a:xfrm>
          <a:prstGeom prst="rect">
            <a:avLst/>
          </a:prstGeom>
        </p:spPr>
        <p:txBody>
          <a:bodyPr wrap="none" lIns="0" tIns="0" rIns="90000" bIns="0" anchor="ctr" anchorCtr="0">
            <a:normAutofit/>
          </a:bodyPr>
          <a:lstStyle>
            <a:lvl1pPr algn="l">
              <a:defRPr sz="4200" b="1" cap="all" spc="-90" baseline="0">
                <a:solidFill>
                  <a:schemeClr val="accent1"/>
                </a:solidFill>
                <a:latin typeface="Y Soft" panose="02000506030000020004" pitchFamily="50" charset="-18"/>
              </a:defRPr>
            </a:lvl1pPr>
          </a:lstStyle>
          <a:p>
            <a:r>
              <a:rPr lang="en-US" dirty="0"/>
              <a:t>SLIDE HEADLINE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quarter" idx="16" hasCustomPrompt="1"/>
          </p:nvPr>
        </p:nvSpPr>
        <p:spPr>
          <a:xfrm>
            <a:off x="250825" y="704725"/>
            <a:ext cx="8642349" cy="514667"/>
          </a:xfrm>
          <a:prstGeom prst="rect">
            <a:avLst/>
          </a:prstGeom>
        </p:spPr>
        <p:txBody>
          <a:bodyPr lIns="0" rIns="108000">
            <a:normAutofit/>
          </a:bodyPr>
          <a:lstStyle>
            <a:lvl1pPr marL="0" indent="0">
              <a:buNone/>
              <a:defRPr sz="3000" cap="all" spc="-70" baseline="0">
                <a:solidFill>
                  <a:schemeClr val="bg2"/>
                </a:solidFill>
                <a:latin typeface="Y Soft" panose="02000506030000020004" pitchFamily="50" charset="-18"/>
              </a:defRPr>
            </a:lvl1pPr>
          </a:lstStyle>
          <a:p>
            <a:pPr lvl="0"/>
            <a:r>
              <a:rPr lang="en-US" dirty="0"/>
              <a:t>Sub headline</a:t>
            </a:r>
          </a:p>
        </p:txBody>
      </p:sp>
      <p:sp>
        <p:nvSpPr>
          <p:cNvPr id="9" name="Content"/>
          <p:cNvSpPr>
            <a:spLocks noGrp="1"/>
          </p:cNvSpPr>
          <p:nvPr>
            <p:ph sz="quarter" idx="17" hasCustomPrompt="1"/>
          </p:nvPr>
        </p:nvSpPr>
        <p:spPr>
          <a:xfrm>
            <a:off x="250826" y="1239838"/>
            <a:ext cx="2278522" cy="3348037"/>
          </a:xfrm>
          <a:prstGeom prst="rect">
            <a:avLst/>
          </a:prstGeom>
        </p:spPr>
        <p:txBody>
          <a:bodyPr lIns="0" tIns="36000"/>
          <a:lstStyle>
            <a:lvl1pPr marL="311150" indent="-311150">
              <a:spcBef>
                <a:spcPts val="1000"/>
              </a:spcBef>
              <a:buClr>
                <a:schemeClr val="accent1"/>
              </a:buClr>
              <a:buFont typeface="Arial" panose="020B0604020202020204" pitchFamily="34" charset="0"/>
              <a:buChar char="►"/>
              <a:defRPr sz="2200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38150" indent="-273050">
              <a:spcBef>
                <a:spcPts val="0"/>
              </a:spcBef>
              <a:buClr>
                <a:schemeClr val="bg2"/>
              </a:buClr>
              <a:buFont typeface="Arial" panose="020B0604020202020204" pitchFamily="34" charset="0"/>
              <a:buChar char="►"/>
              <a:defRPr sz="2000" baseline="0">
                <a:solidFill>
                  <a:srgbClr val="64646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520700" indent="-190500">
              <a:spcBef>
                <a:spcPts val="0"/>
              </a:spcBef>
              <a:buClr>
                <a:schemeClr val="tx2"/>
              </a:buClr>
              <a:buFontTx/>
              <a:buBlip>
                <a:blip r:embed="rId2"/>
              </a:buBlip>
              <a:defRPr sz="1800" baseline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615950" indent="-177800">
              <a:spcBef>
                <a:spcPts val="0"/>
              </a:spcBef>
              <a:buFontTx/>
              <a:buBlip>
                <a:blip r:embed="rId2"/>
              </a:buBlip>
              <a:defRPr sz="170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711200" indent="-177800" defTabSz="895350">
              <a:spcBef>
                <a:spcPts val="0"/>
              </a:spcBef>
              <a:buFontTx/>
              <a:buBlip>
                <a:blip r:embed="rId2"/>
              </a:buBlip>
              <a:tabLst/>
              <a:defRPr sz="170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Level 1</a:t>
            </a:r>
          </a:p>
          <a:p>
            <a:pPr lvl="1"/>
            <a:r>
              <a:rPr lang="en-US" dirty="0"/>
              <a:t>Level 2 bullets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1643718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 mod="1">
    <p:ext uri="{DCECCB84-F9BA-43D5-87BE-67443E8EF086}">
      <p15:sldGuideLst xmlns:p15="http://schemas.microsoft.com/office/powerpoint/2012/main">
        <p15:guide id="1" pos="2880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 Head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"/>
          <p:cNvSpPr>
            <a:spLocks noGrp="1"/>
          </p:cNvSpPr>
          <p:nvPr>
            <p:ph sz="quarter" idx="14" hasCustomPrompt="1"/>
          </p:nvPr>
        </p:nvSpPr>
        <p:spPr>
          <a:xfrm>
            <a:off x="250825" y="303214"/>
            <a:ext cx="8642350" cy="4284662"/>
          </a:xfrm>
          <a:prstGeom prst="rect">
            <a:avLst/>
          </a:prstGeom>
        </p:spPr>
        <p:txBody>
          <a:bodyPr lIns="0" tIns="36000"/>
          <a:lstStyle>
            <a:lvl1pPr marL="311150" indent="-311150">
              <a:spcBef>
                <a:spcPts val="1000"/>
              </a:spcBef>
              <a:buClr>
                <a:schemeClr val="accent1"/>
              </a:buClr>
              <a:buFont typeface="Arial" panose="020B0604020202020204" pitchFamily="34" charset="0"/>
              <a:buChar char="►"/>
              <a:defRPr sz="2200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38150" indent="-273050">
              <a:spcBef>
                <a:spcPts val="0"/>
              </a:spcBef>
              <a:buClr>
                <a:schemeClr val="bg2"/>
              </a:buClr>
              <a:buFont typeface="Arial" panose="020B0604020202020204" pitchFamily="34" charset="0"/>
              <a:buChar char="►"/>
              <a:defRPr sz="2000" baseline="0">
                <a:solidFill>
                  <a:srgbClr val="64646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520700" indent="-190500">
              <a:spcBef>
                <a:spcPts val="0"/>
              </a:spcBef>
              <a:buClr>
                <a:schemeClr val="tx2"/>
              </a:buClr>
              <a:buFontTx/>
              <a:buBlip>
                <a:blip r:embed="rId2"/>
              </a:buBlip>
              <a:defRPr sz="1800" baseline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615950" indent="-177800">
              <a:spcBef>
                <a:spcPts val="0"/>
              </a:spcBef>
              <a:buFontTx/>
              <a:buBlip>
                <a:blip r:embed="rId2"/>
              </a:buBlip>
              <a:defRPr sz="170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711200" indent="-177800" defTabSz="895350">
              <a:spcBef>
                <a:spcPts val="0"/>
              </a:spcBef>
              <a:buFontTx/>
              <a:buBlip>
                <a:blip r:embed="rId2"/>
              </a:buBlip>
              <a:tabLst/>
              <a:defRPr sz="170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Level 1 bullets</a:t>
            </a:r>
          </a:p>
          <a:p>
            <a:pPr lvl="1"/>
            <a:r>
              <a:rPr lang="en-US" dirty="0"/>
              <a:t>Level 2 bullets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0177862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4655127"/>
            <a:ext cx="9144000" cy="48837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467370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Welc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rezenter | Subtitle"/>
          <p:cNvSpPr>
            <a:spLocks noGrp="1"/>
          </p:cNvSpPr>
          <p:nvPr>
            <p:ph type="body" sz="quarter" idx="10" hasCustomPrompt="1"/>
          </p:nvPr>
        </p:nvSpPr>
        <p:spPr>
          <a:xfrm>
            <a:off x="862013" y="2541542"/>
            <a:ext cx="7864824" cy="521698"/>
          </a:xfrm>
          <a:prstGeom prst="rect">
            <a:avLst/>
          </a:prstGeom>
        </p:spPr>
        <p:txBody>
          <a:bodyPr lIns="90000">
            <a:normAutofit/>
          </a:bodyPr>
          <a:lstStyle>
            <a:lvl1pPr marL="0" indent="0">
              <a:buNone/>
              <a:defRPr sz="3000" cap="all" spc="-40" baseline="0">
                <a:solidFill>
                  <a:schemeClr val="bg1"/>
                </a:solidFill>
                <a:latin typeface="Y Soft" panose="02000506030000020004" pitchFamily="50" charset="-18"/>
              </a:defRPr>
            </a:lvl1pPr>
          </a:lstStyle>
          <a:p>
            <a:pPr lvl="0"/>
            <a:r>
              <a:rPr lang="en-US" dirty="0"/>
              <a:t>PREZENTER | SUBTITLE</a:t>
            </a:r>
          </a:p>
        </p:txBody>
      </p:sp>
      <p:sp>
        <p:nvSpPr>
          <p:cNvPr id="19" name="When Where"/>
          <p:cNvSpPr>
            <a:spLocks noGrp="1"/>
          </p:cNvSpPr>
          <p:nvPr>
            <p:ph type="body" sz="quarter" idx="11" hasCustomPrompt="1"/>
          </p:nvPr>
        </p:nvSpPr>
        <p:spPr>
          <a:xfrm>
            <a:off x="883889" y="4102690"/>
            <a:ext cx="7886700" cy="52169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r">
              <a:buNone/>
              <a:defRPr sz="2800" cap="all" spc="-40" baseline="0">
                <a:solidFill>
                  <a:schemeClr val="bg1"/>
                </a:solidFill>
                <a:latin typeface="Y Soft" panose="02000506030000020004" pitchFamily="50" charset="-18"/>
              </a:defRPr>
            </a:lvl1pPr>
          </a:lstStyle>
          <a:p>
            <a:pPr lvl="0"/>
            <a:r>
              <a:rPr lang="en-US" dirty="0"/>
              <a:t>WHEN &amp; WHERE</a:t>
            </a:r>
          </a:p>
        </p:txBody>
      </p:sp>
      <p:sp>
        <p:nvSpPr>
          <p:cNvPr id="3" name="Title"/>
          <p:cNvSpPr>
            <a:spLocks noGrp="1"/>
          </p:cNvSpPr>
          <p:nvPr>
            <p:ph type="title" hasCustomPrompt="1"/>
          </p:nvPr>
        </p:nvSpPr>
        <p:spPr>
          <a:xfrm>
            <a:off x="862013" y="1703660"/>
            <a:ext cx="7886700" cy="993775"/>
          </a:xfrm>
          <a:prstGeom prst="rect">
            <a:avLst/>
          </a:prstGeom>
        </p:spPr>
        <p:txBody>
          <a:bodyPr lIns="90000">
            <a:normAutofit/>
          </a:bodyPr>
          <a:lstStyle>
            <a:lvl1pPr algn="l">
              <a:defRPr sz="5800" b="1" cap="all" spc="-90" baseline="0">
                <a:solidFill>
                  <a:schemeClr val="bg1"/>
                </a:solidFill>
                <a:latin typeface="Y Soft" panose="02000506030000020004" pitchFamily="50" charset="-18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pic>
        <p:nvPicPr>
          <p:cNvPr id="7" name="YSoft logo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0079" y="482760"/>
            <a:ext cx="2304343" cy="2562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40676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 mod="1">
    <p:ext uri="{DCECCB84-F9BA-43D5-87BE-67443E8EF086}">
      <p15:sldGuideLst xmlns:p15="http://schemas.microsoft.com/office/powerpoint/2012/main"/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hank yo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YSoft logo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0079" y="482760"/>
            <a:ext cx="2304343" cy="256288"/>
          </a:xfrm>
          <a:prstGeom prst="rect">
            <a:avLst/>
          </a:prstGeom>
        </p:spPr>
      </p:pic>
      <p:sp>
        <p:nvSpPr>
          <p:cNvPr id="18" name="Prezenter | Subtitle"/>
          <p:cNvSpPr>
            <a:spLocks noGrp="1"/>
          </p:cNvSpPr>
          <p:nvPr>
            <p:ph type="body" sz="quarter" idx="10" hasCustomPrompt="1"/>
          </p:nvPr>
        </p:nvSpPr>
        <p:spPr>
          <a:xfrm>
            <a:off x="862013" y="2541542"/>
            <a:ext cx="7864824" cy="52169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000" cap="all" spc="-40" baseline="0">
                <a:solidFill>
                  <a:schemeClr val="bg1"/>
                </a:solidFill>
                <a:latin typeface="Y Soft" panose="02000506030000020004" pitchFamily="50" charset="-18"/>
              </a:defRPr>
            </a:lvl1pPr>
          </a:lstStyle>
          <a:p>
            <a:pPr lvl="0"/>
            <a:r>
              <a:rPr lang="en-US" dirty="0"/>
              <a:t>PRESENTER name</a:t>
            </a:r>
          </a:p>
        </p:txBody>
      </p:sp>
      <p:sp>
        <p:nvSpPr>
          <p:cNvPr id="3" name="Title"/>
          <p:cNvSpPr>
            <a:spLocks noGrp="1"/>
          </p:cNvSpPr>
          <p:nvPr>
            <p:ph type="title" hasCustomPrompt="1"/>
          </p:nvPr>
        </p:nvSpPr>
        <p:spPr>
          <a:xfrm>
            <a:off x="862013" y="1703660"/>
            <a:ext cx="7886700" cy="993775"/>
          </a:xfrm>
          <a:prstGeom prst="rect">
            <a:avLst/>
          </a:prstGeom>
        </p:spPr>
        <p:txBody>
          <a:bodyPr/>
          <a:lstStyle>
            <a:lvl1pPr algn="l">
              <a:defRPr sz="5800" b="1" cap="all" spc="-90" baseline="0">
                <a:solidFill>
                  <a:schemeClr val="bg1"/>
                </a:solidFill>
                <a:latin typeface="Y Soft" panose="02000506030000020004" pitchFamily="50" charset="-18"/>
              </a:defRPr>
            </a:lvl1pPr>
          </a:lstStyle>
          <a:p>
            <a:r>
              <a:rPr lang="en-US" dirty="0"/>
              <a:t>Thank you</a:t>
            </a:r>
          </a:p>
        </p:txBody>
      </p:sp>
      <p:sp>
        <p:nvSpPr>
          <p:cNvPr id="7" name="Visit us"/>
          <p:cNvSpPr txBox="1"/>
          <p:nvPr userDrawn="1"/>
        </p:nvSpPr>
        <p:spPr>
          <a:xfrm>
            <a:off x="4298659" y="4102690"/>
            <a:ext cx="4471930" cy="523220"/>
          </a:xfrm>
          <a:prstGeom prst="rect">
            <a:avLst/>
          </a:prstGeom>
        </p:spPr>
        <p:txBody>
          <a:bodyPr/>
          <a:lstStyle>
            <a:lvl1pPr lvl="0" indent="0" algn="r">
              <a:spcBef>
                <a:spcPct val="20000"/>
              </a:spcBef>
              <a:buFont typeface="Arial" panose="020B0604020202020204" pitchFamily="34" charset="0"/>
              <a:buNone/>
              <a:defRPr sz="2800" cap="all" spc="-40" baseline="0">
                <a:solidFill>
                  <a:schemeClr val="bg1"/>
                </a:solidFill>
                <a:latin typeface="Y Soft" panose="020B0606020202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/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/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/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/>
            </a:lvl5pPr>
            <a:lvl6pPr marL="25146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/>
            </a:lvl6pPr>
            <a:lvl7pPr marL="29718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/>
            </a:lvl7pPr>
            <a:lvl8pPr marL="3429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/>
            </a:lvl8pPr>
            <a:lvl9pPr marL="38862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/>
            </a:lvl9pPr>
          </a:lstStyle>
          <a:p>
            <a:pPr lvl="0"/>
            <a:r>
              <a:rPr lang="en-US" dirty="0">
                <a:latin typeface="Y Soft" panose="02000506030000020004" pitchFamily="50" charset="-18"/>
              </a:rPr>
              <a:t>Visit us at www</a:t>
            </a:r>
            <a:r>
              <a:rPr lang="en-US" spc="200" baseline="0" dirty="0">
                <a:latin typeface="Y Soft" panose="02000506030000020004" pitchFamily="50" charset="-18"/>
              </a:rPr>
              <a:t>.</a:t>
            </a:r>
            <a:r>
              <a:rPr lang="en-US" dirty="0">
                <a:latin typeface="Y Soft" panose="02000506030000020004" pitchFamily="50" charset="-18"/>
              </a:rPr>
              <a:t>ysoft.com </a:t>
            </a:r>
          </a:p>
        </p:txBody>
      </p:sp>
    </p:spTree>
    <p:extLst>
      <p:ext uri="{BB962C8B-B14F-4D97-AF65-F5344CB8AC3E}">
        <p14:creationId xmlns:p14="http://schemas.microsoft.com/office/powerpoint/2010/main" val="14336680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 mod="1"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1" y="1843548"/>
            <a:ext cx="9144000" cy="1452717"/>
          </a:xfrm>
          <a:prstGeom prst="rect">
            <a:avLst/>
          </a:pr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800" b="1" dirty="0">
              <a:solidFill>
                <a:schemeClr val="tx1"/>
              </a:solidFill>
              <a:latin typeface="Y Soft" panose="02000506030000020004" pitchFamily="50" charset="-18"/>
            </a:endParaRPr>
          </a:p>
        </p:txBody>
      </p:sp>
      <p:sp>
        <p:nvSpPr>
          <p:cNvPr id="8" name="Content Placeholder 12"/>
          <p:cNvSpPr>
            <a:spLocks noGrp="1"/>
          </p:cNvSpPr>
          <p:nvPr>
            <p:ph sz="quarter" idx="11" hasCustomPrompt="1"/>
          </p:nvPr>
        </p:nvSpPr>
        <p:spPr>
          <a:xfrm>
            <a:off x="809625" y="2631354"/>
            <a:ext cx="8083550" cy="483321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>
              <a:buNone/>
              <a:defRPr sz="2800" b="0" cap="all" spc="-80" baseline="0">
                <a:solidFill>
                  <a:schemeClr val="tx1"/>
                </a:solidFill>
                <a:latin typeface="Y Soft" panose="02000506030000020004" pitchFamily="50" charset="0"/>
              </a:defRPr>
            </a:lvl1pPr>
          </a:lstStyle>
          <a:p>
            <a:pPr lvl="0"/>
            <a:r>
              <a:rPr lang="en-US" dirty="0">
                <a:latin typeface="Y Soft" panose="020B0606020202030204" pitchFamily="34" charset="0"/>
              </a:rPr>
              <a:t>SMALLER TITLE</a:t>
            </a:r>
            <a:endParaRPr lang="en-US" dirty="0"/>
          </a:p>
        </p:txBody>
      </p:sp>
      <p:sp>
        <p:nvSpPr>
          <p:cNvPr id="9" name="Title 6"/>
          <p:cNvSpPr>
            <a:spLocks noGrp="1"/>
          </p:cNvSpPr>
          <p:nvPr>
            <p:ph type="title" hasCustomPrompt="1"/>
          </p:nvPr>
        </p:nvSpPr>
        <p:spPr>
          <a:xfrm>
            <a:off x="807453" y="2072006"/>
            <a:ext cx="8085722" cy="628796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>
              <a:defRPr lang="en-US" sz="5000" b="1" cap="all" baseline="0" dirty="0">
                <a:latin typeface="Y Soft" panose="02000506030000020004" pitchFamily="50" charset="-18"/>
                <a:ea typeface="+mn-ea"/>
                <a:cs typeface="+mn-cs"/>
              </a:defRPr>
            </a:lvl1pPr>
          </a:lstStyle>
          <a:p>
            <a:pPr marL="0" lvl="0" algn="l">
              <a:spcBef>
                <a:spcPct val="20000"/>
              </a:spcBef>
              <a:buFont typeface="Arial" panose="020B0604020202020204" pitchFamily="34" charset="0"/>
            </a:pPr>
            <a:r>
              <a:rPr lang="en-US" dirty="0"/>
              <a:t>BIG Title</a:t>
            </a:r>
          </a:p>
        </p:txBody>
      </p:sp>
    </p:spTree>
    <p:extLst>
      <p:ext uri="{BB962C8B-B14F-4D97-AF65-F5344CB8AC3E}">
        <p14:creationId xmlns:p14="http://schemas.microsoft.com/office/powerpoint/2010/main" val="8221481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 mod="1">
    <p:ext uri="{DCECCB84-F9BA-43D5-87BE-67443E8EF086}">
      <p15:sldGuideLst xmlns:p15="http://schemas.microsoft.com/office/powerpoint/2012/main"/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ank yo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YSoft logo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0079" y="482760"/>
            <a:ext cx="2304343" cy="256288"/>
          </a:xfrm>
          <a:prstGeom prst="rect">
            <a:avLst/>
          </a:prstGeom>
        </p:spPr>
      </p:pic>
      <p:sp>
        <p:nvSpPr>
          <p:cNvPr id="18" name="Prezenter | Subtitle"/>
          <p:cNvSpPr>
            <a:spLocks noGrp="1"/>
          </p:cNvSpPr>
          <p:nvPr>
            <p:ph type="body" sz="quarter" idx="10" hasCustomPrompt="1"/>
          </p:nvPr>
        </p:nvSpPr>
        <p:spPr>
          <a:xfrm>
            <a:off x="862013" y="2541542"/>
            <a:ext cx="7864824" cy="52169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000" cap="all" spc="-40" baseline="0">
                <a:solidFill>
                  <a:schemeClr val="bg1"/>
                </a:solidFill>
                <a:latin typeface="Y Soft" panose="02000506030000020004" pitchFamily="50" charset="-18"/>
              </a:defRPr>
            </a:lvl1pPr>
          </a:lstStyle>
          <a:p>
            <a:pPr lvl="0"/>
            <a:r>
              <a:rPr lang="en-US" dirty="0"/>
              <a:t>PRESENTER name</a:t>
            </a:r>
          </a:p>
        </p:txBody>
      </p:sp>
      <p:sp>
        <p:nvSpPr>
          <p:cNvPr id="3" name="Title"/>
          <p:cNvSpPr>
            <a:spLocks noGrp="1"/>
          </p:cNvSpPr>
          <p:nvPr>
            <p:ph type="title" hasCustomPrompt="1"/>
          </p:nvPr>
        </p:nvSpPr>
        <p:spPr>
          <a:xfrm>
            <a:off x="862013" y="1703660"/>
            <a:ext cx="7886700" cy="993775"/>
          </a:xfrm>
          <a:prstGeom prst="rect">
            <a:avLst/>
          </a:prstGeom>
        </p:spPr>
        <p:txBody>
          <a:bodyPr/>
          <a:lstStyle>
            <a:lvl1pPr algn="l">
              <a:defRPr sz="5800" b="1" cap="all" spc="-90" baseline="0">
                <a:solidFill>
                  <a:schemeClr val="bg1"/>
                </a:solidFill>
                <a:latin typeface="Y Soft" panose="02000506030000020004" pitchFamily="50" charset="-18"/>
              </a:defRPr>
            </a:lvl1pPr>
          </a:lstStyle>
          <a:p>
            <a:r>
              <a:rPr lang="en-US" dirty="0"/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33556100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 mod="1">
    <p:ext uri="{DCECCB84-F9BA-43D5-87BE-67443E8EF086}">
      <p15:sldGuideLst xmlns:p15="http://schemas.microsoft.com/office/powerpoint/2012/main"/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mp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492987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Main Headlin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"/>
          <p:cNvSpPr>
            <a:spLocks noGrp="1"/>
          </p:cNvSpPr>
          <p:nvPr>
            <p:ph sz="quarter" idx="14" hasCustomPrompt="1"/>
          </p:nvPr>
        </p:nvSpPr>
        <p:spPr>
          <a:xfrm>
            <a:off x="250825" y="915988"/>
            <a:ext cx="8642350" cy="3671887"/>
          </a:xfrm>
          <a:prstGeom prst="rect">
            <a:avLst/>
          </a:prstGeom>
        </p:spPr>
        <p:txBody>
          <a:bodyPr lIns="0" tIns="36000"/>
          <a:lstStyle>
            <a:lvl1pPr marL="311150" indent="-311150">
              <a:spcBef>
                <a:spcPts val="1000"/>
              </a:spcBef>
              <a:buClr>
                <a:schemeClr val="accent1"/>
              </a:buClr>
              <a:buFont typeface="Arial" panose="020B0604020202020204" pitchFamily="34" charset="0"/>
              <a:buChar char="►"/>
              <a:defRPr sz="2200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38150" indent="-273050">
              <a:spcBef>
                <a:spcPts val="0"/>
              </a:spcBef>
              <a:buClr>
                <a:schemeClr val="bg2"/>
              </a:buClr>
              <a:buFont typeface="Arial" panose="020B0604020202020204" pitchFamily="34" charset="0"/>
              <a:buChar char="►"/>
              <a:defRPr sz="2000" baseline="0">
                <a:solidFill>
                  <a:srgbClr val="64646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520700" indent="-190500">
              <a:spcBef>
                <a:spcPts val="0"/>
              </a:spcBef>
              <a:buClr>
                <a:schemeClr val="tx2"/>
              </a:buClr>
              <a:buFontTx/>
              <a:buBlip>
                <a:blip r:embed="rId3"/>
              </a:buBlip>
              <a:defRPr sz="1800" baseline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615950" indent="-177800">
              <a:spcBef>
                <a:spcPts val="0"/>
              </a:spcBef>
              <a:buFontTx/>
              <a:buBlip>
                <a:blip r:embed="rId3"/>
              </a:buBlip>
              <a:defRPr sz="170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711200" indent="-177800" defTabSz="895350">
              <a:spcBef>
                <a:spcPts val="0"/>
              </a:spcBef>
              <a:buFontTx/>
              <a:buBlip>
                <a:blip r:embed="rId3"/>
              </a:buBlip>
              <a:tabLst/>
              <a:defRPr sz="170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Level 1 bullets</a:t>
            </a:r>
          </a:p>
          <a:p>
            <a:pPr lvl="1"/>
            <a:r>
              <a:rPr lang="en-US" dirty="0"/>
              <a:t>Level 2 bullets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 hasCustomPrompt="1"/>
          </p:nvPr>
        </p:nvSpPr>
        <p:spPr>
          <a:xfrm>
            <a:off x="250825" y="303213"/>
            <a:ext cx="8642350" cy="481522"/>
          </a:xfrm>
          <a:prstGeom prst="rect">
            <a:avLst/>
          </a:prstGeom>
        </p:spPr>
        <p:txBody>
          <a:bodyPr wrap="none" lIns="0" tIns="0" rIns="90000" bIns="0" anchor="ctr" anchorCtr="0">
            <a:normAutofit/>
          </a:bodyPr>
          <a:lstStyle>
            <a:lvl1pPr algn="l">
              <a:defRPr sz="4200" b="1" cap="all" spc="-90" baseline="0">
                <a:solidFill>
                  <a:schemeClr val="accent1"/>
                </a:solidFill>
                <a:latin typeface="Y Soft" panose="02000506030000020004" pitchFamily="50" charset="-18"/>
              </a:defRPr>
            </a:lvl1pPr>
          </a:lstStyle>
          <a:p>
            <a:r>
              <a:rPr lang="en-US" dirty="0"/>
              <a:t>SLIDE HEADLINE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0916361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>
        <p:tmplLst>
          <p:tmpl lvl="1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4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4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4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4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4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extLst mod="1">
    <p:ext uri="{DCECCB84-F9BA-43D5-87BE-67443E8EF086}">
      <p15:sldGuideLst xmlns:p15="http://schemas.microsoft.com/office/powerpoint/2012/main">
        <p15:guide id="1" pos="2880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Headline w/ Sub head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"/>
          <p:cNvSpPr>
            <a:spLocks noGrp="1"/>
          </p:cNvSpPr>
          <p:nvPr>
            <p:ph sz="quarter" idx="14" hasCustomPrompt="1"/>
          </p:nvPr>
        </p:nvSpPr>
        <p:spPr>
          <a:xfrm>
            <a:off x="250825" y="1239838"/>
            <a:ext cx="8642350" cy="3348037"/>
          </a:xfrm>
          <a:prstGeom prst="rect">
            <a:avLst/>
          </a:prstGeom>
        </p:spPr>
        <p:txBody>
          <a:bodyPr lIns="0" tIns="36000"/>
          <a:lstStyle>
            <a:lvl1pPr marL="311150" indent="-311150">
              <a:spcBef>
                <a:spcPts val="1000"/>
              </a:spcBef>
              <a:buClr>
                <a:schemeClr val="accent1"/>
              </a:buClr>
              <a:buFont typeface="Arial" panose="020B0604020202020204" pitchFamily="34" charset="0"/>
              <a:buChar char="►"/>
              <a:defRPr sz="2200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38150" indent="-273050">
              <a:spcBef>
                <a:spcPts val="0"/>
              </a:spcBef>
              <a:buClr>
                <a:schemeClr val="bg2"/>
              </a:buClr>
              <a:buFont typeface="Arial" panose="020B0604020202020204" pitchFamily="34" charset="0"/>
              <a:buChar char="►"/>
              <a:defRPr sz="2000" baseline="0">
                <a:solidFill>
                  <a:srgbClr val="64646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520700" indent="-190500">
              <a:spcBef>
                <a:spcPts val="0"/>
              </a:spcBef>
              <a:buClr>
                <a:schemeClr val="tx2"/>
              </a:buClr>
              <a:buFontTx/>
              <a:buBlip>
                <a:blip r:embed="rId3"/>
              </a:buBlip>
              <a:defRPr sz="1800" baseline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615950" indent="-177800">
              <a:spcBef>
                <a:spcPts val="0"/>
              </a:spcBef>
              <a:buFontTx/>
              <a:buBlip>
                <a:blip r:embed="rId3"/>
              </a:buBlip>
              <a:defRPr sz="170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711200" indent="-177800" defTabSz="895350">
              <a:spcBef>
                <a:spcPts val="0"/>
              </a:spcBef>
              <a:buFontTx/>
              <a:buBlip>
                <a:blip r:embed="rId3"/>
              </a:buBlip>
              <a:tabLst/>
              <a:defRPr sz="170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Level 1 bullets</a:t>
            </a:r>
          </a:p>
          <a:p>
            <a:pPr lvl="1"/>
            <a:r>
              <a:rPr lang="en-US" dirty="0"/>
              <a:t>Level 2 bullets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 hasCustomPrompt="1"/>
          </p:nvPr>
        </p:nvSpPr>
        <p:spPr>
          <a:xfrm>
            <a:off x="250825" y="303213"/>
            <a:ext cx="8642350" cy="481522"/>
          </a:xfrm>
          <a:prstGeom prst="rect">
            <a:avLst/>
          </a:prstGeom>
        </p:spPr>
        <p:txBody>
          <a:bodyPr wrap="none" lIns="0" tIns="0" rIns="90000" bIns="0" anchor="ctr" anchorCtr="0">
            <a:normAutofit/>
          </a:bodyPr>
          <a:lstStyle>
            <a:lvl1pPr algn="l">
              <a:defRPr sz="4200" b="1" cap="all" spc="-90" baseline="0">
                <a:solidFill>
                  <a:schemeClr val="accent1"/>
                </a:solidFill>
                <a:latin typeface="Y Soft" panose="02000506030000020004" pitchFamily="50" charset="-18"/>
              </a:defRPr>
            </a:lvl1pPr>
          </a:lstStyle>
          <a:p>
            <a:r>
              <a:rPr lang="en-US" dirty="0"/>
              <a:t>SLIDE HEADLINE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quarter" idx="16" hasCustomPrompt="1"/>
          </p:nvPr>
        </p:nvSpPr>
        <p:spPr>
          <a:xfrm>
            <a:off x="250825" y="806451"/>
            <a:ext cx="8642349" cy="318410"/>
          </a:xfrm>
          <a:prstGeom prst="rect">
            <a:avLst/>
          </a:prstGeom>
        </p:spPr>
        <p:txBody>
          <a:bodyPr lIns="0" tIns="0" rIns="108000" bIns="0" anchor="ctr">
            <a:normAutofit/>
          </a:bodyPr>
          <a:lstStyle>
            <a:lvl1pPr marL="0" indent="0">
              <a:buNone/>
              <a:defRPr sz="3000" cap="all" spc="-70" baseline="0">
                <a:solidFill>
                  <a:schemeClr val="bg2"/>
                </a:solidFill>
                <a:latin typeface="Y Soft" panose="02000506030000020004" pitchFamily="50" charset="-18"/>
              </a:defRPr>
            </a:lvl1pPr>
          </a:lstStyle>
          <a:p>
            <a:pPr lvl="0"/>
            <a:r>
              <a:rPr lang="en-US" dirty="0"/>
              <a:t>Sub headline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2022179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>
        <p:tmplLst>
          <p:tmpl lvl="1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4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4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4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4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4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extLst mod="1">
    <p:ext uri="{DCECCB84-F9BA-43D5-87BE-67443E8EF086}">
      <p15:sldGuideLst xmlns:p15="http://schemas.microsoft.com/office/powerpoint/2012/main">
        <p15:guide id="1" pos="2880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in Headlin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"/>
          <p:cNvSpPr>
            <a:spLocks noGrp="1"/>
          </p:cNvSpPr>
          <p:nvPr>
            <p:ph sz="quarter" idx="14" hasCustomPrompt="1"/>
          </p:nvPr>
        </p:nvSpPr>
        <p:spPr>
          <a:xfrm>
            <a:off x="250825" y="915988"/>
            <a:ext cx="8642350" cy="3671887"/>
          </a:xfrm>
          <a:prstGeom prst="rect">
            <a:avLst/>
          </a:prstGeom>
        </p:spPr>
        <p:txBody>
          <a:bodyPr lIns="0" tIns="36000"/>
          <a:lstStyle>
            <a:lvl1pPr marL="311150" indent="-311150">
              <a:spcBef>
                <a:spcPts val="1000"/>
              </a:spcBef>
              <a:buClr>
                <a:schemeClr val="accent1"/>
              </a:buClr>
              <a:buFont typeface="Arial" panose="020B0604020202020204" pitchFamily="34" charset="0"/>
              <a:buChar char="►"/>
              <a:defRPr sz="2200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38150" indent="-273050">
              <a:spcBef>
                <a:spcPts val="0"/>
              </a:spcBef>
              <a:buClr>
                <a:schemeClr val="bg2"/>
              </a:buClr>
              <a:buFont typeface="Arial" panose="020B0604020202020204" pitchFamily="34" charset="0"/>
              <a:buChar char="►"/>
              <a:defRPr sz="2000" baseline="0">
                <a:solidFill>
                  <a:srgbClr val="64646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520700" indent="-190500">
              <a:spcBef>
                <a:spcPts val="0"/>
              </a:spcBef>
              <a:buClr>
                <a:schemeClr val="tx2"/>
              </a:buClr>
              <a:buFontTx/>
              <a:buBlip>
                <a:blip r:embed="rId2"/>
              </a:buBlip>
              <a:defRPr sz="1800" baseline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615950" indent="-177800">
              <a:spcBef>
                <a:spcPts val="0"/>
              </a:spcBef>
              <a:buFontTx/>
              <a:buBlip>
                <a:blip r:embed="rId2"/>
              </a:buBlip>
              <a:defRPr sz="170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711200" indent="-177800" defTabSz="895350">
              <a:spcBef>
                <a:spcPts val="0"/>
              </a:spcBef>
              <a:buFontTx/>
              <a:buBlip>
                <a:blip r:embed="rId2"/>
              </a:buBlip>
              <a:tabLst/>
              <a:defRPr sz="170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Level 1 bullets</a:t>
            </a:r>
          </a:p>
          <a:p>
            <a:pPr lvl="1"/>
            <a:r>
              <a:rPr lang="en-US" dirty="0"/>
              <a:t>Level 2 bullets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 hasCustomPrompt="1"/>
          </p:nvPr>
        </p:nvSpPr>
        <p:spPr>
          <a:xfrm>
            <a:off x="250825" y="303213"/>
            <a:ext cx="8642350" cy="481522"/>
          </a:xfrm>
          <a:prstGeom prst="rect">
            <a:avLst/>
          </a:prstGeom>
        </p:spPr>
        <p:txBody>
          <a:bodyPr wrap="none" lIns="0" tIns="0" rIns="90000" bIns="0" anchor="ctr" anchorCtr="0">
            <a:normAutofit/>
          </a:bodyPr>
          <a:lstStyle>
            <a:lvl1pPr algn="l">
              <a:defRPr sz="4200" b="1" cap="all" spc="-90" baseline="0">
                <a:solidFill>
                  <a:schemeClr val="accent1"/>
                </a:solidFill>
                <a:latin typeface="Y Soft" panose="02000506030000020004" pitchFamily="50" charset="-18"/>
              </a:defRPr>
            </a:lvl1pPr>
          </a:lstStyle>
          <a:p>
            <a:r>
              <a:rPr lang="en-US" dirty="0"/>
              <a:t>SLIDE HEADLINE</a:t>
            </a:r>
          </a:p>
        </p:txBody>
      </p:sp>
    </p:spTree>
    <p:extLst>
      <p:ext uri="{BB962C8B-B14F-4D97-AF65-F5344CB8AC3E}">
        <p14:creationId xmlns:p14="http://schemas.microsoft.com/office/powerpoint/2010/main" val="14706232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 mod="1">
    <p:ext uri="{DCECCB84-F9BA-43D5-87BE-67443E8EF086}">
      <p15:sldGuideLst xmlns:p15="http://schemas.microsoft.com/office/powerpoint/2012/main">
        <p15:guide id="1" pos="2880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Main Headlin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 hasCustomPrompt="1"/>
          </p:nvPr>
        </p:nvSpPr>
        <p:spPr>
          <a:xfrm>
            <a:off x="250825" y="303213"/>
            <a:ext cx="8642350" cy="481522"/>
          </a:xfrm>
          <a:prstGeom prst="rect">
            <a:avLst/>
          </a:prstGeom>
        </p:spPr>
        <p:txBody>
          <a:bodyPr wrap="none" lIns="0" tIns="0" rIns="90000" bIns="0" anchor="ctr" anchorCtr="0">
            <a:normAutofit/>
          </a:bodyPr>
          <a:lstStyle>
            <a:lvl1pPr algn="l">
              <a:defRPr sz="4200" b="1" cap="all" spc="-90" baseline="0">
                <a:solidFill>
                  <a:schemeClr val="accent1"/>
                </a:solidFill>
                <a:latin typeface="Y Soft" panose="02000506030000020004" pitchFamily="50" charset="-18"/>
              </a:defRPr>
            </a:lvl1pPr>
          </a:lstStyle>
          <a:p>
            <a:r>
              <a:rPr lang="en-US" dirty="0"/>
              <a:t>SLIDE HEADLINE</a:t>
            </a:r>
          </a:p>
        </p:txBody>
      </p:sp>
    </p:spTree>
    <p:extLst>
      <p:ext uri="{BB962C8B-B14F-4D97-AF65-F5344CB8AC3E}">
        <p14:creationId xmlns:p14="http://schemas.microsoft.com/office/powerpoint/2010/main" val="866002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 mod="1">
    <p:ext uri="{DCECCB84-F9BA-43D5-87BE-67443E8EF086}">
      <p15:sldGuideLst xmlns:p15="http://schemas.microsoft.com/office/powerpoint/2012/main">
        <p15:guide id="1" pos="2880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line w/ Sub head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"/>
          <p:cNvSpPr>
            <a:spLocks noGrp="1"/>
          </p:cNvSpPr>
          <p:nvPr>
            <p:ph sz="quarter" idx="14" hasCustomPrompt="1"/>
          </p:nvPr>
        </p:nvSpPr>
        <p:spPr>
          <a:xfrm>
            <a:off x="250825" y="1239838"/>
            <a:ext cx="8642350" cy="3348037"/>
          </a:xfrm>
          <a:prstGeom prst="rect">
            <a:avLst/>
          </a:prstGeom>
        </p:spPr>
        <p:txBody>
          <a:bodyPr lIns="0" tIns="36000"/>
          <a:lstStyle>
            <a:lvl1pPr marL="311150" indent="-311150">
              <a:spcBef>
                <a:spcPts val="1000"/>
              </a:spcBef>
              <a:buClr>
                <a:schemeClr val="accent1"/>
              </a:buClr>
              <a:buFont typeface="Arial" panose="020B0604020202020204" pitchFamily="34" charset="0"/>
              <a:buChar char="►"/>
              <a:defRPr sz="2200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38150" indent="-273050">
              <a:spcBef>
                <a:spcPts val="0"/>
              </a:spcBef>
              <a:buClr>
                <a:schemeClr val="bg2"/>
              </a:buClr>
              <a:buFont typeface="Arial" panose="020B0604020202020204" pitchFamily="34" charset="0"/>
              <a:buChar char="►"/>
              <a:defRPr sz="2000" baseline="0">
                <a:solidFill>
                  <a:srgbClr val="64646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520700" indent="-190500">
              <a:spcBef>
                <a:spcPts val="0"/>
              </a:spcBef>
              <a:buClr>
                <a:schemeClr val="tx2"/>
              </a:buClr>
              <a:buFontTx/>
              <a:buBlip>
                <a:blip r:embed="rId2"/>
              </a:buBlip>
              <a:defRPr sz="1800" baseline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615950" indent="-177800">
              <a:spcBef>
                <a:spcPts val="0"/>
              </a:spcBef>
              <a:buFontTx/>
              <a:buBlip>
                <a:blip r:embed="rId2"/>
              </a:buBlip>
              <a:defRPr sz="170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711200" indent="-177800" defTabSz="895350">
              <a:spcBef>
                <a:spcPts val="0"/>
              </a:spcBef>
              <a:buFontTx/>
              <a:buBlip>
                <a:blip r:embed="rId2"/>
              </a:buBlip>
              <a:tabLst/>
              <a:defRPr sz="170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Level 1 bullets</a:t>
            </a:r>
          </a:p>
          <a:p>
            <a:pPr lvl="1"/>
            <a:r>
              <a:rPr lang="en-US" dirty="0"/>
              <a:t>Level 2 bullets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 hasCustomPrompt="1"/>
          </p:nvPr>
        </p:nvSpPr>
        <p:spPr>
          <a:xfrm>
            <a:off x="250825" y="303213"/>
            <a:ext cx="8642350" cy="481522"/>
          </a:xfrm>
          <a:prstGeom prst="rect">
            <a:avLst/>
          </a:prstGeom>
        </p:spPr>
        <p:txBody>
          <a:bodyPr wrap="none" lIns="0" tIns="0" rIns="90000" bIns="0" anchor="ctr" anchorCtr="0">
            <a:normAutofit/>
          </a:bodyPr>
          <a:lstStyle>
            <a:lvl1pPr algn="l">
              <a:defRPr sz="4200" b="1" cap="all" spc="-90" baseline="0">
                <a:solidFill>
                  <a:schemeClr val="accent1"/>
                </a:solidFill>
                <a:latin typeface="Y Soft" panose="02000506030000020004" pitchFamily="50" charset="-18"/>
              </a:defRPr>
            </a:lvl1pPr>
          </a:lstStyle>
          <a:p>
            <a:r>
              <a:rPr lang="en-US" dirty="0"/>
              <a:t>SLIDE HEADLINE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quarter" idx="16" hasCustomPrompt="1"/>
          </p:nvPr>
        </p:nvSpPr>
        <p:spPr>
          <a:xfrm>
            <a:off x="250825" y="806451"/>
            <a:ext cx="8642349" cy="318410"/>
          </a:xfrm>
          <a:prstGeom prst="rect">
            <a:avLst/>
          </a:prstGeom>
        </p:spPr>
        <p:txBody>
          <a:bodyPr lIns="0" tIns="0" rIns="108000" bIns="0" anchor="ctr">
            <a:normAutofit/>
          </a:bodyPr>
          <a:lstStyle>
            <a:lvl1pPr marL="0" indent="0">
              <a:buNone/>
              <a:defRPr sz="3000" cap="all" spc="-70" baseline="0">
                <a:solidFill>
                  <a:schemeClr val="bg2"/>
                </a:solidFill>
                <a:latin typeface="Y Soft" panose="02000506030000020004" pitchFamily="50" charset="-18"/>
              </a:defRPr>
            </a:lvl1pPr>
          </a:lstStyle>
          <a:p>
            <a:pPr lvl="0"/>
            <a:r>
              <a:rPr lang="en-US" dirty="0"/>
              <a:t>Sub headline</a:t>
            </a:r>
          </a:p>
        </p:txBody>
      </p:sp>
    </p:spTree>
    <p:extLst>
      <p:ext uri="{BB962C8B-B14F-4D97-AF65-F5344CB8AC3E}">
        <p14:creationId xmlns:p14="http://schemas.microsoft.com/office/powerpoint/2010/main" val="27209069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 mod="1">
    <p:ext uri="{DCECCB84-F9BA-43D5-87BE-67443E8EF086}">
      <p15:sldGuideLst xmlns:p15="http://schemas.microsoft.com/office/powerpoint/2012/main">
        <p15:guide id="1" pos="2880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4.xml"/><Relationship Id="rId13" Type="http://schemas.openxmlformats.org/officeDocument/2006/relationships/image" Target="../media/image4.png"/><Relationship Id="rId3" Type="http://schemas.openxmlformats.org/officeDocument/2006/relationships/slideLayout" Target="../slideLayouts/slideLayout9.xml"/><Relationship Id="rId7" Type="http://schemas.openxmlformats.org/officeDocument/2006/relationships/slideLayout" Target="../slideLayouts/slideLayout13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6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0.xml"/><Relationship Id="rId9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8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itle 6" hidden="1"/>
          <p:cNvSpPr txBox="1">
            <a:spLocks/>
          </p:cNvSpPr>
          <p:nvPr userDrawn="1"/>
        </p:nvSpPr>
        <p:spPr>
          <a:xfrm>
            <a:off x="900113" y="621824"/>
            <a:ext cx="7632327" cy="461665"/>
          </a:xfrm>
          <a:prstGeom prst="rect">
            <a:avLst/>
          </a:prstGeom>
          <a:ln w="19050">
            <a:solidFill>
              <a:srgbClr val="00B050"/>
            </a:solidFill>
          </a:ln>
        </p:spPr>
        <p:txBody>
          <a:bodyPr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tabLst>
                <a:tab pos="0" algn="l"/>
                <a:tab pos="3716338" algn="ctr"/>
                <a:tab pos="7440613" algn="r"/>
              </a:tabLst>
              <a:defRPr lang="cs-CZ" sz="2400" b="1" i="0" kern="1200" cap="all" baseline="0" dirty="0">
                <a:solidFill>
                  <a:srgbClr val="EF7D00"/>
                </a:solidFill>
                <a:latin typeface="Arial" pitchFamily="34" charset="0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  <p:cxnSp>
        <p:nvCxnSpPr>
          <p:cNvPr id="5" name="Straight Connector 4" hidden="1"/>
          <p:cNvCxnSpPr>
            <a:stCxn id="19" idx="3"/>
          </p:cNvCxnSpPr>
          <p:nvPr userDrawn="1"/>
        </p:nvCxnSpPr>
        <p:spPr>
          <a:xfrm>
            <a:off x="8532440" y="852657"/>
            <a:ext cx="0" cy="4085103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 hidden="1"/>
          <p:cNvCxnSpPr>
            <a:stCxn id="19" idx="1"/>
          </p:cNvCxnSpPr>
          <p:nvPr userDrawn="1"/>
        </p:nvCxnSpPr>
        <p:spPr>
          <a:xfrm>
            <a:off x="900113" y="852657"/>
            <a:ext cx="0" cy="401195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 hidden="1"/>
          <p:cNvCxnSpPr/>
          <p:nvPr userDrawn="1"/>
        </p:nvCxnSpPr>
        <p:spPr>
          <a:xfrm>
            <a:off x="900113" y="1331362"/>
            <a:ext cx="7632327" cy="0"/>
          </a:xfrm>
          <a:prstGeom prst="line">
            <a:avLst/>
          </a:prstGeom>
          <a:ln w="190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253144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67" r:id="rId1"/>
    <p:sldLayoutId id="2147484268" r:id="rId2"/>
    <p:sldLayoutId id="2147484269" r:id="rId3"/>
    <p:sldLayoutId id="2147484270" r:id="rId4"/>
    <p:sldLayoutId id="2147484307" r:id="rId5"/>
    <p:sldLayoutId id="2147484308" r:id="rId6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191">
          <p15:clr>
            <a:srgbClr val="F26B43"/>
          </p15:clr>
        </p15:guide>
        <p15:guide id="2" pos="158">
          <p15:clr>
            <a:srgbClr val="F26B43"/>
          </p15:clr>
        </p15:guide>
        <p15:guide id="3" pos="5602">
          <p15:clr>
            <a:srgbClr val="F26B43"/>
          </p15:clr>
        </p15:guide>
        <p15:guide id="4" orient="horz" pos="2890">
          <p15:clr>
            <a:srgbClr val="F26B43"/>
          </p15:clr>
        </p15:guide>
        <p15:guide id="5" pos="2880">
          <p15:clr>
            <a:srgbClr val="F26B43"/>
          </p15:clr>
        </p15:guide>
        <p15:guide id="6" orient="horz" pos="531">
          <p15:clr>
            <a:srgbClr val="F26B43"/>
          </p15:clr>
        </p15:guide>
        <p15:guide id="7" orient="horz" pos="78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itle 6" hidden="1"/>
          <p:cNvSpPr txBox="1">
            <a:spLocks/>
          </p:cNvSpPr>
          <p:nvPr userDrawn="1"/>
        </p:nvSpPr>
        <p:spPr>
          <a:xfrm>
            <a:off x="900113" y="621824"/>
            <a:ext cx="7632327" cy="461665"/>
          </a:xfrm>
          <a:prstGeom prst="rect">
            <a:avLst/>
          </a:prstGeom>
          <a:ln w="19050">
            <a:solidFill>
              <a:srgbClr val="00B050"/>
            </a:solidFill>
          </a:ln>
        </p:spPr>
        <p:txBody>
          <a:bodyPr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tabLst>
                <a:tab pos="0" algn="l"/>
                <a:tab pos="3716338" algn="ctr"/>
                <a:tab pos="7440613" algn="r"/>
              </a:tabLst>
              <a:defRPr lang="cs-CZ" sz="2400" b="1" i="0" kern="1200" cap="all" baseline="0" dirty="0">
                <a:solidFill>
                  <a:srgbClr val="EF7D00"/>
                </a:solidFill>
                <a:latin typeface="Arial" pitchFamily="34" charset="0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  <p:cxnSp>
        <p:nvCxnSpPr>
          <p:cNvPr id="5" name="Straight Connector 4" hidden="1"/>
          <p:cNvCxnSpPr>
            <a:stCxn id="19" idx="3"/>
          </p:cNvCxnSpPr>
          <p:nvPr userDrawn="1"/>
        </p:nvCxnSpPr>
        <p:spPr>
          <a:xfrm>
            <a:off x="8532440" y="852657"/>
            <a:ext cx="0" cy="4085103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 hidden="1"/>
          <p:cNvCxnSpPr>
            <a:stCxn id="19" idx="1"/>
          </p:cNvCxnSpPr>
          <p:nvPr userDrawn="1"/>
        </p:nvCxnSpPr>
        <p:spPr>
          <a:xfrm>
            <a:off x="900113" y="852657"/>
            <a:ext cx="0" cy="401195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 hidden="1"/>
          <p:cNvCxnSpPr/>
          <p:nvPr userDrawn="1"/>
        </p:nvCxnSpPr>
        <p:spPr>
          <a:xfrm>
            <a:off x="900113" y="1331362"/>
            <a:ext cx="7632327" cy="0"/>
          </a:xfrm>
          <a:prstGeom prst="line">
            <a:avLst/>
          </a:prstGeom>
          <a:ln w="190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Bottom line"/>
          <p:cNvCxnSpPr/>
          <p:nvPr userDrawn="1"/>
        </p:nvCxnSpPr>
        <p:spPr>
          <a:xfrm>
            <a:off x="250825" y="4768136"/>
            <a:ext cx="8642350" cy="0"/>
          </a:xfrm>
          <a:prstGeom prst="line">
            <a:avLst/>
          </a:prstGeom>
          <a:ln w="19050">
            <a:solidFill>
              <a:schemeClr val="accent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YSoft Logo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166" y="4867213"/>
            <a:ext cx="1309097" cy="144000"/>
          </a:xfrm>
          <a:prstGeom prst="rect">
            <a:avLst/>
          </a:prstGeom>
        </p:spPr>
      </p:pic>
      <p:sp>
        <p:nvSpPr>
          <p:cNvPr id="11" name="TextBox 10"/>
          <p:cNvSpPr txBox="1"/>
          <p:nvPr userDrawn="1"/>
        </p:nvSpPr>
        <p:spPr>
          <a:xfrm>
            <a:off x="8245476" y="4754857"/>
            <a:ext cx="631825" cy="338554"/>
          </a:xfrm>
          <a:prstGeom prst="rect">
            <a:avLst/>
          </a:prstGeom>
          <a:noFill/>
        </p:spPr>
        <p:txBody>
          <a:bodyPr wrap="square" rIns="0" rtlCol="0">
            <a:spAutoFit/>
          </a:bodyPr>
          <a:lstStyle/>
          <a:p>
            <a:pPr algn="r"/>
            <a:fld id="{12DB2F79-9B03-4CBD-93D8-A8BBEFD497A9}" type="slidenum">
              <a:rPr lang="en-US" sz="1600" b="0" i="0" smtClean="0">
                <a:solidFill>
                  <a:schemeClr val="bg2"/>
                </a:solidFill>
                <a:latin typeface="Y Soft" panose="02000506030000020004" pitchFamily="50" charset="-18"/>
              </a:rPr>
              <a:t>‹#›</a:t>
            </a:fld>
            <a:endParaRPr lang="en-US" b="0" i="0" dirty="0">
              <a:solidFill>
                <a:schemeClr val="bg2"/>
              </a:solidFill>
              <a:latin typeface="Y Soft" panose="02000506030000020004" pitchFamily="50" charset="-18"/>
            </a:endParaRPr>
          </a:p>
        </p:txBody>
      </p:sp>
    </p:spTree>
    <p:extLst>
      <p:ext uri="{BB962C8B-B14F-4D97-AF65-F5344CB8AC3E}">
        <p14:creationId xmlns:p14="http://schemas.microsoft.com/office/powerpoint/2010/main" val="13121284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62" r:id="rId1"/>
    <p:sldLayoutId id="2147484301" r:id="rId2"/>
    <p:sldLayoutId id="2147484163" r:id="rId3"/>
    <p:sldLayoutId id="2147484302" r:id="rId4"/>
    <p:sldLayoutId id="2147484165" r:id="rId5"/>
    <p:sldLayoutId id="2147484166" r:id="rId6"/>
    <p:sldLayoutId id="2147484167" r:id="rId7"/>
    <p:sldLayoutId id="2147484164" r:id="rId8"/>
    <p:sldLayoutId id="2147484245" r:id="rId9"/>
    <p:sldLayoutId id="2147484303" r:id="rId10"/>
    <p:sldLayoutId id="2147484304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191">
          <p15:clr>
            <a:srgbClr val="F26B43"/>
          </p15:clr>
        </p15:guide>
        <p15:guide id="2" pos="158">
          <p15:clr>
            <a:srgbClr val="F26B43"/>
          </p15:clr>
        </p15:guide>
        <p15:guide id="3" pos="5602">
          <p15:clr>
            <a:srgbClr val="F26B43"/>
          </p15:clr>
        </p15:guide>
        <p15:guide id="4" orient="horz" pos="2890">
          <p15:clr>
            <a:srgbClr val="F26B43"/>
          </p15:clr>
        </p15:guide>
        <p15:guide id="5" pos="2880">
          <p15:clr>
            <a:srgbClr val="F26B43"/>
          </p15:clr>
        </p15:guide>
        <p15:guide id="6" orient="horz" pos="577" userDrawn="1">
          <p15:clr>
            <a:srgbClr val="F26B43"/>
          </p15:clr>
        </p15:guide>
        <p15:guide id="10" orient="horz" pos="781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0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862013" y="2541542"/>
            <a:ext cx="7864824" cy="553998"/>
          </a:xfrm>
        </p:spPr>
        <p:txBody>
          <a:bodyPr>
            <a:spAutoFit/>
          </a:bodyPr>
          <a:lstStyle/>
          <a:p>
            <a:r>
              <a:rPr lang="sk-SK" dirty="0"/>
              <a:t>Testing, Validation and stuff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dirty="0"/>
              <a:t>Quality assurance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82360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dirty="0"/>
              <a:t>Testing in general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6"/>
          </p:nvPr>
        </p:nvSpPr>
        <p:spPr/>
        <p:txBody>
          <a:bodyPr>
            <a:normAutofit fontScale="85000" lnSpcReduction="20000"/>
          </a:bodyPr>
          <a:lstStyle/>
          <a:p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250825" y="1324366"/>
            <a:ext cx="5042625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09600" indent="-309600">
              <a:spcBef>
                <a:spcPts val="1000"/>
              </a:spcBef>
              <a:buClr>
                <a:schemeClr val="accent1"/>
              </a:buClr>
              <a:buFont typeface="Arial" panose="020B0604020202020204" pitchFamily="34" charset="0"/>
              <a:buChar char="►"/>
            </a:pPr>
            <a:r>
              <a:rPr lang="sk-SK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Unit or component testing</a:t>
            </a:r>
          </a:p>
          <a:p>
            <a:pPr marL="309600" indent="-309600">
              <a:spcBef>
                <a:spcPts val="1000"/>
              </a:spcBef>
              <a:buClr>
                <a:schemeClr val="accent1"/>
              </a:buClr>
              <a:buFont typeface="Arial" panose="020B0604020202020204" pitchFamily="34" charset="0"/>
              <a:buChar char="►"/>
            </a:pPr>
            <a:r>
              <a:rPr lang="sk-SK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Integration testing</a:t>
            </a:r>
          </a:p>
          <a:p>
            <a:pPr marL="309600" indent="-309600">
              <a:spcBef>
                <a:spcPts val="1000"/>
              </a:spcBef>
              <a:buClr>
                <a:schemeClr val="accent1"/>
              </a:buClr>
              <a:buFont typeface="Arial" panose="020B0604020202020204" pitchFamily="34" charset="0"/>
              <a:buChar char="►"/>
            </a:pPr>
            <a:r>
              <a:rPr lang="sk-SK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System testing</a:t>
            </a:r>
          </a:p>
          <a:p>
            <a:pPr marL="309600" indent="-309600">
              <a:spcBef>
                <a:spcPts val="1000"/>
              </a:spcBef>
              <a:buClr>
                <a:schemeClr val="accent1"/>
              </a:buClr>
              <a:buFont typeface="Arial" panose="020B0604020202020204" pitchFamily="34" charset="0"/>
              <a:buChar char="►"/>
            </a:pPr>
            <a:r>
              <a:rPr lang="sk-SK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Acceptance testing</a:t>
            </a:r>
          </a:p>
          <a:p>
            <a:pPr marL="309600" indent="-309600">
              <a:spcBef>
                <a:spcPts val="1000"/>
              </a:spcBef>
              <a:buClr>
                <a:schemeClr val="accent1"/>
              </a:buClr>
              <a:buFont typeface="Arial" panose="020B0604020202020204" pitchFamily="34" charset="0"/>
              <a:buChar char="►"/>
            </a:pPr>
            <a:r>
              <a:rPr lang="sk-SK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Regression testing</a:t>
            </a:r>
          </a:p>
          <a:p>
            <a:pPr marL="309600" indent="-309600">
              <a:spcBef>
                <a:spcPts val="1000"/>
              </a:spcBef>
              <a:buClr>
                <a:schemeClr val="accent1"/>
              </a:buClr>
              <a:buFont typeface="Arial" panose="020B0604020202020204" pitchFamily="34" charset="0"/>
              <a:buChar char="►"/>
            </a:pPr>
            <a:r>
              <a:rPr lang="sk-SK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Smoak tests, sanity test</a:t>
            </a:r>
          </a:p>
          <a:p>
            <a:pPr marL="309600" indent="-309600">
              <a:spcBef>
                <a:spcPts val="1000"/>
              </a:spcBef>
              <a:buClr>
                <a:schemeClr val="accent1"/>
              </a:buClr>
              <a:buFont typeface="Arial" panose="020B0604020202020204" pitchFamily="34" charset="0"/>
              <a:buChar char="►"/>
            </a:pPr>
            <a:endParaRPr lang="en-US" sz="2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07365" y="1146577"/>
            <a:ext cx="4619625" cy="3362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61114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dirty="0"/>
              <a:t>Testing in agile development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6"/>
          </p:nvPr>
        </p:nvSpPr>
        <p:spPr/>
        <p:txBody>
          <a:bodyPr>
            <a:normAutofit fontScale="85000" lnSpcReduction="20000"/>
          </a:bodyPr>
          <a:lstStyle/>
          <a:p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250825" y="1324366"/>
            <a:ext cx="5042625" cy="15747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09600" indent="-309600">
              <a:spcBef>
                <a:spcPts val="1000"/>
              </a:spcBef>
              <a:buClr>
                <a:schemeClr val="accent1"/>
              </a:buClr>
              <a:buFont typeface="Arial" panose="020B0604020202020204" pitchFamily="34" charset="0"/>
              <a:buChar char="►"/>
            </a:pPr>
            <a:r>
              <a:rPr lang="sk-SK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What to do, when testing methods do not fit in my agile development policy?</a:t>
            </a:r>
            <a:endParaRPr lang="en-US" sz="2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309600" indent="-309600">
              <a:spcBef>
                <a:spcPts val="1000"/>
              </a:spcBef>
              <a:buClr>
                <a:schemeClr val="accent1"/>
              </a:buClr>
              <a:buFont typeface="Arial" panose="020B0604020202020204" pitchFamily="34" charset="0"/>
              <a:buChar char="►"/>
            </a:pPr>
            <a:r>
              <a:rPr lang="sk-SK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Why not agile testing?</a:t>
            </a:r>
            <a:endParaRPr lang="en-US" sz="2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4799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dirty="0"/>
              <a:t>Developer testing – why?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6"/>
          </p:nvPr>
        </p:nvSpPr>
        <p:spPr/>
        <p:txBody>
          <a:bodyPr>
            <a:normAutofit fontScale="85000" lnSpcReduction="20000"/>
          </a:bodyPr>
          <a:lstStyle/>
          <a:p>
            <a:r>
              <a:rPr lang="sk-SK" dirty="0"/>
              <a:t>Or testing against all rules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250825" y="1324366"/>
            <a:ext cx="5042625" cy="21698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09600" indent="-309600">
              <a:spcBef>
                <a:spcPts val="1000"/>
              </a:spcBef>
              <a:buClr>
                <a:schemeClr val="accent1"/>
              </a:buClr>
              <a:buFont typeface="Arial" panose="020B0604020202020204" pitchFamily="34" charset="0"/>
              <a:buChar char="►"/>
            </a:pPr>
            <a:r>
              <a:rPr lang="sk-SK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Low testing capacity</a:t>
            </a:r>
          </a:p>
          <a:p>
            <a:pPr marL="309600" indent="-309600">
              <a:spcBef>
                <a:spcPts val="1000"/>
              </a:spcBef>
              <a:buClr>
                <a:schemeClr val="accent1"/>
              </a:buClr>
              <a:buFont typeface="Arial" panose="020B0604020202020204" pitchFamily="34" charset="0"/>
              <a:buChar char="►"/>
            </a:pPr>
            <a:r>
              <a:rPr lang="sk-SK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Low quality of development</a:t>
            </a:r>
          </a:p>
          <a:p>
            <a:pPr marL="309600" indent="-309600">
              <a:spcBef>
                <a:spcPts val="1000"/>
              </a:spcBef>
              <a:buClr>
                <a:schemeClr val="accent1"/>
              </a:buClr>
              <a:buFont typeface="Arial" panose="020B0604020202020204" pitchFamily="34" charset="0"/>
              <a:buChar char="►"/>
            </a:pPr>
            <a:r>
              <a:rPr lang="sk-SK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Long task life cycle</a:t>
            </a:r>
          </a:p>
          <a:p>
            <a:pPr marL="309600" indent="-309600">
              <a:spcBef>
                <a:spcPts val="1000"/>
              </a:spcBef>
              <a:buClr>
                <a:schemeClr val="accent1"/>
              </a:buClr>
              <a:buFont typeface="Arial" panose="020B0604020202020204" pitchFamily="34" charset="0"/>
              <a:buChar char="►"/>
            </a:pPr>
            <a:r>
              <a:rPr lang="sk-SK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Better understanding of task solutions</a:t>
            </a:r>
          </a:p>
        </p:txBody>
      </p:sp>
    </p:spTree>
    <p:extLst>
      <p:ext uri="{BB962C8B-B14F-4D97-AF65-F5344CB8AC3E}">
        <p14:creationId xmlns:p14="http://schemas.microsoft.com/office/powerpoint/2010/main" val="6538938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dirty="0"/>
              <a:t>Developer testing – how?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6"/>
          </p:nvPr>
        </p:nvSpPr>
        <p:spPr/>
        <p:txBody>
          <a:bodyPr>
            <a:normAutofit fontScale="85000" lnSpcReduction="20000"/>
          </a:bodyPr>
          <a:lstStyle/>
          <a:p>
            <a:r>
              <a:rPr lang="sk-SK" dirty="0"/>
              <a:t>Or testing against all rules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250825" y="1324366"/>
            <a:ext cx="5042625" cy="18312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09600" indent="-309600">
              <a:spcBef>
                <a:spcPts val="1000"/>
              </a:spcBef>
              <a:buClr>
                <a:schemeClr val="accent1"/>
              </a:buClr>
              <a:buFont typeface="Arial" panose="020B0604020202020204" pitchFamily="34" charset="0"/>
              <a:buChar char="►"/>
            </a:pPr>
            <a:r>
              <a:rPr lang="sk-SK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Test preparations early of sprint</a:t>
            </a:r>
          </a:p>
          <a:p>
            <a:pPr marL="309600" indent="-309600">
              <a:spcBef>
                <a:spcPts val="1000"/>
              </a:spcBef>
              <a:buClr>
                <a:schemeClr val="accent1"/>
              </a:buClr>
              <a:buFont typeface="Arial" panose="020B0604020202020204" pitchFamily="34" charset="0"/>
              <a:buChar char="►"/>
            </a:pPr>
            <a:r>
              <a:rPr lang="sk-SK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Testing distributed to developers</a:t>
            </a:r>
          </a:p>
          <a:p>
            <a:pPr marL="309600" indent="-309600">
              <a:spcBef>
                <a:spcPts val="1000"/>
              </a:spcBef>
              <a:buClr>
                <a:schemeClr val="accent1"/>
              </a:buClr>
              <a:buFont typeface="Arial" panose="020B0604020202020204" pitchFamily="34" charset="0"/>
              <a:buChar char="►"/>
            </a:pPr>
            <a:r>
              <a:rPr lang="sk-SK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Test review</a:t>
            </a:r>
          </a:p>
          <a:p>
            <a:pPr marL="309600" indent="-309600">
              <a:spcBef>
                <a:spcPts val="1000"/>
              </a:spcBef>
              <a:buClr>
                <a:schemeClr val="accent1"/>
              </a:buClr>
              <a:buFont typeface="Arial" panose="020B0604020202020204" pitchFamily="34" charset="0"/>
              <a:buChar char="►"/>
            </a:pPr>
            <a:r>
              <a:rPr lang="sk-SK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Retest</a:t>
            </a:r>
          </a:p>
        </p:txBody>
      </p:sp>
    </p:spTree>
    <p:extLst>
      <p:ext uri="{BB962C8B-B14F-4D97-AF65-F5344CB8AC3E}">
        <p14:creationId xmlns:p14="http://schemas.microsoft.com/office/powerpoint/2010/main" val="7801070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dirty="0"/>
              <a:t>Developer testing – now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6"/>
          </p:nvPr>
        </p:nvSpPr>
        <p:spPr/>
        <p:txBody>
          <a:bodyPr>
            <a:normAutofit fontScale="85000" lnSpcReduction="20000"/>
          </a:bodyPr>
          <a:lstStyle/>
          <a:p>
            <a:r>
              <a:rPr lang="sk-SK" dirty="0"/>
              <a:t>Or testing against all rules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250826" y="1324366"/>
            <a:ext cx="4154920" cy="18312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09600" indent="-309600">
              <a:spcBef>
                <a:spcPts val="1000"/>
              </a:spcBef>
              <a:buClr>
                <a:schemeClr val="accent1"/>
              </a:buClr>
              <a:buFont typeface="Arial" panose="020B0604020202020204" pitchFamily="34" charset="0"/>
              <a:buChar char="►"/>
            </a:pPr>
            <a:r>
              <a:rPr lang="sk-SK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All tasks are proprly tested</a:t>
            </a:r>
          </a:p>
          <a:p>
            <a:pPr marL="309600" indent="-309600">
              <a:spcBef>
                <a:spcPts val="1000"/>
              </a:spcBef>
              <a:buClr>
                <a:schemeClr val="accent1"/>
              </a:buClr>
              <a:buFont typeface="Arial" panose="020B0604020202020204" pitchFamily="34" charset="0"/>
              <a:buChar char="►"/>
            </a:pPr>
            <a:r>
              <a:rPr lang="sk-SK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QAs are not digged into work</a:t>
            </a:r>
          </a:p>
          <a:p>
            <a:pPr marL="309600" indent="-309600">
              <a:spcBef>
                <a:spcPts val="1000"/>
              </a:spcBef>
              <a:buClr>
                <a:schemeClr val="accent1"/>
              </a:buClr>
              <a:buFont typeface="Arial" panose="020B0604020202020204" pitchFamily="34" charset="0"/>
              <a:buChar char="►"/>
            </a:pPr>
            <a:r>
              <a:rPr lang="sk-SK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Tasks are closed much faster</a:t>
            </a:r>
          </a:p>
          <a:p>
            <a:pPr marL="309600" indent="-309600">
              <a:spcBef>
                <a:spcPts val="1000"/>
              </a:spcBef>
              <a:buClr>
                <a:schemeClr val="accent1"/>
              </a:buClr>
              <a:buFont typeface="Arial" panose="020B0604020202020204" pitchFamily="34" charset="0"/>
              <a:buChar char="►"/>
            </a:pPr>
            <a:r>
              <a:rPr lang="sk-SK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Basic end-to-end testing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218768" y="1324366"/>
            <a:ext cx="4154920" cy="20415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09600" indent="-309600">
              <a:spcBef>
                <a:spcPts val="1000"/>
              </a:spcBef>
              <a:buClr>
                <a:schemeClr val="accent1"/>
              </a:buClr>
              <a:buFont typeface="Arial" panose="020B0604020202020204" pitchFamily="34" charset="0"/>
              <a:buChar char="►"/>
            </a:pPr>
            <a:r>
              <a:rPr lang="sk-SK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Quality is developer dependent</a:t>
            </a:r>
          </a:p>
          <a:p>
            <a:pPr marL="309600" indent="-309600">
              <a:spcBef>
                <a:spcPts val="1000"/>
              </a:spcBef>
              <a:buClr>
                <a:schemeClr val="accent1"/>
              </a:buClr>
              <a:buFont typeface="Arial" panose="020B0604020202020204" pitchFamily="34" charset="0"/>
              <a:buChar char="►"/>
            </a:pPr>
            <a:r>
              <a:rPr lang="sk-SK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Not prepared tests delay development</a:t>
            </a:r>
          </a:p>
          <a:p>
            <a:pPr marL="309600" indent="-309600">
              <a:spcBef>
                <a:spcPts val="1000"/>
              </a:spcBef>
              <a:buClr>
                <a:schemeClr val="accent1"/>
              </a:buClr>
              <a:buFont typeface="Arial" panose="020B0604020202020204" pitchFamily="34" charset="0"/>
              <a:buChar char="►"/>
            </a:pPr>
            <a:endParaRPr lang="sk-SK" sz="2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26829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dirty="0"/>
              <a:t>Developer testing – how?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6"/>
          </p:nvPr>
        </p:nvSpPr>
        <p:spPr/>
        <p:txBody>
          <a:bodyPr>
            <a:normAutofit fontScale="85000" lnSpcReduction="20000"/>
          </a:bodyPr>
          <a:lstStyle/>
          <a:p>
            <a:r>
              <a:rPr lang="sk-SK" dirty="0"/>
              <a:t>Or testing against all rules</a:t>
            </a:r>
            <a:endParaRPr lang="en-US" dirty="0"/>
          </a:p>
        </p:txBody>
      </p:sp>
      <p:sp>
        <p:nvSpPr>
          <p:cNvPr id="7" name="AutoShape 6" descr="data:image/png;base64,iVBORw0KGgoAAAANSUhEUgAAAaQAAADdCAYAAAD0FgaIAAAgAElEQVR4Xu2dCZQV1dW2d0803QgoYyugSAR0YQSECOInCLhAJk0QEAWHpQRkMCiiEUQQEQQEBRU1IIlGcQAjOPzE5Mf5Q4WIQhC/AAb9BSLzoNAN3XT3v97DV011ddW9devWdOu+Z61eDX2rTu3znHPrrX3Orn0yysvLy4WFBEiABEiABAImkEFBCrgHeHkSIAESIAFFgILEgUACJEACJBAKAhSkUHQDjSABEiABEqAgcQyQAAmQAAmEggAFKRTdQCNIgARIgAQoSBwDJEACJEACoSBAQQpFN9AIEiABEiABChLHAAmQAAmQQCgIUJBC0Q00ggRIgARIgILEMUACJEACJBAKAhSkUHQDjSABEiABEqAgcQyQAAmQAAmEggAFKRTdQCNIgARIgAQoSBwDJEACJEACoSBAQQpFN9AIEiABEiABChLHAAmQAAmQQCgIUJBC0Q00ggRIgARIgILEMUACJEACJBAKAhSkUHTDSSO+/fZbufXWW2Xnzp3q/9nZ2XLVVVfJ5MmT1WevvvqqzJgxQ/Ly8nyxuqioSCZOnCiDBw+WDh06eHLNgwcPyrPPPiuDBg2Sffv2Jd1Gt+vzpNEuVxq1cePHuHO5C1idSwQoSC6BdKMa3FjuvfdemT17tpx33nlSXFws8+fPl5KSEunatassXbo0coJkbHOyHN2uL1l7/Dg/auOGguTHqAnnNShINvrlnXfesXFU4of07du30klmN9M1a9Yor6F///7yxhtvyLRp0+T1119XXsXevXulW7duMn36dPnuu+/kmWeekYKCAoG911xzjdx///2yceNG079Xr15dVq5cKTNnzpTCwkK544475KabblL2oO4//OEP0rt3b9m1a5eMHDnStodUVlZmWu+hQ4fkoYceknfffVfOP/98eeCBB6RVq1bKA3vrrbfk6quvrmgj2vrKK6/IBRdcIIsWLVJtueKKK2TKlClyzjnnKMFGO1988cVKHFDn448/XqU+8Pniiy/kwQcfFNgxZswYGTp0qHz11VembPLz8xPvTJMzTmxe6Uo9xkqyW/aO3LgpLS01HXeXXHKJfPLJJ7b7zmpcZ2VledIXrNRdAhQkGzxHjBhh46jED8FNX1+MgnTs2DHlIeHLqnlIkyZNUiLRvHlzJSTjx4+X3/72t6qau+66Sx3fuHFjJSI4Fuea/R1fUNzscZOvUaOGEq9rr71W1bNw4UJ59NFHBdNft99+u/q33Sk73OTN6t2/f78SBYjGxx9/LCtWrJA5c+bIf/7znwqvEMdo4jt69Gh58sknpUWLFjJ8+HDp3Lmz+g1Rwb979uypRNjIoW7dulXqA4sJEyaotjZq1Ejuu+8+GThwoNSuXduUTfv27RPvTJMzit4e40o9xkry+j0VuXGDMWE27s4880zVR3b7zmpcY8ywhJ8ABclGH/kpSPo1pNzcXLWGBLHQryHhKX/VqlWyfv16+eCDD9RTPgo8h+eee07wlKit/Vj9/YcfflA3Zn2BCODcI0eOqJu6k6mTZcuWmdbbr18/Qf3169dX3kmXLl0EnohehPWCNG/evCptgSiijeeee64SlB9//LEKBzNBgscFu+AN4prPP/+87NmzR9lgxsyu+MYbOn4KUqqPm6efftp03IHxkiVLbPed1bgeN25cvO7i5yEgQEGy0Ql+CpJ+DUlvmjZ1h5s6hKRPnz7Srl07NbWmTbUlKkjffPON8qL00xlWNwb9TRrX0by7l19+uZL3hBu/Wb1oCzy+zz77TF544QXJyMiQJ554Qnbv3m3qIcUTpEsvvVTuvPPOKhzSVZBSfdy4KUhW48/GV52HBEyAgmSjA4JcQ9LM0wRp2LBhKrAB013alBqe/CEqiQhSTk6Omj6bO3eumuKDFwaRg4cEj+uxxx5zNGX35ZdfmtZ7+PBh9QR88803y4YNG5QYYb0HkXXazTQRD6lt27ZqGsfIoUGDBglN2XnpIQW5hpRq4wZTdmbjLtaUnVnfWY3rHj162Pim85CgCVCQgu4B3fVjRYhpggSPBmLx5ptvynXXXSeY1jv77LPVNFYigoR1EgQTQJCwFqUt9EPY4MHAQ0HQBTwYrN3YncbCmpVZvSdOnFDBFwjIaNKkiZpSxLoYRArrYGjHgAEDZPny5Sq4IZ6HBPFEfUYO+LuxPmNQA9pzyy23KGH0UpD8GlpRGTdm484Y1BCv76zGdbVq1fzqDl4nCQIUpCTg8VQSIAESIAH3CFCQ3GPJmkiABEiABJIgQEFKAh5PJQESIAEScI8ABck9lqyJBEiABEggCQIUpCTg8VQSIAESIAH3CFCQ3GPJmkiABEiABJIgQEFKAh5PJQESIAEScI8ABck9lqyJBEiABEggCQIUpCTg8VQSIAESIAH3CFCQ3GPJmkiABEiABJIgQEFKAh5PJQESIAEScI9AygrSTz/9pPbGueGGG0Tbv2bt2rUya9YsRQc5r5BQEVmlrf7uHkbWRAIkQAIkkCyBlBSkHTt2qCzPmzZtkkceeUQJEva3gUCNGjVKsrOzZcGCBSrrNIrZ35EVmoUESIAESCA8BFJOkLCnDnYVvfjii1VGaAgQBAlbdS9evFht8Q1Bmjp1qsoejSzSZn93a1fQ8HQlLSEBEiCB1CaQcoKk4cZeQHfffXeFIGF7bGxdoHlFEKaOHTsK9lMx+zt2MGUhARIgARIIDwEKko2+WLdunY2jeEi6Eqh57AdpcuA92dpwoJRknZauGDxvd07pEalz9BvJP76r4loZUi7VSw4kfe2juQVSWO1Mwe/j2XWkNNOb/ZOwyzOLNYHICBKn7DjMgyJQsul1ObHtQ6nWZqhkNekYlBmRvG7ZTzukdPsaKd31Tykv3O9bGzNrNZbMes0ls+7Jn4ycPN+unc4XiowgHThwQG1pPWLEiEpBDVhPMvs7gxrSedi72/bjH80U3DizCi6Sar8a7m7laVgbxKds/1bfRSgW6oz8ukqYspRAnSf4P4v7BCIjSEDDsG/3BwhrjE2gvKRIjr17jzoIT9HVr3qUyBwQgAgpIdq1QcDU7ZJZq5FITv6paktL1L/Ljx1SP4kWJVC1Gklm3RaSWe88gUfFkjyBlBWk5JvOGvwiUFhYKJ999pm89957kp+fL+PGjVO/o1DwJH/80/kVTcntNFY9SbPEF/IyJUIblBDZLfBC8VPhoeTkJS0GmApEP8LLLduH3zvtmlNxXEbNAslp0Vuyzro44XN5wikCFCSOBs8IbNmyRQnRp59+WukaTZo0iYwolWxeKSe2rKxoX3azKySn1QDPmKZyxbjxl+7aKGX7t9gWIXidaqqs4CLJLGjty1oOPDQlUPu3SNnhnerfdkrmGU0l97/G2zmUx1gQoCBxaLhKAN7Qhg0blDe0fft2y7qjIkrwjvQ3LEzd5Ha5z1WmqV4ZhOj46sdtT40pEVKeUGslRGEoak0L3pMSKnOBoiAl31MUpOQZsgYRJT7vv/++rF+/XiBKdkoURKno7TFVmlq9+1QueuuolG7/XIrXvxRzSGTk1ZGsM0+KUCpMeVZM7+3bLGX7Nkv2eT1V+7JbXGVn6PMYekgcA14Q0KbkMD0Xq9StW1fy8vIEaZ/0JZVFybh+pLWL4d+VR0Lx+hdV6LaxqKCAes1VqDyDArz4dqZenfSQUq/PArd4//79akoOYhTPG2rdurVceeWV0qJFC3Xs3LlzIyNKxvUjrWMY/l15iB57b0qld4iwzpZ9bld6kYF/k8NnAAUpfH0SWouwNrRq1Sqx4w1deuml0qlTJ4FnpC9REqXifyw0XZxn+PepHsf6EQRJX/L6PRXaMU7DgiVAQQqWf5Wr42a/dOlSmTRpUigsgzekTcvh37EKvKDu3btLmzZtYh4XFVHC+0dW78ww/PvkEDCuH2F9CGxYSMCMAAUpROPinXfekbfffltZdPPNNysPI8gCccQUW6yCdSHYCSEyekOxzkt1UcKiNjI0WBWGf58ko6VV0jhlt+gtOS17Bzmsee0QE6AghaBzcHN+5plnKk2F4eY+Y8aMQK2DGFlNz8Eb0qblnBqZyqJ0YtsHUrLpLxVNxzSd3lti+PdJNFpaJQ0UPUen35b0OI+CFHA/I1waYmQ2HRaklwR7Jk6cWIkOvCFMx8EbQnScGyVVRckYOYYnf/0LsmCT7uHf+rRK2lhBaiUmKnXjmxPNOihIAfYrItWwXmRVgvSSnn/+ebV2pBV4RCNHjvQk5U8qipIxcgxP/oi60780me7h30gJhMAPrSDMO7fLhAC/cbx02AlQkALoIdyAly1bViWljpkpQXhJZt4RNkOEKHlVUkmUrCLHjNN46R7+XWX9iGmVvPr6RKZeCpLPXYkpuhdeeME0rQ6mwrREpJpZQXhJRu+ocePGFTvxeokLbYfHqPfMcL2wvTxrFTlmDHRI9/Bv4/oRtuYISyogL8cx63ZOgILknF3CZyLJKDwj48ukWJu55ZZb1PqMmXfip5cU9PUB1SiIYRMls/UjLXLs2KrJUl50agfTdF3E5/pRwrcHnoAtXMrLy8tJwnsCePLHmpGxwPuAGOmDBIw3ZD+9pCCvrWcTZlGKFTlWRazSdJqK60fe31OieAUKkse9Co8DUXRmma8RNj1o0KAqgQJBrOEAQxi8o7CLUrwn/6o34vTM/s1tOTy+sUS0egqShx2LzNdYLzKbooMQxXrx1SzKDYEFXpaweEdhFqV4T/6mgpWG2b+N23Jw/cjLb2506qYgedSX+qwL+ktg+g3h0/He4/HbS4Jo3n///ZXE08+1q1jdYDV9B46JZIdwo6vtRI5VuRm3GaoyWqdTMW7Lke7vZKVT3yfTVgpSMvRMzjXLuqAdhszXWC+yu333008/rTa70wrCrr3ykpCyCCKqFT/Xrex0gZko4Tx4mQMHDrTN1M61Yh1j58k/3cO/jdtyYK+j6lc+lCx6np8GBChILnYy1okee+wx0y0ZMEWHsO5EilkuOS/eBwqzdxRv+g6fQ+DBtlu3bp4LU5Unf5PMA2Z57tIpw7Vx/SirSQep1ubGRIY+j01TAhQklzreKusCQrpHjRrl+KVSYz45L7wko3cEm+fNm+cSGXersfKUNGHq27dvwsJv18JEnvyN4d/ptIbCKUu7I4rHGQlQkFwYE3i/CMELxuJGuh2vvSQz7wg39X79+rlAxpsqECyCMHqr7TAw3Qj7EcXoZknkyT+dw7+5fuTmqEuvuihILvW30ZNx86bupZdk5h0hy7jddS6X8DmqBg8CEKaioiLT8/FAAGFyK+VRIk/+xmi8jPy6Ktlq1EsiXmTUWbB9iROgICXOzPQMeBoPP/ywWj/Ssi64VLXaAsK4L5Eba0mp6B0ZmaINmC7FTyxhQp8kG5GXyJN/uoZ/J+JFuvX9YD3RIUBBcrEvEdQAzyLZG5+ZSUYvCdNRuMkmU4xTjVg7ShXvyEyYzPLg6Y9DRB48Vyf94yRPndGjyml1rWQ365pMl4X+XOO27ume8Tz0HRYyAyMjSMuXLxeESevLr3/9axk9erQsWLBAVqxYoT6qXbu2zJ49W5o1axayrohtjpmXBPFwcnPVroT9jvTrMG5OMwYFF+3BNKQxQatmj9OIPCeh3E7OCYqbW9c1buue2+U+wWaFLCRgh0BkBEnf2L1798oTTzwhY8aMkVq1aqmptAEDBkjbtm3tMAntMW56SVHyjsw6DAIOYbLa8VYTJoiwnWJ88rfj7aRb+LcTL9IOex6TPgQiJ0ilpaWyePFiadq0qfTo0UN2794t06ZNk/Hjx6u/pXJx00syekd4jwfvSkWtgBlCxWNF5CHLesuWLQWJbq08TqdP/ukU/p2OHmHUvi9BtydygrRt2zYVgn3PPffIaaedJhs3bpQpU6ZIjRo1ZN++fWoNYdiwYZKbmxs0e0fXNwqJk7UkszD1ZKf/HDXGx5PQZmSisBIm/ZQehAkChfROzZs3lzwpEuwQq5VE9jlKp/BvJ16kj0OAl0oBApETpCVLlkidOnWkV69eVfBjKm/69OnSs2dP08+t+mvdunWh6Uo88X/44YeV7Ln++uulZs2atm185ZVX5Oeff644HmHRV1xxhe3zU/XA4uJi9YCCH/zbbuncPF/6tyypOPxITgP5oX4fW6fXPPaDNDlwatuRkqzTZGvDgbbOTbWDWu5aIlllp7huq3+NHMupk2rN8NTedu3aeVp/qlceKUE6evSozJkzR2699VbL5KXz58+X7OxsFeyQqiUZLykdvSNjPyNUHN6S2f5UZmPihjZZcknjzIqP3t1SJpuKzlJjDN4Uflu965Qu4d9cP0rVu0m47I6UIH3//ffypz/9Se699141RYeyevVq9TN27Fg5dOiQTJ06VYYMGSKXXXZZuHoiAWuSERUEeOj3ZnIy5ZeAqaE+FNN3YIEfeJ74bfYu0+Ru2VInP6OiLU99dkK+3V91X0urzBzpEP7N9aNQD/WUMS5SgvTVV1/JqlWrZNy4cZKVlaU6AVMzr732mvpBGTx4sPqBl5TKxYmX5GZQRCqzi2W7JlA7duxQArVvx1aBIOnLne+cmr4z1oV3nbBth76kw83auFZmJwoxqmOI7XJOIFKC5BxD6p3pxEtyM2w89Yg5s9iYAmj7kWoy98OjMSszilI6hH8j6KO8cH8Fl9xOYyWzbnNn0HlW2hKgIKVw1yfyYiu9I2cdbbUhnzbFt3nzZoE3ZYzeM243EuXwbwiRPgoRpNNpuw1nI4tnmRGgIKXwuDB6SXjZE1GEZolRvUzQmsII45p+/KOZAg9HK2bbSCBIAg8HxvUn/Y67dnaajWtMSA8o3f65FK9/qcI6eEbwkFhIIFECFKREiYXseDteklfJWUOGwnVzTCPkTDbkw4Wx3gTRN4qSlgQ3ytm/q7xr1aK35LTs7Xp/sMLoE6AgpXgfGzcGNPOS6B0562TjVgqZtRpJbpcJlpVBlBDFqC/oDwTZIDQ8kWzhzix25yy0A9OQeJDBlCSmIxFBiDaYZbTg+pE73FmLCAUpxUeB2XSRPkkqvSPnHWzcSiG72RWS02pAzArNgk0gSpMmTZKa2/4i8JS0EpZINIwRbU0MvzGm4hW0CSLVvEk9uaz8o0qHe71+BBuR4imZxMLx2sfPgyFAQQqGu6tXNW6yp/eSjFt+e7EFuquNCVFliWzIpzfbTJTgXYwb+CvJ2PJ2xaFZBRcJ1qT8LBCbrVu3Ks9He/8qmetf0iRTbmh98hULlL0nasrOgqsrXhhOtG54Y/jB1Cfsg73a+2H69+dQL3IQIqKxdevWiV7G1eNhL8XRHaQUJHc4BlqLlZeELyvWmPTFjY39Am2sjxdPZooNezMZM0G0+sVZ8tsL9vrqTZhNv7mJ8DetsqTLuZWzWLy7pbTiEngA0ucF1IsNRAf/R45JTYic2IYHMLzgjQTBfgkDuGKLk/Xr1yvxfPzxx52YznMMBChIERkSZl4SEoNu2LCh0s0BgsQSn4AbW3EbvVNcdUbvGpKfeSrfm1nUXnzrYh+BKS2Iod3pN2Nt2KhRS4cEMcFNXp/RQr+lxz2ds6VRrfhZLJJtk93zYTeECV6TWbSp3XrMjoNogitEyBjmP3LkSOWxsSRHgIKUHL/QnG0Veqw3UB+GHBrDQ2qIW1txGwNKjB6FnXUpu4hwk0SOPkwZJlIgOFrQgvY73vkQqG2bN8klRe9UOnTC30qkyDqRRbxqbX0Oe+1kbYdAdOvWzTKvpZ2L4ToQIHhDxilD/fkQwFGjRtmpksfEIEBBitDwMHpJ+qbhS4wtJljsEXBrKwU8KECUELWG8suCTLmt/ak1l4z8ulK9+1R7RlkchWu8//776undTkCCtr2GJj5Op7mMoewlufXko+PtKtamzPICxmuo5p3hOC1hLbw0/f/xb4iD5q3Euw7aB68J03p2vCa7IkRBitebiX9OQUqcWWjPiOUl0TtKrNucbshndhX0C8LBtaf6eX1zKh0GQYIwOSl4cseDiJXHYJx+s8pK7uTa8V721ZLX6iP4tOg4/e969eqJXogStQUeIThY7Q6sr88qEAJ9hDrieUJGEUJ9+LEjdIm2Kx2PpyBFrNfNvCR6R4l1shdbKehfnIWHBE9JK07Cv+Nt0Q4v6LrrrrPcFiMxIuZH28li4cZ17NYBAdTEKd6UHr4TCPrBb0zJ4cdOwdQcRcgOKWfHUJCccQvtWXjSu+uuuyrZR+8ose7yKju3JkqXFBwXrCVppbh2c6nd2V6qHdxoEcFndQOFp4E8erjZelkSyWLhpR1WdYMPxEkf1OPUDniVmO6jJ+SUoP3zKEj2WaXMkfroLnpHiXebl1sp4Cb59rI/V9nSouiSCVKnYSNLY7V1InjAVgUvRGOtxI/pI+P6UbwsFon3gjtnaFNxWG+K5zXprwgPE6IOEXK6xuZOC9KrFgpSBPsbXzzt/SN6R4l3sNepcCBK5+xYInXyToVLv/n96XL1bRNNxQTrGvCKrAIW8PTer18/X2+cTrJYJN4T7p4RLxCCIuQubye1UZCcUEuBc+AlYZ2BkXWJdZZfWylsWv6INMveWWHc2h1l8sn+s1TeO83DQf+hH62e7DGVBCFyM1DBLq0qWSx+NVyQeSIVCoQdU3rwmhChB6+SnlA4eo6CFI5+cN0KbYEXNywW+wT82krBOOV1oLBcHnr/hJomwtSb9kBhZjmmkHCM1+tEsaglk8XCfm/wyHQjQEFKtx5ne2MS8HMrBeNN/dGPT8jOn8ot7UPAAp7m/VonsjLEjSwWHIYkYEaAgsRxQQI6AsZQZi+34ja+fLt8U6l89F2ZaX8EsU5kNTDcymLBgUcCRgIUJI4JEvhfAn6HMhvDy7/dXy5PfXaiUn9gfQhh3MjRFpbiNAt6WOynHeElQEEKb9/QMp8J+B3KbBZAoeWCwzoRhCiMCTu5fuTzwEyjy1GQ0qiz2dTYBOKlwvGC37FVk6W86EBF1Us350udlper6LkwFq4fhbFXomMTBSk6fcmWJEkgiFBmowhmNekg1drcmGRLvDud60fesWXN3MKcY4AEKghUmYq66lHJyMnzlJBxmtCN7N9eGuxWFnQvbWTdqUuAHlLq9h0td5FAkFNRRiHM7XKfZNZq7GLr3KvKzSzo7lnFmqJCIFKCtGDBAlmxYoXqm9q1a8vs2bOlWbNmsnbtWpk1a5b6+/Dhw6VHjx6SkXEqbUtUOpPtcE4gyKmoVPE6vMiC7rzHeGYUCURGkJACBHvODBgwQNq2bVvRV3v27JEHH3xQ7eaYnZ0tEK0HHnhAGjRoEMX+ZJscEggylNkY/p1Zt7ng/aewFa+yoIetnbQnOAKREaTdu3fLtGnTZPz48dK0adMKohs3bpTFixerzyBIU6dOVaLVvn374KjzyqEjEGQos1n4d3Uf1q8S7YRU8eQSbRePDw+ByAgShGfKlClSo0YN2bdvn8r1NWzYMMHfly9frrwiFAhTx44dQxtWG56hkT6WhGEqyhj+ndNmqGQ36RiqTuD6Uai6I5LGREaQ9L2zd+9emT59uvTs2VPq16+ftCCtW7cukp3PRp0kUOfoJik4vLYCx8/Vz5btdbr7iqfg8Bqpc/SbimuWZebIztM7C2wJQ6leckCa7X1TZ181+VfBkDCYllI2tGvXLqXs9dvYSAoSIM6fP19N0XXu3NnzKbvjnz2p+q388HbJbNhKci4c5Hm4sN8DJcrXC8NUlDHKT+ON9aRqbYYKwsGDLFw/CpJ++lw7MoK0evVqwc/YsWPl0KFDaq1oyJAhcsEFF6ipvBEjRngW1HD8v+dI2cHvK0YN3l3JbtZVss7tSmFKge9SWKaiilaOEyktNiWW07K3ZLfoHRhNP7OgB9ZIXjhwApERpOLiYnnttdfUD8rgwYPVD7wkr8O+jYKk9SqEKafVAMHb9yzhJGAMKECfIaAgqGIMP9fbAS8J3hK8Jr+L17vo+t0eXi+cBCIjSEHiLTv0/6T4H4uk/NghUzNwI8lpdW3K7KjpFktkzy7/aUdFdeWFB6S8aL+t6stwbKHJsSeOnTw/u7pkN2onWef8l636rA7ya0O+RIxEu4vXvySYxjMrWU06qvHkdRYJ7dp+7aKbCCMeG00CFCQX+xXz7Ce2rBTciM0Knmwx9RLEE67TZsYTlbLDOyq11+om6vT68c5DRgM1PerQCw3zVBTEsmTTX0zHk5oWbtFHsptdEQ9R0p+HUbSTbhQrCCUBCpLL3YIbOISp9LsPLIUpq+Cik0+4AS9Ux2u6Cof+ZI5IWeU9euKdF8Tnygtt0TthYQr7VJQaT1v+j5zY9qH1Q86F13qaaijMoh3EWOM1vSNAQfKILW4kyORcun2N5RXU1EuLXqEUJth//L3JlqLqEbakq4UwZTfpYCugJJWmouB5lnz9upT9tNOUETxvr4Jowi7aSQ8aVhAaAhQkj7sCNz1MuyCrs1kJY0QexKj40/kCDynZUjE9WV4uGTnVJaNWo5NVZmTFrBpcMmubJxiFfaW7NsQUeztcq2zIF9KUPXpQsaaFvVirTCXRTnas8vzgCVCQfOoD9YS7eaXlQrWfawKxmmwlRhn59SQj7wy1kJ6hy0SdmV+nkoeHz/xcbC/ZsjKmMKGtVp5oEBvyuTHc4j3kuDklzPUjN3qMddglQEGyS8ql4/BUjqkX/S6h+qqdroW4YZ6VGIV90zjcoE9sXxNz3c5MmI5/NLOSF1jtV8NTKhIy1ljSPER4qMkE0VQR7Ra9VWAOCwl4QYCC5AVVG3XGiqDC6ZlnNJVqHUb7521YTNOFXYz0qO0ElCi2dZuryDxkaNCXMCY0jTeUtDYjujNW0TxbTIOq6VC8y4TfcfZdSnXRjsePn4eLAAUpwP6IdwPFzSKn7dC4Nw03moD3XiCS+pJZq5FU63Snb6LoRjtQB7iW7dqgpkitPFHjtdDW3C4T3DLB93qw3lfy9V8sp4RjilV+XcnIqyNZ9ZqLZOdLZuI4MV0AAA8TSURBVO1G6v+Sky/IYpHqou17Z/CCjglQkByjc+/EWKG9KttDmxs9nUqKkhgZe0V5ojaECe/zIKtGqhfV3o1LpdwiBVEy7Ut10U6m7TzXHwIUJH8427pK+dE9UvzFc1L203+qHO9VLrMoi5EeYrygEqTkQfBDFEp58RE5se0jKTuwVaSk0HQ8OWlnVETbSdt5jj8EKEj+cLZ9lVjvL6noqTY3ujaFli5iZEeYqnefGsr3wWwPnDgHIvAD05el+7aKnCiUssM7VWomu1OaqD7Vgj7cYsd6/CNAQfKPdUJXMqb71052a13JGD2F+rFugHUUv8K2EwLi8sFle76Rku8/lrLdX0tGbi2p3mOGy1dInergPap1N6SBKtovKufgT5VTQqE1qRj0kTq9QEvVPai8vLycKMJJADcKRIIZc+Mlu65kfLdEDYScPKnWaawvARRhog0vAZyjMl3nJlstj6HypEqKVGQiCwl4SYCC5CVdF+pWmZ//sdA0ZYyTdSWKkQudwipIgAQ8IUBB8gSru5W6ta5EMXK3X1gbCZCAuwQoSO7y9LQ2M0HBBe2sK1GMPO0aVk4CJOACAQqSCxD9rAIvQCLxaSLrSmobiY9mVjGTUVN+9hyvRQIkEI8ABSkeoRB+fjLn3Dxb60pWAhal925C2EU0iQRIwAEBCpIDaGE5xbhxmmYX8pTB+0EIr5k3RTEKSw/SDhIgAT0BClKKjwerdSW1G21JYZWpPYpRinc4zSeBCBOgIEWgc62m5YxNw7bpfJckAh3OJpBARAlQkCLSsbHWldDEVNpGIiJdwmaQAAkkSICClCCwsB9utq5EMQp7r9E+EiABEKAgRXAcnPifN6Xk2/+rWpZxWoFU7zopgq1kk0iABKJGgIIUtR793/ZgXQkBD1HY4yeiXcRmkQAJGAhERpAKCwtl4cKFsmrVKtXE/v37y5AhQyQ3N1cWLFggK1asUH+vXbu2zJ49W5o1a8bBQAIkQAIkECICkRGkv//97/Kvf/1Lbr/9djl48KBMmTJFidLll18uDz/8sAwYMEDatm0bIvQ0hQRIgARIQE8gMoJk7Nb58+fL2WefLZ06dZJp06bJ+PHjpWnTpux9EiABEiCBkBKIpCDt3btXTcuNGjVKjhw5orylGjVqyL59+6Rv374ybNgwNZXHQgIkQAIkEB4CkRMkCBC8oyuvvFI6dOhQiTSEavr06dKzZ0/p1auX7V5Yt26d7WN5IAmQAAlYEWjXrh3hxCAQKUHavXu3CmAYNGiQXHjhhabNhlhlZ2fL6NGjOTBIgARIgARCRCAyggTvZ9GiRXLbbbdJw4YNKxCvXr1a8DN27Fg5dOiQTJ06VUXfXXbZZSHqBppCAiRAAiQQGUF67rnn5LXXXqvUo1hD6tOnj/q79tngwYMFP/CSWEiABEiABMJDIDKCFB6ktIQESIAESMAJAQqSE2o8hwRIgARIwHUCFCTXkbJCEiABEiABJwQoSE6o8RwSIAESIAHXCVCQXEfKCkmABEiABJwQoCA5ocZzSIAESIAEXCdAQXIdKSskARIgARJwQoCC5IQazyEBEiABEnCdAAXJdaSskARIgARIwAkBCpITajyHBEiABEjAdQIUJNeRskISIAESIAEnBChITqjxHBIgARIgAdcJUJBcR8oKSYAESIAEnBCgIDmhxnNIgARIgARcJ0BBch0pKyQBEiABEnBCgILkhBrPIQESIAEScJ0ABcl1pKyQBEiABEjACQEKkhNqPIcESIAESMB1AhQk15GyQhIgARIgAScEKEhOqPEcEiABEiAB1wlQkFxHygpJgARIgAScEKAgOaHGc0iABEiABFwnQEFyHSkrJAESIAEScEKAguSEGs8hARIgARJwnQAFyXWkrJAESIAESMAJAQqSE2o8hwRIgARIwHUCaSFIa9eulVmzZil4w4cPlx49ekhGRobrMFkhCZAACZCAcwKRF6Q9e/bIgw8+KKNGjZLs7GxZsGCBPPDAA9KgQQPn1HgmCZAACZCA6wQiL0gbN26UxYsXy7Rp05QgTZ06VQYMGCDt27d3HSYrJAESIAEScE4g8oL0xRdfyPLly5VXhAJh6tixo/Tr1885NZ5JAiRAAiTgOgEKkg2k9KZsQOIhJEACcQngAZnFmkDkBYlTdhz+JEACJJAaBCIvSAcOHJApU6bIiBEjGNSQGmOSVpIACaQpgcgLEvqVYd9pOrrZbBIggZQikBaClFI9QmNJgARIIE0JUJDStOPZbBIgARIIGwEKUth6hPaQAAmQQJoSoCClacez2SRAAiQQNgIUpLD1CO0hARIggTQlQEFKouMPHz4s9957r9x6663SoUMHVZPZ35K4REKnGq9dWloqf/7zn+XJJ5+U/Px8mTBhgvTu3dvXxLJmPB577DGVUxClUaNG8sc//lHOO++8hNrq9GCjPcuWLZP77ruvUnWjR4+WcePGOb1EwueFpd8KCwvliSeekKVLl6o2IBHxLbfcItWrVw9sbFvZlJOTE8jYjsUoyHGd8KAL6QkUJIcds337dpUX74MPPpCXX35ZCZLZ3xxWn/BpZtf+8ssvZcmSJcrOH374QaVNmj17tjRp0iTh+p2cYGYTvtATJ06UoUOH+p5PMF7/IBEv+Nx9991y5plnOmlywudY9dtDDz0kc+fOldNPP12lvRo5cqT88pe/TLj+RE7461//Kl9//bWMHTtW9u/frzjceOON0qtXr8DGtpVNDRs2DGRsW9nTpUuXwMZ1In0c9mMpSA56qKioSF566SV1Q3344YeVl3TRRRdV+ZvmNTm4REKnmNljvPY333wjjz76qMycOVPwZfa6WNm0e/duxQsZ2M8991yvzaioPx4jeJPPPvussglepB/FyiZ4bf/+97/l97//vfJmIZJnn322DB482A+zKq6B64JH3759AxvbxgZrNg0cOLDiI7/Htt4mzZ7OnTsHMq59HRA+XIyClATkgwcPyrBhw9RA1ATA7G9JXCKhU62u/fTTTwt+MDV1/fXXS1ZWVkL1JnOw0ab169errUDOOOMM+e677xQ//F+bFkrmWnbOtWL07bffysKFC5U3UrNmTTtVuXaM0aY1a9bIvHnzBFNAmGrF+PrFL36hfvtV8OCAh4bx48era6MEObZxfTObghzbent+/vnnQMe1X+PC6+tQkJIgnCqChCYeOXJE7r//funTp4/aoNCvEusmhi80pu9+85vfqKdwP4qVPc8//7zUq1fPNzv0bTXaBG/thRdekDlz5kj37t2lZcuWUlxc7Nu6FsYKPGl4ip06daowNUhBsrIpqLEdy54gxrUf3x0/rkFBSoJyKgkSmonpBewJ5eeCfbybmN82mdlz9OhRtb4GTw1TY36XWIwgTpgWxpQwhNvr8uOPPyrPDGtHuGYs4fTaFq3+WDZpx/g5jsJmj1/94Md1KEhJUA67IH388cfyt7/9TXlGiOS65557VOQU5rv9KkZGsAmBIFgfwWd+22TWZ5g6fOaZZ1QS3ho1aviFxtLzwLTmiy++qIJRduzYIQhwgMfitVgiqAMRmRBms6COeA8XXoCzsimosR3LniDHtRfsg6iTgpQE9bALkj7sG83EGgQWg4NcQ8LUEwJCnnrqKUX+jjvukJtuusk3m8z6DHvUIHoK04d+stGGntmUnRauX1BQoNb+Lr/8cs/D9bEeg8g+fYEQagEEQQiSlU39+/evCPv2c2xb2XPNNdcEOq6TuI2F6lQKUqi6g8aQAAmQQPoSoCClb9+z5SRAAiQQKgIUpFB1B40hARIggfQlQEFK375ny0mABEggVAQoSKHqDhpDAiRAAulLgIKUvn3PlpMACZBAqAhQkELQHcZsz/GyLnttcqyM5cuXL5dPPvlEpk+fLnl5eV6bUlG/mU3//Oc/VaqfrVu3qtDx3/3udyrVjl/FaFN5ebmsXLlSHnnkEUEf+hXSHmu8fP755yr9D4qf2d6tbCorK4uZUdyrvrPznQpqbHvV5lSsl4IUcK+ZZXuOlXXZa3NjZcRGws8RI0aorNMzZszwTZDMbDp06JB6P+e2226T1q1by6xZswQZl/166dfMJrxgixd98SJrrVq15M4775RJkyZJmzZtPO02q/Fy8cUXq4zdeP8MGTr8TK5rZRNAWGUU9xJSvO9UUGPbyzanYt0UpAB7LV4Gas00swzHXpgdyx58hpQyZ511lsAz8UuQrGxCNgN4I8j44PfLrLEymUMkIUoQJNgGD+7888/3orss69TGS/PmzdULyOg3CBJsGzJkSEUiYD+NshrDfo1tY1v11w1qbPvJP1WuRUEKQU/FS0BqzLrstclGezAV9cYbb6jLNm7cWF599VXfBElrq9EmpGl57733VEok/A5iys6ME+yCIKHAI+natavnGRb040GfgXrfvn0VfYVjkIkCHqQfOfGsbNIyh+Nzs+zdXo9t43WbNWsW+Nj2o82pcg0KUgh6ykqQYmUU9tJsoz1Yo4EIYfpn48aNoRAkzPcvWrRI5V7D/k642WIjOfz4VYycvvrqK7VtBNLtaAJw++23++aRGMcLtrHQHh6CEiSrMRzU2DZeNwxj26/xmgrXoSCFoJfMBMlORmGvTDfaY7bN99VXX+2rl2S2Z5DeU8MUDIqfewaZcdqyZYsKHsjMzPQ1u7rZeMG0ZpBTdlZjOKixbXbdMIxtr77HqVgvBSkEvWa8scXLuuy1ybGmEPVP3X5G2RltwnQPspgjgqx+/fpqfQRJQIPc6wlbxmO9BlN11apV880mq/Fy4MAB5dXeddddvgc1WNkU1Ni2c92gxrbX3+dUqp+CFILeMt5s42Vd9trkVBAkMECW7smTJ8v333/v+86zuL5Zlu633npLZcxGmPGYMWNk6NChSpy8LLHGS1Bh31Y27d27N2ZGca842flOUZC8om+/XgqSfVY8kgRIgARIwEMCFCQP4bJqEiABEiAB+wQoSPZZ8UgSIAESIAEPCVCQPITLqkmABEiABOwToCDZZ8UjSYAESIAEPCRAQfIQLqsmARIgARKwT4CCZJ8VjyQBEiABEvCQAAXJQ7ismgRIgARIwD4BCpJ9VjySBEiABEjAQwIUJA/hsmoSIAESIAH7BChI9lnxSBIgARIgAQ8JUJA8hMuqSYAESIAE7BP4/5j1aDt5d3gEAAAAAElFTkSuQmCC"/>
          <p:cNvSpPr>
            <a:spLocks noChangeAspect="1" noChangeArrowheads="1"/>
          </p:cNvSpPr>
          <p:nvPr/>
        </p:nvSpPr>
        <p:spPr bwMode="auto">
          <a:xfrm>
            <a:off x="2291944" y="1592897"/>
            <a:ext cx="4757247" cy="47572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8" name="AutoShape 8" descr="data:image/png;base64,iVBORw0KGgoAAAANSUhEUgAAAaQAAADdCAYAAAD0FgaIAAAgAElEQVR4Xu2dCZQV1dW2d0803QgoYyugSAR0YQSECOInCLhAJk0QEAWHpQRkMCiiEUQQEQQEBRU1IIlGcQAjOPzE5Mf5Q4WIQhC/AAb9BSLzoNAN3XT3v97DV011ddW9devWdOu+Z61eDX2rTu3znHPrrX3Orn0yysvLy4WFBEiABEiABAImkEFBCrgHeHkSIAESIAFFgILEgUACJEACJBAKAhSkUHQDjSABEiABEqAgcQyQAAmQAAmEggAFKRTdQCNIgARIgAQoSBwDJEACJEACoSBAQQpFN9AIEiABEiABChLHAAmQAAmQQCgIUJBC0Q00ggRIgARIgILEMUACJEACJBAKAhSkUHQDjSABEiABEqAgcQyQAAmQAAmEggAFKRTdQCNIgARIgAQoSBwDJEACJEACoSBAQQpFN9AIEiABEiABChLHAAmQAAmQQCgIUJBC0Q00ggRIgARIgILEMUACJEACJBAKAhSkUHTDSSO+/fZbufXWW2Xnzp3q/9nZ2XLVVVfJ5MmT1WevvvqqzJgxQ/Ly8nyxuqioSCZOnCiDBw+WDh06eHLNgwcPyrPPPiuDBg2Sffv2Jd1Gt+vzpNEuVxq1cePHuHO5C1idSwQoSC6BdKMa3FjuvfdemT17tpx33nlSXFws8+fPl5KSEunatassXbo0coJkbHOyHN2uL1l7/Dg/auOGguTHqAnnNShINvrlnXfesXFU4of07du30klmN9M1a9Yor6F///7yxhtvyLRp0+T1119XXsXevXulW7duMn36dPnuu+/kmWeekYKCAoG911xzjdx///2yceNG079Xr15dVq5cKTNnzpTCwkK544475KabblL2oO4//OEP0rt3b9m1a5eMHDnStodUVlZmWu+hQ4fkoYceknfffVfOP/98eeCBB6RVq1bKA3vrrbfk6quvrmgj2vrKK6/IBRdcIIsWLVJtueKKK2TKlClyzjnnKMFGO1988cVKHFDn448/XqU+8Pniiy/kwQcfFNgxZswYGTp0qHz11VembPLz8xPvTJMzTmxe6Uo9xkqyW/aO3LgpLS01HXeXXHKJfPLJJ7b7zmpcZ2VledIXrNRdAhQkGzxHjBhh46jED8FNX1+MgnTs2DHlIeHLqnlIkyZNUiLRvHlzJSTjx4+X3/72t6qau+66Sx3fuHFjJSI4Fuea/R1fUNzscZOvUaOGEq9rr71W1bNw4UJ59NFHBdNft99+u/q33Sk73OTN6t2/f78SBYjGxx9/LCtWrJA5c+bIf/7znwqvEMdo4jt69Gh58sknpUWLFjJ8+HDp3Lmz+g1Rwb979uypRNjIoW7dulXqA4sJEyaotjZq1Ejuu+8+GThwoNSuXduUTfv27RPvTJMzit4e40o9xkry+j0VuXGDMWE27s4880zVR3b7zmpcY8ywhJ8ABclGH/kpSPo1pNzcXLWGBLHQryHhKX/VqlWyfv16+eCDD9RTPgo8h+eee07wlKit/Vj9/YcfflA3Zn2BCODcI0eOqJu6k6mTZcuWmdbbr18/Qf3169dX3kmXLl0EnohehPWCNG/evCptgSiijeeee64SlB9//LEKBzNBgscFu+AN4prPP/+87NmzR9lgxsyu+MYbOn4KUqqPm6efftp03IHxkiVLbPed1bgeN25cvO7i5yEgQEGy0Ql+CpJ+DUlvmjZ1h5s6hKRPnz7Srl07NbWmTbUlKkjffPON8qL00xlWNwb9TRrX0by7l19+uZL3hBu/Wb1oCzy+zz77TF544QXJyMiQJ554Qnbv3m3qIcUTpEsvvVTuvPPOKhzSVZBSfdy4KUhW48/GV52HBEyAgmSjA4JcQ9LM0wRp2LBhKrAB013alBqe/CEqiQhSTk6Omj6bO3eumuKDFwaRg4cEj+uxxx5zNGX35ZdfmtZ7+PBh9QR88803y4YNG5QYYb0HkXXazTQRD6lt27ZqGsfIoUGDBglN2XnpIQW5hpRq4wZTdmbjLtaUnVnfWY3rHj162Pim85CgCVCQgu4B3fVjRYhpggSPBmLx5ptvynXXXSeY1jv77LPVNFYigoR1EgQTQJCwFqUt9EPY4MHAQ0HQBTwYrN3YncbCmpVZvSdOnFDBFwjIaNKkiZpSxLoYRArrYGjHgAEDZPny5Sq4IZ6HBPFEfUYO+LuxPmNQA9pzyy23KGH0UpD8GlpRGTdm484Y1BCv76zGdbVq1fzqDl4nCQIUpCTg8VQSIAESIAH3CFCQ3GPJmkiABEiABJIgQEFKAh5PJQESIAEScI8ABck9lqyJBEiABEggCQIUpCTg8VQSIAESIAH3CFCQ3GPJmkiABEiABJIgQEFKAh5PJQESIAEScI8ABck9lqyJBEiABEggCQIUpCTg8VQSIAESIAH3CFCQ3GPJmkiABEiABJIgQEFKAh5PJQESIAEScI9AygrSTz/9pPbGueGGG0Tbv2bt2rUya9YsRQc5r5BQEVmlrf7uHkbWRAIkQAIkkCyBlBSkHTt2qCzPmzZtkkceeUQJEva3gUCNGjVKsrOzZcGCBSrrNIrZ35EVmoUESIAESCA8BFJOkLCnDnYVvfjii1VGaAgQBAlbdS9evFht8Q1Bmjp1qsoejSzSZn93a1fQ8HQlLSEBEiCB1CaQcoKk4cZeQHfffXeFIGF7bGxdoHlFEKaOHTsK9lMx+zt2MGUhARIgARIIDwEKko2+WLdunY2jeEi6Eqh57AdpcuA92dpwoJRknZauGDxvd07pEalz9BvJP76r4loZUi7VSw4kfe2juQVSWO1Mwe/j2XWkNNOb/ZOwyzOLNYHICBKn7DjMgyJQsul1ObHtQ6nWZqhkNekYlBmRvG7ZTzukdPsaKd31Tykv3O9bGzNrNZbMes0ls+7Jn4ycPN+unc4XiowgHThwQG1pPWLEiEpBDVhPMvs7gxrSedi72/bjH80U3DizCi6Sar8a7m7laVgbxKds/1bfRSgW6oz8ukqYspRAnSf4P4v7BCIjSEDDsG/3BwhrjE2gvKRIjr17jzoIT9HVr3qUyBwQgAgpIdq1QcDU7ZJZq5FITv6paktL1L/Ljx1SP4kWJVC1Gklm3RaSWe88gUfFkjyBlBWk5JvOGvwiUFhYKJ999pm89957kp+fL+PGjVO/o1DwJH/80/kVTcntNFY9SbPEF/IyJUIblBDZLfBC8VPhoeTkJS0GmApEP8LLLduH3zvtmlNxXEbNAslp0Vuyzro44XN5wikCFCSOBs8IbNmyRQnRp59+WukaTZo0iYwolWxeKSe2rKxoX3azKySn1QDPmKZyxbjxl+7aKGX7t9gWIXidaqqs4CLJLGjty1oOPDQlUPu3SNnhnerfdkrmGU0l97/G2zmUx1gQoCBxaLhKAN7Qhg0blDe0fft2y7qjIkrwjvQ3LEzd5Ha5z1WmqV4ZhOj46sdtT40pEVKeUGslRGEoak0L3pMSKnOBoiAl31MUpOQZsgYRJT7vv/++rF+/XiBKdkoURKno7TFVmlq9+1QueuuolG7/XIrXvxRzSGTk1ZGsM0+KUCpMeVZM7+3bLGX7Nkv2eT1V+7JbXGVn6PMYekgcA14Q0KbkMD0Xq9StW1fy8vIEaZ/0JZVFybh+pLWL4d+VR0Lx+hdV6LaxqKCAes1VqDyDArz4dqZenfSQUq/PArd4//79akoOYhTPG2rdurVceeWV0qJFC3Xs3LlzIyNKxvUjrWMY/l15iB57b0qld4iwzpZ9bld6kYF/k8NnAAUpfH0SWouwNrRq1Sqx4w1deuml0qlTJ4FnpC9REqXifyw0XZxn+PepHsf6EQRJX/L6PRXaMU7DgiVAQQqWf5Wr42a/dOlSmTRpUigsgzekTcvh37EKvKDu3btLmzZtYh4XFVHC+0dW78ww/PvkEDCuH2F9CGxYSMCMAAUpROPinXfekbfffltZdPPNNysPI8gCccQUW6yCdSHYCSEyekOxzkt1UcKiNjI0WBWGf58ko6VV0jhlt+gtOS17Bzmsee0QE6AghaBzcHN+5plnKk2F4eY+Y8aMQK2DGFlNz8Eb0qblnBqZyqJ0YtsHUrLpLxVNxzSd3lti+PdJNFpaJQ0UPUen35b0OI+CFHA/I1waYmQ2HRaklwR7Jk6cWIkOvCFMx8EbQnScGyVVRckYOYYnf/0LsmCT7uHf+rRK2lhBaiUmKnXjmxPNOihIAfYrItWwXmRVgvSSnn/+ebV2pBV4RCNHjvQk5U8qipIxcgxP/oi60780me7h30gJhMAPrSDMO7fLhAC/cbx02AlQkALoIdyAly1bViWljpkpQXhJZt4RNkOEKHlVUkmUrCLHjNN46R7+XWX9iGmVvPr6RKZeCpLPXYkpuhdeeME0rQ6mwrREpJpZQXhJRu+ocePGFTvxeokLbYfHqPfMcL2wvTxrFTlmDHRI9/Bv4/oRtuYISyogL8cx63ZOgILknF3CZyLJKDwj48ukWJu55ZZb1PqMmXfip5cU9PUB1SiIYRMls/UjLXLs2KrJUl50agfTdF3E5/pRwrcHnoAtXMrLy8tJwnsCePLHmpGxwPuAGOmDBIw3ZD+9pCCvrWcTZlGKFTlWRazSdJqK60fe31OieAUKkse9Co8DUXRmma8RNj1o0KAqgQJBrOEAQxi8o7CLUrwn/6o34vTM/s1tOTy+sUS0egqShx2LzNdYLzKbooMQxXrx1SzKDYEFXpaweEdhFqV4T/6mgpWG2b+N23Jw/cjLb2506qYgedSX+qwL+ktg+g3h0/He4/HbS4Jo3n///ZXE08+1q1jdYDV9B46JZIdwo6vtRI5VuRm3GaoyWqdTMW7Lke7vZKVT3yfTVgpSMvRMzjXLuqAdhszXWC+yu333008/rTa70wrCrr3ykpCyCCKqFT/Xrex0gZko4Tx4mQMHDrTN1M61Yh1j58k/3cO/jdtyYK+j6lc+lCx6np8GBChILnYy1okee+wx0y0ZMEWHsO5EilkuOS/eBwqzdxRv+g6fQ+DBtlu3bp4LU5Unf5PMA2Z57tIpw7Vx/SirSQep1ubGRIY+j01TAhQklzreKusCQrpHjRrl+KVSYz45L7wko3cEm+fNm+cSGXersfKUNGHq27dvwsJv18JEnvyN4d/ptIbCKUu7I4rHGQlQkFwYE3i/CMELxuJGuh2vvSQz7wg39X79+rlAxpsqECyCMHqr7TAw3Qj7EcXoZknkyT+dw7+5fuTmqEuvuihILvW30ZNx86bupZdk5h0hy7jddS6X8DmqBg8CEKaioiLT8/FAAGFyK+VRIk/+xmi8jPy6Ktlq1EsiXmTUWbB9iROgICXOzPQMeBoPP/ywWj/Ssi64VLXaAsK4L5Eba0mp6B0ZmaINmC7FTyxhQp8kG5GXyJN/uoZ/J+JFuvX9YD3RIUBBcrEvEdQAzyLZG5+ZSUYvCdNRuMkmU4xTjVg7ShXvyEyYzPLg6Y9DRB48Vyf94yRPndGjyml1rWQ365pMl4X+XOO27ume8Tz0HRYyAyMjSMuXLxeESevLr3/9axk9erQsWLBAVqxYoT6qXbu2zJ49W5o1axayrohtjpmXBPFwcnPVroT9jvTrMG5OMwYFF+3BNKQxQatmj9OIPCeh3E7OCYqbW9c1buue2+U+wWaFLCRgh0BkBEnf2L1798oTTzwhY8aMkVq1aqmptAEDBkjbtm3tMAntMW56SVHyjsw6DAIOYbLa8VYTJoiwnWJ88rfj7aRb+LcTL9IOex6TPgQiJ0ilpaWyePFiadq0qfTo0UN2794t06ZNk/Hjx6u/pXJx00syekd4jwfvSkWtgBlCxWNF5CHLesuWLQWJbq08TqdP/ukU/p2OHmHUvi9BtydygrRt2zYVgn3PPffIaaedJhs3bpQpU6ZIjRo1ZN++fWoNYdiwYZKbmxs0e0fXNwqJk7UkszD1ZKf/HDXGx5PQZmSisBIm/ZQehAkChfROzZs3lzwpEuwQq5VE9jlKp/BvJ16kj0OAl0oBApETpCVLlkidOnWkV69eVfBjKm/69OnSs2dP08+t+mvdunWh6Uo88X/44YeV7Ln++uulZs2atm185ZVX5Oeff644HmHRV1xxhe3zU/XA4uJi9YCCH/zbbuncPF/6tyypOPxITgP5oX4fW6fXPPaDNDlwatuRkqzTZGvDgbbOTbWDWu5aIlllp7huq3+NHMupk2rN8NTedu3aeVp/qlceKUE6evSozJkzR2699VbL5KXz58+X7OxsFeyQqiUZLykdvSNjPyNUHN6S2f5UZmPihjZZcknjzIqP3t1SJpuKzlJjDN4Uflu965Qu4d9cP0rVu0m47I6UIH3//ffypz/9Se699141RYeyevVq9TN27Fg5dOiQTJ06VYYMGSKXXXZZuHoiAWuSERUEeOj3ZnIy5ZeAqaE+FNN3YIEfeJ74bfYu0+Ru2VInP6OiLU99dkK+3V91X0urzBzpEP7N9aNQD/WUMS5SgvTVV1/JqlWrZNy4cZKVlaU6AVMzr732mvpBGTx4sPqBl5TKxYmX5GZQRCqzi2W7JlA7duxQArVvx1aBIOnLne+cmr4z1oV3nbBth76kw83auFZmJwoxqmOI7XJOIFKC5BxD6p3pxEtyM2w89Yg5s9iYAmj7kWoy98OjMSszilI6hH8j6KO8cH8Fl9xOYyWzbnNn0HlW2hKgIKVw1yfyYiu9I2cdbbUhnzbFt3nzZoE3ZYzeM243EuXwbwiRPgoRpNNpuw1nI4tnmRGgIKXwuDB6SXjZE1GEZolRvUzQmsII45p+/KOZAg9HK2bbSCBIAg8HxvUn/Y67dnaajWtMSA8o3f65FK9/qcI6eEbwkFhIIFECFKREiYXseDteklfJWUOGwnVzTCPkTDbkw4Wx3gTRN4qSlgQ3ytm/q7xr1aK35LTs7Xp/sMLoE6AgpXgfGzcGNPOS6B0562TjVgqZtRpJbpcJlpVBlBDFqC/oDwTZIDQ8kWzhzix25yy0A9OQeJDBlCSmIxFBiDaYZbTg+pE73FmLCAUpxUeB2XSRPkkqvSPnHWzcSiG72RWS02pAzArNgk0gSpMmTZKa2/4i8JS0EpZINIwRbU0MvzGm4hW0CSLVvEk9uaz8o0qHe71+BBuR4imZxMLx2sfPgyFAQQqGu6tXNW6yp/eSjFt+e7EFuquNCVFliWzIpzfbTJTgXYwb+CvJ2PJ2xaFZBRcJ1qT8LBCbrVu3Ks9He/8qmetf0iRTbmh98hULlL0nasrOgqsrXhhOtG54Y/jB1Cfsg73a+2H69+dQL3IQIqKxdevWiV7G1eNhL8XRHaQUJHc4BlqLlZeELyvWmPTFjY39Am2sjxdPZooNezMZM0G0+sVZ8tsL9vrqTZhNv7mJ8DetsqTLuZWzWLy7pbTiEngA0ucF1IsNRAf/R45JTYic2IYHMLzgjQTBfgkDuGKLk/Xr1yvxfPzxx52YznMMBChIERkSZl4SEoNu2LCh0s0BgsQSn4AbW3EbvVNcdUbvGpKfeSrfm1nUXnzrYh+BKS2Iod3pN2Nt2KhRS4cEMcFNXp/RQr+lxz2ds6VRrfhZLJJtk93zYTeECV6TWbSp3XrMjoNogitEyBjmP3LkSOWxsSRHgIKUHL/QnG0Veqw3UB+GHBrDQ2qIW1txGwNKjB6FnXUpu4hwk0SOPkwZJlIgOFrQgvY73vkQqG2bN8klRe9UOnTC30qkyDqRRbxqbX0Oe+1kbYdAdOvWzTKvpZ2L4ToQIHhDxilD/fkQwFGjRtmpksfEIEBBitDwMHpJ+qbhS4wtJljsEXBrKwU8KECUELWG8suCTLmt/ak1l4z8ulK9+1R7RlkchWu8//776undTkCCtr2GJj5Op7mMoewlufXko+PtKtamzPICxmuo5p3hOC1hLbw0/f/xb4iD5q3Euw7aB68J03p2vCa7IkRBitebiX9OQUqcWWjPiOUl0TtKrNucbshndhX0C8LBtaf6eX1zKh0GQYIwOSl4cseDiJXHYJx+s8pK7uTa8V721ZLX6iP4tOg4/e969eqJXogStQUeIThY7Q6sr88qEAJ9hDrieUJGEUJ9+LEjdIm2Kx2PpyBFrNfNvCR6R4l1shdbKehfnIWHBE9JK07Cv+Nt0Q4v6LrrrrPcFiMxIuZH28li4cZ17NYBAdTEKd6UHr4TCPrBb0zJ4cdOwdQcRcgOKWfHUJCccQvtWXjSu+uuuyrZR+8ose7yKju3JkqXFBwXrCVppbh2c6nd2V6qHdxoEcFndQOFp4E8erjZelkSyWLhpR1WdYMPxEkf1OPUDniVmO6jJ+SUoP3zKEj2WaXMkfroLnpHiXebl1sp4Cb59rI/V9nSouiSCVKnYSNLY7V1InjAVgUvRGOtxI/pI+P6UbwsFon3gjtnaFNxWG+K5zXprwgPE6IOEXK6xuZOC9KrFgpSBPsbXzzt/SN6R4l3sNepcCBK5+xYInXyToVLv/n96XL1bRNNxQTrGvCKrAIW8PTer18/X2+cTrJYJN4T7p4RLxCCIuQubye1UZCcUEuBc+AlYZ2BkXWJdZZfWylsWv6INMveWWHc2h1l8sn+s1TeO83DQf+hH62e7DGVBCFyM1DBLq0qWSx+NVyQeSIVCoQdU3rwmhChB6+SnlA4eo6CFI5+cN0KbYEXNywW+wT82krBOOV1oLBcHnr/hJomwtSb9kBhZjmmkHCM1+tEsaglk8XCfm/wyHQjQEFKtx5ne2MS8HMrBeNN/dGPT8jOn8ot7UPAAp7m/VonsjLEjSwWHIYkYEaAgsRxQQI6AsZQZi+34ja+fLt8U6l89F2ZaX8EsU5kNTDcymLBgUcCRgIUJI4JEvhfAn6HMhvDy7/dXy5PfXaiUn9gfQhh3MjRFpbiNAt6WOynHeElQEEKb9/QMp8J+B3KbBZAoeWCwzoRhCiMCTu5fuTzwEyjy1GQ0qiz2dTYBOKlwvGC37FVk6W86EBF1Us350udlper6LkwFq4fhbFXomMTBSk6fcmWJEkgiFBmowhmNekg1drcmGRLvDud60fesWXN3MKcY4AEKghUmYq66lHJyMnzlJBxmtCN7N9eGuxWFnQvbWTdqUuAHlLq9h0td5FAkFNRRiHM7XKfZNZq7GLr3KvKzSzo7lnFmqJCIFKCtGDBAlmxYoXqm9q1a8vs2bOlWbNmsnbtWpk1a5b6+/Dhw6VHjx6SkXEqbUtUOpPtcE4gyKmoVPE6vMiC7rzHeGYUCURGkJACBHvODBgwQNq2bVvRV3v27JEHH3xQ7eaYnZ0tEK0HHnhAGjRoEMX+ZJscEggylNkY/p1Zt7ng/aewFa+yoIetnbQnOAKREaTdu3fLtGnTZPz48dK0adMKohs3bpTFixerzyBIU6dOVaLVvn374KjzyqEjEGQos1n4d3Uf1q8S7YRU8eQSbRePDw+ByAgShGfKlClSo0YN2bdvn8r1NWzYMMHfly9frrwiFAhTx44dQxtWG56hkT6WhGEqyhj+ndNmqGQ36RiqTuD6Uai6I5LGREaQ9L2zd+9emT59uvTs2VPq16+ftCCtW7cukp3PRp0kUOfoJik4vLYCx8/Vz5btdbr7iqfg8Bqpc/SbimuWZebIztM7C2wJQ6leckCa7X1TZ181+VfBkDCYllI2tGvXLqXs9dvYSAoSIM6fP19N0XXu3NnzKbvjnz2p+q388HbJbNhKci4c5Hm4sN8DJcrXC8NUlDHKT+ON9aRqbYYKwsGDLFw/CpJ++lw7MoK0evVqwc/YsWPl0KFDaq1oyJAhcsEFF6ipvBEjRngW1HD8v+dI2cHvK0YN3l3JbtZVss7tSmFKge9SWKaiilaOEyktNiWW07K3ZLfoHRhNP7OgB9ZIXjhwApERpOLiYnnttdfUD8rgwYPVD7wkr8O+jYKk9SqEKafVAMHb9yzhJGAMKECfIaAgqGIMP9fbAS8J3hK8Jr+L17vo+t0eXi+cBCIjSEHiLTv0/6T4H4uk/NghUzNwI8lpdW3K7KjpFktkzy7/aUdFdeWFB6S8aL+t6stwbKHJsSeOnTw/u7pkN2onWef8l636rA7ya0O+RIxEu4vXvySYxjMrWU06qvHkdRYJ7dp+7aKbCCMeG00CFCQX+xXz7Ce2rBTciM0Knmwx9RLEE67TZsYTlbLDOyq11+om6vT68c5DRgM1PerQCw3zVBTEsmTTX0zHk5oWbtFHsptdEQ9R0p+HUbSTbhQrCCUBCpLL3YIbOISp9LsPLIUpq+Cik0+4AS9Ux2u6Cof+ZI5IWeU9euKdF8Tnygtt0TthYQr7VJQaT1v+j5zY9qH1Q86F13qaaijMoh3EWOM1vSNAQfKILW4kyORcun2N5RXU1EuLXqEUJth//L3JlqLqEbakq4UwZTfpYCugJJWmouB5lnz9upT9tNOUETxvr4Jowi7aSQ8aVhAaAhQkj7sCNz1MuyCrs1kJY0QexKj40/kCDynZUjE9WV4uGTnVJaNWo5NVZmTFrBpcMmubJxiFfaW7NsQUeztcq2zIF9KUPXpQsaaFvVirTCXRTnas8vzgCVCQfOoD9YS7eaXlQrWfawKxmmwlRhn59SQj7wy1kJ6hy0SdmV+nkoeHz/xcbC/ZsjKmMKGtVp5oEBvyuTHc4j3kuDklzPUjN3qMddglQEGyS8ql4/BUjqkX/S6h+qqdroW4YZ6VGIV90zjcoE9sXxNz3c5MmI5/NLOSF1jtV8NTKhIy1ljSPER4qMkE0VQR7Ra9VWAOCwl4QYCC5AVVG3XGiqDC6ZlnNJVqHUb7521YTNOFXYz0qO0ElCi2dZuryDxkaNCXMCY0jTeUtDYjujNW0TxbTIOq6VC8y4TfcfZdSnXRjsePn4eLAAUpwP6IdwPFzSKn7dC4Nw03moD3XiCS+pJZq5FU63Snb6LoRjtQB7iW7dqgpkitPFHjtdDW3C4T3DLB93qw3lfy9V8sp4RjilV+XcnIqyNZ9ZqLZOdLZuI4MV0AAA8TSURBVO1G6v+Sky/IYpHqou17Z/CCjglQkByjc+/EWKG9KttDmxs9nUqKkhgZe0V5ojaECe/zIKtGqhfV3o1LpdwiBVEy7Ut10U6m7TzXHwIUJH8427pK+dE9UvzFc1L203+qHO9VLrMoi5EeYrygEqTkQfBDFEp58RE5se0jKTuwVaSk0HQ8OWlnVETbSdt5jj8EKEj+cLZ9lVjvL6noqTY3ujaFli5iZEeYqnefGsr3wWwPnDgHIvAD05el+7aKnCiUssM7VWomu1OaqD7Vgj7cYsd6/CNAQfKPdUJXMqb71052a13JGD2F+rFugHUUv8K2EwLi8sFle76Rku8/lrLdX0tGbi2p3mOGy1dInergPap1N6SBKtovKufgT5VTQqE1qRj0kTq9QEvVPai8vLycKMJJADcKRIIZc+Mlu65kfLdEDYScPKnWaawvARRhog0vAZyjMl3nJlstj6HypEqKVGQiCwl4SYCC5CVdF+pWmZ//sdA0ZYyTdSWKkQudwipIgAQ8IUBB8gSru5W6ta5EMXK3X1gbCZCAuwQoSO7y9LQ2M0HBBe2sK1GMPO0aVk4CJOACAQqSCxD9rAIvQCLxaSLrSmobiY9mVjGTUVN+9hyvRQIkEI8ABSkeoRB+fjLn3Dxb60pWAhal925C2EU0iQRIwAEBCpIDaGE5xbhxmmYX8pTB+0EIr5k3RTEKSw/SDhIgAT0BClKKjwerdSW1G21JYZWpPYpRinc4zSeBCBOgIEWgc62m5YxNw7bpfJckAh3OJpBARAlQkCLSsbHWldDEVNpGIiJdwmaQAAkkSICClCCwsB9utq5EMQp7r9E+EiABEKAgRXAcnPifN6Xk2/+rWpZxWoFU7zopgq1kk0iABKJGgIIUtR793/ZgXQkBD1HY4yeiXcRmkQAJGAhERpAKCwtl4cKFsmrVKtXE/v37y5AhQyQ3N1cWLFggK1asUH+vXbu2zJ49W5o1a8bBQAIkQAIkECICkRGkv//97/Kvf/1Lbr/9djl48KBMmTJFidLll18uDz/8sAwYMEDatm0bIvQ0hQRIgARIQE8gMoJk7Nb58+fL2WefLZ06dZJp06bJ+PHjpWnTpux9EiABEiCBkBKIpCDt3btXTcuNGjVKjhw5orylGjVqyL59+6Rv374ybNgwNZXHQgIkQAIkEB4CkRMkCBC8oyuvvFI6dOhQiTSEavr06dKzZ0/p1auX7V5Yt26d7WN5IAmQAAlYEWjXrh3hxCAQKUHavXu3CmAYNGiQXHjhhabNhlhlZ2fL6NGjOTBIgARIgARCRCAyggTvZ9GiRXLbbbdJw4YNKxCvXr1a8DN27Fg5dOiQTJ06VUXfXXbZZSHqBppCAiRAAiQQGUF67rnn5LXXXqvUo1hD6tOnj/q79tngwYMFP/CSWEiABEiABMJDIDKCFB6ktIQESIAESMAJAQqSE2o8hwRIgARIwHUCFCTXkbJCEiABEiABJwQoSE6o8RwSIAESIAHXCVCQXEfKCkmABEiABJwQoCA5ocZzSIAESIAEXCdAQXIdKSskARIgARJwQoCC5IQazyEBEiABEnCdAAXJdaSskARIgARIwAkBCpITajyHBEiABEjAdQIUJNeRskISIAESIAEnBChITqjxHBIgARIgAdcJUJBcR8oKSYAESIAEnBCgIDmhxnNIgARIgARcJ0BBch0pKyQBEiABEnBCgILkhBrPIQESIAEScJ0ABcl1pKyQBEiABEjACQEKkhNqPIcESIAESMB1AhQk15GyQhIgARIgAScEKEhOqPEcEiABEiAB1wlQkFxHygpJgARIgAScEKAgOaHGc0iABEiABFwnQEFyHSkrJAESIAEScEKAguSEGs8hARIgARJwnQAFyXWkrJAESIAESMAJAQqSE2o8hwRIgARIwHUCaSFIa9eulVmzZil4w4cPlx49ekhGRobrMFkhCZAACZCAcwKRF6Q9e/bIgw8+KKNGjZLs7GxZsGCBPPDAA9KgQQPn1HgmCZAACZCA6wQiL0gbN26UxYsXy7Rp05QgTZ06VQYMGCDt27d3HSYrJAESIAEScE4g8oL0xRdfyPLly5VXhAJh6tixo/Tr1885NZ5JAiRAAiTgOgEKkg2k9KZsQOIhJEACcQngAZnFmkDkBYlTdhz+JEACJJAaBCIvSAcOHJApU6bIiBEjGNSQGmOSVpIACaQpgcgLEvqVYd9pOrrZbBIggZQikBaClFI9QmNJgARIIE0JUJDStOPZbBIgARIIGwEKUth6hPaQAAmQQJoSoCClacez2SRAAiQQNgIUpLD1CO0hARIggTQlQEFKouMPHz4s9957r9x6663SoUMHVZPZ35K4REKnGq9dWloqf/7zn+XJJ5+U/Px8mTBhgvTu3dvXxLJmPB577DGVUxClUaNG8sc//lHOO++8hNrq9GCjPcuWLZP77ruvUnWjR4+WcePGOb1EwueFpd8KCwvliSeekKVLl6o2IBHxLbfcItWrVw9sbFvZlJOTE8jYjsUoyHGd8KAL6QkUJIcds337dpUX74MPPpCXX35ZCZLZ3xxWn/BpZtf+8ssvZcmSJcrOH374QaVNmj17tjRp0iTh+p2cYGYTvtATJ06UoUOH+p5PMF7/IBEv+Nx9991y5plnOmlywudY9dtDDz0kc+fOldNPP12lvRo5cqT88pe/TLj+RE7461//Kl9//bWMHTtW9u/frzjceOON0qtXr8DGtpVNDRs2DGRsW9nTpUuXwMZ1In0c9mMpSA56qKioSF566SV1Q3344YeVl3TRRRdV+ZvmNTm4REKnmNljvPY333wjjz76qMycOVPwZfa6WNm0e/duxQsZ2M8991yvzaioPx4jeJPPPvussglepB/FyiZ4bf/+97/l97//vfJmIZJnn322DB482A+zKq6B64JH3759AxvbxgZrNg0cOLDiI7/Htt4mzZ7OnTsHMq59HRA+XIyClATkgwcPyrBhw9RA1ATA7G9JXCKhU62u/fTTTwt+MDV1/fXXS1ZWVkL1JnOw0ab169errUDOOOMM+e677xQ//F+bFkrmWnbOtWL07bffysKFC5U3UrNmTTtVuXaM0aY1a9bIvHnzBFNAmGrF+PrFL36hfvtV8OCAh4bx48era6MEObZxfTObghzbent+/vnnQMe1X+PC6+tQkJIgnCqChCYeOXJE7r//funTp4/aoNCvEusmhi80pu9+85vfqKdwP4qVPc8//7zUq1fPNzv0bTXaBG/thRdekDlz5kj37t2lZcuWUlxc7Nu6FsYKPGl4ip06daowNUhBsrIpqLEdy54gxrUf3x0/rkFBSoJyKgkSmonpBewJ5eeCfbybmN82mdlz9OhRtb4GTw1TY36XWIwgTpgWxpQwhNvr8uOPPyrPDGtHuGYs4fTaFq3+WDZpx/g5jsJmj1/94Md1KEhJUA67IH388cfyt7/9TXlGiOS65557VOQU5rv9KkZGsAmBIFgfwWd+22TWZ5g6fOaZZ1QS3ho1aviFxtLzwLTmiy++qIJRduzYIQhwgMfitVgiqAMRmRBms6COeA8XXoCzsimosR3LniDHtRfsg6iTgpQE9bALkj7sG83EGgQWg4NcQ8LUEwJCnnrqKUX+jjvukJtuusk3m8z6DHvUIHoK04d+stGGntmUnRauX1BQoNb+Lr/8cs/D9bEeg8g+fYEQagEEQQiSlU39+/evCPv2c2xb2XPNNdcEOq6TuI2F6lQKUqi6g8aQAAmQQPoSoCClb9+z5SRAAiQQKgIUpFB1B40hARIggfQlQEFK375ny0mABEggVAQoSKHqDhpDAiRAAulLgIKUvn3PlpMACZBAqAhQkELQHcZsz/GyLnttcqyM5cuXL5dPPvlEpk+fLnl5eV6bUlG/mU3//Oc/VaqfrVu3qtDx3/3udyrVjl/FaFN5ebmsXLlSHnnkEUEf+hXSHmu8fP755yr9D4qf2d6tbCorK4uZUdyrvrPznQpqbHvV5lSsl4IUcK+ZZXuOlXXZa3NjZcRGws8RI0aorNMzZszwTZDMbDp06JB6P+e2226T1q1by6xZswQZl/166dfMJrxgixd98SJrrVq15M4775RJkyZJmzZtPO02q/Fy8cUXq4zdeP8MGTr8TK5rZRNAWGUU9xJSvO9UUGPbyzanYt0UpAB7LV4Gas00swzHXpgdyx58hpQyZ511lsAz8UuQrGxCNgN4I8j44PfLrLEymUMkIUoQJNgGD+7888/3orss69TGS/PmzdULyOg3CBJsGzJkSEUiYD+NshrDfo1tY1v11w1qbPvJP1WuRUEKQU/FS0BqzLrstclGezAV9cYbb6jLNm7cWF599VXfBElrq9EmpGl57733VEok/A5iys6ME+yCIKHAI+natavnGRb040GfgXrfvn0VfYVjkIkCHqQfOfGsbNIyh+Nzs+zdXo9t43WbNWsW+Nj2o82pcg0KUgh6ykqQYmUU9tJsoz1Yo4EIYfpn48aNoRAkzPcvWrRI5V7D/k642WIjOfz4VYycvvrqK7VtBNLtaAJw++23++aRGMcLtrHQHh6CEiSrMRzU2DZeNwxj26/xmgrXoSCFoJfMBMlORmGvTDfaY7bN99VXX+2rl2S2Z5DeU8MUDIqfewaZcdqyZYsKHsjMzPQ1u7rZeMG0ZpBTdlZjOKixbXbdMIxtr77HqVgvBSkEvWa8scXLuuy1ybGmEPVP3X5G2RltwnQPspgjgqx+/fpqfQRJQIPc6wlbxmO9BlN11apV880mq/Fy4MAB5dXeddddvgc1WNkU1Ni2c92gxrbX3+dUqp+CFILeMt5s42Vd9trkVBAkMECW7smTJ8v333/v+86zuL5Zlu633npLZcxGmPGYMWNk6NChSpy8LLHGS1Bh31Y27d27N2ZGca842flOUZC8om+/XgqSfVY8kgRIgARIwEMCFCQP4bJqEiABEiAB+wQoSPZZ8UgSIAESIAEPCVCQPITLqkmABEiABOwToCDZZ8UjSYAESIAEPCRAQfIQLqsmARIgARKwT4CCZJ8VjyQBEiABEvCQAAXJQ7ismgRIgARIwD4BCpJ9VjySBEiABEjAQwIUJA/hsmoSIAESIAH7BChI9lnxSBIgARIgAQ8JUJA8hMuqSYAESIAE7BP4/5j1aDt5d3gEAAAAAElFTkSuQmCC"/>
          <p:cNvSpPr>
            <a:spLocks noChangeAspect="1" noChangeArrowheads="1"/>
          </p:cNvSpPr>
          <p:nvPr/>
        </p:nvSpPr>
        <p:spPr bwMode="auto">
          <a:xfrm>
            <a:off x="172200" y="-851045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9215" y="1065691"/>
            <a:ext cx="6523152" cy="34265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95869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sk-SK" dirty="0"/>
              <a:t>Peter strieška – QA engineer in Y Soft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Thanks for your attention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83630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dirty="0"/>
              <a:t>Motivation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6"/>
          </p:nvPr>
        </p:nvSpPr>
        <p:spPr/>
        <p:txBody>
          <a:bodyPr>
            <a:normAutofit fontScale="85000" lnSpcReduction="20000"/>
          </a:bodyPr>
          <a:lstStyle/>
          <a:p>
            <a:r>
              <a:rPr lang="sk-SK" dirty="0"/>
              <a:t>Why and to what purpose?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250825" y="1324366"/>
            <a:ext cx="5042625" cy="17030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09600" indent="-309600">
              <a:spcBef>
                <a:spcPts val="1000"/>
              </a:spcBef>
              <a:buClr>
                <a:schemeClr val="accent1"/>
              </a:buClr>
              <a:buFont typeface="Arial" panose="020B0604020202020204" pitchFamily="34" charset="0"/>
              <a:buChar char="►"/>
            </a:pPr>
            <a:r>
              <a:rPr lang="sk-SK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Lives or money can depend on it</a:t>
            </a:r>
            <a:endParaRPr lang="en-US" sz="2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309600" indent="-309600">
              <a:spcBef>
                <a:spcPts val="1000"/>
              </a:spcBef>
              <a:buClr>
                <a:schemeClr val="accent1"/>
              </a:buClr>
              <a:buFont typeface="Arial" panose="020B0604020202020204" pitchFamily="34" charset="0"/>
              <a:buChar char="►"/>
            </a:pPr>
            <a:r>
              <a:rPr lang="sk-SK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Algorithms analysis is not enough</a:t>
            </a:r>
            <a:endParaRPr lang="en-US" sz="2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309600" indent="-309600">
              <a:spcBef>
                <a:spcPts val="1000"/>
              </a:spcBef>
              <a:buClr>
                <a:schemeClr val="accent1"/>
              </a:buClr>
              <a:buFont typeface="Arial" panose="020B0604020202020204" pitchFamily="34" charset="0"/>
              <a:buChar char="►"/>
            </a:pPr>
            <a:r>
              <a:rPr lang="sk-SK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SW company needs to guarantee some quality to sell product</a:t>
            </a:r>
            <a:endParaRPr lang="en-US" sz="2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62947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dirty="0"/>
              <a:t>What is testing?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6"/>
          </p:nvPr>
        </p:nvSpPr>
        <p:spPr/>
        <p:txBody>
          <a:bodyPr>
            <a:normAutofit fontScale="85000" lnSpcReduction="20000"/>
          </a:bodyPr>
          <a:lstStyle/>
          <a:p>
            <a:r>
              <a:rPr lang="sk-SK" dirty="0"/>
              <a:t>Testing goals?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250825" y="1324366"/>
            <a:ext cx="6635167" cy="13644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09600" indent="-309600">
              <a:spcBef>
                <a:spcPts val="1000"/>
              </a:spcBef>
              <a:buClr>
                <a:schemeClr val="accent1"/>
              </a:buClr>
              <a:buFont typeface="Arial" panose="020B0604020202020204" pitchFamily="34" charset="0"/>
              <a:buChar char="►"/>
            </a:pPr>
            <a:r>
              <a:rPr lang="sk-SK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Process used to identify quality of SW</a:t>
            </a:r>
            <a:endParaRPr lang="en-US" sz="2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309600" indent="-309600">
              <a:spcBef>
                <a:spcPts val="1000"/>
              </a:spcBef>
              <a:buClr>
                <a:schemeClr val="accent1"/>
              </a:buClr>
              <a:buFont typeface="Arial" panose="020B0604020202020204" pitchFamily="34" charset="0"/>
              <a:buChar char="►"/>
            </a:pPr>
            <a:r>
              <a:rPr lang="sk-SK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SW Development Life Cycle(SDLC)</a:t>
            </a:r>
            <a:endParaRPr lang="en-US" sz="2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309600" indent="-309600">
              <a:spcBef>
                <a:spcPts val="1000"/>
              </a:spcBef>
              <a:buClr>
                <a:schemeClr val="accent1"/>
              </a:buClr>
              <a:buFont typeface="Arial" panose="020B0604020202020204" pitchFamily="34" charset="0"/>
              <a:buChar char="►"/>
            </a:pPr>
            <a:r>
              <a:rPr lang="sk-SK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Black box vs white box testing</a:t>
            </a:r>
            <a:endParaRPr lang="en-US" sz="2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14554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dirty="0"/>
              <a:t>What is testing?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6"/>
          </p:nvPr>
        </p:nvSpPr>
        <p:spPr/>
        <p:txBody>
          <a:bodyPr>
            <a:normAutofit fontScale="85000" lnSpcReduction="20000"/>
          </a:bodyPr>
          <a:lstStyle/>
          <a:p>
            <a:r>
              <a:rPr lang="sk-SK" dirty="0"/>
              <a:t>Testing life cycle</a:t>
            </a: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67642" y="1237861"/>
            <a:ext cx="4085691" cy="30642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71256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dirty="0"/>
              <a:t>What is testing?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6"/>
          </p:nvPr>
        </p:nvSpPr>
        <p:spPr/>
        <p:txBody>
          <a:bodyPr>
            <a:normAutofit fontScale="85000" lnSpcReduction="20000"/>
          </a:bodyPr>
          <a:lstStyle/>
          <a:p>
            <a:r>
              <a:rPr lang="sk-SK" dirty="0"/>
              <a:t>Testing of simple application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250825" y="1324366"/>
            <a:ext cx="5758089" cy="26673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09600" indent="-309600">
              <a:spcBef>
                <a:spcPts val="1000"/>
              </a:spcBef>
              <a:buClr>
                <a:schemeClr val="accent1"/>
              </a:buClr>
              <a:buFont typeface="Arial" panose="020B0604020202020204" pitchFamily="34" charset="0"/>
              <a:buChar char="►"/>
            </a:pPr>
            <a:r>
              <a:rPr lang="sk-SK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Small HW device</a:t>
            </a:r>
            <a:endParaRPr lang="en-US" sz="2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309600" indent="-309600">
              <a:spcBef>
                <a:spcPts val="1000"/>
              </a:spcBef>
              <a:buClr>
                <a:schemeClr val="accent1"/>
              </a:buClr>
              <a:buFont typeface="Arial" panose="020B0604020202020204" pitchFamily="34" charset="0"/>
              <a:buChar char="►"/>
            </a:pPr>
            <a:r>
              <a:rPr lang="sk-SK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Basic operations like calculator (+,%,-,x)</a:t>
            </a:r>
            <a:endParaRPr lang="en-US" sz="2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309600" indent="-309600">
              <a:spcBef>
                <a:spcPts val="1000"/>
              </a:spcBef>
              <a:buClr>
                <a:schemeClr val="accent1"/>
              </a:buClr>
              <a:buFont typeface="Arial" panose="020B0604020202020204" pitchFamily="34" charset="0"/>
              <a:buChar char="►"/>
            </a:pPr>
            <a:r>
              <a:rPr lang="sk-SK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Connection to wifi (provides advanced options)</a:t>
            </a:r>
          </a:p>
          <a:p>
            <a:pPr marL="309600" indent="-309600">
              <a:spcBef>
                <a:spcPts val="1000"/>
              </a:spcBef>
              <a:buClr>
                <a:schemeClr val="accent1"/>
              </a:buClr>
              <a:buFont typeface="Arial" panose="020B0604020202020204" pitchFamily="34" charset="0"/>
              <a:buChar char="►"/>
            </a:pPr>
            <a:r>
              <a:rPr lang="sk-SK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Keyboard for input</a:t>
            </a:r>
          </a:p>
          <a:p>
            <a:pPr marL="309600" indent="-309600">
              <a:spcBef>
                <a:spcPts val="1000"/>
              </a:spcBef>
              <a:buClr>
                <a:schemeClr val="accent1"/>
              </a:buClr>
              <a:buFont typeface="Arial" panose="020B0604020202020204" pitchFamily="34" charset="0"/>
              <a:buChar char="►"/>
            </a:pPr>
            <a:r>
              <a:rPr lang="sk-SK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Save result with date and time</a:t>
            </a:r>
            <a:endParaRPr lang="en-US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13485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dirty="0"/>
              <a:t>What is testing?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6"/>
          </p:nvPr>
        </p:nvSpPr>
        <p:spPr/>
        <p:txBody>
          <a:bodyPr>
            <a:normAutofit fontScale="85000" lnSpcReduction="20000"/>
          </a:bodyPr>
          <a:lstStyle/>
          <a:p>
            <a:r>
              <a:rPr lang="sk-SK" dirty="0"/>
              <a:t>Testing of simple application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250826" y="1324366"/>
            <a:ext cx="2567020" cy="14362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09600" indent="-309600">
              <a:spcBef>
                <a:spcPts val="1000"/>
              </a:spcBef>
              <a:buClr>
                <a:schemeClr val="accent1"/>
              </a:buClr>
              <a:buFont typeface="Arial" panose="020B0604020202020204" pitchFamily="34" charset="0"/>
              <a:buChar char="►"/>
            </a:pPr>
            <a:r>
              <a:rPr lang="sk-SK" sz="9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Small HW device</a:t>
            </a:r>
            <a:endParaRPr lang="en-US" sz="9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309600" indent="-309600">
              <a:spcBef>
                <a:spcPts val="1000"/>
              </a:spcBef>
              <a:buClr>
                <a:schemeClr val="accent1"/>
              </a:buClr>
              <a:buFont typeface="Arial" panose="020B0604020202020204" pitchFamily="34" charset="0"/>
              <a:buChar char="►"/>
            </a:pPr>
            <a:r>
              <a:rPr lang="sk-SK" sz="9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Basic operations like calculator (+,%,-,x)</a:t>
            </a:r>
            <a:endParaRPr lang="en-US" sz="9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309600" indent="-309600">
              <a:spcBef>
                <a:spcPts val="1000"/>
              </a:spcBef>
              <a:buClr>
                <a:schemeClr val="accent1"/>
              </a:buClr>
              <a:buFont typeface="Arial" panose="020B0604020202020204" pitchFamily="34" charset="0"/>
              <a:buChar char="►"/>
            </a:pPr>
            <a:r>
              <a:rPr lang="sk-SK" sz="9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Connection to wifi (provides advanced options)</a:t>
            </a:r>
          </a:p>
          <a:p>
            <a:pPr marL="309600" indent="-309600">
              <a:spcBef>
                <a:spcPts val="1000"/>
              </a:spcBef>
              <a:buClr>
                <a:schemeClr val="accent1"/>
              </a:buClr>
              <a:buFont typeface="Arial" panose="020B0604020202020204" pitchFamily="34" charset="0"/>
              <a:buChar char="►"/>
            </a:pPr>
            <a:r>
              <a:rPr lang="sk-SK" sz="9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Keyboard for input</a:t>
            </a:r>
          </a:p>
          <a:p>
            <a:pPr marL="309600" indent="-309600">
              <a:spcBef>
                <a:spcPts val="1000"/>
              </a:spcBef>
              <a:buClr>
                <a:schemeClr val="accent1"/>
              </a:buClr>
              <a:buFont typeface="Arial" panose="020B0604020202020204" pitchFamily="34" charset="0"/>
              <a:buChar char="►"/>
            </a:pPr>
            <a:r>
              <a:rPr lang="sk-SK" sz="9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Save result with date and time</a:t>
            </a:r>
            <a:endParaRPr lang="en-US" sz="9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817846" y="1323162"/>
            <a:ext cx="5760097" cy="29495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09600" indent="-309600">
              <a:spcBef>
                <a:spcPts val="1000"/>
              </a:spcBef>
              <a:buClr>
                <a:schemeClr val="accent1"/>
              </a:buClr>
              <a:buFont typeface="Arial" panose="020B0604020202020204" pitchFamily="34" charset="0"/>
              <a:buChar char="►"/>
            </a:pPr>
            <a:r>
              <a:rPr lang="sk-SK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Chceck inputs, characters, translation, operator priority</a:t>
            </a:r>
            <a:endParaRPr lang="en-US" sz="1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309600" indent="-309600">
              <a:spcBef>
                <a:spcPts val="1000"/>
              </a:spcBef>
              <a:buClr>
                <a:schemeClr val="accent1"/>
              </a:buClr>
              <a:buFont typeface="Arial" panose="020B0604020202020204" pitchFamily="34" charset="0"/>
              <a:buChar char="►"/>
            </a:pPr>
            <a:r>
              <a:rPr lang="sk-SK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Memory overflow, display overflow, memory damage</a:t>
            </a:r>
            <a:endParaRPr lang="en-US" sz="1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309600" indent="-309600">
              <a:spcBef>
                <a:spcPts val="1000"/>
              </a:spcBef>
              <a:buClr>
                <a:schemeClr val="accent1"/>
              </a:buClr>
              <a:buFont typeface="Arial" panose="020B0604020202020204" pitchFamily="34" charset="0"/>
              <a:buChar char="►"/>
            </a:pPr>
            <a:r>
              <a:rPr lang="sk-SK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Connection: sw/hw failure, server offline, „incompatible“ result</a:t>
            </a:r>
          </a:p>
          <a:p>
            <a:pPr marL="309600" indent="-309600">
              <a:spcBef>
                <a:spcPts val="1000"/>
              </a:spcBef>
              <a:buClr>
                <a:schemeClr val="accent1"/>
              </a:buClr>
              <a:buFont typeface="Arial" panose="020B0604020202020204" pitchFamily="34" charset="0"/>
              <a:buChar char="►"/>
            </a:pPr>
            <a:r>
              <a:rPr lang="sk-SK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Keyboard input, comunication between keyboard and system</a:t>
            </a:r>
          </a:p>
          <a:p>
            <a:pPr marL="309600" indent="-309600">
              <a:spcBef>
                <a:spcPts val="1000"/>
              </a:spcBef>
              <a:buClr>
                <a:schemeClr val="accent1"/>
              </a:buClr>
              <a:buFont typeface="Arial" panose="020B0604020202020204" pitchFamily="34" charset="0"/>
              <a:buChar char="►"/>
            </a:pPr>
            <a:r>
              <a:rPr lang="sk-SK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Date/time, time zones, summer/winter time, leap year</a:t>
            </a:r>
          </a:p>
          <a:p>
            <a:pPr marL="309600" indent="-309600">
              <a:spcBef>
                <a:spcPts val="1000"/>
              </a:spcBef>
              <a:buClr>
                <a:schemeClr val="accent1"/>
              </a:buClr>
              <a:buFont typeface="Arial" panose="020B0604020202020204" pitchFamily="34" charset="0"/>
              <a:buChar char="►"/>
            </a:pPr>
            <a:r>
              <a:rPr lang="sk-SK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Check for succesful save, load, export, handling operations with floats</a:t>
            </a:r>
            <a:endParaRPr lang="en-US" sz="1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86437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dirty="0"/>
              <a:t>What is testing?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6"/>
          </p:nvPr>
        </p:nvSpPr>
        <p:spPr/>
        <p:txBody>
          <a:bodyPr>
            <a:normAutofit fontScale="85000" lnSpcReduction="20000"/>
          </a:bodyPr>
          <a:lstStyle/>
          <a:p>
            <a:r>
              <a:rPr lang="sk-SK" dirty="0"/>
              <a:t>Or how much is enough?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250825" y="1324366"/>
            <a:ext cx="5042625" cy="25083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09600" indent="-309600">
              <a:spcBef>
                <a:spcPts val="1000"/>
              </a:spcBef>
              <a:buClr>
                <a:schemeClr val="accent1"/>
              </a:buClr>
              <a:buFont typeface="Arial" panose="020B0604020202020204" pitchFamily="34" charset="0"/>
              <a:buChar char="►"/>
            </a:pPr>
            <a:r>
              <a:rPr lang="sk-SK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Finding defects</a:t>
            </a:r>
            <a:endParaRPr lang="en-US" sz="2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309600" indent="-309600">
              <a:spcBef>
                <a:spcPts val="1000"/>
              </a:spcBef>
              <a:buClr>
                <a:schemeClr val="accent1"/>
              </a:buClr>
              <a:buFont typeface="Arial" panose="020B0604020202020204" pitchFamily="34" charset="0"/>
              <a:buChar char="►"/>
            </a:pPr>
            <a:r>
              <a:rPr lang="sk-SK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Gaining conidence about level of quality</a:t>
            </a:r>
            <a:endParaRPr lang="en-US" sz="2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309600" indent="-309600">
              <a:spcBef>
                <a:spcPts val="1000"/>
              </a:spcBef>
              <a:buClr>
                <a:schemeClr val="accent1"/>
              </a:buClr>
              <a:buFont typeface="Arial" panose="020B0604020202020204" pitchFamily="34" charset="0"/>
              <a:buChar char="►"/>
            </a:pPr>
            <a:r>
              <a:rPr lang="sk-SK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Providing information for decision-making</a:t>
            </a:r>
          </a:p>
          <a:p>
            <a:pPr marL="309600" indent="-309600">
              <a:spcBef>
                <a:spcPts val="1000"/>
              </a:spcBef>
              <a:buClr>
                <a:schemeClr val="accent1"/>
              </a:buClr>
              <a:buFont typeface="Arial" panose="020B0604020202020204" pitchFamily="34" charset="0"/>
              <a:buChar char="►"/>
            </a:pPr>
            <a:r>
              <a:rPr lang="sk-SK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Prevent defects</a:t>
            </a:r>
            <a:endParaRPr lang="en-US" sz="2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05843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dirty="0"/>
              <a:t>What is testing?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6"/>
          </p:nvPr>
        </p:nvSpPr>
        <p:spPr/>
        <p:txBody>
          <a:bodyPr>
            <a:normAutofit fontScale="85000" lnSpcReduction="20000"/>
          </a:bodyPr>
          <a:lstStyle/>
          <a:p>
            <a:r>
              <a:rPr lang="sk-SK" dirty="0"/>
              <a:t>Seven testing principles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250825" y="1324366"/>
            <a:ext cx="5042625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09600" indent="-309600">
              <a:spcBef>
                <a:spcPts val="1000"/>
              </a:spcBef>
              <a:buClr>
                <a:schemeClr val="accent1"/>
              </a:buClr>
              <a:buFont typeface="Arial" panose="020B0604020202020204" pitchFamily="34" charset="0"/>
              <a:buChar char="►"/>
            </a:pPr>
            <a:r>
              <a:rPr lang="sk-SK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Testing shows presence of defects</a:t>
            </a:r>
            <a:endParaRPr lang="en-US" sz="2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309600" indent="-309600">
              <a:spcBef>
                <a:spcPts val="1000"/>
              </a:spcBef>
              <a:buClr>
                <a:schemeClr val="accent1"/>
              </a:buClr>
              <a:buFont typeface="Arial" panose="020B0604020202020204" pitchFamily="34" charset="0"/>
              <a:buChar char="►"/>
            </a:pPr>
            <a:r>
              <a:rPr lang="sk-SK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Exhaustive testing is impossible</a:t>
            </a:r>
            <a:endParaRPr lang="en-US" sz="2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309600" indent="-309600">
              <a:spcBef>
                <a:spcPts val="1000"/>
              </a:spcBef>
              <a:buClr>
                <a:schemeClr val="accent1"/>
              </a:buClr>
              <a:buFont typeface="Arial" panose="020B0604020202020204" pitchFamily="34" charset="0"/>
              <a:buChar char="►"/>
            </a:pPr>
            <a:r>
              <a:rPr lang="sk-SK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Early testing</a:t>
            </a:r>
          </a:p>
          <a:p>
            <a:pPr marL="309600" indent="-309600">
              <a:spcBef>
                <a:spcPts val="1000"/>
              </a:spcBef>
              <a:buClr>
                <a:schemeClr val="accent1"/>
              </a:buClr>
              <a:buFont typeface="Arial" panose="020B0604020202020204" pitchFamily="34" charset="0"/>
              <a:buChar char="►"/>
            </a:pPr>
            <a:r>
              <a:rPr lang="sk-SK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Defect clustering</a:t>
            </a:r>
          </a:p>
          <a:p>
            <a:pPr marL="309600" indent="-309600">
              <a:spcBef>
                <a:spcPts val="1000"/>
              </a:spcBef>
              <a:buClr>
                <a:schemeClr val="accent1"/>
              </a:buClr>
              <a:buFont typeface="Arial" panose="020B0604020202020204" pitchFamily="34" charset="0"/>
              <a:buChar char="►"/>
            </a:pPr>
            <a:r>
              <a:rPr lang="sk-SK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Pesticide paradox</a:t>
            </a:r>
          </a:p>
          <a:p>
            <a:pPr marL="309600" indent="-309600">
              <a:spcBef>
                <a:spcPts val="1000"/>
              </a:spcBef>
              <a:buClr>
                <a:schemeClr val="accent1"/>
              </a:buClr>
              <a:buFont typeface="Arial" panose="020B0604020202020204" pitchFamily="34" charset="0"/>
              <a:buChar char="►"/>
            </a:pPr>
            <a:r>
              <a:rPr lang="sk-SK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Testing is context dependent</a:t>
            </a:r>
          </a:p>
          <a:p>
            <a:pPr marL="309600" indent="-309600">
              <a:spcBef>
                <a:spcPts val="1000"/>
              </a:spcBef>
              <a:buClr>
                <a:schemeClr val="accent1"/>
              </a:buClr>
              <a:buFont typeface="Arial" panose="020B0604020202020204" pitchFamily="34" charset="0"/>
              <a:buChar char="►"/>
            </a:pPr>
            <a:r>
              <a:rPr lang="sk-SK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Absence-of-error fallacy</a:t>
            </a:r>
            <a:endParaRPr lang="en-US" sz="2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29636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dirty="0"/>
              <a:t>Psychology of testing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6"/>
          </p:nvPr>
        </p:nvSpPr>
        <p:spPr/>
        <p:txBody>
          <a:bodyPr>
            <a:normAutofit fontScale="85000" lnSpcReduction="20000"/>
          </a:bodyPr>
          <a:lstStyle/>
          <a:p>
            <a:r>
              <a:rPr lang="sk-SK" dirty="0"/>
              <a:t>Seven testing principles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250825" y="1324366"/>
            <a:ext cx="5042625" cy="12362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09600" indent="-309600">
              <a:spcBef>
                <a:spcPts val="1000"/>
              </a:spcBef>
              <a:buClr>
                <a:schemeClr val="accent1"/>
              </a:buClr>
              <a:buFont typeface="Arial" panose="020B0604020202020204" pitchFamily="34" charset="0"/>
              <a:buChar char="►"/>
            </a:pPr>
            <a:r>
              <a:rPr lang="sk-SK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Mindset of tester is different from developers</a:t>
            </a:r>
            <a:endParaRPr lang="en-US" sz="2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309600" indent="-309600">
              <a:spcBef>
                <a:spcPts val="1000"/>
              </a:spcBef>
              <a:buClr>
                <a:schemeClr val="accent1"/>
              </a:buClr>
              <a:buFont typeface="Arial" panose="020B0604020202020204" pitchFamily="34" charset="0"/>
              <a:buChar char="►"/>
            </a:pPr>
            <a:r>
              <a:rPr lang="sk-SK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Independent view of QA</a:t>
            </a:r>
            <a:endParaRPr lang="en-US" sz="2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20313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SafeQ">
  <a:themeElements>
    <a:clrScheme name="Y Soft Colors 1 - 2016">
      <a:dk1>
        <a:srgbClr val="303030"/>
      </a:dk1>
      <a:lt1>
        <a:srgbClr val="FFFFFF"/>
      </a:lt1>
      <a:dk2>
        <a:srgbClr val="7D7D7D"/>
      </a:dk2>
      <a:lt2>
        <a:srgbClr val="10206B"/>
      </a:lt2>
      <a:accent1>
        <a:srgbClr val="FF6600"/>
      </a:accent1>
      <a:accent2>
        <a:srgbClr val="00A3E0"/>
      </a:accent2>
      <a:accent3>
        <a:srgbClr val="00A89B"/>
      </a:accent3>
      <a:accent4>
        <a:srgbClr val="C1A01E"/>
      </a:accent4>
      <a:accent5>
        <a:srgbClr val="8031A7"/>
      </a:accent5>
      <a:accent6>
        <a:srgbClr val="E4002B"/>
      </a:accent6>
      <a:hlink>
        <a:srgbClr val="0A51F0"/>
      </a:hlink>
      <a:folHlink>
        <a:srgbClr val="800080"/>
      </a:folHlink>
    </a:clrScheme>
    <a:fontScheme name="Y Soft Font settings">
      <a:majorFont>
        <a:latin typeface="Y Soft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.pptx" id="{01135BE9-A6F7-473A-B35F-BC132DD9D02D}" vid="{2CBEBA9B-5691-4B2F-99CD-9ED6FB454D9A}"/>
    </a:ext>
  </a:extLst>
</a:theme>
</file>

<file path=ppt/theme/theme2.xml><?xml version="1.0" encoding="utf-8"?>
<a:theme xmlns:a="http://schemas.openxmlformats.org/drawingml/2006/main" name="YSOFT 2016-CONTENT">
  <a:themeElements>
    <a:clrScheme name="Y Soft Colors 1 - 2016">
      <a:dk1>
        <a:srgbClr val="303030"/>
      </a:dk1>
      <a:lt1>
        <a:srgbClr val="FFFFFF"/>
      </a:lt1>
      <a:dk2>
        <a:srgbClr val="7D7D7D"/>
      </a:dk2>
      <a:lt2>
        <a:srgbClr val="10206B"/>
      </a:lt2>
      <a:accent1>
        <a:srgbClr val="FF6600"/>
      </a:accent1>
      <a:accent2>
        <a:srgbClr val="00A3E0"/>
      </a:accent2>
      <a:accent3>
        <a:srgbClr val="00A89B"/>
      </a:accent3>
      <a:accent4>
        <a:srgbClr val="C1A01E"/>
      </a:accent4>
      <a:accent5>
        <a:srgbClr val="8031A7"/>
      </a:accent5>
      <a:accent6>
        <a:srgbClr val="E4002B"/>
      </a:accent6>
      <a:hlink>
        <a:srgbClr val="0A51F0"/>
      </a:hlink>
      <a:folHlink>
        <a:srgbClr val="800080"/>
      </a:folHlink>
    </a:clrScheme>
    <a:fontScheme name="Y Soft Font settings">
      <a:majorFont>
        <a:latin typeface="Y Soft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.pptx" id="{01135BE9-A6F7-473A-B35F-BC132DD9D02D}" vid="{32142D95-B2EC-4CF4-9E0B-6F47EDBA415F}"/>
    </a:ext>
  </a:extLst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presentation</Template>
  <TotalTime>16805</TotalTime>
  <Words>419</Words>
  <Application>Microsoft Office PowerPoint</Application>
  <PresentationFormat>On-screen Show (16:9)</PresentationFormat>
  <Paragraphs>87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Y Soft</vt:lpstr>
      <vt:lpstr>Arial</vt:lpstr>
      <vt:lpstr>SafeQ</vt:lpstr>
      <vt:lpstr>YSOFT 2016-CONTENT</vt:lpstr>
      <vt:lpstr>Quality assurance</vt:lpstr>
      <vt:lpstr>Motivation</vt:lpstr>
      <vt:lpstr>What is testing?</vt:lpstr>
      <vt:lpstr>What is testing?</vt:lpstr>
      <vt:lpstr>What is testing?</vt:lpstr>
      <vt:lpstr>What is testing?</vt:lpstr>
      <vt:lpstr>What is testing?</vt:lpstr>
      <vt:lpstr>What is testing?</vt:lpstr>
      <vt:lpstr>Psychology of testing</vt:lpstr>
      <vt:lpstr>Testing in general</vt:lpstr>
      <vt:lpstr>Testing in agile development</vt:lpstr>
      <vt:lpstr>Developer testing – why?</vt:lpstr>
      <vt:lpstr>Developer testing – how?</vt:lpstr>
      <vt:lpstr>Developer testing – now</vt:lpstr>
      <vt:lpstr>Developer testing – how?</vt:lpstr>
      <vt:lpstr>Thanks for your attention</vt:lpstr>
    </vt:vector>
  </TitlesOfParts>
  <Company>Y Soft Corporation a.s.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YSoft SafeQ 6</dc:title>
  <dc:creator>Holeček Jan</dc:creator>
  <cp:lastModifiedBy>Radim Göth</cp:lastModifiedBy>
  <cp:revision>117</cp:revision>
  <dcterms:created xsi:type="dcterms:W3CDTF">2016-09-14T07:39:33Z</dcterms:created>
  <dcterms:modified xsi:type="dcterms:W3CDTF">2017-04-04T14:20:04Z</dcterms:modified>
</cp:coreProperties>
</file>