
<file path=[Content_Types].xml><?xml version="1.0" encoding="utf-8"?>
<Types xmlns="http://schemas.openxmlformats.org/package/2006/content-types">
  <Override PartName="/_rels/.rels" ContentType="application/vnd.openxmlformats-package.relationshi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_rels/presentation.xml.rels" ContentType="application/vnd.openxmlformats-package.relationships+xml"/>
  <Override PartName="/ppt/notesSlides/_rels/notesSlide47.xml.rels" ContentType="application/vnd.openxmlformats-package.relationships+xml"/>
  <Override PartName="/ppt/notesSlides/_rels/notesSlide51.xml.rels" ContentType="application/vnd.openxmlformats-package.relationships+xml"/>
  <Override PartName="/ppt/notesSlides/_rels/notesSlide45.xml.rels" ContentType="application/vnd.openxmlformats-package.relationships+xml"/>
  <Override PartName="/ppt/notesSlides/_rels/notesSlide40.xml.rels" ContentType="application/vnd.openxmlformats-package.relationships+xml"/>
  <Override PartName="/ppt/notesSlides/_rels/notesSlide11.xml.rels" ContentType="application/vnd.openxmlformats-package.relationships+xml"/>
  <Override PartName="/ppt/notesSlides/_rels/notesSlide25.xml.rels" ContentType="application/vnd.openxmlformats-package.relationships+xml"/>
  <Override PartName="/ppt/notesSlides/_rels/notesSlide31.xml.rels" ContentType="application/vnd.openxmlformats-package.relationships+xml"/>
  <Override PartName="/ppt/notesSlides/_rels/notesSlide10.xml.rels" ContentType="application/vnd.openxmlformats-package.relationships+xml"/>
  <Override PartName="/ppt/notesSlides/_rels/notesSlide38.xml.rels" ContentType="application/vnd.openxmlformats-package.relationships+xml"/>
  <Override PartName="/ppt/notesSlides/_rels/notesSlide14.xml.rels" ContentType="application/vnd.openxmlformats-package.relationships+xml"/>
  <Override PartName="/ppt/notesSlides/_rels/notesSlide9.xml.rels" ContentType="application/vnd.openxmlformats-package.relationships+xml"/>
  <Override PartName="/ppt/notesSlides/_rels/notesSlide8.xml.rels" ContentType="application/vnd.openxmlformats-package.relationships+xml"/>
  <Override PartName="/ppt/notesSlides/_rels/notesSlide2.xml.rels" ContentType="application/vnd.openxmlformats-package.relationships+xml"/>
  <Override PartName="/ppt/notesSlides/_rels/notesSlide29.xml.rels" ContentType="application/vnd.openxmlformats-package.relationships+xml"/>
  <Override PartName="/ppt/notesSlides/_rels/notesSlide12.xml.rels" ContentType="application/vnd.openxmlformats-package.relationships+xml"/>
  <Override PartName="/ppt/notesSlides/_rels/notesSlide32.xml.rels" ContentType="application/vnd.openxmlformats-package.relationships+xml"/>
  <Override PartName="/ppt/notesSlides/_rels/notesSlide13.xml.rels" ContentType="application/vnd.openxmlformats-package.relationships+xml"/>
  <Override PartName="/ppt/notesSlides/_rels/notesSlide1.xml.rels" ContentType="application/vnd.openxmlformats-package.relationships+xml"/>
  <Override PartName="/ppt/notesSlides/_rels/notesSlide17.xml.rels" ContentType="application/vnd.openxmlformats-package.relationships+xml"/>
  <Override PartName="/ppt/notesSlides/_rels/notesSlide34.xml.rels" ContentType="application/vnd.openxmlformats-package.relationships+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2.xml" ContentType="application/vnd.openxmlformats-officedocument.presentationml.notesSlide+xml"/>
  <Override PartName="/ppt/notesSlides/notesSlide51.xml" ContentType="application/vnd.openxmlformats-officedocument.presentationml.notesSlide+xml"/>
  <Override PartName="/ppt/notesSlides/notesSlide47.xml" ContentType="application/vnd.openxmlformats-officedocument.presentationml.notesSlide+xml"/>
  <Override PartName="/ppt/notesSlides/notesSlide45.xml" ContentType="application/vnd.openxmlformats-officedocument.presentationml.notesSlide+xml"/>
  <Override PartName="/ppt/notesSlides/notesSlide40.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34.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17.xml" ContentType="application/vnd.openxmlformats-officedocument.presentationml.notesSlide+xml"/>
  <Override PartName="/ppt/notesSlides/notesSlide31.xml" ContentType="application/vnd.openxmlformats-officedocument.presentationml.notesSlide+xml"/>
  <Override PartName="/ppt/notesSlides/notesSlide25.xml" ContentType="application/vnd.openxmlformats-officedocument.presentationml.notesSlide+xml"/>
  <Override PartName="/ppt/notesSlides/notesSlide32.xml" ContentType="application/vnd.openxmlformats-officedocument.presentationml.notesSlide+xml"/>
  <Override PartName="/ppt/notesSlides/notesSlide29.xml" ContentType="application/vnd.openxmlformats-officedocument.presentationml.notesSlide+xml"/>
  <Override PartName="/ppt/notesSlides/notesSlide38.xml" ContentType="application/vnd.openxmlformats-officedocument.presentationml.notesSlide+xml"/>
  <Override PartName="/ppt/charts/chart4.xml" ContentType="application/vnd.openxmlformats-officedocument.drawingml.chart+xml"/>
  <Override PartName="/ppt/charts/chart3.xml" ContentType="application/vnd.openxmlformats-officedocument.drawingml.chart+xml"/>
  <Override PartName="/ppt/media/image4.png" ContentType="image/png"/>
  <Override PartName="/ppt/media/image1.png" ContentType="image/png"/>
  <Override PartName="/ppt/media/image2.png" ContentType="image/png"/>
  <Override PartName="/ppt/media/image21.png" ContentType="image/png"/>
  <Override PartName="/ppt/media/image20.png" ContentType="image/png"/>
  <Override PartName="/ppt/media/image19.png" ContentType="image/png"/>
  <Override PartName="/ppt/media/image5.jpeg" ContentType="image/jpeg"/>
  <Override PartName="/ppt/media/image3.jpeg" ContentType="image/jpeg"/>
  <Override PartName="/ppt/media/image11.png" ContentType="image/png"/>
  <Override PartName="/ppt/media/image15.png" ContentType="image/png"/>
  <Override PartName="/ppt/media/image6.jpeg" ContentType="image/jpeg"/>
  <Override PartName="/ppt/media/image7.jpeg" ContentType="image/jpeg"/>
  <Override PartName="/ppt/media/image8.jpeg" ContentType="image/jpeg"/>
  <Override PartName="/ppt/media/image9.jpeg" ContentType="image/jpeg"/>
  <Override PartName="/ppt/media/image12.png" ContentType="image/png"/>
  <Override PartName="/ppt/media/image13.png" ContentType="image/png"/>
  <Override PartName="/ppt/media/image18.jpeg" ContentType="image/jpeg"/>
  <Override PartName="/ppt/media/image17.jpeg" ContentType="image/jpeg"/>
  <Override PartName="/ppt/media/image10.jpeg" ContentType="image/jpeg"/>
  <Override PartName="/ppt/media/image14.jpeg" ContentType="image/jpeg"/>
  <Override PartName="/ppt/media/image16.jpeg" ContentType="image/jpeg"/>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presentation.xml" ContentType="application/vnd.openxmlformats-officedocument.presentationml.presentation.main+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slides/slide51.xml" ContentType="application/vnd.openxmlformats-officedocument.presentationml.slide+xml"/>
  <Override PartName="/ppt/slides/slide50.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8.xml" ContentType="application/vnd.openxmlformats-officedocument.presentationml.slide+xml"/>
  <Override PartName="/ppt/slides/slide13.xml" ContentType="application/vnd.openxmlformats-officedocument.presentationml.slide+xml"/>
  <Override PartName="/ppt/slides/slide37.xml" ContentType="application/vnd.openxmlformats-officedocument.presentationml.slide+xml"/>
  <Override PartName="/ppt/slides/slide12.xml" ContentType="application/vnd.openxmlformats-officedocument.presentationml.slide+xml"/>
  <Override PartName="/ppt/slides/slide45.xml" ContentType="application/vnd.openxmlformats-officedocument.presentationml.slide+xml"/>
  <Override PartName="/ppt/slides/slide20.xml" ContentType="application/vnd.openxmlformats-officedocument.presentationml.slide+xml"/>
  <Override PartName="/ppt/slides/slide46.xml" ContentType="application/vnd.openxmlformats-officedocument.presentationml.slide+xml"/>
  <Override PartName="/ppt/slides/slide21.xml" ContentType="application/vnd.openxmlformats-officedocument.presentationml.slide+xml"/>
  <Override PartName="/ppt/slides/slide47.xml" ContentType="application/vnd.openxmlformats-officedocument.presentationml.slide+xml"/>
  <Override PartName="/ppt/slides/slide22.xml" ContentType="application/vnd.openxmlformats-officedocument.presentationml.slide+xml"/>
  <Override PartName="/ppt/slides/slide48.xml" ContentType="application/vnd.openxmlformats-officedocument.presentationml.slide+xml"/>
  <Override PartName="/ppt/slides/slide23.xml" ContentType="application/vnd.openxmlformats-officedocument.presentationml.slide+xml"/>
  <Override PartName="/ppt/slides/slide49.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10.xml" ContentType="application/vnd.openxmlformats-officedocument.presentationml.slide+xml"/>
  <Override PartName="/ppt/slides/slide35.xml" ContentType="application/vnd.openxmlformats-officedocument.presentationml.slide+xml"/>
  <Override PartName="/ppt/slides/slide11.xml" ContentType="application/vnd.openxmlformats-officedocument.presentationml.slide+xml"/>
  <Override PartName="/ppt/slides/slide3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9.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_rels/slide51.xml.rels" ContentType="application/vnd.openxmlformats-package.relationships+xml"/>
  <Override PartName="/ppt/slides/_rels/slide50.xml.rels" ContentType="application/vnd.openxmlformats-package.relationships+xml"/>
  <Override PartName="/ppt/slides/_rels/slide49.xml.rels" ContentType="application/vnd.openxmlformats-package.relationships+xml"/>
  <Override PartName="/ppt/slides/_rels/slide48.xml.rels" ContentType="application/vnd.openxmlformats-package.relationships+xml"/>
  <Override PartName="/ppt/slides/_rels/slide44.xml.rels" ContentType="application/vnd.openxmlformats-package.relationships+xml"/>
  <Override PartName="/ppt/slides/_rels/slide43.xml.rels" ContentType="application/vnd.openxmlformats-package.relationships+xml"/>
  <Override PartName="/ppt/slides/_rels/slide42.xml.rels" ContentType="application/vnd.openxmlformats-package.relationships+xml"/>
  <Override PartName="/ppt/slides/_rels/slide41.xml.rels" ContentType="application/vnd.openxmlformats-package.relationships+xml"/>
  <Override PartName="/ppt/slides/_rels/slide40.xml.rels" ContentType="application/vnd.openxmlformats-package.relationships+xml"/>
  <Override PartName="/ppt/slides/_rels/slide39.xml.rels" ContentType="application/vnd.openxmlformats-package.relationships+xml"/>
  <Override PartName="/ppt/slides/_rels/slide38.xml.rels" ContentType="application/vnd.openxmlformats-package.relationships+xml"/>
  <Override PartName="/ppt/slides/_rels/slide37.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2.xml.rels" ContentType="application/vnd.openxmlformats-package.relationships+xml"/>
  <Override PartName="/ppt/slides/_rels/slide34.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33.xml.rels" ContentType="application/vnd.openxmlformats-package.relationships+xml"/>
  <Override PartName="/ppt/slides/_rels/slide3.xml.rels" ContentType="application/vnd.openxmlformats-package.relationships+xml"/>
  <Override PartName="/ppt/slides/_rels/slide45.xml.rels" ContentType="application/vnd.openxmlformats-package.relationships+xml"/>
  <Override PartName="/ppt/slides/_rels/slide4.xml.rels" ContentType="application/vnd.openxmlformats-package.relationships+xml"/>
  <Override PartName="/ppt/slides/_rels/slide35.xml.rels" ContentType="application/vnd.openxmlformats-package.relationships+xml"/>
  <Override PartName="/ppt/slides/_rels/slide5.xml.rels" ContentType="application/vnd.openxmlformats-package.relationships+xml"/>
  <Override PartName="/ppt/slides/_rels/slide36.xml.rels" ContentType="application/vnd.openxmlformats-package.relationships+xml"/>
  <Override PartName="/ppt/slides/_rels/slide6.xml.rels" ContentType="application/vnd.openxmlformats-package.relationships+xml"/>
  <Override PartName="/ppt/slides/_rels/slide17.xml.rels" ContentType="application/vnd.openxmlformats-package.relationships+xml"/>
  <Override PartName="/ppt/slides/_rels/slide46.xml.rels" ContentType="application/vnd.openxmlformats-package.relationships+xml"/>
  <Override PartName="/ppt/slides/_rels/slide18.xml.rels" ContentType="application/vnd.openxmlformats-package.relationships+xml"/>
  <Override PartName="/ppt/slides/_rels/slide47.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30.xml.rels" ContentType="application/vnd.openxmlformats-package.relationships+xml"/>
  <Override PartName="/ppt/slides/_rels/slide25.xml.rels" ContentType="application/vnd.openxmlformats-package.relationships+xml"/>
  <Override PartName="/ppt/slides/_rels/slide31.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32.xml.rels" ContentType="application/vnd.openxmlformats-package.relationships+xml"/>
  <Override PartName="/ppt/slides/_rels/slide28.xml.rels" ContentType="application/vnd.openxmlformats-package.relationships+xml"/>
  <Override PartName="/ppt/slides/_rels/slide10.xml.rels" ContentType="application/vnd.openxmlformats-package.relationships+xml"/>
  <Override PartName="/ppt/slides/_rels/slide29.xml.rels" ContentType="application/vnd.openxmlformats-package.relationships+xml"/>
  <Override PartName="/ppt/slides/slide17.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18.xml.rels" ContentType="application/vnd.openxmlformats-package.relationships+xml"/>
  <Override PartName="/ppt/slideLayouts/_rels/slideLayout4.xml.rels" ContentType="application/vnd.openxmlformats-package.relationships+xml"/>
  <Override PartName="/ppt/slideLayouts/_rels/slideLayout12.xml.rels" ContentType="application/vnd.openxmlformats-package.relationships+xml"/>
  <Override PartName="/ppt/slideLayouts/_rels/slideLayout17.xml.rels" ContentType="application/vnd.openxmlformats-package.relationships+xml"/>
  <Override PartName="/ppt/slideLayouts/_rels/slideLayout3.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15.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16.xml.rels" ContentType="application/vnd.openxmlformats-package.relationships+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Lst>
  <p:sldSz cx="9144000" cy="6858000"/>
  <p:notesSz cx="6797675" cy="9926637"/>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
</Relationships>
</file>

<file path=ppt/charts/chart3.xml><?xml version="1.0" encoding="utf-8"?>
<c:chartSpace xmlns:c="http://schemas.openxmlformats.org/drawingml/2006/chart" xmlns:a="http://schemas.openxmlformats.org/drawingml/2006/main" xmlns:r="http://schemas.openxmlformats.org/officeDocument/2006/relationships">
  <c:lang val="en-US"/>
  <c:roundedCorners val="0"/>
  <c:chart>
    <c:plotArea>
      <c:barChart>
        <c:barDir val="col"/>
        <c:grouping val="clustered"/>
        <c:varyColors val="0"/>
        <c:ser>
          <c:idx val="0"/>
          <c:order val="0"/>
          <c:spPr>
            <a:solidFill>
              <a:srgbClr val="ad0101"/>
            </a:solidFill>
            <a:ln>
              <a:noFill/>
            </a:ln>
          </c:spPr>
          <c:invertIfNegative val="0"/>
          <c:dLbls>
            <c:dLblPos val="outEnd"/>
            <c:showLegendKey val="0"/>
            <c:showVal val="1"/>
            <c:showCatName val="0"/>
            <c:showSerName val="0"/>
            <c:showPercent val="0"/>
            <c:showLeaderLines val="0"/>
          </c:dLbls>
          <c:cat>
            <c:strRef>
              <c:f>categories</c:f>
              <c:strCache>
                <c:ptCount val="8"/>
                <c:pt idx="0">
                  <c:v>UNIX (1971)</c:v>
                </c:pt>
                <c:pt idx="1">
                  <c:v>UNIX (1979)</c:v>
                </c:pt>
                <c:pt idx="2">
                  <c:v>SunOS (1989)</c:v>
                </c:pt>
                <c:pt idx="3">
                  <c:v>4.3 BSD (1991)</c:v>
                </c:pt>
                <c:pt idx="4">
                  <c:v>SunOS (1992)</c:v>
                </c:pt>
                <c:pt idx="5">
                  <c:v>SunOS (1997)</c:v>
                </c:pt>
                <c:pt idx="6">
                  <c:v>Linux (1998)</c:v>
                </c:pt>
                <c:pt idx="7">
                  <c:v>NT 4.0 (1999)</c:v>
                </c:pt>
              </c:strCache>
            </c:strRef>
          </c:cat>
          <c:val>
            <c:numRef>
              <c:f>0</c:f>
              <c:numCache>
                <c:formatCode>General</c:formatCode>
                <c:ptCount val="8"/>
                <c:pt idx="0">
                  <c:v>33</c:v>
                </c:pt>
                <c:pt idx="1">
                  <c:v>47</c:v>
                </c:pt>
                <c:pt idx="2">
                  <c:v>171</c:v>
                </c:pt>
                <c:pt idx="3">
                  <c:v>136</c:v>
                </c:pt>
                <c:pt idx="4">
                  <c:v>219</c:v>
                </c:pt>
                <c:pt idx="5">
                  <c:v>190</c:v>
                </c:pt>
                <c:pt idx="6">
                  <c:v>229</c:v>
                </c:pt>
                <c:pt idx="7">
                  <c:v>3443</c:v>
                </c:pt>
              </c:numCache>
            </c:numRef>
          </c:val>
        </c:ser>
        <c:gapWidth val="150"/>
        <c:overlap val="0"/>
        <c:axId val="62381559"/>
        <c:axId val="99617821"/>
      </c:barChart>
      <c:catAx>
        <c:axId val="62381559"/>
        <c:scaling>
          <c:orientation val="minMax"/>
        </c:scaling>
        <c:delete val="0"/>
        <c:axPos val="b"/>
        <c:numFmt formatCode="MM/DD/YYYY" sourceLinked="1"/>
        <c:majorTickMark val="out"/>
        <c:minorTickMark val="none"/>
        <c:tickLblPos val="nextTo"/>
        <c:spPr>
          <a:ln w="9360">
            <a:solidFill>
              <a:srgbClr val="878787"/>
            </a:solidFill>
            <a:round/>
          </a:ln>
        </c:spPr>
        <c:txPr>
          <a:bodyPr/>
          <a:p>
            <a:pPr>
              <a:defRPr b="0" sz="1800" spc="-1" strike="noStrike">
                <a:solidFill>
                  <a:srgbClr val="000000"/>
                </a:solidFill>
                <a:latin typeface="Calibri"/>
                <a:ea typeface="DejaVu Sans"/>
              </a:defRPr>
            </a:pPr>
          </a:p>
        </c:txPr>
        <c:crossAx val="99617821"/>
        <c:crosses val="autoZero"/>
        <c:auto val="1"/>
        <c:lblAlgn val="ctr"/>
        <c:lblOffset val="100"/>
      </c:catAx>
      <c:valAx>
        <c:axId val="99617821"/>
        <c:scaling>
          <c:orientation val="minMax"/>
        </c:scaling>
        <c:delete val="0"/>
        <c:axPos val="l"/>
        <c:majorGridlines>
          <c:spPr>
            <a:ln w="9360">
              <a:solidFill>
                <a:srgbClr val="878787"/>
              </a:solidFill>
              <a:round/>
            </a:ln>
          </c:spPr>
        </c:majorGridlines>
        <c:numFmt formatCode="General" sourceLinked="0"/>
        <c:majorTickMark val="out"/>
        <c:minorTickMark val="none"/>
        <c:tickLblPos val="nextTo"/>
        <c:spPr>
          <a:ln w="9360">
            <a:solidFill>
              <a:srgbClr val="878787"/>
            </a:solidFill>
            <a:round/>
          </a:ln>
        </c:spPr>
        <c:txPr>
          <a:bodyPr/>
          <a:p>
            <a:pPr>
              <a:defRPr b="0" sz="1000" spc="-1" strike="noStrike">
                <a:solidFill>
                  <a:srgbClr val="000000"/>
                </a:solidFill>
                <a:latin typeface="Calibri"/>
                <a:ea typeface="DejaVu Sans"/>
              </a:defRPr>
            </a:pPr>
          </a:p>
        </c:txPr>
        <c:crossAx val="62381559"/>
        <c:crosses val="autoZero"/>
      </c:valAx>
      <c:spPr>
        <a:solidFill>
          <a:srgbClr val="ffffff"/>
        </a:solidFill>
        <a:ln>
          <a:noFill/>
        </a:ln>
      </c:spPr>
    </c:plotArea>
    <c:plotVisOnly val="1"/>
    <c:dispBlanksAs val="gap"/>
  </c:chart>
  <c:spPr>
    <a:noFill/>
    <a:ln>
      <a:noFill/>
    </a:ln>
  </c:spPr>
</c:chartSpace>
</file>

<file path=ppt/charts/chart4.xml><?xml version="1.0" encoding="utf-8"?>
<c:chartSpace xmlns:c="http://schemas.openxmlformats.org/drawingml/2006/chart" xmlns:a="http://schemas.openxmlformats.org/drawingml/2006/main" xmlns:r="http://schemas.openxmlformats.org/officeDocument/2006/relationships">
  <c:lang val="en-US"/>
  <c:roundedCorners val="0"/>
  <c:chart>
    <c:plotArea>
      <c:barChart>
        <c:barDir val="col"/>
        <c:grouping val="clustered"/>
        <c:varyColors val="0"/>
        <c:ser>
          <c:idx val="0"/>
          <c:order val="0"/>
          <c:tx>
            <c:strRef>
              <c:f>label 0</c:f>
              <c:strCache>
                <c:ptCount val="1"/>
                <c:pt idx="0">
                  <c:v>miliony řádků</c:v>
                </c:pt>
              </c:strCache>
            </c:strRef>
          </c:tx>
          <c:spPr>
            <a:solidFill>
              <a:srgbClr val="ad0101"/>
            </a:solidFill>
            <a:ln>
              <a:noFill/>
            </a:ln>
          </c:spPr>
          <c:invertIfNegative val="0"/>
          <c:dLbls>
            <c:dLblPos val="outEnd"/>
            <c:showLegendKey val="0"/>
            <c:showVal val="1"/>
            <c:showCatName val="0"/>
            <c:showSerName val="0"/>
            <c:showPercent val="0"/>
            <c:showLeaderLines val="0"/>
          </c:dLbls>
          <c:cat>
            <c:strRef>
              <c:f>categories</c:f>
              <c:strCache>
                <c:ptCount val="9"/>
                <c:pt idx="0">
                  <c:v>NT 3.1 (1993)</c:v>
                </c:pt>
                <c:pt idx="1">
                  <c:v>NT 3.5 (1994)</c:v>
                </c:pt>
                <c:pt idx="2">
                  <c:v>95 (1995)</c:v>
                </c:pt>
                <c:pt idx="3">
                  <c:v>NT 4.0 (1996)</c:v>
                </c:pt>
                <c:pt idx="4">
                  <c:v>98 (1998)</c:v>
                </c:pt>
                <c:pt idx="5">
                  <c:v>2000 (2000)</c:v>
                </c:pt>
                <c:pt idx="6">
                  <c:v>XP (2001)</c:v>
                </c:pt>
                <c:pt idx="7">
                  <c:v>Vista (2007)</c:v>
                </c:pt>
                <c:pt idx="8">
                  <c:v>7 (2009)</c:v>
                </c:pt>
              </c:strCache>
            </c:strRef>
          </c:cat>
          <c:val>
            <c:numRef>
              <c:f>0</c:f>
              <c:numCache>
                <c:formatCode>General</c:formatCode>
                <c:ptCount val="9"/>
                <c:pt idx="0">
                  <c:v>5</c:v>
                </c:pt>
                <c:pt idx="1">
                  <c:v>8</c:v>
                </c:pt>
                <c:pt idx="2">
                  <c:v>10</c:v>
                </c:pt>
                <c:pt idx="3">
                  <c:v>12</c:v>
                </c:pt>
                <c:pt idx="4">
                  <c:v>18</c:v>
                </c:pt>
                <c:pt idx="5">
                  <c:v>29</c:v>
                </c:pt>
                <c:pt idx="6">
                  <c:v>45</c:v>
                </c:pt>
                <c:pt idx="7">
                  <c:v>50</c:v>
                </c:pt>
                <c:pt idx="8">
                  <c:v>40</c:v>
                </c:pt>
              </c:numCache>
            </c:numRef>
          </c:val>
        </c:ser>
        <c:gapWidth val="150"/>
        <c:overlap val="0"/>
        <c:axId val="36026004"/>
        <c:axId val="81397148"/>
      </c:barChart>
      <c:catAx>
        <c:axId val="36026004"/>
        <c:scaling>
          <c:orientation val="minMax"/>
        </c:scaling>
        <c:delete val="0"/>
        <c:axPos val="b"/>
        <c:numFmt formatCode="MM/DD/YYYY" sourceLinked="1"/>
        <c:majorTickMark val="out"/>
        <c:minorTickMark val="none"/>
        <c:tickLblPos val="nextTo"/>
        <c:spPr>
          <a:ln w="9360">
            <a:solidFill>
              <a:srgbClr val="878787"/>
            </a:solidFill>
            <a:round/>
          </a:ln>
        </c:spPr>
        <c:txPr>
          <a:bodyPr/>
          <a:p>
            <a:pPr>
              <a:defRPr b="0" sz="1800" spc="-1" strike="noStrike">
                <a:solidFill>
                  <a:srgbClr val="000000"/>
                </a:solidFill>
                <a:latin typeface="Calibri"/>
                <a:ea typeface="DejaVu Sans"/>
              </a:defRPr>
            </a:pPr>
          </a:p>
        </c:txPr>
        <c:crossAx val="81397148"/>
        <c:crosses val="autoZero"/>
        <c:auto val="1"/>
        <c:lblAlgn val="ctr"/>
        <c:lblOffset val="100"/>
      </c:catAx>
      <c:valAx>
        <c:axId val="81397148"/>
        <c:scaling>
          <c:orientation val="minMax"/>
        </c:scaling>
        <c:delete val="0"/>
        <c:axPos val="l"/>
        <c:majorGridlines>
          <c:spPr>
            <a:ln w="9360">
              <a:solidFill>
                <a:srgbClr val="878787"/>
              </a:solidFill>
              <a:round/>
            </a:ln>
          </c:spPr>
        </c:majorGridlines>
        <c:numFmt formatCode="0" sourceLinked="0"/>
        <c:majorTickMark val="out"/>
        <c:minorTickMark val="none"/>
        <c:tickLblPos val="nextTo"/>
        <c:spPr>
          <a:ln w="9360">
            <a:solidFill>
              <a:srgbClr val="878787"/>
            </a:solidFill>
            <a:round/>
          </a:ln>
        </c:spPr>
        <c:txPr>
          <a:bodyPr/>
          <a:p>
            <a:pPr>
              <a:defRPr b="0" sz="1000" spc="-1" strike="noStrike">
                <a:solidFill>
                  <a:srgbClr val="000000"/>
                </a:solidFill>
                <a:latin typeface="Calibri"/>
                <a:ea typeface="DejaVu Sans"/>
              </a:defRPr>
            </a:pPr>
          </a:p>
        </c:txPr>
        <c:crossAx val="36026004"/>
        <c:crosses val="autoZero"/>
      </c:valAx>
      <c:spPr>
        <a:solidFill>
          <a:srgbClr val="ffffff"/>
        </a:solidFill>
        <a:ln>
          <a:noFill/>
        </a:ln>
      </c:spPr>
    </c:plotArea>
    <c:plotVisOnly val="1"/>
    <c:dispBlanksAs val="gap"/>
  </c:chart>
  <c:spPr>
    <a:noFill/>
    <a:ln>
      <a:noFill/>
    </a:ln>
  </c:spPr>
</c:chartSpace>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PlaceHolder 1"/>
          <p:cNvSpPr>
            <a:spLocks noGrp="1"/>
          </p:cNvSpPr>
          <p:nvPr>
            <p:ph type="body"/>
          </p:nvPr>
        </p:nvSpPr>
        <p:spPr>
          <a:xfrm>
            <a:off x="777240" y="4777560"/>
            <a:ext cx="6217560" cy="4525920"/>
          </a:xfrm>
          <a:prstGeom prst="rect">
            <a:avLst/>
          </a:prstGeom>
        </p:spPr>
        <p:txBody>
          <a:bodyPr lIns="0" rIns="0" tIns="0" bIns="0"/>
          <a:p>
            <a:r>
              <a:rPr b="0" lang="en-US" sz="2000" spc="-1" strike="noStrike">
                <a:latin typeface="Arial"/>
              </a:rPr>
              <a:t>Click to edit the notes format</a:t>
            </a:r>
            <a:endParaRPr b="0" lang="en-US" sz="2000" spc="-1" strike="noStrike">
              <a:latin typeface="Arial"/>
            </a:endParaRPr>
          </a:p>
        </p:txBody>
      </p:sp>
      <p:sp>
        <p:nvSpPr>
          <p:cNvPr id="89" name="PlaceHolder 2"/>
          <p:cNvSpPr>
            <a:spLocks noGrp="1"/>
          </p:cNvSpPr>
          <p:nvPr>
            <p:ph type="hdr"/>
          </p:nvPr>
        </p:nvSpPr>
        <p:spPr>
          <a:xfrm>
            <a:off x="0" y="0"/>
            <a:ext cx="3372840" cy="502560"/>
          </a:xfrm>
          <a:prstGeom prst="rect">
            <a:avLst/>
          </a:prstGeom>
        </p:spPr>
        <p:txBody>
          <a:bodyPr lIns="0" rIns="0" tIns="0" bIns="0"/>
          <a:p>
            <a:r>
              <a:rPr b="0" lang="en-US" sz="1400" spc="-1" strike="noStrike">
                <a:latin typeface="Times New Roman"/>
              </a:rPr>
              <a:t> </a:t>
            </a:r>
            <a:endParaRPr b="0" lang="en-US" sz="1400" spc="-1" strike="noStrike">
              <a:latin typeface="Times New Roman"/>
            </a:endParaRPr>
          </a:p>
        </p:txBody>
      </p:sp>
      <p:sp>
        <p:nvSpPr>
          <p:cNvPr id="90" name="PlaceHolder 3"/>
          <p:cNvSpPr>
            <a:spLocks noGrp="1"/>
          </p:cNvSpPr>
          <p:nvPr>
            <p:ph type="dt"/>
          </p:nvPr>
        </p:nvSpPr>
        <p:spPr>
          <a:xfrm>
            <a:off x="4399200" y="0"/>
            <a:ext cx="3372840" cy="502560"/>
          </a:xfrm>
          <a:prstGeom prst="rect">
            <a:avLst/>
          </a:prstGeom>
        </p:spPr>
        <p:txBody>
          <a:bodyPr lIns="0" rIns="0" tIns="0" bIns="0"/>
          <a:p>
            <a:pPr algn="r"/>
            <a:r>
              <a:rPr b="0" lang="en-US" sz="1400" spc="-1" strike="noStrike">
                <a:latin typeface="Times New Roman"/>
              </a:rPr>
              <a:t> </a:t>
            </a:r>
            <a:endParaRPr b="0" lang="en-US" sz="1400" spc="-1" strike="noStrike">
              <a:latin typeface="Times New Roman"/>
            </a:endParaRPr>
          </a:p>
        </p:txBody>
      </p:sp>
      <p:sp>
        <p:nvSpPr>
          <p:cNvPr id="91" name="PlaceHolder 4"/>
          <p:cNvSpPr>
            <a:spLocks noGrp="1"/>
          </p:cNvSpPr>
          <p:nvPr>
            <p:ph type="ftr"/>
          </p:nvPr>
        </p:nvSpPr>
        <p:spPr>
          <a:xfrm>
            <a:off x="0" y="9555480"/>
            <a:ext cx="3372840" cy="502560"/>
          </a:xfrm>
          <a:prstGeom prst="rect">
            <a:avLst/>
          </a:prstGeom>
        </p:spPr>
        <p:txBody>
          <a:bodyPr lIns="0" rIns="0" tIns="0" bIns="0" anchor="b"/>
          <a:p>
            <a:r>
              <a:rPr b="0" lang="en-US" sz="1400" spc="-1" strike="noStrike">
                <a:latin typeface="Times New Roman"/>
              </a:rPr>
              <a:t> </a:t>
            </a:r>
            <a:endParaRPr b="0" lang="en-US" sz="1400" spc="-1" strike="noStrike">
              <a:latin typeface="Times New Roman"/>
            </a:endParaRPr>
          </a:p>
        </p:txBody>
      </p:sp>
      <p:sp>
        <p:nvSpPr>
          <p:cNvPr id="92" name="PlaceHolder 5"/>
          <p:cNvSpPr>
            <a:spLocks noGrp="1"/>
          </p:cNvSpPr>
          <p:nvPr>
            <p:ph type="sldNum"/>
          </p:nvPr>
        </p:nvSpPr>
        <p:spPr>
          <a:xfrm>
            <a:off x="4399200" y="9555480"/>
            <a:ext cx="3372840" cy="502560"/>
          </a:xfrm>
          <a:prstGeom prst="rect">
            <a:avLst/>
          </a:prstGeom>
        </p:spPr>
        <p:txBody>
          <a:bodyPr lIns="0" rIns="0" tIns="0" bIns="0" anchor="b"/>
          <a:p>
            <a:pPr algn="r"/>
            <a:fld id="{9799D562-7592-4E24-98FD-32E70C725470}" type="slidenum">
              <a:rPr b="0" lang="en-US" sz="1400" spc="-1" strike="noStrike">
                <a:latin typeface="Times New Roman"/>
              </a:rPr>
              <a:t>1</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hyperlink" Target="http://en.wikipedia.org/wiki/Multiprogramming" TargetMode="External"/><Relationship Id="rId2" Type="http://schemas.openxmlformats.org/officeDocument/2006/relationships/hyperlink" Target="http://en.wikipedia.org/wiki/Multiprocessing" TargetMode="External"/><Relationship Id="rId3" Type="http://schemas.openxmlformats.org/officeDocument/2006/relationships/hyperlink" Target="http://en.wikipedia.org/wiki/Computer_multitasking" TargetMode="External"/><Relationship Id="rId4" Type="http://schemas.openxmlformats.org/officeDocument/2006/relationships/slide" Target="../slides/slide25.xml"/><Relationship Id="rId5"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hyperlink" Target="https://en.wikipedia.org/wiki/Assembly_language" TargetMode="External"/><Relationship Id="rId2" Type="http://schemas.openxmlformats.org/officeDocument/2006/relationships/hyperlink" Target="https://en.wikipedia.org/wiki/X86" TargetMode="External"/><Relationship Id="rId3" Type="http://schemas.openxmlformats.org/officeDocument/2006/relationships/hyperlink" Target="https://en.wikipedia.org/wiki/Central_processing_unit" TargetMode="External"/><Relationship Id="rId4" Type="http://schemas.openxmlformats.org/officeDocument/2006/relationships/hyperlink" Target="https://en.wikipedia.org/wiki/Software_interrupt" TargetMode="External"/><Relationship Id="rId5" Type="http://schemas.openxmlformats.org/officeDocument/2006/relationships/hyperlink" Target="https://en.wikipedia.org/wiki/Byte" TargetMode="External"/><Relationship Id="rId6" Type="http://schemas.openxmlformats.org/officeDocument/2006/relationships/slide" Target="../slides/slide34.xml"/><Relationship Id="rId7"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_rels/notesSlide45.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
</Relationships>
</file>

<file path=ppt/notesSlides/_rels/notesSlide47.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
</Relationships>
</file>

<file path=ppt/notesSlides/_rels/notesSlide51.xml.rels><?xml version="1.0" encoding="UTF-8"?>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4" name="PlaceHolder 1"/>
          <p:cNvSpPr>
            <a:spLocks noGrp="1"/>
          </p:cNvSpPr>
          <p:nvPr>
            <p:ph type="body"/>
          </p:nvPr>
        </p:nvSpPr>
        <p:spPr>
          <a:xfrm>
            <a:off x="679680" y="4715280"/>
            <a:ext cx="5437440" cy="4466160"/>
          </a:xfrm>
          <a:prstGeom prst="rect">
            <a:avLst/>
          </a:prstGeom>
        </p:spPr>
        <p:txBody>
          <a:bodyPr lIns="0" rIns="0" tIns="0" bIns="0"/>
          <a:p>
            <a:pPr marL="171360" indent="-170640">
              <a:lnSpc>
                <a:spcPct val="100000"/>
              </a:lnSpc>
              <a:buClr>
                <a:srgbClr val="000000"/>
              </a:buClr>
              <a:buFont typeface="StarSymbol"/>
              <a:buChar char="-"/>
            </a:pPr>
            <a:r>
              <a:rPr b="0" lang="en-US" sz="2000" spc="-1" strike="noStrike">
                <a:latin typeface="Arial"/>
              </a:rPr>
              <a:t>Dnes se budeme věnovat dialogu a jeho modelování</a:t>
            </a:r>
            <a:endParaRPr b="0" lang="en-US" sz="2000" spc="-1" strike="noStrike">
              <a:latin typeface="Arial"/>
            </a:endParaRPr>
          </a:p>
        </p:txBody>
      </p:sp>
      <p:sp>
        <p:nvSpPr>
          <p:cNvPr id="245" name="CustomShape 2"/>
          <p:cNvSpPr/>
          <p:nvPr/>
        </p:nvSpPr>
        <p:spPr>
          <a:xfrm>
            <a:off x="3850560" y="9428760"/>
            <a:ext cx="2944800" cy="495720"/>
          </a:xfrm>
          <a:prstGeom prst="rect">
            <a:avLst/>
          </a:prstGeom>
          <a:noFill/>
          <a:ln>
            <a:noFill/>
          </a:ln>
        </p:spPr>
        <p:style>
          <a:lnRef idx="0"/>
          <a:fillRef idx="0"/>
          <a:effectRef idx="0"/>
          <a:fontRef idx="minor"/>
        </p:style>
        <p:txBody>
          <a:bodyPr lIns="90000" rIns="90000" tIns="45000" bIns="45000" anchor="b"/>
          <a:p>
            <a:pPr algn="r">
              <a:lnSpc>
                <a:spcPct val="100000"/>
              </a:lnSpc>
            </a:pPr>
            <a:fld id="{65CAB749-F2CE-43BB-AFD0-545144F35B97}" type="slidenum">
              <a:rPr b="0" lang="en-US" sz="1200" spc="-1" strike="noStrike">
                <a:solidFill>
                  <a:srgbClr val="000000"/>
                </a:solidFill>
                <a:latin typeface="+mn-lt"/>
                <a:ea typeface="+mn-ea"/>
              </a:rPr>
              <a:t>1</a:t>
            </a:fld>
            <a:endParaRPr b="0" lang="en-US" sz="1200" spc="-1" strike="noStrike">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2" name="PlaceHolder 1"/>
          <p:cNvSpPr>
            <a:spLocks noGrp="1"/>
          </p:cNvSpPr>
          <p:nvPr>
            <p:ph type="body"/>
          </p:nvPr>
        </p:nvSpPr>
        <p:spPr>
          <a:xfrm>
            <a:off x="679680" y="4715280"/>
            <a:ext cx="5437440" cy="4466160"/>
          </a:xfrm>
          <a:prstGeom prst="rect">
            <a:avLst/>
          </a:prstGeom>
        </p:spPr>
        <p:txBody>
          <a:bodyPr lIns="0" rIns="0" tIns="0" bIns="0"/>
          <a:p>
            <a:r>
              <a:rPr b="0" lang="en-US" sz="1200" spc="-1" strike="noStrike">
                <a:solidFill>
                  <a:srgbClr val="000000"/>
                </a:solidFill>
                <a:latin typeface="+mn-lt"/>
                <a:ea typeface="+mn-ea"/>
              </a:rPr>
              <a:t>Paralelní systémy:</a:t>
            </a:r>
            <a:endParaRPr b="0" lang="en-US" sz="1200" spc="-1" strike="noStrike">
              <a:latin typeface="Arial"/>
            </a:endParaRPr>
          </a:p>
          <a:p>
            <a:r>
              <a:rPr b="0" lang="en-US" sz="1200" spc="-1" strike="noStrike">
                <a:solidFill>
                  <a:srgbClr val="000000"/>
                </a:solidFill>
                <a:latin typeface="+mn-lt"/>
                <a:ea typeface="+mn-ea"/>
              </a:rPr>
              <a:t>- Více procesorů</a:t>
            </a:r>
            <a:endParaRPr b="0" lang="en-US" sz="1200" spc="-1" strike="noStrike">
              <a:latin typeface="Arial"/>
            </a:endParaRPr>
          </a:p>
          <a:p>
            <a:pPr marL="171360" indent="-170640">
              <a:lnSpc>
                <a:spcPct val="100000"/>
              </a:lnSpc>
              <a:buClr>
                <a:srgbClr val="000000"/>
              </a:buClr>
              <a:buFont typeface="StarSymbol"/>
              <a:buChar char="-"/>
            </a:pPr>
            <a:r>
              <a:rPr b="0" lang="en-US" sz="1200" spc="-1" strike="noStrike">
                <a:solidFill>
                  <a:srgbClr val="000000"/>
                </a:solidFill>
                <a:latin typeface="+mn-lt"/>
                <a:ea typeface="+mn-ea"/>
              </a:rPr>
              <a:t>Sdílí společný FAP</a:t>
            </a:r>
            <a:endParaRPr b="0" lang="en-US" sz="1200" spc="-1" strike="noStrike">
              <a:latin typeface="Arial"/>
            </a:endParaRPr>
          </a:p>
          <a:p>
            <a:pPr marL="171360" indent="-170640">
              <a:lnSpc>
                <a:spcPct val="100000"/>
              </a:lnSpc>
              <a:buClr>
                <a:srgbClr val="000000"/>
              </a:buClr>
              <a:buFont typeface="StarSymbol"/>
              <a:buChar char="-"/>
            </a:pPr>
            <a:r>
              <a:rPr b="0" lang="en-US" sz="1200" spc="-1" strike="noStrike">
                <a:solidFill>
                  <a:srgbClr val="000000"/>
                </a:solidFill>
                <a:latin typeface="+mn-lt"/>
                <a:ea typeface="+mn-ea"/>
              </a:rPr>
              <a:t>Všechny procesory mohou „současně“ vidět stav paralelně řešené úlohy (každého z participujících procesorů) udržovaný ve sdíleném FAP</a:t>
            </a:r>
            <a:endParaRPr b="0" lang="en-US" sz="1200" spc="-1" strike="noStrike">
              <a:latin typeface="Arial"/>
            </a:endParaRPr>
          </a:p>
          <a:p>
            <a:pPr marL="171360" indent="-170640">
              <a:lnSpc>
                <a:spcPct val="100000"/>
              </a:lnSpc>
              <a:buClr>
                <a:srgbClr val="000000"/>
              </a:buClr>
              <a:buFont typeface="StarSymbol"/>
              <a:buChar char="-"/>
            </a:pPr>
            <a:r>
              <a:rPr b="0" lang="en-US" sz="1200" spc="-1" strike="noStrike">
                <a:solidFill>
                  <a:srgbClr val="000000"/>
                </a:solidFill>
                <a:latin typeface="+mn-lt"/>
                <a:ea typeface="+mn-ea"/>
              </a:rPr>
              <a:t>Paralelní systémy jsou řízeny paralelními algoritmy</a:t>
            </a:r>
            <a:endParaRPr b="0" lang="en-US" sz="1200" spc="-1" strike="noStrike">
              <a:latin typeface="Arial"/>
            </a:endParaRPr>
          </a:p>
          <a:p>
            <a:pPr>
              <a:lnSpc>
                <a:spcPct val="100000"/>
              </a:lnSpc>
            </a:pPr>
            <a:endParaRPr b="0" lang="en-US" sz="1200" spc="-1" strike="noStrike">
              <a:latin typeface="Arial"/>
            </a:endParaRPr>
          </a:p>
          <a:p>
            <a:pPr>
              <a:lnSpc>
                <a:spcPct val="100000"/>
              </a:lnSpc>
            </a:pPr>
            <a:r>
              <a:rPr b="0" lang="en-US" sz="1200" spc="-1" strike="noStrike">
                <a:solidFill>
                  <a:srgbClr val="000000"/>
                </a:solidFill>
                <a:latin typeface="+mn-lt"/>
                <a:ea typeface="+mn-ea"/>
              </a:rPr>
              <a:t>Distribuované systémy:</a:t>
            </a:r>
            <a:endParaRPr b="0" lang="en-US" sz="1200" spc="-1" strike="noStrike">
              <a:latin typeface="Arial"/>
            </a:endParaRPr>
          </a:p>
          <a:p>
            <a:pPr>
              <a:lnSpc>
                <a:spcPct val="100000"/>
              </a:lnSpc>
            </a:pPr>
            <a:r>
              <a:rPr b="0" lang="en-US" sz="1200" spc="-1" strike="noStrike">
                <a:solidFill>
                  <a:srgbClr val="000000"/>
                </a:solidFill>
                <a:latin typeface="+mn-lt"/>
                <a:ea typeface="+mn-ea"/>
              </a:rPr>
              <a:t>- Více počítačů</a:t>
            </a:r>
            <a:endParaRPr b="0" lang="en-US" sz="1200" spc="-1" strike="noStrike">
              <a:latin typeface="Arial"/>
            </a:endParaRPr>
          </a:p>
          <a:p>
            <a:pPr>
              <a:lnSpc>
                <a:spcPct val="100000"/>
              </a:lnSpc>
            </a:pPr>
            <a:r>
              <a:rPr b="0" lang="en-US" sz="1200" spc="-1" strike="noStrike">
                <a:solidFill>
                  <a:srgbClr val="000000"/>
                </a:solidFill>
                <a:latin typeface="+mn-lt"/>
                <a:ea typeface="+mn-ea"/>
              </a:rPr>
              <a:t>- Nesdílí společný FAP, každý počítač má svůj lokální FAP</a:t>
            </a:r>
            <a:endParaRPr b="0" lang="en-US" sz="1200" spc="-1" strike="noStrike">
              <a:latin typeface="Arial"/>
            </a:endParaRPr>
          </a:p>
          <a:p>
            <a:pPr>
              <a:lnSpc>
                <a:spcPct val="100000"/>
              </a:lnSpc>
            </a:pPr>
            <a:r>
              <a:rPr b="0" lang="en-US" sz="1200" spc="-1" strike="noStrike">
                <a:solidFill>
                  <a:srgbClr val="000000"/>
                </a:solidFill>
                <a:latin typeface="+mn-lt"/>
                <a:ea typeface="+mn-ea"/>
              </a:rPr>
              <a:t>- Komunikují periferními operacemi (spoje, sít) - výměnou zpráv</a:t>
            </a:r>
            <a:endParaRPr b="0" lang="en-US" sz="1200" spc="-1" strike="noStrike">
              <a:latin typeface="Arial"/>
            </a:endParaRPr>
          </a:p>
          <a:p>
            <a:pPr>
              <a:lnSpc>
                <a:spcPct val="100000"/>
              </a:lnSpc>
            </a:pPr>
            <a:r>
              <a:rPr b="0" lang="en-US" sz="1200" spc="-1" strike="noStrike">
                <a:solidFill>
                  <a:srgbClr val="000000"/>
                </a:solidFill>
                <a:latin typeface="+mn-lt"/>
                <a:ea typeface="+mn-ea"/>
              </a:rPr>
              <a:t>- Stav distribuovaně řešené úlohy si musí každý zúčastněný počítač postupně získávat výměnou zpráv</a:t>
            </a:r>
            <a:endParaRPr b="0" lang="en-US" sz="1200" spc="-1" strike="noStrike">
              <a:latin typeface="Arial"/>
            </a:endParaRPr>
          </a:p>
          <a:p>
            <a:pPr>
              <a:lnSpc>
                <a:spcPct val="100000"/>
              </a:lnSpc>
            </a:pPr>
            <a:r>
              <a:rPr b="0" lang="en-US" sz="1200" spc="-1" strike="noStrike">
                <a:solidFill>
                  <a:srgbClr val="000000"/>
                </a:solidFill>
                <a:latin typeface="+mn-lt"/>
                <a:ea typeface="+mn-ea"/>
              </a:rPr>
              <a:t>- Distribuované systémy jsou řízeny distribuovanými algoritmy</a:t>
            </a:r>
            <a:endParaRPr b="0" lang="en-US" sz="1200" spc="-1" strike="noStrike">
              <a:latin typeface="Arial"/>
            </a:endParaRPr>
          </a:p>
          <a:p>
            <a:pPr>
              <a:lnSpc>
                <a:spcPct val="100000"/>
              </a:lnSpc>
            </a:pPr>
            <a:endParaRPr b="0" lang="en-US" sz="1200" spc="-1" strike="noStrike">
              <a:latin typeface="Arial"/>
            </a:endParaRPr>
          </a:p>
          <a:p>
            <a:pPr>
              <a:lnSpc>
                <a:spcPct val="100000"/>
              </a:lnSpc>
            </a:pPr>
            <a:r>
              <a:rPr b="0" lang="en-US" sz="1200" spc="-1" strike="noStrike">
                <a:solidFill>
                  <a:srgbClr val="000000"/>
                </a:solidFill>
                <a:latin typeface="+mn-lt"/>
                <a:ea typeface="+mn-ea"/>
              </a:rPr>
              <a:t>Symetrický multiprocessing (SMP)</a:t>
            </a:r>
            <a:endParaRPr b="0" lang="en-US" sz="1200" spc="-1" strike="noStrike">
              <a:latin typeface="Arial"/>
            </a:endParaRPr>
          </a:p>
          <a:p>
            <a:pPr>
              <a:lnSpc>
                <a:spcPct val="100000"/>
              </a:lnSpc>
            </a:pPr>
            <a:r>
              <a:rPr b="0" lang="en-US" sz="1200" spc="-1" strike="noStrike">
                <a:solidFill>
                  <a:srgbClr val="000000"/>
                </a:solidFill>
                <a:latin typeface="+mn-lt"/>
                <a:ea typeface="+mn-ea"/>
              </a:rPr>
              <a:t>- Celý systém je řízený integrovaným OS</a:t>
            </a:r>
            <a:endParaRPr b="0" lang="en-US" sz="1200" spc="-1" strike="noStrike">
              <a:latin typeface="Arial"/>
            </a:endParaRPr>
          </a:p>
          <a:p>
            <a:pPr>
              <a:lnSpc>
                <a:spcPct val="100000"/>
              </a:lnSpc>
            </a:pPr>
            <a:r>
              <a:rPr b="0" lang="en-US" sz="1200" spc="-1" strike="noStrike">
                <a:solidFill>
                  <a:srgbClr val="000000"/>
                </a:solidFill>
                <a:latin typeface="+mn-lt"/>
                <a:ea typeface="+mn-ea"/>
              </a:rPr>
              <a:t>- OS může být interpretovaný soubežně více procesory</a:t>
            </a:r>
            <a:endParaRPr b="0" lang="en-US" sz="1200" spc="-1" strike="noStrike">
              <a:latin typeface="Arial"/>
            </a:endParaRPr>
          </a:p>
          <a:p>
            <a:pPr>
              <a:lnSpc>
                <a:spcPct val="100000"/>
              </a:lnSpc>
            </a:pPr>
            <a:r>
              <a:rPr b="0" lang="en-US" sz="1200" spc="-1" strike="noStrike">
                <a:solidFill>
                  <a:srgbClr val="000000"/>
                </a:solidFill>
                <a:latin typeface="+mn-lt"/>
                <a:ea typeface="+mn-ea"/>
              </a:rPr>
              <a:t>- Podporuje většina soudobých OS</a:t>
            </a:r>
            <a:endParaRPr b="0" lang="en-US" sz="1200" spc="-1" strike="noStrike">
              <a:latin typeface="Arial"/>
            </a:endParaRPr>
          </a:p>
          <a:p>
            <a:pPr>
              <a:lnSpc>
                <a:spcPct val="100000"/>
              </a:lnSpc>
            </a:pPr>
            <a:r>
              <a:rPr b="0" lang="en-US" sz="1200" spc="-1" strike="noStrike">
                <a:solidFill>
                  <a:srgbClr val="000000"/>
                </a:solidFill>
                <a:latin typeface="+mn-lt"/>
                <a:ea typeface="+mn-ea"/>
              </a:rPr>
              <a:t>- Najednou může běžet více procesů, aniž dojde ke snížení výkonu</a:t>
            </a:r>
            <a:endParaRPr b="0" lang="en-US" sz="1200" spc="-1" strike="noStrike">
              <a:latin typeface="Arial"/>
            </a:endParaRPr>
          </a:p>
          <a:p>
            <a:pPr>
              <a:lnSpc>
                <a:spcPct val="100000"/>
              </a:lnSpc>
            </a:pPr>
            <a:r>
              <a:rPr b="0" lang="en-US" sz="1200" spc="-1" strike="noStrike">
                <a:solidFill>
                  <a:srgbClr val="000000"/>
                </a:solidFill>
                <a:latin typeface="+mn-lt"/>
                <a:ea typeface="+mn-ea"/>
              </a:rPr>
              <a:t>- Kterýkoliv proces může kdykoliv bežet na kterémkoliv procesoru</a:t>
            </a:r>
            <a:endParaRPr b="0" lang="en-US" sz="1200" spc="-1" strike="noStrike">
              <a:latin typeface="Arial"/>
            </a:endParaRPr>
          </a:p>
          <a:p>
            <a:pPr>
              <a:lnSpc>
                <a:spcPct val="100000"/>
              </a:lnSpc>
            </a:pPr>
            <a:endParaRPr b="0" lang="en-US" sz="1200" spc="-1" strike="noStrike">
              <a:latin typeface="Arial"/>
            </a:endParaRPr>
          </a:p>
          <a:p>
            <a:pPr>
              <a:lnSpc>
                <a:spcPct val="100000"/>
              </a:lnSpc>
            </a:pPr>
            <a:r>
              <a:rPr b="0" lang="en-US" sz="1200" spc="-1" strike="noStrike">
                <a:solidFill>
                  <a:srgbClr val="000000"/>
                </a:solidFill>
                <a:latin typeface="+mn-lt"/>
                <a:ea typeface="+mn-ea"/>
              </a:rPr>
              <a:t>Asymetrický multiprocessing (AMP)</a:t>
            </a:r>
            <a:endParaRPr b="0" lang="en-US" sz="1200" spc="-1" strike="noStrike">
              <a:latin typeface="Arial"/>
            </a:endParaRPr>
          </a:p>
          <a:p>
            <a:pPr>
              <a:lnSpc>
                <a:spcPct val="100000"/>
              </a:lnSpc>
            </a:pPr>
            <a:r>
              <a:rPr b="0" lang="en-US" sz="1200" spc="-1" strike="noStrike">
                <a:solidFill>
                  <a:srgbClr val="000000"/>
                </a:solidFill>
                <a:latin typeface="+mn-lt"/>
                <a:ea typeface="+mn-ea"/>
              </a:rPr>
              <a:t>- Každý procesor ma přidělený specický úkol</a:t>
            </a:r>
            <a:endParaRPr b="0" lang="en-US" sz="1200" spc="-1" strike="noStrike">
              <a:latin typeface="Arial"/>
            </a:endParaRPr>
          </a:p>
          <a:p>
            <a:pPr>
              <a:lnSpc>
                <a:spcPct val="100000"/>
              </a:lnSpc>
            </a:pPr>
            <a:r>
              <a:rPr b="0" lang="en-US" sz="1200" spc="-1" strike="noStrike">
                <a:solidFill>
                  <a:srgbClr val="000000"/>
                </a:solidFill>
                <a:latin typeface="+mn-lt"/>
                <a:ea typeface="+mn-ea"/>
              </a:rPr>
              <a:t>- Hlavní (master) procesor (CPU) vedle výpočtu plánuje a přiděluje práci podřízeným (slave) procesorům (komunikační procesor, . . . )</a:t>
            </a:r>
            <a:endParaRPr b="0" lang="en-US" sz="1200" spc="-1" strike="noStrike">
              <a:latin typeface="Arial"/>
            </a:endParaRPr>
          </a:p>
          <a:p>
            <a:pPr>
              <a:lnSpc>
                <a:spcPct val="100000"/>
              </a:lnSpc>
            </a:pPr>
            <a:endParaRPr b="0" lang="en-US" sz="1200" spc="-1" strike="noStrike">
              <a:latin typeface="Arial"/>
            </a:endParaRPr>
          </a:p>
          <a:p>
            <a:pPr>
              <a:lnSpc>
                <a:spcPct val="100000"/>
              </a:lnSpc>
            </a:pPr>
            <a:r>
              <a:rPr b="0" lang="en-US" sz="1200" spc="-1" strike="noStrike">
                <a:solidFill>
                  <a:srgbClr val="000000"/>
                </a:solidFill>
                <a:latin typeface="+mn-lt"/>
                <a:ea typeface="+mn-ea"/>
              </a:rPr>
              <a:t>Distribuované systémy</a:t>
            </a:r>
            <a:endParaRPr b="0" lang="en-US" sz="1200" spc="-1" strike="noStrike">
              <a:latin typeface="Arial"/>
            </a:endParaRPr>
          </a:p>
          <a:p>
            <a:pPr>
              <a:lnSpc>
                <a:spcPct val="100000"/>
              </a:lnSpc>
            </a:pPr>
            <a:r>
              <a:rPr b="0" lang="en-US" sz="1200" spc="-1" strike="noStrike">
                <a:solidFill>
                  <a:srgbClr val="000000"/>
                </a:solidFill>
                <a:latin typeface="+mn-lt"/>
                <a:ea typeface="+mn-ea"/>
              </a:rPr>
              <a:t>- Distribuce výpočtů mezi více počítačů propojených sítí</a:t>
            </a:r>
            <a:endParaRPr b="0" lang="en-US" sz="1200" spc="-1" strike="noStrike">
              <a:latin typeface="Arial"/>
            </a:endParaRPr>
          </a:p>
          <a:p>
            <a:pPr>
              <a:lnSpc>
                <a:spcPct val="100000"/>
              </a:lnSpc>
            </a:pPr>
            <a:r>
              <a:rPr b="0" lang="en-US" sz="1200" spc="-1" strike="noStrike">
                <a:solidFill>
                  <a:srgbClr val="000000"/>
                </a:solidFill>
                <a:latin typeface="+mn-lt"/>
                <a:ea typeface="+mn-ea"/>
              </a:rPr>
              <a:t>- Lze sdílet zátěž </a:t>
            </a:r>
            <a:r>
              <a:rPr b="0" i="1" lang="en-US" sz="1200" spc="-1" strike="noStrike">
                <a:solidFill>
                  <a:srgbClr val="000000"/>
                </a:solidFill>
                <a:latin typeface="+mn-lt"/>
                <a:ea typeface="+mn-ea"/>
              </a:rPr>
              <a:t>(load-sharing), </a:t>
            </a:r>
            <a:r>
              <a:rPr b="0" lang="en-US" sz="1200" spc="-1" strike="noStrike">
                <a:solidFill>
                  <a:srgbClr val="000000"/>
                </a:solidFill>
                <a:latin typeface="+mn-lt"/>
                <a:ea typeface="+mn-ea"/>
              </a:rPr>
              <a:t>výpočty se tudíž zrychlují</a:t>
            </a:r>
            <a:endParaRPr b="0" lang="en-US" sz="1200" spc="-1" strike="noStrike">
              <a:latin typeface="Arial"/>
            </a:endParaRPr>
          </a:p>
          <a:p>
            <a:pPr>
              <a:lnSpc>
                <a:spcPct val="100000"/>
              </a:lnSpc>
            </a:pPr>
            <a:r>
              <a:rPr b="0" lang="en-US" sz="1200" spc="-1" strike="noStrike">
                <a:solidFill>
                  <a:srgbClr val="000000"/>
                </a:solidFill>
                <a:latin typeface="+mn-lt"/>
                <a:ea typeface="+mn-ea"/>
              </a:rPr>
              <a:t>- Zvyšuje se spolehlivost, komunikativnost</a:t>
            </a:r>
            <a:endParaRPr b="0" lang="en-US" sz="1200" spc="-1" strike="noStrike">
              <a:latin typeface="Arial"/>
            </a:endParaRPr>
          </a:p>
          <a:p>
            <a:pPr>
              <a:lnSpc>
                <a:spcPct val="100000"/>
              </a:lnSpc>
            </a:pPr>
            <a:r>
              <a:rPr b="0" lang="en-US" sz="1200" spc="-1" strike="noStrike">
                <a:solidFill>
                  <a:srgbClr val="000000"/>
                </a:solidFill>
                <a:latin typeface="+mn-lt"/>
                <a:ea typeface="+mn-ea"/>
              </a:rPr>
              <a:t>    </a:t>
            </a:r>
            <a:r>
              <a:rPr b="0" lang="en-US" sz="1200" spc="-1" strike="noStrike">
                <a:solidFill>
                  <a:srgbClr val="000000"/>
                </a:solidFill>
                <a:latin typeface="+mn-lt"/>
                <a:ea typeface="+mn-ea"/>
              </a:rPr>
              <a:t>- Také volně vázané systémy</a:t>
            </a:r>
            <a:endParaRPr b="0" lang="en-US" sz="1200" spc="-1" strike="noStrike">
              <a:latin typeface="Arial"/>
            </a:endParaRPr>
          </a:p>
          <a:p>
            <a:pPr>
              <a:lnSpc>
                <a:spcPct val="100000"/>
              </a:lnSpc>
            </a:pPr>
            <a:r>
              <a:rPr b="0" lang="en-US" sz="1200" spc="-1" strike="noStrike">
                <a:solidFill>
                  <a:srgbClr val="000000"/>
                </a:solidFill>
                <a:latin typeface="+mn-lt"/>
                <a:ea typeface="+mn-ea"/>
              </a:rPr>
              <a:t>    </a:t>
            </a:r>
            <a:r>
              <a:rPr b="0" lang="en-US" sz="1200" spc="-1" strike="noStrike">
                <a:solidFill>
                  <a:srgbClr val="000000"/>
                </a:solidFill>
                <a:latin typeface="+mn-lt"/>
                <a:ea typeface="+mn-ea"/>
              </a:rPr>
              <a:t>- Každý samostatný procesor má svoji vlastní lokální pamět (FAP)</a:t>
            </a:r>
            <a:endParaRPr b="0" lang="en-US" sz="1200" spc="-1" strike="noStrike">
              <a:latin typeface="Arial"/>
            </a:endParaRPr>
          </a:p>
          <a:p>
            <a:pPr>
              <a:lnSpc>
                <a:spcPct val="100000"/>
              </a:lnSpc>
            </a:pPr>
            <a:r>
              <a:rPr b="0" lang="en-US" sz="1200" spc="-1" strike="noStrike">
                <a:solidFill>
                  <a:srgbClr val="000000"/>
                </a:solidFill>
                <a:latin typeface="+mn-lt"/>
                <a:ea typeface="+mn-ea"/>
              </a:rPr>
              <a:t>    </a:t>
            </a:r>
            <a:r>
              <a:rPr b="0" lang="en-US" sz="1200" spc="-1" strike="noStrike">
                <a:solidFill>
                  <a:srgbClr val="000000"/>
                </a:solidFill>
                <a:latin typeface="+mn-lt"/>
                <a:ea typeface="+mn-ea"/>
              </a:rPr>
              <a:t>- Vzájemně komunikují pomocí komunikačních spojů výměnou zpráv</a:t>
            </a:r>
            <a:endParaRPr b="0" lang="en-US" sz="1200" spc="-1" strike="noStrike">
              <a:latin typeface="Arial"/>
            </a:endParaRPr>
          </a:p>
          <a:p>
            <a:pPr>
              <a:lnSpc>
                <a:spcPct val="100000"/>
              </a:lnSpc>
            </a:pPr>
            <a:r>
              <a:rPr b="0" lang="en-US" sz="1200" spc="-1" strike="noStrike">
                <a:solidFill>
                  <a:srgbClr val="000000"/>
                </a:solidFill>
                <a:latin typeface="+mn-lt"/>
                <a:ea typeface="+mn-ea"/>
              </a:rPr>
              <a:t>- Vynucují si použití vhodné síťové infrastruktury</a:t>
            </a:r>
            <a:endParaRPr b="0" lang="en-US" sz="1200" spc="-1" strike="noStrike">
              <a:latin typeface="Arial"/>
            </a:endParaRPr>
          </a:p>
          <a:p>
            <a:pPr>
              <a:lnSpc>
                <a:spcPct val="100000"/>
              </a:lnSpc>
            </a:pPr>
            <a:r>
              <a:rPr b="0" lang="en-US" sz="1200" spc="-1" strike="noStrike">
                <a:solidFill>
                  <a:srgbClr val="000000"/>
                </a:solidFill>
                <a:latin typeface="+mn-lt"/>
                <a:ea typeface="+mn-ea"/>
              </a:rPr>
              <a:t>    </a:t>
            </a:r>
            <a:r>
              <a:rPr b="0" lang="en-US" sz="1200" spc="-1" strike="noStrike">
                <a:solidFill>
                  <a:srgbClr val="000000"/>
                </a:solidFill>
                <a:latin typeface="+mn-lt"/>
                <a:ea typeface="+mn-ea"/>
              </a:rPr>
              <a:t>- LAN</a:t>
            </a:r>
            <a:endParaRPr b="0" lang="en-US" sz="1200" spc="-1" strike="noStrike">
              <a:latin typeface="Arial"/>
            </a:endParaRPr>
          </a:p>
          <a:p>
            <a:pPr>
              <a:lnSpc>
                <a:spcPct val="100000"/>
              </a:lnSpc>
            </a:pPr>
            <a:r>
              <a:rPr b="0" lang="en-US" sz="1200" spc="-1" strike="noStrike">
                <a:solidFill>
                  <a:srgbClr val="000000"/>
                </a:solidFill>
                <a:latin typeface="+mn-lt"/>
                <a:ea typeface="+mn-ea"/>
              </a:rPr>
              <a:t>    </a:t>
            </a:r>
            <a:r>
              <a:rPr b="0" lang="en-US" sz="1200" spc="-1" strike="noStrike">
                <a:solidFill>
                  <a:srgbClr val="000000"/>
                </a:solidFill>
                <a:latin typeface="+mn-lt"/>
                <a:ea typeface="+mn-ea"/>
              </a:rPr>
              <a:t>- WAN</a:t>
            </a:r>
            <a:endParaRPr b="0" lang="en-US" sz="1200" spc="-1" strike="noStrike">
              <a:latin typeface="Arial"/>
            </a:endParaRPr>
          </a:p>
          <a:p>
            <a:pPr>
              <a:lnSpc>
                <a:spcPct val="100000"/>
              </a:lnSpc>
            </a:pPr>
            <a:r>
              <a:rPr b="0" lang="en-US" sz="1200" spc="-1" strike="noStrike">
                <a:solidFill>
                  <a:srgbClr val="000000"/>
                </a:solidFill>
                <a:latin typeface="+mn-lt"/>
                <a:ea typeface="+mn-ea"/>
              </a:rPr>
              <a:t>- Klasifikace</a:t>
            </a:r>
            <a:endParaRPr b="0" lang="en-US" sz="1200" spc="-1" strike="noStrike">
              <a:latin typeface="Arial"/>
            </a:endParaRPr>
          </a:p>
          <a:p>
            <a:pPr>
              <a:lnSpc>
                <a:spcPct val="100000"/>
              </a:lnSpc>
            </a:pPr>
            <a:r>
              <a:rPr b="0" lang="en-US" sz="1200" spc="-1" strike="noStrike">
                <a:solidFill>
                  <a:srgbClr val="000000"/>
                </a:solidFill>
                <a:latin typeface="+mn-lt"/>
                <a:ea typeface="+mn-ea"/>
              </a:rPr>
              <a:t>    </a:t>
            </a:r>
            <a:r>
              <a:rPr b="0" lang="en-US" sz="1200" spc="-1" strike="noStrike">
                <a:solidFill>
                  <a:srgbClr val="000000"/>
                </a:solidFill>
                <a:latin typeface="+mn-lt"/>
                <a:ea typeface="+mn-ea"/>
              </a:rPr>
              <a:t>- Symetrické distribuované systémy - peer-to-peer</a:t>
            </a:r>
            <a:endParaRPr b="0" lang="en-US" sz="1200" spc="-1" strike="noStrike">
              <a:latin typeface="Arial"/>
            </a:endParaRPr>
          </a:p>
          <a:p>
            <a:pPr>
              <a:lnSpc>
                <a:spcPct val="100000"/>
              </a:lnSpc>
            </a:pPr>
            <a:r>
              <a:rPr b="0" lang="en-US" sz="1200" spc="-1" strike="noStrike">
                <a:solidFill>
                  <a:srgbClr val="000000"/>
                </a:solidFill>
                <a:latin typeface="+mn-lt"/>
                <a:ea typeface="+mn-ea"/>
              </a:rPr>
              <a:t>    </a:t>
            </a:r>
            <a:r>
              <a:rPr b="0" lang="en-US" sz="1200" spc="-1" strike="noStrike">
                <a:solidFill>
                  <a:srgbClr val="000000"/>
                </a:solidFill>
                <a:latin typeface="+mn-lt"/>
                <a:ea typeface="+mn-ea"/>
              </a:rPr>
              <a:t>- Asymetrické distribuované systémy - klient-server</a:t>
            </a:r>
            <a:endParaRPr b="0" lang="en-US" sz="1200" spc="-1" strike="noStrike">
              <a:latin typeface="Arial"/>
            </a:endParaRPr>
          </a:p>
        </p:txBody>
      </p:sp>
      <p:sp>
        <p:nvSpPr>
          <p:cNvPr id="253" name="CustomShape 2"/>
          <p:cNvSpPr/>
          <p:nvPr/>
        </p:nvSpPr>
        <p:spPr>
          <a:xfrm>
            <a:off x="3850560" y="9428760"/>
            <a:ext cx="2944800" cy="495720"/>
          </a:xfrm>
          <a:prstGeom prst="rect">
            <a:avLst/>
          </a:prstGeom>
          <a:noFill/>
          <a:ln>
            <a:noFill/>
          </a:ln>
        </p:spPr>
        <p:style>
          <a:lnRef idx="0"/>
          <a:fillRef idx="0"/>
          <a:effectRef idx="0"/>
          <a:fontRef idx="minor"/>
        </p:style>
        <p:txBody>
          <a:bodyPr lIns="90000" rIns="90000" tIns="45000" bIns="45000" anchor="b"/>
          <a:p>
            <a:pPr algn="r">
              <a:lnSpc>
                <a:spcPct val="100000"/>
              </a:lnSpc>
            </a:pPr>
            <a:fld id="{0620D3E4-7AE0-4701-BA61-2FC6F95BA743}" type="slidenum">
              <a:rPr b="0" lang="en-US" sz="1200" spc="-1" strike="noStrike">
                <a:solidFill>
                  <a:srgbClr val="000000"/>
                </a:solidFill>
                <a:latin typeface="+mn-lt"/>
                <a:ea typeface="+mn-ea"/>
              </a:rPr>
              <a:t>1</a:t>
            </a:fld>
            <a:endParaRPr b="0" lang="en-US" sz="1200"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PlaceHolder 1"/>
          <p:cNvSpPr>
            <a:spLocks noGrp="1"/>
          </p:cNvSpPr>
          <p:nvPr>
            <p:ph type="body"/>
          </p:nvPr>
        </p:nvSpPr>
        <p:spPr>
          <a:xfrm>
            <a:off x="679680" y="4715280"/>
            <a:ext cx="5437440" cy="4466160"/>
          </a:xfrm>
          <a:prstGeom prst="rect">
            <a:avLst/>
          </a:prstGeom>
        </p:spPr>
        <p:txBody>
          <a:bodyPr lIns="0" rIns="0" tIns="0" bIns="0"/>
          <a:p>
            <a:r>
              <a:rPr b="0" lang="en-US" sz="1200" spc="-1" strike="noStrike">
                <a:solidFill>
                  <a:srgbClr val="000000"/>
                </a:solidFill>
                <a:latin typeface="+mn-lt"/>
                <a:ea typeface="+mn-ea"/>
              </a:rPr>
              <a:t>Techniky používané ... - OS patří mezi nejrozsáhlejší a nejsložitější IT systémy</a:t>
            </a:r>
            <a:endParaRPr b="0" lang="en-US" sz="1200" spc="-1" strike="noStrike">
              <a:latin typeface="Arial"/>
            </a:endParaRPr>
          </a:p>
        </p:txBody>
      </p:sp>
      <p:sp>
        <p:nvSpPr>
          <p:cNvPr id="255" name="CustomShape 2"/>
          <p:cNvSpPr/>
          <p:nvPr/>
        </p:nvSpPr>
        <p:spPr>
          <a:xfrm>
            <a:off x="3850560" y="9428760"/>
            <a:ext cx="2944800" cy="495720"/>
          </a:xfrm>
          <a:prstGeom prst="rect">
            <a:avLst/>
          </a:prstGeom>
          <a:noFill/>
          <a:ln>
            <a:noFill/>
          </a:ln>
        </p:spPr>
        <p:style>
          <a:lnRef idx="0"/>
          <a:fillRef idx="0"/>
          <a:effectRef idx="0"/>
          <a:fontRef idx="minor"/>
        </p:style>
        <p:txBody>
          <a:bodyPr lIns="90000" rIns="90000" tIns="45000" bIns="45000" anchor="b"/>
          <a:p>
            <a:pPr algn="r">
              <a:lnSpc>
                <a:spcPct val="100000"/>
              </a:lnSpc>
            </a:pPr>
            <a:fld id="{35F069B5-7646-423D-811E-C81645B60CF1}" type="slidenum">
              <a:rPr b="0" lang="en-US" sz="1200" spc="-1" strike="noStrike">
                <a:solidFill>
                  <a:srgbClr val="000000"/>
                </a:solidFill>
                <a:latin typeface="+mn-lt"/>
                <a:ea typeface="+mn-ea"/>
              </a:rPr>
              <a:t>1</a:t>
            </a:fld>
            <a:endParaRPr b="0" lang="en-US" sz="12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6" name="PlaceHolder 1"/>
          <p:cNvSpPr>
            <a:spLocks noGrp="1"/>
          </p:cNvSpPr>
          <p:nvPr>
            <p:ph type="body"/>
          </p:nvPr>
        </p:nvSpPr>
        <p:spPr>
          <a:xfrm>
            <a:off x="679680" y="4715280"/>
            <a:ext cx="5437440" cy="4466160"/>
          </a:xfrm>
          <a:prstGeom prst="rect">
            <a:avLst/>
          </a:prstGeom>
        </p:spPr>
        <p:txBody>
          <a:bodyPr lIns="0" rIns="0" tIns="0" bIns="0"/>
          <a:p>
            <a:r>
              <a:rPr b="0" lang="en-US" sz="2000" spc="-1" strike="noStrike">
                <a:latin typeface="Arial"/>
              </a:rPr>
              <a:t>Uživatelský pohled na počítač odpovídá rozhraní, které používá. Systémy jsou určeny pro jednoho uživatele s cílem vyhradit zdroje, tak aby se maximalizoval objem práce, kterou uživatel provádí. V těchto případech, operační systém je určen především k snadnému požívání s důrazem na výkon, a bez důrazu využití zdrojů.</a:t>
            </a:r>
            <a:endParaRPr b="0" lang="en-US" sz="2000" spc="-1" strike="noStrike">
              <a:latin typeface="Arial"/>
            </a:endParaRPr>
          </a:p>
          <a:p>
            <a:endParaRPr b="0" lang="en-US" sz="2000" spc="-1" strike="noStrike">
              <a:latin typeface="Arial"/>
            </a:endParaRPr>
          </a:p>
          <a:p>
            <a:pPr marL="216000" indent="-216000">
              <a:lnSpc>
                <a:spcPct val="100000"/>
              </a:lnSpc>
            </a:pPr>
            <a:r>
              <a:rPr b="0" lang="en-US" sz="2000" spc="-1" strike="noStrike">
                <a:latin typeface="Arial"/>
              </a:rPr>
              <a:t>Multiprocessing = využití více procesorů</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endParaRPr b="0" lang="en-US" sz="2000" spc="-1" strike="noStrike">
              <a:latin typeface="Arial"/>
            </a:endParaRPr>
          </a:p>
        </p:txBody>
      </p:sp>
      <p:sp>
        <p:nvSpPr>
          <p:cNvPr id="257" name="CustomShape 2"/>
          <p:cNvSpPr/>
          <p:nvPr/>
        </p:nvSpPr>
        <p:spPr>
          <a:xfrm>
            <a:off x="3850560" y="9428760"/>
            <a:ext cx="2944800" cy="495720"/>
          </a:xfrm>
          <a:prstGeom prst="rect">
            <a:avLst/>
          </a:prstGeom>
          <a:noFill/>
          <a:ln>
            <a:noFill/>
          </a:ln>
        </p:spPr>
        <p:style>
          <a:lnRef idx="0"/>
          <a:fillRef idx="0"/>
          <a:effectRef idx="0"/>
          <a:fontRef idx="minor"/>
        </p:style>
        <p:txBody>
          <a:bodyPr lIns="90000" rIns="90000" tIns="45000" bIns="45000" anchor="b"/>
          <a:p>
            <a:pPr algn="r">
              <a:lnSpc>
                <a:spcPct val="100000"/>
              </a:lnSpc>
            </a:pPr>
            <a:fld id="{2439FEEF-2FB2-4E3E-831E-D32236C336D5}" type="slidenum">
              <a:rPr b="0" lang="en-US" sz="1200" spc="-1" strike="noStrike">
                <a:solidFill>
                  <a:srgbClr val="000000"/>
                </a:solidFill>
                <a:latin typeface="+mn-lt"/>
                <a:ea typeface="+mn-ea"/>
              </a:rPr>
              <a:t>1</a:t>
            </a:fld>
            <a:endParaRPr b="0" lang="en-US" sz="12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8" name="PlaceHolder 1"/>
          <p:cNvSpPr>
            <a:spLocks noGrp="1"/>
          </p:cNvSpPr>
          <p:nvPr>
            <p:ph type="body"/>
          </p:nvPr>
        </p:nvSpPr>
        <p:spPr>
          <a:xfrm>
            <a:off x="679680" y="4715280"/>
            <a:ext cx="5437440" cy="4466160"/>
          </a:xfrm>
          <a:prstGeom prst="rect">
            <a:avLst/>
          </a:prstGeom>
        </p:spPr>
        <p:txBody>
          <a:bodyPr lIns="0" rIns="0" tIns="0" bIns="0"/>
          <a:p>
            <a:r>
              <a:rPr b="0" lang="en-US" sz="2000" spc="-1" strike="noStrike">
                <a:latin typeface="Arial"/>
              </a:rPr>
              <a:t>Dříve často terminály, OS plní požadavky programů řady uživatelů:</a:t>
            </a:r>
            <a:endParaRPr b="0" lang="en-US" sz="2000" spc="-1" strike="noStrike">
              <a:latin typeface="Arial"/>
            </a:endParaRPr>
          </a:p>
          <a:p>
            <a:pPr marL="171360" indent="-170640">
              <a:lnSpc>
                <a:spcPct val="100000"/>
              </a:lnSpc>
              <a:buClr>
                <a:srgbClr val="000000"/>
              </a:buClr>
              <a:buFont typeface="StarSymbol"/>
              <a:buChar char="-"/>
            </a:pPr>
            <a:r>
              <a:rPr b="0" lang="en-US" sz="2000" spc="-1" strike="noStrike">
                <a:latin typeface="Arial"/>
              </a:rPr>
              <a:t>Důraz na využití zdrojů počítače</a:t>
            </a:r>
            <a:endParaRPr b="0" lang="en-US" sz="2000" spc="-1" strike="noStrike">
              <a:latin typeface="Arial"/>
            </a:endParaRPr>
          </a:p>
          <a:p>
            <a:pPr marL="171360" indent="-170640">
              <a:lnSpc>
                <a:spcPct val="100000"/>
              </a:lnSpc>
              <a:buClr>
                <a:srgbClr val="000000"/>
              </a:buClr>
              <a:buFont typeface="StarSymbol"/>
              <a:buChar char="-"/>
            </a:pPr>
            <a:r>
              <a:rPr b="0" lang="en-US" sz="2000" spc="-1" strike="noStrike">
                <a:latin typeface="Arial"/>
              </a:rPr>
              <a:t>Férové užívání zdrojů jednotlivými uživateli</a:t>
            </a:r>
            <a:endParaRPr b="0" lang="en-US" sz="2000" spc="-1" strike="noStrike">
              <a:latin typeface="Arial"/>
            </a:endParaRPr>
          </a:p>
          <a:p>
            <a:pPr>
              <a:lnSpc>
                <a:spcPct val="100000"/>
              </a:lnSpc>
            </a:pPr>
            <a:endParaRPr b="0" lang="en-US" sz="2000" spc="-1" strike="noStrike">
              <a:latin typeface="Arial"/>
            </a:endParaRPr>
          </a:p>
        </p:txBody>
      </p:sp>
      <p:sp>
        <p:nvSpPr>
          <p:cNvPr id="259" name="CustomShape 2"/>
          <p:cNvSpPr/>
          <p:nvPr/>
        </p:nvSpPr>
        <p:spPr>
          <a:xfrm>
            <a:off x="3850560" y="9428760"/>
            <a:ext cx="2944800" cy="495720"/>
          </a:xfrm>
          <a:prstGeom prst="rect">
            <a:avLst/>
          </a:prstGeom>
          <a:noFill/>
          <a:ln>
            <a:noFill/>
          </a:ln>
        </p:spPr>
        <p:style>
          <a:lnRef idx="0"/>
          <a:fillRef idx="0"/>
          <a:effectRef idx="0"/>
          <a:fontRef idx="minor"/>
        </p:style>
        <p:txBody>
          <a:bodyPr lIns="90000" rIns="90000" tIns="45000" bIns="45000" anchor="b"/>
          <a:p>
            <a:pPr algn="r">
              <a:lnSpc>
                <a:spcPct val="100000"/>
              </a:lnSpc>
            </a:pPr>
            <a:fld id="{2706E94C-0DFE-4766-97B5-D4E2BDB0B167}" type="slidenum">
              <a:rPr b="0" lang="en-US" sz="1200" spc="-1" strike="noStrike">
                <a:solidFill>
                  <a:srgbClr val="000000"/>
                </a:solidFill>
                <a:latin typeface="+mn-lt"/>
                <a:ea typeface="+mn-ea"/>
              </a:rPr>
              <a:t>1</a:t>
            </a:fld>
            <a:endParaRPr b="0" lang="en-US" sz="1200" spc="-1" strike="noStrike">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PlaceHolder 1"/>
          <p:cNvSpPr>
            <a:spLocks noGrp="1"/>
          </p:cNvSpPr>
          <p:nvPr>
            <p:ph type="body"/>
          </p:nvPr>
        </p:nvSpPr>
        <p:spPr>
          <a:xfrm>
            <a:off x="679680" y="4715280"/>
            <a:ext cx="5437440" cy="4466160"/>
          </a:xfrm>
          <a:prstGeom prst="rect">
            <a:avLst/>
          </a:prstGeom>
        </p:spPr>
        <p:txBody>
          <a:bodyPr lIns="0" rIns="0" tIns="0" bIns="0"/>
          <a:p>
            <a:r>
              <a:rPr b="0" lang="en-US" sz="2000" spc="-1" strike="noStrike">
                <a:latin typeface="Arial"/>
              </a:rPr>
              <a:t>Operační systém může být viděn také jako alokátor zdrojů. Počítačový systém se skládá z mnoha zdrojů, jako je - hardware a software - který musí být spravovány efektivně. Operační systém se chová jako správce zdrojů, se rozhodne mezi protichůdnými žádostmi, řídí provádění programů atd.</a:t>
            </a:r>
            <a:endParaRPr b="0" lang="en-US" sz="2000" spc="-1" strike="noStrike">
              <a:latin typeface="Arial"/>
            </a:endParaRPr>
          </a:p>
        </p:txBody>
      </p:sp>
      <p:sp>
        <p:nvSpPr>
          <p:cNvPr id="261" name="CustomShape 2"/>
          <p:cNvSpPr/>
          <p:nvPr/>
        </p:nvSpPr>
        <p:spPr>
          <a:xfrm>
            <a:off x="3850560" y="9428760"/>
            <a:ext cx="2944800" cy="495720"/>
          </a:xfrm>
          <a:prstGeom prst="rect">
            <a:avLst/>
          </a:prstGeom>
          <a:noFill/>
          <a:ln>
            <a:noFill/>
          </a:ln>
        </p:spPr>
        <p:style>
          <a:lnRef idx="0"/>
          <a:fillRef idx="0"/>
          <a:effectRef idx="0"/>
          <a:fontRef idx="minor"/>
        </p:style>
        <p:txBody>
          <a:bodyPr lIns="90000" rIns="90000" tIns="45000" bIns="45000" anchor="b"/>
          <a:p>
            <a:pPr algn="r">
              <a:lnSpc>
                <a:spcPct val="100000"/>
              </a:lnSpc>
            </a:pPr>
            <a:fld id="{8AE88310-E569-46E3-9CBD-ABEF2B82C1B1}" type="slidenum">
              <a:rPr b="0" lang="en-US" sz="1200" spc="-1" strike="noStrike">
                <a:solidFill>
                  <a:srgbClr val="000000"/>
                </a:solidFill>
                <a:latin typeface="+mn-lt"/>
                <a:ea typeface="+mn-ea"/>
              </a:rPr>
              <a:t>1</a:t>
            </a:fld>
            <a:endParaRPr b="0" lang="en-US" sz="1200" spc="-1" strike="noStrike">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2" name="PlaceHolder 1"/>
          <p:cNvSpPr>
            <a:spLocks noGrp="1"/>
          </p:cNvSpPr>
          <p:nvPr>
            <p:ph type="body"/>
          </p:nvPr>
        </p:nvSpPr>
        <p:spPr>
          <a:xfrm>
            <a:off x="679680" y="4715280"/>
            <a:ext cx="5437440" cy="4466160"/>
          </a:xfrm>
          <a:prstGeom prst="rect">
            <a:avLst/>
          </a:prstGeom>
        </p:spPr>
        <p:txBody>
          <a:bodyPr lIns="0" rIns="0" tIns="0" bIns="0"/>
          <a:p>
            <a:r>
              <a:rPr b="1" lang="en-US" sz="1200" spc="-1" strike="noStrike">
                <a:solidFill>
                  <a:srgbClr val="000000"/>
                </a:solidFill>
                <a:latin typeface="+mn-lt"/>
                <a:ea typeface="+mn-ea"/>
              </a:rPr>
              <a:t>Jádro</a:t>
            </a:r>
            <a:r>
              <a:rPr b="0" lang="en-US" sz="1200" spc="-1" strike="noStrike">
                <a:solidFill>
                  <a:srgbClr val="000000"/>
                </a:solidFill>
                <a:latin typeface="+mn-lt"/>
                <a:ea typeface="+mn-ea"/>
              </a:rPr>
              <a:t> operačního systému (anglicky kernel) je v informatice část operačního systému, která je zavedena do operační paměti při startu (bootování) počítače a je jí předáno řízení. U pokročilých operačních systémů jádro nikdy neztrácí kontrolu nad počítačem a po celou dobu jeho běhu koordinuje činnost všech spuštěných procesů.</a:t>
            </a:r>
            <a:endParaRPr b="0" lang="en-US" sz="1200" spc="-1" strike="noStrike">
              <a:latin typeface="Arial"/>
            </a:endParaRPr>
          </a:p>
          <a:p>
            <a:r>
              <a:rPr b="0" lang="en-US" sz="1200" spc="-1" strike="noStrike">
                <a:solidFill>
                  <a:srgbClr val="000000"/>
                </a:solidFill>
                <a:latin typeface="+mn-lt"/>
                <a:ea typeface="+mn-ea"/>
              </a:rPr>
              <a:t>Hlavní úkol jádra spočívá v přidělovaní paměti a času procesoru (či procesorů) programům, ovládání zařízení počítače (pomocí ovladačů) a abstrakci funkcí (aby bylo např. možné načítat soubory z pevného disku a z jednotky CD-ROM stejným příkazem).</a:t>
            </a:r>
            <a:endParaRPr b="0" lang="en-US" sz="1200" spc="-1" strike="noStrike">
              <a:latin typeface="Arial"/>
            </a:endParaRPr>
          </a:p>
          <a:p>
            <a:endParaRPr b="0" lang="en-US" sz="1200" spc="-1" strike="noStrike">
              <a:latin typeface="Arial"/>
            </a:endParaRPr>
          </a:p>
          <a:p>
            <a:r>
              <a:rPr b="0" i="1" lang="en-US" sz="1200" spc="-1" strike="noStrike">
                <a:solidFill>
                  <a:srgbClr val="000000"/>
                </a:solidFill>
                <a:latin typeface="+mn-lt"/>
                <a:ea typeface="+mn-ea"/>
              </a:rPr>
              <a:t>Everything a vendor ships when you order an operating system</a:t>
            </a:r>
            <a:endParaRPr b="0" lang="en-US" sz="1200" spc="-1" strike="noStrike">
              <a:latin typeface="Arial"/>
            </a:endParaRPr>
          </a:p>
          <a:p>
            <a:r>
              <a:rPr b="0" i="1" lang="en-US" sz="1200" spc="-1" strike="noStrike">
                <a:solidFill>
                  <a:srgbClr val="000000"/>
                </a:solidFill>
                <a:latin typeface="+mn-lt"/>
                <a:ea typeface="+mn-ea"/>
              </a:rPr>
              <a:t>-The one program running at all times on the computer is the kernel. Everything else is either a system program (ships with the operating system) or an application program</a:t>
            </a:r>
            <a:endParaRPr b="0" lang="en-US" sz="1200" spc="-1" strike="noStrike">
              <a:latin typeface="Arial"/>
            </a:endParaRPr>
          </a:p>
          <a:p>
            <a:endParaRPr b="0" lang="en-US" sz="1200" spc="-1" strike="noStrike">
              <a:latin typeface="Arial"/>
            </a:endParaRPr>
          </a:p>
          <a:p>
            <a:r>
              <a:rPr b="1" lang="en-US" sz="1200" spc="-1" strike="noStrike">
                <a:solidFill>
                  <a:srgbClr val="000000"/>
                </a:solidFill>
                <a:latin typeface="+mn-lt"/>
                <a:ea typeface="+mn-ea"/>
              </a:rPr>
              <a:t>Analogie s vládou:</a:t>
            </a:r>
            <a:endParaRPr b="0" lang="en-US" sz="1200" spc="-1" strike="noStrike">
              <a:latin typeface="Arial"/>
            </a:endParaRPr>
          </a:p>
          <a:p>
            <a:r>
              <a:rPr b="0" lang="en-US" sz="1200" spc="-1" strike="noStrike">
                <a:solidFill>
                  <a:srgbClr val="000000"/>
                </a:solidFill>
                <a:latin typeface="+mn-lt"/>
                <a:ea typeface="+mn-ea"/>
              </a:rPr>
              <a:t>Operating systems are of different types and may be compared to the governments of different countries. ln principle, all governments strive to extend the best possible services to their citizens while also seeking to effectively manage and protect their resources. However, the policies they may pursue to implement these objectives and the manner of implementation may differ from one government to another. In other words, a government functions as the overall controlling authority in its country. Likewise, an operating system is a software program that controls all hardware resources of a computer and provides services to applications.</a:t>
            </a:r>
            <a:endParaRPr b="0" lang="en-US" sz="1200" spc="-1" strike="noStrike">
              <a:latin typeface="Arial"/>
            </a:endParaRPr>
          </a:p>
        </p:txBody>
      </p:sp>
      <p:sp>
        <p:nvSpPr>
          <p:cNvPr id="263" name="CustomShape 2"/>
          <p:cNvSpPr/>
          <p:nvPr/>
        </p:nvSpPr>
        <p:spPr>
          <a:xfrm>
            <a:off x="3850560" y="9428760"/>
            <a:ext cx="2944800" cy="495720"/>
          </a:xfrm>
          <a:prstGeom prst="rect">
            <a:avLst/>
          </a:prstGeom>
          <a:noFill/>
          <a:ln>
            <a:noFill/>
          </a:ln>
        </p:spPr>
        <p:style>
          <a:lnRef idx="0"/>
          <a:fillRef idx="0"/>
          <a:effectRef idx="0"/>
          <a:fontRef idx="minor"/>
        </p:style>
        <p:txBody>
          <a:bodyPr lIns="90000" rIns="90000" tIns="45000" bIns="45000" anchor="b"/>
          <a:p>
            <a:pPr algn="r">
              <a:lnSpc>
                <a:spcPct val="100000"/>
              </a:lnSpc>
            </a:pPr>
            <a:fld id="{D2AA5F6F-DBE0-4462-82FF-14FA4D745A9B}" type="slidenum">
              <a:rPr b="0" lang="en-US" sz="1200" spc="-1" strike="noStrike">
                <a:solidFill>
                  <a:srgbClr val="000000"/>
                </a:solidFill>
                <a:latin typeface="+mn-lt"/>
                <a:ea typeface="+mn-ea"/>
              </a:rPr>
              <a:t>1</a:t>
            </a:fld>
            <a:endParaRPr b="0" lang="en-US" sz="12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6" name="PlaceHolder 1"/>
          <p:cNvSpPr>
            <a:spLocks noGrp="1"/>
          </p:cNvSpPr>
          <p:nvPr>
            <p:ph type="body"/>
          </p:nvPr>
        </p:nvSpPr>
        <p:spPr>
          <a:xfrm>
            <a:off x="679680" y="4715280"/>
            <a:ext cx="5437440" cy="4466160"/>
          </a:xfrm>
          <a:prstGeom prst="rect">
            <a:avLst/>
          </a:prstGeom>
        </p:spPr>
        <p:txBody>
          <a:bodyPr lIns="0" rIns="0" tIns="0" bIns="0"/>
          <a:p>
            <a:r>
              <a:rPr b="0" lang="en-US" sz="2000" spc="-1" strike="noStrike">
                <a:latin typeface="Arial"/>
              </a:rPr>
              <a:t>- Vychází PB152 a PB156. </a:t>
            </a:r>
            <a:r>
              <a:rPr b="0" lang="en-US" sz="2000" spc="-1" strike="noStrike">
                <a:latin typeface="Arial"/>
              </a:rPr>
              <a:t>Probíráme spíše základy </a:t>
            </a:r>
            <a:r>
              <a:rPr b="0" lang="en-US" sz="2000" spc="-1" strike="noStrike">
                <a:latin typeface="Arial"/>
              </a:rPr>
              <a:t>a nejdůležitější koncepty, </a:t>
            </a:r>
            <a:r>
              <a:rPr b="0" lang="en-US" sz="2000" spc="-1" strike="noStrike">
                <a:latin typeface="Arial"/>
              </a:rPr>
              <a:t>nepůjdeme tolik do </a:t>
            </a:r>
            <a:r>
              <a:rPr b="0" lang="en-US" sz="2000" spc="-1" strike="noStrike">
                <a:latin typeface="Arial"/>
              </a:rPr>
              <a:t>detailů.</a:t>
            </a:r>
            <a:endParaRPr b="0" lang="en-US" sz="2000" spc="-1" strike="noStrike">
              <a:latin typeface="Arial"/>
            </a:endParaRPr>
          </a:p>
          <a:p>
            <a:pPr marL="171360" indent="-170640">
              <a:lnSpc>
                <a:spcPct val="100000"/>
              </a:lnSpc>
              <a:buClr>
                <a:srgbClr val="000000"/>
              </a:buClr>
              <a:buFont typeface="StarSymbol"/>
              <a:buChar char="-"/>
            </a:pPr>
            <a:r>
              <a:rPr b="0" lang="en-US" sz="2000" spc="-1" strike="noStrike">
                <a:latin typeface="Arial"/>
              </a:rPr>
              <a:t>Navíc máme praktickou </a:t>
            </a:r>
            <a:r>
              <a:rPr b="0" lang="en-US" sz="2000" spc="-1" strike="noStrike">
                <a:latin typeface="Arial"/>
              </a:rPr>
              <a:t>část, kde se seznámíte s </a:t>
            </a:r>
            <a:r>
              <a:rPr b="0" lang="en-US" sz="2000" spc="-1" strike="noStrike">
                <a:latin typeface="Arial"/>
              </a:rPr>
              <a:t>praktickými věcmi:</a:t>
            </a:r>
            <a:endParaRPr b="0" lang="en-US" sz="2000" spc="-1" strike="noStrike">
              <a:latin typeface="Arial"/>
            </a:endParaRPr>
          </a:p>
          <a:p>
            <a:pPr lvl="1" marL="628560" indent="-170640">
              <a:lnSpc>
                <a:spcPct val="100000"/>
              </a:lnSpc>
              <a:buClr>
                <a:srgbClr val="000000"/>
              </a:buClr>
              <a:buFont typeface="StarSymbol"/>
              <a:buChar char="-"/>
            </a:pPr>
            <a:r>
              <a:rPr b="0" lang="en-US" sz="2000" spc="-1" strike="noStrike">
                <a:latin typeface="Arial"/>
              </a:rPr>
              <a:t>Instalací OS, jeho </a:t>
            </a:r>
            <a:r>
              <a:rPr b="0" lang="en-US" sz="2000" spc="-1" strike="noStrike">
                <a:latin typeface="Arial"/>
              </a:rPr>
              <a:t>správou a dalšími </a:t>
            </a:r>
            <a:r>
              <a:rPr b="0" lang="en-US" sz="2000" spc="-1" strike="noStrike">
                <a:latin typeface="Arial"/>
              </a:rPr>
              <a:t>zajímavostmi, které </a:t>
            </a:r>
            <a:r>
              <a:rPr b="0" lang="en-US" sz="2000" spc="-1" strike="noStrike">
                <a:latin typeface="Arial"/>
              </a:rPr>
              <a:t>se Vám budou jistě </a:t>
            </a:r>
            <a:r>
              <a:rPr b="0" lang="en-US" sz="2000" spc="-1" strike="noStrike">
                <a:latin typeface="Arial"/>
              </a:rPr>
              <a:t>hodit</a:t>
            </a:r>
            <a:endParaRPr b="0" lang="en-US" sz="2000" spc="-1" strike="noStrike">
              <a:latin typeface="Arial"/>
            </a:endParaRPr>
          </a:p>
          <a:p>
            <a:pPr marL="171360" indent="-170640">
              <a:lnSpc>
                <a:spcPct val="100000"/>
              </a:lnSpc>
              <a:buClr>
                <a:srgbClr val="000000"/>
              </a:buClr>
              <a:buFont typeface="StarSymbol"/>
              <a:buChar char="-"/>
            </a:pPr>
            <a:r>
              <a:rPr b="0" lang="en-US" sz="2000" spc="-1" strike="noStrike">
                <a:latin typeface="Arial"/>
              </a:rPr>
              <a:t>Cíl je připravit vás na </a:t>
            </a:r>
            <a:r>
              <a:rPr b="0" lang="en-US" sz="2000" spc="-1" strike="noStrike">
                <a:latin typeface="Arial"/>
              </a:rPr>
              <a:t>bakalářské státnice – měli </a:t>
            </a:r>
            <a:r>
              <a:rPr b="0" lang="en-US" sz="2000" spc="-1" strike="noStrike">
                <a:latin typeface="Arial"/>
              </a:rPr>
              <a:t>byste se dozvědět vše, co </a:t>
            </a:r>
            <a:r>
              <a:rPr b="0" lang="en-US" sz="2000" spc="-1" strike="noStrike">
                <a:latin typeface="Arial"/>
              </a:rPr>
              <a:t>k nim budete potřebovat</a:t>
            </a:r>
            <a:endParaRPr b="0" lang="en-US" sz="2000" spc="-1" strike="noStrike">
              <a:latin typeface="Arial"/>
            </a:endParaRPr>
          </a:p>
        </p:txBody>
      </p:sp>
      <p:sp>
        <p:nvSpPr>
          <p:cNvPr id="247" name="CustomShape 2"/>
          <p:cNvSpPr/>
          <p:nvPr/>
        </p:nvSpPr>
        <p:spPr>
          <a:xfrm>
            <a:off x="3850560" y="9428760"/>
            <a:ext cx="2944800" cy="495720"/>
          </a:xfrm>
          <a:prstGeom prst="rect">
            <a:avLst/>
          </a:prstGeom>
          <a:noFill/>
          <a:ln>
            <a:noFill/>
          </a:ln>
        </p:spPr>
        <p:style>
          <a:lnRef idx="0"/>
          <a:fillRef idx="0"/>
          <a:effectRef idx="0"/>
          <a:fontRef idx="minor"/>
        </p:style>
        <p:txBody>
          <a:bodyPr lIns="90000" rIns="90000" tIns="45000" bIns="45000" anchor="b"/>
          <a:p>
            <a:pPr algn="r">
              <a:lnSpc>
                <a:spcPct val="100000"/>
              </a:lnSpc>
            </a:pPr>
            <a:fld id="{121DCFC2-F9AC-4416-A2E1-649F626776D8}" type="slidenum">
              <a:rPr b="0" lang="en-US" sz="1200" spc="-1" strike="noStrike">
                <a:solidFill>
                  <a:srgbClr val="000000"/>
                </a:solidFill>
                <a:latin typeface="+mn-lt"/>
                <a:ea typeface="+mn-ea"/>
              </a:rPr>
              <a:t>1</a:t>
            </a:fld>
            <a:endParaRPr b="0" lang="en-US" sz="1200" spc="-1" strike="noStrike">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4" name="PlaceHolder 1"/>
          <p:cNvSpPr>
            <a:spLocks noGrp="1"/>
          </p:cNvSpPr>
          <p:nvPr>
            <p:ph type="body"/>
          </p:nvPr>
        </p:nvSpPr>
        <p:spPr>
          <a:xfrm>
            <a:off x="679680" y="4715280"/>
            <a:ext cx="5437440" cy="4466160"/>
          </a:xfrm>
          <a:prstGeom prst="rect">
            <a:avLst/>
          </a:prstGeom>
        </p:spPr>
        <p:txBody>
          <a:bodyPr lIns="0" rIns="0" tIns="0" bIns="0"/>
          <a:p>
            <a:r>
              <a:rPr b="0" lang="en-US" sz="1200" spc="-1" strike="noStrike">
                <a:solidFill>
                  <a:srgbClr val="000000"/>
                </a:solidFill>
                <a:latin typeface="+mn-lt"/>
                <a:ea typeface="+mn-ea"/>
              </a:rPr>
              <a:t>Více uživatelů, více systémů – u všech to vypadá, že běží jejich proces.</a:t>
            </a:r>
            <a:endParaRPr b="0" lang="en-US" sz="1200" spc="-1" strike="noStrike">
              <a:latin typeface="Arial"/>
            </a:endParaRPr>
          </a:p>
          <a:p>
            <a:endParaRPr b="0" lang="en-US" sz="1200" spc="-1" strike="noStrike">
              <a:latin typeface="Arial"/>
            </a:endParaRPr>
          </a:p>
          <a:p>
            <a:r>
              <a:rPr b="0" lang="en-US" sz="1200" spc="-1" strike="noStrike">
                <a:solidFill>
                  <a:srgbClr val="000000"/>
                </a:solidFill>
                <a:latin typeface="+mn-lt"/>
                <a:ea typeface="+mn-ea"/>
              </a:rPr>
              <a:t>Task – děj, který je řízen programem, který je dynamický a může jich být stovky a tisíce a chceme, aby jim byly zdroje přidělovány férově.</a:t>
            </a:r>
            <a:endParaRPr b="0" lang="en-US" sz="1200" spc="-1" strike="noStrike">
              <a:latin typeface="Arial"/>
            </a:endParaRPr>
          </a:p>
          <a:p>
            <a:endParaRPr b="0" lang="en-US" sz="1200" spc="-1" strike="noStrike">
              <a:latin typeface="Arial"/>
            </a:endParaRPr>
          </a:p>
          <a:p>
            <a:r>
              <a:rPr b="0" lang="en-US" sz="1200" spc="-1" strike="noStrike">
                <a:solidFill>
                  <a:srgbClr val="000000"/>
                </a:solidFill>
                <a:latin typeface="+mn-lt"/>
                <a:ea typeface="+mn-ea"/>
              </a:rPr>
              <a:t>Paraphrasing wikipedia:</a:t>
            </a:r>
            <a:endParaRPr b="0" lang="en-US" sz="1200" spc="-1" strike="noStrike">
              <a:latin typeface="Arial"/>
            </a:endParaRPr>
          </a:p>
          <a:p>
            <a:r>
              <a:rPr b="0" lang="en-US" sz="1200" spc="-1" strike="noStrike">
                <a:solidFill>
                  <a:srgbClr val="000000"/>
                </a:solidFill>
                <a:latin typeface="+mn-lt"/>
                <a:ea typeface="+mn-ea"/>
              </a:rPr>
              <a:t>Multiprogramming - A computer running more than one program at a time (like running Excel and Firefox simultaneously) </a:t>
            </a:r>
            <a:r>
              <a:rPr b="0" lang="en-US" sz="1200" spc="-1" strike="noStrike" u="sng">
                <a:solidFill>
                  <a:srgbClr val="000000"/>
                </a:solidFill>
                <a:uFillTx/>
                <a:latin typeface="+mn-lt"/>
                <a:ea typeface="+mn-ea"/>
                <a:hlinkClick r:id="rId1"/>
              </a:rPr>
              <a:t>http://en.wikipedia.org/wiki/Multiprogramming</a:t>
            </a:r>
            <a:endParaRPr b="0" lang="en-US" sz="1200" spc="-1" strike="noStrike">
              <a:latin typeface="Arial"/>
            </a:endParaRPr>
          </a:p>
          <a:p>
            <a:r>
              <a:rPr b="0" lang="en-US" sz="1200" spc="-1" strike="noStrike">
                <a:solidFill>
                  <a:srgbClr val="000000"/>
                </a:solidFill>
                <a:latin typeface="+mn-lt"/>
                <a:ea typeface="+mn-ea"/>
              </a:rPr>
              <a:t>Multiprocessing - A computer using more than one CPU at a time </a:t>
            </a:r>
            <a:r>
              <a:rPr b="0" lang="en-US" sz="1200" spc="-1" strike="noStrike" u="sng">
                <a:solidFill>
                  <a:srgbClr val="000000"/>
                </a:solidFill>
                <a:uFillTx/>
                <a:latin typeface="+mn-lt"/>
                <a:ea typeface="+mn-ea"/>
                <a:hlinkClick r:id="rId2"/>
              </a:rPr>
              <a:t>http://en.wikipedia.org/wiki/Multiprocessing</a:t>
            </a:r>
            <a:endParaRPr b="0" lang="en-US" sz="1200" spc="-1" strike="noStrike">
              <a:latin typeface="Arial"/>
            </a:endParaRPr>
          </a:p>
          <a:p>
            <a:r>
              <a:rPr b="0" lang="en-US" sz="1200" spc="-1" strike="noStrike">
                <a:solidFill>
                  <a:srgbClr val="000000"/>
                </a:solidFill>
                <a:latin typeface="+mn-lt"/>
                <a:ea typeface="+mn-ea"/>
              </a:rPr>
              <a:t>Multitasking - Tasks sharing a common resource (like 1 CPU) </a:t>
            </a:r>
            <a:r>
              <a:rPr b="0" lang="en-US" sz="1200" spc="-1" strike="noStrike" u="sng">
                <a:solidFill>
                  <a:srgbClr val="000000"/>
                </a:solidFill>
                <a:uFillTx/>
                <a:latin typeface="+mn-lt"/>
                <a:ea typeface="+mn-ea"/>
                <a:hlinkClick r:id="rId3"/>
              </a:rPr>
              <a:t>http://en.wikipedia.org/wiki/Computer_multitasking#Multithreading</a:t>
            </a:r>
            <a:endParaRPr b="0" lang="en-US" sz="1200" spc="-1" strike="noStrike">
              <a:latin typeface="Arial"/>
            </a:endParaRPr>
          </a:p>
          <a:p>
            <a:r>
              <a:rPr b="0" lang="en-US" sz="1200" spc="-1" strike="noStrike">
                <a:solidFill>
                  <a:srgbClr val="000000"/>
                </a:solidFill>
                <a:latin typeface="+mn-lt"/>
                <a:ea typeface="+mn-ea"/>
              </a:rPr>
              <a:t>- Thus, something like multithreading is an extension of multitasking.</a:t>
            </a:r>
            <a:endParaRPr b="0" lang="en-US" sz="1200" spc="-1" strike="noStrike">
              <a:latin typeface="Arial"/>
            </a:endParaRPr>
          </a:p>
        </p:txBody>
      </p:sp>
      <p:sp>
        <p:nvSpPr>
          <p:cNvPr id="265" name="CustomShape 2"/>
          <p:cNvSpPr/>
          <p:nvPr/>
        </p:nvSpPr>
        <p:spPr>
          <a:xfrm>
            <a:off x="3850560" y="9428760"/>
            <a:ext cx="2944800" cy="495720"/>
          </a:xfrm>
          <a:prstGeom prst="rect">
            <a:avLst/>
          </a:prstGeom>
          <a:noFill/>
          <a:ln>
            <a:noFill/>
          </a:ln>
        </p:spPr>
        <p:style>
          <a:lnRef idx="0"/>
          <a:fillRef idx="0"/>
          <a:effectRef idx="0"/>
          <a:fontRef idx="minor"/>
        </p:style>
        <p:txBody>
          <a:bodyPr lIns="90000" rIns="90000" tIns="45000" bIns="45000" anchor="b"/>
          <a:p>
            <a:pPr algn="r">
              <a:lnSpc>
                <a:spcPct val="100000"/>
              </a:lnSpc>
            </a:pPr>
            <a:fld id="{54EB59FB-E8C3-4319-B1FC-089EF28D38CC}" type="slidenum">
              <a:rPr b="0" lang="en-US" sz="1200" spc="-1" strike="noStrike">
                <a:solidFill>
                  <a:srgbClr val="000000"/>
                </a:solidFill>
                <a:latin typeface="+mn-lt"/>
                <a:ea typeface="+mn-ea"/>
              </a:rPr>
              <a:t>1</a:t>
            </a:fld>
            <a:endParaRPr b="0" lang="en-US" sz="1200" spc="-1" strike="noStrike">
              <a:latin typeface="Arial"/>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6" name="PlaceHolder 1"/>
          <p:cNvSpPr>
            <a:spLocks noGrp="1"/>
          </p:cNvSpPr>
          <p:nvPr>
            <p:ph type="body"/>
          </p:nvPr>
        </p:nvSpPr>
        <p:spPr>
          <a:xfrm>
            <a:off x="679680" y="4715280"/>
            <a:ext cx="5437440" cy="4466160"/>
          </a:xfrm>
          <a:prstGeom prst="rect">
            <a:avLst/>
          </a:prstGeom>
        </p:spPr>
        <p:txBody>
          <a:bodyPr lIns="0" rIns="0" tIns="0" bIns="0"/>
          <a:p>
            <a:r>
              <a:rPr b="0" lang="en-US" sz="2000" spc="-1" strike="noStrike">
                <a:latin typeface="Arial"/>
              </a:rPr>
              <a:t>Vezmi čítač instrukci umísti ji do místa v paměti. Podíváš se na instrukční kód, podíváš se na adresové části. Zpřístupníš si datové struktury. Provedeš instrukci ...</a:t>
            </a:r>
            <a:endParaRPr b="0" lang="en-US" sz="2000" spc="-1" strike="noStrike">
              <a:latin typeface="Arial"/>
            </a:endParaRPr>
          </a:p>
          <a:p>
            <a:endParaRPr b="0" lang="en-US" sz="2000" spc="-1" strike="noStrike">
              <a:latin typeface="Arial"/>
            </a:endParaRPr>
          </a:p>
          <a:p>
            <a:r>
              <a:rPr b="0" lang="en-US" sz="2000" spc="-1" strike="noStrike">
                <a:latin typeface="Arial"/>
              </a:rPr>
              <a:t>Pokud se jedná o skok, tak se nahradí to co je v +1 tou cílovou instrukcí obsaženou ve skoku</a:t>
            </a:r>
            <a:endParaRPr b="0" lang="en-US" sz="2000" spc="-1" strike="noStrike">
              <a:latin typeface="Arial"/>
            </a:endParaRPr>
          </a:p>
          <a:p>
            <a:endParaRPr b="0" lang="en-US" sz="2000" spc="-1" strike="noStrike">
              <a:latin typeface="Arial"/>
            </a:endParaRPr>
          </a:p>
          <a:p>
            <a:r>
              <a:rPr b="0" lang="en-US" sz="2000" spc="-1" strike="noStrike">
                <a:latin typeface="Arial"/>
              </a:rPr>
              <a:t>Busy waiting – měřící přístroje, kdy počet „vyčkávacích cyklů“ je nízký (5 – 10) a nemělo by smysl zavádět další proces</a:t>
            </a:r>
            <a:endParaRPr b="0" lang="en-US" sz="2000" spc="-1" strike="noStrike">
              <a:latin typeface="Arial"/>
            </a:endParaRPr>
          </a:p>
        </p:txBody>
      </p:sp>
      <p:sp>
        <p:nvSpPr>
          <p:cNvPr id="267" name="CustomShape 2"/>
          <p:cNvSpPr/>
          <p:nvPr/>
        </p:nvSpPr>
        <p:spPr>
          <a:xfrm>
            <a:off x="3850560" y="9428760"/>
            <a:ext cx="2944800" cy="495720"/>
          </a:xfrm>
          <a:prstGeom prst="rect">
            <a:avLst/>
          </a:prstGeom>
          <a:noFill/>
          <a:ln>
            <a:noFill/>
          </a:ln>
        </p:spPr>
        <p:style>
          <a:lnRef idx="0"/>
          <a:fillRef idx="0"/>
          <a:effectRef idx="0"/>
          <a:fontRef idx="minor"/>
        </p:style>
        <p:txBody>
          <a:bodyPr lIns="90000" rIns="90000" tIns="45000" bIns="45000" anchor="b"/>
          <a:p>
            <a:pPr algn="r">
              <a:lnSpc>
                <a:spcPct val="100000"/>
              </a:lnSpc>
            </a:pPr>
            <a:fld id="{DF5D82EA-AD29-4142-ACF1-8ABAC65E3FC3}" type="slidenum">
              <a:rPr b="0" lang="en-US" sz="1200" spc="-1" strike="noStrike">
                <a:solidFill>
                  <a:srgbClr val="000000"/>
                </a:solidFill>
                <a:latin typeface="+mn-lt"/>
                <a:ea typeface="+mn-ea"/>
              </a:rPr>
              <a:t>1</a:t>
            </a:fld>
            <a:endParaRPr b="0" lang="en-US" sz="1200" spc="-1" strike="noStrike">
              <a:latin typeface="Arial"/>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PlaceHolder 1"/>
          <p:cNvSpPr>
            <a:spLocks noGrp="1"/>
          </p:cNvSpPr>
          <p:nvPr>
            <p:ph type="body"/>
          </p:nvPr>
        </p:nvSpPr>
        <p:spPr>
          <a:xfrm>
            <a:off x="679680" y="4715280"/>
            <a:ext cx="5437440" cy="4466160"/>
          </a:xfrm>
          <a:prstGeom prst="rect">
            <a:avLst/>
          </a:prstGeom>
        </p:spPr>
        <p:txBody>
          <a:bodyPr lIns="0" rIns="0" tIns="0" bIns="0"/>
          <a:p>
            <a:r>
              <a:rPr b="0" lang="en-US" sz="2000" spc="-1" strike="noStrike">
                <a:latin typeface="Arial"/>
              </a:rPr>
              <a:t>Potřebujeme otestovat, jestli po sběrnici přichází indikace, že chceme vyvolat operační systém.</a:t>
            </a:r>
            <a:endParaRPr b="0" lang="en-US" sz="2000" spc="-1" strike="noStrike">
              <a:latin typeface="Arial"/>
            </a:endParaRPr>
          </a:p>
          <a:p>
            <a:endParaRPr b="0" lang="en-US" sz="2000" spc="-1" strike="noStrike">
              <a:latin typeface="Arial"/>
            </a:endParaRPr>
          </a:p>
          <a:p>
            <a:r>
              <a:rPr b="0" lang="en-US" sz="2000" spc="-1" strike="noStrike">
                <a:latin typeface="Arial"/>
              </a:rPr>
              <a:t>Testujeme, zda existuje důvod pro přerušení ...</a:t>
            </a:r>
            <a:endParaRPr b="0" lang="en-US" sz="2000" spc="-1" strike="noStrike">
              <a:latin typeface="Arial"/>
            </a:endParaRPr>
          </a:p>
          <a:p>
            <a:endParaRPr b="0" lang="en-US" sz="2000" spc="-1" strike="noStrike">
              <a:latin typeface="Arial"/>
            </a:endParaRPr>
          </a:p>
          <a:p>
            <a:r>
              <a:rPr b="0" lang="en-US" sz="2000" spc="-1" strike="noStrike">
                <a:latin typeface="Arial"/>
              </a:rPr>
              <a:t>Jsou instrukce, které dokáží přerušení maskovat (zabránit mu).</a:t>
            </a:r>
            <a:endParaRPr b="0" lang="en-US" sz="2000" spc="-1" strike="noStrike">
              <a:latin typeface="Arial"/>
            </a:endParaRPr>
          </a:p>
          <a:p>
            <a:endParaRPr b="0" lang="en-US" sz="2000" spc="-1" strike="noStrike">
              <a:latin typeface="Arial"/>
            </a:endParaRPr>
          </a:p>
          <a:p>
            <a:r>
              <a:rPr b="0" lang="en-US" sz="2000" spc="-1" strike="noStrike">
                <a:latin typeface="Arial"/>
              </a:rPr>
              <a:t>PC (program counter)</a:t>
            </a:r>
            <a:endParaRPr b="0" lang="en-US" sz="2000" spc="-1" strike="noStrike">
              <a:latin typeface="Arial"/>
            </a:endParaRPr>
          </a:p>
        </p:txBody>
      </p:sp>
      <p:sp>
        <p:nvSpPr>
          <p:cNvPr id="269" name="CustomShape 2"/>
          <p:cNvSpPr/>
          <p:nvPr/>
        </p:nvSpPr>
        <p:spPr>
          <a:xfrm>
            <a:off x="3850560" y="9428760"/>
            <a:ext cx="2944800" cy="495720"/>
          </a:xfrm>
          <a:prstGeom prst="rect">
            <a:avLst/>
          </a:prstGeom>
          <a:noFill/>
          <a:ln>
            <a:noFill/>
          </a:ln>
        </p:spPr>
        <p:style>
          <a:lnRef idx="0"/>
          <a:fillRef idx="0"/>
          <a:effectRef idx="0"/>
          <a:fontRef idx="minor"/>
        </p:style>
        <p:txBody>
          <a:bodyPr lIns="90000" rIns="90000" tIns="45000" bIns="45000" anchor="b"/>
          <a:p>
            <a:pPr algn="r">
              <a:lnSpc>
                <a:spcPct val="100000"/>
              </a:lnSpc>
            </a:pPr>
            <a:fld id="{99552232-4C4C-4332-BF63-242FDF23DCA1}" type="slidenum">
              <a:rPr b="0" lang="en-US" sz="1200" spc="-1" strike="noStrike">
                <a:solidFill>
                  <a:srgbClr val="000000"/>
                </a:solidFill>
                <a:latin typeface="+mn-lt"/>
                <a:ea typeface="+mn-ea"/>
              </a:rPr>
              <a:t>1</a:t>
            </a:fld>
            <a:endParaRPr b="0" lang="en-US" sz="1200" spc="-1" strike="noStrike">
              <a:latin typeface="Arial"/>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0" name="PlaceHolder 1"/>
          <p:cNvSpPr>
            <a:spLocks noGrp="1"/>
          </p:cNvSpPr>
          <p:nvPr>
            <p:ph type="body"/>
          </p:nvPr>
        </p:nvSpPr>
        <p:spPr>
          <a:xfrm>
            <a:off x="679680" y="4715280"/>
            <a:ext cx="5437440" cy="4466160"/>
          </a:xfrm>
          <a:prstGeom prst="rect">
            <a:avLst/>
          </a:prstGeom>
        </p:spPr>
        <p:txBody>
          <a:bodyPr lIns="0" rIns="0" tIns="0" bIns="0"/>
          <a:p>
            <a:r>
              <a:rPr b="0" lang="en-US" sz="2000" spc="-1" strike="noStrike">
                <a:latin typeface="Arial"/>
              </a:rPr>
              <a:t>Musím mít přerušovací mechanismus v paměti adresu, která říká že tady začíná správce přerušení, který bude toto přerušení spravovat. Interupt handle.</a:t>
            </a:r>
            <a:endParaRPr b="0" lang="en-US" sz="2000" spc="-1" strike="noStrike">
              <a:latin typeface="Arial"/>
            </a:endParaRPr>
          </a:p>
          <a:p>
            <a:endParaRPr b="0" lang="en-US" sz="2000" spc="-1" strike="noStrike">
              <a:latin typeface="Arial"/>
            </a:endParaRPr>
          </a:p>
          <a:p>
            <a:r>
              <a:rPr b="0" lang="en-US" sz="2000" spc="-1" strike="noStrike">
                <a:latin typeface="Arial"/>
              </a:rPr>
              <a:t>Přerušením se přepíná pozornost na OS.</a:t>
            </a:r>
            <a:endParaRPr b="0" lang="en-US" sz="2000" spc="-1" strike="noStrike">
              <a:latin typeface="Arial"/>
            </a:endParaRPr>
          </a:p>
          <a:p>
            <a:endParaRPr b="0" lang="en-US" sz="2000" spc="-1" strike="noStrike">
              <a:latin typeface="Arial"/>
            </a:endParaRPr>
          </a:p>
          <a:p>
            <a:pPr marL="216000" indent="-216000">
              <a:lnSpc>
                <a:spcPct val="100000"/>
              </a:lnSpc>
            </a:pPr>
            <a:r>
              <a:rPr b="0" lang="en-US" sz="2000" spc="-1" strike="noStrike">
                <a:latin typeface="Arial"/>
              </a:rPr>
              <a:t>Mikroprogramově se musí obsah čítače instrukcí někam uschovat (tj. nesmím ho zapomenout – obsah všech aplikačních registrů). Mám místo buffer pro čítač instrukcí (plus vše co se poničí OS – indexační registry) a druhé je pro tu rutinu ošetřující přerušení.</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endParaRPr b="0" lang="en-US" sz="2000" spc="-1" strike="noStrike">
              <a:latin typeface="Arial"/>
            </a:endParaRPr>
          </a:p>
        </p:txBody>
      </p:sp>
      <p:sp>
        <p:nvSpPr>
          <p:cNvPr id="271" name="CustomShape 2"/>
          <p:cNvSpPr/>
          <p:nvPr/>
        </p:nvSpPr>
        <p:spPr>
          <a:xfrm>
            <a:off x="3850560" y="9428760"/>
            <a:ext cx="2944800" cy="495720"/>
          </a:xfrm>
          <a:prstGeom prst="rect">
            <a:avLst/>
          </a:prstGeom>
          <a:noFill/>
          <a:ln>
            <a:noFill/>
          </a:ln>
        </p:spPr>
        <p:style>
          <a:lnRef idx="0"/>
          <a:fillRef idx="0"/>
          <a:effectRef idx="0"/>
          <a:fontRef idx="minor"/>
        </p:style>
        <p:txBody>
          <a:bodyPr lIns="90000" rIns="90000" tIns="45000" bIns="45000" anchor="b"/>
          <a:p>
            <a:pPr algn="r">
              <a:lnSpc>
                <a:spcPct val="100000"/>
              </a:lnSpc>
            </a:pPr>
            <a:fld id="{A997484B-0A57-49EF-A558-12D13D29D0EC}" type="slidenum">
              <a:rPr b="0" lang="en-US" sz="1200" spc="-1" strike="noStrike">
                <a:solidFill>
                  <a:srgbClr val="000000"/>
                </a:solidFill>
                <a:latin typeface="+mn-lt"/>
                <a:ea typeface="+mn-ea"/>
              </a:rPr>
              <a:t>1</a:t>
            </a:fld>
            <a:endParaRPr b="0" lang="en-US" sz="1200" spc="-1" strike="noStrike">
              <a:latin typeface="Arial"/>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2" name="PlaceHolder 1"/>
          <p:cNvSpPr>
            <a:spLocks noGrp="1"/>
          </p:cNvSpPr>
          <p:nvPr>
            <p:ph type="body"/>
          </p:nvPr>
        </p:nvSpPr>
        <p:spPr>
          <a:xfrm>
            <a:off x="679680" y="4715280"/>
            <a:ext cx="5437440" cy="4466160"/>
          </a:xfrm>
          <a:prstGeom prst="rect">
            <a:avLst/>
          </a:prstGeom>
        </p:spPr>
        <p:txBody>
          <a:bodyPr lIns="0" rIns="0" tIns="0" bIns="0"/>
          <a:p>
            <a:r>
              <a:rPr b="1" lang="en-US" sz="1200" spc="-1" strike="noStrike">
                <a:solidFill>
                  <a:srgbClr val="000000"/>
                </a:solidFill>
                <a:latin typeface="+mn-lt"/>
                <a:ea typeface="+mn-ea"/>
              </a:rPr>
              <a:t>INT</a:t>
            </a:r>
            <a:r>
              <a:rPr b="0" lang="en-US" sz="1200" spc="-1" strike="noStrike">
                <a:solidFill>
                  <a:srgbClr val="000000"/>
                </a:solidFill>
                <a:latin typeface="+mn-lt"/>
                <a:ea typeface="+mn-ea"/>
              </a:rPr>
              <a:t> is an </a:t>
            </a:r>
            <a:r>
              <a:rPr b="0" lang="en-US" sz="1200" spc="-1" strike="noStrike" u="sng">
                <a:solidFill>
                  <a:srgbClr val="000000"/>
                </a:solidFill>
                <a:uFillTx/>
                <a:latin typeface="+mn-lt"/>
                <a:ea typeface="+mn-ea"/>
                <a:hlinkClick r:id="rId1"/>
              </a:rPr>
              <a:t>assembly language</a:t>
            </a:r>
            <a:r>
              <a:rPr b="0" lang="en-US" sz="1200" spc="-1" strike="noStrike">
                <a:solidFill>
                  <a:srgbClr val="000000"/>
                </a:solidFill>
                <a:latin typeface="+mn-lt"/>
                <a:ea typeface="+mn-ea"/>
              </a:rPr>
              <a:t> instruction for </a:t>
            </a:r>
            <a:r>
              <a:rPr b="0" lang="en-US" sz="1200" spc="-1" strike="noStrike" u="sng">
                <a:solidFill>
                  <a:srgbClr val="000000"/>
                </a:solidFill>
                <a:uFillTx/>
                <a:latin typeface="+mn-lt"/>
                <a:ea typeface="+mn-ea"/>
                <a:hlinkClick r:id="rId2"/>
              </a:rPr>
              <a:t>x86</a:t>
            </a:r>
            <a:r>
              <a:rPr b="0" lang="en-US" sz="1200" spc="-1" strike="noStrike">
                <a:solidFill>
                  <a:srgbClr val="000000"/>
                </a:solidFill>
                <a:latin typeface="+mn-lt"/>
                <a:ea typeface="+mn-ea"/>
              </a:rPr>
              <a:t> </a:t>
            </a:r>
            <a:r>
              <a:rPr b="0" lang="en-US" sz="1200" spc="-1" strike="noStrike" u="sng">
                <a:solidFill>
                  <a:srgbClr val="000000"/>
                </a:solidFill>
                <a:uFillTx/>
                <a:latin typeface="+mn-lt"/>
                <a:ea typeface="+mn-ea"/>
                <a:hlinkClick r:id="rId3"/>
              </a:rPr>
              <a:t>processors</a:t>
            </a:r>
            <a:r>
              <a:rPr b="0" lang="en-US" sz="1200" spc="-1" strike="noStrike">
                <a:solidFill>
                  <a:srgbClr val="000000"/>
                </a:solidFill>
                <a:latin typeface="+mn-lt"/>
                <a:ea typeface="+mn-ea"/>
              </a:rPr>
              <a:t> that generates a </a:t>
            </a:r>
            <a:r>
              <a:rPr b="0" lang="en-US" sz="1200" spc="-1" strike="noStrike" u="sng">
                <a:solidFill>
                  <a:srgbClr val="000000"/>
                </a:solidFill>
                <a:uFillTx/>
                <a:latin typeface="+mn-lt"/>
                <a:ea typeface="+mn-ea"/>
                <a:hlinkClick r:id="rId4"/>
              </a:rPr>
              <a:t>software interrupt</a:t>
            </a:r>
            <a:r>
              <a:rPr b="0" lang="en-US" sz="1200" spc="-1" strike="noStrike">
                <a:solidFill>
                  <a:srgbClr val="000000"/>
                </a:solidFill>
                <a:latin typeface="+mn-lt"/>
                <a:ea typeface="+mn-ea"/>
              </a:rPr>
              <a:t>. It takes the interrupt number formatted as a </a:t>
            </a:r>
            <a:r>
              <a:rPr b="0" lang="en-US" sz="1200" spc="-1" strike="noStrike" u="sng">
                <a:solidFill>
                  <a:srgbClr val="000000"/>
                </a:solidFill>
                <a:uFillTx/>
                <a:latin typeface="+mn-lt"/>
                <a:ea typeface="+mn-ea"/>
                <a:hlinkClick r:id="rId5"/>
              </a:rPr>
              <a:t>byte</a:t>
            </a:r>
            <a:r>
              <a:rPr b="0" lang="en-US" sz="1200" spc="-1" strike="noStrike">
                <a:solidFill>
                  <a:srgbClr val="000000"/>
                </a:solidFill>
                <a:latin typeface="+mn-lt"/>
                <a:ea typeface="+mn-ea"/>
              </a:rPr>
              <a:t> value.</a:t>
            </a:r>
            <a:endParaRPr b="0" lang="en-US" sz="1200" spc="-1" strike="noStrike">
              <a:latin typeface="Arial"/>
            </a:endParaRPr>
          </a:p>
        </p:txBody>
      </p:sp>
      <p:sp>
        <p:nvSpPr>
          <p:cNvPr id="273" name="CustomShape 2"/>
          <p:cNvSpPr/>
          <p:nvPr/>
        </p:nvSpPr>
        <p:spPr>
          <a:xfrm>
            <a:off x="3850560" y="9428760"/>
            <a:ext cx="2944800" cy="495720"/>
          </a:xfrm>
          <a:prstGeom prst="rect">
            <a:avLst/>
          </a:prstGeom>
          <a:noFill/>
          <a:ln>
            <a:noFill/>
          </a:ln>
        </p:spPr>
        <p:style>
          <a:lnRef idx="0"/>
          <a:fillRef idx="0"/>
          <a:effectRef idx="0"/>
          <a:fontRef idx="minor"/>
        </p:style>
        <p:txBody>
          <a:bodyPr lIns="90000" rIns="90000" tIns="45000" bIns="45000" anchor="b"/>
          <a:p>
            <a:pPr algn="r">
              <a:lnSpc>
                <a:spcPct val="100000"/>
              </a:lnSpc>
            </a:pPr>
            <a:fld id="{D6B96AE4-4706-476A-9C17-6300EDA66A9D}" type="slidenum">
              <a:rPr b="0" lang="en-US" sz="1200" spc="-1" strike="noStrike">
                <a:solidFill>
                  <a:srgbClr val="000000"/>
                </a:solidFill>
                <a:latin typeface="+mn-lt"/>
                <a:ea typeface="+mn-ea"/>
              </a:rPr>
              <a:t>1</a:t>
            </a:fld>
            <a:endParaRPr b="0" lang="en-US" sz="1200" spc="-1" strike="noStrike">
              <a:latin typeface="Arial"/>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4" name="PlaceHolder 1"/>
          <p:cNvSpPr>
            <a:spLocks noGrp="1"/>
          </p:cNvSpPr>
          <p:nvPr>
            <p:ph type="body"/>
          </p:nvPr>
        </p:nvSpPr>
        <p:spPr>
          <a:xfrm>
            <a:off x="679680" y="4715280"/>
            <a:ext cx="5437440" cy="4466160"/>
          </a:xfrm>
          <a:prstGeom prst="rect">
            <a:avLst/>
          </a:prstGeom>
        </p:spPr>
        <p:txBody>
          <a:bodyPr lIns="0" rIns="0" tIns="0" bIns="0"/>
          <a:p>
            <a:r>
              <a:rPr b="0" lang="en-US" sz="1200" spc="-1" strike="noStrike">
                <a:solidFill>
                  <a:srgbClr val="000000"/>
                </a:solidFill>
                <a:latin typeface="+mn-lt"/>
                <a:ea typeface="+mn-ea"/>
              </a:rPr>
              <a:t>Racionální implementace periferních </a:t>
            </a:r>
            <a:r>
              <a:rPr b="0" lang="en-US" sz="1200" spc="-1" strike="noStrike">
                <a:solidFill>
                  <a:srgbClr val="000000"/>
                </a:solidFill>
                <a:latin typeface="+mn-lt"/>
                <a:ea typeface="+mn-ea"/>
              </a:rPr>
              <a:t>operací, tak aby mohl schopně běžet </a:t>
            </a:r>
            <a:r>
              <a:rPr b="0" lang="en-US" sz="1200" spc="-1" strike="noStrike">
                <a:solidFill>
                  <a:srgbClr val="000000"/>
                </a:solidFill>
                <a:latin typeface="+mn-lt"/>
                <a:ea typeface="+mn-ea"/>
              </a:rPr>
              <a:t>mutlitasking.</a:t>
            </a:r>
            <a:endParaRPr b="0" lang="en-US" sz="1200" spc="-1" strike="noStrike">
              <a:latin typeface="Arial"/>
            </a:endParaRPr>
          </a:p>
          <a:p>
            <a:endParaRPr b="0" lang="en-US" sz="1200" spc="-1" strike="noStrike">
              <a:latin typeface="Arial"/>
            </a:endParaRPr>
          </a:p>
          <a:p>
            <a:r>
              <a:rPr b="0" lang="en-US" sz="1200" spc="-1" strike="noStrike">
                <a:solidFill>
                  <a:srgbClr val="000000"/>
                </a:solidFill>
                <a:latin typeface="+mn-lt"/>
                <a:ea typeface="+mn-ea"/>
              </a:rPr>
              <a:t>Řadič disku je spuštěn vstupně/výstupní </a:t>
            </a:r>
            <a:r>
              <a:rPr b="0" lang="en-US" sz="1200" spc="-1" strike="noStrike">
                <a:solidFill>
                  <a:srgbClr val="000000"/>
                </a:solidFill>
                <a:latin typeface="+mn-lt"/>
                <a:ea typeface="+mn-ea"/>
              </a:rPr>
              <a:t>operací ... Řadič disků si bez účasti </a:t>
            </a:r>
            <a:r>
              <a:rPr b="0" lang="en-US" sz="1200" spc="-1" strike="noStrike">
                <a:solidFill>
                  <a:srgbClr val="000000"/>
                </a:solidFill>
                <a:latin typeface="+mn-lt"/>
                <a:ea typeface="+mn-ea"/>
              </a:rPr>
              <a:t>procesu chodí pro zadaná data a bude </a:t>
            </a:r>
            <a:r>
              <a:rPr b="0" lang="en-US" sz="1200" spc="-1" strike="noStrike">
                <a:solidFill>
                  <a:srgbClr val="000000"/>
                </a:solidFill>
                <a:latin typeface="+mn-lt"/>
                <a:ea typeface="+mn-ea"/>
              </a:rPr>
              <a:t>je vypisovat na vnější paměť.</a:t>
            </a:r>
            <a:endParaRPr b="0" lang="en-US" sz="1200" spc="-1" strike="noStrike">
              <a:latin typeface="Arial"/>
            </a:endParaRPr>
          </a:p>
          <a:p>
            <a:endParaRPr b="0" lang="en-US" sz="1200" spc="-1" strike="noStrike">
              <a:latin typeface="Arial"/>
            </a:endParaRPr>
          </a:p>
          <a:p>
            <a:r>
              <a:rPr b="0" lang="en-US" sz="1200" spc="-1" strike="noStrike">
                <a:solidFill>
                  <a:srgbClr val="000000"/>
                </a:solidFill>
                <a:latin typeface="+mn-lt"/>
                <a:ea typeface="+mn-ea"/>
              </a:rPr>
              <a:t>Ale paměť je sekvenční ... Processor je </a:t>
            </a:r>
            <a:r>
              <a:rPr b="0" lang="en-US" sz="1200" spc="-1" strike="noStrike">
                <a:solidFill>
                  <a:srgbClr val="000000"/>
                </a:solidFill>
                <a:latin typeface="+mn-lt"/>
                <a:ea typeface="+mn-ea"/>
              </a:rPr>
              <a:t>připraven pořád, takže má nejnižší </a:t>
            </a:r>
            <a:r>
              <a:rPr b="0" lang="en-US" sz="1200" spc="-1" strike="noStrike">
                <a:solidFill>
                  <a:srgbClr val="000000"/>
                </a:solidFill>
                <a:latin typeface="+mn-lt"/>
                <a:ea typeface="+mn-ea"/>
              </a:rPr>
              <a:t>prioritu. Řadič tedy stáhne data z </a:t>
            </a:r>
            <a:r>
              <a:rPr b="0" lang="en-US" sz="1200" spc="-1" strike="noStrike">
                <a:solidFill>
                  <a:srgbClr val="000000"/>
                </a:solidFill>
                <a:latin typeface="+mn-lt"/>
                <a:ea typeface="+mn-ea"/>
              </a:rPr>
              <a:t>vnitřní paměti (ví odkud bral naposled), </a:t>
            </a:r>
            <a:r>
              <a:rPr b="0" lang="en-US" sz="1200" spc="-1" strike="noStrike">
                <a:solidFill>
                  <a:srgbClr val="000000"/>
                </a:solidFill>
                <a:latin typeface="+mn-lt"/>
                <a:ea typeface="+mn-ea"/>
              </a:rPr>
              <a:t>tak pak je bude zapisovat na disk a </a:t>
            </a:r>
            <a:r>
              <a:rPr b="0" lang="en-US" sz="1200" spc="-1" strike="noStrike">
                <a:solidFill>
                  <a:srgbClr val="000000"/>
                </a:solidFill>
                <a:latin typeface="+mn-lt"/>
                <a:ea typeface="+mn-ea"/>
              </a:rPr>
              <a:t>mezitím může s pamětí zase pracovat  </a:t>
            </a:r>
            <a:r>
              <a:rPr b="0" lang="en-US" sz="1200" spc="-1" strike="noStrike">
                <a:solidFill>
                  <a:srgbClr val="000000"/>
                </a:solidFill>
                <a:latin typeface="+mn-lt"/>
                <a:ea typeface="+mn-ea"/>
              </a:rPr>
              <a:t>procesor. Přerušení vygeneruje až na </a:t>
            </a:r>
            <a:r>
              <a:rPr b="0" lang="en-US" sz="1200" spc="-1" strike="noStrike">
                <a:solidFill>
                  <a:srgbClr val="000000"/>
                </a:solidFill>
                <a:latin typeface="+mn-lt"/>
                <a:ea typeface="+mn-ea"/>
              </a:rPr>
              <a:t>konci (negeneruje je po jednotlivých </a:t>
            </a:r>
            <a:r>
              <a:rPr b="0" lang="en-US" sz="1200" spc="-1" strike="noStrike">
                <a:solidFill>
                  <a:srgbClr val="000000"/>
                </a:solidFill>
                <a:latin typeface="+mn-lt"/>
                <a:ea typeface="+mn-ea"/>
              </a:rPr>
              <a:t>datových strukturách). Je to bez účasti </a:t>
            </a:r>
            <a:r>
              <a:rPr b="0" lang="en-US" sz="1200" spc="-1" strike="noStrike">
                <a:solidFill>
                  <a:srgbClr val="000000"/>
                </a:solidFill>
                <a:latin typeface="+mn-lt"/>
                <a:ea typeface="+mn-ea"/>
              </a:rPr>
              <a:t>operačního systému.</a:t>
            </a:r>
            <a:endParaRPr b="0" lang="en-US" sz="1200" spc="-1" strike="noStrike">
              <a:latin typeface="Arial"/>
            </a:endParaRPr>
          </a:p>
          <a:p>
            <a:endParaRPr b="0" lang="en-US" sz="1200" spc="-1" strike="noStrike">
              <a:latin typeface="Arial"/>
            </a:endParaRPr>
          </a:p>
          <a:p>
            <a:r>
              <a:rPr b="0" lang="en-US" sz="1200" spc="-1" strike="noStrike">
                <a:solidFill>
                  <a:srgbClr val="000000"/>
                </a:solidFill>
                <a:latin typeface="+mn-lt"/>
                <a:ea typeface="+mn-ea"/>
              </a:rPr>
              <a:t>Přerušením aktivuje OS a řekne mu, že už </a:t>
            </a:r>
            <a:r>
              <a:rPr b="0" lang="en-US" sz="1200" spc="-1" strike="noStrike">
                <a:solidFill>
                  <a:srgbClr val="000000"/>
                </a:solidFill>
                <a:latin typeface="+mn-lt"/>
                <a:ea typeface="+mn-ea"/>
              </a:rPr>
              <a:t>to zpracoval.</a:t>
            </a:r>
            <a:endParaRPr b="0" lang="en-US" sz="1200" spc="-1" strike="noStrike">
              <a:latin typeface="Arial"/>
            </a:endParaRPr>
          </a:p>
          <a:p>
            <a:endParaRPr b="0" lang="en-US" sz="1200" spc="-1" strike="noStrike">
              <a:latin typeface="Arial"/>
            </a:endParaRPr>
          </a:p>
          <a:p>
            <a:r>
              <a:rPr b="0" lang="en-US" sz="1200" spc="-1" strike="noStrike">
                <a:solidFill>
                  <a:srgbClr val="000000"/>
                </a:solidFill>
                <a:latin typeface="+mn-lt"/>
                <a:ea typeface="+mn-ea"/>
              </a:rPr>
              <a:t>Obsluha přerušení je asi 100 tis. Instrukcí </a:t>
            </a:r>
            <a:r>
              <a:rPr b="0" lang="en-US" sz="1200" spc="-1" strike="noStrike">
                <a:solidFill>
                  <a:srgbClr val="000000"/>
                </a:solidFill>
                <a:latin typeface="+mn-lt"/>
                <a:ea typeface="+mn-ea"/>
              </a:rPr>
              <a:t>(takže pokud by šlo přerušení po </a:t>
            </a:r>
            <a:r>
              <a:rPr b="0" lang="en-US" sz="1200" spc="-1" strike="noStrike">
                <a:solidFill>
                  <a:srgbClr val="000000"/>
                </a:solidFill>
                <a:latin typeface="+mn-lt"/>
                <a:ea typeface="+mn-ea"/>
              </a:rPr>
              <a:t>každém bytu, tak nedělá vlastně ani </a:t>
            </a:r>
            <a:r>
              <a:rPr b="0" lang="en-US" sz="1200" spc="-1" strike="noStrike">
                <a:solidFill>
                  <a:srgbClr val="000000"/>
                </a:solidFill>
                <a:latin typeface="+mn-lt"/>
                <a:ea typeface="+mn-ea"/>
              </a:rPr>
              <a:t>nic jiného).</a:t>
            </a:r>
            <a:endParaRPr b="0" lang="en-US" sz="1200" spc="-1" strike="noStrike">
              <a:latin typeface="Arial"/>
            </a:endParaRPr>
          </a:p>
          <a:p>
            <a:endParaRPr b="0" lang="en-US" sz="1200" spc="-1" strike="noStrike">
              <a:latin typeface="Arial"/>
            </a:endParaRPr>
          </a:p>
          <a:p>
            <a:r>
              <a:rPr b="0" lang="en-US" sz="1200" spc="-1" strike="noStrike">
                <a:solidFill>
                  <a:srgbClr val="000000"/>
                </a:solidFill>
                <a:latin typeface="+mn-lt"/>
                <a:ea typeface="+mn-ea"/>
              </a:rPr>
              <a:t>Kradení cyklů:</a:t>
            </a:r>
            <a:endParaRPr b="0" lang="en-US" sz="1200" spc="-1" strike="noStrike">
              <a:latin typeface="Arial"/>
            </a:endParaRPr>
          </a:p>
          <a:p>
            <a:r>
              <a:rPr b="0" lang="en-US" sz="1200" spc="-1" strike="noStrike">
                <a:solidFill>
                  <a:srgbClr val="000000"/>
                </a:solidFill>
                <a:latin typeface="+mn-lt"/>
                <a:ea typeface="+mn-ea"/>
              </a:rPr>
              <a:t>Spočívá v tom, že o přístupu k </a:t>
            </a:r>
            <a:r>
              <a:rPr b="0" lang="en-US" sz="1200" spc="-1" strike="noStrike">
                <a:solidFill>
                  <a:srgbClr val="000000"/>
                </a:solidFill>
                <a:latin typeface="+mn-lt"/>
                <a:ea typeface="+mn-ea"/>
              </a:rPr>
              <a:t>systémovým sběrnicím (a jejich </a:t>
            </a:r>
            <a:r>
              <a:rPr b="0" lang="en-US" sz="1200" spc="-1" strike="noStrike">
                <a:solidFill>
                  <a:srgbClr val="000000"/>
                </a:solidFill>
                <a:latin typeface="+mn-lt"/>
                <a:ea typeface="+mn-ea"/>
              </a:rPr>
              <a:t>prostřednictvím o přístupu k paměti) </a:t>
            </a:r>
            <a:r>
              <a:rPr b="0" lang="en-US" sz="1200" spc="-1" strike="noStrike">
                <a:solidFill>
                  <a:srgbClr val="000000"/>
                </a:solidFill>
                <a:latin typeface="+mn-lt"/>
                <a:ea typeface="+mn-ea"/>
              </a:rPr>
              <a:t>rozhoduje procesor, a DMA řadič jej </a:t>
            </a:r>
            <a:r>
              <a:rPr b="0" lang="en-US" sz="1200" spc="-1" strike="noStrike">
                <a:solidFill>
                  <a:srgbClr val="000000"/>
                </a:solidFill>
                <a:latin typeface="+mn-lt"/>
                <a:ea typeface="+mn-ea"/>
              </a:rPr>
              <a:t>slušně požádá o dočasné přepuštění </a:t>
            </a:r>
            <a:r>
              <a:rPr b="0" lang="en-US" sz="1200" spc="-1" strike="noStrike">
                <a:solidFill>
                  <a:srgbClr val="000000"/>
                </a:solidFill>
                <a:latin typeface="+mn-lt"/>
                <a:ea typeface="+mn-ea"/>
              </a:rPr>
              <a:t>těchto sběrnic, tak aby i on mohl s </a:t>
            </a:r>
            <a:r>
              <a:rPr b="0" lang="en-US" sz="1200" spc="-1" strike="noStrike">
                <a:solidFill>
                  <a:srgbClr val="000000"/>
                </a:solidFill>
                <a:latin typeface="+mn-lt"/>
                <a:ea typeface="+mn-ea"/>
              </a:rPr>
              <a:t>pamětí pracovat. Konkrétní forma je </a:t>
            </a:r>
            <a:r>
              <a:rPr b="0" lang="en-US" sz="1200" spc="-1" strike="noStrike">
                <a:solidFill>
                  <a:srgbClr val="000000"/>
                </a:solidFill>
                <a:latin typeface="+mn-lt"/>
                <a:ea typeface="+mn-ea"/>
              </a:rPr>
              <a:t>pak taková, že DMA řadič pošle </a:t>
            </a:r>
            <a:r>
              <a:rPr b="0" lang="en-US" sz="1200" spc="-1" strike="noStrike">
                <a:solidFill>
                  <a:srgbClr val="000000"/>
                </a:solidFill>
                <a:latin typeface="+mn-lt"/>
                <a:ea typeface="+mn-ea"/>
              </a:rPr>
              <a:t>procesoru zvláštní signál (obvykle </a:t>
            </a:r>
            <a:r>
              <a:rPr b="0" lang="en-US" sz="1200" spc="-1" strike="noStrike">
                <a:solidFill>
                  <a:srgbClr val="000000"/>
                </a:solidFill>
                <a:latin typeface="+mn-lt"/>
                <a:ea typeface="+mn-ea"/>
              </a:rPr>
              <a:t>pojmenovaný HOLD), kterým žádá o </a:t>
            </a:r>
            <a:r>
              <a:rPr b="0" lang="en-US" sz="1200" spc="-1" strike="noStrike">
                <a:solidFill>
                  <a:srgbClr val="000000"/>
                </a:solidFill>
                <a:latin typeface="+mn-lt"/>
                <a:ea typeface="+mn-ea"/>
              </a:rPr>
              <a:t>přidělení sběrnic. Procesor na tuto </a:t>
            </a:r>
            <a:r>
              <a:rPr b="0" lang="en-US" sz="1200" spc="-1" strike="noStrike">
                <a:solidFill>
                  <a:srgbClr val="000000"/>
                </a:solidFill>
                <a:latin typeface="+mn-lt"/>
                <a:ea typeface="+mn-ea"/>
              </a:rPr>
              <a:t>žádost odpovídá dalším speciálním </a:t>
            </a:r>
            <a:r>
              <a:rPr b="0" lang="en-US" sz="1200" spc="-1" strike="noStrike">
                <a:solidFill>
                  <a:srgbClr val="000000"/>
                </a:solidFill>
                <a:latin typeface="+mn-lt"/>
                <a:ea typeface="+mn-ea"/>
              </a:rPr>
              <a:t>signálem (HLDA, resp. Hold </a:t>
            </a:r>
            <a:r>
              <a:rPr b="0" lang="en-US" sz="1200" spc="-1" strike="noStrike">
                <a:solidFill>
                  <a:srgbClr val="000000"/>
                </a:solidFill>
                <a:latin typeface="+mn-lt"/>
                <a:ea typeface="+mn-ea"/>
              </a:rPr>
              <a:t>Acknowledge), kterým DMA řadiči </a:t>
            </a:r>
            <a:r>
              <a:rPr b="0" lang="en-US" sz="1200" spc="-1" strike="noStrike">
                <a:solidFill>
                  <a:srgbClr val="000000"/>
                </a:solidFill>
                <a:latin typeface="+mn-lt"/>
                <a:ea typeface="+mn-ea"/>
              </a:rPr>
              <a:t>signalizuje přidělení sběrnic. Zajímavou </a:t>
            </a:r>
            <a:r>
              <a:rPr b="0" lang="en-US" sz="1200" spc="-1" strike="noStrike">
                <a:solidFill>
                  <a:srgbClr val="000000"/>
                </a:solidFill>
                <a:latin typeface="+mn-lt"/>
                <a:ea typeface="+mn-ea"/>
              </a:rPr>
              <a:t>otázkou je, kdy a za jakých podmínek </a:t>
            </a:r>
            <a:r>
              <a:rPr b="0" lang="en-US" sz="1200" spc="-1" strike="noStrike">
                <a:solidFill>
                  <a:srgbClr val="000000"/>
                </a:solidFill>
                <a:latin typeface="+mn-lt"/>
                <a:ea typeface="+mn-ea"/>
              </a:rPr>
              <a:t>procesor žádosti DMA řadiče vyhoví: </a:t>
            </a:r>
            <a:r>
              <a:rPr b="0" lang="en-US" sz="1200" spc="-1" strike="noStrike">
                <a:solidFill>
                  <a:srgbClr val="000000"/>
                </a:solidFill>
                <a:latin typeface="+mn-lt"/>
                <a:ea typeface="+mn-ea"/>
              </a:rPr>
              <a:t>procesor obvykle není konstruován </a:t>
            </a:r>
            <a:r>
              <a:rPr b="0" lang="en-US" sz="1200" spc="-1" strike="noStrike">
                <a:solidFill>
                  <a:srgbClr val="000000"/>
                </a:solidFill>
                <a:latin typeface="+mn-lt"/>
                <a:ea typeface="+mn-ea"/>
              </a:rPr>
              <a:t>tak, aby mohl žádost ignorovat, takže </a:t>
            </a:r>
            <a:r>
              <a:rPr b="0" lang="en-US" sz="1200" spc="-1" strike="noStrike">
                <a:solidFill>
                  <a:srgbClr val="000000"/>
                </a:solidFill>
                <a:latin typeface="+mn-lt"/>
                <a:ea typeface="+mn-ea"/>
              </a:rPr>
              <a:t>DMA řadiči vyhoví vždy. Nemusí to ale </a:t>
            </a:r>
            <a:r>
              <a:rPr b="0" lang="en-US" sz="1200" spc="-1" strike="noStrike">
                <a:solidFill>
                  <a:srgbClr val="000000"/>
                </a:solidFill>
                <a:latin typeface="+mn-lt"/>
                <a:ea typeface="+mn-ea"/>
              </a:rPr>
              <a:t>udělat okamžitě - pokud právě sám </a:t>
            </a:r>
            <a:r>
              <a:rPr b="0" lang="en-US" sz="1200" spc="-1" strike="noStrike">
                <a:solidFill>
                  <a:srgbClr val="000000"/>
                </a:solidFill>
                <a:latin typeface="+mn-lt"/>
                <a:ea typeface="+mn-ea"/>
              </a:rPr>
              <a:t>pracuje s pamětí (tj. právě z ní něco </a:t>
            </a:r>
            <a:r>
              <a:rPr b="0" lang="en-US" sz="1200" spc="-1" strike="noStrike">
                <a:solidFill>
                  <a:srgbClr val="000000"/>
                </a:solidFill>
                <a:latin typeface="+mn-lt"/>
                <a:ea typeface="+mn-ea"/>
              </a:rPr>
              <a:t>čte, resp. něco do ní zapisuje), tuto </a:t>
            </a:r>
            <a:r>
              <a:rPr b="0" lang="en-US" sz="1200" spc="-1" strike="noStrike">
                <a:solidFill>
                  <a:srgbClr val="000000"/>
                </a:solidFill>
                <a:latin typeface="+mn-lt"/>
                <a:ea typeface="+mn-ea"/>
              </a:rPr>
              <a:t>svou činnost nejprve dokončí, a teprve </a:t>
            </a:r>
            <a:r>
              <a:rPr b="0" lang="en-US" sz="1200" spc="-1" strike="noStrike">
                <a:solidFill>
                  <a:srgbClr val="000000"/>
                </a:solidFill>
                <a:latin typeface="+mn-lt"/>
                <a:ea typeface="+mn-ea"/>
              </a:rPr>
              <a:t>pak přenechá sběr nice DMA řadiči. </a:t>
            </a:r>
            <a:r>
              <a:rPr b="0" lang="en-US" sz="1200" spc="-1" strike="noStrike">
                <a:solidFill>
                  <a:srgbClr val="000000"/>
                </a:solidFill>
                <a:latin typeface="+mn-lt"/>
                <a:ea typeface="+mn-ea"/>
              </a:rPr>
              <a:t>Práce procesoru s pamětí přitom </a:t>
            </a:r>
            <a:r>
              <a:rPr b="0" lang="en-US" sz="1200" spc="-1" strike="noStrike">
                <a:solidFill>
                  <a:srgbClr val="000000"/>
                </a:solidFill>
                <a:latin typeface="+mn-lt"/>
                <a:ea typeface="+mn-ea"/>
              </a:rPr>
              <a:t>probíhá v tzv. cyklech (anglicky: cycles, </a:t>
            </a:r>
            <a:r>
              <a:rPr b="0" lang="en-US" sz="1200" spc="-1" strike="noStrike">
                <a:solidFill>
                  <a:srgbClr val="000000"/>
                </a:solidFill>
                <a:latin typeface="+mn-lt"/>
                <a:ea typeface="+mn-ea"/>
              </a:rPr>
              <a:t>resp. memory cycles), které </a:t>
            </a:r>
            <a:r>
              <a:rPr b="0" lang="en-US" sz="1200" spc="-1" strike="noStrike">
                <a:solidFill>
                  <a:srgbClr val="000000"/>
                </a:solidFill>
                <a:latin typeface="+mn-lt"/>
                <a:ea typeface="+mn-ea"/>
              </a:rPr>
              <a:t>představují jednotlivá "sáhnutí" do </a:t>
            </a:r>
            <a:r>
              <a:rPr b="0" lang="en-US" sz="1200" spc="-1" strike="noStrike">
                <a:solidFill>
                  <a:srgbClr val="000000"/>
                </a:solidFill>
                <a:latin typeface="+mn-lt"/>
                <a:ea typeface="+mn-ea"/>
              </a:rPr>
              <a:t>paměti za účelem načtení či zápisu tak </a:t>
            </a:r>
            <a:r>
              <a:rPr b="0" lang="en-US" sz="1200" spc="-1" strike="noStrike">
                <a:solidFill>
                  <a:srgbClr val="000000"/>
                </a:solidFill>
                <a:latin typeface="+mn-lt"/>
                <a:ea typeface="+mn-ea"/>
              </a:rPr>
              <a:t>velkého objemu dat, jaký je možné </a:t>
            </a:r>
            <a:r>
              <a:rPr b="0" lang="en-US" sz="1200" spc="-1" strike="noStrike">
                <a:solidFill>
                  <a:srgbClr val="000000"/>
                </a:solidFill>
                <a:latin typeface="+mn-lt"/>
                <a:ea typeface="+mn-ea"/>
              </a:rPr>
              <a:t>zapsat či přečíst najednou (tj. u </a:t>
            </a:r>
            <a:r>
              <a:rPr b="0" lang="en-US" sz="1200" spc="-1" strike="noStrike">
                <a:solidFill>
                  <a:srgbClr val="000000"/>
                </a:solidFill>
                <a:latin typeface="+mn-lt"/>
                <a:ea typeface="+mn-ea"/>
              </a:rPr>
              <a:t>počítačů s 8-bitovou datovou sběrnicí 1 </a:t>
            </a:r>
            <a:r>
              <a:rPr b="0" lang="en-US" sz="1200" spc="-1" strike="noStrike">
                <a:solidFill>
                  <a:srgbClr val="000000"/>
                </a:solidFill>
                <a:latin typeface="+mn-lt"/>
                <a:ea typeface="+mn-ea"/>
              </a:rPr>
              <a:t>byte, s 16-bitovou datovou sběrnicí 2 </a:t>
            </a:r>
            <a:r>
              <a:rPr b="0" lang="en-US" sz="1200" spc="-1" strike="noStrike">
                <a:solidFill>
                  <a:srgbClr val="000000"/>
                </a:solidFill>
                <a:latin typeface="+mn-lt"/>
                <a:ea typeface="+mn-ea"/>
              </a:rPr>
              <a:t>byty atd.). Pokud tedy žádost DMA </a:t>
            </a:r>
            <a:r>
              <a:rPr b="0" lang="en-US" sz="1200" spc="-1" strike="noStrike">
                <a:solidFill>
                  <a:srgbClr val="000000"/>
                </a:solidFill>
                <a:latin typeface="+mn-lt"/>
                <a:ea typeface="+mn-ea"/>
              </a:rPr>
              <a:t>řadiče o sběrnice přijde v průběhu </a:t>
            </a:r>
            <a:r>
              <a:rPr b="0" lang="en-US" sz="1200" spc="-1" strike="noStrike">
                <a:solidFill>
                  <a:srgbClr val="000000"/>
                </a:solidFill>
                <a:latin typeface="+mn-lt"/>
                <a:ea typeface="+mn-ea"/>
              </a:rPr>
              <a:t>nějakého paměťového cyklu, procesor </a:t>
            </a:r>
            <a:r>
              <a:rPr b="0" lang="en-US" sz="1200" spc="-1" strike="noStrike">
                <a:solidFill>
                  <a:srgbClr val="000000"/>
                </a:solidFill>
                <a:latin typeface="+mn-lt"/>
                <a:ea typeface="+mn-ea"/>
              </a:rPr>
              <a:t>jej nejprve dokončí, a teprve pak </a:t>
            </a:r>
            <a:r>
              <a:rPr b="0" lang="en-US" sz="1200" spc="-1" strike="noStrike">
                <a:solidFill>
                  <a:srgbClr val="000000"/>
                </a:solidFill>
                <a:latin typeface="+mn-lt"/>
                <a:ea typeface="+mn-ea"/>
              </a:rPr>
              <a:t>vyhoví žádosti DMA řadiče. Jakmile </a:t>
            </a:r>
            <a:r>
              <a:rPr b="0" lang="en-US" sz="1200" spc="-1" strike="noStrike">
                <a:solidFill>
                  <a:srgbClr val="000000"/>
                </a:solidFill>
                <a:latin typeface="+mn-lt"/>
                <a:ea typeface="+mn-ea"/>
              </a:rPr>
              <a:t>DMA řadič získá tímto způsobem </a:t>
            </a:r>
            <a:r>
              <a:rPr b="0" lang="en-US" sz="1200" spc="-1" strike="noStrike">
                <a:solidFill>
                  <a:srgbClr val="000000"/>
                </a:solidFill>
                <a:latin typeface="+mn-lt"/>
                <a:ea typeface="+mn-ea"/>
              </a:rPr>
              <a:t>sběrnice, může je využít buď jen pro </a:t>
            </a:r>
            <a:r>
              <a:rPr b="0" lang="en-US" sz="1200" spc="-1" strike="noStrike">
                <a:solidFill>
                  <a:srgbClr val="000000"/>
                </a:solidFill>
                <a:latin typeface="+mn-lt"/>
                <a:ea typeface="+mn-ea"/>
              </a:rPr>
              <a:t>jediné "sáhnutí" do paměti (tj. jen po </a:t>
            </a:r>
            <a:r>
              <a:rPr b="0" lang="en-US" sz="1200" spc="-1" strike="noStrike">
                <a:solidFill>
                  <a:srgbClr val="000000"/>
                </a:solidFill>
                <a:latin typeface="+mn-lt"/>
                <a:ea typeface="+mn-ea"/>
              </a:rPr>
              <a:t>dobu jednoho paměťového cyklu), </a:t>
            </a:r>
            <a:r>
              <a:rPr b="0" lang="en-US" sz="1200" spc="-1" strike="noStrike">
                <a:solidFill>
                  <a:srgbClr val="000000"/>
                </a:solidFill>
                <a:latin typeface="+mn-lt"/>
                <a:ea typeface="+mn-ea"/>
              </a:rPr>
              <a:t>nebo i po delší dobu (po více </a:t>
            </a:r>
            <a:r>
              <a:rPr b="0" lang="en-US" sz="1200" spc="-1" strike="noStrike">
                <a:solidFill>
                  <a:srgbClr val="000000"/>
                </a:solidFill>
                <a:latin typeface="+mn-lt"/>
                <a:ea typeface="+mn-ea"/>
              </a:rPr>
              <a:t>paměťových cyklů), má-li co přenášet. </a:t>
            </a:r>
            <a:r>
              <a:rPr b="0" lang="en-US" sz="1200" spc="-1" strike="noStrike">
                <a:solidFill>
                  <a:srgbClr val="000000"/>
                </a:solidFill>
                <a:latin typeface="+mn-lt"/>
                <a:ea typeface="+mn-ea"/>
              </a:rPr>
              <a:t>Okamžik, kdy vrací sběrnice zpět </a:t>
            </a:r>
            <a:r>
              <a:rPr b="0" lang="en-US" sz="1200" spc="-1" strike="noStrike">
                <a:solidFill>
                  <a:srgbClr val="000000"/>
                </a:solidFill>
                <a:latin typeface="+mn-lt"/>
                <a:ea typeface="+mn-ea"/>
              </a:rPr>
              <a:t>procesoru, signalizuje ukončením své </a:t>
            </a:r>
            <a:r>
              <a:rPr b="0" lang="en-US" sz="1200" spc="-1" strike="noStrike">
                <a:solidFill>
                  <a:srgbClr val="000000"/>
                </a:solidFill>
                <a:latin typeface="+mn-lt"/>
                <a:ea typeface="+mn-ea"/>
              </a:rPr>
              <a:t>žádosti (signálem HOLD) - pokud si </a:t>
            </a:r>
            <a:r>
              <a:rPr b="0" lang="en-US" sz="1200" spc="-1" strike="noStrike">
                <a:solidFill>
                  <a:srgbClr val="000000"/>
                </a:solidFill>
                <a:latin typeface="+mn-lt"/>
                <a:ea typeface="+mn-ea"/>
              </a:rPr>
              <a:t>tedy DMA řadič chce ponechat </a:t>
            </a:r>
            <a:r>
              <a:rPr b="0" lang="en-US" sz="1200" spc="-1" strike="noStrike">
                <a:solidFill>
                  <a:srgbClr val="000000"/>
                </a:solidFill>
                <a:latin typeface="+mn-lt"/>
                <a:ea typeface="+mn-ea"/>
              </a:rPr>
              <a:t>sběrnice déle, stačí když udržuje signál </a:t>
            </a:r>
            <a:r>
              <a:rPr b="0" lang="en-US" sz="1200" spc="-1" strike="noStrike">
                <a:solidFill>
                  <a:srgbClr val="000000"/>
                </a:solidFill>
                <a:latin typeface="+mn-lt"/>
                <a:ea typeface="+mn-ea"/>
              </a:rPr>
              <a:t>HOLD v takovém stavu, který </a:t>
            </a:r>
            <a:r>
              <a:rPr b="0" lang="en-US" sz="1200" spc="-1" strike="noStrike">
                <a:solidFill>
                  <a:srgbClr val="000000"/>
                </a:solidFill>
                <a:latin typeface="+mn-lt"/>
                <a:ea typeface="+mn-ea"/>
              </a:rPr>
              <a:t>signalizuje žádost o sběrnice.</a:t>
            </a:r>
            <a:endParaRPr b="0" lang="en-US" sz="1200" spc="-1" strike="noStrike">
              <a:latin typeface="Arial"/>
            </a:endParaRPr>
          </a:p>
        </p:txBody>
      </p:sp>
      <p:sp>
        <p:nvSpPr>
          <p:cNvPr id="275" name="CustomShape 2"/>
          <p:cNvSpPr/>
          <p:nvPr/>
        </p:nvSpPr>
        <p:spPr>
          <a:xfrm>
            <a:off x="3850560" y="9428760"/>
            <a:ext cx="2944800" cy="495720"/>
          </a:xfrm>
          <a:prstGeom prst="rect">
            <a:avLst/>
          </a:prstGeom>
          <a:noFill/>
          <a:ln>
            <a:noFill/>
          </a:ln>
        </p:spPr>
        <p:style>
          <a:lnRef idx="0"/>
          <a:fillRef idx="0"/>
          <a:effectRef idx="0"/>
          <a:fontRef idx="minor"/>
        </p:style>
        <p:txBody>
          <a:bodyPr lIns="90000" rIns="90000" tIns="45000" bIns="45000" anchor="b"/>
          <a:p>
            <a:pPr algn="r">
              <a:lnSpc>
                <a:spcPct val="100000"/>
              </a:lnSpc>
            </a:pPr>
            <a:fld id="{63AC5057-770A-41C4-B4F9-5261756CEC1E}" type="slidenum">
              <a:rPr b="0" lang="en-US" sz="1200" spc="-1" strike="noStrike">
                <a:solidFill>
                  <a:srgbClr val="000000"/>
                </a:solidFill>
                <a:latin typeface="+mn-lt"/>
                <a:ea typeface="+mn-ea"/>
              </a:rPr>
              <a:t>1</a:t>
            </a:fld>
            <a:endParaRPr b="0" lang="en-US" sz="1200" spc="-1" strike="noStrike">
              <a:latin typeface="Arial"/>
            </a:endParaRPr>
          </a:p>
        </p:txBody>
      </p:sp>
    </p:spTree>
  </p:cSld>
</p:notes>
</file>

<file path=ppt/notesSlides/notesSlide4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6" name="PlaceHolder 1"/>
          <p:cNvSpPr>
            <a:spLocks noGrp="1"/>
          </p:cNvSpPr>
          <p:nvPr>
            <p:ph type="body"/>
          </p:nvPr>
        </p:nvSpPr>
        <p:spPr>
          <a:xfrm>
            <a:off x="679680" y="4715280"/>
            <a:ext cx="5437440" cy="4466160"/>
          </a:xfrm>
          <a:prstGeom prst="rect">
            <a:avLst/>
          </a:prstGeom>
        </p:spPr>
        <p:txBody>
          <a:bodyPr lIns="0" rIns="0" tIns="0" bIns="0"/>
          <a:p>
            <a:r>
              <a:rPr b="0" lang="en-US" sz="2000" spc="-1" strike="noStrike">
                <a:latin typeface="Arial"/>
              </a:rPr>
              <a:t>Obecné (uživatelské) instrukce: aritmetmetické, logické, skoky</a:t>
            </a:r>
            <a:endParaRPr b="0" lang="en-US" sz="2000" spc="-1" strike="noStrike">
              <a:latin typeface="Arial"/>
            </a:endParaRPr>
          </a:p>
          <a:p>
            <a:r>
              <a:rPr b="0" lang="en-US" sz="2000" spc="-1" strike="noStrike">
                <a:latin typeface="Arial"/>
              </a:rPr>
              <a:t>Privilegované: Může dělat jen OS, spouštění periferních operací, manipulace při správě paměti, apod. – nesmí používat aplikace!</a:t>
            </a:r>
            <a:endParaRPr b="0" lang="en-US" sz="2000" spc="-1" strike="noStrike">
              <a:latin typeface="Arial"/>
            </a:endParaRPr>
          </a:p>
          <a:p>
            <a:endParaRPr b="0" lang="en-US" sz="2000" spc="-1" strike="noStrike">
              <a:latin typeface="Arial"/>
            </a:endParaRPr>
          </a:p>
          <a:p>
            <a:r>
              <a:rPr b="0" lang="en-US" sz="2000" spc="-1" strike="noStrike">
                <a:latin typeface="Arial"/>
              </a:rPr>
              <a:t>Mezi těmito stavy se přepíná dynamicky. Většinou se řeší Přerušením – přepnutí do privilegovaného režimu.</a:t>
            </a:r>
            <a:endParaRPr b="0" lang="en-US" sz="2000" spc="-1" strike="noStrike">
              <a:latin typeface="Arial"/>
            </a:endParaRPr>
          </a:p>
          <a:p>
            <a:r>
              <a:rPr b="0" lang="en-US" sz="2000" spc="-1" strike="noStrike">
                <a:latin typeface="Arial"/>
              </a:rPr>
              <a:t>Poté při předávání zpět z privilegovaného do uživatelského ... Jakmile začne interpretovat aplikační program ... Může použit jenom uživatelské instrukce.</a:t>
            </a:r>
            <a:endParaRPr b="0" lang="en-US" sz="2000" spc="-1" strike="noStrike">
              <a:latin typeface="Arial"/>
            </a:endParaRPr>
          </a:p>
          <a:p>
            <a:endParaRPr b="0" lang="en-US" sz="2000" spc="-1" strike="noStrike">
              <a:latin typeface="Arial"/>
            </a:endParaRPr>
          </a:p>
          <a:p>
            <a:r>
              <a:rPr b="0" lang="en-US" sz="2000" spc="-1" strike="noStrike">
                <a:latin typeface="Arial"/>
              </a:rPr>
              <a:t>Pokud by náhodou použil privilegovanou instrukci (v uživatelském režimu), vyvolá se přerušení a OS typicky takový proces ukončí (zruší).</a:t>
            </a:r>
            <a:endParaRPr b="0" lang="en-US" sz="2000" spc="-1" strike="noStrike">
              <a:latin typeface="Arial"/>
            </a:endParaRPr>
          </a:p>
        </p:txBody>
      </p:sp>
      <p:sp>
        <p:nvSpPr>
          <p:cNvPr id="277" name="CustomShape 2"/>
          <p:cNvSpPr/>
          <p:nvPr/>
        </p:nvSpPr>
        <p:spPr>
          <a:xfrm>
            <a:off x="3850560" y="9428760"/>
            <a:ext cx="2944800" cy="495720"/>
          </a:xfrm>
          <a:prstGeom prst="rect">
            <a:avLst/>
          </a:prstGeom>
          <a:noFill/>
          <a:ln>
            <a:noFill/>
          </a:ln>
        </p:spPr>
        <p:style>
          <a:lnRef idx="0"/>
          <a:fillRef idx="0"/>
          <a:effectRef idx="0"/>
          <a:fontRef idx="minor"/>
        </p:style>
        <p:txBody>
          <a:bodyPr lIns="90000" rIns="90000" tIns="45000" bIns="45000" anchor="b"/>
          <a:p>
            <a:pPr algn="r">
              <a:lnSpc>
                <a:spcPct val="100000"/>
              </a:lnSpc>
            </a:pPr>
            <a:fld id="{5BF76524-92BF-4F8A-85FB-82381AB58753}" type="slidenum">
              <a:rPr b="0" lang="en-US" sz="1200" spc="-1" strike="noStrike">
                <a:solidFill>
                  <a:srgbClr val="000000"/>
                </a:solidFill>
                <a:latin typeface="+mn-lt"/>
                <a:ea typeface="+mn-ea"/>
              </a:rPr>
              <a:t>1</a:t>
            </a:fld>
            <a:endParaRPr b="0" lang="en-US" sz="1200" spc="-1" strike="noStrike">
              <a:latin typeface="Arial"/>
            </a:endParaRPr>
          </a:p>
        </p:txBody>
      </p:sp>
    </p:spTree>
  </p:cSld>
</p:notes>
</file>

<file path=ppt/notesSlides/notesSlide4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8" name="PlaceHolder 1"/>
          <p:cNvSpPr>
            <a:spLocks noGrp="1"/>
          </p:cNvSpPr>
          <p:nvPr>
            <p:ph type="body"/>
          </p:nvPr>
        </p:nvSpPr>
        <p:spPr>
          <a:xfrm>
            <a:off x="679680" y="4715280"/>
            <a:ext cx="5437440" cy="4466160"/>
          </a:xfrm>
          <a:prstGeom prst="rect">
            <a:avLst/>
          </a:prstGeom>
        </p:spPr>
        <p:txBody>
          <a:bodyPr lIns="0" rIns="0" tIns="0" bIns="0"/>
          <a:p>
            <a:r>
              <a:rPr b="0" lang="en-US" sz="2000" spc="-1" strike="noStrike">
                <a:latin typeface="Arial"/>
              </a:rPr>
              <a:t>https://www.youtube.com/watch?v=dmHaiRxqghU</a:t>
            </a:r>
            <a:endParaRPr b="0" lang="en-US" sz="2000" spc="-1" strike="noStrike">
              <a:latin typeface="Arial"/>
            </a:endParaRPr>
          </a:p>
        </p:txBody>
      </p:sp>
      <p:sp>
        <p:nvSpPr>
          <p:cNvPr id="279" name="CustomShape 2"/>
          <p:cNvSpPr/>
          <p:nvPr/>
        </p:nvSpPr>
        <p:spPr>
          <a:xfrm>
            <a:off x="3850560" y="9428760"/>
            <a:ext cx="2944800" cy="495720"/>
          </a:xfrm>
          <a:prstGeom prst="rect">
            <a:avLst/>
          </a:prstGeom>
          <a:noFill/>
          <a:ln>
            <a:noFill/>
          </a:ln>
        </p:spPr>
        <p:style>
          <a:lnRef idx="0"/>
          <a:fillRef idx="0"/>
          <a:effectRef idx="0"/>
          <a:fontRef idx="minor"/>
        </p:style>
        <p:txBody>
          <a:bodyPr lIns="90000" rIns="90000" tIns="45000" bIns="45000" anchor="b"/>
          <a:p>
            <a:pPr algn="r">
              <a:lnSpc>
                <a:spcPct val="100000"/>
              </a:lnSpc>
            </a:pPr>
            <a:fld id="{7F8D02D0-602D-432A-A1A1-13432C1014FB}" type="slidenum">
              <a:rPr b="0" lang="en-US" sz="1200" spc="-1" strike="noStrike">
                <a:solidFill>
                  <a:srgbClr val="000000"/>
                </a:solidFill>
                <a:latin typeface="+mn-lt"/>
                <a:ea typeface="+mn-ea"/>
              </a:rPr>
              <a:t>1</a:t>
            </a:fld>
            <a:endParaRPr b="0" lang="en-US" sz="1200" spc="-1" strike="noStrike">
              <a:latin typeface="Arial"/>
            </a:endParaRPr>
          </a:p>
        </p:txBody>
      </p:sp>
    </p:spTree>
  </p:cSld>
</p:notes>
</file>

<file path=ppt/notesSlides/notesSlide4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 name="PlaceHolder 1"/>
          <p:cNvSpPr>
            <a:spLocks noGrp="1"/>
          </p:cNvSpPr>
          <p:nvPr>
            <p:ph type="body"/>
          </p:nvPr>
        </p:nvSpPr>
        <p:spPr>
          <a:xfrm>
            <a:off x="679680" y="4715280"/>
            <a:ext cx="5437440" cy="4466160"/>
          </a:xfrm>
          <a:prstGeom prst="rect">
            <a:avLst/>
          </a:prstGeom>
        </p:spPr>
        <p:txBody>
          <a:bodyPr lIns="0" rIns="0" tIns="0" bIns="0"/>
          <a:p>
            <a:r>
              <a:rPr b="1" lang="en-US" sz="1200" spc="-1" strike="noStrike">
                <a:solidFill>
                  <a:srgbClr val="000000"/>
                </a:solidFill>
                <a:latin typeface="+mn-lt"/>
                <a:ea typeface="+mn-ea"/>
              </a:rPr>
              <a:t>Instrukce pro naplnění registru hodnotou</a:t>
            </a:r>
            <a:endParaRPr b="0" lang="en-US" sz="1200" spc="-1" strike="noStrike">
              <a:latin typeface="Arial"/>
            </a:endParaRPr>
          </a:p>
          <a:p>
            <a:r>
              <a:rPr b="0" lang="en-US" sz="1200" spc="-1" strike="noStrike">
                <a:solidFill>
                  <a:srgbClr val="000000"/>
                </a:solidFill>
                <a:latin typeface="+mn-lt"/>
                <a:ea typeface="+mn-ea"/>
              </a:rPr>
              <a:t>Základní instrukce pro naplnění registru se nazývá </a:t>
            </a:r>
            <a:r>
              <a:rPr b="1" lang="en-US" sz="1200" spc="-1" strike="noStrike">
                <a:solidFill>
                  <a:srgbClr val="000000"/>
                </a:solidFill>
                <a:latin typeface="+mn-lt"/>
                <a:ea typeface="+mn-ea"/>
              </a:rPr>
              <a:t>mov</a:t>
            </a:r>
            <a:r>
              <a:rPr b="0" lang="en-US" sz="1200" spc="-1" strike="noStrike">
                <a:solidFill>
                  <a:srgbClr val="000000"/>
                </a:solidFill>
                <a:latin typeface="+mn-lt"/>
                <a:ea typeface="+mn-ea"/>
              </a:rPr>
              <a:t>. Zápis této instrukce je následující</a:t>
            </a:r>
            <a:endParaRPr b="0" lang="en-US" sz="1200" spc="-1" strike="noStrike">
              <a:latin typeface="Arial"/>
            </a:endParaRPr>
          </a:p>
          <a:p>
            <a:r>
              <a:rPr b="0" lang="en-US" sz="2000" spc="-1" strike="noStrike">
                <a:solidFill>
                  <a:srgbClr val="000000"/>
                </a:solidFill>
                <a:latin typeface="+mn-lt"/>
                <a:ea typeface="+mn-ea"/>
              </a:rPr>
              <a:t>mov cíl, zdroj</a:t>
            </a:r>
            <a:endParaRPr b="0" lang="en-US" sz="2000" spc="-1" strike="noStrike">
              <a:latin typeface="Arial"/>
            </a:endParaRPr>
          </a:p>
          <a:p>
            <a:endParaRPr b="0" lang="en-US" sz="2000" spc="-1" strike="noStrike">
              <a:latin typeface="Arial"/>
            </a:endParaRPr>
          </a:p>
          <a:p>
            <a:r>
              <a:rPr b="0" lang="en-US" sz="1200" spc="-1" strike="noStrike">
                <a:solidFill>
                  <a:srgbClr val="000000"/>
                </a:solidFill>
                <a:latin typeface="+mn-lt"/>
                <a:ea typeface="+mn-ea"/>
              </a:rPr>
              <a:t>Pomocí této instrukce můžete naplnit registr číselnou hodnotou, hodnotou uloženou v jiném registru nebo i hodnotou uloženou v paměti. Není možné naplnit registr EIP ani EFLAGS, dále vřele nedoporučuji měnit obsah registru ESP (a to nejen v tomto příkladu, ale i ve všech, které budou následovat). Pomocí instrukce </a:t>
            </a:r>
            <a:r>
              <a:rPr b="1" lang="en-US" sz="1200" spc="-1" strike="noStrike">
                <a:solidFill>
                  <a:srgbClr val="000000"/>
                </a:solidFill>
                <a:latin typeface="+mn-lt"/>
                <a:ea typeface="+mn-ea"/>
              </a:rPr>
              <a:t>mov</a:t>
            </a:r>
            <a:r>
              <a:rPr b="0" lang="en-US" sz="1200" spc="-1" strike="noStrike">
                <a:solidFill>
                  <a:srgbClr val="000000"/>
                </a:solidFill>
                <a:latin typeface="+mn-lt"/>
                <a:ea typeface="+mn-ea"/>
              </a:rPr>
              <a:t> není možné kopírovat hodnotu z paměti do paměti ani kopírovat hodnotu mezi registry různé velikosti (např. AL a BX). </a:t>
            </a:r>
            <a:endParaRPr b="0" lang="en-US" sz="1200" spc="-1" strike="noStrike">
              <a:latin typeface="Arial"/>
            </a:endParaRPr>
          </a:p>
          <a:p>
            <a:endParaRPr b="0" lang="en-US" sz="1200" spc="-1" strike="noStrike">
              <a:latin typeface="Arial"/>
            </a:endParaRPr>
          </a:p>
          <a:p>
            <a:r>
              <a:rPr b="1" lang="en-US" sz="1200" spc="-1" strike="noStrike">
                <a:solidFill>
                  <a:srgbClr val="000000"/>
                </a:solidFill>
                <a:latin typeface="+mn-lt"/>
                <a:ea typeface="+mn-ea"/>
              </a:rPr>
              <a:t>push</a:t>
            </a:r>
            <a:r>
              <a:rPr b="0" lang="en-US" sz="1200" spc="-1" strike="noStrike">
                <a:solidFill>
                  <a:srgbClr val="000000"/>
                </a:solidFill>
                <a:latin typeface="+mn-lt"/>
                <a:ea typeface="+mn-ea"/>
              </a:rPr>
              <a:t> — Push stack (Opcodes: FF, 89, 8A, 8B, 8C, 8E, ...)</a:t>
            </a:r>
            <a:endParaRPr b="0" lang="en-US" sz="1200" spc="-1" strike="noStrike">
              <a:latin typeface="Arial"/>
            </a:endParaRPr>
          </a:p>
          <a:p>
            <a:r>
              <a:rPr b="0" lang="en-US" sz="2000" spc="-1" strike="noStrike">
                <a:solidFill>
                  <a:srgbClr val="000000"/>
                </a:solidFill>
                <a:latin typeface="+mn-lt"/>
                <a:ea typeface="+mn-ea"/>
              </a:rPr>
              <a:t>The </a:t>
            </a:r>
            <a:r>
              <a:rPr b="0" lang="en-US" sz="1200" spc="-1" strike="noStrike">
                <a:solidFill>
                  <a:srgbClr val="000000"/>
                </a:solidFill>
                <a:latin typeface="+mn-lt"/>
                <a:ea typeface="+mn-ea"/>
              </a:rPr>
              <a:t>push</a:t>
            </a:r>
            <a:r>
              <a:rPr b="0" lang="en-US" sz="2000" spc="-1" strike="noStrike">
                <a:solidFill>
                  <a:srgbClr val="000000"/>
                </a:solidFill>
                <a:latin typeface="+mn-lt"/>
                <a:ea typeface="+mn-ea"/>
              </a:rPr>
              <a:t> instruction places its operand onto the top of the hardware supported stack in memory. Specifically, </a:t>
            </a:r>
            <a:r>
              <a:rPr b="0" lang="en-US" sz="1200" spc="-1" strike="noStrike">
                <a:solidFill>
                  <a:srgbClr val="000000"/>
                </a:solidFill>
                <a:latin typeface="+mn-lt"/>
                <a:ea typeface="+mn-ea"/>
              </a:rPr>
              <a:t>push</a:t>
            </a:r>
            <a:r>
              <a:rPr b="0" lang="en-US" sz="2000" spc="-1" strike="noStrike">
                <a:solidFill>
                  <a:srgbClr val="000000"/>
                </a:solidFill>
                <a:latin typeface="+mn-lt"/>
                <a:ea typeface="+mn-ea"/>
              </a:rPr>
              <a:t> first decrements ESP by 4, then places its operand into the contents of the 32-bit location at address [ESP]. ESP (the stack pointer) is decremented by push since the x86 stack grows down - i.e. the stack grows from high addresses to lower addresses.</a:t>
            </a:r>
            <a:endParaRPr b="0" lang="en-US" sz="2000" spc="-1" strike="noStrike">
              <a:latin typeface="Arial"/>
            </a:endParaRPr>
          </a:p>
        </p:txBody>
      </p:sp>
      <p:sp>
        <p:nvSpPr>
          <p:cNvPr id="281" name="CustomShape 2"/>
          <p:cNvSpPr/>
          <p:nvPr/>
        </p:nvSpPr>
        <p:spPr>
          <a:xfrm>
            <a:off x="3850560" y="9428760"/>
            <a:ext cx="2944800" cy="495720"/>
          </a:xfrm>
          <a:prstGeom prst="rect">
            <a:avLst/>
          </a:prstGeom>
          <a:noFill/>
          <a:ln>
            <a:noFill/>
          </a:ln>
        </p:spPr>
        <p:style>
          <a:lnRef idx="0"/>
          <a:fillRef idx="0"/>
          <a:effectRef idx="0"/>
          <a:fontRef idx="minor"/>
        </p:style>
        <p:txBody>
          <a:bodyPr lIns="90000" rIns="90000" tIns="45000" bIns="45000" anchor="b"/>
          <a:p>
            <a:pPr algn="r">
              <a:lnSpc>
                <a:spcPct val="100000"/>
              </a:lnSpc>
            </a:pPr>
            <a:fld id="{57F8235E-FE8C-413C-8C43-4091D04AE193}" type="slidenum">
              <a:rPr b="0" lang="en-US" sz="1200" spc="-1" strike="noStrike">
                <a:solidFill>
                  <a:srgbClr val="000000"/>
                </a:solidFill>
                <a:latin typeface="+mn-lt"/>
                <a:ea typeface="+mn-ea"/>
              </a:rPr>
              <a:t>&lt;number&gt;</a:t>
            </a:fld>
            <a:endParaRPr b="0" lang="en-US" sz="1200" spc="-1" strike="noStrike">
              <a:latin typeface="Arial"/>
            </a:endParaRPr>
          </a:p>
        </p:txBody>
      </p:sp>
    </p:spTree>
  </p:cSld>
</p:notes>
</file>

<file path=ppt/notesSlides/notesSlide5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2" name="PlaceHolder 1"/>
          <p:cNvSpPr>
            <a:spLocks noGrp="1"/>
          </p:cNvSpPr>
          <p:nvPr>
            <p:ph type="body"/>
          </p:nvPr>
        </p:nvSpPr>
        <p:spPr>
          <a:xfrm>
            <a:off x="679680" y="4715280"/>
            <a:ext cx="5437440" cy="4466160"/>
          </a:xfrm>
          <a:prstGeom prst="rect">
            <a:avLst/>
          </a:prstGeom>
        </p:spPr>
        <p:txBody>
          <a:bodyPr lIns="0" rIns="0" tIns="0" bIns="0"/>
          <a:p>
            <a:r>
              <a:rPr b="0" lang="en-US" sz="1200" spc="-1" strike="noStrike">
                <a:solidFill>
                  <a:srgbClr val="000000"/>
                </a:solidFill>
                <a:latin typeface="+mn-lt"/>
                <a:ea typeface="+mn-ea"/>
              </a:rPr>
              <a:t>Distribuovaný vs. síťový operační systém:</a:t>
            </a:r>
            <a:endParaRPr b="0" lang="en-US" sz="1200" spc="-1" strike="noStrike">
              <a:latin typeface="Arial"/>
            </a:endParaRPr>
          </a:p>
          <a:p>
            <a:endParaRPr b="0" lang="en-US" sz="1200" spc="-1" strike="noStrike">
              <a:latin typeface="Arial"/>
            </a:endParaRPr>
          </a:p>
          <a:p>
            <a:r>
              <a:rPr b="0" lang="en-US" sz="2000" spc="-1" strike="noStrike">
                <a:solidFill>
                  <a:srgbClr val="000000"/>
                </a:solidFill>
                <a:latin typeface="+mn-lt"/>
                <a:ea typeface="+mn-ea"/>
              </a:rPr>
              <a:t>- V </a:t>
            </a:r>
            <a:r>
              <a:rPr b="1" lang="en-US" sz="2000" spc="-1" strike="noStrike">
                <a:solidFill>
                  <a:srgbClr val="000000"/>
                </a:solidFill>
                <a:latin typeface="+mn-lt"/>
                <a:ea typeface="+mn-ea"/>
              </a:rPr>
              <a:t>síťových operačních systémech</a:t>
            </a:r>
            <a:r>
              <a:rPr b="0" lang="en-US" sz="2000" spc="-1" strike="noStrike">
                <a:solidFill>
                  <a:srgbClr val="000000"/>
                </a:solidFill>
                <a:latin typeface="+mn-lt"/>
                <a:ea typeface="+mn-ea"/>
              </a:rPr>
              <a:t> má každý počítač svůj operační systém. Každý z těchto operačních systémů má nadstavbu umožňující komunikaci s ostatními systémy v síti. Uživatelé mají na zřeteli existenci více počítačů - mohou se explicitně přihlásit ke vzdálenému serveru, kopírovat soubory z jednoho počítače na druhý apod.</a:t>
            </a:r>
            <a:endParaRPr b="0" lang="en-US" sz="2000" spc="-1" strike="noStrike">
              <a:latin typeface="Arial"/>
            </a:endParaRPr>
          </a:p>
          <a:p>
            <a:r>
              <a:rPr b="1" lang="en-US" sz="2000" spc="-1" strike="noStrike">
                <a:solidFill>
                  <a:srgbClr val="000000"/>
                </a:solidFill>
                <a:latin typeface="+mn-lt"/>
                <a:ea typeface="+mn-ea"/>
              </a:rPr>
              <a:t>- Distribuované operační systémy implementují podporu distribuovaného zpracování přímo v jádru operačního systému.</a:t>
            </a:r>
            <a:r>
              <a:rPr b="0" lang="en-US" sz="2000" spc="-1" strike="noStrike">
                <a:solidFill>
                  <a:srgbClr val="000000"/>
                </a:solidFill>
                <a:latin typeface="+mn-lt"/>
                <a:ea typeface="+mn-ea"/>
              </a:rPr>
              <a:t> Celý systém se tváří jako tradiční jednoprocesorový systém, přestože jeho jednotlivé komponenty jsou fyzicky rozmístěny na jednotlivých počítačích. V pravém distribuovaném operačním systému se uživatel nemusí (často ani nemůže) zabývat určováním na kterém počítači či procesoru jeho programy běží nebo kde jsou fyzicky uloženy jeho soubory. O to se automaticky a (v ideálním případě) efektivně stará sám operační systém. Příkladem takového systému je např. Amoeba, Chorus, Spring apod.</a:t>
            </a:r>
            <a:endParaRPr b="0" lang="en-US" sz="2000" spc="-1" strike="noStrike">
              <a:latin typeface="Arial"/>
            </a:endParaRPr>
          </a:p>
        </p:txBody>
      </p:sp>
      <p:sp>
        <p:nvSpPr>
          <p:cNvPr id="283" name="CustomShape 2"/>
          <p:cNvSpPr/>
          <p:nvPr/>
        </p:nvSpPr>
        <p:spPr>
          <a:xfrm>
            <a:off x="3850560" y="9428760"/>
            <a:ext cx="2944800" cy="495720"/>
          </a:xfrm>
          <a:prstGeom prst="rect">
            <a:avLst/>
          </a:prstGeom>
          <a:noFill/>
          <a:ln>
            <a:noFill/>
          </a:ln>
        </p:spPr>
        <p:style>
          <a:lnRef idx="0"/>
          <a:fillRef idx="0"/>
          <a:effectRef idx="0"/>
          <a:fontRef idx="minor"/>
        </p:style>
        <p:txBody>
          <a:bodyPr lIns="90000" rIns="90000" tIns="45000" bIns="45000" anchor="b"/>
          <a:p>
            <a:pPr algn="r">
              <a:lnSpc>
                <a:spcPct val="100000"/>
              </a:lnSpc>
            </a:pPr>
            <a:fld id="{9C514420-F024-4787-A096-682CB2081408}" type="slidenum">
              <a:rPr b="0" lang="en-US" sz="1200" spc="-1" strike="noStrike">
                <a:solidFill>
                  <a:srgbClr val="000000"/>
                </a:solidFill>
                <a:latin typeface="+mn-lt"/>
                <a:ea typeface="+mn-ea"/>
              </a:rPr>
              <a:t>&lt;number&gt;</a:t>
            </a:fld>
            <a:endParaRPr b="0" lang="en-US" sz="12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8" name="PlaceHolder 1"/>
          <p:cNvSpPr>
            <a:spLocks noGrp="1"/>
          </p:cNvSpPr>
          <p:nvPr>
            <p:ph type="body"/>
          </p:nvPr>
        </p:nvSpPr>
        <p:spPr>
          <a:xfrm>
            <a:off x="679680" y="4715280"/>
            <a:ext cx="5437440" cy="4466160"/>
          </a:xfrm>
          <a:prstGeom prst="rect">
            <a:avLst/>
          </a:prstGeom>
        </p:spPr>
        <p:txBody>
          <a:bodyPr lIns="0" rIns="0" tIns="0" bIns="0"/>
          <a:p>
            <a:r>
              <a:rPr b="0" lang="en-US" sz="2000" spc="-1" strike="noStrike">
                <a:latin typeface="Arial"/>
              </a:rPr>
              <a:t>Po</a:t>
            </a:r>
            <a:r>
              <a:rPr b="0" lang="en-US" sz="2000" spc="-1" strike="noStrike">
                <a:latin typeface="Arial"/>
              </a:rPr>
              <a:t>č</a:t>
            </a:r>
            <a:r>
              <a:rPr b="0" lang="en-US" sz="2000" spc="-1" strike="noStrike">
                <a:latin typeface="Arial"/>
              </a:rPr>
              <a:t>í</a:t>
            </a:r>
            <a:r>
              <a:rPr b="0" lang="en-US" sz="2000" spc="-1" strike="noStrike">
                <a:latin typeface="Arial"/>
              </a:rPr>
              <a:t>t</a:t>
            </a:r>
            <a:r>
              <a:rPr b="0" lang="en-US" sz="2000" spc="-1" strike="noStrike">
                <a:latin typeface="Arial"/>
              </a:rPr>
              <a:t>a</a:t>
            </a:r>
            <a:r>
              <a:rPr b="0" lang="en-US" sz="2000" spc="-1" strike="noStrike">
                <a:latin typeface="Arial"/>
              </a:rPr>
              <a:t>č</a:t>
            </a:r>
            <a:r>
              <a:rPr b="0" lang="en-US" sz="2000" spc="-1" strike="noStrike">
                <a:latin typeface="Arial"/>
              </a:rPr>
              <a:t>o</a:t>
            </a:r>
            <a:r>
              <a:rPr b="0" lang="en-US" sz="2000" spc="-1" strike="noStrike">
                <a:latin typeface="Arial"/>
              </a:rPr>
              <a:t>v</a:t>
            </a:r>
            <a:r>
              <a:rPr b="0" lang="en-US" sz="2000" spc="-1" strike="noStrike">
                <a:latin typeface="Arial"/>
              </a:rPr>
              <a:t>ý</a:t>
            </a:r>
            <a:r>
              <a:rPr b="0" lang="en-US" sz="2000" spc="-1" strike="noStrike">
                <a:latin typeface="Arial"/>
              </a:rPr>
              <a:t> </a:t>
            </a:r>
            <a:r>
              <a:rPr b="0" lang="en-US" sz="2000" spc="-1" strike="noStrike">
                <a:latin typeface="Arial"/>
              </a:rPr>
              <a:t>s</a:t>
            </a:r>
            <a:r>
              <a:rPr b="0" lang="en-US" sz="2000" spc="-1" strike="noStrike">
                <a:latin typeface="Arial"/>
              </a:rPr>
              <a:t>y</a:t>
            </a:r>
            <a:r>
              <a:rPr b="0" lang="en-US" sz="2000" spc="-1" strike="noStrike">
                <a:latin typeface="Arial"/>
              </a:rPr>
              <a:t>s</a:t>
            </a:r>
            <a:r>
              <a:rPr b="0" lang="en-US" sz="2000" spc="-1" strike="noStrike">
                <a:latin typeface="Arial"/>
              </a:rPr>
              <a:t>t</a:t>
            </a:r>
            <a:r>
              <a:rPr b="0" lang="en-US" sz="2000" spc="-1" strike="noStrike">
                <a:latin typeface="Arial"/>
              </a:rPr>
              <a:t>é</a:t>
            </a:r>
            <a:r>
              <a:rPr b="0" lang="en-US" sz="2000" spc="-1" strike="noStrike">
                <a:latin typeface="Arial"/>
              </a:rPr>
              <a:t>m</a:t>
            </a:r>
            <a:r>
              <a:rPr b="0" lang="en-US" sz="2000" spc="-1" strike="noStrike">
                <a:latin typeface="Arial"/>
              </a:rPr>
              <a:t> </a:t>
            </a:r>
            <a:r>
              <a:rPr b="0" lang="en-US" sz="2000" spc="-1" strike="noStrike">
                <a:latin typeface="Arial"/>
              </a:rPr>
              <a:t>l</a:t>
            </a:r>
            <a:r>
              <a:rPr b="0" lang="en-US" sz="2000" spc="-1" strike="noStrike">
                <a:latin typeface="Arial"/>
              </a:rPr>
              <a:t>z</a:t>
            </a:r>
            <a:r>
              <a:rPr b="0" lang="en-US" sz="2000" spc="-1" strike="noStrike">
                <a:latin typeface="Arial"/>
              </a:rPr>
              <a:t>e</a:t>
            </a:r>
            <a:r>
              <a:rPr b="0" lang="en-US" sz="2000" spc="-1" strike="noStrike">
                <a:latin typeface="Arial"/>
              </a:rPr>
              <a:t> </a:t>
            </a:r>
            <a:r>
              <a:rPr b="0" lang="en-US" sz="2000" spc="-1" strike="noStrike">
                <a:latin typeface="Arial"/>
              </a:rPr>
              <a:t>r</a:t>
            </a:r>
            <a:r>
              <a:rPr b="0" lang="en-US" sz="2000" spc="-1" strike="noStrike">
                <a:latin typeface="Arial"/>
              </a:rPr>
              <a:t>o</a:t>
            </a:r>
            <a:r>
              <a:rPr b="0" lang="en-US" sz="2000" spc="-1" strike="noStrike">
                <a:latin typeface="Arial"/>
              </a:rPr>
              <a:t>z</a:t>
            </a:r>
            <a:r>
              <a:rPr b="0" lang="en-US" sz="2000" spc="-1" strike="noStrike">
                <a:latin typeface="Arial"/>
              </a:rPr>
              <a:t>d</a:t>
            </a:r>
            <a:r>
              <a:rPr b="0" lang="en-US" sz="2000" spc="-1" strike="noStrike">
                <a:latin typeface="Arial"/>
              </a:rPr>
              <a:t>ě</a:t>
            </a:r>
            <a:r>
              <a:rPr b="0" lang="en-US" sz="2000" spc="-1" strike="noStrike">
                <a:latin typeface="Arial"/>
              </a:rPr>
              <a:t>li</a:t>
            </a:r>
            <a:r>
              <a:rPr b="0" lang="en-US" sz="2000" spc="-1" strike="noStrike">
                <a:latin typeface="Arial"/>
              </a:rPr>
              <a:t>t </a:t>
            </a:r>
            <a:r>
              <a:rPr b="0" lang="en-US" sz="2000" spc="-1" strike="noStrike">
                <a:latin typeface="Arial"/>
              </a:rPr>
              <a:t>n</a:t>
            </a:r>
            <a:r>
              <a:rPr b="0" lang="en-US" sz="2000" spc="-1" strike="noStrike">
                <a:latin typeface="Arial"/>
              </a:rPr>
              <a:t>a</a:t>
            </a:r>
            <a:r>
              <a:rPr b="0" lang="en-US" sz="2000" spc="-1" strike="noStrike">
                <a:latin typeface="Arial"/>
              </a:rPr>
              <a:t> </a:t>
            </a:r>
            <a:r>
              <a:rPr b="0" lang="en-US" sz="2000" spc="-1" strike="noStrike">
                <a:latin typeface="Arial"/>
              </a:rPr>
              <a:t>č</a:t>
            </a:r>
            <a:r>
              <a:rPr b="0" lang="en-US" sz="2000" spc="-1" strike="noStrike">
                <a:latin typeface="Arial"/>
              </a:rPr>
              <a:t>t</a:t>
            </a:r>
            <a:r>
              <a:rPr b="0" lang="en-US" sz="2000" spc="-1" strike="noStrike">
                <a:latin typeface="Arial"/>
              </a:rPr>
              <a:t>y</a:t>
            </a:r>
            <a:r>
              <a:rPr b="0" lang="en-US" sz="2000" spc="-1" strike="noStrike">
                <a:latin typeface="Arial"/>
              </a:rPr>
              <a:t>ř</a:t>
            </a:r>
            <a:r>
              <a:rPr b="0" lang="en-US" sz="2000" spc="-1" strike="noStrike">
                <a:latin typeface="Arial"/>
              </a:rPr>
              <a:t>i </a:t>
            </a:r>
            <a:r>
              <a:rPr b="0" lang="en-US" sz="2000" spc="-1" strike="noStrike">
                <a:latin typeface="Arial"/>
              </a:rPr>
              <a:t>č</a:t>
            </a:r>
            <a:r>
              <a:rPr b="0" lang="en-US" sz="2000" spc="-1" strike="noStrike">
                <a:latin typeface="Arial"/>
              </a:rPr>
              <a:t>á</a:t>
            </a:r>
            <a:r>
              <a:rPr b="0" lang="en-US" sz="2000" spc="-1" strike="noStrike">
                <a:latin typeface="Arial"/>
              </a:rPr>
              <a:t>s</a:t>
            </a:r>
            <a:r>
              <a:rPr b="0" lang="en-US" sz="2000" spc="-1" strike="noStrike">
                <a:latin typeface="Arial"/>
              </a:rPr>
              <a:t>t</a:t>
            </a:r>
            <a:r>
              <a:rPr b="0" lang="en-US" sz="2000" spc="-1" strike="noStrike">
                <a:latin typeface="Arial"/>
              </a:rPr>
              <a:t>i</a:t>
            </a:r>
            <a:r>
              <a:rPr b="0" lang="en-US" sz="2000" spc="-1" strike="noStrike">
                <a:latin typeface="Arial"/>
              </a:rPr>
              <a:t>:</a:t>
            </a:r>
            <a:endParaRPr b="0" lang="en-US" sz="2000" spc="-1" strike="noStrike">
              <a:latin typeface="Arial"/>
            </a:endParaRPr>
          </a:p>
          <a:p>
            <a:r>
              <a:rPr b="0" lang="en-US" sz="2000" spc="-1" strike="noStrike">
                <a:latin typeface="Arial"/>
              </a:rPr>
              <a:t>1. </a:t>
            </a:r>
            <a:r>
              <a:rPr b="1" lang="en-US" sz="2000" spc="-1" strike="noStrike">
                <a:latin typeface="Arial"/>
              </a:rPr>
              <a:t>H</a:t>
            </a:r>
            <a:r>
              <a:rPr b="1" lang="en-US" sz="2000" spc="-1" strike="noStrike">
                <a:latin typeface="Arial"/>
              </a:rPr>
              <a:t>W</a:t>
            </a:r>
            <a:r>
              <a:rPr b="0" lang="en-US" sz="2000" spc="-1" strike="noStrike">
                <a:latin typeface="Arial"/>
              </a:rPr>
              <a:t>: </a:t>
            </a:r>
            <a:r>
              <a:rPr b="0" lang="en-US" sz="2000" spc="-1" strike="noStrike">
                <a:latin typeface="Arial"/>
              </a:rPr>
              <a:t>b</a:t>
            </a:r>
            <a:r>
              <a:rPr b="0" lang="en-US" sz="2000" spc="-1" strike="noStrike">
                <a:latin typeface="Arial"/>
              </a:rPr>
              <a:t>á</a:t>
            </a:r>
            <a:r>
              <a:rPr b="0" lang="en-US" sz="2000" spc="-1" strike="noStrike">
                <a:latin typeface="Arial"/>
              </a:rPr>
              <a:t>z</a:t>
            </a:r>
            <a:r>
              <a:rPr b="0" lang="en-US" sz="2000" spc="-1" strike="noStrike">
                <a:latin typeface="Arial"/>
              </a:rPr>
              <a:t>o</a:t>
            </a:r>
            <a:r>
              <a:rPr b="0" lang="en-US" sz="2000" spc="-1" strike="noStrike">
                <a:latin typeface="Arial"/>
              </a:rPr>
              <a:t>v</a:t>
            </a:r>
            <a:r>
              <a:rPr b="0" lang="en-US" sz="2000" spc="-1" strike="noStrike">
                <a:latin typeface="Arial"/>
              </a:rPr>
              <a:t>é</a:t>
            </a:r>
            <a:r>
              <a:rPr b="0" lang="en-US" sz="2000" spc="-1" strike="noStrike">
                <a:latin typeface="Arial"/>
              </a:rPr>
              <a:t> </a:t>
            </a:r>
            <a:r>
              <a:rPr b="0" lang="en-US" sz="2000" spc="-1" strike="noStrike">
                <a:latin typeface="Arial"/>
              </a:rPr>
              <a:t>v</a:t>
            </a:r>
            <a:r>
              <a:rPr b="0" lang="en-US" sz="2000" spc="-1" strike="noStrike">
                <a:latin typeface="Arial"/>
              </a:rPr>
              <a:t>ý</a:t>
            </a:r>
            <a:r>
              <a:rPr b="0" lang="en-US" sz="2000" spc="-1" strike="noStrike">
                <a:latin typeface="Arial"/>
              </a:rPr>
              <a:t>p</a:t>
            </a:r>
            <a:r>
              <a:rPr b="0" lang="en-US" sz="2000" spc="-1" strike="noStrike">
                <a:latin typeface="Arial"/>
              </a:rPr>
              <a:t>o</a:t>
            </a:r>
            <a:r>
              <a:rPr b="0" lang="en-US" sz="2000" spc="-1" strike="noStrike">
                <a:latin typeface="Arial"/>
              </a:rPr>
              <a:t>č</a:t>
            </a:r>
            <a:r>
              <a:rPr b="0" lang="en-US" sz="2000" spc="-1" strike="noStrike">
                <a:latin typeface="Arial"/>
              </a:rPr>
              <a:t>e</a:t>
            </a:r>
            <a:r>
              <a:rPr b="0" lang="en-US" sz="2000" spc="-1" strike="noStrike">
                <a:latin typeface="Arial"/>
              </a:rPr>
              <a:t>t</a:t>
            </a:r>
            <a:r>
              <a:rPr b="0" lang="en-US" sz="2000" spc="-1" strike="noStrike">
                <a:latin typeface="Arial"/>
              </a:rPr>
              <a:t>n</a:t>
            </a:r>
            <a:r>
              <a:rPr b="0" lang="en-US" sz="2000" spc="-1" strike="noStrike">
                <a:latin typeface="Arial"/>
              </a:rPr>
              <a:t>í </a:t>
            </a:r>
            <a:r>
              <a:rPr b="0" lang="en-US" sz="2000" spc="-1" strike="noStrike">
                <a:latin typeface="Arial"/>
              </a:rPr>
              <a:t>z</a:t>
            </a:r>
            <a:r>
              <a:rPr b="0" lang="en-US" sz="2000" spc="-1" strike="noStrike">
                <a:latin typeface="Arial"/>
              </a:rPr>
              <a:t>d</a:t>
            </a:r>
            <a:r>
              <a:rPr b="0" lang="en-US" sz="2000" spc="-1" strike="noStrike">
                <a:latin typeface="Arial"/>
              </a:rPr>
              <a:t>r</a:t>
            </a:r>
            <a:r>
              <a:rPr b="0" lang="en-US" sz="2000" spc="-1" strike="noStrike">
                <a:latin typeface="Arial"/>
              </a:rPr>
              <a:t>o</a:t>
            </a:r>
            <a:r>
              <a:rPr b="0" lang="en-US" sz="2000" spc="-1" strike="noStrike">
                <a:latin typeface="Arial"/>
              </a:rPr>
              <a:t>j</a:t>
            </a:r>
            <a:r>
              <a:rPr b="0" lang="en-US" sz="2000" spc="-1" strike="noStrike">
                <a:latin typeface="Arial"/>
              </a:rPr>
              <a:t>e</a:t>
            </a:r>
            <a:r>
              <a:rPr b="0" lang="en-US" sz="2000" spc="-1" strike="noStrike">
                <a:latin typeface="Arial"/>
              </a:rPr>
              <a:t>: </a:t>
            </a:r>
            <a:r>
              <a:rPr b="0" lang="en-US" sz="2000" spc="-1" strike="noStrike">
                <a:latin typeface="Arial"/>
              </a:rPr>
              <a:t>C</a:t>
            </a:r>
            <a:r>
              <a:rPr b="0" lang="en-US" sz="2000" spc="-1" strike="noStrike">
                <a:latin typeface="Arial"/>
              </a:rPr>
              <a:t>P</a:t>
            </a:r>
            <a:r>
              <a:rPr b="0" lang="en-US" sz="2000" spc="-1" strike="noStrike">
                <a:latin typeface="Arial"/>
              </a:rPr>
              <a:t>U</a:t>
            </a:r>
            <a:r>
              <a:rPr b="0" lang="en-US" sz="2000" spc="-1" strike="noStrike">
                <a:latin typeface="Arial"/>
              </a:rPr>
              <a:t>, </a:t>
            </a:r>
            <a:r>
              <a:rPr b="0" lang="en-US" sz="2000" spc="-1" strike="noStrike">
                <a:latin typeface="Arial"/>
              </a:rPr>
              <a:t>p</a:t>
            </a:r>
            <a:r>
              <a:rPr b="0" lang="en-US" sz="2000" spc="-1" strike="noStrike">
                <a:latin typeface="Arial"/>
              </a:rPr>
              <a:t>a</a:t>
            </a:r>
            <a:r>
              <a:rPr b="0" lang="en-US" sz="2000" spc="-1" strike="noStrike">
                <a:latin typeface="Arial"/>
              </a:rPr>
              <a:t>m</a:t>
            </a:r>
            <a:r>
              <a:rPr b="0" lang="en-US" sz="2000" spc="-1" strike="noStrike">
                <a:latin typeface="Arial"/>
              </a:rPr>
              <a:t>ě</a:t>
            </a:r>
            <a:r>
              <a:rPr b="0" lang="en-US" sz="2000" spc="-1" strike="noStrike">
                <a:latin typeface="Arial"/>
              </a:rPr>
              <a:t>ť </a:t>
            </a:r>
            <a:r>
              <a:rPr b="0" lang="en-US" sz="2000" spc="-1" strike="noStrike">
                <a:latin typeface="Arial"/>
              </a:rPr>
              <a:t>(</a:t>
            </a:r>
            <a:r>
              <a:rPr b="0" lang="en-US" sz="2000" spc="-1" strike="noStrike">
                <a:latin typeface="Arial"/>
              </a:rPr>
              <a:t>p</a:t>
            </a:r>
            <a:r>
              <a:rPr b="0" lang="en-US" sz="2000" spc="-1" strike="noStrike">
                <a:latin typeface="Arial"/>
              </a:rPr>
              <a:t>r</a:t>
            </a:r>
            <a:r>
              <a:rPr b="0" lang="en-US" sz="2000" spc="-1" strike="noStrike">
                <a:latin typeface="Arial"/>
              </a:rPr>
              <a:t>i</a:t>
            </a:r>
            <a:r>
              <a:rPr b="0" lang="en-US" sz="2000" spc="-1" strike="noStrike">
                <a:latin typeface="Arial"/>
              </a:rPr>
              <a:t>m</a:t>
            </a:r>
            <a:r>
              <a:rPr b="0" lang="en-US" sz="2000" spc="-1" strike="noStrike">
                <a:latin typeface="Arial"/>
              </a:rPr>
              <a:t>á</a:t>
            </a:r>
            <a:r>
              <a:rPr b="0" lang="en-US" sz="2000" spc="-1" strike="noStrike">
                <a:latin typeface="Arial"/>
              </a:rPr>
              <a:t>r</a:t>
            </a:r>
            <a:r>
              <a:rPr b="0" lang="en-US" sz="2000" spc="-1" strike="noStrike">
                <a:latin typeface="Arial"/>
              </a:rPr>
              <a:t>n</a:t>
            </a:r>
            <a:r>
              <a:rPr b="0" lang="en-US" sz="2000" spc="-1" strike="noStrike">
                <a:latin typeface="Arial"/>
              </a:rPr>
              <a:t>í </a:t>
            </a:r>
            <a:r>
              <a:rPr b="0" lang="en-US" sz="2000" spc="-1" strike="noStrike">
                <a:latin typeface="Arial"/>
              </a:rPr>
              <a:t>a</a:t>
            </a:r>
            <a:r>
              <a:rPr b="0" lang="en-US" sz="2000" spc="-1" strike="noStrike">
                <a:latin typeface="Arial"/>
              </a:rPr>
              <a:t> </a:t>
            </a:r>
            <a:r>
              <a:rPr b="0" lang="en-US" sz="2000" spc="-1" strike="noStrike">
                <a:latin typeface="Arial"/>
              </a:rPr>
              <a:t>s</a:t>
            </a:r>
            <a:r>
              <a:rPr b="0" lang="en-US" sz="2000" spc="-1" strike="noStrike">
                <a:latin typeface="Arial"/>
              </a:rPr>
              <a:t>e</a:t>
            </a:r>
            <a:r>
              <a:rPr b="0" lang="en-US" sz="2000" spc="-1" strike="noStrike">
                <a:latin typeface="Arial"/>
              </a:rPr>
              <a:t>k</a:t>
            </a:r>
            <a:r>
              <a:rPr b="0" lang="en-US" sz="2000" spc="-1" strike="noStrike">
                <a:latin typeface="Arial"/>
              </a:rPr>
              <a:t>u</a:t>
            </a:r>
            <a:r>
              <a:rPr b="0" lang="en-US" sz="2000" spc="-1" strike="noStrike">
                <a:latin typeface="Arial"/>
              </a:rPr>
              <a:t>n</a:t>
            </a:r>
            <a:r>
              <a:rPr b="0" lang="en-US" sz="2000" spc="-1" strike="noStrike">
                <a:latin typeface="Arial"/>
              </a:rPr>
              <a:t>d</a:t>
            </a:r>
            <a:r>
              <a:rPr b="0" lang="en-US" sz="2000" spc="-1" strike="noStrike">
                <a:latin typeface="Arial"/>
              </a:rPr>
              <a:t>á</a:t>
            </a:r>
            <a:r>
              <a:rPr b="0" lang="en-US" sz="2000" spc="-1" strike="noStrike">
                <a:latin typeface="Arial"/>
              </a:rPr>
              <a:t>r</a:t>
            </a:r>
            <a:r>
              <a:rPr b="0" lang="en-US" sz="2000" spc="-1" strike="noStrike">
                <a:latin typeface="Arial"/>
              </a:rPr>
              <a:t>n</a:t>
            </a:r>
            <a:r>
              <a:rPr b="0" lang="en-US" sz="2000" spc="-1" strike="noStrike">
                <a:latin typeface="Arial"/>
              </a:rPr>
              <a:t>í</a:t>
            </a:r>
            <a:r>
              <a:rPr b="0" lang="en-US" sz="2000" spc="-1" strike="noStrike">
                <a:latin typeface="Arial"/>
              </a:rPr>
              <a:t>) </a:t>
            </a:r>
            <a:r>
              <a:rPr b="0" lang="en-US" sz="2000" spc="-1" strike="noStrike">
                <a:latin typeface="Arial"/>
              </a:rPr>
              <a:t>a</a:t>
            </a:r>
            <a:r>
              <a:rPr b="0" lang="en-US" sz="2000" spc="-1" strike="noStrike">
                <a:latin typeface="Arial"/>
              </a:rPr>
              <a:t> </a:t>
            </a:r>
            <a:r>
              <a:rPr b="0" lang="en-US" sz="2000" spc="-1" strike="noStrike">
                <a:latin typeface="Arial"/>
              </a:rPr>
              <a:t>V</a:t>
            </a:r>
            <a:r>
              <a:rPr b="0" lang="en-US" sz="2000" spc="-1" strike="noStrike">
                <a:latin typeface="Arial"/>
              </a:rPr>
              <a:t> </a:t>
            </a:r>
            <a:r>
              <a:rPr b="0" lang="en-US" sz="2000" spc="-1" strike="noStrike">
                <a:latin typeface="Arial"/>
              </a:rPr>
              <a:t>/ </a:t>
            </a:r>
            <a:r>
              <a:rPr b="0" lang="en-US" sz="2000" spc="-1" strike="noStrike">
                <a:latin typeface="Arial"/>
              </a:rPr>
              <a:t>V</a:t>
            </a:r>
            <a:r>
              <a:rPr b="0" lang="en-US" sz="2000" spc="-1" strike="noStrike">
                <a:latin typeface="Arial"/>
              </a:rPr>
              <a:t> </a:t>
            </a:r>
            <a:r>
              <a:rPr b="0" lang="en-US" sz="2000" spc="-1" strike="noStrike">
                <a:latin typeface="Arial"/>
              </a:rPr>
              <a:t>(</a:t>
            </a:r>
            <a:r>
              <a:rPr b="0" lang="en-US" sz="2000" spc="-1" strike="noStrike">
                <a:latin typeface="Arial"/>
              </a:rPr>
              <a:t>v</a:t>
            </a:r>
            <a:r>
              <a:rPr b="0" lang="en-US" sz="2000" spc="-1" strike="noStrike">
                <a:latin typeface="Arial"/>
              </a:rPr>
              <a:t>s</a:t>
            </a:r>
            <a:r>
              <a:rPr b="0" lang="en-US" sz="2000" spc="-1" strike="noStrike">
                <a:latin typeface="Arial"/>
              </a:rPr>
              <a:t>t</a:t>
            </a:r>
            <a:r>
              <a:rPr b="0" lang="en-US" sz="2000" spc="-1" strike="noStrike">
                <a:latin typeface="Arial"/>
              </a:rPr>
              <a:t>u</a:t>
            </a:r>
            <a:r>
              <a:rPr b="0" lang="en-US" sz="2000" spc="-1" strike="noStrike">
                <a:latin typeface="Arial"/>
              </a:rPr>
              <a:t>p</a:t>
            </a:r>
            <a:r>
              <a:rPr b="0" lang="en-US" sz="2000" spc="-1" strike="noStrike">
                <a:latin typeface="Arial"/>
              </a:rPr>
              <a:t>n</a:t>
            </a:r>
            <a:r>
              <a:rPr b="0" lang="en-US" sz="2000" spc="-1" strike="noStrike">
                <a:latin typeface="Arial"/>
              </a:rPr>
              <a:t>ě</a:t>
            </a:r>
            <a:r>
              <a:rPr b="0" lang="en-US" sz="2000" spc="-1" strike="noStrike">
                <a:latin typeface="Arial"/>
              </a:rPr>
              <a:t>-</a:t>
            </a:r>
            <a:r>
              <a:rPr b="0" lang="en-US" sz="2000" spc="-1" strike="noStrike">
                <a:latin typeface="Arial"/>
              </a:rPr>
              <a:t>v</a:t>
            </a:r>
            <a:r>
              <a:rPr b="0" lang="en-US" sz="2000" spc="-1" strike="noStrike">
                <a:latin typeface="Arial"/>
              </a:rPr>
              <a:t>ý</a:t>
            </a:r>
            <a:r>
              <a:rPr b="0" lang="en-US" sz="2000" spc="-1" strike="noStrike">
                <a:latin typeface="Arial"/>
              </a:rPr>
              <a:t>s</a:t>
            </a:r>
            <a:r>
              <a:rPr b="0" lang="en-US" sz="2000" spc="-1" strike="noStrike">
                <a:latin typeface="Arial"/>
              </a:rPr>
              <a:t>t</a:t>
            </a:r>
            <a:r>
              <a:rPr b="0" lang="en-US" sz="2000" spc="-1" strike="noStrike">
                <a:latin typeface="Arial"/>
              </a:rPr>
              <a:t>u</a:t>
            </a:r>
            <a:r>
              <a:rPr b="0" lang="en-US" sz="2000" spc="-1" strike="noStrike">
                <a:latin typeface="Arial"/>
              </a:rPr>
              <a:t>p</a:t>
            </a:r>
            <a:r>
              <a:rPr b="0" lang="en-US" sz="2000" spc="-1" strike="noStrike">
                <a:latin typeface="Arial"/>
              </a:rPr>
              <a:t>n</a:t>
            </a:r>
            <a:r>
              <a:rPr b="0" lang="en-US" sz="2000" spc="-1" strike="noStrike">
                <a:latin typeface="Arial"/>
              </a:rPr>
              <a:t>í</a:t>
            </a:r>
            <a:r>
              <a:rPr b="0" lang="en-US" sz="2000" spc="-1" strike="noStrike">
                <a:latin typeface="Arial"/>
              </a:rPr>
              <a:t>) </a:t>
            </a:r>
            <a:r>
              <a:rPr b="0" lang="en-US" sz="2000" spc="-1" strike="noStrike">
                <a:latin typeface="Arial"/>
              </a:rPr>
              <a:t>z</a:t>
            </a:r>
            <a:r>
              <a:rPr b="0" lang="en-US" sz="2000" spc="-1" strike="noStrike">
                <a:latin typeface="Arial"/>
              </a:rPr>
              <a:t>a</a:t>
            </a:r>
            <a:r>
              <a:rPr b="0" lang="en-US" sz="2000" spc="-1" strike="noStrike">
                <a:latin typeface="Arial"/>
              </a:rPr>
              <a:t>ř</a:t>
            </a:r>
            <a:r>
              <a:rPr b="0" lang="en-US" sz="2000" spc="-1" strike="noStrike">
                <a:latin typeface="Arial"/>
              </a:rPr>
              <a:t>í</a:t>
            </a:r>
            <a:r>
              <a:rPr b="0" lang="en-US" sz="2000" spc="-1" strike="noStrike">
                <a:latin typeface="Arial"/>
              </a:rPr>
              <a:t>z</a:t>
            </a:r>
            <a:r>
              <a:rPr b="0" lang="en-US" sz="2000" spc="-1" strike="noStrike">
                <a:latin typeface="Arial"/>
              </a:rPr>
              <a:t>e</a:t>
            </a:r>
            <a:r>
              <a:rPr b="0" lang="en-US" sz="2000" spc="-1" strike="noStrike">
                <a:latin typeface="Arial"/>
              </a:rPr>
              <a:t>n</a:t>
            </a:r>
            <a:r>
              <a:rPr b="0" lang="en-US" sz="2000" spc="-1" strike="noStrike">
                <a:latin typeface="Arial"/>
              </a:rPr>
              <a:t>í </a:t>
            </a:r>
            <a:r>
              <a:rPr b="0" lang="en-US" sz="2000" spc="-1" strike="noStrike">
                <a:latin typeface="Arial"/>
              </a:rPr>
              <a:t>s</a:t>
            </a:r>
            <a:r>
              <a:rPr b="0" lang="en-US" sz="2000" spc="-1" strike="noStrike">
                <a:latin typeface="Arial"/>
              </a:rPr>
              <a:t>y</a:t>
            </a:r>
            <a:r>
              <a:rPr b="0" lang="en-US" sz="2000" spc="-1" strike="noStrike">
                <a:latin typeface="Arial"/>
              </a:rPr>
              <a:t>s</a:t>
            </a:r>
            <a:r>
              <a:rPr b="0" lang="en-US" sz="2000" spc="-1" strike="noStrike">
                <a:latin typeface="Arial"/>
              </a:rPr>
              <a:t>t</a:t>
            </a:r>
            <a:r>
              <a:rPr b="0" lang="en-US" sz="2000" spc="-1" strike="noStrike">
                <a:latin typeface="Arial"/>
              </a:rPr>
              <a:t>é</a:t>
            </a:r>
            <a:r>
              <a:rPr b="0" lang="en-US" sz="2000" spc="-1" strike="noStrike">
                <a:latin typeface="Arial"/>
              </a:rPr>
              <a:t>m</a:t>
            </a:r>
            <a:r>
              <a:rPr b="0" lang="en-US" sz="2000" spc="-1" strike="noStrike">
                <a:latin typeface="Arial"/>
              </a:rPr>
              <a:t>u</a:t>
            </a:r>
            <a:endParaRPr b="0" lang="en-US" sz="2000" spc="-1" strike="noStrike">
              <a:latin typeface="Arial"/>
            </a:endParaRPr>
          </a:p>
          <a:p>
            <a:r>
              <a:rPr b="0" lang="en-US" sz="2000" spc="-1" strike="noStrike">
                <a:latin typeface="Arial"/>
              </a:rPr>
              <a:t>2. </a:t>
            </a:r>
            <a:r>
              <a:rPr b="1" lang="en-US" sz="2000" spc="-1" strike="noStrike">
                <a:latin typeface="Arial"/>
              </a:rPr>
              <a:t>O</a:t>
            </a:r>
            <a:r>
              <a:rPr b="1" lang="en-US" sz="2000" spc="-1" strike="noStrike">
                <a:latin typeface="Arial"/>
              </a:rPr>
              <a:t>p</a:t>
            </a:r>
            <a:r>
              <a:rPr b="1" lang="en-US" sz="2000" spc="-1" strike="noStrike">
                <a:latin typeface="Arial"/>
              </a:rPr>
              <a:t>e</a:t>
            </a:r>
            <a:r>
              <a:rPr b="1" lang="en-US" sz="2000" spc="-1" strike="noStrike">
                <a:latin typeface="Arial"/>
              </a:rPr>
              <a:t>r</a:t>
            </a:r>
            <a:r>
              <a:rPr b="1" lang="en-US" sz="2000" spc="-1" strike="noStrike">
                <a:latin typeface="Arial"/>
              </a:rPr>
              <a:t>a</a:t>
            </a:r>
            <a:r>
              <a:rPr b="1" lang="en-US" sz="2000" spc="-1" strike="noStrike">
                <a:latin typeface="Arial"/>
              </a:rPr>
              <a:t>č</a:t>
            </a:r>
            <a:r>
              <a:rPr b="1" lang="en-US" sz="2000" spc="-1" strike="noStrike">
                <a:latin typeface="Arial"/>
              </a:rPr>
              <a:t>n</a:t>
            </a:r>
            <a:r>
              <a:rPr b="1" lang="en-US" sz="2000" spc="-1" strike="noStrike">
                <a:latin typeface="Arial"/>
              </a:rPr>
              <a:t>í </a:t>
            </a:r>
            <a:r>
              <a:rPr b="1" lang="en-US" sz="2000" spc="-1" strike="noStrike">
                <a:latin typeface="Arial"/>
              </a:rPr>
              <a:t>s</a:t>
            </a:r>
            <a:r>
              <a:rPr b="1" lang="en-US" sz="2000" spc="-1" strike="noStrike">
                <a:latin typeface="Arial"/>
              </a:rPr>
              <a:t>y</a:t>
            </a:r>
            <a:r>
              <a:rPr b="1" lang="en-US" sz="2000" spc="-1" strike="noStrike">
                <a:latin typeface="Arial"/>
              </a:rPr>
              <a:t>s</a:t>
            </a:r>
            <a:r>
              <a:rPr b="1" lang="en-US" sz="2000" spc="-1" strike="noStrike">
                <a:latin typeface="Arial"/>
              </a:rPr>
              <a:t>t</a:t>
            </a:r>
            <a:r>
              <a:rPr b="1" lang="en-US" sz="2000" spc="-1" strike="noStrike">
                <a:latin typeface="Arial"/>
              </a:rPr>
              <a:t>é</a:t>
            </a:r>
            <a:r>
              <a:rPr b="1" lang="en-US" sz="2000" spc="-1" strike="noStrike">
                <a:latin typeface="Arial"/>
              </a:rPr>
              <a:t>m</a:t>
            </a:r>
            <a:r>
              <a:rPr b="0" lang="en-US" sz="2000" spc="-1" strike="noStrike">
                <a:latin typeface="Arial"/>
              </a:rPr>
              <a:t> </a:t>
            </a:r>
            <a:r>
              <a:rPr b="0" lang="en-US" sz="2000" spc="-1" strike="noStrike">
                <a:latin typeface="Arial"/>
              </a:rPr>
              <a:t>- </a:t>
            </a:r>
            <a:r>
              <a:rPr b="0" lang="en-US" sz="2000" spc="-1" strike="noStrike">
                <a:latin typeface="Arial"/>
              </a:rPr>
              <a:t>k</a:t>
            </a:r>
            <a:r>
              <a:rPr b="0" lang="en-US" sz="2000" spc="-1" strike="noStrike">
                <a:latin typeface="Arial"/>
              </a:rPr>
              <a:t>o</a:t>
            </a:r>
            <a:r>
              <a:rPr b="0" lang="en-US" sz="2000" spc="-1" strike="noStrike">
                <a:latin typeface="Arial"/>
              </a:rPr>
              <a:t>o</a:t>
            </a:r>
            <a:r>
              <a:rPr b="0" lang="en-US" sz="2000" spc="-1" strike="noStrike">
                <a:latin typeface="Arial"/>
              </a:rPr>
              <a:t>r</a:t>
            </a:r>
            <a:r>
              <a:rPr b="0" lang="en-US" sz="2000" spc="-1" strike="noStrike">
                <a:latin typeface="Arial"/>
              </a:rPr>
              <a:t>d</a:t>
            </a:r>
            <a:r>
              <a:rPr b="0" lang="en-US" sz="2000" spc="-1" strike="noStrike">
                <a:latin typeface="Arial"/>
              </a:rPr>
              <a:t>i</a:t>
            </a:r>
            <a:r>
              <a:rPr b="0" lang="en-US" sz="2000" spc="-1" strike="noStrike">
                <a:latin typeface="Arial"/>
              </a:rPr>
              <a:t>n</a:t>
            </a:r>
            <a:r>
              <a:rPr b="0" lang="en-US" sz="2000" spc="-1" strike="noStrike">
                <a:latin typeface="Arial"/>
              </a:rPr>
              <a:t>u</a:t>
            </a:r>
            <a:r>
              <a:rPr b="0" lang="en-US" sz="2000" spc="-1" strike="noStrike">
                <a:latin typeface="Arial"/>
              </a:rPr>
              <a:t>j</a:t>
            </a:r>
            <a:r>
              <a:rPr b="0" lang="en-US" sz="2000" spc="-1" strike="noStrike">
                <a:latin typeface="Arial"/>
              </a:rPr>
              <a:t>e</a:t>
            </a:r>
            <a:r>
              <a:rPr b="0" lang="en-US" sz="2000" spc="-1" strike="noStrike">
                <a:latin typeface="Arial"/>
              </a:rPr>
              <a:t> </a:t>
            </a:r>
            <a:r>
              <a:rPr b="0" lang="en-US" sz="2000" spc="-1" strike="noStrike">
                <a:latin typeface="Arial"/>
              </a:rPr>
              <a:t>c</a:t>
            </a:r>
            <a:r>
              <a:rPr b="0" lang="en-US" sz="2000" spc="-1" strike="noStrike">
                <a:latin typeface="Arial"/>
              </a:rPr>
              <a:t>e</a:t>
            </a:r>
            <a:r>
              <a:rPr b="0" lang="en-US" sz="2000" spc="-1" strike="noStrike">
                <a:latin typeface="Arial"/>
              </a:rPr>
              <a:t>l</a:t>
            </a:r>
            <a:r>
              <a:rPr b="0" lang="en-US" sz="2000" spc="-1" strike="noStrike">
                <a:latin typeface="Arial"/>
              </a:rPr>
              <a:t>ý</a:t>
            </a:r>
            <a:r>
              <a:rPr b="0" lang="en-US" sz="2000" spc="-1" strike="noStrike">
                <a:latin typeface="Arial"/>
              </a:rPr>
              <a:t> </a:t>
            </a:r>
            <a:r>
              <a:rPr b="0" lang="en-US" sz="2000" spc="-1" strike="noStrike">
                <a:latin typeface="Arial"/>
              </a:rPr>
              <a:t>p</a:t>
            </a:r>
            <a:r>
              <a:rPr b="0" lang="en-US" sz="2000" spc="-1" strike="noStrike">
                <a:latin typeface="Arial"/>
              </a:rPr>
              <a:t>o</a:t>
            </a:r>
            <a:r>
              <a:rPr b="0" lang="en-US" sz="2000" spc="-1" strike="noStrike">
                <a:latin typeface="Arial"/>
              </a:rPr>
              <a:t>č</a:t>
            </a:r>
            <a:r>
              <a:rPr b="0" lang="en-US" sz="2000" spc="-1" strike="noStrike">
                <a:latin typeface="Arial"/>
              </a:rPr>
              <a:t>í</a:t>
            </a:r>
            <a:r>
              <a:rPr b="0" lang="en-US" sz="2000" spc="-1" strike="noStrike">
                <a:latin typeface="Arial"/>
              </a:rPr>
              <a:t>t</a:t>
            </a:r>
            <a:r>
              <a:rPr b="0" lang="en-US" sz="2000" spc="-1" strike="noStrike">
                <a:latin typeface="Arial"/>
              </a:rPr>
              <a:t>a</a:t>
            </a:r>
            <a:r>
              <a:rPr b="0" lang="en-US" sz="2000" spc="-1" strike="noStrike">
                <a:latin typeface="Arial"/>
              </a:rPr>
              <a:t>č</a:t>
            </a:r>
            <a:r>
              <a:rPr b="0" lang="en-US" sz="2000" spc="-1" strike="noStrike">
                <a:latin typeface="Arial"/>
              </a:rPr>
              <a:t>o</a:t>
            </a:r>
            <a:r>
              <a:rPr b="0" lang="en-US" sz="2000" spc="-1" strike="noStrike">
                <a:latin typeface="Arial"/>
              </a:rPr>
              <a:t>v</a:t>
            </a:r>
            <a:r>
              <a:rPr b="0" lang="en-US" sz="2000" spc="-1" strike="noStrike">
                <a:latin typeface="Arial"/>
              </a:rPr>
              <a:t>ý</a:t>
            </a:r>
            <a:r>
              <a:rPr b="0" lang="en-US" sz="2000" spc="-1" strike="noStrike">
                <a:latin typeface="Arial"/>
              </a:rPr>
              <a:t> </a:t>
            </a:r>
            <a:r>
              <a:rPr b="0" lang="en-US" sz="2000" spc="-1" strike="noStrike">
                <a:latin typeface="Arial"/>
              </a:rPr>
              <a:t>s</a:t>
            </a:r>
            <a:r>
              <a:rPr b="0" lang="en-US" sz="2000" spc="-1" strike="noStrike">
                <a:latin typeface="Arial"/>
              </a:rPr>
              <a:t>y</a:t>
            </a:r>
            <a:r>
              <a:rPr b="0" lang="en-US" sz="2000" spc="-1" strike="noStrike">
                <a:latin typeface="Arial"/>
              </a:rPr>
              <a:t>s</a:t>
            </a:r>
            <a:r>
              <a:rPr b="0" lang="en-US" sz="2000" spc="-1" strike="noStrike">
                <a:latin typeface="Arial"/>
              </a:rPr>
              <a:t>t</a:t>
            </a:r>
            <a:r>
              <a:rPr b="0" lang="en-US" sz="2000" spc="-1" strike="noStrike">
                <a:latin typeface="Arial"/>
              </a:rPr>
              <a:t>é</a:t>
            </a:r>
            <a:r>
              <a:rPr b="0" lang="en-US" sz="2000" spc="-1" strike="noStrike">
                <a:latin typeface="Arial"/>
              </a:rPr>
              <a:t>m</a:t>
            </a:r>
            <a:r>
              <a:rPr b="0" lang="en-US" sz="2000" spc="-1" strike="noStrike">
                <a:latin typeface="Arial"/>
              </a:rPr>
              <a:t>, </a:t>
            </a:r>
            <a:r>
              <a:rPr b="0" lang="en-US" sz="2000" spc="-1" strike="noStrike">
                <a:latin typeface="Arial"/>
              </a:rPr>
              <a:t>p</a:t>
            </a:r>
            <a:r>
              <a:rPr b="0" lang="en-US" sz="2000" spc="-1" strike="noStrike">
                <a:latin typeface="Arial"/>
              </a:rPr>
              <a:t>ř</a:t>
            </a:r>
            <a:r>
              <a:rPr b="0" lang="en-US" sz="2000" spc="-1" strike="noStrike">
                <a:latin typeface="Arial"/>
              </a:rPr>
              <a:t>i</a:t>
            </a:r>
            <a:r>
              <a:rPr b="0" lang="en-US" sz="2000" spc="-1" strike="noStrike">
                <a:latin typeface="Arial"/>
              </a:rPr>
              <a:t>d</a:t>
            </a:r>
            <a:r>
              <a:rPr b="0" lang="en-US" sz="2000" spc="-1" strike="noStrike">
                <a:latin typeface="Arial"/>
              </a:rPr>
              <a:t>ě</a:t>
            </a:r>
            <a:r>
              <a:rPr b="0" lang="en-US" sz="2000" spc="-1" strike="noStrike">
                <a:latin typeface="Arial"/>
              </a:rPr>
              <a:t>l</a:t>
            </a:r>
            <a:r>
              <a:rPr b="0" lang="en-US" sz="2000" spc="-1" strike="noStrike">
                <a:latin typeface="Arial"/>
              </a:rPr>
              <a:t>u</a:t>
            </a:r>
            <a:r>
              <a:rPr b="0" lang="en-US" sz="2000" spc="-1" strike="noStrike">
                <a:latin typeface="Arial"/>
              </a:rPr>
              <a:t>j</a:t>
            </a:r>
            <a:r>
              <a:rPr b="0" lang="en-US" sz="2000" spc="-1" strike="noStrike">
                <a:latin typeface="Arial"/>
              </a:rPr>
              <a:t>e</a:t>
            </a:r>
            <a:r>
              <a:rPr b="0" lang="en-US" sz="2000" spc="-1" strike="noStrike">
                <a:latin typeface="Arial"/>
              </a:rPr>
              <a:t> </a:t>
            </a:r>
            <a:r>
              <a:rPr b="0" lang="en-US" sz="2000" spc="-1" strike="noStrike">
                <a:latin typeface="Arial"/>
              </a:rPr>
              <a:t>z</a:t>
            </a:r>
            <a:r>
              <a:rPr b="0" lang="en-US" sz="2000" spc="-1" strike="noStrike">
                <a:latin typeface="Arial"/>
              </a:rPr>
              <a:t>d</a:t>
            </a:r>
            <a:r>
              <a:rPr b="0" lang="en-US" sz="2000" spc="-1" strike="noStrike">
                <a:latin typeface="Arial"/>
              </a:rPr>
              <a:t>r</a:t>
            </a:r>
            <a:r>
              <a:rPr b="0" lang="en-US" sz="2000" spc="-1" strike="noStrike">
                <a:latin typeface="Arial"/>
              </a:rPr>
              <a:t>o</a:t>
            </a:r>
            <a:r>
              <a:rPr b="0" lang="en-US" sz="2000" spc="-1" strike="noStrike">
                <a:latin typeface="Arial"/>
              </a:rPr>
              <a:t>j</a:t>
            </a:r>
            <a:r>
              <a:rPr b="0" lang="en-US" sz="2000" spc="-1" strike="noStrike">
                <a:latin typeface="Arial"/>
              </a:rPr>
              <a:t>e</a:t>
            </a:r>
            <a:r>
              <a:rPr b="0" lang="en-US" sz="2000" spc="-1" strike="noStrike">
                <a:latin typeface="Arial"/>
              </a:rPr>
              <a:t>, </a:t>
            </a:r>
            <a:r>
              <a:rPr b="0" lang="en-US" sz="2000" spc="-1" strike="noStrike">
                <a:latin typeface="Arial"/>
              </a:rPr>
              <a:t>k</a:t>
            </a:r>
            <a:r>
              <a:rPr b="0" lang="en-US" sz="2000" spc="-1" strike="noStrike">
                <a:latin typeface="Arial"/>
              </a:rPr>
              <a:t>o</a:t>
            </a:r>
            <a:r>
              <a:rPr b="0" lang="en-US" sz="2000" spc="-1" strike="noStrike">
                <a:latin typeface="Arial"/>
              </a:rPr>
              <a:t>n</a:t>
            </a:r>
            <a:r>
              <a:rPr b="0" lang="en-US" sz="2000" spc="-1" strike="noStrike">
                <a:latin typeface="Arial"/>
              </a:rPr>
              <a:t>t</a:t>
            </a:r>
            <a:r>
              <a:rPr b="0" lang="en-US" sz="2000" spc="-1" strike="noStrike">
                <a:latin typeface="Arial"/>
              </a:rPr>
              <a:t>r</a:t>
            </a:r>
            <a:r>
              <a:rPr b="0" lang="en-US" sz="2000" spc="-1" strike="noStrike">
                <a:latin typeface="Arial"/>
              </a:rPr>
              <a:t>o</a:t>
            </a:r>
            <a:r>
              <a:rPr b="0" lang="en-US" sz="2000" spc="-1" strike="noStrike">
                <a:latin typeface="Arial"/>
              </a:rPr>
              <a:t>l</a:t>
            </a:r>
            <a:r>
              <a:rPr b="0" lang="en-US" sz="2000" spc="-1" strike="noStrike">
                <a:latin typeface="Arial"/>
              </a:rPr>
              <a:t>u</a:t>
            </a:r>
            <a:r>
              <a:rPr b="0" lang="en-US" sz="2000" spc="-1" strike="noStrike">
                <a:latin typeface="Arial"/>
              </a:rPr>
              <a:t>j</a:t>
            </a:r>
            <a:r>
              <a:rPr b="0" lang="en-US" sz="2000" spc="-1" strike="noStrike">
                <a:latin typeface="Arial"/>
              </a:rPr>
              <a:t>e</a:t>
            </a:r>
            <a:r>
              <a:rPr b="0" lang="en-US" sz="2000" spc="-1" strike="noStrike">
                <a:latin typeface="Arial"/>
              </a:rPr>
              <a:t> </a:t>
            </a:r>
            <a:r>
              <a:rPr b="0" lang="en-US" sz="2000" spc="-1" strike="noStrike">
                <a:latin typeface="Arial"/>
              </a:rPr>
              <a:t>j</a:t>
            </a:r>
            <a:r>
              <a:rPr b="0" lang="en-US" sz="2000" spc="-1" strike="noStrike">
                <a:latin typeface="Arial"/>
              </a:rPr>
              <a:t>e</a:t>
            </a:r>
            <a:r>
              <a:rPr b="0" lang="en-US" sz="2000" spc="-1" strike="noStrike">
                <a:latin typeface="Arial"/>
              </a:rPr>
              <a:t>ji</a:t>
            </a:r>
            <a:r>
              <a:rPr b="0" lang="en-US" sz="2000" spc="-1" strike="noStrike">
                <a:latin typeface="Arial"/>
              </a:rPr>
              <a:t>c</a:t>
            </a:r>
            <a:r>
              <a:rPr b="0" lang="en-US" sz="2000" spc="-1" strike="noStrike">
                <a:latin typeface="Arial"/>
              </a:rPr>
              <a:t>h</a:t>
            </a:r>
            <a:r>
              <a:rPr b="0" lang="en-US" sz="2000" spc="-1" strike="noStrike">
                <a:latin typeface="Arial"/>
              </a:rPr>
              <a:t> </a:t>
            </a:r>
            <a:r>
              <a:rPr b="0" lang="en-US" sz="2000" spc="-1" strike="noStrike">
                <a:latin typeface="Arial"/>
              </a:rPr>
              <a:t>p</a:t>
            </a:r>
            <a:r>
              <a:rPr b="0" lang="en-US" sz="2000" spc="-1" strike="noStrike">
                <a:latin typeface="Arial"/>
              </a:rPr>
              <a:t>o</a:t>
            </a:r>
            <a:r>
              <a:rPr b="0" lang="en-US" sz="2000" spc="-1" strike="noStrike">
                <a:latin typeface="Arial"/>
              </a:rPr>
              <a:t>u</a:t>
            </a:r>
            <a:r>
              <a:rPr b="0" lang="en-US" sz="2000" spc="-1" strike="noStrike">
                <a:latin typeface="Arial"/>
              </a:rPr>
              <a:t>ž</a:t>
            </a:r>
            <a:r>
              <a:rPr b="0" lang="en-US" sz="2000" spc="-1" strike="noStrike">
                <a:latin typeface="Arial"/>
              </a:rPr>
              <a:t>i</a:t>
            </a:r>
            <a:r>
              <a:rPr b="0" lang="en-US" sz="2000" spc="-1" strike="noStrike">
                <a:latin typeface="Arial"/>
              </a:rPr>
              <a:t>t</a:t>
            </a:r>
            <a:r>
              <a:rPr b="0" lang="en-US" sz="2000" spc="-1" strike="noStrike">
                <a:latin typeface="Arial"/>
              </a:rPr>
              <a:t>í</a:t>
            </a:r>
            <a:endParaRPr b="0" lang="en-US" sz="2000" spc="-1" strike="noStrike">
              <a:latin typeface="Arial"/>
            </a:endParaRPr>
          </a:p>
          <a:p>
            <a:r>
              <a:rPr b="0" lang="en-US" sz="2000" spc="-1" strike="noStrike">
                <a:latin typeface="Arial"/>
              </a:rPr>
              <a:t>3a</a:t>
            </a:r>
            <a:r>
              <a:rPr b="0" lang="en-US" sz="2000" spc="-1" strike="noStrike">
                <a:latin typeface="Arial"/>
              </a:rPr>
              <a:t>. </a:t>
            </a:r>
            <a:r>
              <a:rPr b="1" lang="en-US" sz="2000" spc="-1" strike="noStrike">
                <a:latin typeface="Arial"/>
              </a:rPr>
              <a:t>S</a:t>
            </a:r>
            <a:r>
              <a:rPr b="1" lang="en-US" sz="2000" spc="-1" strike="noStrike">
                <a:latin typeface="Arial"/>
              </a:rPr>
              <a:t>y</a:t>
            </a:r>
            <a:r>
              <a:rPr b="1" lang="en-US" sz="2000" spc="-1" strike="noStrike">
                <a:latin typeface="Arial"/>
              </a:rPr>
              <a:t>s</a:t>
            </a:r>
            <a:r>
              <a:rPr b="1" lang="en-US" sz="2000" spc="-1" strike="noStrike">
                <a:latin typeface="Arial"/>
              </a:rPr>
              <a:t>t</a:t>
            </a:r>
            <a:r>
              <a:rPr b="1" lang="en-US" sz="2000" spc="-1" strike="noStrike">
                <a:latin typeface="Arial"/>
              </a:rPr>
              <a:t>é</a:t>
            </a:r>
            <a:r>
              <a:rPr b="1" lang="en-US" sz="2000" spc="-1" strike="noStrike">
                <a:latin typeface="Arial"/>
              </a:rPr>
              <a:t>m</a:t>
            </a:r>
            <a:r>
              <a:rPr b="1" lang="en-US" sz="2000" spc="-1" strike="noStrike">
                <a:latin typeface="Arial"/>
              </a:rPr>
              <a:t>o</a:t>
            </a:r>
            <a:r>
              <a:rPr b="1" lang="en-US" sz="2000" spc="-1" strike="noStrike">
                <a:latin typeface="Arial"/>
              </a:rPr>
              <a:t>v</a:t>
            </a:r>
            <a:r>
              <a:rPr b="1" lang="en-US" sz="2000" spc="-1" strike="noStrike">
                <a:latin typeface="Arial"/>
              </a:rPr>
              <a:t>é</a:t>
            </a:r>
            <a:r>
              <a:rPr b="1" lang="en-US" sz="2000" spc="-1" strike="noStrike">
                <a:latin typeface="Arial"/>
              </a:rPr>
              <a:t> </a:t>
            </a:r>
            <a:r>
              <a:rPr b="1" lang="en-US" sz="2000" spc="-1" strike="noStrike">
                <a:latin typeface="Arial"/>
              </a:rPr>
              <a:t>p</a:t>
            </a:r>
            <a:r>
              <a:rPr b="1" lang="en-US" sz="2000" spc="-1" strike="noStrike">
                <a:latin typeface="Arial"/>
              </a:rPr>
              <a:t>r</a:t>
            </a:r>
            <a:r>
              <a:rPr b="1" lang="en-US" sz="2000" spc="-1" strike="noStrike">
                <a:latin typeface="Arial"/>
              </a:rPr>
              <a:t>o</a:t>
            </a:r>
            <a:r>
              <a:rPr b="1" lang="en-US" sz="2000" spc="-1" strike="noStrike">
                <a:latin typeface="Arial"/>
              </a:rPr>
              <a:t>g</a:t>
            </a:r>
            <a:r>
              <a:rPr b="1" lang="en-US" sz="2000" spc="-1" strike="noStrike">
                <a:latin typeface="Arial"/>
              </a:rPr>
              <a:t>r</a:t>
            </a:r>
            <a:r>
              <a:rPr b="1" lang="en-US" sz="2000" spc="-1" strike="noStrike">
                <a:latin typeface="Arial"/>
              </a:rPr>
              <a:t>a</a:t>
            </a:r>
            <a:r>
              <a:rPr b="1" lang="en-US" sz="2000" spc="-1" strike="noStrike">
                <a:latin typeface="Arial"/>
              </a:rPr>
              <a:t>m</a:t>
            </a:r>
            <a:r>
              <a:rPr b="1" lang="en-US" sz="2000" spc="-1" strike="noStrike">
                <a:latin typeface="Arial"/>
              </a:rPr>
              <a:t>y</a:t>
            </a:r>
            <a:r>
              <a:rPr b="0" lang="en-US" sz="2000" spc="-1" strike="noStrike">
                <a:latin typeface="Arial"/>
              </a:rPr>
              <a:t>: </a:t>
            </a:r>
            <a:r>
              <a:rPr b="0" lang="en-US" sz="2000" spc="-1" strike="noStrike">
                <a:latin typeface="Arial"/>
              </a:rPr>
              <a:t> </a:t>
            </a:r>
            <a:r>
              <a:rPr b="0" lang="en-US" sz="2000" spc="-1" strike="noStrike">
                <a:latin typeface="Arial"/>
              </a:rPr>
              <a:t>ř</a:t>
            </a:r>
            <a:r>
              <a:rPr b="0" lang="en-US" sz="2000" spc="-1" strike="noStrike">
                <a:latin typeface="Arial"/>
              </a:rPr>
              <a:t>e</a:t>
            </a:r>
            <a:r>
              <a:rPr b="0" lang="en-US" sz="2000" spc="-1" strike="noStrike">
                <a:latin typeface="Arial"/>
              </a:rPr>
              <a:t>š</a:t>
            </a:r>
            <a:r>
              <a:rPr b="0" lang="en-US" sz="2000" spc="-1" strike="noStrike">
                <a:latin typeface="Arial"/>
              </a:rPr>
              <a:t>í </a:t>
            </a:r>
            <a:r>
              <a:rPr b="0" lang="en-US" sz="2000" spc="-1" strike="noStrike">
                <a:latin typeface="Arial"/>
              </a:rPr>
              <a:t>s</a:t>
            </a:r>
            <a:r>
              <a:rPr b="0" lang="en-US" sz="2000" spc="-1" strike="noStrike">
                <a:latin typeface="Arial"/>
              </a:rPr>
              <a:t>t</a:t>
            </a:r>
            <a:r>
              <a:rPr b="0" lang="en-US" sz="2000" spc="-1" strike="noStrike">
                <a:latin typeface="Arial"/>
              </a:rPr>
              <a:t>a</a:t>
            </a:r>
            <a:r>
              <a:rPr b="0" lang="en-US" sz="2000" spc="-1" strike="noStrike">
                <a:latin typeface="Arial"/>
              </a:rPr>
              <a:t>n</a:t>
            </a:r>
            <a:r>
              <a:rPr b="0" lang="en-US" sz="2000" spc="-1" strike="noStrike">
                <a:latin typeface="Arial"/>
              </a:rPr>
              <a:t>d</a:t>
            </a:r>
            <a:r>
              <a:rPr b="0" lang="en-US" sz="2000" spc="-1" strike="noStrike">
                <a:latin typeface="Arial"/>
              </a:rPr>
              <a:t>a</a:t>
            </a:r>
            <a:r>
              <a:rPr b="0" lang="en-US" sz="2000" spc="-1" strike="noStrike">
                <a:latin typeface="Arial"/>
              </a:rPr>
              <a:t>r</a:t>
            </a:r>
            <a:r>
              <a:rPr b="0" lang="en-US" sz="2000" spc="-1" strike="noStrike">
                <a:latin typeface="Arial"/>
              </a:rPr>
              <a:t>d</a:t>
            </a:r>
            <a:r>
              <a:rPr b="0" lang="en-US" sz="2000" spc="-1" strike="noStrike">
                <a:latin typeface="Arial"/>
              </a:rPr>
              <a:t>n</a:t>
            </a:r>
            <a:r>
              <a:rPr b="0" lang="en-US" sz="2000" spc="-1" strike="noStrike">
                <a:latin typeface="Arial"/>
              </a:rPr>
              <a:t>í</a:t>
            </a:r>
            <a:r>
              <a:rPr b="0" lang="en-US" sz="2000" spc="-1" strike="noStrike">
                <a:latin typeface="Arial"/>
              </a:rPr>
              <a:t>, </a:t>
            </a:r>
            <a:r>
              <a:rPr b="0" lang="en-US" sz="2000" spc="-1" strike="noStrike">
                <a:latin typeface="Arial"/>
              </a:rPr>
              <a:t>s</a:t>
            </a:r>
            <a:r>
              <a:rPr b="0" lang="en-US" sz="2000" spc="-1" strike="noStrike">
                <a:latin typeface="Arial"/>
              </a:rPr>
              <a:t>y</a:t>
            </a:r>
            <a:r>
              <a:rPr b="0" lang="en-US" sz="2000" spc="-1" strike="noStrike">
                <a:latin typeface="Arial"/>
              </a:rPr>
              <a:t>s</a:t>
            </a:r>
            <a:r>
              <a:rPr b="0" lang="en-US" sz="2000" spc="-1" strike="noStrike">
                <a:latin typeface="Arial"/>
              </a:rPr>
              <a:t>t</a:t>
            </a:r>
            <a:r>
              <a:rPr b="0" lang="en-US" sz="2000" spc="-1" strike="noStrike">
                <a:latin typeface="Arial"/>
              </a:rPr>
              <a:t>é</a:t>
            </a:r>
            <a:r>
              <a:rPr b="0" lang="en-US" sz="2000" spc="-1" strike="noStrike">
                <a:latin typeface="Arial"/>
              </a:rPr>
              <a:t>m</a:t>
            </a:r>
            <a:r>
              <a:rPr b="0" lang="en-US" sz="2000" spc="-1" strike="noStrike">
                <a:latin typeface="Arial"/>
              </a:rPr>
              <a:t>o</a:t>
            </a:r>
            <a:r>
              <a:rPr b="0" lang="en-US" sz="2000" spc="-1" strike="noStrike">
                <a:latin typeface="Arial"/>
              </a:rPr>
              <a:t>v</a:t>
            </a:r>
            <a:r>
              <a:rPr b="0" lang="en-US" sz="2000" spc="-1" strike="noStrike">
                <a:latin typeface="Arial"/>
              </a:rPr>
              <a:t>ě</a:t>
            </a:r>
            <a:r>
              <a:rPr b="0" lang="en-US" sz="2000" spc="-1" strike="noStrike">
                <a:latin typeface="Arial"/>
              </a:rPr>
              <a:t> </a:t>
            </a:r>
            <a:r>
              <a:rPr b="0" lang="en-US" sz="2000" spc="-1" strike="noStrike">
                <a:latin typeface="Arial"/>
              </a:rPr>
              <a:t>o</a:t>
            </a:r>
            <a:r>
              <a:rPr b="0" lang="en-US" sz="2000" spc="-1" strike="noStrike">
                <a:latin typeface="Arial"/>
              </a:rPr>
              <a:t>r</a:t>
            </a:r>
            <a:r>
              <a:rPr b="0" lang="en-US" sz="2000" spc="-1" strike="noStrike">
                <a:latin typeface="Arial"/>
              </a:rPr>
              <a:t>i</a:t>
            </a:r>
            <a:r>
              <a:rPr b="0" lang="en-US" sz="2000" spc="-1" strike="noStrike">
                <a:latin typeface="Arial"/>
              </a:rPr>
              <a:t>e</a:t>
            </a:r>
            <a:r>
              <a:rPr b="0" lang="en-US" sz="2000" spc="-1" strike="noStrike">
                <a:latin typeface="Arial"/>
              </a:rPr>
              <a:t>n</a:t>
            </a:r>
            <a:r>
              <a:rPr b="0" lang="en-US" sz="2000" spc="-1" strike="noStrike">
                <a:latin typeface="Arial"/>
              </a:rPr>
              <a:t>t</a:t>
            </a:r>
            <a:r>
              <a:rPr b="0" lang="en-US" sz="2000" spc="-1" strike="noStrike">
                <a:latin typeface="Arial"/>
              </a:rPr>
              <a:t>o</a:t>
            </a:r>
            <a:r>
              <a:rPr b="0" lang="en-US" sz="2000" spc="-1" strike="noStrike">
                <a:latin typeface="Arial"/>
              </a:rPr>
              <a:t>v</a:t>
            </a:r>
            <a:r>
              <a:rPr b="0" lang="en-US" sz="2000" spc="-1" strike="noStrike">
                <a:latin typeface="Arial"/>
              </a:rPr>
              <a:t>a</a:t>
            </a:r>
            <a:r>
              <a:rPr b="0" lang="en-US" sz="2000" spc="-1" strike="noStrike">
                <a:latin typeface="Arial"/>
              </a:rPr>
              <a:t>n</a:t>
            </a:r>
            <a:r>
              <a:rPr b="0" lang="en-US" sz="2000" spc="-1" strike="noStrike">
                <a:latin typeface="Arial"/>
              </a:rPr>
              <a:t>é</a:t>
            </a:r>
            <a:r>
              <a:rPr b="0" lang="en-US" sz="2000" spc="-1" strike="noStrike">
                <a:latin typeface="Arial"/>
              </a:rPr>
              <a:t> </a:t>
            </a:r>
            <a:r>
              <a:rPr b="0" lang="en-US" sz="2000" spc="-1" strike="noStrike">
                <a:latin typeface="Arial"/>
              </a:rPr>
              <a:t>ú</a:t>
            </a:r>
            <a:r>
              <a:rPr b="0" lang="en-US" sz="2000" spc="-1" strike="noStrike">
                <a:latin typeface="Arial"/>
              </a:rPr>
              <a:t>l</a:t>
            </a:r>
            <a:r>
              <a:rPr b="0" lang="en-US" sz="2000" spc="-1" strike="noStrike">
                <a:latin typeface="Arial"/>
              </a:rPr>
              <a:t>o</a:t>
            </a:r>
            <a:r>
              <a:rPr b="0" lang="en-US" sz="2000" spc="-1" strike="noStrike">
                <a:latin typeface="Arial"/>
              </a:rPr>
              <a:t>h</a:t>
            </a:r>
            <a:r>
              <a:rPr b="0" lang="en-US" sz="2000" spc="-1" strike="noStrike">
                <a:latin typeface="Arial"/>
              </a:rPr>
              <a:t>y</a:t>
            </a:r>
            <a:r>
              <a:rPr b="0" lang="en-US" sz="2000" spc="-1" strike="noStrike">
                <a:latin typeface="Arial"/>
              </a:rPr>
              <a:t> </a:t>
            </a:r>
            <a:r>
              <a:rPr b="0" lang="en-US" sz="2000" spc="-1" strike="noStrike">
                <a:latin typeface="Arial"/>
              </a:rPr>
              <a:t>–</a:t>
            </a:r>
            <a:r>
              <a:rPr b="0" lang="en-US" sz="2000" spc="-1" strike="noStrike">
                <a:latin typeface="Arial"/>
              </a:rPr>
              <a:t> </a:t>
            </a:r>
            <a:r>
              <a:rPr b="0" lang="en-US" sz="2000" spc="-1" strike="noStrike">
                <a:latin typeface="Arial"/>
              </a:rPr>
              <a:t>e</a:t>
            </a:r>
            <a:r>
              <a:rPr b="0" lang="en-US" sz="2000" spc="-1" strike="noStrike">
                <a:latin typeface="Arial"/>
              </a:rPr>
              <a:t>d</a:t>
            </a:r>
            <a:r>
              <a:rPr b="0" lang="en-US" sz="2000" spc="-1" strike="noStrike">
                <a:latin typeface="Arial"/>
              </a:rPr>
              <a:t>i</a:t>
            </a:r>
            <a:r>
              <a:rPr b="0" lang="en-US" sz="2000" spc="-1" strike="noStrike">
                <a:latin typeface="Arial"/>
              </a:rPr>
              <a:t>t</a:t>
            </a:r>
            <a:r>
              <a:rPr b="0" lang="en-US" sz="2000" spc="-1" strike="noStrike">
                <a:latin typeface="Arial"/>
              </a:rPr>
              <a:t>a</a:t>
            </a:r>
            <a:r>
              <a:rPr b="0" lang="en-US" sz="2000" spc="-1" strike="noStrike">
                <a:latin typeface="Arial"/>
              </a:rPr>
              <a:t>c</a:t>
            </a:r>
            <a:r>
              <a:rPr b="0" lang="en-US" sz="2000" spc="-1" strike="noStrike">
                <a:latin typeface="Arial"/>
              </a:rPr>
              <a:t>e</a:t>
            </a:r>
            <a:r>
              <a:rPr b="0" lang="en-US" sz="2000" spc="-1" strike="noStrike">
                <a:latin typeface="Arial"/>
              </a:rPr>
              <a:t>, </a:t>
            </a:r>
            <a:r>
              <a:rPr b="0" lang="en-US" sz="2000" spc="-1" strike="noStrike">
                <a:latin typeface="Arial"/>
              </a:rPr>
              <a:t>k</a:t>
            </a:r>
            <a:r>
              <a:rPr b="0" lang="en-US" sz="2000" spc="-1" strike="noStrike">
                <a:latin typeface="Arial"/>
              </a:rPr>
              <a:t>o</a:t>
            </a:r>
            <a:r>
              <a:rPr b="0" lang="en-US" sz="2000" spc="-1" strike="noStrike">
                <a:latin typeface="Arial"/>
              </a:rPr>
              <a:t>m</a:t>
            </a:r>
            <a:r>
              <a:rPr b="0" lang="en-US" sz="2000" spc="-1" strike="noStrike">
                <a:latin typeface="Arial"/>
              </a:rPr>
              <a:t>p</a:t>
            </a:r>
            <a:r>
              <a:rPr b="0" lang="en-US" sz="2000" spc="-1" strike="noStrike">
                <a:latin typeface="Arial"/>
              </a:rPr>
              <a:t>il</a:t>
            </a:r>
            <a:r>
              <a:rPr b="0" lang="en-US" sz="2000" spc="-1" strike="noStrike">
                <a:latin typeface="Arial"/>
              </a:rPr>
              <a:t>a</a:t>
            </a:r>
            <a:r>
              <a:rPr b="0" lang="en-US" sz="2000" spc="-1" strike="noStrike">
                <a:latin typeface="Arial"/>
              </a:rPr>
              <a:t>c</a:t>
            </a:r>
            <a:r>
              <a:rPr b="0" lang="en-US" sz="2000" spc="-1" strike="noStrike">
                <a:latin typeface="Arial"/>
              </a:rPr>
              <a:t>e</a:t>
            </a:r>
            <a:r>
              <a:rPr b="0" lang="en-US" sz="2000" spc="-1" strike="noStrike">
                <a:latin typeface="Arial"/>
              </a:rPr>
              <a:t>, </a:t>
            </a:r>
            <a:r>
              <a:rPr b="0" lang="en-US" sz="2000" spc="-1" strike="noStrike">
                <a:latin typeface="Arial"/>
              </a:rPr>
              <a:t>ř</a:t>
            </a:r>
            <a:r>
              <a:rPr b="0" lang="en-US" sz="2000" spc="-1" strike="noStrike">
                <a:latin typeface="Arial"/>
              </a:rPr>
              <a:t>í</a:t>
            </a:r>
            <a:r>
              <a:rPr b="0" lang="en-US" sz="2000" spc="-1" strike="noStrike">
                <a:latin typeface="Arial"/>
              </a:rPr>
              <a:t>z</a:t>
            </a:r>
            <a:r>
              <a:rPr b="0" lang="en-US" sz="2000" spc="-1" strike="noStrike">
                <a:latin typeface="Arial"/>
              </a:rPr>
              <a:t>e</a:t>
            </a:r>
            <a:r>
              <a:rPr b="0" lang="en-US" sz="2000" spc="-1" strike="noStrike">
                <a:latin typeface="Arial"/>
              </a:rPr>
              <a:t>n</a:t>
            </a:r>
            <a:r>
              <a:rPr b="0" lang="en-US" sz="2000" spc="-1" strike="noStrike">
                <a:latin typeface="Arial"/>
              </a:rPr>
              <a:t>í </a:t>
            </a:r>
            <a:r>
              <a:rPr b="0" lang="en-US" sz="2000" spc="-1" strike="noStrike">
                <a:latin typeface="Arial"/>
              </a:rPr>
              <a:t>d</a:t>
            </a:r>
            <a:r>
              <a:rPr b="0" lang="en-US" sz="2000" spc="-1" strike="noStrike">
                <a:latin typeface="Arial"/>
              </a:rPr>
              <a:t>a</a:t>
            </a:r>
            <a:r>
              <a:rPr b="0" lang="en-US" sz="2000" spc="-1" strike="noStrike">
                <a:latin typeface="Arial"/>
              </a:rPr>
              <a:t>t</a:t>
            </a:r>
            <a:r>
              <a:rPr b="0" lang="en-US" sz="2000" spc="-1" strike="noStrike">
                <a:latin typeface="Arial"/>
              </a:rPr>
              <a:t>a</a:t>
            </a:r>
            <a:r>
              <a:rPr b="0" lang="en-US" sz="2000" spc="-1" strike="noStrike">
                <a:latin typeface="Arial"/>
              </a:rPr>
              <a:t>b</a:t>
            </a:r>
            <a:r>
              <a:rPr b="0" lang="en-US" sz="2000" spc="-1" strike="noStrike">
                <a:latin typeface="Arial"/>
              </a:rPr>
              <a:t>á</a:t>
            </a:r>
            <a:r>
              <a:rPr b="0" lang="en-US" sz="2000" spc="-1" strike="noStrike">
                <a:latin typeface="Arial"/>
              </a:rPr>
              <a:t>z</a:t>
            </a:r>
            <a:r>
              <a:rPr b="0" lang="en-US" sz="2000" spc="-1" strike="noStrike">
                <a:latin typeface="Arial"/>
              </a:rPr>
              <a:t>e</a:t>
            </a:r>
            <a:r>
              <a:rPr b="0" lang="en-US" sz="2000" spc="-1" strike="noStrike">
                <a:latin typeface="Arial"/>
              </a:rPr>
              <a:t>)</a:t>
            </a:r>
            <a:endParaRPr b="0" lang="en-US" sz="2000" spc="-1" strike="noStrike">
              <a:latin typeface="Arial"/>
            </a:endParaRPr>
          </a:p>
          <a:p>
            <a:pPr marL="216000" indent="-216000">
              <a:lnSpc>
                <a:spcPct val="100000"/>
              </a:lnSpc>
            </a:pPr>
            <a:r>
              <a:rPr b="0" lang="en-US" sz="2000" spc="-1" strike="noStrike">
                <a:latin typeface="Arial"/>
              </a:rPr>
              <a:t>3b</a:t>
            </a:r>
            <a:r>
              <a:rPr b="0" lang="en-US" sz="2000" spc="-1" strike="noStrike">
                <a:latin typeface="Arial"/>
              </a:rPr>
              <a:t>. </a:t>
            </a:r>
            <a:r>
              <a:rPr b="1" lang="en-US" sz="2000" spc="-1" strike="noStrike">
                <a:latin typeface="Arial"/>
              </a:rPr>
              <a:t>A</a:t>
            </a:r>
            <a:r>
              <a:rPr b="1" lang="en-US" sz="2000" spc="-1" strike="noStrike">
                <a:latin typeface="Arial"/>
              </a:rPr>
              <a:t>p</a:t>
            </a:r>
            <a:r>
              <a:rPr b="1" lang="en-US" sz="2000" spc="-1" strike="noStrike">
                <a:latin typeface="Arial"/>
              </a:rPr>
              <a:t>l</a:t>
            </a:r>
            <a:r>
              <a:rPr b="1" lang="en-US" sz="2000" spc="-1" strike="noStrike">
                <a:latin typeface="Arial"/>
              </a:rPr>
              <a:t>i</a:t>
            </a:r>
            <a:r>
              <a:rPr b="1" lang="en-US" sz="2000" spc="-1" strike="noStrike">
                <a:latin typeface="Arial"/>
              </a:rPr>
              <a:t>k</a:t>
            </a:r>
            <a:r>
              <a:rPr b="1" lang="en-US" sz="2000" spc="-1" strike="noStrike">
                <a:latin typeface="Arial"/>
              </a:rPr>
              <a:t>a</a:t>
            </a:r>
            <a:r>
              <a:rPr b="1" lang="en-US" sz="2000" spc="-1" strike="noStrike">
                <a:latin typeface="Arial"/>
              </a:rPr>
              <a:t>č</a:t>
            </a:r>
            <a:r>
              <a:rPr b="1" lang="en-US" sz="2000" spc="-1" strike="noStrike">
                <a:latin typeface="Arial"/>
              </a:rPr>
              <a:t>n</a:t>
            </a:r>
            <a:r>
              <a:rPr b="1" lang="en-US" sz="2000" spc="-1" strike="noStrike">
                <a:latin typeface="Arial"/>
              </a:rPr>
              <a:t>í </a:t>
            </a:r>
            <a:r>
              <a:rPr b="1" lang="en-US" sz="2000" spc="-1" strike="noStrike">
                <a:latin typeface="Arial"/>
              </a:rPr>
              <a:t>p</a:t>
            </a:r>
            <a:r>
              <a:rPr b="1" lang="en-US" sz="2000" spc="-1" strike="noStrike">
                <a:latin typeface="Arial"/>
              </a:rPr>
              <a:t>r</a:t>
            </a:r>
            <a:r>
              <a:rPr b="1" lang="en-US" sz="2000" spc="-1" strike="noStrike">
                <a:latin typeface="Arial"/>
              </a:rPr>
              <a:t>o</a:t>
            </a:r>
            <a:r>
              <a:rPr b="1" lang="en-US" sz="2000" spc="-1" strike="noStrike">
                <a:latin typeface="Arial"/>
              </a:rPr>
              <a:t>g</a:t>
            </a:r>
            <a:r>
              <a:rPr b="1" lang="en-US" sz="2000" spc="-1" strike="noStrike">
                <a:latin typeface="Arial"/>
              </a:rPr>
              <a:t>r</a:t>
            </a:r>
            <a:r>
              <a:rPr b="1" lang="en-US" sz="2000" spc="-1" strike="noStrike">
                <a:latin typeface="Arial"/>
              </a:rPr>
              <a:t>a</a:t>
            </a:r>
            <a:r>
              <a:rPr b="1" lang="en-US" sz="2000" spc="-1" strike="noStrike">
                <a:latin typeface="Arial"/>
              </a:rPr>
              <a:t>m</a:t>
            </a:r>
            <a:r>
              <a:rPr b="1" lang="en-US" sz="2000" spc="-1" strike="noStrike">
                <a:latin typeface="Arial"/>
              </a:rPr>
              <a:t>y</a:t>
            </a:r>
            <a:r>
              <a:rPr b="0" lang="en-US" sz="2000" spc="-1" strike="noStrike">
                <a:latin typeface="Arial"/>
              </a:rPr>
              <a:t>: </a:t>
            </a:r>
            <a:r>
              <a:rPr b="0" lang="en-US" sz="1200" spc="-1" strike="noStrike">
                <a:solidFill>
                  <a:srgbClr val="000000"/>
                </a:solidFill>
                <a:latin typeface="+mn-lt"/>
                <a:ea typeface="+mn-ea"/>
              </a:rPr>
              <a:t>d</a:t>
            </a:r>
            <a:r>
              <a:rPr b="0" lang="en-US" sz="1200" spc="-1" strike="noStrike">
                <a:solidFill>
                  <a:srgbClr val="000000"/>
                </a:solidFill>
                <a:latin typeface="+mn-lt"/>
                <a:ea typeface="+mn-ea"/>
              </a:rPr>
              <a:t>e</a:t>
            </a:r>
            <a:r>
              <a:rPr b="0" lang="en-US" sz="1200" spc="-1" strike="noStrike">
                <a:solidFill>
                  <a:srgbClr val="000000"/>
                </a:solidFill>
                <a:latin typeface="+mn-lt"/>
                <a:ea typeface="+mn-ea"/>
              </a:rPr>
              <a:t>n</a:t>
            </a:r>
            <a:r>
              <a:rPr b="0" lang="en-US" sz="1200" spc="-1" strike="noStrike">
                <a:solidFill>
                  <a:srgbClr val="000000"/>
                </a:solidFill>
                <a:latin typeface="+mn-lt"/>
                <a:ea typeface="+mn-ea"/>
              </a:rPr>
              <a:t>u</a:t>
            </a:r>
            <a:r>
              <a:rPr b="0" lang="en-US" sz="1200" spc="-1" strike="noStrike">
                <a:solidFill>
                  <a:srgbClr val="000000"/>
                </a:solidFill>
                <a:latin typeface="+mn-lt"/>
                <a:ea typeface="+mn-ea"/>
              </a:rPr>
              <a:t>jí </a:t>
            </a:r>
            <a:r>
              <a:rPr b="0" lang="en-US" sz="1200" spc="-1" strike="noStrike">
                <a:solidFill>
                  <a:srgbClr val="000000"/>
                </a:solidFill>
                <a:latin typeface="+mn-lt"/>
                <a:ea typeface="+mn-ea"/>
              </a:rPr>
              <a:t>z</a:t>
            </a:r>
            <a:r>
              <a:rPr b="0" lang="en-US" sz="1200" spc="-1" strike="noStrike">
                <a:solidFill>
                  <a:srgbClr val="000000"/>
                </a:solidFill>
                <a:latin typeface="+mn-lt"/>
                <a:ea typeface="+mn-ea"/>
              </a:rPr>
              <a:t>p</a:t>
            </a:r>
            <a:r>
              <a:rPr b="0" lang="en-US" sz="1200" spc="-1" strike="noStrike">
                <a:solidFill>
                  <a:srgbClr val="000000"/>
                </a:solidFill>
                <a:latin typeface="+mn-lt"/>
                <a:ea typeface="+mn-ea"/>
              </a:rPr>
              <a:t>ů</a:t>
            </a:r>
            <a:r>
              <a:rPr b="0" lang="en-US" sz="1200" spc="-1" strike="noStrike">
                <a:solidFill>
                  <a:srgbClr val="000000"/>
                </a:solidFill>
                <a:latin typeface="+mn-lt"/>
                <a:ea typeface="+mn-ea"/>
              </a:rPr>
              <a:t>s</a:t>
            </a:r>
            <a:r>
              <a:rPr b="0" lang="en-US" sz="1200" spc="-1" strike="noStrike">
                <a:solidFill>
                  <a:srgbClr val="000000"/>
                </a:solidFill>
                <a:latin typeface="+mn-lt"/>
                <a:ea typeface="+mn-ea"/>
              </a:rPr>
              <a:t>o</a:t>
            </a:r>
            <a:r>
              <a:rPr b="0" lang="en-US" sz="1200" spc="-1" strike="noStrike">
                <a:solidFill>
                  <a:srgbClr val="000000"/>
                </a:solidFill>
                <a:latin typeface="+mn-lt"/>
                <a:ea typeface="+mn-ea"/>
              </a:rPr>
              <a:t>b</a:t>
            </a:r>
            <a:r>
              <a:rPr b="0" lang="en-US" sz="1200" spc="-1" strike="noStrike">
                <a:solidFill>
                  <a:srgbClr val="000000"/>
                </a:solidFill>
                <a:latin typeface="+mn-lt"/>
                <a:ea typeface="+mn-ea"/>
              </a:rPr>
              <a:t>y </a:t>
            </a:r>
            <a:r>
              <a:rPr b="0" lang="en-US" sz="1200" spc="-1" strike="noStrike">
                <a:solidFill>
                  <a:srgbClr val="000000"/>
                </a:solidFill>
                <a:latin typeface="+mn-lt"/>
                <a:ea typeface="+mn-ea"/>
              </a:rPr>
              <a:t>k</a:t>
            </a:r>
            <a:r>
              <a:rPr b="0" lang="en-US" sz="1200" spc="-1" strike="noStrike">
                <a:solidFill>
                  <a:srgbClr val="000000"/>
                </a:solidFill>
                <a:latin typeface="+mn-lt"/>
                <a:ea typeface="+mn-ea"/>
              </a:rPr>
              <a:t>t</a:t>
            </a:r>
            <a:r>
              <a:rPr b="0" lang="en-US" sz="1200" spc="-1" strike="noStrike">
                <a:solidFill>
                  <a:srgbClr val="000000"/>
                </a:solidFill>
                <a:latin typeface="+mn-lt"/>
                <a:ea typeface="+mn-ea"/>
              </a:rPr>
              <a:t>e</a:t>
            </a:r>
            <a:r>
              <a:rPr b="0" lang="en-US" sz="1200" spc="-1" strike="noStrike">
                <a:solidFill>
                  <a:srgbClr val="000000"/>
                </a:solidFill>
                <a:latin typeface="+mn-lt"/>
                <a:ea typeface="+mn-ea"/>
              </a:rPr>
              <a:t>r</a:t>
            </a:r>
            <a:r>
              <a:rPr b="0" lang="en-US" sz="1200" spc="-1" strike="noStrike">
                <a:solidFill>
                  <a:srgbClr val="000000"/>
                </a:solidFill>
                <a:latin typeface="+mn-lt"/>
                <a:ea typeface="+mn-ea"/>
              </a:rPr>
              <a:t>ý</a:t>
            </a:r>
            <a:r>
              <a:rPr b="0" lang="en-US" sz="1200" spc="-1" strike="noStrike">
                <a:solidFill>
                  <a:srgbClr val="000000"/>
                </a:solidFill>
                <a:latin typeface="+mn-lt"/>
                <a:ea typeface="+mn-ea"/>
              </a:rPr>
              <a:t>m</a:t>
            </a:r>
            <a:r>
              <a:rPr b="0" lang="en-US" sz="1200" spc="-1" strike="noStrike">
                <a:solidFill>
                  <a:srgbClr val="000000"/>
                </a:solidFill>
                <a:latin typeface="+mn-lt"/>
                <a:ea typeface="+mn-ea"/>
              </a:rPr>
              <a:t>i </a:t>
            </a:r>
            <a:r>
              <a:rPr b="0" lang="en-US" sz="1200" spc="-1" strike="noStrike">
                <a:solidFill>
                  <a:srgbClr val="000000"/>
                </a:solidFill>
                <a:latin typeface="+mn-lt"/>
                <a:ea typeface="+mn-ea"/>
              </a:rPr>
              <a:t>s</a:t>
            </a:r>
            <a:r>
              <a:rPr b="0" lang="en-US" sz="1200" spc="-1" strike="noStrike">
                <a:solidFill>
                  <a:srgbClr val="000000"/>
                </a:solidFill>
                <a:latin typeface="+mn-lt"/>
                <a:ea typeface="+mn-ea"/>
              </a:rPr>
              <a:t>e </a:t>
            </a:r>
            <a:r>
              <a:rPr b="0" lang="en-US" sz="1200" spc="-1" strike="noStrike">
                <a:solidFill>
                  <a:srgbClr val="000000"/>
                </a:solidFill>
                <a:latin typeface="+mn-lt"/>
                <a:ea typeface="+mn-ea"/>
              </a:rPr>
              <a:t>p</a:t>
            </a:r>
            <a:r>
              <a:rPr b="0" lang="en-US" sz="1200" spc="-1" strike="noStrike">
                <a:solidFill>
                  <a:srgbClr val="000000"/>
                </a:solidFill>
                <a:latin typeface="+mn-lt"/>
                <a:ea typeface="+mn-ea"/>
              </a:rPr>
              <a:t>o</a:t>
            </a:r>
            <a:r>
              <a:rPr b="0" lang="en-US" sz="1200" spc="-1" strike="noStrike">
                <a:solidFill>
                  <a:srgbClr val="000000"/>
                </a:solidFill>
                <a:latin typeface="+mn-lt"/>
                <a:ea typeface="+mn-ea"/>
              </a:rPr>
              <a:t>u</a:t>
            </a:r>
            <a:r>
              <a:rPr b="0" lang="en-US" sz="1200" spc="-1" strike="noStrike">
                <a:solidFill>
                  <a:srgbClr val="000000"/>
                </a:solidFill>
                <a:latin typeface="+mn-lt"/>
                <a:ea typeface="+mn-ea"/>
              </a:rPr>
              <a:t>ží</a:t>
            </a:r>
            <a:r>
              <a:rPr b="0" lang="en-US" sz="1200" spc="-1" strike="noStrike">
                <a:solidFill>
                  <a:srgbClr val="000000"/>
                </a:solidFill>
                <a:latin typeface="+mn-lt"/>
                <a:ea typeface="+mn-ea"/>
              </a:rPr>
              <a:t>v</a:t>
            </a:r>
            <a:r>
              <a:rPr b="0" lang="en-US" sz="1200" spc="-1" strike="noStrike">
                <a:solidFill>
                  <a:srgbClr val="000000"/>
                </a:solidFill>
                <a:latin typeface="+mn-lt"/>
                <a:ea typeface="+mn-ea"/>
              </a:rPr>
              <a:t>a</a:t>
            </a:r>
            <a:r>
              <a:rPr b="0" lang="en-US" sz="1200" spc="-1" strike="noStrike">
                <a:solidFill>
                  <a:srgbClr val="000000"/>
                </a:solidFill>
                <a:latin typeface="+mn-lt"/>
                <a:ea typeface="+mn-ea"/>
              </a:rPr>
              <a:t>jí </a:t>
            </a:r>
            <a:r>
              <a:rPr b="0" lang="en-US" sz="1200" spc="-1" strike="noStrike">
                <a:solidFill>
                  <a:srgbClr val="000000"/>
                </a:solidFill>
                <a:latin typeface="+mn-lt"/>
                <a:ea typeface="+mn-ea"/>
              </a:rPr>
              <a:t>z</a:t>
            </a:r>
            <a:r>
              <a:rPr b="0" lang="en-US" sz="1200" spc="-1" strike="noStrike">
                <a:solidFill>
                  <a:srgbClr val="000000"/>
                </a:solidFill>
                <a:latin typeface="+mn-lt"/>
                <a:ea typeface="+mn-ea"/>
              </a:rPr>
              <a:t>d</a:t>
            </a:r>
            <a:r>
              <a:rPr b="0" lang="en-US" sz="1200" spc="-1" strike="noStrike">
                <a:solidFill>
                  <a:srgbClr val="000000"/>
                </a:solidFill>
                <a:latin typeface="+mn-lt"/>
                <a:ea typeface="+mn-ea"/>
              </a:rPr>
              <a:t>r</a:t>
            </a:r>
            <a:r>
              <a:rPr b="0" lang="en-US" sz="1200" spc="-1" strike="noStrike">
                <a:solidFill>
                  <a:srgbClr val="000000"/>
                </a:solidFill>
                <a:latin typeface="+mn-lt"/>
                <a:ea typeface="+mn-ea"/>
              </a:rPr>
              <a:t>o</a:t>
            </a:r>
            <a:r>
              <a:rPr b="0" lang="en-US" sz="1200" spc="-1" strike="noStrike">
                <a:solidFill>
                  <a:srgbClr val="000000"/>
                </a:solidFill>
                <a:latin typeface="+mn-lt"/>
                <a:ea typeface="+mn-ea"/>
              </a:rPr>
              <a:t>j</a:t>
            </a:r>
            <a:r>
              <a:rPr b="0" lang="en-US" sz="1200" spc="-1" strike="noStrike">
                <a:solidFill>
                  <a:srgbClr val="000000"/>
                </a:solidFill>
                <a:latin typeface="+mn-lt"/>
                <a:ea typeface="+mn-ea"/>
              </a:rPr>
              <a:t>e </a:t>
            </a:r>
            <a:r>
              <a:rPr b="0" lang="en-US" sz="1200" spc="-1" strike="noStrike">
                <a:solidFill>
                  <a:srgbClr val="000000"/>
                </a:solidFill>
                <a:latin typeface="+mn-lt"/>
                <a:ea typeface="+mn-ea"/>
              </a:rPr>
              <a:t>s</a:t>
            </a:r>
            <a:r>
              <a:rPr b="0" lang="en-US" sz="1200" spc="-1" strike="noStrike">
                <a:solidFill>
                  <a:srgbClr val="000000"/>
                </a:solidFill>
                <a:latin typeface="+mn-lt"/>
                <a:ea typeface="+mn-ea"/>
              </a:rPr>
              <a:t>y</a:t>
            </a:r>
            <a:r>
              <a:rPr b="0" lang="en-US" sz="1200" spc="-1" strike="noStrike">
                <a:solidFill>
                  <a:srgbClr val="000000"/>
                </a:solidFill>
                <a:latin typeface="+mn-lt"/>
                <a:ea typeface="+mn-ea"/>
              </a:rPr>
              <a:t>s</a:t>
            </a:r>
            <a:r>
              <a:rPr b="0" lang="en-US" sz="1200" spc="-1" strike="noStrike">
                <a:solidFill>
                  <a:srgbClr val="000000"/>
                </a:solidFill>
                <a:latin typeface="+mn-lt"/>
                <a:ea typeface="+mn-ea"/>
              </a:rPr>
              <a:t>t</a:t>
            </a:r>
            <a:r>
              <a:rPr b="0" lang="en-US" sz="1200" spc="-1" strike="noStrike">
                <a:solidFill>
                  <a:srgbClr val="000000"/>
                </a:solidFill>
                <a:latin typeface="+mn-lt"/>
                <a:ea typeface="+mn-ea"/>
              </a:rPr>
              <a:t>é</a:t>
            </a:r>
            <a:r>
              <a:rPr b="0" lang="en-US" sz="1200" spc="-1" strike="noStrike">
                <a:solidFill>
                  <a:srgbClr val="000000"/>
                </a:solidFill>
                <a:latin typeface="+mn-lt"/>
                <a:ea typeface="+mn-ea"/>
              </a:rPr>
              <a:t>m</a:t>
            </a:r>
            <a:r>
              <a:rPr b="0" lang="en-US" sz="1200" spc="-1" strike="noStrike">
                <a:solidFill>
                  <a:srgbClr val="000000"/>
                </a:solidFill>
                <a:latin typeface="+mn-lt"/>
                <a:ea typeface="+mn-ea"/>
              </a:rPr>
              <a:t>u </a:t>
            </a:r>
            <a:r>
              <a:rPr b="0" lang="en-US" sz="1200" spc="-1" strike="noStrike">
                <a:solidFill>
                  <a:srgbClr val="000000"/>
                </a:solidFill>
                <a:latin typeface="+mn-lt"/>
                <a:ea typeface="+mn-ea"/>
              </a:rPr>
              <a:t>p</a:t>
            </a:r>
            <a:r>
              <a:rPr b="0" lang="en-US" sz="1200" spc="-1" strike="noStrike">
                <a:solidFill>
                  <a:srgbClr val="000000"/>
                </a:solidFill>
                <a:latin typeface="+mn-lt"/>
                <a:ea typeface="+mn-ea"/>
              </a:rPr>
              <a:t>r</a:t>
            </a:r>
            <a:r>
              <a:rPr b="0" lang="en-US" sz="1200" spc="-1" strike="noStrike">
                <a:solidFill>
                  <a:srgbClr val="000000"/>
                </a:solidFill>
                <a:latin typeface="+mn-lt"/>
                <a:ea typeface="+mn-ea"/>
              </a:rPr>
              <a:t>o </a:t>
            </a:r>
            <a:r>
              <a:rPr b="0" lang="en-US" sz="1200" spc="-1" strike="noStrike">
                <a:solidFill>
                  <a:srgbClr val="000000"/>
                </a:solidFill>
                <a:latin typeface="+mn-lt"/>
                <a:ea typeface="+mn-ea"/>
              </a:rPr>
              <a:t>ř</a:t>
            </a:r>
            <a:r>
              <a:rPr b="0" lang="en-US" sz="1200" spc="-1" strike="noStrike">
                <a:solidFill>
                  <a:srgbClr val="000000"/>
                </a:solidFill>
                <a:latin typeface="+mn-lt"/>
                <a:ea typeface="+mn-ea"/>
              </a:rPr>
              <a:t>e</a:t>
            </a:r>
            <a:r>
              <a:rPr b="0" lang="en-US" sz="1200" spc="-1" strike="noStrike">
                <a:solidFill>
                  <a:srgbClr val="000000"/>
                </a:solidFill>
                <a:latin typeface="+mn-lt"/>
                <a:ea typeface="+mn-ea"/>
              </a:rPr>
              <a:t>š</a:t>
            </a:r>
            <a:r>
              <a:rPr b="0" lang="en-US" sz="1200" spc="-1" strike="noStrike">
                <a:solidFill>
                  <a:srgbClr val="000000"/>
                </a:solidFill>
                <a:latin typeface="+mn-lt"/>
                <a:ea typeface="+mn-ea"/>
              </a:rPr>
              <a:t>e</a:t>
            </a:r>
            <a:r>
              <a:rPr b="0" lang="en-US" sz="1200" spc="-1" strike="noStrike">
                <a:solidFill>
                  <a:srgbClr val="000000"/>
                </a:solidFill>
                <a:latin typeface="+mn-lt"/>
                <a:ea typeface="+mn-ea"/>
              </a:rPr>
              <a:t>n</a:t>
            </a:r>
            <a:r>
              <a:rPr b="0" lang="en-US" sz="1200" spc="-1" strike="noStrike">
                <a:solidFill>
                  <a:srgbClr val="000000"/>
                </a:solidFill>
                <a:latin typeface="+mn-lt"/>
                <a:ea typeface="+mn-ea"/>
              </a:rPr>
              <a:t>í </a:t>
            </a:r>
            <a:r>
              <a:rPr b="0" lang="en-US" sz="1200" spc="-1" strike="noStrike">
                <a:solidFill>
                  <a:srgbClr val="000000"/>
                </a:solidFill>
                <a:latin typeface="+mn-lt"/>
                <a:ea typeface="+mn-ea"/>
              </a:rPr>
              <a:t>v</a:t>
            </a:r>
            <a:r>
              <a:rPr b="0" lang="en-US" sz="1200" spc="-1" strike="noStrike">
                <a:solidFill>
                  <a:srgbClr val="000000"/>
                </a:solidFill>
                <a:latin typeface="+mn-lt"/>
                <a:ea typeface="+mn-ea"/>
              </a:rPr>
              <a:t>ý</a:t>
            </a:r>
            <a:r>
              <a:rPr b="0" lang="en-US" sz="1200" spc="-1" strike="noStrike">
                <a:solidFill>
                  <a:srgbClr val="000000"/>
                </a:solidFill>
                <a:latin typeface="+mn-lt"/>
                <a:ea typeface="+mn-ea"/>
              </a:rPr>
              <a:t>p</a:t>
            </a:r>
            <a:r>
              <a:rPr b="0" lang="en-US" sz="1200" spc="-1" strike="noStrike">
                <a:solidFill>
                  <a:srgbClr val="000000"/>
                </a:solidFill>
                <a:latin typeface="+mn-lt"/>
                <a:ea typeface="+mn-ea"/>
              </a:rPr>
              <a:t>o</a:t>
            </a:r>
            <a:r>
              <a:rPr b="0" lang="en-US" sz="1200" spc="-1" strike="noStrike">
                <a:solidFill>
                  <a:srgbClr val="000000"/>
                </a:solidFill>
                <a:latin typeface="+mn-lt"/>
                <a:ea typeface="+mn-ea"/>
              </a:rPr>
              <a:t>č</a:t>
            </a:r>
            <a:r>
              <a:rPr b="0" lang="en-US" sz="1200" spc="-1" strike="noStrike">
                <a:solidFill>
                  <a:srgbClr val="000000"/>
                </a:solidFill>
                <a:latin typeface="+mn-lt"/>
                <a:ea typeface="+mn-ea"/>
              </a:rPr>
              <a:t>e</a:t>
            </a:r>
            <a:r>
              <a:rPr b="0" lang="en-US" sz="1200" spc="-1" strike="noStrike">
                <a:solidFill>
                  <a:srgbClr val="000000"/>
                </a:solidFill>
                <a:latin typeface="+mn-lt"/>
                <a:ea typeface="+mn-ea"/>
              </a:rPr>
              <a:t>t</a:t>
            </a:r>
            <a:r>
              <a:rPr b="0" lang="en-US" sz="1200" spc="-1" strike="noStrike">
                <a:solidFill>
                  <a:srgbClr val="000000"/>
                </a:solidFill>
                <a:latin typeface="+mn-lt"/>
                <a:ea typeface="+mn-ea"/>
              </a:rPr>
              <a:t>n</a:t>
            </a:r>
            <a:r>
              <a:rPr b="0" lang="en-US" sz="1200" spc="-1" strike="noStrike">
                <a:solidFill>
                  <a:srgbClr val="000000"/>
                </a:solidFill>
                <a:latin typeface="+mn-lt"/>
                <a:ea typeface="+mn-ea"/>
              </a:rPr>
              <a:t>íc</a:t>
            </a:r>
            <a:r>
              <a:rPr b="0" lang="en-US" sz="1200" spc="-1" strike="noStrike">
                <a:solidFill>
                  <a:srgbClr val="000000"/>
                </a:solidFill>
                <a:latin typeface="+mn-lt"/>
                <a:ea typeface="+mn-ea"/>
              </a:rPr>
              <a:t>h </a:t>
            </a:r>
            <a:r>
              <a:rPr b="0" lang="en-US" sz="1200" spc="-1" strike="noStrike">
                <a:solidFill>
                  <a:srgbClr val="000000"/>
                </a:solidFill>
                <a:latin typeface="+mn-lt"/>
                <a:ea typeface="+mn-ea"/>
              </a:rPr>
              <a:t>u</a:t>
            </a:r>
            <a:r>
              <a:rPr b="0" lang="en-US" sz="1200" spc="-1" strike="noStrike">
                <a:solidFill>
                  <a:srgbClr val="000000"/>
                </a:solidFill>
                <a:latin typeface="+mn-lt"/>
                <a:ea typeface="+mn-ea"/>
              </a:rPr>
              <a:t>ži</a:t>
            </a:r>
            <a:r>
              <a:rPr b="0" lang="en-US" sz="1200" spc="-1" strike="noStrike">
                <a:solidFill>
                  <a:srgbClr val="000000"/>
                </a:solidFill>
                <a:latin typeface="+mn-lt"/>
                <a:ea typeface="+mn-ea"/>
              </a:rPr>
              <a:t>v</a:t>
            </a:r>
            <a:r>
              <a:rPr b="0" lang="en-US" sz="1200" spc="-1" strike="noStrike">
                <a:solidFill>
                  <a:srgbClr val="000000"/>
                </a:solidFill>
                <a:latin typeface="+mn-lt"/>
                <a:ea typeface="+mn-ea"/>
              </a:rPr>
              <a:t>a</a:t>
            </a:r>
            <a:r>
              <a:rPr b="0" lang="en-US" sz="1200" spc="-1" strike="noStrike">
                <a:solidFill>
                  <a:srgbClr val="000000"/>
                </a:solidFill>
                <a:latin typeface="+mn-lt"/>
                <a:ea typeface="+mn-ea"/>
              </a:rPr>
              <a:t>t</a:t>
            </a:r>
            <a:r>
              <a:rPr b="0" lang="en-US" sz="1200" spc="-1" strike="noStrike">
                <a:solidFill>
                  <a:srgbClr val="000000"/>
                </a:solidFill>
                <a:latin typeface="+mn-lt"/>
                <a:ea typeface="+mn-ea"/>
              </a:rPr>
              <a:t>e</a:t>
            </a:r>
            <a:r>
              <a:rPr b="0" lang="en-US" sz="1200" spc="-1" strike="noStrike">
                <a:solidFill>
                  <a:srgbClr val="000000"/>
                </a:solidFill>
                <a:latin typeface="+mn-lt"/>
                <a:ea typeface="+mn-ea"/>
              </a:rPr>
              <a:t>ls</a:t>
            </a:r>
            <a:r>
              <a:rPr b="0" lang="en-US" sz="1200" spc="-1" strike="noStrike">
                <a:solidFill>
                  <a:srgbClr val="000000"/>
                </a:solidFill>
                <a:latin typeface="+mn-lt"/>
                <a:ea typeface="+mn-ea"/>
              </a:rPr>
              <a:t>k</a:t>
            </a:r>
            <a:r>
              <a:rPr b="0" lang="en-US" sz="1200" spc="-1" strike="noStrike">
                <a:solidFill>
                  <a:srgbClr val="000000"/>
                </a:solidFill>
                <a:latin typeface="+mn-lt"/>
                <a:ea typeface="+mn-ea"/>
              </a:rPr>
              <a:t>ý</a:t>
            </a:r>
            <a:r>
              <a:rPr b="0" lang="en-US" sz="1200" spc="-1" strike="noStrike">
                <a:solidFill>
                  <a:srgbClr val="000000"/>
                </a:solidFill>
                <a:latin typeface="+mn-lt"/>
                <a:ea typeface="+mn-ea"/>
              </a:rPr>
              <a:t>c</a:t>
            </a:r>
            <a:r>
              <a:rPr b="0" lang="en-US" sz="1200" spc="-1" strike="noStrike">
                <a:solidFill>
                  <a:srgbClr val="000000"/>
                </a:solidFill>
                <a:latin typeface="+mn-lt"/>
                <a:ea typeface="+mn-ea"/>
              </a:rPr>
              <a:t>h </a:t>
            </a:r>
            <a:r>
              <a:rPr b="0" lang="en-US" sz="1200" spc="-1" strike="noStrike">
                <a:solidFill>
                  <a:srgbClr val="000000"/>
                </a:solidFill>
                <a:latin typeface="+mn-lt"/>
                <a:ea typeface="+mn-ea"/>
              </a:rPr>
              <a:t>p</a:t>
            </a:r>
            <a:r>
              <a:rPr b="0" lang="en-US" sz="1200" spc="-1" strike="noStrike">
                <a:solidFill>
                  <a:srgbClr val="000000"/>
                </a:solidFill>
                <a:latin typeface="+mn-lt"/>
                <a:ea typeface="+mn-ea"/>
              </a:rPr>
              <a:t>r</a:t>
            </a:r>
            <a:r>
              <a:rPr b="0" lang="en-US" sz="1200" spc="-1" strike="noStrike">
                <a:solidFill>
                  <a:srgbClr val="000000"/>
                </a:solidFill>
                <a:latin typeface="+mn-lt"/>
                <a:ea typeface="+mn-ea"/>
              </a:rPr>
              <a:t>o</a:t>
            </a:r>
            <a:r>
              <a:rPr b="0" lang="en-US" sz="1200" spc="-1" strike="noStrike">
                <a:solidFill>
                  <a:srgbClr val="000000"/>
                </a:solidFill>
                <a:latin typeface="+mn-lt"/>
                <a:ea typeface="+mn-ea"/>
              </a:rPr>
              <a:t>b</a:t>
            </a:r>
            <a:r>
              <a:rPr b="0" lang="en-US" sz="1200" spc="-1" strike="noStrike">
                <a:solidFill>
                  <a:srgbClr val="000000"/>
                </a:solidFill>
                <a:latin typeface="+mn-lt"/>
                <a:ea typeface="+mn-ea"/>
              </a:rPr>
              <a:t>l</a:t>
            </a:r>
            <a:r>
              <a:rPr b="0" lang="en-US" sz="1200" spc="-1" strike="noStrike">
                <a:solidFill>
                  <a:srgbClr val="000000"/>
                </a:solidFill>
                <a:latin typeface="+mn-lt"/>
                <a:ea typeface="+mn-ea"/>
              </a:rPr>
              <a:t>é</a:t>
            </a:r>
            <a:r>
              <a:rPr b="0" lang="en-US" sz="1200" spc="-1" strike="noStrike">
                <a:solidFill>
                  <a:srgbClr val="000000"/>
                </a:solidFill>
                <a:latin typeface="+mn-lt"/>
                <a:ea typeface="+mn-ea"/>
              </a:rPr>
              <a:t>m</a:t>
            </a:r>
            <a:r>
              <a:rPr b="0" lang="en-US" sz="1200" spc="-1" strike="noStrike">
                <a:solidFill>
                  <a:srgbClr val="000000"/>
                </a:solidFill>
                <a:latin typeface="+mn-lt"/>
                <a:ea typeface="+mn-ea"/>
              </a:rPr>
              <a:t>ů </a:t>
            </a:r>
            <a:r>
              <a:rPr b="0" lang="en-US" sz="1200" spc="-1" strike="noStrike">
                <a:solidFill>
                  <a:srgbClr val="000000"/>
                </a:solidFill>
                <a:latin typeface="+mn-lt"/>
                <a:ea typeface="+mn-ea"/>
              </a:rPr>
              <a:t>(</a:t>
            </a:r>
            <a:r>
              <a:rPr b="0" lang="en-US" sz="2000" spc="-1" strike="noStrike">
                <a:solidFill>
                  <a:srgbClr val="000000"/>
                </a:solidFill>
                <a:latin typeface="+mn-lt"/>
                <a:ea typeface="+mn-ea"/>
              </a:rPr>
              <a:t>p</a:t>
            </a:r>
            <a:r>
              <a:rPr b="0" lang="en-US" sz="2000" spc="-1" strike="noStrike">
                <a:solidFill>
                  <a:srgbClr val="000000"/>
                </a:solidFill>
                <a:latin typeface="+mn-lt"/>
                <a:ea typeface="+mn-ea"/>
              </a:rPr>
              <a:t>ř</a:t>
            </a:r>
            <a:r>
              <a:rPr b="0" lang="en-US" sz="2000" spc="-1" strike="noStrike">
                <a:solidFill>
                  <a:srgbClr val="000000"/>
                </a:solidFill>
                <a:latin typeface="+mn-lt"/>
                <a:ea typeface="+mn-ea"/>
              </a:rPr>
              <a:t>e</a:t>
            </a:r>
            <a:r>
              <a:rPr b="0" lang="en-US" sz="2000" spc="-1" strike="noStrike">
                <a:solidFill>
                  <a:srgbClr val="000000"/>
                </a:solidFill>
                <a:latin typeface="+mn-lt"/>
                <a:ea typeface="+mn-ea"/>
              </a:rPr>
              <a:t>k</a:t>
            </a:r>
            <a:r>
              <a:rPr b="0" lang="en-US" sz="2000" spc="-1" strike="noStrike">
                <a:solidFill>
                  <a:srgbClr val="000000"/>
                </a:solidFill>
                <a:latin typeface="+mn-lt"/>
                <a:ea typeface="+mn-ea"/>
              </a:rPr>
              <a:t>l</a:t>
            </a:r>
            <a:r>
              <a:rPr b="0" lang="en-US" sz="2000" spc="-1" strike="noStrike">
                <a:solidFill>
                  <a:srgbClr val="000000"/>
                </a:solidFill>
                <a:latin typeface="+mn-lt"/>
                <a:ea typeface="+mn-ea"/>
              </a:rPr>
              <a:t>a</a:t>
            </a:r>
            <a:r>
              <a:rPr b="0" lang="en-US" sz="2000" spc="-1" strike="noStrike">
                <a:solidFill>
                  <a:srgbClr val="000000"/>
                </a:solidFill>
                <a:latin typeface="+mn-lt"/>
                <a:ea typeface="+mn-ea"/>
              </a:rPr>
              <a:t>d</a:t>
            </a:r>
            <a:r>
              <a:rPr b="0" lang="en-US" sz="2000" spc="-1" strike="noStrike">
                <a:solidFill>
                  <a:srgbClr val="000000"/>
                </a:solidFill>
                <a:latin typeface="+mn-lt"/>
                <a:ea typeface="+mn-ea"/>
              </a:rPr>
              <a:t>a</a:t>
            </a:r>
            <a:r>
              <a:rPr b="0" lang="en-US" sz="2000" spc="-1" strike="noStrike">
                <a:solidFill>
                  <a:srgbClr val="000000"/>
                </a:solidFill>
                <a:latin typeface="+mn-lt"/>
                <a:ea typeface="+mn-ea"/>
              </a:rPr>
              <a:t>č</a:t>
            </a:r>
            <a:r>
              <a:rPr b="0" lang="en-US" sz="2000" spc="-1" strike="noStrike">
                <a:solidFill>
                  <a:srgbClr val="000000"/>
                </a:solidFill>
                <a:latin typeface="+mn-lt"/>
                <a:ea typeface="+mn-ea"/>
              </a:rPr>
              <a:t>e</a:t>
            </a:r>
            <a:r>
              <a:rPr b="0" lang="en-US" sz="2000" spc="-1" strike="noStrike">
                <a:solidFill>
                  <a:srgbClr val="000000"/>
                </a:solidFill>
                <a:latin typeface="+mn-lt"/>
                <a:ea typeface="+mn-ea"/>
              </a:rPr>
              <a:t>, </a:t>
            </a:r>
            <a:r>
              <a:rPr b="0" lang="en-US" sz="2000" spc="-1" strike="noStrike">
                <a:solidFill>
                  <a:srgbClr val="000000"/>
                </a:solidFill>
                <a:latin typeface="+mn-lt"/>
                <a:ea typeface="+mn-ea"/>
              </a:rPr>
              <a:t>d</a:t>
            </a:r>
            <a:r>
              <a:rPr b="0" lang="en-US" sz="2000" spc="-1" strike="noStrike">
                <a:solidFill>
                  <a:srgbClr val="000000"/>
                </a:solidFill>
                <a:latin typeface="+mn-lt"/>
                <a:ea typeface="+mn-ea"/>
              </a:rPr>
              <a:t>a</a:t>
            </a:r>
            <a:r>
              <a:rPr b="0" lang="en-US" sz="2000" spc="-1" strike="noStrike">
                <a:solidFill>
                  <a:srgbClr val="000000"/>
                </a:solidFill>
                <a:latin typeface="+mn-lt"/>
                <a:ea typeface="+mn-ea"/>
              </a:rPr>
              <a:t>t</a:t>
            </a:r>
            <a:r>
              <a:rPr b="0" lang="en-US" sz="2000" spc="-1" strike="noStrike">
                <a:solidFill>
                  <a:srgbClr val="000000"/>
                </a:solidFill>
                <a:latin typeface="+mn-lt"/>
                <a:ea typeface="+mn-ea"/>
              </a:rPr>
              <a:t>a</a:t>
            </a:r>
            <a:r>
              <a:rPr b="0" lang="en-US" sz="2000" spc="-1" strike="noStrike">
                <a:solidFill>
                  <a:srgbClr val="000000"/>
                </a:solidFill>
                <a:latin typeface="+mn-lt"/>
                <a:ea typeface="+mn-ea"/>
              </a:rPr>
              <a:t>b</a:t>
            </a:r>
            <a:r>
              <a:rPr b="0" lang="en-US" sz="2000" spc="-1" strike="noStrike">
                <a:solidFill>
                  <a:srgbClr val="000000"/>
                </a:solidFill>
                <a:latin typeface="+mn-lt"/>
                <a:ea typeface="+mn-ea"/>
              </a:rPr>
              <a:t>á</a:t>
            </a:r>
            <a:r>
              <a:rPr b="0" lang="en-US" sz="2000" spc="-1" strike="noStrike">
                <a:solidFill>
                  <a:srgbClr val="000000"/>
                </a:solidFill>
                <a:latin typeface="+mn-lt"/>
                <a:ea typeface="+mn-ea"/>
              </a:rPr>
              <a:t>z</a:t>
            </a:r>
            <a:r>
              <a:rPr b="0" lang="en-US" sz="2000" spc="-1" strike="noStrike">
                <a:solidFill>
                  <a:srgbClr val="000000"/>
                </a:solidFill>
                <a:latin typeface="+mn-lt"/>
                <a:ea typeface="+mn-ea"/>
              </a:rPr>
              <a:t>e</a:t>
            </a:r>
            <a:r>
              <a:rPr b="0" lang="en-US" sz="2000" spc="-1" strike="noStrike">
                <a:solidFill>
                  <a:srgbClr val="000000"/>
                </a:solidFill>
                <a:latin typeface="+mn-lt"/>
                <a:ea typeface="+mn-ea"/>
              </a:rPr>
              <a:t>, </a:t>
            </a:r>
            <a:r>
              <a:rPr b="0" lang="en-US" sz="2000" spc="-1" strike="noStrike">
                <a:solidFill>
                  <a:srgbClr val="000000"/>
                </a:solidFill>
                <a:latin typeface="+mn-lt"/>
                <a:ea typeface="+mn-ea"/>
              </a:rPr>
              <a:t>h</a:t>
            </a:r>
            <a:r>
              <a:rPr b="0" lang="en-US" sz="2000" spc="-1" strike="noStrike">
                <a:solidFill>
                  <a:srgbClr val="000000"/>
                </a:solidFill>
                <a:latin typeface="+mn-lt"/>
                <a:ea typeface="+mn-ea"/>
              </a:rPr>
              <a:t>r</a:t>
            </a:r>
            <a:r>
              <a:rPr b="0" lang="en-US" sz="2000" spc="-1" strike="noStrike">
                <a:solidFill>
                  <a:srgbClr val="000000"/>
                </a:solidFill>
                <a:latin typeface="+mn-lt"/>
                <a:ea typeface="+mn-ea"/>
              </a:rPr>
              <a:t>y</a:t>
            </a:r>
            <a:r>
              <a:rPr b="0" lang="en-US" sz="2000" spc="-1" strike="noStrike">
                <a:solidFill>
                  <a:srgbClr val="000000"/>
                </a:solidFill>
                <a:latin typeface="+mn-lt"/>
                <a:ea typeface="+mn-ea"/>
              </a:rPr>
              <a:t> </a:t>
            </a:r>
            <a:r>
              <a:rPr b="0" lang="en-US" sz="2000" spc="-1" strike="noStrike">
                <a:solidFill>
                  <a:srgbClr val="000000"/>
                </a:solidFill>
                <a:latin typeface="+mn-lt"/>
                <a:ea typeface="+mn-ea"/>
              </a:rPr>
              <a:t>(</a:t>
            </a:r>
            <a:r>
              <a:rPr b="0" lang="en-US" sz="2000" spc="-1" strike="noStrike">
                <a:solidFill>
                  <a:srgbClr val="000000"/>
                </a:solidFill>
                <a:latin typeface="+mn-lt"/>
                <a:ea typeface="+mn-ea"/>
              </a:rPr>
              <a:t>s</a:t>
            </a:r>
            <a:r>
              <a:rPr b="0" lang="en-US" sz="2000" spc="-1" strike="noStrike">
                <a:solidFill>
                  <a:srgbClr val="000000"/>
                </a:solidFill>
                <a:latin typeface="+mn-lt"/>
                <a:ea typeface="+mn-ea"/>
              </a:rPr>
              <a:t>p</a:t>
            </a:r>
            <a:r>
              <a:rPr b="0" lang="en-US" sz="2000" spc="-1" strike="noStrike">
                <a:solidFill>
                  <a:srgbClr val="000000"/>
                </a:solidFill>
                <a:latin typeface="+mn-lt"/>
                <a:ea typeface="+mn-ea"/>
              </a:rPr>
              <a:t>e</a:t>
            </a:r>
            <a:r>
              <a:rPr b="0" lang="en-US" sz="2000" spc="-1" strike="noStrike">
                <a:solidFill>
                  <a:srgbClr val="000000"/>
                </a:solidFill>
                <a:latin typeface="+mn-lt"/>
                <a:ea typeface="+mn-ea"/>
              </a:rPr>
              <a:t>c</a:t>
            </a:r>
            <a:r>
              <a:rPr b="0" lang="en-US" sz="2000" spc="-1" strike="noStrike">
                <a:solidFill>
                  <a:srgbClr val="000000"/>
                </a:solidFill>
                <a:latin typeface="+mn-lt"/>
                <a:ea typeface="+mn-ea"/>
              </a:rPr>
              <a:t>i</a:t>
            </a:r>
            <a:r>
              <a:rPr b="0" lang="en-US" sz="2000" spc="-1" strike="noStrike">
                <a:solidFill>
                  <a:srgbClr val="000000"/>
                </a:solidFill>
                <a:latin typeface="+mn-lt"/>
                <a:ea typeface="+mn-ea"/>
              </a:rPr>
              <a:t>á</a:t>
            </a:r>
            <a:r>
              <a:rPr b="0" lang="en-US" sz="2000" spc="-1" strike="noStrike">
                <a:solidFill>
                  <a:srgbClr val="000000"/>
                </a:solidFill>
                <a:latin typeface="+mn-lt"/>
                <a:ea typeface="+mn-ea"/>
              </a:rPr>
              <a:t>l</a:t>
            </a:r>
            <a:r>
              <a:rPr b="0" lang="en-US" sz="2000" spc="-1" strike="noStrike">
                <a:solidFill>
                  <a:srgbClr val="000000"/>
                </a:solidFill>
                <a:latin typeface="+mn-lt"/>
                <a:ea typeface="+mn-ea"/>
              </a:rPr>
              <a:t>n</a:t>
            </a:r>
            <a:r>
              <a:rPr b="0" lang="en-US" sz="2000" spc="-1" strike="noStrike">
                <a:solidFill>
                  <a:srgbClr val="000000"/>
                </a:solidFill>
                <a:latin typeface="+mn-lt"/>
                <a:ea typeface="+mn-ea"/>
              </a:rPr>
              <a:t>í </a:t>
            </a:r>
            <a:r>
              <a:rPr b="0" lang="en-US" sz="2000" spc="-1" strike="noStrike">
                <a:solidFill>
                  <a:srgbClr val="000000"/>
                </a:solidFill>
                <a:latin typeface="+mn-lt"/>
                <a:ea typeface="+mn-ea"/>
              </a:rPr>
              <a:t>j</a:t>
            </a:r>
            <a:r>
              <a:rPr b="0" lang="en-US" sz="2000" spc="-1" strike="noStrike">
                <a:solidFill>
                  <a:srgbClr val="000000"/>
                </a:solidFill>
                <a:latin typeface="+mn-lt"/>
                <a:ea typeface="+mn-ea"/>
              </a:rPr>
              <a:t>s</a:t>
            </a:r>
            <a:r>
              <a:rPr b="0" lang="en-US" sz="2000" spc="-1" strike="noStrike">
                <a:solidFill>
                  <a:srgbClr val="000000"/>
                </a:solidFill>
                <a:latin typeface="+mn-lt"/>
                <a:ea typeface="+mn-ea"/>
              </a:rPr>
              <a:t>o</a:t>
            </a:r>
            <a:r>
              <a:rPr b="0" lang="en-US" sz="2000" spc="-1" strike="noStrike">
                <a:solidFill>
                  <a:srgbClr val="000000"/>
                </a:solidFill>
                <a:latin typeface="+mn-lt"/>
                <a:ea typeface="+mn-ea"/>
              </a:rPr>
              <a:t>u</a:t>
            </a:r>
            <a:r>
              <a:rPr b="0" lang="en-US" sz="2000" spc="-1" strike="noStrike">
                <a:solidFill>
                  <a:srgbClr val="000000"/>
                </a:solidFill>
                <a:latin typeface="+mn-lt"/>
                <a:ea typeface="+mn-ea"/>
              </a:rPr>
              <a:t> </a:t>
            </a:r>
            <a:r>
              <a:rPr b="0" lang="en-US" sz="2000" spc="-1" strike="noStrike">
                <a:solidFill>
                  <a:srgbClr val="000000"/>
                </a:solidFill>
                <a:latin typeface="+mn-lt"/>
                <a:ea typeface="+mn-ea"/>
              </a:rPr>
              <a:t>t</a:t>
            </a:r>
            <a:r>
              <a:rPr b="0" lang="en-US" sz="2000" spc="-1" strike="noStrike">
                <a:solidFill>
                  <a:srgbClr val="000000"/>
                </a:solidFill>
                <a:latin typeface="+mn-lt"/>
                <a:ea typeface="+mn-ea"/>
              </a:rPr>
              <a:t>z</a:t>
            </a:r>
            <a:r>
              <a:rPr b="0" lang="en-US" sz="2000" spc="-1" strike="noStrike">
                <a:solidFill>
                  <a:srgbClr val="000000"/>
                </a:solidFill>
                <a:latin typeface="+mn-lt"/>
                <a:ea typeface="+mn-ea"/>
              </a:rPr>
              <a:t>v</a:t>
            </a:r>
            <a:r>
              <a:rPr b="0" lang="en-US" sz="2000" spc="-1" strike="noStrike">
                <a:solidFill>
                  <a:srgbClr val="000000"/>
                </a:solidFill>
                <a:latin typeface="+mn-lt"/>
                <a:ea typeface="+mn-ea"/>
              </a:rPr>
              <a:t>. </a:t>
            </a:r>
            <a:r>
              <a:rPr b="0" lang="en-US" sz="2000" spc="-1" strike="noStrike">
                <a:solidFill>
                  <a:srgbClr val="000000"/>
                </a:solidFill>
                <a:latin typeface="+mn-lt"/>
                <a:ea typeface="+mn-ea"/>
              </a:rPr>
              <a:t>n</a:t>
            </a:r>
            <a:r>
              <a:rPr b="0" lang="en-US" sz="2000" spc="-1" strike="noStrike">
                <a:solidFill>
                  <a:srgbClr val="000000"/>
                </a:solidFill>
                <a:latin typeface="+mn-lt"/>
                <a:ea typeface="+mn-ea"/>
              </a:rPr>
              <a:t>á</a:t>
            </a:r>
            <a:r>
              <a:rPr b="0" lang="en-US" sz="2000" spc="-1" strike="noStrike">
                <a:solidFill>
                  <a:srgbClr val="000000"/>
                </a:solidFill>
                <a:latin typeface="+mn-lt"/>
                <a:ea typeface="+mn-ea"/>
              </a:rPr>
              <a:t>s</a:t>
            </a:r>
            <a:r>
              <a:rPr b="0" lang="en-US" sz="2000" spc="-1" strike="noStrike">
                <a:solidFill>
                  <a:srgbClr val="000000"/>
                </a:solidFill>
                <a:latin typeface="+mn-lt"/>
                <a:ea typeface="+mn-ea"/>
              </a:rPr>
              <a:t>t</a:t>
            </a:r>
            <a:r>
              <a:rPr b="0" lang="en-US" sz="2000" spc="-1" strike="noStrike">
                <a:solidFill>
                  <a:srgbClr val="000000"/>
                </a:solidFill>
                <a:latin typeface="+mn-lt"/>
                <a:ea typeface="+mn-ea"/>
              </a:rPr>
              <a:t>r</a:t>
            </a:r>
            <a:r>
              <a:rPr b="0" lang="en-US" sz="2000" spc="-1" strike="noStrike">
                <a:solidFill>
                  <a:srgbClr val="000000"/>
                </a:solidFill>
                <a:latin typeface="+mn-lt"/>
                <a:ea typeface="+mn-ea"/>
              </a:rPr>
              <a:t>o</a:t>
            </a:r>
            <a:r>
              <a:rPr b="0" lang="en-US" sz="2000" spc="-1" strike="noStrike">
                <a:solidFill>
                  <a:srgbClr val="000000"/>
                </a:solidFill>
                <a:latin typeface="+mn-lt"/>
                <a:ea typeface="+mn-ea"/>
              </a:rPr>
              <a:t>j</a:t>
            </a:r>
            <a:r>
              <a:rPr b="0" lang="en-US" sz="2000" spc="-1" strike="noStrike">
                <a:solidFill>
                  <a:srgbClr val="000000"/>
                </a:solidFill>
                <a:latin typeface="+mn-lt"/>
                <a:ea typeface="+mn-ea"/>
              </a:rPr>
              <a:t>e</a:t>
            </a:r>
            <a:r>
              <a:rPr b="0" lang="en-US" sz="2000" spc="-1" strike="noStrike">
                <a:solidFill>
                  <a:srgbClr val="000000"/>
                </a:solidFill>
                <a:latin typeface="+mn-lt"/>
                <a:ea typeface="+mn-ea"/>
              </a:rPr>
              <a:t> </a:t>
            </a:r>
            <a:r>
              <a:rPr b="0" lang="en-US" sz="2000" spc="-1" strike="noStrike">
                <a:solidFill>
                  <a:srgbClr val="000000"/>
                </a:solidFill>
                <a:latin typeface="+mn-lt"/>
                <a:ea typeface="+mn-ea"/>
              </a:rPr>
              <a:t>p</a:t>
            </a:r>
            <a:r>
              <a:rPr b="0" lang="en-US" sz="2000" spc="-1" strike="noStrike">
                <a:solidFill>
                  <a:srgbClr val="000000"/>
                </a:solidFill>
                <a:latin typeface="+mn-lt"/>
                <a:ea typeface="+mn-ea"/>
              </a:rPr>
              <a:t>r</a:t>
            </a:r>
            <a:r>
              <a:rPr b="0" lang="en-US" sz="2000" spc="-1" strike="noStrike">
                <a:solidFill>
                  <a:srgbClr val="000000"/>
                </a:solidFill>
                <a:latin typeface="+mn-lt"/>
                <a:ea typeface="+mn-ea"/>
              </a:rPr>
              <a:t>o</a:t>
            </a:r>
            <a:r>
              <a:rPr b="0" lang="en-US" sz="2000" spc="-1" strike="noStrike">
                <a:solidFill>
                  <a:srgbClr val="000000"/>
                </a:solidFill>
                <a:latin typeface="+mn-lt"/>
                <a:ea typeface="+mn-ea"/>
              </a:rPr>
              <a:t> </a:t>
            </a:r>
            <a:r>
              <a:rPr b="0" lang="en-US" sz="2000" spc="-1" strike="noStrike">
                <a:solidFill>
                  <a:srgbClr val="000000"/>
                </a:solidFill>
                <a:latin typeface="+mn-lt"/>
                <a:ea typeface="+mn-ea"/>
              </a:rPr>
              <a:t>s</a:t>
            </a:r>
            <a:r>
              <a:rPr b="0" lang="en-US" sz="2000" spc="-1" strike="noStrike">
                <a:solidFill>
                  <a:srgbClr val="000000"/>
                </a:solidFill>
                <a:latin typeface="+mn-lt"/>
                <a:ea typeface="+mn-ea"/>
              </a:rPr>
              <a:t>p</a:t>
            </a:r>
            <a:r>
              <a:rPr b="0" lang="en-US" sz="2000" spc="-1" strike="noStrike">
                <a:solidFill>
                  <a:srgbClr val="000000"/>
                </a:solidFill>
                <a:latin typeface="+mn-lt"/>
                <a:ea typeface="+mn-ea"/>
              </a:rPr>
              <a:t>r</a:t>
            </a:r>
            <a:r>
              <a:rPr b="0" lang="en-US" sz="2000" spc="-1" strike="noStrike">
                <a:solidFill>
                  <a:srgbClr val="000000"/>
                </a:solidFill>
                <a:latin typeface="+mn-lt"/>
                <a:ea typeface="+mn-ea"/>
              </a:rPr>
              <a:t>á</a:t>
            </a:r>
            <a:r>
              <a:rPr b="0" lang="en-US" sz="2000" spc="-1" strike="noStrike">
                <a:solidFill>
                  <a:srgbClr val="000000"/>
                </a:solidFill>
                <a:latin typeface="+mn-lt"/>
                <a:ea typeface="+mn-ea"/>
              </a:rPr>
              <a:t>v</a:t>
            </a:r>
            <a:r>
              <a:rPr b="0" lang="en-US" sz="2000" spc="-1" strike="noStrike">
                <a:solidFill>
                  <a:srgbClr val="000000"/>
                </a:solidFill>
                <a:latin typeface="+mn-lt"/>
                <a:ea typeface="+mn-ea"/>
              </a:rPr>
              <a:t>u</a:t>
            </a:r>
            <a:r>
              <a:rPr b="0" lang="en-US" sz="2000" spc="-1" strike="noStrike">
                <a:solidFill>
                  <a:srgbClr val="000000"/>
                </a:solidFill>
                <a:latin typeface="+mn-lt"/>
                <a:ea typeface="+mn-ea"/>
              </a:rPr>
              <a:t> </a:t>
            </a:r>
            <a:r>
              <a:rPr b="0" lang="en-US" sz="2000" spc="-1" strike="noStrike">
                <a:solidFill>
                  <a:srgbClr val="000000"/>
                </a:solidFill>
                <a:latin typeface="+mn-lt"/>
                <a:ea typeface="+mn-ea"/>
              </a:rPr>
              <a:t>s</a:t>
            </a:r>
            <a:r>
              <a:rPr b="0" lang="en-US" sz="2000" spc="-1" strike="noStrike">
                <a:solidFill>
                  <a:srgbClr val="000000"/>
                </a:solidFill>
                <a:latin typeface="+mn-lt"/>
                <a:ea typeface="+mn-ea"/>
              </a:rPr>
              <a:t>y</a:t>
            </a:r>
            <a:r>
              <a:rPr b="0" lang="en-US" sz="2000" spc="-1" strike="noStrike">
                <a:solidFill>
                  <a:srgbClr val="000000"/>
                </a:solidFill>
                <a:latin typeface="+mn-lt"/>
                <a:ea typeface="+mn-ea"/>
              </a:rPr>
              <a:t>s</a:t>
            </a:r>
            <a:r>
              <a:rPr b="0" lang="en-US" sz="2000" spc="-1" strike="noStrike">
                <a:solidFill>
                  <a:srgbClr val="000000"/>
                </a:solidFill>
                <a:latin typeface="+mn-lt"/>
                <a:ea typeface="+mn-ea"/>
              </a:rPr>
              <a:t>t</a:t>
            </a:r>
            <a:r>
              <a:rPr b="0" lang="en-US" sz="2000" spc="-1" strike="noStrike">
                <a:solidFill>
                  <a:srgbClr val="000000"/>
                </a:solidFill>
                <a:latin typeface="+mn-lt"/>
                <a:ea typeface="+mn-ea"/>
              </a:rPr>
              <a:t>é</a:t>
            </a:r>
            <a:r>
              <a:rPr b="0" lang="en-US" sz="2000" spc="-1" strike="noStrike">
                <a:solidFill>
                  <a:srgbClr val="000000"/>
                </a:solidFill>
                <a:latin typeface="+mn-lt"/>
                <a:ea typeface="+mn-ea"/>
              </a:rPr>
              <a:t>m</a:t>
            </a:r>
            <a:r>
              <a:rPr b="0" lang="en-US" sz="2000" spc="-1" strike="noStrike">
                <a:solidFill>
                  <a:srgbClr val="000000"/>
                </a:solidFill>
                <a:latin typeface="+mn-lt"/>
                <a:ea typeface="+mn-ea"/>
              </a:rPr>
              <a:t>u</a:t>
            </a:r>
            <a:r>
              <a:rPr b="0" lang="en-US" sz="2000" spc="-1" strike="noStrike">
                <a:solidFill>
                  <a:srgbClr val="000000"/>
                </a:solidFill>
                <a:latin typeface="+mn-lt"/>
                <a:ea typeface="+mn-ea"/>
              </a:rPr>
              <a:t> </a:t>
            </a:r>
            <a:r>
              <a:rPr b="0" lang="en-US" sz="2000" spc="-1" strike="noStrike">
                <a:solidFill>
                  <a:srgbClr val="000000"/>
                </a:solidFill>
                <a:latin typeface="+mn-lt"/>
                <a:ea typeface="+mn-ea"/>
              </a:rPr>
              <a:t>- </a:t>
            </a:r>
            <a:r>
              <a:rPr b="0" lang="en-US" sz="2000" spc="-1" strike="noStrike">
                <a:solidFill>
                  <a:srgbClr val="000000"/>
                </a:solidFill>
                <a:latin typeface="+mn-lt"/>
                <a:ea typeface="+mn-ea"/>
              </a:rPr>
              <a:t>p</a:t>
            </a:r>
            <a:r>
              <a:rPr b="0" lang="en-US" sz="2000" spc="-1" strike="noStrike">
                <a:solidFill>
                  <a:srgbClr val="000000"/>
                </a:solidFill>
                <a:latin typeface="+mn-lt"/>
                <a:ea typeface="+mn-ea"/>
              </a:rPr>
              <a:t>r</a:t>
            </a:r>
            <a:r>
              <a:rPr b="0" lang="en-US" sz="2000" spc="-1" strike="noStrike">
                <a:solidFill>
                  <a:srgbClr val="000000"/>
                </a:solidFill>
                <a:latin typeface="+mn-lt"/>
                <a:ea typeface="+mn-ea"/>
              </a:rPr>
              <a:t>o</a:t>
            </a:r>
            <a:r>
              <a:rPr b="0" lang="en-US" sz="2000" spc="-1" strike="noStrike">
                <a:solidFill>
                  <a:srgbClr val="000000"/>
                </a:solidFill>
                <a:latin typeface="+mn-lt"/>
                <a:ea typeface="+mn-ea"/>
              </a:rPr>
              <a:t>g</a:t>
            </a:r>
            <a:r>
              <a:rPr b="0" lang="en-US" sz="2000" spc="-1" strike="noStrike">
                <a:solidFill>
                  <a:srgbClr val="000000"/>
                </a:solidFill>
                <a:latin typeface="+mn-lt"/>
                <a:ea typeface="+mn-ea"/>
              </a:rPr>
              <a:t>r</a:t>
            </a:r>
            <a:r>
              <a:rPr b="0" lang="en-US" sz="2000" spc="-1" strike="noStrike">
                <a:solidFill>
                  <a:srgbClr val="000000"/>
                </a:solidFill>
                <a:latin typeface="+mn-lt"/>
                <a:ea typeface="+mn-ea"/>
              </a:rPr>
              <a:t>a</a:t>
            </a:r>
            <a:r>
              <a:rPr b="0" lang="en-US" sz="2000" spc="-1" strike="noStrike">
                <a:solidFill>
                  <a:srgbClr val="000000"/>
                </a:solidFill>
                <a:latin typeface="+mn-lt"/>
                <a:ea typeface="+mn-ea"/>
              </a:rPr>
              <a:t>m</a:t>
            </a:r>
            <a:r>
              <a:rPr b="0" lang="en-US" sz="2000" spc="-1" strike="noStrike">
                <a:solidFill>
                  <a:srgbClr val="000000"/>
                </a:solidFill>
                <a:latin typeface="+mn-lt"/>
                <a:ea typeface="+mn-ea"/>
              </a:rPr>
              <a:t>y</a:t>
            </a:r>
            <a:r>
              <a:rPr b="0" lang="en-US" sz="2000" spc="-1" strike="noStrike">
                <a:solidFill>
                  <a:srgbClr val="000000"/>
                </a:solidFill>
                <a:latin typeface="+mn-lt"/>
                <a:ea typeface="+mn-ea"/>
              </a:rPr>
              <a:t> </a:t>
            </a:r>
            <a:r>
              <a:rPr b="0" lang="en-US" sz="2000" spc="-1" strike="noStrike">
                <a:solidFill>
                  <a:srgbClr val="000000"/>
                </a:solidFill>
                <a:latin typeface="+mn-lt"/>
                <a:ea typeface="+mn-ea"/>
              </a:rPr>
              <a:t>n</a:t>
            </a:r>
            <a:r>
              <a:rPr b="0" lang="en-US" sz="2000" spc="-1" strike="noStrike">
                <a:solidFill>
                  <a:srgbClr val="000000"/>
                </a:solidFill>
                <a:latin typeface="+mn-lt"/>
                <a:ea typeface="+mn-ea"/>
              </a:rPr>
              <a:t>a</a:t>
            </a:r>
            <a:r>
              <a:rPr b="0" lang="en-US" sz="2000" spc="-1" strike="noStrike">
                <a:solidFill>
                  <a:srgbClr val="000000"/>
                </a:solidFill>
                <a:latin typeface="+mn-lt"/>
                <a:ea typeface="+mn-ea"/>
              </a:rPr>
              <a:t> </a:t>
            </a:r>
            <a:r>
              <a:rPr b="0" lang="en-US" sz="2000" spc="-1" strike="noStrike">
                <a:solidFill>
                  <a:srgbClr val="000000"/>
                </a:solidFill>
                <a:latin typeface="+mn-lt"/>
                <a:ea typeface="+mn-ea"/>
              </a:rPr>
              <a:t>k</a:t>
            </a:r>
            <a:r>
              <a:rPr b="0" lang="en-US" sz="2000" spc="-1" strike="noStrike">
                <a:solidFill>
                  <a:srgbClr val="000000"/>
                </a:solidFill>
                <a:latin typeface="+mn-lt"/>
                <a:ea typeface="+mn-ea"/>
              </a:rPr>
              <a:t>o</a:t>
            </a:r>
            <a:r>
              <a:rPr b="0" lang="en-US" sz="2000" spc="-1" strike="noStrike">
                <a:solidFill>
                  <a:srgbClr val="000000"/>
                </a:solidFill>
                <a:latin typeface="+mn-lt"/>
                <a:ea typeface="+mn-ea"/>
              </a:rPr>
              <a:t>n</a:t>
            </a:r>
            <a:r>
              <a:rPr b="0" lang="en-US" sz="2000" spc="-1" strike="noStrike">
                <a:solidFill>
                  <a:srgbClr val="000000"/>
                </a:solidFill>
                <a:latin typeface="+mn-lt"/>
                <a:ea typeface="+mn-ea"/>
              </a:rPr>
              <a:t>t</a:t>
            </a:r>
            <a:r>
              <a:rPr b="0" lang="en-US" sz="2000" spc="-1" strike="noStrike">
                <a:solidFill>
                  <a:srgbClr val="000000"/>
                </a:solidFill>
                <a:latin typeface="+mn-lt"/>
                <a:ea typeface="+mn-ea"/>
              </a:rPr>
              <a:t>r</a:t>
            </a:r>
            <a:r>
              <a:rPr b="0" lang="en-US" sz="2000" spc="-1" strike="noStrike">
                <a:solidFill>
                  <a:srgbClr val="000000"/>
                </a:solidFill>
                <a:latin typeface="+mn-lt"/>
                <a:ea typeface="+mn-ea"/>
              </a:rPr>
              <a:t>o</a:t>
            </a:r>
            <a:r>
              <a:rPr b="0" lang="en-US" sz="2000" spc="-1" strike="noStrike">
                <a:solidFill>
                  <a:srgbClr val="000000"/>
                </a:solidFill>
                <a:latin typeface="+mn-lt"/>
                <a:ea typeface="+mn-ea"/>
              </a:rPr>
              <a:t>l</a:t>
            </a:r>
            <a:r>
              <a:rPr b="0" lang="en-US" sz="2000" spc="-1" strike="noStrike">
                <a:solidFill>
                  <a:srgbClr val="000000"/>
                </a:solidFill>
                <a:latin typeface="+mn-lt"/>
                <a:ea typeface="+mn-ea"/>
              </a:rPr>
              <a:t>u</a:t>
            </a:r>
            <a:r>
              <a:rPr b="0" lang="en-US" sz="2000" spc="-1" strike="noStrike">
                <a:solidFill>
                  <a:srgbClr val="000000"/>
                </a:solidFill>
                <a:latin typeface="+mn-lt"/>
                <a:ea typeface="+mn-ea"/>
              </a:rPr>
              <a:t> </a:t>
            </a:r>
            <a:r>
              <a:rPr b="0" lang="en-US" sz="2000" spc="-1" strike="noStrike">
                <a:solidFill>
                  <a:srgbClr val="000000"/>
                </a:solidFill>
                <a:latin typeface="+mn-lt"/>
                <a:ea typeface="+mn-ea"/>
              </a:rPr>
              <a:t>d</a:t>
            </a:r>
            <a:r>
              <a:rPr b="0" lang="en-US" sz="2000" spc="-1" strike="noStrike">
                <a:solidFill>
                  <a:srgbClr val="000000"/>
                </a:solidFill>
                <a:latin typeface="+mn-lt"/>
                <a:ea typeface="+mn-ea"/>
              </a:rPr>
              <a:t>i</a:t>
            </a:r>
            <a:r>
              <a:rPr b="0" lang="en-US" sz="2000" spc="-1" strike="noStrike">
                <a:solidFill>
                  <a:srgbClr val="000000"/>
                </a:solidFill>
                <a:latin typeface="+mn-lt"/>
                <a:ea typeface="+mn-ea"/>
              </a:rPr>
              <a:t>s</a:t>
            </a:r>
            <a:r>
              <a:rPr b="0" lang="en-US" sz="2000" spc="-1" strike="noStrike">
                <a:solidFill>
                  <a:srgbClr val="000000"/>
                </a:solidFill>
                <a:latin typeface="+mn-lt"/>
                <a:ea typeface="+mn-ea"/>
              </a:rPr>
              <a:t>k</a:t>
            </a:r>
            <a:r>
              <a:rPr b="0" lang="en-US" sz="2000" spc="-1" strike="noStrike">
                <a:solidFill>
                  <a:srgbClr val="000000"/>
                </a:solidFill>
                <a:latin typeface="+mn-lt"/>
                <a:ea typeface="+mn-ea"/>
              </a:rPr>
              <a:t>u</a:t>
            </a:r>
            <a:r>
              <a:rPr b="0" lang="en-US" sz="2000" spc="-1" strike="noStrike">
                <a:solidFill>
                  <a:srgbClr val="000000"/>
                </a:solidFill>
                <a:latin typeface="+mn-lt"/>
                <a:ea typeface="+mn-ea"/>
              </a:rPr>
              <a:t>, </a:t>
            </a:r>
            <a:r>
              <a:rPr b="0" lang="en-US" sz="2000" spc="-1" strike="noStrike">
                <a:solidFill>
                  <a:srgbClr val="000000"/>
                </a:solidFill>
                <a:latin typeface="+mn-lt"/>
                <a:ea typeface="+mn-ea"/>
              </a:rPr>
              <a:t>f</a:t>
            </a:r>
            <a:r>
              <a:rPr b="0" lang="en-US" sz="2000" spc="-1" strike="noStrike">
                <a:solidFill>
                  <a:srgbClr val="000000"/>
                </a:solidFill>
                <a:latin typeface="+mn-lt"/>
                <a:ea typeface="+mn-ea"/>
              </a:rPr>
              <a:t>o</a:t>
            </a:r>
            <a:r>
              <a:rPr b="0" lang="en-US" sz="2000" spc="-1" strike="noStrike">
                <a:solidFill>
                  <a:srgbClr val="000000"/>
                </a:solidFill>
                <a:latin typeface="+mn-lt"/>
                <a:ea typeface="+mn-ea"/>
              </a:rPr>
              <a:t>r</a:t>
            </a:r>
            <a:r>
              <a:rPr b="0" lang="en-US" sz="2000" spc="-1" strike="noStrike">
                <a:solidFill>
                  <a:srgbClr val="000000"/>
                </a:solidFill>
                <a:latin typeface="+mn-lt"/>
                <a:ea typeface="+mn-ea"/>
              </a:rPr>
              <a:t>m</a:t>
            </a:r>
            <a:r>
              <a:rPr b="0" lang="en-US" sz="2000" spc="-1" strike="noStrike">
                <a:solidFill>
                  <a:srgbClr val="000000"/>
                </a:solidFill>
                <a:latin typeface="+mn-lt"/>
                <a:ea typeface="+mn-ea"/>
              </a:rPr>
              <a:t>á</a:t>
            </a:r>
            <a:r>
              <a:rPr b="0" lang="en-US" sz="2000" spc="-1" strike="noStrike">
                <a:solidFill>
                  <a:srgbClr val="000000"/>
                </a:solidFill>
                <a:latin typeface="+mn-lt"/>
                <a:ea typeface="+mn-ea"/>
              </a:rPr>
              <a:t>t</a:t>
            </a:r>
            <a:r>
              <a:rPr b="0" lang="en-US" sz="2000" spc="-1" strike="noStrike">
                <a:solidFill>
                  <a:srgbClr val="000000"/>
                </a:solidFill>
                <a:latin typeface="+mn-lt"/>
                <a:ea typeface="+mn-ea"/>
              </a:rPr>
              <a:t>o</a:t>
            </a:r>
            <a:r>
              <a:rPr b="0" lang="en-US" sz="2000" spc="-1" strike="noStrike">
                <a:solidFill>
                  <a:srgbClr val="000000"/>
                </a:solidFill>
                <a:latin typeface="+mn-lt"/>
                <a:ea typeface="+mn-ea"/>
              </a:rPr>
              <a:t>v</a:t>
            </a:r>
            <a:r>
              <a:rPr b="0" lang="en-US" sz="2000" spc="-1" strike="noStrike">
                <a:solidFill>
                  <a:srgbClr val="000000"/>
                </a:solidFill>
                <a:latin typeface="+mn-lt"/>
                <a:ea typeface="+mn-ea"/>
              </a:rPr>
              <a:t>á</a:t>
            </a:r>
            <a:r>
              <a:rPr b="0" lang="en-US" sz="2000" spc="-1" strike="noStrike">
                <a:solidFill>
                  <a:srgbClr val="000000"/>
                </a:solidFill>
                <a:latin typeface="+mn-lt"/>
                <a:ea typeface="+mn-ea"/>
              </a:rPr>
              <a:t>n</a:t>
            </a:r>
            <a:r>
              <a:rPr b="0" lang="en-US" sz="2000" spc="-1" strike="noStrike">
                <a:solidFill>
                  <a:srgbClr val="000000"/>
                </a:solidFill>
                <a:latin typeface="+mn-lt"/>
                <a:ea typeface="+mn-ea"/>
              </a:rPr>
              <a:t>í </a:t>
            </a:r>
            <a:r>
              <a:rPr b="0" lang="en-US" sz="2000" spc="-1" strike="noStrike">
                <a:solidFill>
                  <a:srgbClr val="000000"/>
                </a:solidFill>
                <a:latin typeface="+mn-lt"/>
                <a:ea typeface="+mn-ea"/>
              </a:rPr>
              <a:t>d</a:t>
            </a:r>
            <a:r>
              <a:rPr b="0" lang="en-US" sz="2000" spc="-1" strike="noStrike">
                <a:solidFill>
                  <a:srgbClr val="000000"/>
                </a:solidFill>
                <a:latin typeface="+mn-lt"/>
                <a:ea typeface="+mn-ea"/>
              </a:rPr>
              <a:t>i</a:t>
            </a:r>
            <a:r>
              <a:rPr b="0" lang="en-US" sz="2000" spc="-1" strike="noStrike">
                <a:solidFill>
                  <a:srgbClr val="000000"/>
                </a:solidFill>
                <a:latin typeface="+mn-lt"/>
                <a:ea typeface="+mn-ea"/>
              </a:rPr>
              <a:t>s</a:t>
            </a:r>
            <a:r>
              <a:rPr b="0" lang="en-US" sz="2000" spc="-1" strike="noStrike">
                <a:solidFill>
                  <a:srgbClr val="000000"/>
                </a:solidFill>
                <a:latin typeface="+mn-lt"/>
                <a:ea typeface="+mn-ea"/>
              </a:rPr>
              <a:t>k</a:t>
            </a:r>
            <a:r>
              <a:rPr b="0" lang="en-US" sz="2000" spc="-1" strike="noStrike">
                <a:solidFill>
                  <a:srgbClr val="000000"/>
                </a:solidFill>
                <a:latin typeface="+mn-lt"/>
                <a:ea typeface="+mn-ea"/>
              </a:rPr>
              <a:t>e</a:t>
            </a:r>
            <a:r>
              <a:rPr b="0" lang="en-US" sz="2000" spc="-1" strike="noStrike">
                <a:solidFill>
                  <a:srgbClr val="000000"/>
                </a:solidFill>
                <a:latin typeface="+mn-lt"/>
                <a:ea typeface="+mn-ea"/>
              </a:rPr>
              <a:t>t</a:t>
            </a:r>
            <a:r>
              <a:rPr b="0" lang="en-US" sz="2000" spc="-1" strike="noStrike">
                <a:solidFill>
                  <a:srgbClr val="000000"/>
                </a:solidFill>
                <a:latin typeface="+mn-lt"/>
                <a:ea typeface="+mn-ea"/>
              </a:rPr>
              <a:t>, </a:t>
            </a:r>
            <a:r>
              <a:rPr b="0" lang="en-US" sz="2000" spc="-1" strike="noStrike">
                <a:solidFill>
                  <a:srgbClr val="000000"/>
                </a:solidFill>
                <a:latin typeface="+mn-lt"/>
                <a:ea typeface="+mn-ea"/>
              </a:rPr>
              <a:t>z</a:t>
            </a:r>
            <a:r>
              <a:rPr b="0" lang="en-US" sz="2000" spc="-1" strike="noStrike">
                <a:solidFill>
                  <a:srgbClr val="000000"/>
                </a:solidFill>
                <a:latin typeface="+mn-lt"/>
                <a:ea typeface="+mn-ea"/>
              </a:rPr>
              <a:t>a</a:t>
            </a:r>
            <a:r>
              <a:rPr b="0" lang="en-US" sz="2000" spc="-1" strike="noStrike">
                <a:solidFill>
                  <a:srgbClr val="000000"/>
                </a:solidFill>
                <a:latin typeface="+mn-lt"/>
                <a:ea typeface="+mn-ea"/>
              </a:rPr>
              <a:t>v</a:t>
            </a:r>
            <a:r>
              <a:rPr b="0" lang="en-US" sz="2000" spc="-1" strike="noStrike">
                <a:solidFill>
                  <a:srgbClr val="000000"/>
                </a:solidFill>
                <a:latin typeface="+mn-lt"/>
                <a:ea typeface="+mn-ea"/>
              </a:rPr>
              <a:t>á</a:t>
            </a:r>
            <a:r>
              <a:rPr b="0" lang="en-US" sz="2000" spc="-1" strike="noStrike">
                <a:solidFill>
                  <a:srgbClr val="000000"/>
                </a:solidFill>
                <a:latin typeface="+mn-lt"/>
                <a:ea typeface="+mn-ea"/>
              </a:rPr>
              <a:t>d</a:t>
            </a:r>
            <a:r>
              <a:rPr b="0" lang="en-US" sz="2000" spc="-1" strike="noStrike">
                <a:solidFill>
                  <a:srgbClr val="000000"/>
                </a:solidFill>
                <a:latin typeface="+mn-lt"/>
                <a:ea typeface="+mn-ea"/>
              </a:rPr>
              <a:t>ě</a:t>
            </a:r>
            <a:r>
              <a:rPr b="0" lang="en-US" sz="2000" spc="-1" strike="noStrike">
                <a:solidFill>
                  <a:srgbClr val="000000"/>
                </a:solidFill>
                <a:latin typeface="+mn-lt"/>
                <a:ea typeface="+mn-ea"/>
              </a:rPr>
              <a:t>n</a:t>
            </a:r>
            <a:r>
              <a:rPr b="0" lang="en-US" sz="2000" spc="-1" strike="noStrike">
                <a:solidFill>
                  <a:srgbClr val="000000"/>
                </a:solidFill>
                <a:latin typeface="+mn-lt"/>
                <a:ea typeface="+mn-ea"/>
              </a:rPr>
              <a:t>í </a:t>
            </a:r>
            <a:r>
              <a:rPr b="0" lang="en-US" sz="2000" spc="-1" strike="noStrike">
                <a:solidFill>
                  <a:srgbClr val="000000"/>
                </a:solidFill>
                <a:latin typeface="+mn-lt"/>
                <a:ea typeface="+mn-ea"/>
              </a:rPr>
              <a:t>u</a:t>
            </a:r>
            <a:r>
              <a:rPr b="0" lang="en-US" sz="2000" spc="-1" strike="noStrike">
                <a:solidFill>
                  <a:srgbClr val="000000"/>
                </a:solidFill>
                <a:latin typeface="+mn-lt"/>
                <a:ea typeface="+mn-ea"/>
              </a:rPr>
              <a:t>ž</a:t>
            </a:r>
            <a:r>
              <a:rPr b="0" lang="en-US" sz="2000" spc="-1" strike="noStrike">
                <a:solidFill>
                  <a:srgbClr val="000000"/>
                </a:solidFill>
                <a:latin typeface="+mn-lt"/>
                <a:ea typeface="+mn-ea"/>
              </a:rPr>
              <a:t>i</a:t>
            </a:r>
            <a:r>
              <a:rPr b="0" lang="en-US" sz="2000" spc="-1" strike="noStrike">
                <a:solidFill>
                  <a:srgbClr val="000000"/>
                </a:solidFill>
                <a:latin typeface="+mn-lt"/>
                <a:ea typeface="+mn-ea"/>
              </a:rPr>
              <a:t>v</a:t>
            </a:r>
            <a:r>
              <a:rPr b="0" lang="en-US" sz="2000" spc="-1" strike="noStrike">
                <a:solidFill>
                  <a:srgbClr val="000000"/>
                </a:solidFill>
                <a:latin typeface="+mn-lt"/>
                <a:ea typeface="+mn-ea"/>
              </a:rPr>
              <a:t>a</a:t>
            </a:r>
            <a:r>
              <a:rPr b="0" lang="en-US" sz="2000" spc="-1" strike="noStrike">
                <a:solidFill>
                  <a:srgbClr val="000000"/>
                </a:solidFill>
                <a:latin typeface="+mn-lt"/>
                <a:ea typeface="+mn-ea"/>
              </a:rPr>
              <a:t>t</a:t>
            </a:r>
            <a:r>
              <a:rPr b="0" lang="en-US" sz="2000" spc="-1" strike="noStrike">
                <a:solidFill>
                  <a:srgbClr val="000000"/>
                </a:solidFill>
                <a:latin typeface="+mn-lt"/>
                <a:ea typeface="+mn-ea"/>
              </a:rPr>
              <a:t>e</a:t>
            </a:r>
            <a:r>
              <a:rPr b="0" lang="en-US" sz="2000" spc="-1" strike="noStrike">
                <a:solidFill>
                  <a:srgbClr val="000000"/>
                </a:solidFill>
                <a:latin typeface="+mn-lt"/>
                <a:ea typeface="+mn-ea"/>
              </a:rPr>
              <a:t>l</a:t>
            </a:r>
            <a:r>
              <a:rPr b="0" lang="en-US" sz="2000" spc="-1" strike="noStrike">
                <a:solidFill>
                  <a:srgbClr val="000000"/>
                </a:solidFill>
                <a:latin typeface="+mn-lt"/>
                <a:ea typeface="+mn-ea"/>
              </a:rPr>
              <a:t>ů</a:t>
            </a:r>
            <a:r>
              <a:rPr b="0" lang="en-US" sz="2000" spc="-1" strike="noStrike">
                <a:solidFill>
                  <a:srgbClr val="000000"/>
                </a:solidFill>
                <a:latin typeface="+mn-lt"/>
                <a:ea typeface="+mn-ea"/>
              </a:rPr>
              <a:t> </a:t>
            </a:r>
            <a:r>
              <a:rPr b="0" lang="en-US" sz="2000" spc="-1" strike="noStrike">
                <a:solidFill>
                  <a:srgbClr val="000000"/>
                </a:solidFill>
                <a:latin typeface="+mn-lt"/>
                <a:ea typeface="+mn-ea"/>
              </a:rPr>
              <a:t>a</a:t>
            </a:r>
            <a:r>
              <a:rPr b="0" lang="en-US" sz="2000" spc="-1" strike="noStrike">
                <a:solidFill>
                  <a:srgbClr val="000000"/>
                </a:solidFill>
                <a:latin typeface="+mn-lt"/>
                <a:ea typeface="+mn-ea"/>
              </a:rPr>
              <a:t>p</a:t>
            </a:r>
            <a:r>
              <a:rPr b="0" lang="en-US" sz="2000" spc="-1" strike="noStrike">
                <a:solidFill>
                  <a:srgbClr val="000000"/>
                </a:solidFill>
                <a:latin typeface="+mn-lt"/>
                <a:ea typeface="+mn-ea"/>
              </a:rPr>
              <a:t>o</a:t>
            </a:r>
            <a:r>
              <a:rPr b="0" lang="en-US" sz="2000" spc="-1" strike="noStrike">
                <a:solidFill>
                  <a:srgbClr val="000000"/>
                </a:solidFill>
                <a:latin typeface="+mn-lt"/>
                <a:ea typeface="+mn-ea"/>
              </a:rPr>
              <a:t>d</a:t>
            </a:r>
            <a:r>
              <a:rPr b="0" lang="en-US" sz="2000" spc="-1" strike="noStrike">
                <a:solidFill>
                  <a:srgbClr val="000000"/>
                </a:solidFill>
                <a:latin typeface="+mn-lt"/>
                <a:ea typeface="+mn-ea"/>
              </a:rPr>
              <a:t>.</a:t>
            </a:r>
            <a:r>
              <a:rPr b="0" lang="en-US" sz="2000" spc="-1" strike="noStrike">
                <a:solidFill>
                  <a:srgbClr val="000000"/>
                </a:solidFill>
                <a:latin typeface="+mn-lt"/>
                <a:ea typeface="+mn-ea"/>
              </a:rPr>
              <a:t>)</a:t>
            </a:r>
            <a:endParaRPr b="0" lang="en-US" sz="2000" spc="-1" strike="noStrike">
              <a:latin typeface="Arial"/>
            </a:endParaRPr>
          </a:p>
          <a:p>
            <a:pPr marL="216000" indent="-216000">
              <a:lnSpc>
                <a:spcPct val="100000"/>
              </a:lnSpc>
            </a:pPr>
            <a:r>
              <a:rPr b="0" lang="en-US" sz="2000" spc="-1" strike="noStrike">
                <a:solidFill>
                  <a:srgbClr val="000000"/>
                </a:solidFill>
                <a:latin typeface="+mn-lt"/>
                <a:ea typeface="+mn-ea"/>
              </a:rPr>
              <a:t>4. </a:t>
            </a:r>
            <a:r>
              <a:rPr b="1" lang="en-US" sz="2000" spc="-1" strike="noStrike">
                <a:solidFill>
                  <a:srgbClr val="000000"/>
                </a:solidFill>
                <a:latin typeface="+mn-lt"/>
                <a:ea typeface="+mn-ea"/>
              </a:rPr>
              <a:t>U</a:t>
            </a:r>
            <a:r>
              <a:rPr b="1" lang="en-US" sz="2000" spc="-1" strike="noStrike">
                <a:solidFill>
                  <a:srgbClr val="000000"/>
                </a:solidFill>
                <a:latin typeface="+mn-lt"/>
                <a:ea typeface="+mn-ea"/>
              </a:rPr>
              <a:t>ž</a:t>
            </a:r>
            <a:r>
              <a:rPr b="1" lang="en-US" sz="2000" spc="-1" strike="noStrike">
                <a:solidFill>
                  <a:srgbClr val="000000"/>
                </a:solidFill>
                <a:latin typeface="+mn-lt"/>
                <a:ea typeface="+mn-ea"/>
              </a:rPr>
              <a:t>i</a:t>
            </a:r>
            <a:r>
              <a:rPr b="1" lang="en-US" sz="2000" spc="-1" strike="noStrike">
                <a:solidFill>
                  <a:srgbClr val="000000"/>
                </a:solidFill>
                <a:latin typeface="+mn-lt"/>
                <a:ea typeface="+mn-ea"/>
              </a:rPr>
              <a:t>v</a:t>
            </a:r>
            <a:r>
              <a:rPr b="1" lang="en-US" sz="2000" spc="-1" strike="noStrike">
                <a:solidFill>
                  <a:srgbClr val="000000"/>
                </a:solidFill>
                <a:latin typeface="+mn-lt"/>
                <a:ea typeface="+mn-ea"/>
              </a:rPr>
              <a:t>a</a:t>
            </a:r>
            <a:r>
              <a:rPr b="1" lang="en-US" sz="2000" spc="-1" strike="noStrike">
                <a:solidFill>
                  <a:srgbClr val="000000"/>
                </a:solidFill>
                <a:latin typeface="+mn-lt"/>
                <a:ea typeface="+mn-ea"/>
              </a:rPr>
              <a:t>t</a:t>
            </a:r>
            <a:r>
              <a:rPr b="1" lang="en-US" sz="2000" spc="-1" strike="noStrike">
                <a:solidFill>
                  <a:srgbClr val="000000"/>
                </a:solidFill>
                <a:latin typeface="+mn-lt"/>
                <a:ea typeface="+mn-ea"/>
              </a:rPr>
              <a:t>e</a:t>
            </a:r>
            <a:r>
              <a:rPr b="1" lang="en-US" sz="2000" spc="-1" strike="noStrike">
                <a:solidFill>
                  <a:srgbClr val="000000"/>
                </a:solidFill>
                <a:latin typeface="+mn-lt"/>
                <a:ea typeface="+mn-ea"/>
              </a:rPr>
              <a:t>l</a:t>
            </a:r>
            <a:r>
              <a:rPr b="1" lang="en-US" sz="2000" spc="-1" strike="noStrike">
                <a:solidFill>
                  <a:srgbClr val="000000"/>
                </a:solidFill>
                <a:latin typeface="+mn-lt"/>
                <a:ea typeface="+mn-ea"/>
              </a:rPr>
              <a:t>é</a:t>
            </a:r>
            <a:r>
              <a:rPr b="1" lang="en-US" sz="2000" spc="-1" strike="noStrike">
                <a:solidFill>
                  <a:srgbClr val="000000"/>
                </a:solidFill>
                <a:latin typeface="+mn-lt"/>
                <a:ea typeface="+mn-ea"/>
              </a:rPr>
              <a:t>: </a:t>
            </a:r>
            <a:r>
              <a:rPr b="0" lang="en-US" sz="2000" spc="-1" strike="noStrike">
                <a:solidFill>
                  <a:srgbClr val="000000"/>
                </a:solidFill>
                <a:latin typeface="+mn-lt"/>
                <a:ea typeface="+mn-ea"/>
              </a:rPr>
              <a:t>l</a:t>
            </a:r>
            <a:r>
              <a:rPr b="0" lang="en-US" sz="2000" spc="-1" strike="noStrike">
                <a:solidFill>
                  <a:srgbClr val="000000"/>
                </a:solidFill>
                <a:latin typeface="+mn-lt"/>
                <a:ea typeface="+mn-ea"/>
              </a:rPr>
              <a:t>i</a:t>
            </a:r>
            <a:r>
              <a:rPr b="0" lang="en-US" sz="2000" spc="-1" strike="noStrike">
                <a:solidFill>
                  <a:srgbClr val="000000"/>
                </a:solidFill>
                <a:latin typeface="+mn-lt"/>
                <a:ea typeface="+mn-ea"/>
              </a:rPr>
              <a:t>d</a:t>
            </a:r>
            <a:r>
              <a:rPr b="0" lang="en-US" sz="2000" spc="-1" strike="noStrike">
                <a:solidFill>
                  <a:srgbClr val="000000"/>
                </a:solidFill>
                <a:latin typeface="+mn-lt"/>
                <a:ea typeface="+mn-ea"/>
              </a:rPr>
              <a:t>é</a:t>
            </a:r>
            <a:r>
              <a:rPr b="0" lang="en-US" sz="2000" spc="-1" strike="noStrike">
                <a:solidFill>
                  <a:srgbClr val="000000"/>
                </a:solidFill>
                <a:latin typeface="+mn-lt"/>
                <a:ea typeface="+mn-ea"/>
              </a:rPr>
              <a:t>, </a:t>
            </a:r>
            <a:r>
              <a:rPr b="0" lang="en-US" sz="2000" spc="-1" strike="noStrike">
                <a:solidFill>
                  <a:srgbClr val="000000"/>
                </a:solidFill>
                <a:latin typeface="+mn-lt"/>
                <a:ea typeface="+mn-ea"/>
              </a:rPr>
              <a:t>s</a:t>
            </a:r>
            <a:r>
              <a:rPr b="0" lang="en-US" sz="2000" spc="-1" strike="noStrike">
                <a:solidFill>
                  <a:srgbClr val="000000"/>
                </a:solidFill>
                <a:latin typeface="+mn-lt"/>
                <a:ea typeface="+mn-ea"/>
              </a:rPr>
              <a:t>t</a:t>
            </a:r>
            <a:r>
              <a:rPr b="0" lang="en-US" sz="2000" spc="-1" strike="noStrike">
                <a:solidFill>
                  <a:srgbClr val="000000"/>
                </a:solidFill>
                <a:latin typeface="+mn-lt"/>
                <a:ea typeface="+mn-ea"/>
              </a:rPr>
              <a:t>r</a:t>
            </a:r>
            <a:r>
              <a:rPr b="0" lang="en-US" sz="2000" spc="-1" strike="noStrike">
                <a:solidFill>
                  <a:srgbClr val="000000"/>
                </a:solidFill>
                <a:latin typeface="+mn-lt"/>
                <a:ea typeface="+mn-ea"/>
              </a:rPr>
              <a:t>o</a:t>
            </a:r>
            <a:r>
              <a:rPr b="0" lang="en-US" sz="2000" spc="-1" strike="noStrike">
                <a:solidFill>
                  <a:srgbClr val="000000"/>
                </a:solidFill>
                <a:latin typeface="+mn-lt"/>
                <a:ea typeface="+mn-ea"/>
              </a:rPr>
              <a:t>j</a:t>
            </a:r>
            <a:r>
              <a:rPr b="0" lang="en-US" sz="2000" spc="-1" strike="noStrike">
                <a:solidFill>
                  <a:srgbClr val="000000"/>
                </a:solidFill>
                <a:latin typeface="+mn-lt"/>
                <a:ea typeface="+mn-ea"/>
              </a:rPr>
              <a:t>e</a:t>
            </a:r>
            <a:r>
              <a:rPr b="0" lang="en-US" sz="2000" spc="-1" strike="noStrike">
                <a:solidFill>
                  <a:srgbClr val="000000"/>
                </a:solidFill>
                <a:latin typeface="+mn-lt"/>
                <a:ea typeface="+mn-ea"/>
              </a:rPr>
              <a:t>, </a:t>
            </a:r>
            <a:r>
              <a:rPr b="0" lang="en-US" sz="2000" spc="-1" strike="noStrike">
                <a:solidFill>
                  <a:srgbClr val="000000"/>
                </a:solidFill>
                <a:latin typeface="+mn-lt"/>
                <a:ea typeface="+mn-ea"/>
              </a:rPr>
              <a:t>j</a:t>
            </a:r>
            <a:r>
              <a:rPr b="0" lang="en-US" sz="2000" spc="-1" strike="noStrike">
                <a:solidFill>
                  <a:srgbClr val="000000"/>
                </a:solidFill>
                <a:latin typeface="+mn-lt"/>
                <a:ea typeface="+mn-ea"/>
              </a:rPr>
              <a:t>i</a:t>
            </a:r>
            <a:r>
              <a:rPr b="0" lang="en-US" sz="2000" spc="-1" strike="noStrike">
                <a:solidFill>
                  <a:srgbClr val="000000"/>
                </a:solidFill>
                <a:latin typeface="+mn-lt"/>
                <a:ea typeface="+mn-ea"/>
              </a:rPr>
              <a:t>n</a:t>
            </a:r>
            <a:r>
              <a:rPr b="0" lang="en-US" sz="2000" spc="-1" strike="noStrike">
                <a:solidFill>
                  <a:srgbClr val="000000"/>
                </a:solidFill>
                <a:latin typeface="+mn-lt"/>
                <a:ea typeface="+mn-ea"/>
              </a:rPr>
              <a:t>é</a:t>
            </a:r>
            <a:r>
              <a:rPr b="0" lang="en-US" sz="2000" spc="-1" strike="noStrike">
                <a:solidFill>
                  <a:srgbClr val="000000"/>
                </a:solidFill>
                <a:latin typeface="+mn-lt"/>
                <a:ea typeface="+mn-ea"/>
              </a:rPr>
              <a:t> </a:t>
            </a:r>
            <a:r>
              <a:rPr b="0" lang="en-US" sz="2000" spc="-1" strike="noStrike">
                <a:solidFill>
                  <a:srgbClr val="000000"/>
                </a:solidFill>
                <a:latin typeface="+mn-lt"/>
                <a:ea typeface="+mn-ea"/>
              </a:rPr>
              <a:t>p</a:t>
            </a:r>
            <a:r>
              <a:rPr b="0" lang="en-US" sz="2000" spc="-1" strike="noStrike">
                <a:solidFill>
                  <a:srgbClr val="000000"/>
                </a:solidFill>
                <a:latin typeface="+mn-lt"/>
                <a:ea typeface="+mn-ea"/>
              </a:rPr>
              <a:t>o</a:t>
            </a:r>
            <a:r>
              <a:rPr b="0" lang="en-US" sz="2000" spc="-1" strike="noStrike">
                <a:solidFill>
                  <a:srgbClr val="000000"/>
                </a:solidFill>
                <a:latin typeface="+mn-lt"/>
                <a:ea typeface="+mn-ea"/>
              </a:rPr>
              <a:t>č</a:t>
            </a:r>
            <a:r>
              <a:rPr b="0" lang="en-US" sz="2000" spc="-1" strike="noStrike">
                <a:solidFill>
                  <a:srgbClr val="000000"/>
                </a:solidFill>
                <a:latin typeface="+mn-lt"/>
                <a:ea typeface="+mn-ea"/>
              </a:rPr>
              <a:t>í</a:t>
            </a:r>
            <a:r>
              <a:rPr b="0" lang="en-US" sz="2000" spc="-1" strike="noStrike">
                <a:solidFill>
                  <a:srgbClr val="000000"/>
                </a:solidFill>
                <a:latin typeface="+mn-lt"/>
                <a:ea typeface="+mn-ea"/>
              </a:rPr>
              <a:t>t</a:t>
            </a:r>
            <a:r>
              <a:rPr b="0" lang="en-US" sz="2000" spc="-1" strike="noStrike">
                <a:solidFill>
                  <a:srgbClr val="000000"/>
                </a:solidFill>
                <a:latin typeface="+mn-lt"/>
                <a:ea typeface="+mn-ea"/>
              </a:rPr>
              <a:t>a</a:t>
            </a:r>
            <a:r>
              <a:rPr b="0" lang="en-US" sz="2000" spc="-1" strike="noStrike">
                <a:solidFill>
                  <a:srgbClr val="000000"/>
                </a:solidFill>
                <a:latin typeface="+mn-lt"/>
                <a:ea typeface="+mn-ea"/>
              </a:rPr>
              <a:t>č</a:t>
            </a:r>
            <a:r>
              <a:rPr b="0" lang="en-US" sz="2000" spc="-1" strike="noStrike">
                <a:solidFill>
                  <a:srgbClr val="000000"/>
                </a:solidFill>
                <a:latin typeface="+mn-lt"/>
                <a:ea typeface="+mn-ea"/>
              </a:rPr>
              <a:t>e</a:t>
            </a:r>
            <a:r>
              <a:rPr b="0" lang="en-US" sz="2000" spc="-1" strike="noStrike">
                <a:solidFill>
                  <a:srgbClr val="000000"/>
                </a:solidFill>
                <a:latin typeface="+mn-lt"/>
                <a:ea typeface="+mn-ea"/>
              </a:rPr>
              <a:t> </a:t>
            </a:r>
            <a:r>
              <a:rPr b="0" lang="en-US" sz="2000" spc="-1" strike="noStrike">
                <a:solidFill>
                  <a:srgbClr val="000000"/>
                </a:solidFill>
                <a:latin typeface="+mn-lt"/>
                <a:ea typeface="+mn-ea"/>
              </a:rPr>
              <a:t>(</a:t>
            </a:r>
            <a:r>
              <a:rPr b="0" lang="en-US" sz="2000" spc="-1" strike="noStrike">
                <a:solidFill>
                  <a:srgbClr val="000000"/>
                </a:solidFill>
                <a:latin typeface="+mn-lt"/>
                <a:ea typeface="+mn-ea"/>
              </a:rPr>
              <a:t>i </a:t>
            </a:r>
            <a:r>
              <a:rPr b="0" lang="en-US" sz="2000" spc="-1" strike="noStrike">
                <a:solidFill>
                  <a:srgbClr val="000000"/>
                </a:solidFill>
                <a:latin typeface="+mn-lt"/>
                <a:ea typeface="+mn-ea"/>
              </a:rPr>
              <a:t>k</a:t>
            </a:r>
            <a:r>
              <a:rPr b="0" lang="en-US" sz="2000" spc="-1" strike="noStrike">
                <a:solidFill>
                  <a:srgbClr val="000000"/>
                </a:solidFill>
                <a:latin typeface="+mn-lt"/>
                <a:ea typeface="+mn-ea"/>
              </a:rPr>
              <a:t>d</a:t>
            </a:r>
            <a:r>
              <a:rPr b="0" lang="en-US" sz="2000" spc="-1" strike="noStrike">
                <a:solidFill>
                  <a:srgbClr val="000000"/>
                </a:solidFill>
                <a:latin typeface="+mn-lt"/>
                <a:ea typeface="+mn-ea"/>
              </a:rPr>
              <a:t>y</a:t>
            </a:r>
            <a:r>
              <a:rPr b="0" lang="en-US" sz="2000" spc="-1" strike="noStrike">
                <a:solidFill>
                  <a:srgbClr val="000000"/>
                </a:solidFill>
                <a:latin typeface="+mn-lt"/>
                <a:ea typeface="+mn-ea"/>
              </a:rPr>
              <a:t>ž</a:t>
            </a:r>
            <a:r>
              <a:rPr b="0" lang="en-US" sz="2000" spc="-1" strike="noStrike">
                <a:solidFill>
                  <a:srgbClr val="000000"/>
                </a:solidFill>
                <a:latin typeface="+mn-lt"/>
                <a:ea typeface="+mn-ea"/>
              </a:rPr>
              <a:t> </a:t>
            </a:r>
            <a:r>
              <a:rPr b="0" lang="en-US" sz="2000" spc="-1" strike="noStrike">
                <a:solidFill>
                  <a:srgbClr val="000000"/>
                </a:solidFill>
                <a:latin typeface="+mn-lt"/>
                <a:ea typeface="+mn-ea"/>
              </a:rPr>
              <a:t>j</a:t>
            </a:r>
            <a:r>
              <a:rPr b="0" lang="en-US" sz="2000" spc="-1" strike="noStrike">
                <a:solidFill>
                  <a:srgbClr val="000000"/>
                </a:solidFill>
                <a:latin typeface="+mn-lt"/>
                <a:ea typeface="+mn-ea"/>
              </a:rPr>
              <a:t>e</a:t>
            </a:r>
            <a:r>
              <a:rPr b="0" lang="en-US" sz="2000" spc="-1" strike="noStrike">
                <a:solidFill>
                  <a:srgbClr val="000000"/>
                </a:solidFill>
                <a:latin typeface="+mn-lt"/>
                <a:ea typeface="+mn-ea"/>
              </a:rPr>
              <a:t> </a:t>
            </a:r>
            <a:r>
              <a:rPr b="0" lang="en-US" sz="2000" spc="-1" strike="noStrike">
                <a:solidFill>
                  <a:srgbClr val="000000"/>
                </a:solidFill>
                <a:latin typeface="+mn-lt"/>
                <a:ea typeface="+mn-ea"/>
              </a:rPr>
              <a:t>t</a:t>
            </a:r>
            <a:r>
              <a:rPr b="0" lang="en-US" sz="2000" spc="-1" strike="noStrike">
                <a:solidFill>
                  <a:srgbClr val="000000"/>
                </a:solidFill>
                <a:latin typeface="+mn-lt"/>
                <a:ea typeface="+mn-ea"/>
              </a:rPr>
              <a:t>r</a:t>
            </a:r>
            <a:r>
              <a:rPr b="0" lang="en-US" sz="2000" spc="-1" strike="noStrike">
                <a:solidFill>
                  <a:srgbClr val="000000"/>
                </a:solidFill>
                <a:latin typeface="+mn-lt"/>
                <a:ea typeface="+mn-ea"/>
              </a:rPr>
              <a:t>o</a:t>
            </a:r>
            <a:r>
              <a:rPr b="0" lang="en-US" sz="2000" spc="-1" strike="noStrike">
                <a:solidFill>
                  <a:srgbClr val="000000"/>
                </a:solidFill>
                <a:latin typeface="+mn-lt"/>
                <a:ea typeface="+mn-ea"/>
              </a:rPr>
              <a:t>c</a:t>
            </a:r>
            <a:r>
              <a:rPr b="0" lang="en-US" sz="2000" spc="-1" strike="noStrike">
                <a:solidFill>
                  <a:srgbClr val="000000"/>
                </a:solidFill>
                <a:latin typeface="+mn-lt"/>
                <a:ea typeface="+mn-ea"/>
              </a:rPr>
              <a:t>h</a:t>
            </a:r>
            <a:r>
              <a:rPr b="0" lang="en-US" sz="2000" spc="-1" strike="noStrike">
                <a:solidFill>
                  <a:srgbClr val="000000"/>
                </a:solidFill>
                <a:latin typeface="+mn-lt"/>
                <a:ea typeface="+mn-ea"/>
              </a:rPr>
              <a:t>u</a:t>
            </a:r>
            <a:r>
              <a:rPr b="0" lang="en-US" sz="2000" spc="-1" strike="noStrike">
                <a:solidFill>
                  <a:srgbClr val="000000"/>
                </a:solidFill>
                <a:latin typeface="+mn-lt"/>
                <a:ea typeface="+mn-ea"/>
              </a:rPr>
              <a:t> </a:t>
            </a:r>
            <a:r>
              <a:rPr b="0" lang="en-US" sz="2000" spc="-1" strike="noStrike">
                <a:solidFill>
                  <a:srgbClr val="000000"/>
                </a:solidFill>
                <a:latin typeface="+mn-lt"/>
                <a:ea typeface="+mn-ea"/>
              </a:rPr>
              <a:t>n</a:t>
            </a:r>
            <a:r>
              <a:rPr b="0" lang="en-US" sz="2000" spc="-1" strike="noStrike">
                <a:solidFill>
                  <a:srgbClr val="000000"/>
                </a:solidFill>
                <a:latin typeface="+mn-lt"/>
                <a:ea typeface="+mn-ea"/>
              </a:rPr>
              <a:t>e</a:t>
            </a:r>
            <a:r>
              <a:rPr b="0" lang="en-US" sz="2000" spc="-1" strike="noStrike">
                <a:solidFill>
                  <a:srgbClr val="000000"/>
                </a:solidFill>
                <a:latin typeface="+mn-lt"/>
                <a:ea typeface="+mn-ea"/>
              </a:rPr>
              <a:t>s</a:t>
            </a:r>
            <a:r>
              <a:rPr b="0" lang="en-US" sz="2000" spc="-1" strike="noStrike">
                <a:solidFill>
                  <a:srgbClr val="000000"/>
                </a:solidFill>
                <a:latin typeface="+mn-lt"/>
                <a:ea typeface="+mn-ea"/>
              </a:rPr>
              <a:t>y</a:t>
            </a:r>
            <a:r>
              <a:rPr b="0" lang="en-US" sz="2000" spc="-1" strike="noStrike">
                <a:solidFill>
                  <a:srgbClr val="000000"/>
                </a:solidFill>
                <a:latin typeface="+mn-lt"/>
                <a:ea typeface="+mn-ea"/>
              </a:rPr>
              <a:t>m</a:t>
            </a:r>
            <a:r>
              <a:rPr b="0" lang="en-US" sz="2000" spc="-1" strike="noStrike">
                <a:solidFill>
                  <a:srgbClr val="000000"/>
                </a:solidFill>
                <a:latin typeface="+mn-lt"/>
                <a:ea typeface="+mn-ea"/>
              </a:rPr>
              <a:t>p</a:t>
            </a:r>
            <a:r>
              <a:rPr b="0" lang="en-US" sz="2000" spc="-1" strike="noStrike">
                <a:solidFill>
                  <a:srgbClr val="000000"/>
                </a:solidFill>
                <a:latin typeface="+mn-lt"/>
                <a:ea typeface="+mn-ea"/>
              </a:rPr>
              <a:t>a</a:t>
            </a:r>
            <a:r>
              <a:rPr b="0" lang="en-US" sz="2000" spc="-1" strike="noStrike">
                <a:solidFill>
                  <a:srgbClr val="000000"/>
                </a:solidFill>
                <a:latin typeface="+mn-lt"/>
                <a:ea typeface="+mn-ea"/>
              </a:rPr>
              <a:t>t</a:t>
            </a:r>
            <a:r>
              <a:rPr b="0" lang="en-US" sz="2000" spc="-1" strike="noStrike">
                <a:solidFill>
                  <a:srgbClr val="000000"/>
                </a:solidFill>
                <a:latin typeface="+mn-lt"/>
                <a:ea typeface="+mn-ea"/>
              </a:rPr>
              <a:t>i</a:t>
            </a:r>
            <a:r>
              <a:rPr b="0" lang="en-US" sz="2000" spc="-1" strike="noStrike">
                <a:solidFill>
                  <a:srgbClr val="000000"/>
                </a:solidFill>
                <a:latin typeface="+mn-lt"/>
                <a:ea typeface="+mn-ea"/>
              </a:rPr>
              <a:t>c</a:t>
            </a:r>
            <a:r>
              <a:rPr b="0" lang="en-US" sz="2000" spc="-1" strike="noStrike">
                <a:solidFill>
                  <a:srgbClr val="000000"/>
                </a:solidFill>
                <a:latin typeface="+mn-lt"/>
                <a:ea typeface="+mn-ea"/>
              </a:rPr>
              <a:t>k</a:t>
            </a:r>
            <a:r>
              <a:rPr b="0" lang="en-US" sz="2000" spc="-1" strike="noStrike">
                <a:solidFill>
                  <a:srgbClr val="000000"/>
                </a:solidFill>
                <a:latin typeface="+mn-lt"/>
                <a:ea typeface="+mn-ea"/>
              </a:rPr>
              <a:t>é</a:t>
            </a:r>
            <a:r>
              <a:rPr b="0" lang="en-US" sz="2000" spc="-1" strike="noStrike">
                <a:solidFill>
                  <a:srgbClr val="000000"/>
                </a:solidFill>
                <a:latin typeface="+mn-lt"/>
                <a:ea typeface="+mn-ea"/>
              </a:rPr>
              <a:t> </a:t>
            </a:r>
            <a:r>
              <a:rPr b="0" lang="en-US" sz="2000" spc="-1" strike="noStrike">
                <a:solidFill>
                  <a:srgbClr val="000000"/>
                </a:solidFill>
                <a:latin typeface="+mn-lt"/>
                <a:ea typeface="+mn-ea"/>
              </a:rPr>
              <a:t>p</a:t>
            </a:r>
            <a:r>
              <a:rPr b="0" lang="en-US" sz="2000" spc="-1" strike="noStrike">
                <a:solidFill>
                  <a:srgbClr val="000000"/>
                </a:solidFill>
                <a:latin typeface="+mn-lt"/>
                <a:ea typeface="+mn-ea"/>
              </a:rPr>
              <a:t>o</a:t>
            </a:r>
            <a:r>
              <a:rPr b="0" lang="en-US" sz="2000" spc="-1" strike="noStrike">
                <a:solidFill>
                  <a:srgbClr val="000000"/>
                </a:solidFill>
                <a:latin typeface="+mn-lt"/>
                <a:ea typeface="+mn-ea"/>
              </a:rPr>
              <a:t>v</a:t>
            </a:r>
            <a:r>
              <a:rPr b="0" lang="en-US" sz="2000" spc="-1" strike="noStrike">
                <a:solidFill>
                  <a:srgbClr val="000000"/>
                </a:solidFill>
                <a:latin typeface="+mn-lt"/>
                <a:ea typeface="+mn-ea"/>
              </a:rPr>
              <a:t>a</a:t>
            </a:r>
            <a:r>
              <a:rPr b="0" lang="en-US" sz="2000" spc="-1" strike="noStrike">
                <a:solidFill>
                  <a:srgbClr val="000000"/>
                </a:solidFill>
                <a:latin typeface="+mn-lt"/>
                <a:ea typeface="+mn-ea"/>
              </a:rPr>
              <a:t>ž</a:t>
            </a:r>
            <a:r>
              <a:rPr b="0" lang="en-US" sz="2000" spc="-1" strike="noStrike">
                <a:solidFill>
                  <a:srgbClr val="000000"/>
                </a:solidFill>
                <a:latin typeface="+mn-lt"/>
                <a:ea typeface="+mn-ea"/>
              </a:rPr>
              <a:t>o</a:t>
            </a:r>
            <a:r>
              <a:rPr b="0" lang="en-US" sz="2000" spc="-1" strike="noStrike">
                <a:solidFill>
                  <a:srgbClr val="000000"/>
                </a:solidFill>
                <a:latin typeface="+mn-lt"/>
                <a:ea typeface="+mn-ea"/>
              </a:rPr>
              <a:t>v</a:t>
            </a:r>
            <a:r>
              <a:rPr b="0" lang="en-US" sz="2000" spc="-1" strike="noStrike">
                <a:solidFill>
                  <a:srgbClr val="000000"/>
                </a:solidFill>
                <a:latin typeface="+mn-lt"/>
                <a:ea typeface="+mn-ea"/>
              </a:rPr>
              <a:t>a</a:t>
            </a:r>
            <a:r>
              <a:rPr b="0" lang="en-US" sz="2000" spc="-1" strike="noStrike">
                <a:solidFill>
                  <a:srgbClr val="000000"/>
                </a:solidFill>
                <a:latin typeface="+mn-lt"/>
                <a:ea typeface="+mn-ea"/>
              </a:rPr>
              <a:t>t </a:t>
            </a:r>
            <a:r>
              <a:rPr b="0" lang="en-US" sz="2000" spc="-1" strike="noStrike">
                <a:solidFill>
                  <a:srgbClr val="000000"/>
                </a:solidFill>
                <a:latin typeface="+mn-lt"/>
                <a:ea typeface="+mn-ea"/>
              </a:rPr>
              <a:t>l</a:t>
            </a:r>
            <a:r>
              <a:rPr b="0" lang="en-US" sz="2000" spc="-1" strike="noStrike">
                <a:solidFill>
                  <a:srgbClr val="000000"/>
                </a:solidFill>
                <a:latin typeface="+mn-lt"/>
                <a:ea typeface="+mn-ea"/>
              </a:rPr>
              <a:t>i</a:t>
            </a:r>
            <a:r>
              <a:rPr b="0" lang="en-US" sz="2000" spc="-1" strike="noStrike">
                <a:solidFill>
                  <a:srgbClr val="000000"/>
                </a:solidFill>
                <a:latin typeface="+mn-lt"/>
                <a:ea typeface="+mn-ea"/>
              </a:rPr>
              <a:t>d</a:t>
            </a:r>
            <a:r>
              <a:rPr b="0" lang="en-US" sz="2000" spc="-1" strike="noStrike">
                <a:solidFill>
                  <a:srgbClr val="000000"/>
                </a:solidFill>
                <a:latin typeface="+mn-lt"/>
                <a:ea typeface="+mn-ea"/>
              </a:rPr>
              <a:t>i </a:t>
            </a:r>
            <a:r>
              <a:rPr b="0" lang="en-US" sz="2000" spc="-1" strike="noStrike">
                <a:solidFill>
                  <a:srgbClr val="000000"/>
                </a:solidFill>
                <a:latin typeface="+mn-lt"/>
                <a:ea typeface="+mn-ea"/>
              </a:rPr>
              <a:t>z</a:t>
            </a:r>
            <a:r>
              <a:rPr b="0" lang="en-US" sz="2000" spc="-1" strike="noStrike">
                <a:solidFill>
                  <a:srgbClr val="000000"/>
                </a:solidFill>
                <a:latin typeface="+mn-lt"/>
                <a:ea typeface="+mn-ea"/>
              </a:rPr>
              <a:t>a</a:t>
            </a:r>
            <a:r>
              <a:rPr b="0" lang="en-US" sz="2000" spc="-1" strike="noStrike">
                <a:solidFill>
                  <a:srgbClr val="000000"/>
                </a:solidFill>
                <a:latin typeface="+mn-lt"/>
                <a:ea typeface="+mn-ea"/>
              </a:rPr>
              <a:t> </a:t>
            </a:r>
            <a:r>
              <a:rPr b="0" lang="en-US" sz="2000" spc="-1" strike="noStrike">
                <a:solidFill>
                  <a:srgbClr val="000000"/>
                </a:solidFill>
                <a:latin typeface="+mn-lt"/>
                <a:ea typeface="+mn-ea"/>
              </a:rPr>
              <a:t>j</a:t>
            </a:r>
            <a:r>
              <a:rPr b="0" lang="en-US" sz="2000" spc="-1" strike="noStrike">
                <a:solidFill>
                  <a:srgbClr val="000000"/>
                </a:solidFill>
                <a:latin typeface="+mn-lt"/>
                <a:ea typeface="+mn-ea"/>
              </a:rPr>
              <a:t>e</a:t>
            </a:r>
            <a:r>
              <a:rPr b="0" lang="en-US" sz="2000" spc="-1" strike="noStrike">
                <a:solidFill>
                  <a:srgbClr val="000000"/>
                </a:solidFill>
                <a:latin typeface="+mn-lt"/>
                <a:ea typeface="+mn-ea"/>
              </a:rPr>
              <a:t>h</a:t>
            </a:r>
            <a:r>
              <a:rPr b="0" lang="en-US" sz="2000" spc="-1" strike="noStrike">
                <a:solidFill>
                  <a:srgbClr val="000000"/>
                </a:solidFill>
                <a:latin typeface="+mn-lt"/>
                <a:ea typeface="+mn-ea"/>
              </a:rPr>
              <a:t>o</a:t>
            </a:r>
            <a:r>
              <a:rPr b="0" lang="en-US" sz="2000" spc="-1" strike="noStrike">
                <a:solidFill>
                  <a:srgbClr val="000000"/>
                </a:solidFill>
                <a:latin typeface="+mn-lt"/>
                <a:ea typeface="+mn-ea"/>
              </a:rPr>
              <a:t> </a:t>
            </a:r>
            <a:r>
              <a:rPr b="0" lang="en-US" sz="2000" spc="-1" strike="noStrike">
                <a:solidFill>
                  <a:srgbClr val="000000"/>
                </a:solidFill>
                <a:latin typeface="+mn-lt"/>
                <a:ea typeface="+mn-ea"/>
              </a:rPr>
              <a:t>s</a:t>
            </a:r>
            <a:r>
              <a:rPr b="0" lang="en-US" sz="2000" spc="-1" strike="noStrike">
                <a:solidFill>
                  <a:srgbClr val="000000"/>
                </a:solidFill>
                <a:latin typeface="+mn-lt"/>
                <a:ea typeface="+mn-ea"/>
              </a:rPr>
              <a:t>o</a:t>
            </a:r>
            <a:r>
              <a:rPr b="0" lang="en-US" sz="2000" spc="-1" strike="noStrike">
                <a:solidFill>
                  <a:srgbClr val="000000"/>
                </a:solidFill>
                <a:latin typeface="+mn-lt"/>
                <a:ea typeface="+mn-ea"/>
              </a:rPr>
              <a:t>u</a:t>
            </a:r>
            <a:r>
              <a:rPr b="0" lang="en-US" sz="2000" spc="-1" strike="noStrike">
                <a:solidFill>
                  <a:srgbClr val="000000"/>
                </a:solidFill>
                <a:latin typeface="+mn-lt"/>
                <a:ea typeface="+mn-ea"/>
              </a:rPr>
              <a:t>č</a:t>
            </a:r>
            <a:r>
              <a:rPr b="0" lang="en-US" sz="2000" spc="-1" strike="noStrike">
                <a:solidFill>
                  <a:srgbClr val="000000"/>
                </a:solidFill>
                <a:latin typeface="+mn-lt"/>
                <a:ea typeface="+mn-ea"/>
              </a:rPr>
              <a:t>á</a:t>
            </a:r>
            <a:r>
              <a:rPr b="0" lang="en-US" sz="2000" spc="-1" strike="noStrike">
                <a:solidFill>
                  <a:srgbClr val="000000"/>
                </a:solidFill>
                <a:latin typeface="+mn-lt"/>
                <a:ea typeface="+mn-ea"/>
              </a:rPr>
              <a:t>s</a:t>
            </a:r>
            <a:r>
              <a:rPr b="0" lang="en-US" sz="2000" spc="-1" strike="noStrike">
                <a:solidFill>
                  <a:srgbClr val="000000"/>
                </a:solidFill>
                <a:latin typeface="+mn-lt"/>
                <a:ea typeface="+mn-ea"/>
              </a:rPr>
              <a:t>t</a:t>
            </a:r>
            <a:r>
              <a:rPr b="0" lang="en-US" sz="2000" spc="-1" strike="noStrike">
                <a:solidFill>
                  <a:srgbClr val="000000"/>
                </a:solidFill>
                <a:latin typeface="+mn-lt"/>
                <a:ea typeface="+mn-ea"/>
              </a:rPr>
              <a:t>)</a:t>
            </a:r>
            <a:r>
              <a:rPr b="0" lang="en-US" sz="2000" spc="-1" strike="noStrike">
                <a:solidFill>
                  <a:srgbClr val="000000"/>
                </a:solidFill>
                <a:latin typeface="+mn-lt"/>
                <a:ea typeface="+mn-ea"/>
              </a:rPr>
              <a:t>.</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solidFill>
                  <a:srgbClr val="000000"/>
                </a:solidFill>
                <a:latin typeface="+mn-lt"/>
                <a:ea typeface="+mn-ea"/>
              </a:rPr>
              <a:t>O</a:t>
            </a:r>
            <a:r>
              <a:rPr b="0" lang="en-US" sz="2000" spc="-1" strike="noStrike">
                <a:solidFill>
                  <a:srgbClr val="000000"/>
                </a:solidFill>
                <a:latin typeface="+mn-lt"/>
                <a:ea typeface="+mn-ea"/>
              </a:rPr>
              <a:t>p</a:t>
            </a:r>
            <a:r>
              <a:rPr b="0" lang="en-US" sz="2000" spc="-1" strike="noStrike">
                <a:solidFill>
                  <a:srgbClr val="000000"/>
                </a:solidFill>
                <a:latin typeface="+mn-lt"/>
                <a:ea typeface="+mn-ea"/>
              </a:rPr>
              <a:t>e</a:t>
            </a:r>
            <a:r>
              <a:rPr b="0" lang="en-US" sz="2000" spc="-1" strike="noStrike">
                <a:solidFill>
                  <a:srgbClr val="000000"/>
                </a:solidFill>
                <a:latin typeface="+mn-lt"/>
                <a:ea typeface="+mn-ea"/>
              </a:rPr>
              <a:t>r</a:t>
            </a:r>
            <a:r>
              <a:rPr b="0" lang="en-US" sz="2000" spc="-1" strike="noStrike">
                <a:solidFill>
                  <a:srgbClr val="000000"/>
                </a:solidFill>
                <a:latin typeface="+mn-lt"/>
                <a:ea typeface="+mn-ea"/>
              </a:rPr>
              <a:t>a</a:t>
            </a:r>
            <a:r>
              <a:rPr b="0" lang="en-US" sz="2000" spc="-1" strike="noStrike">
                <a:solidFill>
                  <a:srgbClr val="000000"/>
                </a:solidFill>
                <a:latin typeface="+mn-lt"/>
                <a:ea typeface="+mn-ea"/>
              </a:rPr>
              <a:t>č</a:t>
            </a:r>
            <a:r>
              <a:rPr b="0" lang="en-US" sz="2000" spc="-1" strike="noStrike">
                <a:solidFill>
                  <a:srgbClr val="000000"/>
                </a:solidFill>
                <a:latin typeface="+mn-lt"/>
                <a:ea typeface="+mn-ea"/>
              </a:rPr>
              <a:t>n</a:t>
            </a:r>
            <a:r>
              <a:rPr b="0" lang="en-US" sz="2000" spc="-1" strike="noStrike">
                <a:solidFill>
                  <a:srgbClr val="000000"/>
                </a:solidFill>
                <a:latin typeface="+mn-lt"/>
                <a:ea typeface="+mn-ea"/>
              </a:rPr>
              <a:t>í </a:t>
            </a:r>
            <a:r>
              <a:rPr b="0" lang="en-US" sz="2000" spc="-1" strike="noStrike">
                <a:solidFill>
                  <a:srgbClr val="000000"/>
                </a:solidFill>
                <a:latin typeface="+mn-lt"/>
                <a:ea typeface="+mn-ea"/>
              </a:rPr>
              <a:t>s</a:t>
            </a:r>
            <a:r>
              <a:rPr b="0" lang="en-US" sz="2000" spc="-1" strike="noStrike">
                <a:solidFill>
                  <a:srgbClr val="000000"/>
                </a:solidFill>
                <a:latin typeface="+mn-lt"/>
                <a:ea typeface="+mn-ea"/>
              </a:rPr>
              <a:t>y</a:t>
            </a:r>
            <a:r>
              <a:rPr b="0" lang="en-US" sz="2000" spc="-1" strike="noStrike">
                <a:solidFill>
                  <a:srgbClr val="000000"/>
                </a:solidFill>
                <a:latin typeface="+mn-lt"/>
                <a:ea typeface="+mn-ea"/>
              </a:rPr>
              <a:t>s</a:t>
            </a:r>
            <a:r>
              <a:rPr b="0" lang="en-US" sz="2000" spc="-1" strike="noStrike">
                <a:solidFill>
                  <a:srgbClr val="000000"/>
                </a:solidFill>
                <a:latin typeface="+mn-lt"/>
                <a:ea typeface="+mn-ea"/>
              </a:rPr>
              <a:t>t</a:t>
            </a:r>
            <a:r>
              <a:rPr b="0" lang="en-US" sz="2000" spc="-1" strike="noStrike">
                <a:solidFill>
                  <a:srgbClr val="000000"/>
                </a:solidFill>
                <a:latin typeface="+mn-lt"/>
                <a:ea typeface="+mn-ea"/>
              </a:rPr>
              <a:t>é</a:t>
            </a:r>
            <a:r>
              <a:rPr b="0" lang="en-US" sz="2000" spc="-1" strike="noStrike">
                <a:solidFill>
                  <a:srgbClr val="000000"/>
                </a:solidFill>
                <a:latin typeface="+mn-lt"/>
                <a:ea typeface="+mn-ea"/>
              </a:rPr>
              <a:t>m</a:t>
            </a:r>
            <a:r>
              <a:rPr b="0" lang="en-US" sz="2000" spc="-1" strike="noStrike">
                <a:solidFill>
                  <a:srgbClr val="000000"/>
                </a:solidFill>
                <a:latin typeface="+mn-lt"/>
                <a:ea typeface="+mn-ea"/>
              </a:rPr>
              <a:t> </a:t>
            </a:r>
            <a:r>
              <a:rPr b="0" lang="en-US" sz="2000" spc="-1" strike="noStrike">
                <a:solidFill>
                  <a:srgbClr val="000000"/>
                </a:solidFill>
                <a:latin typeface="+mn-lt"/>
                <a:ea typeface="+mn-ea"/>
              </a:rPr>
              <a:t>(</a:t>
            </a:r>
            <a:r>
              <a:rPr b="0" lang="en-US" sz="2000" spc="-1" strike="noStrike">
                <a:solidFill>
                  <a:srgbClr val="000000"/>
                </a:solidFill>
                <a:latin typeface="+mn-lt"/>
                <a:ea typeface="+mn-ea"/>
              </a:rPr>
              <a:t>O</a:t>
            </a:r>
            <a:r>
              <a:rPr b="0" lang="en-US" sz="2000" spc="-1" strike="noStrike">
                <a:solidFill>
                  <a:srgbClr val="000000"/>
                </a:solidFill>
                <a:latin typeface="+mn-lt"/>
                <a:ea typeface="+mn-ea"/>
              </a:rPr>
              <a:t>S</a:t>
            </a:r>
            <a:r>
              <a:rPr b="0" lang="en-US" sz="2000" spc="-1" strike="noStrike">
                <a:solidFill>
                  <a:srgbClr val="000000"/>
                </a:solidFill>
                <a:latin typeface="+mn-lt"/>
                <a:ea typeface="+mn-ea"/>
              </a:rPr>
              <a:t>) </a:t>
            </a:r>
            <a:r>
              <a:rPr b="0" lang="en-US" sz="2000" spc="-1" strike="noStrike">
                <a:solidFill>
                  <a:srgbClr val="000000"/>
                </a:solidFill>
                <a:latin typeface="+mn-lt"/>
                <a:ea typeface="+mn-ea"/>
              </a:rPr>
              <a:t>j</a:t>
            </a:r>
            <a:r>
              <a:rPr b="0" lang="en-US" sz="2000" spc="-1" strike="noStrike">
                <a:solidFill>
                  <a:srgbClr val="000000"/>
                </a:solidFill>
                <a:latin typeface="+mn-lt"/>
                <a:ea typeface="+mn-ea"/>
              </a:rPr>
              <a:t>e</a:t>
            </a:r>
            <a:r>
              <a:rPr b="0" lang="en-US" sz="2000" spc="-1" strike="noStrike">
                <a:solidFill>
                  <a:srgbClr val="000000"/>
                </a:solidFill>
                <a:latin typeface="+mn-lt"/>
                <a:ea typeface="+mn-ea"/>
              </a:rPr>
              <a:t> </a:t>
            </a:r>
            <a:r>
              <a:rPr b="0" lang="en-US" sz="2000" spc="-1" strike="noStrike">
                <a:solidFill>
                  <a:srgbClr val="000000"/>
                </a:solidFill>
                <a:latin typeface="+mn-lt"/>
                <a:ea typeface="+mn-ea"/>
              </a:rPr>
              <a:t>p</a:t>
            </a:r>
            <a:r>
              <a:rPr b="0" lang="en-US" sz="2000" spc="-1" strike="noStrike">
                <a:solidFill>
                  <a:srgbClr val="000000"/>
                </a:solidFill>
                <a:latin typeface="+mn-lt"/>
                <a:ea typeface="+mn-ea"/>
              </a:rPr>
              <a:t>r</a:t>
            </a:r>
            <a:r>
              <a:rPr b="0" lang="en-US" sz="2000" spc="-1" strike="noStrike">
                <a:solidFill>
                  <a:srgbClr val="000000"/>
                </a:solidFill>
                <a:latin typeface="+mn-lt"/>
                <a:ea typeface="+mn-ea"/>
              </a:rPr>
              <a:t>o</a:t>
            </a:r>
            <a:r>
              <a:rPr b="0" lang="en-US" sz="2000" spc="-1" strike="noStrike">
                <a:solidFill>
                  <a:srgbClr val="000000"/>
                </a:solidFill>
                <a:latin typeface="+mn-lt"/>
                <a:ea typeface="+mn-ea"/>
              </a:rPr>
              <a:t>g</a:t>
            </a:r>
            <a:r>
              <a:rPr b="0" lang="en-US" sz="2000" spc="-1" strike="noStrike">
                <a:solidFill>
                  <a:srgbClr val="000000"/>
                </a:solidFill>
                <a:latin typeface="+mn-lt"/>
                <a:ea typeface="+mn-ea"/>
              </a:rPr>
              <a:t>r</a:t>
            </a:r>
            <a:r>
              <a:rPr b="0" lang="en-US" sz="2000" spc="-1" strike="noStrike">
                <a:solidFill>
                  <a:srgbClr val="000000"/>
                </a:solidFill>
                <a:latin typeface="+mn-lt"/>
                <a:ea typeface="+mn-ea"/>
              </a:rPr>
              <a:t>a</a:t>
            </a:r>
            <a:r>
              <a:rPr b="0" lang="en-US" sz="2000" spc="-1" strike="noStrike">
                <a:solidFill>
                  <a:srgbClr val="000000"/>
                </a:solidFill>
                <a:latin typeface="+mn-lt"/>
                <a:ea typeface="+mn-ea"/>
              </a:rPr>
              <a:t>m</a:t>
            </a:r>
            <a:r>
              <a:rPr b="0" lang="en-US" sz="2000" spc="-1" strike="noStrike">
                <a:solidFill>
                  <a:srgbClr val="000000"/>
                </a:solidFill>
                <a:latin typeface="+mn-lt"/>
                <a:ea typeface="+mn-ea"/>
              </a:rPr>
              <a:t> </a:t>
            </a:r>
            <a:r>
              <a:rPr b="0" lang="en-US" sz="2000" spc="-1" strike="noStrike">
                <a:solidFill>
                  <a:srgbClr val="000000"/>
                </a:solidFill>
                <a:latin typeface="+mn-lt"/>
                <a:ea typeface="+mn-ea"/>
              </a:rPr>
              <a:t>f</a:t>
            </a:r>
            <a:r>
              <a:rPr b="0" lang="en-US" sz="2000" spc="-1" strike="noStrike">
                <a:solidFill>
                  <a:srgbClr val="000000"/>
                </a:solidFill>
                <a:latin typeface="+mn-lt"/>
                <a:ea typeface="+mn-ea"/>
              </a:rPr>
              <a:t>u</a:t>
            </a:r>
            <a:r>
              <a:rPr b="0" lang="en-US" sz="2000" spc="-1" strike="noStrike">
                <a:solidFill>
                  <a:srgbClr val="000000"/>
                </a:solidFill>
                <a:latin typeface="+mn-lt"/>
                <a:ea typeface="+mn-ea"/>
              </a:rPr>
              <a:t>n</a:t>
            </a:r>
            <a:r>
              <a:rPr b="0" lang="en-US" sz="2000" spc="-1" strike="noStrike">
                <a:solidFill>
                  <a:srgbClr val="000000"/>
                </a:solidFill>
                <a:latin typeface="+mn-lt"/>
                <a:ea typeface="+mn-ea"/>
              </a:rPr>
              <a:t>g</a:t>
            </a:r>
            <a:r>
              <a:rPr b="0" lang="en-US" sz="2000" spc="-1" strike="noStrike">
                <a:solidFill>
                  <a:srgbClr val="000000"/>
                </a:solidFill>
                <a:latin typeface="+mn-lt"/>
                <a:ea typeface="+mn-ea"/>
              </a:rPr>
              <a:t>u</a:t>
            </a:r>
            <a:r>
              <a:rPr b="0" lang="en-US" sz="2000" spc="-1" strike="noStrike">
                <a:solidFill>
                  <a:srgbClr val="000000"/>
                </a:solidFill>
                <a:latin typeface="+mn-lt"/>
                <a:ea typeface="+mn-ea"/>
              </a:rPr>
              <a:t>j</a:t>
            </a:r>
            <a:r>
              <a:rPr b="0" lang="en-US" sz="2000" spc="-1" strike="noStrike">
                <a:solidFill>
                  <a:srgbClr val="000000"/>
                </a:solidFill>
                <a:latin typeface="+mn-lt"/>
                <a:ea typeface="+mn-ea"/>
              </a:rPr>
              <a:t>í</a:t>
            </a:r>
            <a:r>
              <a:rPr b="0" lang="en-US" sz="2000" spc="-1" strike="noStrike">
                <a:solidFill>
                  <a:srgbClr val="000000"/>
                </a:solidFill>
                <a:latin typeface="+mn-lt"/>
                <a:ea typeface="+mn-ea"/>
              </a:rPr>
              <a:t>c</a:t>
            </a:r>
            <a:r>
              <a:rPr b="0" lang="en-US" sz="2000" spc="-1" strike="noStrike">
                <a:solidFill>
                  <a:srgbClr val="000000"/>
                </a:solidFill>
                <a:latin typeface="+mn-lt"/>
                <a:ea typeface="+mn-ea"/>
              </a:rPr>
              <a:t>í </a:t>
            </a:r>
            <a:r>
              <a:rPr b="0" lang="en-US" sz="2000" spc="-1" strike="noStrike">
                <a:solidFill>
                  <a:srgbClr val="000000"/>
                </a:solidFill>
                <a:latin typeface="+mn-lt"/>
                <a:ea typeface="+mn-ea"/>
              </a:rPr>
              <a:t>j</a:t>
            </a:r>
            <a:r>
              <a:rPr b="0" lang="en-US" sz="2000" spc="-1" strike="noStrike">
                <a:solidFill>
                  <a:srgbClr val="000000"/>
                </a:solidFill>
                <a:latin typeface="+mn-lt"/>
                <a:ea typeface="+mn-ea"/>
              </a:rPr>
              <a:t>a</a:t>
            </a:r>
            <a:r>
              <a:rPr b="0" lang="en-US" sz="2000" spc="-1" strike="noStrike">
                <a:solidFill>
                  <a:srgbClr val="000000"/>
                </a:solidFill>
                <a:latin typeface="+mn-lt"/>
                <a:ea typeface="+mn-ea"/>
              </a:rPr>
              <a:t>k</a:t>
            </a:r>
            <a:r>
              <a:rPr b="0" lang="en-US" sz="2000" spc="-1" strike="noStrike">
                <a:solidFill>
                  <a:srgbClr val="000000"/>
                </a:solidFill>
                <a:latin typeface="+mn-lt"/>
                <a:ea typeface="+mn-ea"/>
              </a:rPr>
              <a:t>o</a:t>
            </a:r>
            <a:r>
              <a:rPr b="0" lang="en-US" sz="2000" spc="-1" strike="noStrike">
                <a:solidFill>
                  <a:srgbClr val="000000"/>
                </a:solidFill>
                <a:latin typeface="+mn-lt"/>
                <a:ea typeface="+mn-ea"/>
              </a:rPr>
              <a:t> </a:t>
            </a:r>
            <a:r>
              <a:rPr b="0" lang="en-US" sz="2000" spc="-1" strike="noStrike">
                <a:solidFill>
                  <a:srgbClr val="000000"/>
                </a:solidFill>
                <a:latin typeface="+mn-lt"/>
                <a:ea typeface="+mn-ea"/>
              </a:rPr>
              <a:t>p</a:t>
            </a:r>
            <a:r>
              <a:rPr b="0" lang="en-US" sz="2000" spc="-1" strike="noStrike">
                <a:solidFill>
                  <a:srgbClr val="000000"/>
                </a:solidFill>
                <a:latin typeface="+mn-lt"/>
                <a:ea typeface="+mn-ea"/>
              </a:rPr>
              <a:t>r</a:t>
            </a:r>
            <a:r>
              <a:rPr b="0" lang="en-US" sz="2000" spc="-1" strike="noStrike">
                <a:solidFill>
                  <a:srgbClr val="000000"/>
                </a:solidFill>
                <a:latin typeface="+mn-lt"/>
                <a:ea typeface="+mn-ea"/>
              </a:rPr>
              <a:t>o</a:t>
            </a:r>
            <a:r>
              <a:rPr b="0" lang="en-US" sz="2000" spc="-1" strike="noStrike">
                <a:solidFill>
                  <a:srgbClr val="000000"/>
                </a:solidFill>
                <a:latin typeface="+mn-lt"/>
                <a:ea typeface="+mn-ea"/>
              </a:rPr>
              <a:t>s</a:t>
            </a:r>
            <a:r>
              <a:rPr b="0" lang="en-US" sz="2000" spc="-1" strike="noStrike">
                <a:solidFill>
                  <a:srgbClr val="000000"/>
                </a:solidFill>
                <a:latin typeface="+mn-lt"/>
                <a:ea typeface="+mn-ea"/>
              </a:rPr>
              <a:t>t</a:t>
            </a:r>
            <a:r>
              <a:rPr b="0" lang="en-US" sz="2000" spc="-1" strike="noStrike">
                <a:solidFill>
                  <a:srgbClr val="000000"/>
                </a:solidFill>
                <a:latin typeface="+mn-lt"/>
                <a:ea typeface="+mn-ea"/>
              </a:rPr>
              <a:t>ř</a:t>
            </a:r>
            <a:r>
              <a:rPr b="0" lang="en-US" sz="2000" spc="-1" strike="noStrike">
                <a:solidFill>
                  <a:srgbClr val="000000"/>
                </a:solidFill>
                <a:latin typeface="+mn-lt"/>
                <a:ea typeface="+mn-ea"/>
              </a:rPr>
              <a:t>e</a:t>
            </a:r>
            <a:r>
              <a:rPr b="0" lang="en-US" sz="2000" spc="-1" strike="noStrike">
                <a:solidFill>
                  <a:srgbClr val="000000"/>
                </a:solidFill>
                <a:latin typeface="+mn-lt"/>
                <a:ea typeface="+mn-ea"/>
              </a:rPr>
              <a:t>d</a:t>
            </a:r>
            <a:r>
              <a:rPr b="0" lang="en-US" sz="2000" spc="-1" strike="noStrike">
                <a:solidFill>
                  <a:srgbClr val="000000"/>
                </a:solidFill>
                <a:latin typeface="+mn-lt"/>
                <a:ea typeface="+mn-ea"/>
              </a:rPr>
              <a:t>n</a:t>
            </a:r>
            <a:r>
              <a:rPr b="0" lang="en-US" sz="2000" spc="-1" strike="noStrike">
                <a:solidFill>
                  <a:srgbClr val="000000"/>
                </a:solidFill>
                <a:latin typeface="+mn-lt"/>
                <a:ea typeface="+mn-ea"/>
              </a:rPr>
              <a:t>í</a:t>
            </a:r>
            <a:r>
              <a:rPr b="0" lang="en-US" sz="2000" spc="-1" strike="noStrike">
                <a:solidFill>
                  <a:srgbClr val="000000"/>
                </a:solidFill>
                <a:latin typeface="+mn-lt"/>
                <a:ea typeface="+mn-ea"/>
              </a:rPr>
              <a:t>k</a:t>
            </a:r>
            <a:r>
              <a:rPr b="0" lang="en-US" sz="2000" spc="-1" strike="noStrike">
                <a:solidFill>
                  <a:srgbClr val="000000"/>
                </a:solidFill>
                <a:latin typeface="+mn-lt"/>
                <a:ea typeface="+mn-ea"/>
              </a:rPr>
              <a:t> </a:t>
            </a:r>
            <a:r>
              <a:rPr b="0" lang="en-US" sz="2000" spc="-1" strike="noStrike">
                <a:solidFill>
                  <a:srgbClr val="000000"/>
                </a:solidFill>
                <a:latin typeface="+mn-lt"/>
                <a:ea typeface="+mn-ea"/>
              </a:rPr>
              <a:t>m</a:t>
            </a:r>
            <a:r>
              <a:rPr b="0" lang="en-US" sz="2000" spc="-1" strike="noStrike">
                <a:solidFill>
                  <a:srgbClr val="000000"/>
                </a:solidFill>
                <a:latin typeface="+mn-lt"/>
                <a:ea typeface="+mn-ea"/>
              </a:rPr>
              <a:t>e</a:t>
            </a:r>
            <a:r>
              <a:rPr b="0" lang="en-US" sz="2000" spc="-1" strike="noStrike">
                <a:solidFill>
                  <a:srgbClr val="000000"/>
                </a:solidFill>
                <a:latin typeface="+mn-lt"/>
                <a:ea typeface="+mn-ea"/>
              </a:rPr>
              <a:t>z</a:t>
            </a:r>
            <a:r>
              <a:rPr b="0" lang="en-US" sz="2000" spc="-1" strike="noStrike">
                <a:solidFill>
                  <a:srgbClr val="000000"/>
                </a:solidFill>
                <a:latin typeface="+mn-lt"/>
                <a:ea typeface="+mn-ea"/>
              </a:rPr>
              <a:t>i </a:t>
            </a:r>
            <a:r>
              <a:rPr b="0" lang="en-US" sz="2000" spc="-1" strike="noStrike">
                <a:solidFill>
                  <a:srgbClr val="000000"/>
                </a:solidFill>
                <a:latin typeface="+mn-lt"/>
                <a:ea typeface="+mn-ea"/>
              </a:rPr>
              <a:t>u</a:t>
            </a:r>
            <a:r>
              <a:rPr b="0" lang="en-US" sz="2000" spc="-1" strike="noStrike">
                <a:solidFill>
                  <a:srgbClr val="000000"/>
                </a:solidFill>
                <a:latin typeface="+mn-lt"/>
                <a:ea typeface="+mn-ea"/>
              </a:rPr>
              <a:t>ž</a:t>
            </a:r>
            <a:r>
              <a:rPr b="0" lang="en-US" sz="2000" spc="-1" strike="noStrike">
                <a:solidFill>
                  <a:srgbClr val="000000"/>
                </a:solidFill>
                <a:latin typeface="+mn-lt"/>
                <a:ea typeface="+mn-ea"/>
              </a:rPr>
              <a:t>i</a:t>
            </a:r>
            <a:r>
              <a:rPr b="0" lang="en-US" sz="2000" spc="-1" strike="noStrike">
                <a:solidFill>
                  <a:srgbClr val="000000"/>
                </a:solidFill>
                <a:latin typeface="+mn-lt"/>
                <a:ea typeface="+mn-ea"/>
              </a:rPr>
              <a:t>v</a:t>
            </a:r>
            <a:r>
              <a:rPr b="0" lang="en-US" sz="2000" spc="-1" strike="noStrike">
                <a:solidFill>
                  <a:srgbClr val="000000"/>
                </a:solidFill>
                <a:latin typeface="+mn-lt"/>
                <a:ea typeface="+mn-ea"/>
              </a:rPr>
              <a:t>a</a:t>
            </a:r>
            <a:r>
              <a:rPr b="0" lang="en-US" sz="2000" spc="-1" strike="noStrike">
                <a:solidFill>
                  <a:srgbClr val="000000"/>
                </a:solidFill>
                <a:latin typeface="+mn-lt"/>
                <a:ea typeface="+mn-ea"/>
              </a:rPr>
              <a:t>t</a:t>
            </a:r>
            <a:r>
              <a:rPr b="0" lang="en-US" sz="2000" spc="-1" strike="noStrike">
                <a:solidFill>
                  <a:srgbClr val="000000"/>
                </a:solidFill>
                <a:latin typeface="+mn-lt"/>
                <a:ea typeface="+mn-ea"/>
              </a:rPr>
              <a:t>e</a:t>
            </a:r>
            <a:r>
              <a:rPr b="0" lang="en-US" sz="2000" spc="-1" strike="noStrike">
                <a:solidFill>
                  <a:srgbClr val="000000"/>
                </a:solidFill>
                <a:latin typeface="+mn-lt"/>
                <a:ea typeface="+mn-ea"/>
              </a:rPr>
              <a:t>l</a:t>
            </a:r>
            <a:r>
              <a:rPr b="0" lang="en-US" sz="2000" spc="-1" strike="noStrike">
                <a:solidFill>
                  <a:srgbClr val="000000"/>
                </a:solidFill>
                <a:latin typeface="+mn-lt"/>
                <a:ea typeface="+mn-ea"/>
              </a:rPr>
              <a:t>i </a:t>
            </a:r>
            <a:r>
              <a:rPr b="0" lang="en-US" sz="2000" spc="-1" strike="noStrike">
                <a:solidFill>
                  <a:srgbClr val="000000"/>
                </a:solidFill>
                <a:latin typeface="+mn-lt"/>
                <a:ea typeface="+mn-ea"/>
              </a:rPr>
              <a:t>a</a:t>
            </a:r>
            <a:r>
              <a:rPr b="0" lang="en-US" sz="2000" spc="-1" strike="noStrike">
                <a:solidFill>
                  <a:srgbClr val="000000"/>
                </a:solidFill>
                <a:latin typeface="+mn-lt"/>
                <a:ea typeface="+mn-ea"/>
              </a:rPr>
              <a:t> </a:t>
            </a:r>
            <a:r>
              <a:rPr b="0" lang="en-US" sz="2000" spc="-1" strike="noStrike">
                <a:solidFill>
                  <a:srgbClr val="000000"/>
                </a:solidFill>
                <a:latin typeface="+mn-lt"/>
                <a:ea typeface="+mn-ea"/>
              </a:rPr>
              <a:t>h</a:t>
            </a:r>
            <a:r>
              <a:rPr b="0" lang="en-US" sz="2000" spc="-1" strike="noStrike">
                <a:solidFill>
                  <a:srgbClr val="000000"/>
                </a:solidFill>
                <a:latin typeface="+mn-lt"/>
                <a:ea typeface="+mn-ea"/>
              </a:rPr>
              <a:t>a</a:t>
            </a:r>
            <a:r>
              <a:rPr b="0" lang="en-US" sz="2000" spc="-1" strike="noStrike">
                <a:solidFill>
                  <a:srgbClr val="000000"/>
                </a:solidFill>
                <a:latin typeface="+mn-lt"/>
                <a:ea typeface="+mn-ea"/>
              </a:rPr>
              <a:t>r</a:t>
            </a:r>
            <a:r>
              <a:rPr b="0" lang="en-US" sz="2000" spc="-1" strike="noStrike">
                <a:solidFill>
                  <a:srgbClr val="000000"/>
                </a:solidFill>
                <a:latin typeface="+mn-lt"/>
                <a:ea typeface="+mn-ea"/>
              </a:rPr>
              <a:t>d</a:t>
            </a:r>
            <a:r>
              <a:rPr b="0" lang="en-US" sz="2000" spc="-1" strike="noStrike">
                <a:solidFill>
                  <a:srgbClr val="000000"/>
                </a:solidFill>
                <a:latin typeface="+mn-lt"/>
                <a:ea typeface="+mn-ea"/>
              </a:rPr>
              <a:t>w</a:t>
            </a:r>
            <a:r>
              <a:rPr b="0" lang="en-US" sz="2000" spc="-1" strike="noStrike">
                <a:solidFill>
                  <a:srgbClr val="000000"/>
                </a:solidFill>
                <a:latin typeface="+mn-lt"/>
                <a:ea typeface="+mn-ea"/>
              </a:rPr>
              <a:t>a</a:t>
            </a:r>
            <a:r>
              <a:rPr b="0" lang="en-US" sz="2000" spc="-1" strike="noStrike">
                <a:solidFill>
                  <a:srgbClr val="000000"/>
                </a:solidFill>
                <a:latin typeface="+mn-lt"/>
                <a:ea typeface="+mn-ea"/>
              </a:rPr>
              <a:t>r</a:t>
            </a:r>
            <a:r>
              <a:rPr b="0" lang="en-US" sz="2000" spc="-1" strike="noStrike">
                <a:solidFill>
                  <a:srgbClr val="000000"/>
                </a:solidFill>
                <a:latin typeface="+mn-lt"/>
                <a:ea typeface="+mn-ea"/>
              </a:rPr>
              <a:t>e</a:t>
            </a:r>
            <a:r>
              <a:rPr b="0" lang="en-US" sz="2000" spc="-1" strike="noStrike">
                <a:solidFill>
                  <a:srgbClr val="000000"/>
                </a:solidFill>
                <a:latin typeface="+mn-lt"/>
                <a:ea typeface="+mn-ea"/>
              </a:rPr>
              <a:t>m</a:t>
            </a:r>
            <a:r>
              <a:rPr b="0" lang="en-US" sz="2000" spc="-1" strike="noStrike">
                <a:solidFill>
                  <a:srgbClr val="000000"/>
                </a:solidFill>
                <a:latin typeface="+mn-lt"/>
                <a:ea typeface="+mn-ea"/>
              </a:rPr>
              <a:t> </a:t>
            </a:r>
            <a:r>
              <a:rPr b="0" lang="en-US" sz="2000" spc="-1" strike="noStrike">
                <a:solidFill>
                  <a:srgbClr val="000000"/>
                </a:solidFill>
                <a:latin typeface="+mn-lt"/>
                <a:ea typeface="+mn-ea"/>
              </a:rPr>
              <a:t>(</a:t>
            </a:r>
            <a:r>
              <a:rPr b="0" lang="en-US" sz="2000" spc="-1" strike="noStrike">
                <a:solidFill>
                  <a:srgbClr val="000000"/>
                </a:solidFill>
                <a:latin typeface="+mn-lt"/>
                <a:ea typeface="+mn-ea"/>
              </a:rPr>
              <a:t>t</a:t>
            </a:r>
            <a:r>
              <a:rPr b="0" lang="en-US" sz="2000" spc="-1" strike="noStrike">
                <a:solidFill>
                  <a:srgbClr val="000000"/>
                </a:solidFill>
                <a:latin typeface="+mn-lt"/>
                <a:ea typeface="+mn-ea"/>
              </a:rPr>
              <a:t>e</a:t>
            </a:r>
            <a:r>
              <a:rPr b="0" lang="en-US" sz="2000" spc="-1" strike="noStrike">
                <a:solidFill>
                  <a:srgbClr val="000000"/>
                </a:solidFill>
                <a:latin typeface="+mn-lt"/>
                <a:ea typeface="+mn-ea"/>
              </a:rPr>
              <a:t>c</a:t>
            </a:r>
            <a:r>
              <a:rPr b="0" lang="en-US" sz="2000" spc="-1" strike="noStrike">
                <a:solidFill>
                  <a:srgbClr val="000000"/>
                </a:solidFill>
                <a:latin typeface="+mn-lt"/>
                <a:ea typeface="+mn-ea"/>
              </a:rPr>
              <a:t>h</a:t>
            </a:r>
            <a:r>
              <a:rPr b="0" lang="en-US" sz="2000" spc="-1" strike="noStrike">
                <a:solidFill>
                  <a:srgbClr val="000000"/>
                </a:solidFill>
                <a:latin typeface="+mn-lt"/>
                <a:ea typeface="+mn-ea"/>
              </a:rPr>
              <a:t>n</a:t>
            </a:r>
            <a:r>
              <a:rPr b="0" lang="en-US" sz="2000" spc="-1" strike="noStrike">
                <a:solidFill>
                  <a:srgbClr val="000000"/>
                </a:solidFill>
                <a:latin typeface="+mn-lt"/>
                <a:ea typeface="+mn-ea"/>
              </a:rPr>
              <a:t>i</a:t>
            </a:r>
            <a:r>
              <a:rPr b="0" lang="en-US" sz="2000" spc="-1" strike="noStrike">
                <a:solidFill>
                  <a:srgbClr val="000000"/>
                </a:solidFill>
                <a:latin typeface="+mn-lt"/>
                <a:ea typeface="+mn-ea"/>
              </a:rPr>
              <a:t>c</a:t>
            </a:r>
            <a:r>
              <a:rPr b="0" lang="en-US" sz="2000" spc="-1" strike="noStrike">
                <a:solidFill>
                  <a:srgbClr val="000000"/>
                </a:solidFill>
                <a:latin typeface="+mn-lt"/>
                <a:ea typeface="+mn-ea"/>
              </a:rPr>
              <a:t>k</a:t>
            </a:r>
            <a:r>
              <a:rPr b="0" lang="en-US" sz="2000" spc="-1" strike="noStrike">
                <a:solidFill>
                  <a:srgbClr val="000000"/>
                </a:solidFill>
                <a:latin typeface="+mn-lt"/>
                <a:ea typeface="+mn-ea"/>
              </a:rPr>
              <a:t>ý</a:t>
            </a:r>
            <a:r>
              <a:rPr b="0" lang="en-US" sz="2000" spc="-1" strike="noStrike">
                <a:solidFill>
                  <a:srgbClr val="000000"/>
                </a:solidFill>
                <a:latin typeface="+mn-lt"/>
                <a:ea typeface="+mn-ea"/>
              </a:rPr>
              <a:t>m</a:t>
            </a:r>
            <a:r>
              <a:rPr b="0" lang="en-US" sz="2000" spc="-1" strike="noStrike">
                <a:solidFill>
                  <a:srgbClr val="000000"/>
                </a:solidFill>
                <a:latin typeface="+mn-lt"/>
                <a:ea typeface="+mn-ea"/>
              </a:rPr>
              <a:t> </a:t>
            </a:r>
            <a:r>
              <a:rPr b="0" lang="en-US" sz="2000" spc="-1" strike="noStrike">
                <a:solidFill>
                  <a:srgbClr val="000000"/>
                </a:solidFill>
                <a:latin typeface="+mn-lt"/>
                <a:ea typeface="+mn-ea"/>
              </a:rPr>
              <a:t>v</a:t>
            </a:r>
            <a:r>
              <a:rPr b="0" lang="en-US" sz="2000" spc="-1" strike="noStrike">
                <a:solidFill>
                  <a:srgbClr val="000000"/>
                </a:solidFill>
                <a:latin typeface="+mn-lt"/>
                <a:ea typeface="+mn-ea"/>
              </a:rPr>
              <a:t>y</a:t>
            </a:r>
            <a:r>
              <a:rPr b="0" lang="en-US" sz="2000" spc="-1" strike="noStrike">
                <a:solidFill>
                  <a:srgbClr val="000000"/>
                </a:solidFill>
                <a:latin typeface="+mn-lt"/>
                <a:ea typeface="+mn-ea"/>
              </a:rPr>
              <a:t>b</a:t>
            </a:r>
            <a:r>
              <a:rPr b="0" lang="en-US" sz="2000" spc="-1" strike="noStrike">
                <a:solidFill>
                  <a:srgbClr val="000000"/>
                </a:solidFill>
                <a:latin typeface="+mn-lt"/>
                <a:ea typeface="+mn-ea"/>
              </a:rPr>
              <a:t>a</a:t>
            </a:r>
            <a:r>
              <a:rPr b="0" lang="en-US" sz="2000" spc="-1" strike="noStrike">
                <a:solidFill>
                  <a:srgbClr val="000000"/>
                </a:solidFill>
                <a:latin typeface="+mn-lt"/>
                <a:ea typeface="+mn-ea"/>
              </a:rPr>
              <a:t>v</a:t>
            </a:r>
            <a:r>
              <a:rPr b="0" lang="en-US" sz="2000" spc="-1" strike="noStrike">
                <a:solidFill>
                  <a:srgbClr val="000000"/>
                </a:solidFill>
                <a:latin typeface="+mn-lt"/>
                <a:ea typeface="+mn-ea"/>
              </a:rPr>
              <a:t>e</a:t>
            </a:r>
            <a:r>
              <a:rPr b="0" lang="en-US" sz="2000" spc="-1" strike="noStrike">
                <a:solidFill>
                  <a:srgbClr val="000000"/>
                </a:solidFill>
                <a:latin typeface="+mn-lt"/>
                <a:ea typeface="+mn-ea"/>
              </a:rPr>
              <a:t>n</a:t>
            </a:r>
            <a:r>
              <a:rPr b="0" lang="en-US" sz="2000" spc="-1" strike="noStrike">
                <a:solidFill>
                  <a:srgbClr val="000000"/>
                </a:solidFill>
                <a:latin typeface="+mn-lt"/>
                <a:ea typeface="+mn-ea"/>
              </a:rPr>
              <a:t>í</a:t>
            </a:r>
            <a:r>
              <a:rPr b="0" lang="en-US" sz="2000" spc="-1" strike="noStrike">
                <a:solidFill>
                  <a:srgbClr val="000000"/>
                </a:solidFill>
                <a:latin typeface="+mn-lt"/>
                <a:ea typeface="+mn-ea"/>
              </a:rPr>
              <a:t>m</a:t>
            </a:r>
            <a:r>
              <a:rPr b="0" lang="en-US" sz="2000" spc="-1" strike="noStrike">
                <a:solidFill>
                  <a:srgbClr val="000000"/>
                </a:solidFill>
                <a:latin typeface="+mn-lt"/>
                <a:ea typeface="+mn-ea"/>
              </a:rPr>
              <a:t>) </a:t>
            </a:r>
            <a:r>
              <a:rPr b="0" lang="en-US" sz="2000" spc="-1" strike="noStrike">
                <a:solidFill>
                  <a:srgbClr val="000000"/>
                </a:solidFill>
                <a:latin typeface="+mn-lt"/>
                <a:ea typeface="+mn-ea"/>
              </a:rPr>
              <a:t>p</a:t>
            </a:r>
            <a:r>
              <a:rPr b="0" lang="en-US" sz="2000" spc="-1" strike="noStrike">
                <a:solidFill>
                  <a:srgbClr val="000000"/>
                </a:solidFill>
                <a:latin typeface="+mn-lt"/>
                <a:ea typeface="+mn-ea"/>
              </a:rPr>
              <a:t>o</a:t>
            </a:r>
            <a:r>
              <a:rPr b="0" lang="en-US" sz="2000" spc="-1" strike="noStrike">
                <a:solidFill>
                  <a:srgbClr val="000000"/>
                </a:solidFill>
                <a:latin typeface="+mn-lt"/>
                <a:ea typeface="+mn-ea"/>
              </a:rPr>
              <a:t>č</a:t>
            </a:r>
            <a:r>
              <a:rPr b="0" lang="en-US" sz="2000" spc="-1" strike="noStrike">
                <a:solidFill>
                  <a:srgbClr val="000000"/>
                </a:solidFill>
                <a:latin typeface="+mn-lt"/>
                <a:ea typeface="+mn-ea"/>
              </a:rPr>
              <a:t>í</a:t>
            </a:r>
            <a:r>
              <a:rPr b="0" lang="en-US" sz="2000" spc="-1" strike="noStrike">
                <a:solidFill>
                  <a:srgbClr val="000000"/>
                </a:solidFill>
                <a:latin typeface="+mn-lt"/>
                <a:ea typeface="+mn-ea"/>
              </a:rPr>
              <a:t>t</a:t>
            </a:r>
            <a:r>
              <a:rPr b="0" lang="en-US" sz="2000" spc="-1" strike="noStrike">
                <a:solidFill>
                  <a:srgbClr val="000000"/>
                </a:solidFill>
                <a:latin typeface="+mn-lt"/>
                <a:ea typeface="+mn-ea"/>
              </a:rPr>
              <a:t>a</a:t>
            </a:r>
            <a:r>
              <a:rPr b="0" lang="en-US" sz="2000" spc="-1" strike="noStrike">
                <a:solidFill>
                  <a:srgbClr val="000000"/>
                </a:solidFill>
                <a:latin typeface="+mn-lt"/>
                <a:ea typeface="+mn-ea"/>
              </a:rPr>
              <a:t>č</a:t>
            </a:r>
            <a:r>
              <a:rPr b="0" lang="en-US" sz="2000" spc="-1" strike="noStrike">
                <a:solidFill>
                  <a:srgbClr val="000000"/>
                </a:solidFill>
                <a:latin typeface="+mn-lt"/>
                <a:ea typeface="+mn-ea"/>
              </a:rPr>
              <a:t>o</a:t>
            </a:r>
            <a:r>
              <a:rPr b="0" lang="en-US" sz="2000" spc="-1" strike="noStrike">
                <a:solidFill>
                  <a:srgbClr val="000000"/>
                </a:solidFill>
                <a:latin typeface="+mn-lt"/>
                <a:ea typeface="+mn-ea"/>
              </a:rPr>
              <a:t>v</a:t>
            </a:r>
            <a:r>
              <a:rPr b="0" lang="en-US" sz="2000" spc="-1" strike="noStrike">
                <a:solidFill>
                  <a:srgbClr val="000000"/>
                </a:solidFill>
                <a:latin typeface="+mn-lt"/>
                <a:ea typeface="+mn-ea"/>
              </a:rPr>
              <a:t>é</a:t>
            </a:r>
            <a:r>
              <a:rPr b="0" lang="en-US" sz="2000" spc="-1" strike="noStrike">
                <a:solidFill>
                  <a:srgbClr val="000000"/>
                </a:solidFill>
                <a:latin typeface="+mn-lt"/>
                <a:ea typeface="+mn-ea"/>
              </a:rPr>
              <a:t>h</a:t>
            </a:r>
            <a:r>
              <a:rPr b="0" lang="en-US" sz="2000" spc="-1" strike="noStrike">
                <a:solidFill>
                  <a:srgbClr val="000000"/>
                </a:solidFill>
                <a:latin typeface="+mn-lt"/>
                <a:ea typeface="+mn-ea"/>
              </a:rPr>
              <a:t>o</a:t>
            </a:r>
            <a:r>
              <a:rPr b="0" lang="en-US" sz="2000" spc="-1" strike="noStrike">
                <a:solidFill>
                  <a:srgbClr val="000000"/>
                </a:solidFill>
                <a:latin typeface="+mn-lt"/>
                <a:ea typeface="+mn-ea"/>
              </a:rPr>
              <a:t> </a:t>
            </a:r>
            <a:r>
              <a:rPr b="0" lang="en-US" sz="2000" spc="-1" strike="noStrike">
                <a:solidFill>
                  <a:srgbClr val="000000"/>
                </a:solidFill>
                <a:latin typeface="+mn-lt"/>
                <a:ea typeface="+mn-ea"/>
              </a:rPr>
              <a:t>s</a:t>
            </a:r>
            <a:r>
              <a:rPr b="0" lang="en-US" sz="2000" spc="-1" strike="noStrike">
                <a:solidFill>
                  <a:srgbClr val="000000"/>
                </a:solidFill>
                <a:latin typeface="+mn-lt"/>
                <a:ea typeface="+mn-ea"/>
              </a:rPr>
              <a:t>y</a:t>
            </a:r>
            <a:r>
              <a:rPr b="0" lang="en-US" sz="2000" spc="-1" strike="noStrike">
                <a:solidFill>
                  <a:srgbClr val="000000"/>
                </a:solidFill>
                <a:latin typeface="+mn-lt"/>
                <a:ea typeface="+mn-ea"/>
              </a:rPr>
              <a:t>s</a:t>
            </a:r>
            <a:r>
              <a:rPr b="0" lang="en-US" sz="2000" spc="-1" strike="noStrike">
                <a:solidFill>
                  <a:srgbClr val="000000"/>
                </a:solidFill>
                <a:latin typeface="+mn-lt"/>
                <a:ea typeface="+mn-ea"/>
              </a:rPr>
              <a:t>t</a:t>
            </a:r>
            <a:r>
              <a:rPr b="0" lang="en-US" sz="2000" spc="-1" strike="noStrike">
                <a:solidFill>
                  <a:srgbClr val="000000"/>
                </a:solidFill>
                <a:latin typeface="+mn-lt"/>
                <a:ea typeface="+mn-ea"/>
              </a:rPr>
              <a:t>é</a:t>
            </a:r>
            <a:r>
              <a:rPr b="0" lang="en-US" sz="2000" spc="-1" strike="noStrike">
                <a:solidFill>
                  <a:srgbClr val="000000"/>
                </a:solidFill>
                <a:latin typeface="+mn-lt"/>
                <a:ea typeface="+mn-ea"/>
              </a:rPr>
              <a:t>m</a:t>
            </a:r>
            <a:r>
              <a:rPr b="0" lang="en-US" sz="2000" spc="-1" strike="noStrike">
                <a:solidFill>
                  <a:srgbClr val="000000"/>
                </a:solidFill>
                <a:latin typeface="+mn-lt"/>
                <a:ea typeface="+mn-ea"/>
              </a:rPr>
              <a:t>u</a:t>
            </a:r>
            <a:r>
              <a:rPr b="0" lang="en-US" sz="2000" spc="-1" strike="noStrike">
                <a:solidFill>
                  <a:srgbClr val="000000"/>
                </a:solidFill>
                <a:latin typeface="+mn-lt"/>
                <a:ea typeface="+mn-ea"/>
              </a:rPr>
              <a:t>. </a:t>
            </a:r>
            <a:r>
              <a:rPr b="0" lang="en-US" sz="2000" spc="-1" strike="noStrike">
                <a:solidFill>
                  <a:srgbClr val="000000"/>
                </a:solidFill>
                <a:latin typeface="+mn-lt"/>
                <a:ea typeface="+mn-ea"/>
              </a:rPr>
              <a:t>V</a:t>
            </a:r>
            <a:r>
              <a:rPr b="0" lang="en-US" sz="2000" spc="-1" strike="noStrike">
                <a:solidFill>
                  <a:srgbClr val="000000"/>
                </a:solidFill>
                <a:latin typeface="+mn-lt"/>
                <a:ea typeface="+mn-ea"/>
              </a:rPr>
              <a:t>y</a:t>
            </a:r>
            <a:r>
              <a:rPr b="0" lang="en-US" sz="2000" spc="-1" strike="noStrike">
                <a:solidFill>
                  <a:srgbClr val="000000"/>
                </a:solidFill>
                <a:latin typeface="+mn-lt"/>
                <a:ea typeface="+mn-ea"/>
              </a:rPr>
              <a:t>t</a:t>
            </a:r>
            <a:r>
              <a:rPr b="0" lang="en-US" sz="2000" spc="-1" strike="noStrike">
                <a:solidFill>
                  <a:srgbClr val="000000"/>
                </a:solidFill>
                <a:latin typeface="+mn-lt"/>
                <a:ea typeface="+mn-ea"/>
              </a:rPr>
              <a:t>v</a:t>
            </a:r>
            <a:r>
              <a:rPr b="0" lang="en-US" sz="2000" spc="-1" strike="noStrike">
                <a:solidFill>
                  <a:srgbClr val="000000"/>
                </a:solidFill>
                <a:latin typeface="+mn-lt"/>
                <a:ea typeface="+mn-ea"/>
              </a:rPr>
              <a:t>á</a:t>
            </a:r>
            <a:r>
              <a:rPr b="0" lang="en-US" sz="2000" spc="-1" strike="noStrike">
                <a:solidFill>
                  <a:srgbClr val="000000"/>
                </a:solidFill>
                <a:latin typeface="+mn-lt"/>
                <a:ea typeface="+mn-ea"/>
              </a:rPr>
              <a:t>ř</a:t>
            </a:r>
            <a:r>
              <a:rPr b="0" lang="en-US" sz="2000" spc="-1" strike="noStrike">
                <a:solidFill>
                  <a:srgbClr val="000000"/>
                </a:solidFill>
                <a:latin typeface="+mn-lt"/>
                <a:ea typeface="+mn-ea"/>
              </a:rPr>
              <a:t>í </a:t>
            </a:r>
            <a:r>
              <a:rPr b="0" lang="en-US" sz="2000" spc="-1" strike="noStrike">
                <a:solidFill>
                  <a:srgbClr val="000000"/>
                </a:solidFill>
                <a:latin typeface="+mn-lt"/>
                <a:ea typeface="+mn-ea"/>
              </a:rPr>
              <a:t>p</a:t>
            </a:r>
            <a:r>
              <a:rPr b="0" lang="en-US" sz="2000" spc="-1" strike="noStrike">
                <a:solidFill>
                  <a:srgbClr val="000000"/>
                </a:solidFill>
                <a:latin typeface="+mn-lt"/>
                <a:ea typeface="+mn-ea"/>
              </a:rPr>
              <a:t>r</a:t>
            </a:r>
            <a:r>
              <a:rPr b="0" lang="en-US" sz="2000" spc="-1" strike="noStrike">
                <a:solidFill>
                  <a:srgbClr val="000000"/>
                </a:solidFill>
                <a:latin typeface="+mn-lt"/>
                <a:ea typeface="+mn-ea"/>
              </a:rPr>
              <a:t>o</a:t>
            </a:r>
            <a:r>
              <a:rPr b="0" lang="en-US" sz="2000" spc="-1" strike="noStrike">
                <a:solidFill>
                  <a:srgbClr val="000000"/>
                </a:solidFill>
                <a:latin typeface="+mn-lt"/>
                <a:ea typeface="+mn-ea"/>
              </a:rPr>
              <a:t>s</a:t>
            </a:r>
            <a:r>
              <a:rPr b="0" lang="en-US" sz="2000" spc="-1" strike="noStrike">
                <a:solidFill>
                  <a:srgbClr val="000000"/>
                </a:solidFill>
                <a:latin typeface="+mn-lt"/>
                <a:ea typeface="+mn-ea"/>
              </a:rPr>
              <a:t>t</a:t>
            </a:r>
            <a:r>
              <a:rPr b="0" lang="en-US" sz="2000" spc="-1" strike="noStrike">
                <a:solidFill>
                  <a:srgbClr val="000000"/>
                </a:solidFill>
                <a:latin typeface="+mn-lt"/>
                <a:ea typeface="+mn-ea"/>
              </a:rPr>
              <a:t>ř</a:t>
            </a:r>
            <a:r>
              <a:rPr b="0" lang="en-US" sz="2000" spc="-1" strike="noStrike">
                <a:solidFill>
                  <a:srgbClr val="000000"/>
                </a:solidFill>
                <a:latin typeface="+mn-lt"/>
                <a:ea typeface="+mn-ea"/>
              </a:rPr>
              <a:t>e</a:t>
            </a:r>
            <a:r>
              <a:rPr b="0" lang="en-US" sz="2000" spc="-1" strike="noStrike">
                <a:solidFill>
                  <a:srgbClr val="000000"/>
                </a:solidFill>
                <a:latin typeface="+mn-lt"/>
                <a:ea typeface="+mn-ea"/>
              </a:rPr>
              <a:t>d</a:t>
            </a:r>
            <a:r>
              <a:rPr b="0" lang="en-US" sz="2000" spc="-1" strike="noStrike">
                <a:solidFill>
                  <a:srgbClr val="000000"/>
                </a:solidFill>
                <a:latin typeface="+mn-lt"/>
                <a:ea typeface="+mn-ea"/>
              </a:rPr>
              <a:t>í </a:t>
            </a:r>
            <a:r>
              <a:rPr b="0" lang="en-US" sz="2000" spc="-1" strike="noStrike">
                <a:solidFill>
                  <a:srgbClr val="000000"/>
                </a:solidFill>
                <a:latin typeface="+mn-lt"/>
                <a:ea typeface="+mn-ea"/>
              </a:rPr>
              <a:t>p</a:t>
            </a:r>
            <a:r>
              <a:rPr b="0" lang="en-US" sz="2000" spc="-1" strike="noStrike">
                <a:solidFill>
                  <a:srgbClr val="000000"/>
                </a:solidFill>
                <a:latin typeface="+mn-lt"/>
                <a:ea typeface="+mn-ea"/>
              </a:rPr>
              <a:t>r</a:t>
            </a:r>
            <a:r>
              <a:rPr b="0" lang="en-US" sz="2000" spc="-1" strike="noStrike">
                <a:solidFill>
                  <a:srgbClr val="000000"/>
                </a:solidFill>
                <a:latin typeface="+mn-lt"/>
                <a:ea typeface="+mn-ea"/>
              </a:rPr>
              <a:t>o</a:t>
            </a:r>
            <a:r>
              <a:rPr b="0" lang="en-US" sz="2000" spc="-1" strike="noStrike">
                <a:solidFill>
                  <a:srgbClr val="000000"/>
                </a:solidFill>
                <a:latin typeface="+mn-lt"/>
                <a:ea typeface="+mn-ea"/>
              </a:rPr>
              <a:t> </a:t>
            </a:r>
            <a:r>
              <a:rPr b="0" lang="en-US" sz="2000" spc="-1" strike="noStrike">
                <a:solidFill>
                  <a:srgbClr val="000000"/>
                </a:solidFill>
                <a:latin typeface="+mn-lt"/>
                <a:ea typeface="+mn-ea"/>
              </a:rPr>
              <a:t>s</a:t>
            </a:r>
            <a:r>
              <a:rPr b="0" lang="en-US" sz="2000" spc="-1" strike="noStrike">
                <a:solidFill>
                  <a:srgbClr val="000000"/>
                </a:solidFill>
                <a:latin typeface="+mn-lt"/>
                <a:ea typeface="+mn-ea"/>
              </a:rPr>
              <a:t>p</a:t>
            </a:r>
            <a:r>
              <a:rPr b="0" lang="en-US" sz="2000" spc="-1" strike="noStrike">
                <a:solidFill>
                  <a:srgbClr val="000000"/>
                </a:solidFill>
                <a:latin typeface="+mn-lt"/>
                <a:ea typeface="+mn-ea"/>
              </a:rPr>
              <a:t>o</a:t>
            </a:r>
            <a:r>
              <a:rPr b="0" lang="en-US" sz="2000" spc="-1" strike="noStrike">
                <a:solidFill>
                  <a:srgbClr val="000000"/>
                </a:solidFill>
                <a:latin typeface="+mn-lt"/>
                <a:ea typeface="+mn-ea"/>
              </a:rPr>
              <a:t>u</a:t>
            </a:r>
            <a:r>
              <a:rPr b="0" lang="en-US" sz="2000" spc="-1" strike="noStrike">
                <a:solidFill>
                  <a:srgbClr val="000000"/>
                </a:solidFill>
                <a:latin typeface="+mn-lt"/>
                <a:ea typeface="+mn-ea"/>
              </a:rPr>
              <a:t>š</a:t>
            </a:r>
            <a:r>
              <a:rPr b="0" lang="en-US" sz="2000" spc="-1" strike="noStrike">
                <a:solidFill>
                  <a:srgbClr val="000000"/>
                </a:solidFill>
                <a:latin typeface="+mn-lt"/>
                <a:ea typeface="+mn-ea"/>
              </a:rPr>
              <a:t>t</a:t>
            </a:r>
            <a:r>
              <a:rPr b="0" lang="en-US" sz="2000" spc="-1" strike="noStrike">
                <a:solidFill>
                  <a:srgbClr val="000000"/>
                </a:solidFill>
                <a:latin typeface="+mn-lt"/>
                <a:ea typeface="+mn-ea"/>
              </a:rPr>
              <a:t>ě</a:t>
            </a:r>
            <a:r>
              <a:rPr b="0" lang="en-US" sz="2000" spc="-1" strike="noStrike">
                <a:solidFill>
                  <a:srgbClr val="000000"/>
                </a:solidFill>
                <a:latin typeface="+mn-lt"/>
                <a:ea typeface="+mn-ea"/>
              </a:rPr>
              <a:t>n</a:t>
            </a:r>
            <a:r>
              <a:rPr b="0" lang="en-US" sz="2000" spc="-1" strike="noStrike">
                <a:solidFill>
                  <a:srgbClr val="000000"/>
                </a:solidFill>
                <a:latin typeface="+mn-lt"/>
                <a:ea typeface="+mn-ea"/>
              </a:rPr>
              <a:t>í </a:t>
            </a:r>
            <a:r>
              <a:rPr b="0" lang="en-US" sz="2000" spc="-1" strike="noStrike">
                <a:solidFill>
                  <a:srgbClr val="000000"/>
                </a:solidFill>
                <a:latin typeface="+mn-lt"/>
                <a:ea typeface="+mn-ea"/>
              </a:rPr>
              <a:t>p</a:t>
            </a:r>
            <a:r>
              <a:rPr b="0" lang="en-US" sz="2000" spc="-1" strike="noStrike">
                <a:solidFill>
                  <a:srgbClr val="000000"/>
                </a:solidFill>
                <a:latin typeface="+mn-lt"/>
                <a:ea typeface="+mn-ea"/>
              </a:rPr>
              <a:t>r</a:t>
            </a:r>
            <a:r>
              <a:rPr b="0" lang="en-US" sz="2000" spc="-1" strike="noStrike">
                <a:solidFill>
                  <a:srgbClr val="000000"/>
                </a:solidFill>
                <a:latin typeface="+mn-lt"/>
                <a:ea typeface="+mn-ea"/>
              </a:rPr>
              <a:t>o</a:t>
            </a:r>
            <a:r>
              <a:rPr b="0" lang="en-US" sz="2000" spc="-1" strike="noStrike">
                <a:solidFill>
                  <a:srgbClr val="000000"/>
                </a:solidFill>
                <a:latin typeface="+mn-lt"/>
                <a:ea typeface="+mn-ea"/>
              </a:rPr>
              <a:t>g</a:t>
            </a:r>
            <a:r>
              <a:rPr b="0" lang="en-US" sz="2000" spc="-1" strike="noStrike">
                <a:solidFill>
                  <a:srgbClr val="000000"/>
                </a:solidFill>
                <a:latin typeface="+mn-lt"/>
                <a:ea typeface="+mn-ea"/>
              </a:rPr>
              <a:t>r</a:t>
            </a:r>
            <a:r>
              <a:rPr b="0" lang="en-US" sz="2000" spc="-1" strike="noStrike">
                <a:solidFill>
                  <a:srgbClr val="000000"/>
                </a:solidFill>
                <a:latin typeface="+mn-lt"/>
                <a:ea typeface="+mn-ea"/>
              </a:rPr>
              <a:t>a</a:t>
            </a:r>
            <a:r>
              <a:rPr b="0" lang="en-US" sz="2000" spc="-1" strike="noStrike">
                <a:solidFill>
                  <a:srgbClr val="000000"/>
                </a:solidFill>
                <a:latin typeface="+mn-lt"/>
                <a:ea typeface="+mn-ea"/>
              </a:rPr>
              <a:t>m</a:t>
            </a:r>
            <a:r>
              <a:rPr b="0" lang="en-US" sz="2000" spc="-1" strike="noStrike">
                <a:solidFill>
                  <a:srgbClr val="000000"/>
                </a:solidFill>
                <a:latin typeface="+mn-lt"/>
                <a:ea typeface="+mn-ea"/>
              </a:rPr>
              <a:t>ů</a:t>
            </a:r>
            <a:r>
              <a:rPr b="0" lang="en-US" sz="2000" spc="-1" strike="noStrike">
                <a:solidFill>
                  <a:srgbClr val="000000"/>
                </a:solidFill>
                <a:latin typeface="+mn-lt"/>
                <a:ea typeface="+mn-ea"/>
              </a:rPr>
              <a:t> </a:t>
            </a:r>
            <a:r>
              <a:rPr b="0" lang="en-US" sz="2000" spc="-1" strike="noStrike">
                <a:solidFill>
                  <a:srgbClr val="000000"/>
                </a:solidFill>
                <a:latin typeface="+mn-lt"/>
                <a:ea typeface="+mn-ea"/>
              </a:rPr>
              <a:t>u</a:t>
            </a:r>
            <a:r>
              <a:rPr b="0" lang="en-US" sz="2000" spc="-1" strike="noStrike">
                <a:solidFill>
                  <a:srgbClr val="000000"/>
                </a:solidFill>
                <a:latin typeface="+mn-lt"/>
                <a:ea typeface="+mn-ea"/>
              </a:rPr>
              <a:t>ž</a:t>
            </a:r>
            <a:r>
              <a:rPr b="0" lang="en-US" sz="2000" spc="-1" strike="noStrike">
                <a:solidFill>
                  <a:srgbClr val="000000"/>
                </a:solidFill>
                <a:latin typeface="+mn-lt"/>
                <a:ea typeface="+mn-ea"/>
              </a:rPr>
              <a:t>i</a:t>
            </a:r>
            <a:r>
              <a:rPr b="0" lang="en-US" sz="2000" spc="-1" strike="noStrike">
                <a:solidFill>
                  <a:srgbClr val="000000"/>
                </a:solidFill>
                <a:latin typeface="+mn-lt"/>
                <a:ea typeface="+mn-ea"/>
              </a:rPr>
              <a:t>v</a:t>
            </a:r>
            <a:r>
              <a:rPr b="0" lang="en-US" sz="2000" spc="-1" strike="noStrike">
                <a:solidFill>
                  <a:srgbClr val="000000"/>
                </a:solidFill>
                <a:latin typeface="+mn-lt"/>
                <a:ea typeface="+mn-ea"/>
              </a:rPr>
              <a:t>a</a:t>
            </a:r>
            <a:r>
              <a:rPr b="0" lang="en-US" sz="2000" spc="-1" strike="noStrike">
                <a:solidFill>
                  <a:srgbClr val="000000"/>
                </a:solidFill>
                <a:latin typeface="+mn-lt"/>
                <a:ea typeface="+mn-ea"/>
              </a:rPr>
              <a:t>t</a:t>
            </a:r>
            <a:r>
              <a:rPr b="0" lang="en-US" sz="2000" spc="-1" strike="noStrike">
                <a:solidFill>
                  <a:srgbClr val="000000"/>
                </a:solidFill>
                <a:latin typeface="+mn-lt"/>
                <a:ea typeface="+mn-ea"/>
              </a:rPr>
              <a:t>e</a:t>
            </a:r>
            <a:r>
              <a:rPr b="0" lang="en-US" sz="2000" spc="-1" strike="noStrike">
                <a:solidFill>
                  <a:srgbClr val="000000"/>
                </a:solidFill>
                <a:latin typeface="+mn-lt"/>
                <a:ea typeface="+mn-ea"/>
              </a:rPr>
              <a:t>l</a:t>
            </a:r>
            <a:r>
              <a:rPr b="0" lang="en-US" sz="2000" spc="-1" strike="noStrike">
                <a:solidFill>
                  <a:srgbClr val="000000"/>
                </a:solidFill>
                <a:latin typeface="+mn-lt"/>
                <a:ea typeface="+mn-ea"/>
              </a:rPr>
              <a:t>ů</a:t>
            </a:r>
            <a:r>
              <a:rPr b="0" lang="en-US" sz="2000" spc="-1" strike="noStrike">
                <a:solidFill>
                  <a:srgbClr val="000000"/>
                </a:solidFill>
                <a:latin typeface="+mn-lt"/>
                <a:ea typeface="+mn-ea"/>
              </a:rPr>
              <a:t>. </a:t>
            </a:r>
            <a:r>
              <a:rPr b="0" lang="en-US" sz="2000" spc="-1" strike="noStrike">
                <a:solidFill>
                  <a:srgbClr val="000000"/>
                </a:solidFill>
                <a:latin typeface="+mn-lt"/>
                <a:ea typeface="+mn-ea"/>
              </a:rPr>
              <a:t>H</a:t>
            </a:r>
            <a:r>
              <a:rPr b="0" lang="en-US" sz="2000" spc="-1" strike="noStrike">
                <a:solidFill>
                  <a:srgbClr val="000000"/>
                </a:solidFill>
                <a:latin typeface="+mn-lt"/>
                <a:ea typeface="+mn-ea"/>
              </a:rPr>
              <a:t>l</a:t>
            </a:r>
            <a:r>
              <a:rPr b="0" lang="en-US" sz="2000" spc="-1" strike="noStrike">
                <a:solidFill>
                  <a:srgbClr val="000000"/>
                </a:solidFill>
                <a:latin typeface="+mn-lt"/>
                <a:ea typeface="+mn-ea"/>
              </a:rPr>
              <a:t>a</a:t>
            </a:r>
            <a:r>
              <a:rPr b="0" lang="en-US" sz="2000" spc="-1" strike="noStrike">
                <a:solidFill>
                  <a:srgbClr val="000000"/>
                </a:solidFill>
                <a:latin typeface="+mn-lt"/>
                <a:ea typeface="+mn-ea"/>
              </a:rPr>
              <a:t>v</a:t>
            </a:r>
            <a:r>
              <a:rPr b="0" lang="en-US" sz="2000" spc="-1" strike="noStrike">
                <a:solidFill>
                  <a:srgbClr val="000000"/>
                </a:solidFill>
                <a:latin typeface="+mn-lt"/>
                <a:ea typeface="+mn-ea"/>
              </a:rPr>
              <a:t>n</a:t>
            </a:r>
            <a:r>
              <a:rPr b="0" lang="en-US" sz="2000" spc="-1" strike="noStrike">
                <a:solidFill>
                  <a:srgbClr val="000000"/>
                </a:solidFill>
                <a:latin typeface="+mn-lt"/>
                <a:ea typeface="+mn-ea"/>
              </a:rPr>
              <a:t>í</a:t>
            </a:r>
            <a:r>
              <a:rPr b="0" lang="en-US" sz="2000" spc="-1" strike="noStrike">
                <a:solidFill>
                  <a:srgbClr val="000000"/>
                </a:solidFill>
                <a:latin typeface="+mn-lt"/>
                <a:ea typeface="+mn-ea"/>
              </a:rPr>
              <a:t>m</a:t>
            </a:r>
            <a:r>
              <a:rPr b="0" lang="en-US" sz="2000" spc="-1" strike="noStrike">
                <a:solidFill>
                  <a:srgbClr val="000000"/>
                </a:solidFill>
                <a:latin typeface="+mn-lt"/>
                <a:ea typeface="+mn-ea"/>
              </a:rPr>
              <a:t> </a:t>
            </a:r>
            <a:r>
              <a:rPr b="0" lang="en-US" sz="2000" spc="-1" strike="noStrike">
                <a:solidFill>
                  <a:srgbClr val="000000"/>
                </a:solidFill>
                <a:latin typeface="+mn-lt"/>
                <a:ea typeface="+mn-ea"/>
              </a:rPr>
              <a:t>c</a:t>
            </a:r>
            <a:r>
              <a:rPr b="0" lang="en-US" sz="2000" spc="-1" strike="noStrike">
                <a:solidFill>
                  <a:srgbClr val="000000"/>
                </a:solidFill>
                <a:latin typeface="+mn-lt"/>
                <a:ea typeface="+mn-ea"/>
              </a:rPr>
              <a:t>í</a:t>
            </a:r>
            <a:r>
              <a:rPr b="0" lang="en-US" sz="2000" spc="-1" strike="noStrike">
                <a:solidFill>
                  <a:srgbClr val="000000"/>
                </a:solidFill>
                <a:latin typeface="+mn-lt"/>
                <a:ea typeface="+mn-ea"/>
              </a:rPr>
              <a:t>l</a:t>
            </a:r>
            <a:r>
              <a:rPr b="0" lang="en-US" sz="2000" spc="-1" strike="noStrike">
                <a:solidFill>
                  <a:srgbClr val="000000"/>
                </a:solidFill>
                <a:latin typeface="+mn-lt"/>
                <a:ea typeface="+mn-ea"/>
              </a:rPr>
              <a:t>e</a:t>
            </a:r>
            <a:r>
              <a:rPr b="0" lang="en-US" sz="2000" spc="-1" strike="noStrike">
                <a:solidFill>
                  <a:srgbClr val="000000"/>
                </a:solidFill>
                <a:latin typeface="+mn-lt"/>
                <a:ea typeface="+mn-ea"/>
              </a:rPr>
              <a:t>m</a:t>
            </a:r>
            <a:r>
              <a:rPr b="0" lang="en-US" sz="2000" spc="-1" strike="noStrike">
                <a:solidFill>
                  <a:srgbClr val="000000"/>
                </a:solidFill>
                <a:latin typeface="+mn-lt"/>
                <a:ea typeface="+mn-ea"/>
              </a:rPr>
              <a:t> </a:t>
            </a:r>
            <a:r>
              <a:rPr b="0" lang="en-US" sz="2000" spc="-1" strike="noStrike">
                <a:solidFill>
                  <a:srgbClr val="000000"/>
                </a:solidFill>
                <a:latin typeface="+mn-lt"/>
                <a:ea typeface="+mn-ea"/>
              </a:rPr>
              <a:t>j</a:t>
            </a:r>
            <a:r>
              <a:rPr b="0" lang="en-US" sz="2000" spc="-1" strike="noStrike">
                <a:solidFill>
                  <a:srgbClr val="000000"/>
                </a:solidFill>
                <a:latin typeface="+mn-lt"/>
                <a:ea typeface="+mn-ea"/>
              </a:rPr>
              <a:t>e</a:t>
            </a:r>
            <a:r>
              <a:rPr b="0" lang="en-US" sz="2000" spc="-1" strike="noStrike">
                <a:solidFill>
                  <a:srgbClr val="000000"/>
                </a:solidFill>
                <a:latin typeface="+mn-lt"/>
                <a:ea typeface="+mn-ea"/>
              </a:rPr>
              <a:t> </a:t>
            </a:r>
            <a:r>
              <a:rPr b="0" lang="en-US" sz="2000" spc="-1" strike="noStrike">
                <a:solidFill>
                  <a:srgbClr val="000000"/>
                </a:solidFill>
                <a:latin typeface="+mn-lt"/>
                <a:ea typeface="+mn-ea"/>
              </a:rPr>
              <a:t>z</a:t>
            </a:r>
            <a:r>
              <a:rPr b="0" lang="en-US" sz="2000" spc="-1" strike="noStrike">
                <a:solidFill>
                  <a:srgbClr val="000000"/>
                </a:solidFill>
                <a:latin typeface="+mn-lt"/>
                <a:ea typeface="+mn-ea"/>
              </a:rPr>
              <a:t>a</a:t>
            </a:r>
            <a:r>
              <a:rPr b="0" lang="en-US" sz="2000" spc="-1" strike="noStrike">
                <a:solidFill>
                  <a:srgbClr val="000000"/>
                </a:solidFill>
                <a:latin typeface="+mn-lt"/>
                <a:ea typeface="+mn-ea"/>
              </a:rPr>
              <a:t>j</a:t>
            </a:r>
            <a:r>
              <a:rPr b="0" lang="en-US" sz="2000" spc="-1" strike="noStrike">
                <a:solidFill>
                  <a:srgbClr val="000000"/>
                </a:solidFill>
                <a:latin typeface="+mn-lt"/>
                <a:ea typeface="+mn-ea"/>
              </a:rPr>
              <a:t>i</a:t>
            </a:r>
            <a:r>
              <a:rPr b="0" lang="en-US" sz="2000" spc="-1" strike="noStrike">
                <a:solidFill>
                  <a:srgbClr val="000000"/>
                </a:solidFill>
                <a:latin typeface="+mn-lt"/>
                <a:ea typeface="+mn-ea"/>
              </a:rPr>
              <a:t>š</a:t>
            </a:r>
            <a:r>
              <a:rPr b="0" lang="en-US" sz="2000" spc="-1" strike="noStrike">
                <a:solidFill>
                  <a:srgbClr val="000000"/>
                </a:solidFill>
                <a:latin typeface="+mn-lt"/>
                <a:ea typeface="+mn-ea"/>
              </a:rPr>
              <a:t>t</a:t>
            </a:r>
            <a:r>
              <a:rPr b="0" lang="en-US" sz="2000" spc="-1" strike="noStrike">
                <a:solidFill>
                  <a:srgbClr val="000000"/>
                </a:solidFill>
                <a:latin typeface="+mn-lt"/>
                <a:ea typeface="+mn-ea"/>
              </a:rPr>
              <a:t>ě</a:t>
            </a:r>
            <a:r>
              <a:rPr b="0" lang="en-US" sz="2000" spc="-1" strike="noStrike">
                <a:solidFill>
                  <a:srgbClr val="000000"/>
                </a:solidFill>
                <a:latin typeface="+mn-lt"/>
                <a:ea typeface="+mn-ea"/>
              </a:rPr>
              <a:t>n</a:t>
            </a:r>
            <a:r>
              <a:rPr b="0" lang="en-US" sz="2000" spc="-1" strike="noStrike">
                <a:solidFill>
                  <a:srgbClr val="000000"/>
                </a:solidFill>
                <a:latin typeface="+mn-lt"/>
                <a:ea typeface="+mn-ea"/>
              </a:rPr>
              <a:t>í </a:t>
            </a:r>
            <a:r>
              <a:rPr b="0" lang="en-US" sz="2000" spc="-1" strike="noStrike">
                <a:solidFill>
                  <a:srgbClr val="000000"/>
                </a:solidFill>
                <a:latin typeface="+mn-lt"/>
                <a:ea typeface="+mn-ea"/>
              </a:rPr>
              <a:t>p</a:t>
            </a:r>
            <a:r>
              <a:rPr b="0" lang="en-US" sz="2000" spc="-1" strike="noStrike">
                <a:solidFill>
                  <a:srgbClr val="000000"/>
                </a:solidFill>
                <a:latin typeface="+mn-lt"/>
                <a:ea typeface="+mn-ea"/>
              </a:rPr>
              <a:t>o</a:t>
            </a:r>
            <a:r>
              <a:rPr b="0" lang="en-US" sz="2000" spc="-1" strike="noStrike">
                <a:solidFill>
                  <a:srgbClr val="000000"/>
                </a:solidFill>
                <a:latin typeface="+mn-lt"/>
                <a:ea typeface="+mn-ea"/>
              </a:rPr>
              <a:t>h</a:t>
            </a:r>
            <a:r>
              <a:rPr b="0" lang="en-US" sz="2000" spc="-1" strike="noStrike">
                <a:solidFill>
                  <a:srgbClr val="000000"/>
                </a:solidFill>
                <a:latin typeface="+mn-lt"/>
                <a:ea typeface="+mn-ea"/>
              </a:rPr>
              <a:t>o</a:t>
            </a:r>
            <a:r>
              <a:rPr b="0" lang="en-US" sz="2000" spc="-1" strike="noStrike">
                <a:solidFill>
                  <a:srgbClr val="000000"/>
                </a:solidFill>
                <a:latin typeface="+mn-lt"/>
                <a:ea typeface="+mn-ea"/>
              </a:rPr>
              <a:t>d</a:t>
            </a:r>
            <a:r>
              <a:rPr b="0" lang="en-US" sz="2000" spc="-1" strike="noStrike">
                <a:solidFill>
                  <a:srgbClr val="000000"/>
                </a:solidFill>
                <a:latin typeface="+mn-lt"/>
                <a:ea typeface="+mn-ea"/>
              </a:rPr>
              <a:t>l</a:t>
            </a:r>
            <a:r>
              <a:rPr b="0" lang="en-US" sz="2000" spc="-1" strike="noStrike">
                <a:solidFill>
                  <a:srgbClr val="000000"/>
                </a:solidFill>
                <a:latin typeface="+mn-lt"/>
                <a:ea typeface="+mn-ea"/>
              </a:rPr>
              <a:t>n</a:t>
            </a:r>
            <a:r>
              <a:rPr b="0" lang="en-US" sz="2000" spc="-1" strike="noStrike">
                <a:solidFill>
                  <a:srgbClr val="000000"/>
                </a:solidFill>
                <a:latin typeface="+mn-lt"/>
                <a:ea typeface="+mn-ea"/>
              </a:rPr>
              <a:t>é</a:t>
            </a:r>
            <a:r>
              <a:rPr b="0" lang="en-US" sz="2000" spc="-1" strike="noStrike">
                <a:solidFill>
                  <a:srgbClr val="000000"/>
                </a:solidFill>
                <a:latin typeface="+mn-lt"/>
                <a:ea typeface="+mn-ea"/>
              </a:rPr>
              <a:t>h</a:t>
            </a:r>
            <a:r>
              <a:rPr b="0" lang="en-US" sz="2000" spc="-1" strike="noStrike">
                <a:solidFill>
                  <a:srgbClr val="000000"/>
                </a:solidFill>
                <a:latin typeface="+mn-lt"/>
                <a:ea typeface="+mn-ea"/>
              </a:rPr>
              <a:t>o</a:t>
            </a:r>
            <a:r>
              <a:rPr b="0" lang="en-US" sz="2000" spc="-1" strike="noStrike">
                <a:solidFill>
                  <a:srgbClr val="000000"/>
                </a:solidFill>
                <a:latin typeface="+mn-lt"/>
                <a:ea typeface="+mn-ea"/>
              </a:rPr>
              <a:t> </a:t>
            </a:r>
            <a:r>
              <a:rPr b="0" lang="en-US" sz="2000" spc="-1" strike="noStrike">
                <a:solidFill>
                  <a:srgbClr val="000000"/>
                </a:solidFill>
                <a:latin typeface="+mn-lt"/>
                <a:ea typeface="+mn-ea"/>
              </a:rPr>
              <a:t>p</a:t>
            </a:r>
            <a:r>
              <a:rPr b="0" lang="en-US" sz="2000" spc="-1" strike="noStrike">
                <a:solidFill>
                  <a:srgbClr val="000000"/>
                </a:solidFill>
                <a:latin typeface="+mn-lt"/>
                <a:ea typeface="+mn-ea"/>
              </a:rPr>
              <a:t>ř</a:t>
            </a:r>
            <a:r>
              <a:rPr b="0" lang="en-US" sz="2000" spc="-1" strike="noStrike">
                <a:solidFill>
                  <a:srgbClr val="000000"/>
                </a:solidFill>
                <a:latin typeface="+mn-lt"/>
                <a:ea typeface="+mn-ea"/>
              </a:rPr>
              <a:t>í</a:t>
            </a:r>
            <a:r>
              <a:rPr b="0" lang="en-US" sz="2000" spc="-1" strike="noStrike">
                <a:solidFill>
                  <a:srgbClr val="000000"/>
                </a:solidFill>
                <a:latin typeface="+mn-lt"/>
                <a:ea typeface="+mn-ea"/>
              </a:rPr>
              <a:t>s</a:t>
            </a:r>
            <a:r>
              <a:rPr b="0" lang="en-US" sz="2000" spc="-1" strike="noStrike">
                <a:solidFill>
                  <a:srgbClr val="000000"/>
                </a:solidFill>
                <a:latin typeface="+mn-lt"/>
                <a:ea typeface="+mn-ea"/>
              </a:rPr>
              <a:t>t</a:t>
            </a:r>
            <a:r>
              <a:rPr b="0" lang="en-US" sz="2000" spc="-1" strike="noStrike">
                <a:solidFill>
                  <a:srgbClr val="000000"/>
                </a:solidFill>
                <a:latin typeface="+mn-lt"/>
                <a:ea typeface="+mn-ea"/>
              </a:rPr>
              <a:t>u</a:t>
            </a:r>
            <a:r>
              <a:rPr b="0" lang="en-US" sz="2000" spc="-1" strike="noStrike">
                <a:solidFill>
                  <a:srgbClr val="000000"/>
                </a:solidFill>
                <a:latin typeface="+mn-lt"/>
                <a:ea typeface="+mn-ea"/>
              </a:rPr>
              <a:t>p</a:t>
            </a:r>
            <a:r>
              <a:rPr b="0" lang="en-US" sz="2000" spc="-1" strike="noStrike">
                <a:solidFill>
                  <a:srgbClr val="000000"/>
                </a:solidFill>
                <a:latin typeface="+mn-lt"/>
                <a:ea typeface="+mn-ea"/>
              </a:rPr>
              <a:t>u</a:t>
            </a:r>
            <a:r>
              <a:rPr b="0" lang="en-US" sz="2000" spc="-1" strike="noStrike">
                <a:solidFill>
                  <a:srgbClr val="000000"/>
                </a:solidFill>
                <a:latin typeface="+mn-lt"/>
                <a:ea typeface="+mn-ea"/>
              </a:rPr>
              <a:t> </a:t>
            </a:r>
            <a:r>
              <a:rPr b="0" lang="en-US" sz="2000" spc="-1" strike="noStrike">
                <a:solidFill>
                  <a:srgbClr val="000000"/>
                </a:solidFill>
                <a:latin typeface="+mn-lt"/>
                <a:ea typeface="+mn-ea"/>
              </a:rPr>
              <a:t>u</a:t>
            </a:r>
            <a:r>
              <a:rPr b="0" lang="en-US" sz="2000" spc="-1" strike="noStrike">
                <a:solidFill>
                  <a:srgbClr val="000000"/>
                </a:solidFill>
                <a:latin typeface="+mn-lt"/>
                <a:ea typeface="+mn-ea"/>
              </a:rPr>
              <a:t>ž</a:t>
            </a:r>
            <a:r>
              <a:rPr b="0" lang="en-US" sz="2000" spc="-1" strike="noStrike">
                <a:solidFill>
                  <a:srgbClr val="000000"/>
                </a:solidFill>
                <a:latin typeface="+mn-lt"/>
                <a:ea typeface="+mn-ea"/>
              </a:rPr>
              <a:t>i</a:t>
            </a:r>
            <a:r>
              <a:rPr b="0" lang="en-US" sz="2000" spc="-1" strike="noStrike">
                <a:solidFill>
                  <a:srgbClr val="000000"/>
                </a:solidFill>
                <a:latin typeface="+mn-lt"/>
                <a:ea typeface="+mn-ea"/>
              </a:rPr>
              <a:t>v</a:t>
            </a:r>
            <a:r>
              <a:rPr b="0" lang="en-US" sz="2000" spc="-1" strike="noStrike">
                <a:solidFill>
                  <a:srgbClr val="000000"/>
                </a:solidFill>
                <a:latin typeface="+mn-lt"/>
                <a:ea typeface="+mn-ea"/>
              </a:rPr>
              <a:t>a</a:t>
            </a:r>
            <a:r>
              <a:rPr b="0" lang="en-US" sz="2000" spc="-1" strike="noStrike">
                <a:solidFill>
                  <a:srgbClr val="000000"/>
                </a:solidFill>
                <a:latin typeface="+mn-lt"/>
                <a:ea typeface="+mn-ea"/>
              </a:rPr>
              <a:t>t</a:t>
            </a:r>
            <a:r>
              <a:rPr b="0" lang="en-US" sz="2000" spc="-1" strike="noStrike">
                <a:solidFill>
                  <a:srgbClr val="000000"/>
                </a:solidFill>
                <a:latin typeface="+mn-lt"/>
                <a:ea typeface="+mn-ea"/>
              </a:rPr>
              <a:t>e</a:t>
            </a:r>
            <a:r>
              <a:rPr b="0" lang="en-US" sz="2000" spc="-1" strike="noStrike">
                <a:solidFill>
                  <a:srgbClr val="000000"/>
                </a:solidFill>
                <a:latin typeface="+mn-lt"/>
                <a:ea typeface="+mn-ea"/>
              </a:rPr>
              <a:t>l</a:t>
            </a:r>
            <a:r>
              <a:rPr b="0" lang="en-US" sz="2000" spc="-1" strike="noStrike">
                <a:solidFill>
                  <a:srgbClr val="000000"/>
                </a:solidFill>
                <a:latin typeface="+mn-lt"/>
                <a:ea typeface="+mn-ea"/>
              </a:rPr>
              <a:t>ů</a:t>
            </a:r>
            <a:r>
              <a:rPr b="0" lang="en-US" sz="2000" spc="-1" strike="noStrike">
                <a:solidFill>
                  <a:srgbClr val="000000"/>
                </a:solidFill>
                <a:latin typeface="+mn-lt"/>
                <a:ea typeface="+mn-ea"/>
              </a:rPr>
              <a:t> </a:t>
            </a:r>
            <a:r>
              <a:rPr b="0" lang="en-US" sz="2000" spc="-1" strike="noStrike">
                <a:solidFill>
                  <a:srgbClr val="000000"/>
                </a:solidFill>
                <a:latin typeface="+mn-lt"/>
                <a:ea typeface="+mn-ea"/>
              </a:rPr>
              <a:t>k</a:t>
            </a:r>
            <a:r>
              <a:rPr b="0" lang="en-US" sz="2000" spc="-1" strike="noStrike">
                <a:solidFill>
                  <a:srgbClr val="000000"/>
                </a:solidFill>
                <a:latin typeface="+mn-lt"/>
                <a:ea typeface="+mn-ea"/>
              </a:rPr>
              <a:t> </a:t>
            </a:r>
            <a:r>
              <a:rPr b="0" lang="en-US" sz="2000" spc="-1" strike="noStrike">
                <a:solidFill>
                  <a:srgbClr val="000000"/>
                </a:solidFill>
                <a:latin typeface="+mn-lt"/>
                <a:ea typeface="+mn-ea"/>
              </a:rPr>
              <a:t>p</a:t>
            </a:r>
            <a:r>
              <a:rPr b="0" lang="en-US" sz="2000" spc="-1" strike="noStrike">
                <a:solidFill>
                  <a:srgbClr val="000000"/>
                </a:solidFill>
                <a:latin typeface="+mn-lt"/>
                <a:ea typeface="+mn-ea"/>
              </a:rPr>
              <a:t>r</a:t>
            </a:r>
            <a:r>
              <a:rPr b="0" lang="en-US" sz="2000" spc="-1" strike="noStrike">
                <a:solidFill>
                  <a:srgbClr val="000000"/>
                </a:solidFill>
                <a:latin typeface="+mn-lt"/>
                <a:ea typeface="+mn-ea"/>
              </a:rPr>
              <a:t>o</a:t>
            </a:r>
            <a:r>
              <a:rPr b="0" lang="en-US" sz="2000" spc="-1" strike="noStrike">
                <a:solidFill>
                  <a:srgbClr val="000000"/>
                </a:solidFill>
                <a:latin typeface="+mn-lt"/>
                <a:ea typeface="+mn-ea"/>
              </a:rPr>
              <a:t>g</a:t>
            </a:r>
            <a:r>
              <a:rPr b="0" lang="en-US" sz="2000" spc="-1" strike="noStrike">
                <a:solidFill>
                  <a:srgbClr val="000000"/>
                </a:solidFill>
                <a:latin typeface="+mn-lt"/>
                <a:ea typeface="+mn-ea"/>
              </a:rPr>
              <a:t>r</a:t>
            </a:r>
            <a:r>
              <a:rPr b="0" lang="en-US" sz="2000" spc="-1" strike="noStrike">
                <a:solidFill>
                  <a:srgbClr val="000000"/>
                </a:solidFill>
                <a:latin typeface="+mn-lt"/>
                <a:ea typeface="+mn-ea"/>
              </a:rPr>
              <a:t>a</a:t>
            </a:r>
            <a:r>
              <a:rPr b="0" lang="en-US" sz="2000" spc="-1" strike="noStrike">
                <a:solidFill>
                  <a:srgbClr val="000000"/>
                </a:solidFill>
                <a:latin typeface="+mn-lt"/>
                <a:ea typeface="+mn-ea"/>
              </a:rPr>
              <a:t>m</a:t>
            </a:r>
            <a:r>
              <a:rPr b="0" lang="en-US" sz="2000" spc="-1" strike="noStrike">
                <a:solidFill>
                  <a:srgbClr val="000000"/>
                </a:solidFill>
                <a:latin typeface="+mn-lt"/>
                <a:ea typeface="+mn-ea"/>
              </a:rPr>
              <a:t>ů</a:t>
            </a:r>
            <a:r>
              <a:rPr b="0" lang="en-US" sz="2000" spc="-1" strike="noStrike">
                <a:solidFill>
                  <a:srgbClr val="000000"/>
                </a:solidFill>
                <a:latin typeface="+mn-lt"/>
                <a:ea typeface="+mn-ea"/>
              </a:rPr>
              <a:t>m</a:t>
            </a:r>
            <a:r>
              <a:rPr b="0" lang="en-US" sz="2000" spc="-1" strike="noStrike">
                <a:solidFill>
                  <a:srgbClr val="000000"/>
                </a:solidFill>
                <a:latin typeface="+mn-lt"/>
                <a:ea typeface="+mn-ea"/>
              </a:rPr>
              <a:t> </a:t>
            </a:r>
            <a:r>
              <a:rPr b="0" lang="en-US" sz="2000" spc="-1" strike="noStrike">
                <a:solidFill>
                  <a:srgbClr val="000000"/>
                </a:solidFill>
                <a:latin typeface="+mn-lt"/>
                <a:ea typeface="+mn-ea"/>
              </a:rPr>
              <a:t>a</a:t>
            </a:r>
            <a:r>
              <a:rPr b="0" lang="en-US" sz="2000" spc="-1" strike="noStrike">
                <a:solidFill>
                  <a:srgbClr val="000000"/>
                </a:solidFill>
                <a:latin typeface="+mn-lt"/>
                <a:ea typeface="+mn-ea"/>
              </a:rPr>
              <a:t> </a:t>
            </a:r>
            <a:r>
              <a:rPr b="0" lang="en-US" sz="2000" spc="-1" strike="noStrike">
                <a:solidFill>
                  <a:srgbClr val="000000"/>
                </a:solidFill>
                <a:latin typeface="+mn-lt"/>
                <a:ea typeface="+mn-ea"/>
              </a:rPr>
              <a:t>e</a:t>
            </a:r>
            <a:r>
              <a:rPr b="0" lang="en-US" sz="2000" spc="-1" strike="noStrike">
                <a:solidFill>
                  <a:srgbClr val="000000"/>
                </a:solidFill>
                <a:latin typeface="+mn-lt"/>
                <a:ea typeface="+mn-ea"/>
              </a:rPr>
              <a:t>f</a:t>
            </a:r>
            <a:r>
              <a:rPr b="0" lang="en-US" sz="2000" spc="-1" strike="noStrike">
                <a:solidFill>
                  <a:srgbClr val="000000"/>
                </a:solidFill>
                <a:latin typeface="+mn-lt"/>
                <a:ea typeface="+mn-ea"/>
              </a:rPr>
              <a:t>e</a:t>
            </a:r>
            <a:r>
              <a:rPr b="0" lang="en-US" sz="2000" spc="-1" strike="noStrike">
                <a:solidFill>
                  <a:srgbClr val="000000"/>
                </a:solidFill>
                <a:latin typeface="+mn-lt"/>
                <a:ea typeface="+mn-ea"/>
              </a:rPr>
              <a:t>k</a:t>
            </a:r>
            <a:r>
              <a:rPr b="0" lang="en-US" sz="2000" spc="-1" strike="noStrike">
                <a:solidFill>
                  <a:srgbClr val="000000"/>
                </a:solidFill>
                <a:latin typeface="+mn-lt"/>
                <a:ea typeface="+mn-ea"/>
              </a:rPr>
              <a:t>t</a:t>
            </a:r>
            <a:r>
              <a:rPr b="0" lang="en-US" sz="2000" spc="-1" strike="noStrike">
                <a:solidFill>
                  <a:srgbClr val="000000"/>
                </a:solidFill>
                <a:latin typeface="+mn-lt"/>
                <a:ea typeface="+mn-ea"/>
              </a:rPr>
              <a:t>i</a:t>
            </a:r>
            <a:r>
              <a:rPr b="0" lang="en-US" sz="2000" spc="-1" strike="noStrike">
                <a:solidFill>
                  <a:srgbClr val="000000"/>
                </a:solidFill>
                <a:latin typeface="+mn-lt"/>
                <a:ea typeface="+mn-ea"/>
              </a:rPr>
              <a:t>v</a:t>
            </a:r>
            <a:r>
              <a:rPr b="0" lang="en-US" sz="2000" spc="-1" strike="noStrike">
                <a:solidFill>
                  <a:srgbClr val="000000"/>
                </a:solidFill>
                <a:latin typeface="+mn-lt"/>
                <a:ea typeface="+mn-ea"/>
              </a:rPr>
              <a:t>n</a:t>
            </a:r>
            <a:r>
              <a:rPr b="0" lang="en-US" sz="2000" spc="-1" strike="noStrike">
                <a:solidFill>
                  <a:srgbClr val="000000"/>
                </a:solidFill>
                <a:latin typeface="+mn-lt"/>
                <a:ea typeface="+mn-ea"/>
              </a:rPr>
              <a:t>í </a:t>
            </a:r>
            <a:r>
              <a:rPr b="0" lang="en-US" sz="2000" spc="-1" strike="noStrike">
                <a:solidFill>
                  <a:srgbClr val="000000"/>
                </a:solidFill>
                <a:latin typeface="+mn-lt"/>
                <a:ea typeface="+mn-ea"/>
              </a:rPr>
              <a:t>v</a:t>
            </a:r>
            <a:r>
              <a:rPr b="0" lang="en-US" sz="2000" spc="-1" strike="noStrike">
                <a:solidFill>
                  <a:srgbClr val="000000"/>
                </a:solidFill>
                <a:latin typeface="+mn-lt"/>
                <a:ea typeface="+mn-ea"/>
              </a:rPr>
              <a:t>y</a:t>
            </a:r>
            <a:r>
              <a:rPr b="0" lang="en-US" sz="2000" spc="-1" strike="noStrike">
                <a:solidFill>
                  <a:srgbClr val="000000"/>
                </a:solidFill>
                <a:latin typeface="+mn-lt"/>
                <a:ea typeface="+mn-ea"/>
              </a:rPr>
              <a:t>u</a:t>
            </a:r>
            <a:r>
              <a:rPr b="0" lang="en-US" sz="2000" spc="-1" strike="noStrike">
                <a:solidFill>
                  <a:srgbClr val="000000"/>
                </a:solidFill>
                <a:latin typeface="+mn-lt"/>
                <a:ea typeface="+mn-ea"/>
              </a:rPr>
              <a:t>ž</a:t>
            </a:r>
            <a:r>
              <a:rPr b="0" lang="en-US" sz="2000" spc="-1" strike="noStrike">
                <a:solidFill>
                  <a:srgbClr val="000000"/>
                </a:solidFill>
                <a:latin typeface="+mn-lt"/>
                <a:ea typeface="+mn-ea"/>
              </a:rPr>
              <a:t>í</a:t>
            </a:r>
            <a:r>
              <a:rPr b="0" lang="en-US" sz="2000" spc="-1" strike="noStrike">
                <a:solidFill>
                  <a:srgbClr val="000000"/>
                </a:solidFill>
                <a:latin typeface="+mn-lt"/>
                <a:ea typeface="+mn-ea"/>
              </a:rPr>
              <a:t>v</a:t>
            </a:r>
            <a:r>
              <a:rPr b="0" lang="en-US" sz="2000" spc="-1" strike="noStrike">
                <a:solidFill>
                  <a:srgbClr val="000000"/>
                </a:solidFill>
                <a:latin typeface="+mn-lt"/>
                <a:ea typeface="+mn-ea"/>
              </a:rPr>
              <a:t>á</a:t>
            </a:r>
            <a:r>
              <a:rPr b="0" lang="en-US" sz="2000" spc="-1" strike="noStrike">
                <a:solidFill>
                  <a:srgbClr val="000000"/>
                </a:solidFill>
                <a:latin typeface="+mn-lt"/>
                <a:ea typeface="+mn-ea"/>
              </a:rPr>
              <a:t>n</a:t>
            </a:r>
            <a:r>
              <a:rPr b="0" lang="en-US" sz="2000" spc="-1" strike="noStrike">
                <a:solidFill>
                  <a:srgbClr val="000000"/>
                </a:solidFill>
                <a:latin typeface="+mn-lt"/>
                <a:ea typeface="+mn-ea"/>
              </a:rPr>
              <a:t>í </a:t>
            </a:r>
            <a:r>
              <a:rPr b="0" lang="en-US" sz="2000" spc="-1" strike="noStrike">
                <a:solidFill>
                  <a:srgbClr val="000000"/>
                </a:solidFill>
                <a:latin typeface="+mn-lt"/>
                <a:ea typeface="+mn-ea"/>
              </a:rPr>
              <a:t>h</a:t>
            </a:r>
            <a:r>
              <a:rPr b="0" lang="en-US" sz="2000" spc="-1" strike="noStrike">
                <a:solidFill>
                  <a:srgbClr val="000000"/>
                </a:solidFill>
                <a:latin typeface="+mn-lt"/>
                <a:ea typeface="+mn-ea"/>
              </a:rPr>
              <a:t>a</a:t>
            </a:r>
            <a:r>
              <a:rPr b="0" lang="en-US" sz="2000" spc="-1" strike="noStrike">
                <a:solidFill>
                  <a:srgbClr val="000000"/>
                </a:solidFill>
                <a:latin typeface="+mn-lt"/>
                <a:ea typeface="+mn-ea"/>
              </a:rPr>
              <a:t>r</a:t>
            </a:r>
            <a:r>
              <a:rPr b="0" lang="en-US" sz="2000" spc="-1" strike="noStrike">
                <a:solidFill>
                  <a:srgbClr val="000000"/>
                </a:solidFill>
                <a:latin typeface="+mn-lt"/>
                <a:ea typeface="+mn-ea"/>
              </a:rPr>
              <a:t>d</a:t>
            </a:r>
            <a:r>
              <a:rPr b="0" lang="en-US" sz="2000" spc="-1" strike="noStrike">
                <a:solidFill>
                  <a:srgbClr val="000000"/>
                </a:solidFill>
                <a:latin typeface="+mn-lt"/>
                <a:ea typeface="+mn-ea"/>
              </a:rPr>
              <a:t>w</a:t>
            </a:r>
            <a:r>
              <a:rPr b="0" lang="en-US" sz="2000" spc="-1" strike="noStrike">
                <a:solidFill>
                  <a:srgbClr val="000000"/>
                </a:solidFill>
                <a:latin typeface="+mn-lt"/>
                <a:ea typeface="+mn-ea"/>
              </a:rPr>
              <a:t>a</a:t>
            </a:r>
            <a:r>
              <a:rPr b="0" lang="en-US" sz="2000" spc="-1" strike="noStrike">
                <a:solidFill>
                  <a:srgbClr val="000000"/>
                </a:solidFill>
                <a:latin typeface="+mn-lt"/>
                <a:ea typeface="+mn-ea"/>
              </a:rPr>
              <a:t>r</a:t>
            </a:r>
            <a:r>
              <a:rPr b="0" lang="en-US" sz="2000" spc="-1" strike="noStrike">
                <a:solidFill>
                  <a:srgbClr val="000000"/>
                </a:solidFill>
                <a:latin typeface="+mn-lt"/>
                <a:ea typeface="+mn-ea"/>
              </a:rPr>
              <a:t>u</a:t>
            </a:r>
            <a:r>
              <a:rPr b="0" lang="en-US" sz="2000" spc="-1" strike="noStrike">
                <a:solidFill>
                  <a:srgbClr val="000000"/>
                </a:solidFill>
                <a:latin typeface="+mn-lt"/>
                <a:ea typeface="+mn-ea"/>
              </a:rPr>
              <a:t>. </a:t>
            </a:r>
            <a:r>
              <a:rPr b="0" lang="en-US" sz="2000" spc="-1" strike="noStrike">
                <a:solidFill>
                  <a:srgbClr val="000000"/>
                </a:solidFill>
                <a:latin typeface="+mn-lt"/>
                <a:ea typeface="+mn-ea"/>
              </a:rPr>
              <a:t>P</a:t>
            </a:r>
            <a:r>
              <a:rPr b="0" lang="en-US" sz="2000" spc="-1" strike="noStrike">
                <a:solidFill>
                  <a:srgbClr val="000000"/>
                </a:solidFill>
                <a:latin typeface="+mn-lt"/>
                <a:ea typeface="+mn-ea"/>
              </a:rPr>
              <a:t>o</a:t>
            </a:r>
            <a:r>
              <a:rPr b="0" lang="en-US" sz="2000" spc="-1" strike="noStrike">
                <a:solidFill>
                  <a:srgbClr val="000000"/>
                </a:solidFill>
                <a:latin typeface="+mn-lt"/>
                <a:ea typeface="+mn-ea"/>
              </a:rPr>
              <a:t>d</a:t>
            </a:r>
            <a:r>
              <a:rPr b="0" lang="en-US" sz="2000" spc="-1" strike="noStrike">
                <a:solidFill>
                  <a:srgbClr val="000000"/>
                </a:solidFill>
                <a:latin typeface="+mn-lt"/>
                <a:ea typeface="+mn-ea"/>
              </a:rPr>
              <a:t>l</a:t>
            </a:r>
            <a:r>
              <a:rPr b="0" lang="en-US" sz="2000" spc="-1" strike="noStrike">
                <a:solidFill>
                  <a:srgbClr val="000000"/>
                </a:solidFill>
                <a:latin typeface="+mn-lt"/>
                <a:ea typeface="+mn-ea"/>
              </a:rPr>
              <a:t>e</a:t>
            </a:r>
            <a:r>
              <a:rPr b="0" lang="en-US" sz="2000" spc="-1" strike="noStrike">
                <a:solidFill>
                  <a:srgbClr val="000000"/>
                </a:solidFill>
                <a:latin typeface="+mn-lt"/>
                <a:ea typeface="+mn-ea"/>
              </a:rPr>
              <a:t> </a:t>
            </a:r>
            <a:r>
              <a:rPr b="0" lang="en-US" sz="2000" spc="-1" strike="noStrike">
                <a:solidFill>
                  <a:srgbClr val="000000"/>
                </a:solidFill>
                <a:latin typeface="+mn-lt"/>
                <a:ea typeface="+mn-ea"/>
              </a:rPr>
              <a:t>š</a:t>
            </a:r>
            <a:r>
              <a:rPr b="0" lang="en-US" sz="2000" spc="-1" strike="noStrike">
                <a:solidFill>
                  <a:srgbClr val="000000"/>
                </a:solidFill>
                <a:latin typeface="+mn-lt"/>
                <a:ea typeface="+mn-ea"/>
              </a:rPr>
              <a:t>i</a:t>
            </a:r>
            <a:r>
              <a:rPr b="0" lang="en-US" sz="2000" spc="-1" strike="noStrike">
                <a:solidFill>
                  <a:srgbClr val="000000"/>
                </a:solidFill>
                <a:latin typeface="+mn-lt"/>
                <a:ea typeface="+mn-ea"/>
              </a:rPr>
              <a:t>r</a:t>
            </a:r>
            <a:r>
              <a:rPr b="0" lang="en-US" sz="2000" spc="-1" strike="noStrike">
                <a:solidFill>
                  <a:srgbClr val="000000"/>
                </a:solidFill>
                <a:latin typeface="+mn-lt"/>
                <a:ea typeface="+mn-ea"/>
              </a:rPr>
              <a:t>š</a:t>
            </a:r>
            <a:r>
              <a:rPr b="0" lang="en-US" sz="2000" spc="-1" strike="noStrike">
                <a:solidFill>
                  <a:srgbClr val="000000"/>
                </a:solidFill>
                <a:latin typeface="+mn-lt"/>
                <a:ea typeface="+mn-ea"/>
              </a:rPr>
              <a:t>í </a:t>
            </a:r>
            <a:r>
              <a:rPr b="0" lang="en-US" sz="2000" spc="-1" strike="noStrike">
                <a:solidFill>
                  <a:srgbClr val="000000"/>
                </a:solidFill>
                <a:latin typeface="+mn-lt"/>
                <a:ea typeface="+mn-ea"/>
              </a:rPr>
              <a:t>d</a:t>
            </a:r>
            <a:r>
              <a:rPr b="0" lang="en-US" sz="2000" spc="-1" strike="noStrike">
                <a:solidFill>
                  <a:srgbClr val="000000"/>
                </a:solidFill>
                <a:latin typeface="+mn-lt"/>
                <a:ea typeface="+mn-ea"/>
              </a:rPr>
              <a:t>e</a:t>
            </a:r>
            <a:r>
              <a:rPr b="0" lang="en-US" sz="2000" spc="-1" strike="noStrike">
                <a:solidFill>
                  <a:srgbClr val="000000"/>
                </a:solidFill>
                <a:latin typeface="+mn-lt"/>
                <a:ea typeface="+mn-ea"/>
              </a:rPr>
              <a:t>f</a:t>
            </a:r>
            <a:r>
              <a:rPr b="0" lang="en-US" sz="2000" spc="-1" strike="noStrike">
                <a:solidFill>
                  <a:srgbClr val="000000"/>
                </a:solidFill>
                <a:latin typeface="+mn-lt"/>
                <a:ea typeface="+mn-ea"/>
              </a:rPr>
              <a:t>i</a:t>
            </a:r>
            <a:r>
              <a:rPr b="0" lang="en-US" sz="2000" spc="-1" strike="noStrike">
                <a:solidFill>
                  <a:srgbClr val="000000"/>
                </a:solidFill>
                <a:latin typeface="+mn-lt"/>
                <a:ea typeface="+mn-ea"/>
              </a:rPr>
              <a:t>n</a:t>
            </a:r>
            <a:r>
              <a:rPr b="0" lang="en-US" sz="2000" spc="-1" strike="noStrike">
                <a:solidFill>
                  <a:srgbClr val="000000"/>
                </a:solidFill>
                <a:latin typeface="+mn-lt"/>
                <a:ea typeface="+mn-ea"/>
              </a:rPr>
              <a:t>i</a:t>
            </a:r>
            <a:r>
              <a:rPr b="0" lang="en-US" sz="2000" spc="-1" strike="noStrike">
                <a:solidFill>
                  <a:srgbClr val="000000"/>
                </a:solidFill>
                <a:latin typeface="+mn-lt"/>
                <a:ea typeface="+mn-ea"/>
              </a:rPr>
              <a:t>c</a:t>
            </a:r>
            <a:r>
              <a:rPr b="0" lang="en-US" sz="2000" spc="-1" strike="noStrike">
                <a:solidFill>
                  <a:srgbClr val="000000"/>
                </a:solidFill>
                <a:latin typeface="+mn-lt"/>
                <a:ea typeface="+mn-ea"/>
              </a:rPr>
              <a:t>e</a:t>
            </a:r>
            <a:r>
              <a:rPr b="0" lang="en-US" sz="2000" spc="-1" strike="noStrike">
                <a:solidFill>
                  <a:srgbClr val="000000"/>
                </a:solidFill>
                <a:latin typeface="+mn-lt"/>
                <a:ea typeface="+mn-ea"/>
              </a:rPr>
              <a:t> </a:t>
            </a:r>
            <a:r>
              <a:rPr b="0" lang="en-US" sz="2000" spc="-1" strike="noStrike">
                <a:solidFill>
                  <a:srgbClr val="000000"/>
                </a:solidFill>
                <a:latin typeface="+mn-lt"/>
                <a:ea typeface="+mn-ea"/>
              </a:rPr>
              <a:t>j</a:t>
            </a:r>
            <a:r>
              <a:rPr b="0" lang="en-US" sz="2000" spc="-1" strike="noStrike">
                <a:solidFill>
                  <a:srgbClr val="000000"/>
                </a:solidFill>
                <a:latin typeface="+mn-lt"/>
                <a:ea typeface="+mn-ea"/>
              </a:rPr>
              <a:t>e</a:t>
            </a:r>
            <a:endParaRPr b="0" lang="en-US" sz="2000" spc="-1" strike="noStrike">
              <a:latin typeface="Arial"/>
            </a:endParaRPr>
          </a:p>
          <a:p>
            <a:pPr marL="216000" indent="-216000">
              <a:lnSpc>
                <a:spcPct val="100000"/>
              </a:lnSpc>
            </a:pPr>
            <a:r>
              <a:rPr b="0" lang="en-US" sz="2000" spc="-1" strike="noStrike">
                <a:solidFill>
                  <a:srgbClr val="000000"/>
                </a:solidFill>
                <a:latin typeface="+mn-lt"/>
                <a:ea typeface="+mn-ea"/>
              </a:rPr>
              <a:t>op</a:t>
            </a:r>
            <a:r>
              <a:rPr b="0" lang="en-US" sz="2000" spc="-1" strike="noStrike">
                <a:solidFill>
                  <a:srgbClr val="000000"/>
                </a:solidFill>
                <a:latin typeface="+mn-lt"/>
                <a:ea typeface="+mn-ea"/>
              </a:rPr>
              <a:t>e</a:t>
            </a:r>
            <a:r>
              <a:rPr b="0" lang="en-US" sz="2000" spc="-1" strike="noStrike">
                <a:solidFill>
                  <a:srgbClr val="000000"/>
                </a:solidFill>
                <a:latin typeface="+mn-lt"/>
                <a:ea typeface="+mn-ea"/>
              </a:rPr>
              <a:t>r</a:t>
            </a:r>
            <a:r>
              <a:rPr b="0" lang="en-US" sz="2000" spc="-1" strike="noStrike">
                <a:solidFill>
                  <a:srgbClr val="000000"/>
                </a:solidFill>
                <a:latin typeface="+mn-lt"/>
                <a:ea typeface="+mn-ea"/>
              </a:rPr>
              <a:t>a</a:t>
            </a:r>
            <a:r>
              <a:rPr b="0" lang="en-US" sz="2000" spc="-1" strike="noStrike">
                <a:solidFill>
                  <a:srgbClr val="000000"/>
                </a:solidFill>
                <a:latin typeface="+mn-lt"/>
                <a:ea typeface="+mn-ea"/>
              </a:rPr>
              <a:t>č</a:t>
            </a:r>
            <a:r>
              <a:rPr b="0" lang="en-US" sz="2000" spc="-1" strike="noStrike">
                <a:solidFill>
                  <a:srgbClr val="000000"/>
                </a:solidFill>
                <a:latin typeface="+mn-lt"/>
                <a:ea typeface="+mn-ea"/>
              </a:rPr>
              <a:t>n</a:t>
            </a:r>
            <a:r>
              <a:rPr b="0" lang="en-US" sz="2000" spc="-1" strike="noStrike">
                <a:solidFill>
                  <a:srgbClr val="000000"/>
                </a:solidFill>
                <a:latin typeface="+mn-lt"/>
                <a:ea typeface="+mn-ea"/>
              </a:rPr>
              <a:t>í </a:t>
            </a:r>
            <a:r>
              <a:rPr b="0" lang="en-US" sz="2000" spc="-1" strike="noStrike">
                <a:solidFill>
                  <a:srgbClr val="000000"/>
                </a:solidFill>
                <a:latin typeface="+mn-lt"/>
                <a:ea typeface="+mn-ea"/>
              </a:rPr>
              <a:t>s</a:t>
            </a:r>
            <a:r>
              <a:rPr b="0" lang="en-US" sz="2000" spc="-1" strike="noStrike">
                <a:solidFill>
                  <a:srgbClr val="000000"/>
                </a:solidFill>
                <a:latin typeface="+mn-lt"/>
                <a:ea typeface="+mn-ea"/>
              </a:rPr>
              <a:t>y</a:t>
            </a:r>
            <a:r>
              <a:rPr b="0" lang="en-US" sz="2000" spc="-1" strike="noStrike">
                <a:solidFill>
                  <a:srgbClr val="000000"/>
                </a:solidFill>
                <a:latin typeface="+mn-lt"/>
                <a:ea typeface="+mn-ea"/>
              </a:rPr>
              <a:t>s</a:t>
            </a:r>
            <a:r>
              <a:rPr b="0" lang="en-US" sz="2000" spc="-1" strike="noStrike">
                <a:solidFill>
                  <a:srgbClr val="000000"/>
                </a:solidFill>
                <a:latin typeface="+mn-lt"/>
                <a:ea typeface="+mn-ea"/>
              </a:rPr>
              <a:t>t</a:t>
            </a:r>
            <a:r>
              <a:rPr b="0" lang="en-US" sz="2000" spc="-1" strike="noStrike">
                <a:solidFill>
                  <a:srgbClr val="000000"/>
                </a:solidFill>
                <a:latin typeface="+mn-lt"/>
                <a:ea typeface="+mn-ea"/>
              </a:rPr>
              <a:t>é</a:t>
            </a:r>
            <a:r>
              <a:rPr b="0" lang="en-US" sz="2000" spc="-1" strike="noStrike">
                <a:solidFill>
                  <a:srgbClr val="000000"/>
                </a:solidFill>
                <a:latin typeface="+mn-lt"/>
                <a:ea typeface="+mn-ea"/>
              </a:rPr>
              <a:t>m</a:t>
            </a:r>
            <a:r>
              <a:rPr b="0" lang="en-US" sz="2000" spc="-1" strike="noStrike">
                <a:solidFill>
                  <a:srgbClr val="000000"/>
                </a:solidFill>
                <a:latin typeface="+mn-lt"/>
                <a:ea typeface="+mn-ea"/>
              </a:rPr>
              <a:t> </a:t>
            </a:r>
            <a:r>
              <a:rPr b="0" lang="en-US" sz="2000" spc="-1" strike="noStrike">
                <a:solidFill>
                  <a:srgbClr val="000000"/>
                </a:solidFill>
                <a:latin typeface="+mn-lt"/>
                <a:ea typeface="+mn-ea"/>
              </a:rPr>
              <a:t>v</a:t>
            </a:r>
            <a:r>
              <a:rPr b="0" lang="en-US" sz="2000" spc="-1" strike="noStrike">
                <a:solidFill>
                  <a:srgbClr val="000000"/>
                </a:solidFill>
                <a:latin typeface="+mn-lt"/>
                <a:ea typeface="+mn-ea"/>
              </a:rPr>
              <a:t>š</a:t>
            </a:r>
            <a:r>
              <a:rPr b="0" lang="en-US" sz="2000" spc="-1" strike="noStrike">
                <a:solidFill>
                  <a:srgbClr val="000000"/>
                </a:solidFill>
                <a:latin typeface="+mn-lt"/>
                <a:ea typeface="+mn-ea"/>
              </a:rPr>
              <a:t>e</a:t>
            </a:r>
            <a:r>
              <a:rPr b="0" lang="en-US" sz="2000" spc="-1" strike="noStrike">
                <a:solidFill>
                  <a:srgbClr val="000000"/>
                </a:solidFill>
                <a:latin typeface="+mn-lt"/>
                <a:ea typeface="+mn-ea"/>
              </a:rPr>
              <a:t>, </a:t>
            </a:r>
            <a:r>
              <a:rPr b="0" lang="en-US" sz="2000" spc="-1" strike="noStrike">
                <a:solidFill>
                  <a:srgbClr val="000000"/>
                </a:solidFill>
                <a:latin typeface="+mn-lt"/>
                <a:ea typeface="+mn-ea"/>
              </a:rPr>
              <a:t>c</a:t>
            </a:r>
            <a:r>
              <a:rPr b="0" lang="en-US" sz="2000" spc="-1" strike="noStrike">
                <a:solidFill>
                  <a:srgbClr val="000000"/>
                </a:solidFill>
                <a:latin typeface="+mn-lt"/>
                <a:ea typeface="+mn-ea"/>
              </a:rPr>
              <a:t>o</a:t>
            </a:r>
            <a:r>
              <a:rPr b="0" lang="en-US" sz="2000" spc="-1" strike="noStrike">
                <a:solidFill>
                  <a:srgbClr val="000000"/>
                </a:solidFill>
                <a:latin typeface="+mn-lt"/>
                <a:ea typeface="+mn-ea"/>
              </a:rPr>
              <a:t> </a:t>
            </a:r>
            <a:r>
              <a:rPr b="0" lang="en-US" sz="2000" spc="-1" strike="noStrike">
                <a:solidFill>
                  <a:srgbClr val="000000"/>
                </a:solidFill>
                <a:latin typeface="+mn-lt"/>
                <a:ea typeface="+mn-ea"/>
              </a:rPr>
              <a:t>d</a:t>
            </a:r>
            <a:r>
              <a:rPr b="0" lang="en-US" sz="2000" spc="-1" strike="noStrike">
                <a:solidFill>
                  <a:srgbClr val="000000"/>
                </a:solidFill>
                <a:latin typeface="+mn-lt"/>
                <a:ea typeface="+mn-ea"/>
              </a:rPr>
              <a:t>o</a:t>
            </a:r>
            <a:r>
              <a:rPr b="0" lang="en-US" sz="2000" spc="-1" strike="noStrike">
                <a:solidFill>
                  <a:srgbClr val="000000"/>
                </a:solidFill>
                <a:latin typeface="+mn-lt"/>
                <a:ea typeface="+mn-ea"/>
              </a:rPr>
              <a:t>s</a:t>
            </a:r>
            <a:r>
              <a:rPr b="0" lang="en-US" sz="2000" spc="-1" strike="noStrike">
                <a:solidFill>
                  <a:srgbClr val="000000"/>
                </a:solidFill>
                <a:latin typeface="+mn-lt"/>
                <a:ea typeface="+mn-ea"/>
              </a:rPr>
              <a:t>t</a:t>
            </a:r>
            <a:r>
              <a:rPr b="0" lang="en-US" sz="2000" spc="-1" strike="noStrike">
                <a:solidFill>
                  <a:srgbClr val="000000"/>
                </a:solidFill>
                <a:latin typeface="+mn-lt"/>
                <a:ea typeface="+mn-ea"/>
              </a:rPr>
              <a:t>a</a:t>
            </a:r>
            <a:r>
              <a:rPr b="0" lang="en-US" sz="2000" spc="-1" strike="noStrike">
                <a:solidFill>
                  <a:srgbClr val="000000"/>
                </a:solidFill>
                <a:latin typeface="+mn-lt"/>
                <a:ea typeface="+mn-ea"/>
              </a:rPr>
              <a:t>n</a:t>
            </a:r>
            <a:r>
              <a:rPr b="0" lang="en-US" sz="2000" spc="-1" strike="noStrike">
                <a:solidFill>
                  <a:srgbClr val="000000"/>
                </a:solidFill>
                <a:latin typeface="+mn-lt"/>
                <a:ea typeface="+mn-ea"/>
              </a:rPr>
              <a:t>e</a:t>
            </a:r>
            <a:r>
              <a:rPr b="0" lang="en-US" sz="2000" spc="-1" strike="noStrike">
                <a:solidFill>
                  <a:srgbClr val="000000"/>
                </a:solidFill>
                <a:latin typeface="+mn-lt"/>
                <a:ea typeface="+mn-ea"/>
              </a:rPr>
              <a:t>t</a:t>
            </a:r>
            <a:r>
              <a:rPr b="0" lang="en-US" sz="2000" spc="-1" strike="noStrike">
                <a:solidFill>
                  <a:srgbClr val="000000"/>
                </a:solidFill>
                <a:latin typeface="+mn-lt"/>
                <a:ea typeface="+mn-ea"/>
              </a:rPr>
              <a:t>e</a:t>
            </a:r>
            <a:r>
              <a:rPr b="0" lang="en-US" sz="2000" spc="-1" strike="noStrike">
                <a:solidFill>
                  <a:srgbClr val="000000"/>
                </a:solidFill>
                <a:latin typeface="+mn-lt"/>
                <a:ea typeface="+mn-ea"/>
              </a:rPr>
              <a:t> </a:t>
            </a:r>
            <a:r>
              <a:rPr b="0" lang="en-US" sz="2000" spc="-1" strike="noStrike">
                <a:solidFill>
                  <a:srgbClr val="000000"/>
                </a:solidFill>
                <a:latin typeface="+mn-lt"/>
                <a:ea typeface="+mn-ea"/>
              </a:rPr>
              <a:t>v</a:t>
            </a:r>
            <a:r>
              <a:rPr b="0" lang="en-US" sz="2000" spc="-1" strike="noStrike">
                <a:solidFill>
                  <a:srgbClr val="000000"/>
                </a:solidFill>
                <a:latin typeface="+mn-lt"/>
                <a:ea typeface="+mn-ea"/>
              </a:rPr>
              <a:t> </a:t>
            </a:r>
            <a:r>
              <a:rPr b="0" lang="en-US" sz="2000" spc="-1" strike="noStrike">
                <a:solidFill>
                  <a:srgbClr val="000000"/>
                </a:solidFill>
                <a:latin typeface="+mn-lt"/>
                <a:ea typeface="+mn-ea"/>
              </a:rPr>
              <a:t>k</a:t>
            </a:r>
            <a:r>
              <a:rPr b="0" lang="en-US" sz="2000" spc="-1" strike="noStrike">
                <a:solidFill>
                  <a:srgbClr val="000000"/>
                </a:solidFill>
                <a:latin typeface="+mn-lt"/>
                <a:ea typeface="+mn-ea"/>
              </a:rPr>
              <a:t>r</a:t>
            </a:r>
            <a:r>
              <a:rPr b="0" lang="en-US" sz="2000" spc="-1" strike="noStrike">
                <a:solidFill>
                  <a:srgbClr val="000000"/>
                </a:solidFill>
                <a:latin typeface="+mn-lt"/>
                <a:ea typeface="+mn-ea"/>
              </a:rPr>
              <a:t>a</a:t>
            </a:r>
            <a:r>
              <a:rPr b="0" lang="en-US" sz="2000" spc="-1" strike="noStrike">
                <a:solidFill>
                  <a:srgbClr val="000000"/>
                </a:solidFill>
                <a:latin typeface="+mn-lt"/>
                <a:ea typeface="+mn-ea"/>
              </a:rPr>
              <a:t>b</a:t>
            </a:r>
            <a:r>
              <a:rPr b="0" lang="en-US" sz="2000" spc="-1" strike="noStrike">
                <a:solidFill>
                  <a:srgbClr val="000000"/>
                </a:solidFill>
                <a:latin typeface="+mn-lt"/>
                <a:ea typeface="+mn-ea"/>
              </a:rPr>
              <a:t>i</a:t>
            </a:r>
            <a:r>
              <a:rPr b="0" lang="en-US" sz="2000" spc="-1" strike="noStrike">
                <a:solidFill>
                  <a:srgbClr val="000000"/>
                </a:solidFill>
                <a:latin typeface="+mn-lt"/>
                <a:ea typeface="+mn-ea"/>
              </a:rPr>
              <a:t>c</a:t>
            </a:r>
            <a:r>
              <a:rPr b="0" lang="en-US" sz="2000" spc="-1" strike="noStrike">
                <a:solidFill>
                  <a:srgbClr val="000000"/>
                </a:solidFill>
                <a:latin typeface="+mn-lt"/>
                <a:ea typeface="+mn-ea"/>
              </a:rPr>
              <a:t>i </a:t>
            </a:r>
            <a:r>
              <a:rPr b="0" lang="en-US" sz="2000" spc="-1" strike="noStrike">
                <a:solidFill>
                  <a:srgbClr val="000000"/>
                </a:solidFill>
                <a:latin typeface="+mn-lt"/>
                <a:ea typeface="+mn-ea"/>
              </a:rPr>
              <a:t>s</a:t>
            </a:r>
            <a:r>
              <a:rPr b="0" lang="en-US" sz="2000" spc="-1" strike="noStrike">
                <a:solidFill>
                  <a:srgbClr val="000000"/>
                </a:solidFill>
                <a:latin typeface="+mn-lt"/>
                <a:ea typeface="+mn-ea"/>
              </a:rPr>
              <a:t> </a:t>
            </a:r>
            <a:r>
              <a:rPr b="0" lang="en-US" sz="2000" spc="-1" strike="noStrike">
                <a:solidFill>
                  <a:srgbClr val="000000"/>
                </a:solidFill>
                <a:latin typeface="+mn-lt"/>
                <a:ea typeface="+mn-ea"/>
              </a:rPr>
              <a:t>O</a:t>
            </a:r>
            <a:r>
              <a:rPr b="0" lang="en-US" sz="2000" spc="-1" strike="noStrike">
                <a:solidFill>
                  <a:srgbClr val="000000"/>
                </a:solidFill>
                <a:latin typeface="+mn-lt"/>
                <a:ea typeface="+mn-ea"/>
              </a:rPr>
              <a:t>S</a:t>
            </a:r>
            <a:r>
              <a:rPr b="0" lang="en-US" sz="2000" spc="-1" strike="noStrike">
                <a:solidFill>
                  <a:srgbClr val="000000"/>
                </a:solidFill>
                <a:latin typeface="+mn-lt"/>
                <a:ea typeface="+mn-ea"/>
              </a:rPr>
              <a:t> </a:t>
            </a:r>
            <a:r>
              <a:rPr b="0" lang="en-US" sz="2000" spc="-1" strike="noStrike">
                <a:solidFill>
                  <a:srgbClr val="000000"/>
                </a:solidFill>
                <a:latin typeface="+mn-lt"/>
                <a:ea typeface="+mn-ea"/>
              </a:rPr>
              <a:t>- </a:t>
            </a:r>
            <a:r>
              <a:rPr b="0" lang="en-US" sz="2000" spc="-1" strike="noStrike">
                <a:solidFill>
                  <a:srgbClr val="000000"/>
                </a:solidFill>
                <a:latin typeface="+mn-lt"/>
                <a:ea typeface="+mn-ea"/>
              </a:rPr>
              <a:t>k</a:t>
            </a:r>
            <a:r>
              <a:rPr b="0" lang="en-US" sz="2000" spc="-1" strike="noStrike">
                <a:solidFill>
                  <a:srgbClr val="000000"/>
                </a:solidFill>
                <a:latin typeface="+mn-lt"/>
                <a:ea typeface="+mn-ea"/>
              </a:rPr>
              <a:t>o</a:t>
            </a:r>
            <a:r>
              <a:rPr b="0" lang="en-US" sz="2000" spc="-1" strike="noStrike">
                <a:solidFill>
                  <a:srgbClr val="000000"/>
                </a:solidFill>
                <a:latin typeface="+mn-lt"/>
                <a:ea typeface="+mn-ea"/>
              </a:rPr>
              <a:t>m</a:t>
            </a:r>
            <a:r>
              <a:rPr b="0" lang="en-US" sz="2000" spc="-1" strike="noStrike">
                <a:solidFill>
                  <a:srgbClr val="000000"/>
                </a:solidFill>
                <a:latin typeface="+mn-lt"/>
                <a:ea typeface="+mn-ea"/>
              </a:rPr>
              <a:t>p</a:t>
            </a:r>
            <a:r>
              <a:rPr b="0" lang="en-US" sz="2000" spc="-1" strike="noStrike">
                <a:solidFill>
                  <a:srgbClr val="000000"/>
                </a:solidFill>
                <a:latin typeface="+mn-lt"/>
                <a:ea typeface="+mn-ea"/>
              </a:rPr>
              <a:t>i</a:t>
            </a:r>
            <a:r>
              <a:rPr b="0" lang="en-US" sz="2000" spc="-1" strike="noStrike">
                <a:solidFill>
                  <a:srgbClr val="000000"/>
                </a:solidFill>
                <a:latin typeface="+mn-lt"/>
                <a:ea typeface="+mn-ea"/>
              </a:rPr>
              <a:t>l</a:t>
            </a:r>
            <a:r>
              <a:rPr b="0" lang="en-US" sz="2000" spc="-1" strike="noStrike">
                <a:solidFill>
                  <a:srgbClr val="000000"/>
                </a:solidFill>
                <a:latin typeface="+mn-lt"/>
                <a:ea typeface="+mn-ea"/>
              </a:rPr>
              <a:t>á</a:t>
            </a:r>
            <a:r>
              <a:rPr b="0" lang="en-US" sz="2000" spc="-1" strike="noStrike">
                <a:solidFill>
                  <a:srgbClr val="000000"/>
                </a:solidFill>
                <a:latin typeface="+mn-lt"/>
                <a:ea typeface="+mn-ea"/>
              </a:rPr>
              <a:t>t</a:t>
            </a:r>
            <a:r>
              <a:rPr b="0" lang="en-US" sz="2000" spc="-1" strike="noStrike">
                <a:solidFill>
                  <a:srgbClr val="000000"/>
                </a:solidFill>
                <a:latin typeface="+mn-lt"/>
                <a:ea typeface="+mn-ea"/>
              </a:rPr>
              <a:t>o</a:t>
            </a:r>
            <a:r>
              <a:rPr b="0" lang="en-US" sz="2000" spc="-1" strike="noStrike">
                <a:solidFill>
                  <a:srgbClr val="000000"/>
                </a:solidFill>
                <a:latin typeface="+mn-lt"/>
                <a:ea typeface="+mn-ea"/>
              </a:rPr>
              <a:t>r</a:t>
            </a:r>
            <a:r>
              <a:rPr b="0" lang="en-US" sz="2000" spc="-1" strike="noStrike">
                <a:solidFill>
                  <a:srgbClr val="000000"/>
                </a:solidFill>
                <a:latin typeface="+mn-lt"/>
                <a:ea typeface="+mn-ea"/>
              </a:rPr>
              <a:t>y</a:t>
            </a:r>
            <a:r>
              <a:rPr b="0" lang="en-US" sz="2000" spc="-1" strike="noStrike">
                <a:solidFill>
                  <a:srgbClr val="000000"/>
                </a:solidFill>
                <a:latin typeface="+mn-lt"/>
                <a:ea typeface="+mn-ea"/>
              </a:rPr>
              <a:t>, </a:t>
            </a:r>
            <a:r>
              <a:rPr b="0" lang="en-US" sz="2000" spc="-1" strike="noStrike">
                <a:solidFill>
                  <a:srgbClr val="000000"/>
                </a:solidFill>
                <a:latin typeface="+mn-lt"/>
                <a:ea typeface="+mn-ea"/>
              </a:rPr>
              <a:t>e</a:t>
            </a:r>
            <a:r>
              <a:rPr b="0" lang="en-US" sz="2000" spc="-1" strike="noStrike">
                <a:solidFill>
                  <a:srgbClr val="000000"/>
                </a:solidFill>
                <a:latin typeface="+mn-lt"/>
                <a:ea typeface="+mn-ea"/>
              </a:rPr>
              <a:t>d</a:t>
            </a:r>
            <a:r>
              <a:rPr b="0" lang="en-US" sz="2000" spc="-1" strike="noStrike">
                <a:solidFill>
                  <a:srgbClr val="000000"/>
                </a:solidFill>
                <a:latin typeface="+mn-lt"/>
                <a:ea typeface="+mn-ea"/>
              </a:rPr>
              <a:t>i</a:t>
            </a:r>
            <a:r>
              <a:rPr b="0" lang="en-US" sz="2000" spc="-1" strike="noStrike">
                <a:solidFill>
                  <a:srgbClr val="000000"/>
                </a:solidFill>
                <a:latin typeface="+mn-lt"/>
                <a:ea typeface="+mn-ea"/>
              </a:rPr>
              <a:t>t</a:t>
            </a:r>
            <a:r>
              <a:rPr b="0" lang="en-US" sz="2000" spc="-1" strike="noStrike">
                <a:solidFill>
                  <a:srgbClr val="000000"/>
                </a:solidFill>
                <a:latin typeface="+mn-lt"/>
                <a:ea typeface="+mn-ea"/>
              </a:rPr>
              <a:t>o</a:t>
            </a:r>
            <a:r>
              <a:rPr b="0" lang="en-US" sz="2000" spc="-1" strike="noStrike">
                <a:solidFill>
                  <a:srgbClr val="000000"/>
                </a:solidFill>
                <a:latin typeface="+mn-lt"/>
                <a:ea typeface="+mn-ea"/>
              </a:rPr>
              <a:t>r</a:t>
            </a:r>
            <a:r>
              <a:rPr b="0" lang="en-US" sz="2000" spc="-1" strike="noStrike">
                <a:solidFill>
                  <a:srgbClr val="000000"/>
                </a:solidFill>
                <a:latin typeface="+mn-lt"/>
                <a:ea typeface="+mn-ea"/>
              </a:rPr>
              <a:t>y</a:t>
            </a:r>
            <a:r>
              <a:rPr b="0" lang="en-US" sz="2000" spc="-1" strike="noStrike">
                <a:solidFill>
                  <a:srgbClr val="000000"/>
                </a:solidFill>
                <a:latin typeface="+mn-lt"/>
                <a:ea typeface="+mn-ea"/>
              </a:rPr>
              <a:t>, </a:t>
            </a:r>
            <a:r>
              <a:rPr b="0" lang="en-US" sz="2000" spc="-1" strike="noStrike">
                <a:solidFill>
                  <a:srgbClr val="000000"/>
                </a:solidFill>
                <a:latin typeface="+mn-lt"/>
                <a:ea typeface="+mn-ea"/>
              </a:rPr>
              <a:t>G</a:t>
            </a:r>
            <a:r>
              <a:rPr b="0" lang="en-US" sz="2000" spc="-1" strike="noStrike">
                <a:solidFill>
                  <a:srgbClr val="000000"/>
                </a:solidFill>
                <a:latin typeface="+mn-lt"/>
                <a:ea typeface="+mn-ea"/>
              </a:rPr>
              <a:t>U</a:t>
            </a:r>
            <a:r>
              <a:rPr b="0" lang="en-US" sz="2000" spc="-1" strike="noStrike">
                <a:solidFill>
                  <a:srgbClr val="000000"/>
                </a:solidFill>
                <a:latin typeface="+mn-lt"/>
                <a:ea typeface="+mn-ea"/>
              </a:rPr>
              <a:t>I </a:t>
            </a:r>
            <a:r>
              <a:rPr b="0" lang="en-US" sz="2000" spc="-1" strike="noStrike">
                <a:solidFill>
                  <a:srgbClr val="000000"/>
                </a:solidFill>
                <a:latin typeface="+mn-lt"/>
                <a:ea typeface="+mn-ea"/>
              </a:rPr>
              <a:t>n</a:t>
            </a:r>
            <a:r>
              <a:rPr b="0" lang="en-US" sz="2000" spc="-1" strike="noStrike">
                <a:solidFill>
                  <a:srgbClr val="000000"/>
                </a:solidFill>
                <a:latin typeface="+mn-lt"/>
                <a:ea typeface="+mn-ea"/>
              </a:rPr>
              <a:t>á</a:t>
            </a:r>
            <a:r>
              <a:rPr b="0" lang="en-US" sz="2000" spc="-1" strike="noStrike">
                <a:solidFill>
                  <a:srgbClr val="000000"/>
                </a:solidFill>
                <a:latin typeface="+mn-lt"/>
                <a:ea typeface="+mn-ea"/>
              </a:rPr>
              <a:t>s</a:t>
            </a:r>
            <a:r>
              <a:rPr b="0" lang="en-US" sz="2000" spc="-1" strike="noStrike">
                <a:solidFill>
                  <a:srgbClr val="000000"/>
                </a:solidFill>
                <a:latin typeface="+mn-lt"/>
                <a:ea typeface="+mn-ea"/>
              </a:rPr>
              <a:t>t</a:t>
            </a:r>
            <a:r>
              <a:rPr b="0" lang="en-US" sz="2000" spc="-1" strike="noStrike">
                <a:solidFill>
                  <a:srgbClr val="000000"/>
                </a:solidFill>
                <a:latin typeface="+mn-lt"/>
                <a:ea typeface="+mn-ea"/>
              </a:rPr>
              <a:t>a</a:t>
            </a:r>
            <a:r>
              <a:rPr b="0" lang="en-US" sz="2000" spc="-1" strike="noStrike">
                <a:solidFill>
                  <a:srgbClr val="000000"/>
                </a:solidFill>
                <a:latin typeface="+mn-lt"/>
                <a:ea typeface="+mn-ea"/>
              </a:rPr>
              <a:t>v</a:t>
            </a:r>
            <a:r>
              <a:rPr b="0" lang="en-US" sz="2000" spc="-1" strike="noStrike">
                <a:solidFill>
                  <a:srgbClr val="000000"/>
                </a:solidFill>
                <a:latin typeface="+mn-lt"/>
                <a:ea typeface="+mn-ea"/>
              </a:rPr>
              <a:t>b</a:t>
            </a:r>
            <a:r>
              <a:rPr b="0" lang="en-US" sz="2000" spc="-1" strike="noStrike">
                <a:solidFill>
                  <a:srgbClr val="000000"/>
                </a:solidFill>
                <a:latin typeface="+mn-lt"/>
                <a:ea typeface="+mn-ea"/>
              </a:rPr>
              <a:t>y</a:t>
            </a:r>
            <a:r>
              <a:rPr b="0" lang="en-US" sz="2000" spc="-1" strike="noStrike">
                <a:solidFill>
                  <a:srgbClr val="000000"/>
                </a:solidFill>
                <a:latin typeface="+mn-lt"/>
                <a:ea typeface="+mn-ea"/>
              </a:rPr>
              <a:t> </a:t>
            </a:r>
            <a:r>
              <a:rPr b="0" lang="en-US" sz="2000" spc="-1" strike="noStrike">
                <a:solidFill>
                  <a:srgbClr val="000000"/>
                </a:solidFill>
                <a:latin typeface="+mn-lt"/>
                <a:ea typeface="+mn-ea"/>
              </a:rPr>
              <a:t>.</a:t>
            </a:r>
            <a:r>
              <a:rPr b="0" lang="en-US" sz="2000" spc="-1" strike="noStrike">
                <a:solidFill>
                  <a:srgbClr val="000000"/>
                </a:solidFill>
                <a:latin typeface="+mn-lt"/>
                <a:ea typeface="+mn-ea"/>
              </a:rPr>
              <a:t>.</a:t>
            </a:r>
            <a:r>
              <a:rPr b="0" lang="en-US" sz="2000" spc="-1" strike="noStrike">
                <a:solidFill>
                  <a:srgbClr val="000000"/>
                </a:solidFill>
                <a:latin typeface="+mn-lt"/>
                <a:ea typeface="+mn-ea"/>
              </a:rPr>
              <a:t>.</a:t>
            </a:r>
            <a:endParaRPr b="0" lang="en-US" sz="2000" spc="-1" strike="noStrike">
              <a:latin typeface="Arial"/>
            </a:endParaRPr>
          </a:p>
          <a:p>
            <a:pPr marL="216000" indent="-216000">
              <a:lnSpc>
                <a:spcPct val="100000"/>
              </a:lnSpc>
            </a:pPr>
            <a:r>
              <a:rPr b="0" lang="en-US" sz="2000" spc="-1" strike="noStrike">
                <a:solidFill>
                  <a:srgbClr val="000000"/>
                </a:solidFill>
                <a:latin typeface="+mn-lt"/>
                <a:ea typeface="+mn-ea"/>
              </a:rPr>
              <a:t>Po</a:t>
            </a:r>
            <a:r>
              <a:rPr b="0" lang="en-US" sz="2000" spc="-1" strike="noStrike">
                <a:solidFill>
                  <a:srgbClr val="000000"/>
                </a:solidFill>
                <a:latin typeface="+mn-lt"/>
                <a:ea typeface="+mn-ea"/>
              </a:rPr>
              <a:t>d</a:t>
            </a:r>
            <a:r>
              <a:rPr b="0" lang="en-US" sz="2000" spc="-1" strike="noStrike">
                <a:solidFill>
                  <a:srgbClr val="000000"/>
                </a:solidFill>
                <a:latin typeface="+mn-lt"/>
                <a:ea typeface="+mn-ea"/>
              </a:rPr>
              <a:t>l</a:t>
            </a:r>
            <a:r>
              <a:rPr b="0" lang="en-US" sz="2000" spc="-1" strike="noStrike">
                <a:solidFill>
                  <a:srgbClr val="000000"/>
                </a:solidFill>
                <a:latin typeface="+mn-lt"/>
                <a:ea typeface="+mn-ea"/>
              </a:rPr>
              <a:t>e</a:t>
            </a:r>
            <a:r>
              <a:rPr b="0" lang="en-US" sz="2000" spc="-1" strike="noStrike">
                <a:solidFill>
                  <a:srgbClr val="000000"/>
                </a:solidFill>
                <a:latin typeface="+mn-lt"/>
                <a:ea typeface="+mn-ea"/>
              </a:rPr>
              <a:t> </a:t>
            </a:r>
            <a:r>
              <a:rPr b="0" lang="en-US" sz="2000" spc="-1" strike="noStrike">
                <a:solidFill>
                  <a:srgbClr val="000000"/>
                </a:solidFill>
                <a:latin typeface="+mn-lt"/>
                <a:ea typeface="+mn-ea"/>
              </a:rPr>
              <a:t>o</a:t>
            </a:r>
            <a:r>
              <a:rPr b="0" lang="en-US" sz="2000" spc="-1" strike="noStrike">
                <a:solidFill>
                  <a:srgbClr val="000000"/>
                </a:solidFill>
                <a:latin typeface="+mn-lt"/>
                <a:ea typeface="+mn-ea"/>
              </a:rPr>
              <a:t>d</a:t>
            </a:r>
            <a:r>
              <a:rPr b="0" lang="en-US" sz="2000" spc="-1" strike="noStrike">
                <a:solidFill>
                  <a:srgbClr val="000000"/>
                </a:solidFill>
                <a:latin typeface="+mn-lt"/>
                <a:ea typeface="+mn-ea"/>
              </a:rPr>
              <a:t>b</a:t>
            </a:r>
            <a:r>
              <a:rPr b="0" lang="en-US" sz="2000" spc="-1" strike="noStrike">
                <a:solidFill>
                  <a:srgbClr val="000000"/>
                </a:solidFill>
                <a:latin typeface="+mn-lt"/>
                <a:ea typeface="+mn-ea"/>
              </a:rPr>
              <a:t>o</a:t>
            </a:r>
            <a:r>
              <a:rPr b="0" lang="en-US" sz="2000" spc="-1" strike="noStrike">
                <a:solidFill>
                  <a:srgbClr val="000000"/>
                </a:solidFill>
                <a:latin typeface="+mn-lt"/>
                <a:ea typeface="+mn-ea"/>
              </a:rPr>
              <a:t>r</a:t>
            </a:r>
            <a:r>
              <a:rPr b="0" lang="en-US" sz="2000" spc="-1" strike="noStrike">
                <a:solidFill>
                  <a:srgbClr val="000000"/>
                </a:solidFill>
                <a:latin typeface="+mn-lt"/>
                <a:ea typeface="+mn-ea"/>
              </a:rPr>
              <a:t>n</a:t>
            </a:r>
            <a:r>
              <a:rPr b="0" lang="en-US" sz="2000" spc="-1" strike="noStrike">
                <a:solidFill>
                  <a:srgbClr val="000000"/>
                </a:solidFill>
                <a:latin typeface="+mn-lt"/>
                <a:ea typeface="+mn-ea"/>
              </a:rPr>
              <a:t>é</a:t>
            </a:r>
            <a:r>
              <a:rPr b="0" lang="en-US" sz="2000" spc="-1" strike="noStrike">
                <a:solidFill>
                  <a:srgbClr val="000000"/>
                </a:solidFill>
                <a:latin typeface="+mn-lt"/>
                <a:ea typeface="+mn-ea"/>
              </a:rPr>
              <a:t> </a:t>
            </a:r>
            <a:r>
              <a:rPr b="0" lang="en-US" sz="2000" spc="-1" strike="noStrike">
                <a:solidFill>
                  <a:srgbClr val="000000"/>
                </a:solidFill>
                <a:latin typeface="+mn-lt"/>
                <a:ea typeface="+mn-ea"/>
              </a:rPr>
              <a:t>d</a:t>
            </a:r>
            <a:r>
              <a:rPr b="0" lang="en-US" sz="2000" spc="-1" strike="noStrike">
                <a:solidFill>
                  <a:srgbClr val="000000"/>
                </a:solidFill>
                <a:latin typeface="+mn-lt"/>
                <a:ea typeface="+mn-ea"/>
              </a:rPr>
              <a:t>e</a:t>
            </a:r>
            <a:r>
              <a:rPr b="0" lang="en-US" sz="2000" spc="-1" strike="noStrike">
                <a:solidFill>
                  <a:srgbClr val="000000"/>
                </a:solidFill>
                <a:latin typeface="+mn-lt"/>
                <a:ea typeface="+mn-ea"/>
              </a:rPr>
              <a:t>f</a:t>
            </a:r>
            <a:r>
              <a:rPr b="0" lang="en-US" sz="2000" spc="-1" strike="noStrike">
                <a:solidFill>
                  <a:srgbClr val="000000"/>
                </a:solidFill>
                <a:latin typeface="+mn-lt"/>
                <a:ea typeface="+mn-ea"/>
              </a:rPr>
              <a:t>i</a:t>
            </a:r>
            <a:r>
              <a:rPr b="0" lang="en-US" sz="2000" spc="-1" strike="noStrike">
                <a:solidFill>
                  <a:srgbClr val="000000"/>
                </a:solidFill>
                <a:latin typeface="+mn-lt"/>
                <a:ea typeface="+mn-ea"/>
              </a:rPr>
              <a:t>n</a:t>
            </a:r>
            <a:r>
              <a:rPr b="0" lang="en-US" sz="2000" spc="-1" strike="noStrike">
                <a:solidFill>
                  <a:srgbClr val="000000"/>
                </a:solidFill>
                <a:latin typeface="+mn-lt"/>
                <a:ea typeface="+mn-ea"/>
              </a:rPr>
              <a:t>i</a:t>
            </a:r>
            <a:r>
              <a:rPr b="0" lang="en-US" sz="2000" spc="-1" strike="noStrike">
                <a:solidFill>
                  <a:srgbClr val="000000"/>
                </a:solidFill>
                <a:latin typeface="+mn-lt"/>
                <a:ea typeface="+mn-ea"/>
              </a:rPr>
              <a:t>c</a:t>
            </a:r>
            <a:r>
              <a:rPr b="0" lang="en-US" sz="2000" spc="-1" strike="noStrike">
                <a:solidFill>
                  <a:srgbClr val="000000"/>
                </a:solidFill>
                <a:latin typeface="+mn-lt"/>
                <a:ea typeface="+mn-ea"/>
              </a:rPr>
              <a:t>e</a:t>
            </a:r>
            <a:r>
              <a:rPr b="0" lang="en-US" sz="2000" spc="-1" strike="noStrike">
                <a:solidFill>
                  <a:srgbClr val="000000"/>
                </a:solidFill>
                <a:latin typeface="+mn-lt"/>
                <a:ea typeface="+mn-ea"/>
              </a:rPr>
              <a:t> </a:t>
            </a:r>
            <a:r>
              <a:rPr b="0" lang="en-US" sz="2000" spc="-1" strike="noStrike">
                <a:solidFill>
                  <a:srgbClr val="000000"/>
                </a:solidFill>
                <a:latin typeface="+mn-lt"/>
                <a:ea typeface="+mn-ea"/>
              </a:rPr>
              <a:t>j</a:t>
            </a:r>
            <a:r>
              <a:rPr b="0" lang="en-US" sz="2000" spc="-1" strike="noStrike">
                <a:solidFill>
                  <a:srgbClr val="000000"/>
                </a:solidFill>
                <a:latin typeface="+mn-lt"/>
                <a:ea typeface="+mn-ea"/>
              </a:rPr>
              <a:t>e</a:t>
            </a:r>
            <a:r>
              <a:rPr b="0" lang="en-US" sz="2000" spc="-1" strike="noStrike">
                <a:solidFill>
                  <a:srgbClr val="000000"/>
                </a:solidFill>
                <a:latin typeface="+mn-lt"/>
                <a:ea typeface="+mn-ea"/>
              </a:rPr>
              <a:t> </a:t>
            </a:r>
            <a:r>
              <a:rPr b="0" lang="en-US" sz="2000" spc="-1" strike="noStrike">
                <a:solidFill>
                  <a:srgbClr val="000000"/>
                </a:solidFill>
                <a:latin typeface="+mn-lt"/>
                <a:ea typeface="+mn-ea"/>
              </a:rPr>
              <a:t>O</a:t>
            </a:r>
            <a:r>
              <a:rPr b="0" lang="en-US" sz="2000" spc="-1" strike="noStrike">
                <a:solidFill>
                  <a:srgbClr val="000000"/>
                </a:solidFill>
                <a:latin typeface="+mn-lt"/>
                <a:ea typeface="+mn-ea"/>
              </a:rPr>
              <a:t>S</a:t>
            </a:r>
            <a:r>
              <a:rPr b="0" lang="en-US" sz="2000" spc="-1" strike="noStrike">
                <a:solidFill>
                  <a:srgbClr val="000000"/>
                </a:solidFill>
                <a:latin typeface="+mn-lt"/>
                <a:ea typeface="+mn-ea"/>
              </a:rPr>
              <a:t> </a:t>
            </a:r>
            <a:r>
              <a:rPr b="0" lang="en-US" sz="2000" spc="-1" strike="noStrike">
                <a:solidFill>
                  <a:srgbClr val="000000"/>
                </a:solidFill>
                <a:latin typeface="+mn-lt"/>
                <a:ea typeface="+mn-ea"/>
              </a:rPr>
              <a:t>p</a:t>
            </a:r>
            <a:r>
              <a:rPr b="0" lang="en-US" sz="2000" spc="-1" strike="noStrike">
                <a:solidFill>
                  <a:srgbClr val="000000"/>
                </a:solidFill>
                <a:latin typeface="+mn-lt"/>
                <a:ea typeface="+mn-ea"/>
              </a:rPr>
              <a:t>o</a:t>
            </a:r>
            <a:r>
              <a:rPr b="0" lang="en-US" sz="2000" spc="-1" strike="noStrike">
                <a:solidFill>
                  <a:srgbClr val="000000"/>
                </a:solidFill>
                <a:latin typeface="+mn-lt"/>
                <a:ea typeface="+mn-ea"/>
              </a:rPr>
              <a:t>u</a:t>
            </a:r>
            <a:r>
              <a:rPr b="0" lang="en-US" sz="2000" spc="-1" strike="noStrike">
                <a:solidFill>
                  <a:srgbClr val="000000"/>
                </a:solidFill>
                <a:latin typeface="+mn-lt"/>
                <a:ea typeface="+mn-ea"/>
              </a:rPr>
              <a:t>z</a:t>
            </a:r>
            <a:r>
              <a:rPr b="0" lang="en-US" sz="2000" spc="-1" strike="noStrike">
                <a:solidFill>
                  <a:srgbClr val="000000"/>
                </a:solidFill>
                <a:latin typeface="+mn-lt"/>
                <a:ea typeface="+mn-ea"/>
              </a:rPr>
              <a:t>e</a:t>
            </a:r>
            <a:r>
              <a:rPr b="0" lang="en-US" sz="2000" spc="-1" strike="noStrike">
                <a:solidFill>
                  <a:srgbClr val="000000"/>
                </a:solidFill>
                <a:latin typeface="+mn-lt"/>
                <a:ea typeface="+mn-ea"/>
              </a:rPr>
              <a:t> </a:t>
            </a:r>
            <a:r>
              <a:rPr b="0" lang="en-US" sz="2000" spc="-1" strike="noStrike">
                <a:solidFill>
                  <a:srgbClr val="000000"/>
                </a:solidFill>
                <a:latin typeface="+mn-lt"/>
                <a:ea typeface="+mn-ea"/>
              </a:rPr>
              <a:t>p</a:t>
            </a:r>
            <a:r>
              <a:rPr b="0" lang="en-US" sz="2000" spc="-1" strike="noStrike">
                <a:solidFill>
                  <a:srgbClr val="000000"/>
                </a:solidFill>
                <a:latin typeface="+mn-lt"/>
                <a:ea typeface="+mn-ea"/>
              </a:rPr>
              <a:t>r</a:t>
            </a:r>
            <a:r>
              <a:rPr b="0" lang="en-US" sz="2000" spc="-1" strike="noStrike">
                <a:solidFill>
                  <a:srgbClr val="000000"/>
                </a:solidFill>
                <a:latin typeface="+mn-lt"/>
                <a:ea typeface="+mn-ea"/>
              </a:rPr>
              <a:t>o</a:t>
            </a:r>
            <a:r>
              <a:rPr b="0" lang="en-US" sz="2000" spc="-1" strike="noStrike">
                <a:solidFill>
                  <a:srgbClr val="000000"/>
                </a:solidFill>
                <a:latin typeface="+mn-lt"/>
                <a:ea typeface="+mn-ea"/>
              </a:rPr>
              <a:t>g</a:t>
            </a:r>
            <a:r>
              <a:rPr b="0" lang="en-US" sz="2000" spc="-1" strike="noStrike">
                <a:solidFill>
                  <a:srgbClr val="000000"/>
                </a:solidFill>
                <a:latin typeface="+mn-lt"/>
                <a:ea typeface="+mn-ea"/>
              </a:rPr>
              <a:t>r</a:t>
            </a:r>
            <a:r>
              <a:rPr b="0" lang="en-US" sz="2000" spc="-1" strike="noStrike">
                <a:solidFill>
                  <a:srgbClr val="000000"/>
                </a:solidFill>
                <a:latin typeface="+mn-lt"/>
                <a:ea typeface="+mn-ea"/>
              </a:rPr>
              <a:t>a</a:t>
            </a:r>
            <a:r>
              <a:rPr b="0" lang="en-US" sz="2000" spc="-1" strike="noStrike">
                <a:solidFill>
                  <a:srgbClr val="000000"/>
                </a:solidFill>
                <a:latin typeface="+mn-lt"/>
                <a:ea typeface="+mn-ea"/>
              </a:rPr>
              <a:t>m</a:t>
            </a:r>
            <a:r>
              <a:rPr b="0" lang="en-US" sz="2000" spc="-1" strike="noStrike">
                <a:solidFill>
                  <a:srgbClr val="000000"/>
                </a:solidFill>
                <a:latin typeface="+mn-lt"/>
                <a:ea typeface="+mn-ea"/>
              </a:rPr>
              <a:t>, </a:t>
            </a:r>
            <a:r>
              <a:rPr b="0" lang="en-US" sz="2000" spc="-1" strike="noStrike">
                <a:solidFill>
                  <a:srgbClr val="000000"/>
                </a:solidFill>
                <a:latin typeface="+mn-lt"/>
                <a:ea typeface="+mn-ea"/>
              </a:rPr>
              <a:t>k</a:t>
            </a:r>
            <a:r>
              <a:rPr b="0" lang="en-US" sz="2000" spc="-1" strike="noStrike">
                <a:solidFill>
                  <a:srgbClr val="000000"/>
                </a:solidFill>
                <a:latin typeface="+mn-lt"/>
                <a:ea typeface="+mn-ea"/>
              </a:rPr>
              <a:t>t</a:t>
            </a:r>
            <a:r>
              <a:rPr b="0" lang="en-US" sz="2000" spc="-1" strike="noStrike">
                <a:solidFill>
                  <a:srgbClr val="000000"/>
                </a:solidFill>
                <a:latin typeface="+mn-lt"/>
                <a:ea typeface="+mn-ea"/>
              </a:rPr>
              <a:t>e</a:t>
            </a:r>
            <a:r>
              <a:rPr b="0" lang="en-US" sz="2000" spc="-1" strike="noStrike">
                <a:solidFill>
                  <a:srgbClr val="000000"/>
                </a:solidFill>
                <a:latin typeface="+mn-lt"/>
                <a:ea typeface="+mn-ea"/>
              </a:rPr>
              <a:t>r</a:t>
            </a:r>
            <a:r>
              <a:rPr b="0" lang="en-US" sz="2000" spc="-1" strike="noStrike">
                <a:solidFill>
                  <a:srgbClr val="000000"/>
                </a:solidFill>
                <a:latin typeface="+mn-lt"/>
                <a:ea typeface="+mn-ea"/>
              </a:rPr>
              <a:t>ý</a:t>
            </a:r>
            <a:r>
              <a:rPr b="0" lang="en-US" sz="2000" spc="-1" strike="noStrike">
                <a:solidFill>
                  <a:srgbClr val="000000"/>
                </a:solidFill>
                <a:latin typeface="+mn-lt"/>
                <a:ea typeface="+mn-ea"/>
              </a:rPr>
              <a:t> </a:t>
            </a:r>
            <a:r>
              <a:rPr b="0" lang="en-US" sz="2000" spc="-1" strike="noStrike">
                <a:solidFill>
                  <a:srgbClr val="000000"/>
                </a:solidFill>
                <a:latin typeface="+mn-lt"/>
                <a:ea typeface="+mn-ea"/>
              </a:rPr>
              <a:t>n</a:t>
            </a:r>
            <a:r>
              <a:rPr b="0" lang="en-US" sz="2000" spc="-1" strike="noStrike">
                <a:solidFill>
                  <a:srgbClr val="000000"/>
                </a:solidFill>
                <a:latin typeface="+mn-lt"/>
                <a:ea typeface="+mn-ea"/>
              </a:rPr>
              <a:t>e</a:t>
            </a:r>
            <a:r>
              <a:rPr b="0" lang="en-US" sz="2000" spc="-1" strike="noStrike">
                <a:solidFill>
                  <a:srgbClr val="000000"/>
                </a:solidFill>
                <a:latin typeface="+mn-lt"/>
                <a:ea typeface="+mn-ea"/>
              </a:rPr>
              <a:t>u</a:t>
            </a:r>
            <a:r>
              <a:rPr b="0" lang="en-US" sz="2000" spc="-1" strike="noStrike">
                <a:solidFill>
                  <a:srgbClr val="000000"/>
                </a:solidFill>
                <a:latin typeface="+mn-lt"/>
                <a:ea typeface="+mn-ea"/>
              </a:rPr>
              <a:t>s</a:t>
            </a:r>
            <a:r>
              <a:rPr b="0" lang="en-US" sz="2000" spc="-1" strike="noStrike">
                <a:solidFill>
                  <a:srgbClr val="000000"/>
                </a:solidFill>
                <a:latin typeface="+mn-lt"/>
                <a:ea typeface="+mn-ea"/>
              </a:rPr>
              <a:t>t</a:t>
            </a:r>
            <a:r>
              <a:rPr b="0" lang="en-US" sz="2000" spc="-1" strike="noStrike">
                <a:solidFill>
                  <a:srgbClr val="000000"/>
                </a:solidFill>
                <a:latin typeface="+mn-lt"/>
                <a:ea typeface="+mn-ea"/>
              </a:rPr>
              <a:t>á</a:t>
            </a:r>
            <a:r>
              <a:rPr b="0" lang="en-US" sz="2000" spc="-1" strike="noStrike">
                <a:solidFill>
                  <a:srgbClr val="000000"/>
                </a:solidFill>
                <a:latin typeface="+mn-lt"/>
                <a:ea typeface="+mn-ea"/>
              </a:rPr>
              <a:t>l</a:t>
            </a:r>
            <a:r>
              <a:rPr b="0" lang="en-US" sz="2000" spc="-1" strike="noStrike">
                <a:solidFill>
                  <a:srgbClr val="000000"/>
                </a:solidFill>
                <a:latin typeface="+mn-lt"/>
                <a:ea typeface="+mn-ea"/>
              </a:rPr>
              <a:t>e</a:t>
            </a:r>
            <a:r>
              <a:rPr b="0" lang="en-US" sz="2000" spc="-1" strike="noStrike">
                <a:solidFill>
                  <a:srgbClr val="000000"/>
                </a:solidFill>
                <a:latin typeface="+mn-lt"/>
                <a:ea typeface="+mn-ea"/>
              </a:rPr>
              <a:t> </a:t>
            </a:r>
            <a:r>
              <a:rPr b="0" lang="en-US" sz="2000" spc="-1" strike="noStrike">
                <a:solidFill>
                  <a:srgbClr val="000000"/>
                </a:solidFill>
                <a:latin typeface="+mn-lt"/>
                <a:ea typeface="+mn-ea"/>
              </a:rPr>
              <a:t>b</a:t>
            </a:r>
            <a:r>
              <a:rPr b="0" lang="en-US" sz="2000" spc="-1" strike="noStrike">
                <a:solidFill>
                  <a:srgbClr val="000000"/>
                </a:solidFill>
                <a:latin typeface="+mn-lt"/>
                <a:ea typeface="+mn-ea"/>
              </a:rPr>
              <a:t>ě</a:t>
            </a:r>
            <a:r>
              <a:rPr b="0" lang="en-US" sz="2000" spc="-1" strike="noStrike">
                <a:solidFill>
                  <a:srgbClr val="000000"/>
                </a:solidFill>
                <a:latin typeface="+mn-lt"/>
                <a:ea typeface="+mn-ea"/>
              </a:rPr>
              <a:t>ž</a:t>
            </a:r>
            <a:r>
              <a:rPr b="0" lang="en-US" sz="2000" spc="-1" strike="noStrike">
                <a:solidFill>
                  <a:srgbClr val="000000"/>
                </a:solidFill>
                <a:latin typeface="+mn-lt"/>
                <a:ea typeface="+mn-ea"/>
              </a:rPr>
              <a:t>í </a:t>
            </a:r>
            <a:r>
              <a:rPr b="0" lang="en-US" sz="2000" spc="-1" strike="noStrike">
                <a:solidFill>
                  <a:srgbClr val="000000"/>
                </a:solidFill>
                <a:latin typeface="+mn-lt"/>
                <a:ea typeface="+mn-ea"/>
              </a:rPr>
              <a:t>n</a:t>
            </a:r>
            <a:r>
              <a:rPr b="0" lang="en-US" sz="2000" spc="-1" strike="noStrike">
                <a:solidFill>
                  <a:srgbClr val="000000"/>
                </a:solidFill>
                <a:latin typeface="+mn-lt"/>
                <a:ea typeface="+mn-ea"/>
              </a:rPr>
              <a:t>a</a:t>
            </a:r>
            <a:r>
              <a:rPr b="0" lang="en-US" sz="2000" spc="-1" strike="noStrike">
                <a:solidFill>
                  <a:srgbClr val="000000"/>
                </a:solidFill>
                <a:latin typeface="+mn-lt"/>
                <a:ea typeface="+mn-ea"/>
              </a:rPr>
              <a:t> </a:t>
            </a:r>
            <a:r>
              <a:rPr b="0" lang="en-US" sz="2000" spc="-1" strike="noStrike">
                <a:solidFill>
                  <a:srgbClr val="000000"/>
                </a:solidFill>
                <a:latin typeface="+mn-lt"/>
                <a:ea typeface="+mn-ea"/>
              </a:rPr>
              <a:t>p</a:t>
            </a:r>
            <a:r>
              <a:rPr b="0" lang="en-US" sz="2000" spc="-1" strike="noStrike">
                <a:solidFill>
                  <a:srgbClr val="000000"/>
                </a:solidFill>
                <a:latin typeface="+mn-lt"/>
                <a:ea typeface="+mn-ea"/>
              </a:rPr>
              <a:t>o</a:t>
            </a:r>
            <a:r>
              <a:rPr b="0" lang="en-US" sz="2000" spc="-1" strike="noStrike">
                <a:solidFill>
                  <a:srgbClr val="000000"/>
                </a:solidFill>
                <a:latin typeface="+mn-lt"/>
                <a:ea typeface="+mn-ea"/>
              </a:rPr>
              <a:t>č</a:t>
            </a:r>
            <a:r>
              <a:rPr b="0" lang="en-US" sz="2000" spc="-1" strike="noStrike">
                <a:solidFill>
                  <a:srgbClr val="000000"/>
                </a:solidFill>
                <a:latin typeface="+mn-lt"/>
                <a:ea typeface="+mn-ea"/>
              </a:rPr>
              <a:t>í</a:t>
            </a:r>
            <a:r>
              <a:rPr b="0" lang="en-US" sz="2000" spc="-1" strike="noStrike">
                <a:solidFill>
                  <a:srgbClr val="000000"/>
                </a:solidFill>
                <a:latin typeface="+mn-lt"/>
                <a:ea typeface="+mn-ea"/>
              </a:rPr>
              <a:t>t</a:t>
            </a:r>
            <a:r>
              <a:rPr b="0" lang="en-US" sz="2000" spc="-1" strike="noStrike">
                <a:solidFill>
                  <a:srgbClr val="000000"/>
                </a:solidFill>
                <a:latin typeface="+mn-lt"/>
                <a:ea typeface="+mn-ea"/>
              </a:rPr>
              <a:t>a</a:t>
            </a:r>
            <a:r>
              <a:rPr b="0" lang="en-US" sz="2000" spc="-1" strike="noStrike">
                <a:solidFill>
                  <a:srgbClr val="000000"/>
                </a:solidFill>
                <a:latin typeface="+mn-lt"/>
                <a:ea typeface="+mn-ea"/>
              </a:rPr>
              <a:t>č</a:t>
            </a:r>
            <a:r>
              <a:rPr b="0" lang="en-US" sz="2000" spc="-1" strike="noStrike">
                <a:solidFill>
                  <a:srgbClr val="000000"/>
                </a:solidFill>
                <a:latin typeface="+mn-lt"/>
                <a:ea typeface="+mn-ea"/>
              </a:rPr>
              <a:t>i </a:t>
            </a:r>
            <a:r>
              <a:rPr b="0" lang="en-US" sz="2000" spc="-1" strike="noStrike">
                <a:solidFill>
                  <a:srgbClr val="000000"/>
                </a:solidFill>
                <a:latin typeface="+mn-lt"/>
                <a:ea typeface="+mn-ea"/>
              </a:rPr>
              <a:t>- </a:t>
            </a:r>
            <a:r>
              <a:rPr b="0" lang="en-US" sz="2000" spc="-1" strike="noStrike">
                <a:solidFill>
                  <a:srgbClr val="000000"/>
                </a:solidFill>
                <a:latin typeface="+mn-lt"/>
                <a:ea typeface="+mn-ea"/>
              </a:rPr>
              <a:t>t</a:t>
            </a:r>
            <a:r>
              <a:rPr b="0" lang="en-US" sz="2000" spc="-1" strike="noStrike">
                <a:solidFill>
                  <a:srgbClr val="000000"/>
                </a:solidFill>
                <a:latin typeface="+mn-lt"/>
                <a:ea typeface="+mn-ea"/>
              </a:rPr>
              <a:t>z</a:t>
            </a:r>
            <a:r>
              <a:rPr b="0" lang="en-US" sz="2000" spc="-1" strike="noStrike">
                <a:solidFill>
                  <a:srgbClr val="000000"/>
                </a:solidFill>
                <a:latin typeface="+mn-lt"/>
                <a:ea typeface="+mn-ea"/>
              </a:rPr>
              <a:t>v</a:t>
            </a:r>
            <a:r>
              <a:rPr b="0" lang="en-US" sz="2000" spc="-1" strike="noStrike">
                <a:solidFill>
                  <a:srgbClr val="000000"/>
                </a:solidFill>
                <a:latin typeface="+mn-lt"/>
                <a:ea typeface="+mn-ea"/>
              </a:rPr>
              <a:t>. </a:t>
            </a:r>
            <a:r>
              <a:rPr b="0" lang="en-US" sz="2000" spc="-1" strike="noStrike">
                <a:solidFill>
                  <a:srgbClr val="000000"/>
                </a:solidFill>
                <a:latin typeface="+mn-lt"/>
                <a:ea typeface="+mn-ea"/>
              </a:rPr>
              <a:t>v</a:t>
            </a:r>
            <a:r>
              <a:rPr b="0" lang="en-US" sz="2000" spc="-1" strike="noStrike">
                <a:solidFill>
                  <a:srgbClr val="000000"/>
                </a:solidFill>
                <a:latin typeface="+mn-lt"/>
                <a:ea typeface="+mn-ea"/>
              </a:rPr>
              <a:t>ý</a:t>
            </a:r>
            <a:r>
              <a:rPr b="0" lang="en-US" sz="2000" spc="-1" strike="noStrike">
                <a:solidFill>
                  <a:srgbClr val="000000"/>
                </a:solidFill>
                <a:latin typeface="+mn-lt"/>
                <a:ea typeface="+mn-ea"/>
              </a:rPr>
              <a:t>k</a:t>
            </a:r>
            <a:r>
              <a:rPr b="0" lang="en-US" sz="2000" spc="-1" strike="noStrike">
                <a:solidFill>
                  <a:srgbClr val="000000"/>
                </a:solidFill>
                <a:latin typeface="+mn-lt"/>
                <a:ea typeface="+mn-ea"/>
              </a:rPr>
              <a:t>o</a:t>
            </a:r>
            <a:r>
              <a:rPr b="0" lang="en-US" sz="2000" spc="-1" strike="noStrike">
                <a:solidFill>
                  <a:srgbClr val="000000"/>
                </a:solidFill>
                <a:latin typeface="+mn-lt"/>
                <a:ea typeface="+mn-ea"/>
              </a:rPr>
              <a:t>n</a:t>
            </a:r>
            <a:r>
              <a:rPr b="0" lang="en-US" sz="2000" spc="-1" strike="noStrike">
                <a:solidFill>
                  <a:srgbClr val="000000"/>
                </a:solidFill>
                <a:latin typeface="+mn-lt"/>
                <a:ea typeface="+mn-ea"/>
              </a:rPr>
              <a:t>n</a:t>
            </a:r>
            <a:r>
              <a:rPr b="0" lang="en-US" sz="2000" spc="-1" strike="noStrike">
                <a:solidFill>
                  <a:srgbClr val="000000"/>
                </a:solidFill>
                <a:latin typeface="+mn-lt"/>
                <a:ea typeface="+mn-ea"/>
              </a:rPr>
              <a:t>é</a:t>
            </a:r>
            <a:r>
              <a:rPr b="0" lang="en-US" sz="2000" spc="-1" strike="noStrike">
                <a:solidFill>
                  <a:srgbClr val="000000"/>
                </a:solidFill>
                <a:latin typeface="+mn-lt"/>
                <a:ea typeface="+mn-ea"/>
              </a:rPr>
              <a:t> </a:t>
            </a:r>
            <a:r>
              <a:rPr b="0" lang="en-US" sz="2000" spc="-1" strike="noStrike">
                <a:solidFill>
                  <a:srgbClr val="000000"/>
                </a:solidFill>
                <a:latin typeface="+mn-lt"/>
                <a:ea typeface="+mn-ea"/>
              </a:rPr>
              <a:t>j</a:t>
            </a:r>
            <a:r>
              <a:rPr b="0" lang="en-US" sz="2000" spc="-1" strike="noStrike">
                <a:solidFill>
                  <a:srgbClr val="000000"/>
                </a:solidFill>
                <a:latin typeface="+mn-lt"/>
                <a:ea typeface="+mn-ea"/>
              </a:rPr>
              <a:t>á</a:t>
            </a:r>
            <a:r>
              <a:rPr b="0" lang="en-US" sz="2000" spc="-1" strike="noStrike">
                <a:solidFill>
                  <a:srgbClr val="000000"/>
                </a:solidFill>
                <a:latin typeface="+mn-lt"/>
                <a:ea typeface="+mn-ea"/>
              </a:rPr>
              <a:t>d</a:t>
            </a:r>
            <a:r>
              <a:rPr b="0" lang="en-US" sz="2000" spc="-1" strike="noStrike">
                <a:solidFill>
                  <a:srgbClr val="000000"/>
                </a:solidFill>
                <a:latin typeface="+mn-lt"/>
                <a:ea typeface="+mn-ea"/>
              </a:rPr>
              <a:t>r</a:t>
            </a:r>
            <a:r>
              <a:rPr b="0" lang="en-US" sz="2000" spc="-1" strike="noStrike">
                <a:solidFill>
                  <a:srgbClr val="000000"/>
                </a:solidFill>
                <a:latin typeface="+mn-lt"/>
                <a:ea typeface="+mn-ea"/>
              </a:rPr>
              <a:t>o</a:t>
            </a:r>
            <a:r>
              <a:rPr b="0" lang="en-US" sz="2000" spc="-1" strike="noStrike">
                <a:solidFill>
                  <a:srgbClr val="000000"/>
                </a:solidFill>
                <a:latin typeface="+mn-lt"/>
                <a:ea typeface="+mn-ea"/>
              </a:rPr>
              <a:t> </a:t>
            </a:r>
            <a:r>
              <a:rPr b="0" lang="en-US" sz="2000" spc="-1" strike="noStrike">
                <a:solidFill>
                  <a:srgbClr val="000000"/>
                </a:solidFill>
                <a:latin typeface="+mn-lt"/>
                <a:ea typeface="+mn-ea"/>
              </a:rPr>
              <a:t>(</a:t>
            </a:r>
            <a:r>
              <a:rPr b="0" lang="en-US" sz="2000" spc="-1" strike="noStrike">
                <a:solidFill>
                  <a:srgbClr val="000000"/>
                </a:solidFill>
                <a:latin typeface="+mn-lt"/>
                <a:ea typeface="+mn-ea"/>
              </a:rPr>
              <a:t>k</a:t>
            </a:r>
            <a:r>
              <a:rPr b="0" lang="en-US" sz="2000" spc="-1" strike="noStrike">
                <a:solidFill>
                  <a:srgbClr val="000000"/>
                </a:solidFill>
                <a:latin typeface="+mn-lt"/>
                <a:ea typeface="+mn-ea"/>
              </a:rPr>
              <a:t>e</a:t>
            </a:r>
            <a:r>
              <a:rPr b="0" lang="en-US" sz="2000" spc="-1" strike="noStrike">
                <a:solidFill>
                  <a:srgbClr val="000000"/>
                </a:solidFill>
                <a:latin typeface="+mn-lt"/>
                <a:ea typeface="+mn-ea"/>
              </a:rPr>
              <a:t>r</a:t>
            </a:r>
            <a:r>
              <a:rPr b="0" lang="en-US" sz="2000" spc="-1" strike="noStrike">
                <a:solidFill>
                  <a:srgbClr val="000000"/>
                </a:solidFill>
                <a:latin typeface="+mn-lt"/>
                <a:ea typeface="+mn-ea"/>
              </a:rPr>
              <a:t>n</a:t>
            </a:r>
            <a:r>
              <a:rPr b="0" lang="en-US" sz="2000" spc="-1" strike="noStrike">
                <a:solidFill>
                  <a:srgbClr val="000000"/>
                </a:solidFill>
                <a:latin typeface="+mn-lt"/>
                <a:ea typeface="+mn-ea"/>
              </a:rPr>
              <a:t>e</a:t>
            </a:r>
            <a:r>
              <a:rPr b="0" lang="en-US" sz="2000" spc="-1" strike="noStrike">
                <a:solidFill>
                  <a:srgbClr val="000000"/>
                </a:solidFill>
                <a:latin typeface="+mn-lt"/>
                <a:ea typeface="+mn-ea"/>
              </a:rPr>
              <a:t>l</a:t>
            </a:r>
            <a:r>
              <a:rPr b="0" lang="en-US" sz="2000" spc="-1" strike="noStrike">
                <a:solidFill>
                  <a:srgbClr val="000000"/>
                </a:solidFill>
                <a:latin typeface="+mn-lt"/>
                <a:ea typeface="+mn-ea"/>
              </a:rPr>
              <a:t>) </a:t>
            </a:r>
            <a:r>
              <a:rPr b="0" lang="en-US" sz="2000" spc="-1" strike="noStrike">
                <a:solidFill>
                  <a:srgbClr val="000000"/>
                </a:solidFill>
                <a:latin typeface="+mn-lt"/>
                <a:ea typeface="+mn-ea"/>
              </a:rPr>
              <a:t>o</a:t>
            </a:r>
            <a:r>
              <a:rPr b="0" lang="en-US" sz="2000" spc="-1" strike="noStrike">
                <a:solidFill>
                  <a:srgbClr val="000000"/>
                </a:solidFill>
                <a:latin typeface="+mn-lt"/>
                <a:ea typeface="+mn-ea"/>
              </a:rPr>
              <a:t>p</a:t>
            </a:r>
            <a:r>
              <a:rPr b="0" lang="en-US" sz="2000" spc="-1" strike="noStrike">
                <a:solidFill>
                  <a:srgbClr val="000000"/>
                </a:solidFill>
                <a:latin typeface="+mn-lt"/>
                <a:ea typeface="+mn-ea"/>
              </a:rPr>
              <a:t>e</a:t>
            </a:r>
            <a:r>
              <a:rPr b="0" lang="en-US" sz="2000" spc="-1" strike="noStrike">
                <a:solidFill>
                  <a:srgbClr val="000000"/>
                </a:solidFill>
                <a:latin typeface="+mn-lt"/>
                <a:ea typeface="+mn-ea"/>
              </a:rPr>
              <a:t>r</a:t>
            </a:r>
            <a:r>
              <a:rPr b="0" lang="en-US" sz="2000" spc="-1" strike="noStrike">
                <a:solidFill>
                  <a:srgbClr val="000000"/>
                </a:solidFill>
                <a:latin typeface="+mn-lt"/>
                <a:ea typeface="+mn-ea"/>
              </a:rPr>
              <a:t>a</a:t>
            </a:r>
            <a:r>
              <a:rPr b="0" lang="en-US" sz="2000" spc="-1" strike="noStrike">
                <a:solidFill>
                  <a:srgbClr val="000000"/>
                </a:solidFill>
                <a:latin typeface="+mn-lt"/>
                <a:ea typeface="+mn-ea"/>
              </a:rPr>
              <a:t>č</a:t>
            </a:r>
            <a:r>
              <a:rPr b="0" lang="en-US" sz="2000" spc="-1" strike="noStrike">
                <a:solidFill>
                  <a:srgbClr val="000000"/>
                </a:solidFill>
                <a:latin typeface="+mn-lt"/>
                <a:ea typeface="+mn-ea"/>
              </a:rPr>
              <a:t>n</a:t>
            </a:r>
            <a:r>
              <a:rPr b="0" lang="en-US" sz="2000" spc="-1" strike="noStrike">
                <a:solidFill>
                  <a:srgbClr val="000000"/>
                </a:solidFill>
                <a:latin typeface="+mn-lt"/>
                <a:ea typeface="+mn-ea"/>
              </a:rPr>
              <a:t>í</a:t>
            </a:r>
            <a:r>
              <a:rPr b="0" lang="en-US" sz="2000" spc="-1" strike="noStrike">
                <a:solidFill>
                  <a:srgbClr val="000000"/>
                </a:solidFill>
                <a:latin typeface="+mn-lt"/>
                <a:ea typeface="+mn-ea"/>
              </a:rPr>
              <a:t>h</a:t>
            </a:r>
            <a:r>
              <a:rPr b="0" lang="en-US" sz="2000" spc="-1" strike="noStrike">
                <a:solidFill>
                  <a:srgbClr val="000000"/>
                </a:solidFill>
                <a:latin typeface="+mn-lt"/>
                <a:ea typeface="+mn-ea"/>
              </a:rPr>
              <a:t>o</a:t>
            </a:r>
            <a:r>
              <a:rPr b="0" lang="en-US" sz="2000" spc="-1" strike="noStrike">
                <a:solidFill>
                  <a:srgbClr val="000000"/>
                </a:solidFill>
                <a:latin typeface="+mn-lt"/>
                <a:ea typeface="+mn-ea"/>
              </a:rPr>
              <a:t> </a:t>
            </a:r>
            <a:r>
              <a:rPr b="0" lang="en-US" sz="2000" spc="-1" strike="noStrike">
                <a:solidFill>
                  <a:srgbClr val="000000"/>
                </a:solidFill>
                <a:latin typeface="+mn-lt"/>
                <a:ea typeface="+mn-ea"/>
              </a:rPr>
              <a:t>s</a:t>
            </a:r>
            <a:r>
              <a:rPr b="0" lang="en-US" sz="2000" spc="-1" strike="noStrike">
                <a:solidFill>
                  <a:srgbClr val="000000"/>
                </a:solidFill>
                <a:latin typeface="+mn-lt"/>
                <a:ea typeface="+mn-ea"/>
              </a:rPr>
              <a:t>y</a:t>
            </a:r>
            <a:r>
              <a:rPr b="0" lang="en-US" sz="2000" spc="-1" strike="noStrike">
                <a:solidFill>
                  <a:srgbClr val="000000"/>
                </a:solidFill>
                <a:latin typeface="+mn-lt"/>
                <a:ea typeface="+mn-ea"/>
              </a:rPr>
              <a:t>s</a:t>
            </a:r>
            <a:r>
              <a:rPr b="0" lang="en-US" sz="2000" spc="-1" strike="noStrike">
                <a:solidFill>
                  <a:srgbClr val="000000"/>
                </a:solidFill>
                <a:latin typeface="+mn-lt"/>
                <a:ea typeface="+mn-ea"/>
              </a:rPr>
              <a:t>t</a:t>
            </a:r>
            <a:r>
              <a:rPr b="0" lang="en-US" sz="2000" spc="-1" strike="noStrike">
                <a:solidFill>
                  <a:srgbClr val="000000"/>
                </a:solidFill>
                <a:latin typeface="+mn-lt"/>
                <a:ea typeface="+mn-ea"/>
              </a:rPr>
              <a:t>é</a:t>
            </a:r>
            <a:r>
              <a:rPr b="0" lang="en-US" sz="2000" spc="-1" strike="noStrike">
                <a:solidFill>
                  <a:srgbClr val="000000"/>
                </a:solidFill>
                <a:latin typeface="+mn-lt"/>
                <a:ea typeface="+mn-ea"/>
              </a:rPr>
              <a:t>m</a:t>
            </a:r>
            <a:r>
              <a:rPr b="0" lang="en-US" sz="2000" spc="-1" strike="noStrike">
                <a:solidFill>
                  <a:srgbClr val="000000"/>
                </a:solidFill>
                <a:latin typeface="+mn-lt"/>
                <a:ea typeface="+mn-ea"/>
              </a:rPr>
              <a:t>u</a:t>
            </a:r>
            <a:r>
              <a:rPr b="0" lang="en-US" sz="2000" spc="-1" strike="noStrike">
                <a:solidFill>
                  <a:srgbClr val="000000"/>
                </a:solidFill>
                <a:latin typeface="+mn-lt"/>
                <a:ea typeface="+mn-ea"/>
              </a:rPr>
              <a:t>.</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solidFill>
                  <a:srgbClr val="000000"/>
                </a:solidFill>
                <a:latin typeface="+mn-lt"/>
                <a:ea typeface="+mn-ea"/>
              </a:rPr>
              <a:t>Pří</a:t>
            </a:r>
            <a:r>
              <a:rPr b="0" lang="en-US" sz="2000" spc="-1" strike="noStrike">
                <a:solidFill>
                  <a:srgbClr val="000000"/>
                </a:solidFill>
                <a:latin typeface="+mn-lt"/>
                <a:ea typeface="+mn-ea"/>
              </a:rPr>
              <a:t>k</a:t>
            </a:r>
            <a:r>
              <a:rPr b="0" lang="en-US" sz="2000" spc="-1" strike="noStrike">
                <a:solidFill>
                  <a:srgbClr val="000000"/>
                </a:solidFill>
                <a:latin typeface="+mn-lt"/>
                <a:ea typeface="+mn-ea"/>
              </a:rPr>
              <a:t>l</a:t>
            </a:r>
            <a:r>
              <a:rPr b="0" lang="en-US" sz="2000" spc="-1" strike="noStrike">
                <a:solidFill>
                  <a:srgbClr val="000000"/>
                </a:solidFill>
                <a:latin typeface="+mn-lt"/>
                <a:ea typeface="+mn-ea"/>
              </a:rPr>
              <a:t>a</a:t>
            </a:r>
            <a:r>
              <a:rPr b="0" lang="en-US" sz="2000" spc="-1" strike="noStrike">
                <a:solidFill>
                  <a:srgbClr val="000000"/>
                </a:solidFill>
                <a:latin typeface="+mn-lt"/>
                <a:ea typeface="+mn-ea"/>
              </a:rPr>
              <a:t>d</a:t>
            </a:r>
            <a:r>
              <a:rPr b="0" lang="en-US" sz="2000" spc="-1" strike="noStrike">
                <a:solidFill>
                  <a:srgbClr val="000000"/>
                </a:solidFill>
                <a:latin typeface="+mn-lt"/>
                <a:ea typeface="+mn-ea"/>
              </a:rPr>
              <a:t>:</a:t>
            </a:r>
            <a:endParaRPr b="0" lang="en-US" sz="2000" spc="-1" strike="noStrike">
              <a:latin typeface="Arial"/>
            </a:endParaRPr>
          </a:p>
          <a:p>
            <a:pPr marL="171360" indent="-170640">
              <a:lnSpc>
                <a:spcPct val="100000"/>
              </a:lnSpc>
              <a:buClr>
                <a:srgbClr val="000000"/>
              </a:buClr>
              <a:buFont typeface="StarSymbol"/>
              <a:buChar char="-"/>
            </a:pPr>
            <a:r>
              <a:rPr b="0" lang="en-US" sz="2000" spc="-1" strike="noStrike">
                <a:solidFill>
                  <a:srgbClr val="000000"/>
                </a:solidFill>
                <a:latin typeface="+mn-lt"/>
                <a:ea typeface="+mn-ea"/>
              </a:rPr>
              <a:t>U</a:t>
            </a:r>
            <a:r>
              <a:rPr b="0" lang="en-US" sz="2000" spc="-1" strike="noStrike">
                <a:solidFill>
                  <a:srgbClr val="000000"/>
                </a:solidFill>
                <a:latin typeface="+mn-lt"/>
                <a:ea typeface="+mn-ea"/>
              </a:rPr>
              <a:t>ž</a:t>
            </a:r>
            <a:r>
              <a:rPr b="0" lang="en-US" sz="2000" spc="-1" strike="noStrike">
                <a:solidFill>
                  <a:srgbClr val="000000"/>
                </a:solidFill>
                <a:latin typeface="+mn-lt"/>
                <a:ea typeface="+mn-ea"/>
              </a:rPr>
              <a:t>i</a:t>
            </a:r>
            <a:r>
              <a:rPr b="0" lang="en-US" sz="2000" spc="-1" strike="noStrike">
                <a:solidFill>
                  <a:srgbClr val="000000"/>
                </a:solidFill>
                <a:latin typeface="+mn-lt"/>
                <a:ea typeface="+mn-ea"/>
              </a:rPr>
              <a:t>v</a:t>
            </a:r>
            <a:r>
              <a:rPr b="0" lang="en-US" sz="2000" spc="-1" strike="noStrike">
                <a:solidFill>
                  <a:srgbClr val="000000"/>
                </a:solidFill>
                <a:latin typeface="+mn-lt"/>
                <a:ea typeface="+mn-ea"/>
              </a:rPr>
              <a:t>a</a:t>
            </a:r>
            <a:r>
              <a:rPr b="0" lang="en-US" sz="2000" spc="-1" strike="noStrike">
                <a:solidFill>
                  <a:srgbClr val="000000"/>
                </a:solidFill>
                <a:latin typeface="+mn-lt"/>
                <a:ea typeface="+mn-ea"/>
              </a:rPr>
              <a:t>t</a:t>
            </a:r>
            <a:r>
              <a:rPr b="0" lang="en-US" sz="2000" spc="-1" strike="noStrike">
                <a:solidFill>
                  <a:srgbClr val="000000"/>
                </a:solidFill>
                <a:latin typeface="+mn-lt"/>
                <a:ea typeface="+mn-ea"/>
              </a:rPr>
              <a:t>e</a:t>
            </a:r>
            <a:r>
              <a:rPr b="0" lang="en-US" sz="2000" spc="-1" strike="noStrike">
                <a:solidFill>
                  <a:srgbClr val="000000"/>
                </a:solidFill>
                <a:latin typeface="+mn-lt"/>
                <a:ea typeface="+mn-ea"/>
              </a:rPr>
              <a:t>l </a:t>
            </a:r>
            <a:r>
              <a:rPr b="0" lang="en-US" sz="2000" spc="-1" strike="noStrike">
                <a:solidFill>
                  <a:srgbClr val="000000"/>
                </a:solidFill>
                <a:latin typeface="+mn-lt"/>
                <a:ea typeface="+mn-ea"/>
              </a:rPr>
              <a:t>z</a:t>
            </a:r>
            <a:r>
              <a:rPr b="0" lang="en-US" sz="2000" spc="-1" strike="noStrike">
                <a:solidFill>
                  <a:srgbClr val="000000"/>
                </a:solidFill>
                <a:latin typeface="+mn-lt"/>
                <a:ea typeface="+mn-ea"/>
              </a:rPr>
              <a:t>a</a:t>
            </a:r>
            <a:r>
              <a:rPr b="0" lang="en-US" sz="2000" spc="-1" strike="noStrike">
                <a:solidFill>
                  <a:srgbClr val="000000"/>
                </a:solidFill>
                <a:latin typeface="+mn-lt"/>
                <a:ea typeface="+mn-ea"/>
              </a:rPr>
              <a:t>d</a:t>
            </a:r>
            <a:r>
              <a:rPr b="0" lang="en-US" sz="2000" spc="-1" strike="noStrike">
                <a:solidFill>
                  <a:srgbClr val="000000"/>
                </a:solidFill>
                <a:latin typeface="+mn-lt"/>
                <a:ea typeface="+mn-ea"/>
              </a:rPr>
              <a:t>á </a:t>
            </a:r>
            <a:r>
              <a:rPr b="0" lang="en-US" sz="2000" spc="-1" strike="noStrike">
                <a:solidFill>
                  <a:srgbClr val="000000"/>
                </a:solidFill>
                <a:latin typeface="+mn-lt"/>
                <a:ea typeface="+mn-ea"/>
              </a:rPr>
              <a:t>p</a:t>
            </a:r>
            <a:r>
              <a:rPr b="0" lang="en-US" sz="2000" spc="-1" strike="noStrike">
                <a:solidFill>
                  <a:srgbClr val="000000"/>
                </a:solidFill>
                <a:latin typeface="+mn-lt"/>
                <a:ea typeface="+mn-ea"/>
              </a:rPr>
              <a:t>o</a:t>
            </a:r>
            <a:r>
              <a:rPr b="0" lang="en-US" sz="2000" spc="-1" strike="noStrike">
                <a:solidFill>
                  <a:srgbClr val="000000"/>
                </a:solidFill>
                <a:latin typeface="+mn-lt"/>
                <a:ea typeface="+mn-ea"/>
              </a:rPr>
              <a:t>ž</a:t>
            </a:r>
            <a:r>
              <a:rPr b="0" lang="en-US" sz="2000" spc="-1" strike="noStrike">
                <a:solidFill>
                  <a:srgbClr val="000000"/>
                </a:solidFill>
                <a:latin typeface="+mn-lt"/>
                <a:ea typeface="+mn-ea"/>
              </a:rPr>
              <a:t>a</a:t>
            </a:r>
            <a:r>
              <a:rPr b="0" lang="en-US" sz="2000" spc="-1" strike="noStrike">
                <a:solidFill>
                  <a:srgbClr val="000000"/>
                </a:solidFill>
                <a:latin typeface="+mn-lt"/>
                <a:ea typeface="+mn-ea"/>
              </a:rPr>
              <a:t>d</a:t>
            </a:r>
            <a:r>
              <a:rPr b="0" lang="en-US" sz="2000" spc="-1" strike="noStrike">
                <a:solidFill>
                  <a:srgbClr val="000000"/>
                </a:solidFill>
                <a:latin typeface="+mn-lt"/>
                <a:ea typeface="+mn-ea"/>
              </a:rPr>
              <a:t>a</a:t>
            </a:r>
            <a:r>
              <a:rPr b="0" lang="en-US" sz="2000" spc="-1" strike="noStrike">
                <a:solidFill>
                  <a:srgbClr val="000000"/>
                </a:solidFill>
                <a:latin typeface="+mn-lt"/>
                <a:ea typeface="+mn-ea"/>
              </a:rPr>
              <a:t>v</a:t>
            </a:r>
            <a:r>
              <a:rPr b="0" lang="en-US" sz="2000" spc="-1" strike="noStrike">
                <a:solidFill>
                  <a:srgbClr val="000000"/>
                </a:solidFill>
                <a:latin typeface="+mn-lt"/>
                <a:ea typeface="+mn-ea"/>
              </a:rPr>
              <a:t>e</a:t>
            </a:r>
            <a:r>
              <a:rPr b="0" lang="en-US" sz="2000" spc="-1" strike="noStrike">
                <a:solidFill>
                  <a:srgbClr val="000000"/>
                </a:solidFill>
                <a:latin typeface="+mn-lt"/>
                <a:ea typeface="+mn-ea"/>
              </a:rPr>
              <a:t>k </a:t>
            </a:r>
            <a:r>
              <a:rPr b="0" lang="en-US" sz="2000" spc="-1" strike="noStrike">
                <a:solidFill>
                  <a:srgbClr val="000000"/>
                </a:solidFill>
                <a:latin typeface="+mn-lt"/>
                <a:ea typeface="+mn-ea"/>
              </a:rPr>
              <a:t>v </a:t>
            </a:r>
            <a:r>
              <a:rPr b="0" lang="en-US" sz="2000" spc="-1" strike="noStrike">
                <a:solidFill>
                  <a:srgbClr val="000000"/>
                </a:solidFill>
                <a:latin typeface="+mn-lt"/>
                <a:ea typeface="+mn-ea"/>
              </a:rPr>
              <a:t>a</a:t>
            </a:r>
            <a:r>
              <a:rPr b="0" lang="en-US" sz="2000" spc="-1" strike="noStrike">
                <a:solidFill>
                  <a:srgbClr val="000000"/>
                </a:solidFill>
                <a:latin typeface="+mn-lt"/>
                <a:ea typeface="+mn-ea"/>
              </a:rPr>
              <a:t>p</a:t>
            </a:r>
            <a:r>
              <a:rPr b="0" lang="en-US" sz="2000" spc="-1" strike="noStrike">
                <a:solidFill>
                  <a:srgbClr val="000000"/>
                </a:solidFill>
                <a:latin typeface="+mn-lt"/>
                <a:ea typeface="+mn-ea"/>
              </a:rPr>
              <a:t>li</a:t>
            </a:r>
            <a:r>
              <a:rPr b="0" lang="en-US" sz="2000" spc="-1" strike="noStrike">
                <a:solidFill>
                  <a:srgbClr val="000000"/>
                </a:solidFill>
                <a:latin typeface="+mn-lt"/>
                <a:ea typeface="+mn-ea"/>
              </a:rPr>
              <a:t>k</a:t>
            </a:r>
            <a:r>
              <a:rPr b="0" lang="en-US" sz="2000" spc="-1" strike="noStrike">
                <a:solidFill>
                  <a:srgbClr val="000000"/>
                </a:solidFill>
                <a:latin typeface="+mn-lt"/>
                <a:ea typeface="+mn-ea"/>
              </a:rPr>
              <a:t>a</a:t>
            </a:r>
            <a:r>
              <a:rPr b="0" lang="en-US" sz="2000" spc="-1" strike="noStrike">
                <a:solidFill>
                  <a:srgbClr val="000000"/>
                </a:solidFill>
                <a:latin typeface="+mn-lt"/>
                <a:ea typeface="+mn-ea"/>
              </a:rPr>
              <a:t>c</a:t>
            </a:r>
            <a:r>
              <a:rPr b="0" lang="en-US" sz="2000" spc="-1" strike="noStrike">
                <a:solidFill>
                  <a:srgbClr val="000000"/>
                </a:solidFill>
                <a:latin typeface="+mn-lt"/>
                <a:ea typeface="+mn-ea"/>
              </a:rPr>
              <a:t>i </a:t>
            </a:r>
            <a:r>
              <a:rPr b="0" lang="en-US" sz="2000" spc="-1" strike="noStrike">
                <a:solidFill>
                  <a:srgbClr val="000000"/>
                </a:solidFill>
                <a:latin typeface="+mn-lt"/>
                <a:ea typeface="+mn-ea"/>
              </a:rPr>
              <a:t>n</a:t>
            </a:r>
            <a:r>
              <a:rPr b="0" lang="en-US" sz="2000" spc="-1" strike="noStrike">
                <a:solidFill>
                  <a:srgbClr val="000000"/>
                </a:solidFill>
                <a:latin typeface="+mn-lt"/>
                <a:ea typeface="+mn-ea"/>
              </a:rPr>
              <a:t>a </a:t>
            </a:r>
            <a:r>
              <a:rPr b="0" lang="en-US" sz="2000" spc="-1" strike="noStrike">
                <a:solidFill>
                  <a:srgbClr val="000000"/>
                </a:solidFill>
                <a:latin typeface="+mn-lt"/>
                <a:ea typeface="+mn-ea"/>
              </a:rPr>
              <a:t>v</a:t>
            </a:r>
            <a:r>
              <a:rPr b="0" lang="en-US" sz="2000" spc="-1" strike="noStrike">
                <a:solidFill>
                  <a:srgbClr val="000000"/>
                </a:solidFill>
                <a:latin typeface="+mn-lt"/>
                <a:ea typeface="+mn-ea"/>
              </a:rPr>
              <a:t>y</a:t>
            </a:r>
            <a:r>
              <a:rPr b="0" lang="en-US" sz="2000" spc="-1" strike="noStrike">
                <a:solidFill>
                  <a:srgbClr val="000000"/>
                </a:solidFill>
                <a:latin typeface="+mn-lt"/>
                <a:ea typeface="+mn-ea"/>
              </a:rPr>
              <a:t>k</a:t>
            </a:r>
            <a:r>
              <a:rPr b="0" lang="en-US" sz="2000" spc="-1" strike="noStrike">
                <a:solidFill>
                  <a:srgbClr val="000000"/>
                </a:solidFill>
                <a:latin typeface="+mn-lt"/>
                <a:ea typeface="+mn-ea"/>
              </a:rPr>
              <a:t>r</a:t>
            </a:r>
            <a:r>
              <a:rPr b="0" lang="en-US" sz="2000" spc="-1" strike="noStrike">
                <a:solidFill>
                  <a:srgbClr val="000000"/>
                </a:solidFill>
                <a:latin typeface="+mn-lt"/>
                <a:ea typeface="+mn-ea"/>
              </a:rPr>
              <a:t>e</a:t>
            </a:r>
            <a:r>
              <a:rPr b="0" lang="en-US" sz="2000" spc="-1" strike="noStrike">
                <a:solidFill>
                  <a:srgbClr val="000000"/>
                </a:solidFill>
                <a:latin typeface="+mn-lt"/>
                <a:ea typeface="+mn-ea"/>
              </a:rPr>
              <a:t>s</a:t>
            </a:r>
            <a:r>
              <a:rPr b="0" lang="en-US" sz="2000" spc="-1" strike="noStrike">
                <a:solidFill>
                  <a:srgbClr val="000000"/>
                </a:solidFill>
                <a:latin typeface="+mn-lt"/>
                <a:ea typeface="+mn-ea"/>
              </a:rPr>
              <a:t>l</a:t>
            </a:r>
            <a:r>
              <a:rPr b="0" lang="en-US" sz="2000" spc="-1" strike="noStrike">
                <a:solidFill>
                  <a:srgbClr val="000000"/>
                </a:solidFill>
                <a:latin typeface="+mn-lt"/>
                <a:ea typeface="+mn-ea"/>
              </a:rPr>
              <a:t>e</a:t>
            </a:r>
            <a:r>
              <a:rPr b="0" lang="en-US" sz="2000" spc="-1" strike="noStrike">
                <a:solidFill>
                  <a:srgbClr val="000000"/>
                </a:solidFill>
                <a:latin typeface="+mn-lt"/>
                <a:ea typeface="+mn-ea"/>
              </a:rPr>
              <a:t>n</a:t>
            </a:r>
            <a:r>
              <a:rPr b="0" lang="en-US" sz="2000" spc="-1" strike="noStrike">
                <a:solidFill>
                  <a:srgbClr val="000000"/>
                </a:solidFill>
                <a:latin typeface="+mn-lt"/>
                <a:ea typeface="+mn-ea"/>
              </a:rPr>
              <a:t>í </a:t>
            </a:r>
            <a:r>
              <a:rPr b="0" lang="en-US" sz="2000" spc="-1" strike="noStrike">
                <a:solidFill>
                  <a:srgbClr val="000000"/>
                </a:solidFill>
                <a:latin typeface="+mn-lt"/>
                <a:ea typeface="+mn-ea"/>
              </a:rPr>
              <a:t>f</a:t>
            </a:r>
            <a:r>
              <a:rPr b="0" lang="en-US" sz="2000" spc="-1" strike="noStrike">
                <a:solidFill>
                  <a:srgbClr val="000000"/>
                </a:solidFill>
                <a:latin typeface="+mn-lt"/>
                <a:ea typeface="+mn-ea"/>
              </a:rPr>
              <a:t>o</a:t>
            </a:r>
            <a:r>
              <a:rPr b="0" lang="en-US" sz="2000" spc="-1" strike="noStrike">
                <a:solidFill>
                  <a:srgbClr val="000000"/>
                </a:solidFill>
                <a:latin typeface="+mn-lt"/>
                <a:ea typeface="+mn-ea"/>
              </a:rPr>
              <a:t>t</a:t>
            </a:r>
            <a:r>
              <a:rPr b="0" lang="en-US" sz="2000" spc="-1" strike="noStrike">
                <a:solidFill>
                  <a:srgbClr val="000000"/>
                </a:solidFill>
                <a:latin typeface="+mn-lt"/>
                <a:ea typeface="+mn-ea"/>
              </a:rPr>
              <a:t>o</a:t>
            </a:r>
            <a:r>
              <a:rPr b="0" lang="en-US" sz="2000" spc="-1" strike="noStrike">
                <a:solidFill>
                  <a:srgbClr val="000000"/>
                </a:solidFill>
                <a:latin typeface="+mn-lt"/>
                <a:ea typeface="+mn-ea"/>
              </a:rPr>
              <a:t>g</a:t>
            </a:r>
            <a:r>
              <a:rPr b="0" lang="en-US" sz="2000" spc="-1" strike="noStrike">
                <a:solidFill>
                  <a:srgbClr val="000000"/>
                </a:solidFill>
                <a:latin typeface="+mn-lt"/>
                <a:ea typeface="+mn-ea"/>
              </a:rPr>
              <a:t>r</a:t>
            </a:r>
            <a:r>
              <a:rPr b="0" lang="en-US" sz="2000" spc="-1" strike="noStrike">
                <a:solidFill>
                  <a:srgbClr val="000000"/>
                </a:solidFill>
                <a:latin typeface="+mn-lt"/>
                <a:ea typeface="+mn-ea"/>
              </a:rPr>
              <a:t>a</a:t>
            </a:r>
            <a:r>
              <a:rPr b="0" lang="en-US" sz="2000" spc="-1" strike="noStrike">
                <a:solidFill>
                  <a:srgbClr val="000000"/>
                </a:solidFill>
                <a:latin typeface="+mn-lt"/>
                <a:ea typeface="+mn-ea"/>
              </a:rPr>
              <a:t>fi</a:t>
            </a:r>
            <a:r>
              <a:rPr b="0" lang="en-US" sz="2000" spc="-1" strike="noStrike">
                <a:solidFill>
                  <a:srgbClr val="000000"/>
                </a:solidFill>
                <a:latin typeface="+mn-lt"/>
                <a:ea typeface="+mn-ea"/>
              </a:rPr>
              <a:t>e</a:t>
            </a:r>
            <a:endParaRPr b="0" lang="en-US" sz="2000" spc="-1" strike="noStrike">
              <a:latin typeface="Arial"/>
            </a:endParaRPr>
          </a:p>
          <a:p>
            <a:pPr marL="171360" indent="-170640">
              <a:lnSpc>
                <a:spcPct val="100000"/>
              </a:lnSpc>
              <a:buClr>
                <a:srgbClr val="000000"/>
              </a:buClr>
              <a:buFont typeface="StarSymbol"/>
              <a:buChar char="-"/>
            </a:pPr>
            <a:r>
              <a:rPr b="0" lang="en-US" sz="2000" spc="-1" strike="noStrike">
                <a:solidFill>
                  <a:srgbClr val="000000"/>
                </a:solidFill>
                <a:latin typeface="+mn-lt"/>
                <a:ea typeface="+mn-ea"/>
              </a:rPr>
              <a:t>A</a:t>
            </a:r>
            <a:r>
              <a:rPr b="0" lang="en-US" sz="2000" spc="-1" strike="noStrike">
                <a:solidFill>
                  <a:srgbClr val="000000"/>
                </a:solidFill>
                <a:latin typeface="+mn-lt"/>
                <a:ea typeface="+mn-ea"/>
              </a:rPr>
              <a:t>p</a:t>
            </a:r>
            <a:r>
              <a:rPr b="0" lang="en-US" sz="2000" spc="-1" strike="noStrike">
                <a:solidFill>
                  <a:srgbClr val="000000"/>
                </a:solidFill>
                <a:latin typeface="+mn-lt"/>
                <a:ea typeface="+mn-ea"/>
              </a:rPr>
              <a:t>li</a:t>
            </a:r>
            <a:r>
              <a:rPr b="0" lang="en-US" sz="2000" spc="-1" strike="noStrike">
                <a:solidFill>
                  <a:srgbClr val="000000"/>
                </a:solidFill>
                <a:latin typeface="+mn-lt"/>
                <a:ea typeface="+mn-ea"/>
              </a:rPr>
              <a:t>k</a:t>
            </a:r>
            <a:r>
              <a:rPr b="0" lang="en-US" sz="2000" spc="-1" strike="noStrike">
                <a:solidFill>
                  <a:srgbClr val="000000"/>
                </a:solidFill>
                <a:latin typeface="+mn-lt"/>
                <a:ea typeface="+mn-ea"/>
              </a:rPr>
              <a:t>a</a:t>
            </a:r>
            <a:r>
              <a:rPr b="0" lang="en-US" sz="2000" spc="-1" strike="noStrike">
                <a:solidFill>
                  <a:srgbClr val="000000"/>
                </a:solidFill>
                <a:latin typeface="+mn-lt"/>
                <a:ea typeface="+mn-ea"/>
              </a:rPr>
              <a:t>c</a:t>
            </a:r>
            <a:r>
              <a:rPr b="0" lang="en-US" sz="2000" spc="-1" strike="noStrike">
                <a:solidFill>
                  <a:srgbClr val="000000"/>
                </a:solidFill>
                <a:latin typeface="+mn-lt"/>
                <a:ea typeface="+mn-ea"/>
              </a:rPr>
              <a:t>e </a:t>
            </a:r>
            <a:r>
              <a:rPr b="0" lang="en-US" sz="2000" spc="-1" strike="noStrike">
                <a:solidFill>
                  <a:srgbClr val="000000"/>
                </a:solidFill>
                <a:latin typeface="+mn-lt"/>
                <a:ea typeface="+mn-ea"/>
              </a:rPr>
              <a:t>p</a:t>
            </a:r>
            <a:r>
              <a:rPr b="0" lang="en-US" sz="2000" spc="-1" strike="noStrike">
                <a:solidFill>
                  <a:srgbClr val="000000"/>
                </a:solidFill>
                <a:latin typeface="+mn-lt"/>
                <a:ea typeface="+mn-ea"/>
              </a:rPr>
              <a:t>o</a:t>
            </a:r>
            <a:r>
              <a:rPr b="0" lang="en-US" sz="2000" spc="-1" strike="noStrike">
                <a:solidFill>
                  <a:srgbClr val="000000"/>
                </a:solidFill>
                <a:latin typeface="+mn-lt"/>
                <a:ea typeface="+mn-ea"/>
              </a:rPr>
              <a:t>ž</a:t>
            </a:r>
            <a:r>
              <a:rPr b="0" lang="en-US" sz="2000" spc="-1" strike="noStrike">
                <a:solidFill>
                  <a:srgbClr val="000000"/>
                </a:solidFill>
                <a:latin typeface="+mn-lt"/>
                <a:ea typeface="+mn-ea"/>
              </a:rPr>
              <a:t>á</a:t>
            </a:r>
            <a:r>
              <a:rPr b="0" lang="en-US" sz="2000" spc="-1" strike="noStrike">
                <a:solidFill>
                  <a:srgbClr val="000000"/>
                </a:solidFill>
                <a:latin typeface="+mn-lt"/>
                <a:ea typeface="+mn-ea"/>
              </a:rPr>
              <a:t>d</a:t>
            </a:r>
            <a:r>
              <a:rPr b="0" lang="en-US" sz="2000" spc="-1" strike="noStrike">
                <a:solidFill>
                  <a:srgbClr val="000000"/>
                </a:solidFill>
                <a:latin typeface="+mn-lt"/>
                <a:ea typeface="+mn-ea"/>
              </a:rPr>
              <a:t>á </a:t>
            </a:r>
            <a:r>
              <a:rPr b="0" lang="en-US" sz="2000" spc="-1" strike="noStrike">
                <a:solidFill>
                  <a:srgbClr val="000000"/>
                </a:solidFill>
                <a:latin typeface="+mn-lt"/>
                <a:ea typeface="+mn-ea"/>
              </a:rPr>
              <a:t>o</a:t>
            </a:r>
            <a:r>
              <a:rPr b="0" lang="en-US" sz="2000" spc="-1" strike="noStrike">
                <a:solidFill>
                  <a:srgbClr val="000000"/>
                </a:solidFill>
                <a:latin typeface="+mn-lt"/>
                <a:ea typeface="+mn-ea"/>
              </a:rPr>
              <a:t>p</a:t>
            </a:r>
            <a:r>
              <a:rPr b="0" lang="en-US" sz="2000" spc="-1" strike="noStrike">
                <a:solidFill>
                  <a:srgbClr val="000000"/>
                </a:solidFill>
                <a:latin typeface="+mn-lt"/>
                <a:ea typeface="+mn-ea"/>
              </a:rPr>
              <a:t>e</a:t>
            </a:r>
            <a:r>
              <a:rPr b="0" lang="en-US" sz="2000" spc="-1" strike="noStrike">
                <a:solidFill>
                  <a:srgbClr val="000000"/>
                </a:solidFill>
                <a:latin typeface="+mn-lt"/>
                <a:ea typeface="+mn-ea"/>
              </a:rPr>
              <a:t>r</a:t>
            </a:r>
            <a:r>
              <a:rPr b="0" lang="en-US" sz="2000" spc="-1" strike="noStrike">
                <a:solidFill>
                  <a:srgbClr val="000000"/>
                </a:solidFill>
                <a:latin typeface="+mn-lt"/>
                <a:ea typeface="+mn-ea"/>
              </a:rPr>
              <a:t>a</a:t>
            </a:r>
            <a:r>
              <a:rPr b="0" lang="en-US" sz="2000" spc="-1" strike="noStrike">
                <a:solidFill>
                  <a:srgbClr val="000000"/>
                </a:solidFill>
                <a:latin typeface="+mn-lt"/>
                <a:ea typeface="+mn-ea"/>
              </a:rPr>
              <a:t>č</a:t>
            </a:r>
            <a:r>
              <a:rPr b="0" lang="en-US" sz="2000" spc="-1" strike="noStrike">
                <a:solidFill>
                  <a:srgbClr val="000000"/>
                </a:solidFill>
                <a:latin typeface="+mn-lt"/>
                <a:ea typeface="+mn-ea"/>
              </a:rPr>
              <a:t>n</a:t>
            </a:r>
            <a:r>
              <a:rPr b="0" lang="en-US" sz="2000" spc="-1" strike="noStrike">
                <a:solidFill>
                  <a:srgbClr val="000000"/>
                </a:solidFill>
                <a:latin typeface="+mn-lt"/>
                <a:ea typeface="+mn-ea"/>
              </a:rPr>
              <a:t>í </a:t>
            </a:r>
            <a:r>
              <a:rPr b="0" lang="en-US" sz="2000" spc="-1" strike="noStrike">
                <a:solidFill>
                  <a:srgbClr val="000000"/>
                </a:solidFill>
                <a:latin typeface="+mn-lt"/>
                <a:ea typeface="+mn-ea"/>
              </a:rPr>
              <a:t>s</a:t>
            </a:r>
            <a:r>
              <a:rPr b="0" lang="en-US" sz="2000" spc="-1" strike="noStrike">
                <a:solidFill>
                  <a:srgbClr val="000000"/>
                </a:solidFill>
                <a:latin typeface="+mn-lt"/>
                <a:ea typeface="+mn-ea"/>
              </a:rPr>
              <a:t>y</a:t>
            </a:r>
            <a:r>
              <a:rPr b="0" lang="en-US" sz="2000" spc="-1" strike="noStrike">
                <a:solidFill>
                  <a:srgbClr val="000000"/>
                </a:solidFill>
                <a:latin typeface="+mn-lt"/>
                <a:ea typeface="+mn-ea"/>
              </a:rPr>
              <a:t>s</a:t>
            </a:r>
            <a:r>
              <a:rPr b="0" lang="en-US" sz="2000" spc="-1" strike="noStrike">
                <a:solidFill>
                  <a:srgbClr val="000000"/>
                </a:solidFill>
                <a:latin typeface="+mn-lt"/>
                <a:ea typeface="+mn-ea"/>
              </a:rPr>
              <a:t>t</a:t>
            </a:r>
            <a:r>
              <a:rPr b="0" lang="en-US" sz="2000" spc="-1" strike="noStrike">
                <a:solidFill>
                  <a:srgbClr val="000000"/>
                </a:solidFill>
                <a:latin typeface="+mn-lt"/>
                <a:ea typeface="+mn-ea"/>
              </a:rPr>
              <a:t>é</a:t>
            </a:r>
            <a:r>
              <a:rPr b="0" lang="en-US" sz="2000" spc="-1" strike="noStrike">
                <a:solidFill>
                  <a:srgbClr val="000000"/>
                </a:solidFill>
                <a:latin typeface="+mn-lt"/>
                <a:ea typeface="+mn-ea"/>
              </a:rPr>
              <a:t>m</a:t>
            </a:r>
            <a:r>
              <a:rPr b="0" lang="en-US" sz="2000" spc="-1" strike="noStrike">
                <a:solidFill>
                  <a:srgbClr val="000000"/>
                </a:solidFill>
                <a:latin typeface="+mn-lt"/>
                <a:ea typeface="+mn-ea"/>
              </a:rPr>
              <a:t>, </a:t>
            </a:r>
            <a:r>
              <a:rPr b="0" lang="en-US" sz="2000" spc="-1" strike="noStrike">
                <a:solidFill>
                  <a:srgbClr val="000000"/>
                </a:solidFill>
                <a:latin typeface="+mn-lt"/>
                <a:ea typeface="+mn-ea"/>
              </a:rPr>
              <a:t>j</a:t>
            </a:r>
            <a:r>
              <a:rPr b="0" lang="en-US" sz="2000" spc="-1" strike="noStrike">
                <a:solidFill>
                  <a:srgbClr val="000000"/>
                </a:solidFill>
                <a:latin typeface="+mn-lt"/>
                <a:ea typeface="+mn-ea"/>
              </a:rPr>
              <a:t>a</a:t>
            </a:r>
            <a:r>
              <a:rPr b="0" lang="en-US" sz="2000" spc="-1" strike="noStrike">
                <a:solidFill>
                  <a:srgbClr val="000000"/>
                </a:solidFill>
                <a:latin typeface="+mn-lt"/>
                <a:ea typeface="+mn-ea"/>
              </a:rPr>
              <a:t>k</a:t>
            </a:r>
            <a:r>
              <a:rPr b="0" lang="en-US" sz="2000" spc="-1" strike="noStrike">
                <a:solidFill>
                  <a:srgbClr val="000000"/>
                </a:solidFill>
                <a:latin typeface="+mn-lt"/>
                <a:ea typeface="+mn-ea"/>
              </a:rPr>
              <a:t>é </a:t>
            </a:r>
            <a:r>
              <a:rPr b="0" lang="en-US" sz="2000" spc="-1" strike="noStrike">
                <a:solidFill>
                  <a:srgbClr val="000000"/>
                </a:solidFill>
                <a:latin typeface="+mn-lt"/>
                <a:ea typeface="+mn-ea"/>
              </a:rPr>
              <a:t>z</a:t>
            </a:r>
            <a:r>
              <a:rPr b="0" lang="en-US" sz="2000" spc="-1" strike="noStrike">
                <a:solidFill>
                  <a:srgbClr val="000000"/>
                </a:solidFill>
                <a:latin typeface="+mn-lt"/>
                <a:ea typeface="+mn-ea"/>
              </a:rPr>
              <a:t>d</a:t>
            </a:r>
            <a:r>
              <a:rPr b="0" lang="en-US" sz="2000" spc="-1" strike="noStrike">
                <a:solidFill>
                  <a:srgbClr val="000000"/>
                </a:solidFill>
                <a:latin typeface="+mn-lt"/>
                <a:ea typeface="+mn-ea"/>
              </a:rPr>
              <a:t>r</a:t>
            </a:r>
            <a:r>
              <a:rPr b="0" lang="en-US" sz="2000" spc="-1" strike="noStrike">
                <a:solidFill>
                  <a:srgbClr val="000000"/>
                </a:solidFill>
                <a:latin typeface="+mn-lt"/>
                <a:ea typeface="+mn-ea"/>
              </a:rPr>
              <a:t>o</a:t>
            </a:r>
            <a:r>
              <a:rPr b="0" lang="en-US" sz="2000" spc="-1" strike="noStrike">
                <a:solidFill>
                  <a:srgbClr val="000000"/>
                </a:solidFill>
                <a:latin typeface="+mn-lt"/>
                <a:ea typeface="+mn-ea"/>
              </a:rPr>
              <a:t>j</a:t>
            </a:r>
            <a:r>
              <a:rPr b="0" lang="en-US" sz="2000" spc="-1" strike="noStrike">
                <a:solidFill>
                  <a:srgbClr val="000000"/>
                </a:solidFill>
                <a:latin typeface="+mn-lt"/>
                <a:ea typeface="+mn-ea"/>
              </a:rPr>
              <a:t>e </a:t>
            </a:r>
            <a:r>
              <a:rPr b="0" lang="en-US" sz="2000" spc="-1" strike="noStrike">
                <a:solidFill>
                  <a:srgbClr val="000000"/>
                </a:solidFill>
                <a:latin typeface="+mn-lt"/>
                <a:ea typeface="+mn-ea"/>
              </a:rPr>
              <a:t>p</a:t>
            </a:r>
            <a:r>
              <a:rPr b="0" lang="en-US" sz="2000" spc="-1" strike="noStrike">
                <a:solidFill>
                  <a:srgbClr val="000000"/>
                </a:solidFill>
                <a:latin typeface="+mn-lt"/>
                <a:ea typeface="+mn-ea"/>
              </a:rPr>
              <a:t>o</a:t>
            </a:r>
            <a:r>
              <a:rPr b="0" lang="en-US" sz="2000" spc="-1" strike="noStrike">
                <a:solidFill>
                  <a:srgbClr val="000000"/>
                </a:solidFill>
                <a:latin typeface="+mn-lt"/>
                <a:ea typeface="+mn-ea"/>
              </a:rPr>
              <a:t>t</a:t>
            </a:r>
            <a:r>
              <a:rPr b="0" lang="en-US" sz="2000" spc="-1" strike="noStrike">
                <a:solidFill>
                  <a:srgbClr val="000000"/>
                </a:solidFill>
                <a:latin typeface="+mn-lt"/>
                <a:ea typeface="+mn-ea"/>
              </a:rPr>
              <a:t>ř</a:t>
            </a:r>
            <a:r>
              <a:rPr b="0" lang="en-US" sz="2000" spc="-1" strike="noStrike">
                <a:solidFill>
                  <a:srgbClr val="000000"/>
                </a:solidFill>
                <a:latin typeface="+mn-lt"/>
                <a:ea typeface="+mn-ea"/>
              </a:rPr>
              <a:t>e</a:t>
            </a:r>
            <a:r>
              <a:rPr b="0" lang="en-US" sz="2000" spc="-1" strike="noStrike">
                <a:solidFill>
                  <a:srgbClr val="000000"/>
                </a:solidFill>
                <a:latin typeface="+mn-lt"/>
                <a:ea typeface="+mn-ea"/>
              </a:rPr>
              <a:t>b</a:t>
            </a:r>
            <a:r>
              <a:rPr b="0" lang="en-US" sz="2000" spc="-1" strike="noStrike">
                <a:solidFill>
                  <a:srgbClr val="000000"/>
                </a:solidFill>
                <a:latin typeface="+mn-lt"/>
                <a:ea typeface="+mn-ea"/>
              </a:rPr>
              <a:t>u</a:t>
            </a:r>
            <a:r>
              <a:rPr b="0" lang="en-US" sz="2000" spc="-1" strike="noStrike">
                <a:solidFill>
                  <a:srgbClr val="000000"/>
                </a:solidFill>
                <a:latin typeface="+mn-lt"/>
                <a:ea typeface="+mn-ea"/>
              </a:rPr>
              <a:t>j</a:t>
            </a:r>
            <a:r>
              <a:rPr b="0" lang="en-US" sz="2000" spc="-1" strike="noStrike">
                <a:solidFill>
                  <a:srgbClr val="000000"/>
                </a:solidFill>
                <a:latin typeface="+mn-lt"/>
                <a:ea typeface="+mn-ea"/>
              </a:rPr>
              <a:t>e </a:t>
            </a:r>
            <a:r>
              <a:rPr b="0" lang="en-US" sz="2000" spc="-1" strike="noStrike">
                <a:solidFill>
                  <a:srgbClr val="000000"/>
                </a:solidFill>
                <a:latin typeface="+mn-lt"/>
                <a:ea typeface="+mn-ea"/>
              </a:rPr>
              <a:t>a </a:t>
            </a:r>
            <a:r>
              <a:rPr b="0" lang="en-US" sz="2000" spc="-1" strike="noStrike">
                <a:solidFill>
                  <a:srgbClr val="000000"/>
                </a:solidFill>
                <a:latin typeface="+mn-lt"/>
                <a:ea typeface="+mn-ea"/>
              </a:rPr>
              <a:t>c</a:t>
            </a:r>
            <a:r>
              <a:rPr b="0" lang="en-US" sz="2000" spc="-1" strike="noStrike">
                <a:solidFill>
                  <a:srgbClr val="000000"/>
                </a:solidFill>
                <a:latin typeface="+mn-lt"/>
                <a:ea typeface="+mn-ea"/>
              </a:rPr>
              <a:t>o </a:t>
            </a:r>
            <a:r>
              <a:rPr b="0" lang="en-US" sz="2000" spc="-1" strike="noStrike">
                <a:solidFill>
                  <a:srgbClr val="000000"/>
                </a:solidFill>
                <a:latin typeface="+mn-lt"/>
                <a:ea typeface="+mn-ea"/>
              </a:rPr>
              <a:t>s</a:t>
            </a:r>
            <a:r>
              <a:rPr b="0" lang="en-US" sz="2000" spc="-1" strike="noStrike">
                <a:solidFill>
                  <a:srgbClr val="000000"/>
                </a:solidFill>
                <a:latin typeface="+mn-lt"/>
                <a:ea typeface="+mn-ea"/>
              </a:rPr>
              <a:t>e </a:t>
            </a:r>
            <a:r>
              <a:rPr b="0" lang="en-US" sz="2000" spc="-1" strike="noStrike">
                <a:solidFill>
                  <a:srgbClr val="000000"/>
                </a:solidFill>
                <a:latin typeface="+mn-lt"/>
                <a:ea typeface="+mn-ea"/>
              </a:rPr>
              <a:t>m</a:t>
            </a:r>
            <a:r>
              <a:rPr b="0" lang="en-US" sz="2000" spc="-1" strike="noStrike">
                <a:solidFill>
                  <a:srgbClr val="000000"/>
                </a:solidFill>
                <a:latin typeface="+mn-lt"/>
                <a:ea typeface="+mn-ea"/>
              </a:rPr>
              <a:t>á </a:t>
            </a:r>
            <a:r>
              <a:rPr b="0" lang="en-US" sz="2000" spc="-1" strike="noStrike">
                <a:solidFill>
                  <a:srgbClr val="000000"/>
                </a:solidFill>
                <a:latin typeface="+mn-lt"/>
                <a:ea typeface="+mn-ea"/>
              </a:rPr>
              <a:t>u</a:t>
            </a:r>
            <a:r>
              <a:rPr b="0" lang="en-US" sz="2000" spc="-1" strike="noStrike">
                <a:solidFill>
                  <a:srgbClr val="000000"/>
                </a:solidFill>
                <a:latin typeface="+mn-lt"/>
                <a:ea typeface="+mn-ea"/>
              </a:rPr>
              <a:t>d</a:t>
            </a:r>
            <a:r>
              <a:rPr b="0" lang="en-US" sz="2000" spc="-1" strike="noStrike">
                <a:solidFill>
                  <a:srgbClr val="000000"/>
                </a:solidFill>
                <a:latin typeface="+mn-lt"/>
                <a:ea typeface="+mn-ea"/>
              </a:rPr>
              <a:t>ě</a:t>
            </a:r>
            <a:r>
              <a:rPr b="0" lang="en-US" sz="2000" spc="-1" strike="noStrike">
                <a:solidFill>
                  <a:srgbClr val="000000"/>
                </a:solidFill>
                <a:latin typeface="+mn-lt"/>
                <a:ea typeface="+mn-ea"/>
              </a:rPr>
              <a:t>l</a:t>
            </a:r>
            <a:r>
              <a:rPr b="0" lang="en-US" sz="2000" spc="-1" strike="noStrike">
                <a:solidFill>
                  <a:srgbClr val="000000"/>
                </a:solidFill>
                <a:latin typeface="+mn-lt"/>
                <a:ea typeface="+mn-ea"/>
              </a:rPr>
              <a:t>a</a:t>
            </a:r>
            <a:r>
              <a:rPr b="0" lang="en-US" sz="2000" spc="-1" strike="noStrike">
                <a:solidFill>
                  <a:srgbClr val="000000"/>
                </a:solidFill>
                <a:latin typeface="+mn-lt"/>
                <a:ea typeface="+mn-ea"/>
              </a:rPr>
              <a:t>t</a:t>
            </a:r>
            <a:endParaRPr b="0" lang="en-US" sz="2000" spc="-1" strike="noStrike">
              <a:latin typeface="Arial"/>
            </a:endParaRPr>
          </a:p>
          <a:p>
            <a:pPr marL="171360" indent="-170640">
              <a:lnSpc>
                <a:spcPct val="100000"/>
              </a:lnSpc>
              <a:buClr>
                <a:srgbClr val="000000"/>
              </a:buClr>
              <a:buFont typeface="StarSymbol"/>
              <a:buChar char="-"/>
            </a:pPr>
            <a:r>
              <a:rPr b="0" lang="en-US" sz="2000" spc="-1" strike="noStrike">
                <a:solidFill>
                  <a:srgbClr val="000000"/>
                </a:solidFill>
                <a:latin typeface="+mn-lt"/>
                <a:ea typeface="+mn-ea"/>
              </a:rPr>
              <a:t>O</a:t>
            </a:r>
            <a:r>
              <a:rPr b="0" lang="en-US" sz="2000" spc="-1" strike="noStrike">
                <a:solidFill>
                  <a:srgbClr val="000000"/>
                </a:solidFill>
                <a:latin typeface="+mn-lt"/>
                <a:ea typeface="+mn-ea"/>
              </a:rPr>
              <a:t>S </a:t>
            </a:r>
            <a:r>
              <a:rPr b="0" lang="en-US" sz="2000" spc="-1" strike="noStrike">
                <a:solidFill>
                  <a:srgbClr val="000000"/>
                </a:solidFill>
                <a:latin typeface="+mn-lt"/>
                <a:ea typeface="+mn-ea"/>
              </a:rPr>
              <a:t>z</a:t>
            </a:r>
            <a:r>
              <a:rPr b="0" lang="en-US" sz="2000" spc="-1" strike="noStrike">
                <a:solidFill>
                  <a:srgbClr val="000000"/>
                </a:solidFill>
                <a:latin typeface="+mn-lt"/>
                <a:ea typeface="+mn-ea"/>
              </a:rPr>
              <a:t>a</a:t>
            </a:r>
            <a:r>
              <a:rPr b="0" lang="en-US" sz="2000" spc="-1" strike="noStrike">
                <a:solidFill>
                  <a:srgbClr val="000000"/>
                </a:solidFill>
                <a:latin typeface="+mn-lt"/>
                <a:ea typeface="+mn-ea"/>
              </a:rPr>
              <a:t>ji</a:t>
            </a:r>
            <a:r>
              <a:rPr b="0" lang="en-US" sz="2000" spc="-1" strike="noStrike">
                <a:solidFill>
                  <a:srgbClr val="000000"/>
                </a:solidFill>
                <a:latin typeface="+mn-lt"/>
                <a:ea typeface="+mn-ea"/>
              </a:rPr>
              <a:t>s</a:t>
            </a:r>
            <a:r>
              <a:rPr b="0" lang="en-US" sz="2000" spc="-1" strike="noStrike">
                <a:solidFill>
                  <a:srgbClr val="000000"/>
                </a:solidFill>
                <a:latin typeface="+mn-lt"/>
                <a:ea typeface="+mn-ea"/>
              </a:rPr>
              <a:t>t</a:t>
            </a:r>
            <a:r>
              <a:rPr b="0" lang="en-US" sz="2000" spc="-1" strike="noStrike">
                <a:solidFill>
                  <a:srgbClr val="000000"/>
                </a:solidFill>
                <a:latin typeface="+mn-lt"/>
                <a:ea typeface="+mn-ea"/>
              </a:rPr>
              <a:t>í </a:t>
            </a:r>
            <a:r>
              <a:rPr b="0" lang="en-US" sz="2000" spc="-1" strike="noStrike">
                <a:solidFill>
                  <a:srgbClr val="000000"/>
                </a:solidFill>
                <a:latin typeface="+mn-lt"/>
                <a:ea typeface="+mn-ea"/>
              </a:rPr>
              <a:t>h</a:t>
            </a:r>
            <a:r>
              <a:rPr b="0" lang="en-US" sz="2000" spc="-1" strike="noStrike">
                <a:solidFill>
                  <a:srgbClr val="000000"/>
                </a:solidFill>
                <a:latin typeface="+mn-lt"/>
                <a:ea typeface="+mn-ea"/>
              </a:rPr>
              <a:t>a</a:t>
            </a:r>
            <a:r>
              <a:rPr b="0" lang="en-US" sz="2000" spc="-1" strike="noStrike">
                <a:solidFill>
                  <a:srgbClr val="000000"/>
                </a:solidFill>
                <a:latin typeface="+mn-lt"/>
                <a:ea typeface="+mn-ea"/>
              </a:rPr>
              <a:t>r</a:t>
            </a:r>
            <a:r>
              <a:rPr b="0" lang="en-US" sz="2000" spc="-1" strike="noStrike">
                <a:solidFill>
                  <a:srgbClr val="000000"/>
                </a:solidFill>
                <a:latin typeface="+mn-lt"/>
                <a:ea typeface="+mn-ea"/>
              </a:rPr>
              <a:t>d</a:t>
            </a:r>
            <a:r>
              <a:rPr b="0" lang="en-US" sz="2000" spc="-1" strike="noStrike">
                <a:solidFill>
                  <a:srgbClr val="000000"/>
                </a:solidFill>
                <a:latin typeface="+mn-lt"/>
                <a:ea typeface="+mn-ea"/>
              </a:rPr>
              <a:t>w</a:t>
            </a:r>
            <a:r>
              <a:rPr b="0" lang="en-US" sz="2000" spc="-1" strike="noStrike">
                <a:solidFill>
                  <a:srgbClr val="000000"/>
                </a:solidFill>
                <a:latin typeface="+mn-lt"/>
                <a:ea typeface="+mn-ea"/>
              </a:rPr>
              <a:t>a</a:t>
            </a:r>
            <a:r>
              <a:rPr b="0" lang="en-US" sz="2000" spc="-1" strike="noStrike">
                <a:solidFill>
                  <a:srgbClr val="000000"/>
                </a:solidFill>
                <a:latin typeface="+mn-lt"/>
                <a:ea typeface="+mn-ea"/>
              </a:rPr>
              <a:t>r</a:t>
            </a:r>
            <a:r>
              <a:rPr b="0" lang="en-US" sz="2000" spc="-1" strike="noStrike">
                <a:solidFill>
                  <a:srgbClr val="000000"/>
                </a:solidFill>
                <a:latin typeface="+mn-lt"/>
                <a:ea typeface="+mn-ea"/>
              </a:rPr>
              <a:t>o</a:t>
            </a:r>
            <a:r>
              <a:rPr b="0" lang="en-US" sz="2000" spc="-1" strike="noStrike">
                <a:solidFill>
                  <a:srgbClr val="000000"/>
                </a:solidFill>
                <a:latin typeface="+mn-lt"/>
                <a:ea typeface="+mn-ea"/>
              </a:rPr>
              <a:t>v</a:t>
            </a:r>
            <a:r>
              <a:rPr b="0" lang="en-US" sz="2000" spc="-1" strike="noStrike">
                <a:solidFill>
                  <a:srgbClr val="000000"/>
                </a:solidFill>
                <a:latin typeface="+mn-lt"/>
                <a:ea typeface="+mn-ea"/>
              </a:rPr>
              <a:t>é </a:t>
            </a:r>
            <a:r>
              <a:rPr b="0" lang="en-US" sz="2000" spc="-1" strike="noStrike">
                <a:solidFill>
                  <a:srgbClr val="000000"/>
                </a:solidFill>
                <a:latin typeface="+mn-lt"/>
                <a:ea typeface="+mn-ea"/>
              </a:rPr>
              <a:t>z</a:t>
            </a:r>
            <a:r>
              <a:rPr b="0" lang="en-US" sz="2000" spc="-1" strike="noStrike">
                <a:solidFill>
                  <a:srgbClr val="000000"/>
                </a:solidFill>
                <a:latin typeface="+mn-lt"/>
                <a:ea typeface="+mn-ea"/>
              </a:rPr>
              <a:t>d</a:t>
            </a:r>
            <a:r>
              <a:rPr b="0" lang="en-US" sz="2000" spc="-1" strike="noStrike">
                <a:solidFill>
                  <a:srgbClr val="000000"/>
                </a:solidFill>
                <a:latin typeface="+mn-lt"/>
                <a:ea typeface="+mn-ea"/>
              </a:rPr>
              <a:t>r</a:t>
            </a:r>
            <a:r>
              <a:rPr b="0" lang="en-US" sz="2000" spc="-1" strike="noStrike">
                <a:solidFill>
                  <a:srgbClr val="000000"/>
                </a:solidFill>
                <a:latin typeface="+mn-lt"/>
                <a:ea typeface="+mn-ea"/>
              </a:rPr>
              <a:t>o</a:t>
            </a:r>
            <a:r>
              <a:rPr b="0" lang="en-US" sz="2000" spc="-1" strike="noStrike">
                <a:solidFill>
                  <a:srgbClr val="000000"/>
                </a:solidFill>
                <a:latin typeface="+mn-lt"/>
                <a:ea typeface="+mn-ea"/>
              </a:rPr>
              <a:t>j</a:t>
            </a:r>
            <a:r>
              <a:rPr b="0" lang="en-US" sz="2000" spc="-1" strike="noStrike">
                <a:solidFill>
                  <a:srgbClr val="000000"/>
                </a:solidFill>
                <a:latin typeface="+mn-lt"/>
                <a:ea typeface="+mn-ea"/>
              </a:rPr>
              <a:t>e </a:t>
            </a:r>
            <a:r>
              <a:rPr b="0" lang="en-US" sz="2000" spc="-1" strike="noStrike">
                <a:solidFill>
                  <a:srgbClr val="000000"/>
                </a:solidFill>
                <a:latin typeface="+mn-lt"/>
                <a:ea typeface="+mn-ea"/>
              </a:rPr>
              <a:t>(</a:t>
            </a:r>
            <a:r>
              <a:rPr b="0" lang="en-US" sz="2000" spc="-1" strike="noStrike">
                <a:solidFill>
                  <a:srgbClr val="000000"/>
                </a:solidFill>
                <a:latin typeface="+mn-lt"/>
                <a:ea typeface="+mn-ea"/>
              </a:rPr>
              <a:t>C</a:t>
            </a:r>
            <a:r>
              <a:rPr b="0" lang="en-US" sz="2000" spc="-1" strike="noStrike">
                <a:solidFill>
                  <a:srgbClr val="000000"/>
                </a:solidFill>
                <a:latin typeface="+mn-lt"/>
                <a:ea typeface="+mn-ea"/>
              </a:rPr>
              <a:t>P</a:t>
            </a:r>
            <a:r>
              <a:rPr b="0" lang="en-US" sz="2000" spc="-1" strike="noStrike">
                <a:solidFill>
                  <a:srgbClr val="000000"/>
                </a:solidFill>
                <a:latin typeface="+mn-lt"/>
                <a:ea typeface="+mn-ea"/>
              </a:rPr>
              <a:t>U</a:t>
            </a:r>
            <a:r>
              <a:rPr b="0" lang="en-US" sz="2000" spc="-1" strike="noStrike">
                <a:solidFill>
                  <a:srgbClr val="000000"/>
                </a:solidFill>
                <a:latin typeface="+mn-lt"/>
                <a:ea typeface="+mn-ea"/>
              </a:rPr>
              <a:t>, </a:t>
            </a:r>
            <a:r>
              <a:rPr b="0" lang="en-US" sz="2000" spc="-1" strike="noStrike">
                <a:solidFill>
                  <a:srgbClr val="000000"/>
                </a:solidFill>
                <a:latin typeface="+mn-lt"/>
                <a:ea typeface="+mn-ea"/>
              </a:rPr>
              <a:t>o</a:t>
            </a:r>
            <a:r>
              <a:rPr b="0" lang="en-US" sz="2000" spc="-1" strike="noStrike">
                <a:solidFill>
                  <a:srgbClr val="000000"/>
                </a:solidFill>
                <a:latin typeface="+mn-lt"/>
                <a:ea typeface="+mn-ea"/>
              </a:rPr>
              <a:t>p</a:t>
            </a:r>
            <a:r>
              <a:rPr b="0" lang="en-US" sz="2000" spc="-1" strike="noStrike">
                <a:solidFill>
                  <a:srgbClr val="000000"/>
                </a:solidFill>
                <a:latin typeface="+mn-lt"/>
                <a:ea typeface="+mn-ea"/>
              </a:rPr>
              <a:t>e</a:t>
            </a:r>
            <a:r>
              <a:rPr b="0" lang="en-US" sz="2000" spc="-1" strike="noStrike">
                <a:solidFill>
                  <a:srgbClr val="000000"/>
                </a:solidFill>
                <a:latin typeface="+mn-lt"/>
                <a:ea typeface="+mn-ea"/>
              </a:rPr>
              <a:t>r</a:t>
            </a:r>
            <a:r>
              <a:rPr b="0" lang="en-US" sz="2000" spc="-1" strike="noStrike">
                <a:solidFill>
                  <a:srgbClr val="000000"/>
                </a:solidFill>
                <a:latin typeface="+mn-lt"/>
                <a:ea typeface="+mn-ea"/>
              </a:rPr>
              <a:t>a</a:t>
            </a:r>
            <a:r>
              <a:rPr b="0" lang="en-US" sz="2000" spc="-1" strike="noStrike">
                <a:solidFill>
                  <a:srgbClr val="000000"/>
                </a:solidFill>
                <a:latin typeface="+mn-lt"/>
                <a:ea typeface="+mn-ea"/>
              </a:rPr>
              <a:t>č</a:t>
            </a:r>
            <a:r>
              <a:rPr b="0" lang="en-US" sz="2000" spc="-1" strike="noStrike">
                <a:solidFill>
                  <a:srgbClr val="000000"/>
                </a:solidFill>
                <a:latin typeface="+mn-lt"/>
                <a:ea typeface="+mn-ea"/>
              </a:rPr>
              <a:t>n</a:t>
            </a:r>
            <a:r>
              <a:rPr b="0" lang="en-US" sz="2000" spc="-1" strike="noStrike">
                <a:solidFill>
                  <a:srgbClr val="000000"/>
                </a:solidFill>
                <a:latin typeface="+mn-lt"/>
                <a:ea typeface="+mn-ea"/>
              </a:rPr>
              <a:t>í </a:t>
            </a:r>
            <a:r>
              <a:rPr b="0" lang="en-US" sz="2000" spc="-1" strike="noStrike">
                <a:solidFill>
                  <a:srgbClr val="000000"/>
                </a:solidFill>
                <a:latin typeface="+mn-lt"/>
                <a:ea typeface="+mn-ea"/>
              </a:rPr>
              <a:t>p</a:t>
            </a:r>
            <a:r>
              <a:rPr b="0" lang="en-US" sz="2000" spc="-1" strike="noStrike">
                <a:solidFill>
                  <a:srgbClr val="000000"/>
                </a:solidFill>
                <a:latin typeface="+mn-lt"/>
                <a:ea typeface="+mn-ea"/>
              </a:rPr>
              <a:t>a</a:t>
            </a:r>
            <a:r>
              <a:rPr b="0" lang="en-US" sz="2000" spc="-1" strike="noStrike">
                <a:solidFill>
                  <a:srgbClr val="000000"/>
                </a:solidFill>
                <a:latin typeface="+mn-lt"/>
                <a:ea typeface="+mn-ea"/>
              </a:rPr>
              <a:t>m</a:t>
            </a:r>
            <a:r>
              <a:rPr b="0" lang="en-US" sz="2000" spc="-1" strike="noStrike">
                <a:solidFill>
                  <a:srgbClr val="000000"/>
                </a:solidFill>
                <a:latin typeface="+mn-lt"/>
                <a:ea typeface="+mn-ea"/>
              </a:rPr>
              <a:t>ě</a:t>
            </a:r>
            <a:r>
              <a:rPr b="0" lang="en-US" sz="2000" spc="-1" strike="noStrike">
                <a:solidFill>
                  <a:srgbClr val="000000"/>
                </a:solidFill>
                <a:latin typeface="+mn-lt"/>
                <a:ea typeface="+mn-ea"/>
              </a:rPr>
              <a:t>ť</a:t>
            </a:r>
            <a:r>
              <a:rPr b="0" lang="en-US" sz="2000" spc="-1" strike="noStrike">
                <a:solidFill>
                  <a:srgbClr val="000000"/>
                </a:solidFill>
                <a:latin typeface="+mn-lt"/>
                <a:ea typeface="+mn-ea"/>
              </a:rPr>
              <a:t>, </a:t>
            </a:r>
            <a:r>
              <a:rPr b="0" lang="en-US" sz="2000" spc="-1" strike="noStrike">
                <a:solidFill>
                  <a:srgbClr val="000000"/>
                </a:solidFill>
                <a:latin typeface="+mn-lt"/>
                <a:ea typeface="+mn-ea"/>
              </a:rPr>
              <a:t>g</a:t>
            </a:r>
            <a:r>
              <a:rPr b="0" lang="en-US" sz="2000" spc="-1" strike="noStrike">
                <a:solidFill>
                  <a:srgbClr val="000000"/>
                </a:solidFill>
                <a:latin typeface="+mn-lt"/>
                <a:ea typeface="+mn-ea"/>
              </a:rPr>
              <a:t>r</a:t>
            </a:r>
            <a:r>
              <a:rPr b="0" lang="en-US" sz="2000" spc="-1" strike="noStrike">
                <a:solidFill>
                  <a:srgbClr val="000000"/>
                </a:solidFill>
                <a:latin typeface="+mn-lt"/>
                <a:ea typeface="+mn-ea"/>
              </a:rPr>
              <a:t>a</a:t>
            </a:r>
            <a:r>
              <a:rPr b="0" lang="en-US" sz="2000" spc="-1" strike="noStrike">
                <a:solidFill>
                  <a:srgbClr val="000000"/>
                </a:solidFill>
                <a:latin typeface="+mn-lt"/>
                <a:ea typeface="+mn-ea"/>
              </a:rPr>
              <a:t>fi</a:t>
            </a:r>
            <a:r>
              <a:rPr b="0" lang="en-US" sz="2000" spc="-1" strike="noStrike">
                <a:solidFill>
                  <a:srgbClr val="000000"/>
                </a:solidFill>
                <a:latin typeface="+mn-lt"/>
                <a:ea typeface="+mn-ea"/>
              </a:rPr>
              <a:t>c</a:t>
            </a:r>
            <a:r>
              <a:rPr b="0" lang="en-US" sz="2000" spc="-1" strike="noStrike">
                <a:solidFill>
                  <a:srgbClr val="000000"/>
                </a:solidFill>
                <a:latin typeface="+mn-lt"/>
                <a:ea typeface="+mn-ea"/>
              </a:rPr>
              <a:t>k</a:t>
            </a:r>
            <a:r>
              <a:rPr b="0" lang="en-US" sz="2000" spc="-1" strike="noStrike">
                <a:solidFill>
                  <a:srgbClr val="000000"/>
                </a:solidFill>
                <a:latin typeface="+mn-lt"/>
                <a:ea typeface="+mn-ea"/>
              </a:rPr>
              <a:t>o</a:t>
            </a:r>
            <a:r>
              <a:rPr b="0" lang="en-US" sz="2000" spc="-1" strike="noStrike">
                <a:solidFill>
                  <a:srgbClr val="000000"/>
                </a:solidFill>
                <a:latin typeface="+mn-lt"/>
                <a:ea typeface="+mn-ea"/>
              </a:rPr>
              <a:t>u </a:t>
            </a:r>
            <a:r>
              <a:rPr b="0" lang="en-US" sz="2000" spc="-1" strike="noStrike">
                <a:solidFill>
                  <a:srgbClr val="000000"/>
                </a:solidFill>
                <a:latin typeface="+mn-lt"/>
                <a:ea typeface="+mn-ea"/>
              </a:rPr>
              <a:t>k</a:t>
            </a:r>
            <a:r>
              <a:rPr b="0" lang="en-US" sz="2000" spc="-1" strike="noStrike">
                <a:solidFill>
                  <a:srgbClr val="000000"/>
                </a:solidFill>
                <a:latin typeface="+mn-lt"/>
                <a:ea typeface="+mn-ea"/>
              </a:rPr>
              <a:t>a</a:t>
            </a:r>
            <a:r>
              <a:rPr b="0" lang="en-US" sz="2000" spc="-1" strike="noStrike">
                <a:solidFill>
                  <a:srgbClr val="000000"/>
                </a:solidFill>
                <a:latin typeface="+mn-lt"/>
                <a:ea typeface="+mn-ea"/>
              </a:rPr>
              <a:t>r</a:t>
            </a:r>
            <a:r>
              <a:rPr b="0" lang="en-US" sz="2000" spc="-1" strike="noStrike">
                <a:solidFill>
                  <a:srgbClr val="000000"/>
                </a:solidFill>
                <a:latin typeface="+mn-lt"/>
                <a:ea typeface="+mn-ea"/>
              </a:rPr>
              <a:t>t</a:t>
            </a:r>
            <a:r>
              <a:rPr b="0" lang="en-US" sz="2000" spc="-1" strike="noStrike">
                <a:solidFill>
                  <a:srgbClr val="000000"/>
                </a:solidFill>
                <a:latin typeface="+mn-lt"/>
                <a:ea typeface="+mn-ea"/>
              </a:rPr>
              <a:t>u</a:t>
            </a:r>
            <a:r>
              <a:rPr b="0" lang="en-US" sz="2000" spc="-1" strike="noStrike">
                <a:solidFill>
                  <a:srgbClr val="000000"/>
                </a:solidFill>
                <a:latin typeface="+mn-lt"/>
                <a:ea typeface="+mn-ea"/>
              </a:rPr>
              <a:t>)</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a:solidFill>
                  <a:srgbClr val="000000"/>
                </a:solidFill>
                <a:latin typeface="+mn-lt"/>
                <a:ea typeface="+mn-ea"/>
              </a:rPr>
              <a:t>Ap</a:t>
            </a:r>
            <a:r>
              <a:rPr b="0" lang="en-US" sz="2000" spc="-1" strike="noStrike">
                <a:solidFill>
                  <a:srgbClr val="000000"/>
                </a:solidFill>
                <a:latin typeface="+mn-lt"/>
                <a:ea typeface="+mn-ea"/>
              </a:rPr>
              <a:t>lik</a:t>
            </a:r>
            <a:r>
              <a:rPr b="0" lang="en-US" sz="2000" spc="-1" strike="noStrike">
                <a:solidFill>
                  <a:srgbClr val="000000"/>
                </a:solidFill>
                <a:latin typeface="+mn-lt"/>
                <a:ea typeface="+mn-ea"/>
              </a:rPr>
              <a:t>ac</a:t>
            </a:r>
            <a:r>
              <a:rPr b="0" lang="en-US" sz="2000" spc="-1" strike="noStrike">
                <a:solidFill>
                  <a:srgbClr val="000000"/>
                </a:solidFill>
                <a:latin typeface="+mn-lt"/>
                <a:ea typeface="+mn-ea"/>
              </a:rPr>
              <a:t>e </a:t>
            </a:r>
            <a:r>
              <a:rPr b="0" lang="en-US" sz="2000" spc="-1" strike="noStrike">
                <a:solidFill>
                  <a:srgbClr val="000000"/>
                </a:solidFill>
                <a:latin typeface="+mn-lt"/>
                <a:ea typeface="+mn-ea"/>
              </a:rPr>
              <a:t>je </a:t>
            </a:r>
            <a:r>
              <a:rPr b="0" lang="en-US" sz="2000" spc="-1" strike="noStrike">
                <a:solidFill>
                  <a:srgbClr val="000000"/>
                </a:solidFill>
                <a:latin typeface="+mn-lt"/>
                <a:ea typeface="+mn-ea"/>
              </a:rPr>
              <a:t>dy</a:t>
            </a:r>
            <a:r>
              <a:rPr b="0" lang="en-US" sz="2000" spc="-1" strike="noStrike">
                <a:solidFill>
                  <a:srgbClr val="000000"/>
                </a:solidFill>
                <a:latin typeface="+mn-lt"/>
                <a:ea typeface="+mn-ea"/>
              </a:rPr>
              <a:t>na</a:t>
            </a:r>
            <a:r>
              <a:rPr b="0" lang="en-US" sz="2000" spc="-1" strike="noStrike">
                <a:solidFill>
                  <a:srgbClr val="000000"/>
                </a:solidFill>
                <a:latin typeface="+mn-lt"/>
                <a:ea typeface="+mn-ea"/>
              </a:rPr>
              <a:t>mi</a:t>
            </a:r>
            <a:r>
              <a:rPr b="0" lang="en-US" sz="2000" spc="-1" strike="noStrike">
                <a:solidFill>
                  <a:srgbClr val="000000"/>
                </a:solidFill>
                <a:latin typeface="+mn-lt"/>
                <a:ea typeface="+mn-ea"/>
              </a:rPr>
              <a:t>ck</a:t>
            </a:r>
            <a:r>
              <a:rPr b="0" lang="en-US" sz="2000" spc="-1" strike="noStrike">
                <a:solidFill>
                  <a:srgbClr val="000000"/>
                </a:solidFill>
                <a:latin typeface="+mn-lt"/>
                <a:ea typeface="+mn-ea"/>
              </a:rPr>
              <a:t>ý </a:t>
            </a:r>
            <a:r>
              <a:rPr b="0" lang="en-US" sz="2000" spc="-1" strike="noStrike">
                <a:solidFill>
                  <a:srgbClr val="000000"/>
                </a:solidFill>
                <a:latin typeface="+mn-lt"/>
                <a:ea typeface="+mn-ea"/>
              </a:rPr>
              <a:t>dě</a:t>
            </a:r>
            <a:r>
              <a:rPr b="0" lang="en-US" sz="2000" spc="-1" strike="noStrike">
                <a:solidFill>
                  <a:srgbClr val="000000"/>
                </a:solidFill>
                <a:latin typeface="+mn-lt"/>
                <a:ea typeface="+mn-ea"/>
              </a:rPr>
              <a:t>j. </a:t>
            </a:r>
            <a:r>
              <a:rPr b="0" lang="en-US" sz="2000" spc="-1" strike="noStrike">
                <a:solidFill>
                  <a:srgbClr val="000000"/>
                </a:solidFill>
                <a:latin typeface="+mn-lt"/>
                <a:ea typeface="+mn-ea"/>
              </a:rPr>
              <a:t>Pr</a:t>
            </a:r>
            <a:r>
              <a:rPr b="0" lang="en-US" sz="2000" spc="-1" strike="noStrike">
                <a:solidFill>
                  <a:srgbClr val="000000"/>
                </a:solidFill>
                <a:latin typeface="+mn-lt"/>
                <a:ea typeface="+mn-ea"/>
              </a:rPr>
              <a:t>og</a:t>
            </a:r>
            <a:r>
              <a:rPr b="0" lang="en-US" sz="2000" spc="-1" strike="noStrike">
                <a:solidFill>
                  <a:srgbClr val="000000"/>
                </a:solidFill>
                <a:latin typeface="+mn-lt"/>
                <a:ea typeface="+mn-ea"/>
              </a:rPr>
              <a:t>ra</a:t>
            </a:r>
            <a:r>
              <a:rPr b="0" lang="en-US" sz="2000" spc="-1" strike="noStrike">
                <a:solidFill>
                  <a:srgbClr val="000000"/>
                </a:solidFill>
                <a:latin typeface="+mn-lt"/>
                <a:ea typeface="+mn-ea"/>
              </a:rPr>
              <a:t>m </a:t>
            </a:r>
            <a:r>
              <a:rPr b="0" lang="en-US" sz="2000" spc="-1" strike="noStrike">
                <a:solidFill>
                  <a:srgbClr val="000000"/>
                </a:solidFill>
                <a:latin typeface="+mn-lt"/>
                <a:ea typeface="+mn-ea"/>
              </a:rPr>
              <a:t>(st</a:t>
            </a:r>
            <a:r>
              <a:rPr b="0" lang="en-US" sz="2000" spc="-1" strike="noStrike">
                <a:solidFill>
                  <a:srgbClr val="000000"/>
                </a:solidFill>
                <a:latin typeface="+mn-lt"/>
                <a:ea typeface="+mn-ea"/>
              </a:rPr>
              <a:t>ati</a:t>
            </a:r>
            <a:r>
              <a:rPr b="0" lang="en-US" sz="2000" spc="-1" strike="noStrike">
                <a:solidFill>
                  <a:srgbClr val="000000"/>
                </a:solidFill>
                <a:latin typeface="+mn-lt"/>
                <a:ea typeface="+mn-ea"/>
              </a:rPr>
              <a:t>ck</a:t>
            </a:r>
            <a:r>
              <a:rPr b="0" lang="en-US" sz="2000" spc="-1" strike="noStrike">
                <a:solidFill>
                  <a:srgbClr val="000000"/>
                </a:solidFill>
                <a:latin typeface="+mn-lt"/>
                <a:ea typeface="+mn-ea"/>
              </a:rPr>
              <a:t>á </a:t>
            </a:r>
            <a:r>
              <a:rPr b="0" lang="en-US" sz="2000" spc="-1" strike="noStrike">
                <a:solidFill>
                  <a:srgbClr val="000000"/>
                </a:solidFill>
                <a:latin typeface="+mn-lt"/>
                <a:ea typeface="+mn-ea"/>
              </a:rPr>
              <a:t>zá</a:t>
            </a:r>
            <a:r>
              <a:rPr b="0" lang="en-US" sz="2000" spc="-1" strike="noStrike">
                <a:solidFill>
                  <a:srgbClr val="000000"/>
                </a:solidFill>
                <a:latin typeface="+mn-lt"/>
                <a:ea typeface="+mn-ea"/>
              </a:rPr>
              <a:t>le</a:t>
            </a:r>
            <a:r>
              <a:rPr b="0" lang="en-US" sz="2000" spc="-1" strike="noStrike">
                <a:solidFill>
                  <a:srgbClr val="000000"/>
                </a:solidFill>
                <a:latin typeface="+mn-lt"/>
                <a:ea typeface="+mn-ea"/>
              </a:rPr>
              <a:t>žit</a:t>
            </a:r>
            <a:r>
              <a:rPr b="0" lang="en-US" sz="2000" spc="-1" strike="noStrike">
                <a:solidFill>
                  <a:srgbClr val="000000"/>
                </a:solidFill>
                <a:latin typeface="+mn-lt"/>
                <a:ea typeface="+mn-ea"/>
              </a:rPr>
              <a:t>os</a:t>
            </a:r>
            <a:r>
              <a:rPr b="0" lang="en-US" sz="2000" spc="-1" strike="noStrike">
                <a:solidFill>
                  <a:srgbClr val="000000"/>
                </a:solidFill>
                <a:latin typeface="+mn-lt"/>
                <a:ea typeface="+mn-ea"/>
              </a:rPr>
              <a:t>t) </a:t>
            </a:r>
            <a:r>
              <a:rPr b="0" lang="en-US" sz="2000" spc="-1" strike="noStrike">
                <a:solidFill>
                  <a:srgbClr val="000000"/>
                </a:solidFill>
                <a:latin typeface="+mn-lt"/>
                <a:ea typeface="+mn-ea"/>
              </a:rPr>
              <a:t>– </a:t>
            </a:r>
            <a:r>
              <a:rPr b="0" lang="en-US" sz="2000" spc="-1" strike="noStrike">
                <a:solidFill>
                  <a:srgbClr val="000000"/>
                </a:solidFill>
                <a:latin typeface="+mn-lt"/>
                <a:ea typeface="+mn-ea"/>
              </a:rPr>
              <a:t>po</a:t>
            </a:r>
            <a:r>
              <a:rPr b="0" lang="en-US" sz="2000" spc="-1" strike="noStrike">
                <a:solidFill>
                  <a:srgbClr val="000000"/>
                </a:solidFill>
                <a:latin typeface="+mn-lt"/>
                <a:ea typeface="+mn-ea"/>
              </a:rPr>
              <a:t>sl</a:t>
            </a:r>
            <a:r>
              <a:rPr b="0" lang="en-US" sz="2000" spc="-1" strike="noStrike">
                <a:solidFill>
                  <a:srgbClr val="000000"/>
                </a:solidFill>
                <a:latin typeface="+mn-lt"/>
                <a:ea typeface="+mn-ea"/>
              </a:rPr>
              <a:t>ou</a:t>
            </a:r>
            <a:r>
              <a:rPr b="0" lang="en-US" sz="2000" spc="-1" strike="noStrike">
                <a:solidFill>
                  <a:srgbClr val="000000"/>
                </a:solidFill>
                <a:latin typeface="+mn-lt"/>
                <a:ea typeface="+mn-ea"/>
              </a:rPr>
              <a:t>pn</a:t>
            </a:r>
            <a:r>
              <a:rPr b="0" lang="en-US" sz="2000" spc="-1" strike="noStrike">
                <a:solidFill>
                  <a:srgbClr val="000000"/>
                </a:solidFill>
                <a:latin typeface="+mn-lt"/>
                <a:ea typeface="+mn-ea"/>
              </a:rPr>
              <a:t>os</a:t>
            </a:r>
            <a:r>
              <a:rPr b="0" lang="en-US" sz="2000" spc="-1" strike="noStrike">
                <a:solidFill>
                  <a:srgbClr val="000000"/>
                </a:solidFill>
                <a:latin typeface="+mn-lt"/>
                <a:ea typeface="+mn-ea"/>
              </a:rPr>
              <a:t>t </a:t>
            </a:r>
            <a:r>
              <a:rPr b="0" lang="en-US" sz="2000" spc="-1" strike="noStrike">
                <a:solidFill>
                  <a:srgbClr val="000000"/>
                </a:solidFill>
                <a:latin typeface="+mn-lt"/>
                <a:ea typeface="+mn-ea"/>
              </a:rPr>
              <a:t>pří</a:t>
            </a:r>
            <a:r>
              <a:rPr b="0" lang="en-US" sz="2000" spc="-1" strike="noStrike">
                <a:solidFill>
                  <a:srgbClr val="000000"/>
                </a:solidFill>
                <a:latin typeface="+mn-lt"/>
                <a:ea typeface="+mn-ea"/>
              </a:rPr>
              <a:t>ka</a:t>
            </a:r>
            <a:r>
              <a:rPr b="0" lang="en-US" sz="2000" spc="-1" strike="noStrike">
                <a:solidFill>
                  <a:srgbClr val="000000"/>
                </a:solidFill>
                <a:latin typeface="+mn-lt"/>
                <a:ea typeface="+mn-ea"/>
              </a:rPr>
              <a:t>zů </a:t>
            </a:r>
            <a:r>
              <a:rPr b="0" lang="en-US" sz="2000" spc="-1" strike="noStrike">
                <a:solidFill>
                  <a:srgbClr val="000000"/>
                </a:solidFill>
                <a:latin typeface="+mn-lt"/>
                <a:ea typeface="+mn-ea"/>
              </a:rPr>
              <a:t>+ </a:t>
            </a:r>
            <a:r>
              <a:rPr b="0" lang="en-US" sz="2000" spc="-1" strike="noStrike">
                <a:solidFill>
                  <a:srgbClr val="000000"/>
                </a:solidFill>
                <a:latin typeface="+mn-lt"/>
                <a:ea typeface="+mn-ea"/>
              </a:rPr>
              <a:t>da</a:t>
            </a:r>
            <a:r>
              <a:rPr b="0" lang="en-US" sz="2000" spc="-1" strike="noStrike">
                <a:solidFill>
                  <a:srgbClr val="000000"/>
                </a:solidFill>
                <a:latin typeface="+mn-lt"/>
                <a:ea typeface="+mn-ea"/>
              </a:rPr>
              <a:t>ta</a:t>
            </a:r>
            <a:r>
              <a:rPr b="0" lang="en-US" sz="2000" spc="-1" strike="noStrike">
                <a:solidFill>
                  <a:srgbClr val="000000"/>
                </a:solidFill>
                <a:latin typeface="+mn-lt"/>
                <a:ea typeface="+mn-ea"/>
              </a:rPr>
              <a:t>. </a:t>
            </a:r>
            <a:r>
              <a:rPr b="0" lang="en-US" sz="2000" spc="-1" strike="noStrike">
                <a:solidFill>
                  <a:srgbClr val="000000"/>
                </a:solidFill>
                <a:latin typeface="+mn-lt"/>
                <a:ea typeface="+mn-ea"/>
              </a:rPr>
              <a:t>N</a:t>
            </a:r>
            <a:r>
              <a:rPr b="0" lang="en-US" sz="2000" spc="-1" strike="noStrike">
                <a:solidFill>
                  <a:srgbClr val="000000"/>
                </a:solidFill>
                <a:latin typeface="+mn-lt"/>
                <a:ea typeface="+mn-ea"/>
              </a:rPr>
              <a:t>ad </a:t>
            </a:r>
            <a:r>
              <a:rPr b="0" lang="en-US" sz="2000" spc="-1" strike="noStrike">
                <a:solidFill>
                  <a:srgbClr val="000000"/>
                </a:solidFill>
                <a:latin typeface="+mn-lt"/>
                <a:ea typeface="+mn-ea"/>
              </a:rPr>
              <a:t>ní</a:t>
            </a:r>
            <a:r>
              <a:rPr b="0" lang="en-US" sz="2000" spc="-1" strike="noStrike">
                <a:solidFill>
                  <a:srgbClr val="000000"/>
                </a:solidFill>
                <a:latin typeface="+mn-lt"/>
                <a:ea typeface="+mn-ea"/>
              </a:rPr>
              <a:t>m </a:t>
            </a:r>
            <a:r>
              <a:rPr b="0" lang="en-US" sz="2000" spc="-1" strike="noStrike">
                <a:solidFill>
                  <a:srgbClr val="000000"/>
                </a:solidFill>
                <a:latin typeface="+mn-lt"/>
                <a:ea typeface="+mn-ea"/>
              </a:rPr>
              <a:t>je </a:t>
            </a:r>
            <a:r>
              <a:rPr b="0" lang="en-US" sz="2000" spc="-1" strike="noStrike">
                <a:solidFill>
                  <a:srgbClr val="000000"/>
                </a:solidFill>
                <a:latin typeface="+mn-lt"/>
                <a:ea typeface="+mn-ea"/>
              </a:rPr>
              <a:t>dy</a:t>
            </a:r>
            <a:r>
              <a:rPr b="0" lang="en-US" sz="2000" spc="-1" strike="noStrike">
                <a:solidFill>
                  <a:srgbClr val="000000"/>
                </a:solidFill>
                <a:latin typeface="+mn-lt"/>
                <a:ea typeface="+mn-ea"/>
              </a:rPr>
              <a:t>na</a:t>
            </a:r>
            <a:r>
              <a:rPr b="0" lang="en-US" sz="2000" spc="-1" strike="noStrike">
                <a:solidFill>
                  <a:srgbClr val="000000"/>
                </a:solidFill>
                <a:latin typeface="+mn-lt"/>
                <a:ea typeface="+mn-ea"/>
              </a:rPr>
              <a:t>mi</a:t>
            </a:r>
            <a:r>
              <a:rPr b="0" lang="en-US" sz="2000" spc="-1" strike="noStrike">
                <a:solidFill>
                  <a:srgbClr val="000000"/>
                </a:solidFill>
                <a:latin typeface="+mn-lt"/>
                <a:ea typeface="+mn-ea"/>
              </a:rPr>
              <a:t>ck</a:t>
            </a:r>
            <a:r>
              <a:rPr b="0" lang="en-US" sz="2000" spc="-1" strike="noStrike">
                <a:solidFill>
                  <a:srgbClr val="000000"/>
                </a:solidFill>
                <a:latin typeface="+mn-lt"/>
                <a:ea typeface="+mn-ea"/>
              </a:rPr>
              <a:t>á </a:t>
            </a:r>
            <a:r>
              <a:rPr b="0" lang="en-US" sz="2000" spc="-1" strike="noStrike">
                <a:solidFill>
                  <a:srgbClr val="000000"/>
                </a:solidFill>
                <a:latin typeface="+mn-lt"/>
                <a:ea typeface="+mn-ea"/>
              </a:rPr>
              <a:t>zá</a:t>
            </a:r>
            <a:r>
              <a:rPr b="0" lang="en-US" sz="2000" spc="-1" strike="noStrike">
                <a:solidFill>
                  <a:srgbClr val="000000"/>
                </a:solidFill>
                <a:latin typeface="+mn-lt"/>
                <a:ea typeface="+mn-ea"/>
              </a:rPr>
              <a:t>le</a:t>
            </a:r>
            <a:r>
              <a:rPr b="0" lang="en-US" sz="2000" spc="-1" strike="noStrike">
                <a:solidFill>
                  <a:srgbClr val="000000"/>
                </a:solidFill>
                <a:latin typeface="+mn-lt"/>
                <a:ea typeface="+mn-ea"/>
              </a:rPr>
              <a:t>žit</a:t>
            </a:r>
            <a:r>
              <a:rPr b="0" lang="en-US" sz="2000" spc="-1" strike="noStrike">
                <a:solidFill>
                  <a:srgbClr val="000000"/>
                </a:solidFill>
                <a:latin typeface="+mn-lt"/>
                <a:ea typeface="+mn-ea"/>
              </a:rPr>
              <a:t>os</a:t>
            </a:r>
            <a:r>
              <a:rPr b="0" lang="en-US" sz="2000" spc="-1" strike="noStrike">
                <a:solidFill>
                  <a:srgbClr val="000000"/>
                </a:solidFill>
                <a:latin typeface="+mn-lt"/>
                <a:ea typeface="+mn-ea"/>
              </a:rPr>
              <a:t>t – </a:t>
            </a:r>
            <a:r>
              <a:rPr b="0" lang="en-US" sz="2000" spc="-1" strike="noStrike">
                <a:solidFill>
                  <a:srgbClr val="000000"/>
                </a:solidFill>
                <a:latin typeface="+mn-lt"/>
                <a:ea typeface="+mn-ea"/>
              </a:rPr>
              <a:t>pr</a:t>
            </a:r>
            <a:r>
              <a:rPr b="0" lang="en-US" sz="2000" spc="-1" strike="noStrike">
                <a:solidFill>
                  <a:srgbClr val="000000"/>
                </a:solidFill>
                <a:latin typeface="+mn-lt"/>
                <a:ea typeface="+mn-ea"/>
              </a:rPr>
              <a:t>oc</a:t>
            </a:r>
            <a:r>
              <a:rPr b="0" lang="en-US" sz="2000" spc="-1" strike="noStrike">
                <a:solidFill>
                  <a:srgbClr val="000000"/>
                </a:solidFill>
                <a:latin typeface="+mn-lt"/>
                <a:ea typeface="+mn-ea"/>
              </a:rPr>
              <a:t>es </a:t>
            </a:r>
            <a:r>
              <a:rPr b="0" lang="en-US" sz="2000" spc="-1" strike="noStrike">
                <a:solidFill>
                  <a:srgbClr val="000000"/>
                </a:solidFill>
                <a:latin typeface="+mn-lt"/>
                <a:ea typeface="+mn-ea"/>
              </a:rPr>
              <a:t>(id</a:t>
            </a:r>
            <a:r>
              <a:rPr b="0" lang="en-US" sz="2000" spc="-1" strike="noStrike">
                <a:solidFill>
                  <a:srgbClr val="000000"/>
                </a:solidFill>
                <a:latin typeface="+mn-lt"/>
                <a:ea typeface="+mn-ea"/>
              </a:rPr>
              <a:t>en</a:t>
            </a:r>
            <a:r>
              <a:rPr b="0" lang="en-US" sz="2000" spc="-1" strike="noStrike">
                <a:solidFill>
                  <a:srgbClr val="000000"/>
                </a:solidFill>
                <a:latin typeface="+mn-lt"/>
                <a:ea typeface="+mn-ea"/>
              </a:rPr>
              <a:t>tifi</a:t>
            </a:r>
            <a:r>
              <a:rPr b="0" lang="en-US" sz="2000" spc="-1" strike="noStrike">
                <a:solidFill>
                  <a:srgbClr val="000000"/>
                </a:solidFill>
                <a:latin typeface="+mn-lt"/>
                <a:ea typeface="+mn-ea"/>
              </a:rPr>
              <a:t>ko</a:t>
            </a:r>
            <a:r>
              <a:rPr b="0" lang="en-US" sz="2000" spc="-1" strike="noStrike">
                <a:solidFill>
                  <a:srgbClr val="000000"/>
                </a:solidFill>
                <a:latin typeface="+mn-lt"/>
                <a:ea typeface="+mn-ea"/>
              </a:rPr>
              <a:t>va</a:t>
            </a:r>
            <a:r>
              <a:rPr b="0" lang="en-US" sz="2000" spc="-1" strike="noStrike">
                <a:solidFill>
                  <a:srgbClr val="000000"/>
                </a:solidFill>
                <a:latin typeface="+mn-lt"/>
                <a:ea typeface="+mn-ea"/>
              </a:rPr>
              <a:t>tel</a:t>
            </a:r>
            <a:r>
              <a:rPr b="0" lang="en-US" sz="2000" spc="-1" strike="noStrike">
                <a:solidFill>
                  <a:srgbClr val="000000"/>
                </a:solidFill>
                <a:latin typeface="+mn-lt"/>
                <a:ea typeface="+mn-ea"/>
              </a:rPr>
              <a:t>ná </a:t>
            </a:r>
            <a:r>
              <a:rPr b="0" lang="en-US" sz="2000" spc="-1" strike="noStrike">
                <a:solidFill>
                  <a:srgbClr val="000000"/>
                </a:solidFill>
                <a:latin typeface="+mn-lt"/>
                <a:ea typeface="+mn-ea"/>
              </a:rPr>
              <a:t>je</a:t>
            </a:r>
            <a:r>
              <a:rPr b="0" lang="en-US" sz="2000" spc="-1" strike="noStrike">
                <a:solidFill>
                  <a:srgbClr val="000000"/>
                </a:solidFill>
                <a:latin typeface="+mn-lt"/>
                <a:ea typeface="+mn-ea"/>
              </a:rPr>
              <a:t>dn</a:t>
            </a:r>
            <a:r>
              <a:rPr b="0" lang="en-US" sz="2000" spc="-1" strike="noStrike">
                <a:solidFill>
                  <a:srgbClr val="000000"/>
                </a:solidFill>
                <a:latin typeface="+mn-lt"/>
                <a:ea typeface="+mn-ea"/>
              </a:rPr>
              <a:t>ot</a:t>
            </a:r>
            <a:r>
              <a:rPr b="0" lang="en-US" sz="2000" spc="-1" strike="noStrike">
                <a:solidFill>
                  <a:srgbClr val="000000"/>
                </a:solidFill>
                <a:latin typeface="+mn-lt"/>
                <a:ea typeface="+mn-ea"/>
              </a:rPr>
              <a:t>ka</a:t>
            </a:r>
            <a:r>
              <a:rPr b="0" lang="en-US" sz="2000" spc="-1" strike="noStrike">
                <a:solidFill>
                  <a:srgbClr val="000000"/>
                </a:solidFill>
                <a:latin typeface="+mn-lt"/>
                <a:ea typeface="+mn-ea"/>
              </a:rPr>
              <a:t>).</a:t>
            </a:r>
            <a:endParaRPr b="0" lang="en-US" sz="2000" spc="-1" strike="noStrike">
              <a:latin typeface="Arial"/>
            </a:endParaRPr>
          </a:p>
          <a:p>
            <a:pPr>
              <a:lnSpc>
                <a:spcPct val="100000"/>
              </a:lnSpc>
            </a:pPr>
            <a:r>
              <a:rPr b="0" lang="en-US" sz="2000" spc="-1" strike="noStrike">
                <a:solidFill>
                  <a:srgbClr val="000000"/>
                </a:solidFill>
                <a:latin typeface="+mn-lt"/>
                <a:ea typeface="+mn-ea"/>
              </a:rPr>
              <a:t>Pr</a:t>
            </a:r>
            <a:r>
              <a:rPr b="0" lang="en-US" sz="2000" spc="-1" strike="noStrike">
                <a:solidFill>
                  <a:srgbClr val="000000"/>
                </a:solidFill>
                <a:latin typeface="+mn-lt"/>
                <a:ea typeface="+mn-ea"/>
              </a:rPr>
              <a:t>oc</a:t>
            </a:r>
            <a:r>
              <a:rPr b="0" lang="en-US" sz="2000" spc="-1" strike="noStrike">
                <a:solidFill>
                  <a:srgbClr val="000000"/>
                </a:solidFill>
                <a:latin typeface="+mn-lt"/>
                <a:ea typeface="+mn-ea"/>
              </a:rPr>
              <a:t>es </a:t>
            </a:r>
            <a:r>
              <a:rPr b="0" lang="en-US" sz="2000" spc="-1" strike="noStrike">
                <a:solidFill>
                  <a:srgbClr val="000000"/>
                </a:solidFill>
                <a:latin typeface="+mn-lt"/>
                <a:ea typeface="+mn-ea"/>
              </a:rPr>
              <a:t>ně</a:t>
            </a:r>
            <a:r>
              <a:rPr b="0" lang="en-US" sz="2000" spc="-1" strike="noStrike">
                <a:solidFill>
                  <a:srgbClr val="000000"/>
                </a:solidFill>
                <a:latin typeface="+mn-lt"/>
                <a:ea typeface="+mn-ea"/>
              </a:rPr>
              <a:t>co </a:t>
            </a:r>
            <a:r>
              <a:rPr b="0" lang="en-US" sz="2000" spc="-1" strike="noStrike">
                <a:solidFill>
                  <a:srgbClr val="000000"/>
                </a:solidFill>
                <a:latin typeface="+mn-lt"/>
                <a:ea typeface="+mn-ea"/>
              </a:rPr>
              <a:t>vl</a:t>
            </a:r>
            <a:r>
              <a:rPr b="0" lang="en-US" sz="2000" spc="-1" strike="noStrike">
                <a:solidFill>
                  <a:srgbClr val="000000"/>
                </a:solidFill>
                <a:latin typeface="+mn-lt"/>
                <a:ea typeface="+mn-ea"/>
              </a:rPr>
              <a:t>as</a:t>
            </a:r>
            <a:r>
              <a:rPr b="0" lang="en-US" sz="2000" spc="-1" strike="noStrike">
                <a:solidFill>
                  <a:srgbClr val="000000"/>
                </a:solidFill>
                <a:latin typeface="+mn-lt"/>
                <a:ea typeface="+mn-ea"/>
              </a:rPr>
              <a:t>tní </a:t>
            </a:r>
            <a:r>
              <a:rPr b="0" lang="en-US" sz="2000" spc="-1" strike="noStrike">
                <a:solidFill>
                  <a:srgbClr val="000000"/>
                </a:solidFill>
                <a:latin typeface="+mn-lt"/>
                <a:ea typeface="+mn-ea"/>
              </a:rPr>
              <a:t>(</a:t>
            </a:r>
            <a:r>
              <a:rPr b="0" lang="en-US" sz="2000" spc="-1" strike="noStrike">
                <a:solidFill>
                  <a:srgbClr val="000000"/>
                </a:solidFill>
                <a:latin typeface="+mn-lt"/>
                <a:ea typeface="+mn-ea"/>
              </a:rPr>
              <a:t>m</a:t>
            </a:r>
            <a:r>
              <a:rPr b="0" lang="en-US" sz="2000" spc="-1" strike="noStrike">
                <a:solidFill>
                  <a:srgbClr val="000000"/>
                </a:solidFill>
                <a:latin typeface="+mn-lt"/>
                <a:ea typeface="+mn-ea"/>
              </a:rPr>
              <a:t>us</a:t>
            </a:r>
            <a:r>
              <a:rPr b="0" lang="en-US" sz="2000" spc="-1" strike="noStrike">
                <a:solidFill>
                  <a:srgbClr val="000000"/>
                </a:solidFill>
                <a:latin typeface="+mn-lt"/>
                <a:ea typeface="+mn-ea"/>
              </a:rPr>
              <a:t>í </a:t>
            </a:r>
            <a:r>
              <a:rPr b="0" lang="en-US" sz="2000" spc="-1" strike="noStrike">
                <a:solidFill>
                  <a:srgbClr val="000000"/>
                </a:solidFill>
                <a:latin typeface="+mn-lt"/>
                <a:ea typeface="+mn-ea"/>
              </a:rPr>
              <a:t>mí</a:t>
            </a:r>
            <a:r>
              <a:rPr b="0" lang="en-US" sz="2000" spc="-1" strike="noStrike">
                <a:solidFill>
                  <a:srgbClr val="000000"/>
                </a:solidFill>
                <a:latin typeface="+mn-lt"/>
                <a:ea typeface="+mn-ea"/>
              </a:rPr>
              <a:t>t </a:t>
            </a:r>
            <a:r>
              <a:rPr b="0" lang="en-US" sz="2000" spc="-1" strike="noStrike">
                <a:solidFill>
                  <a:srgbClr val="000000"/>
                </a:solidFill>
                <a:latin typeface="+mn-lt"/>
                <a:ea typeface="+mn-ea"/>
              </a:rPr>
              <a:t>pr</a:t>
            </a:r>
            <a:r>
              <a:rPr b="0" lang="en-US" sz="2000" spc="-1" strike="noStrike">
                <a:solidFill>
                  <a:srgbClr val="000000"/>
                </a:solidFill>
                <a:latin typeface="+mn-lt"/>
                <a:ea typeface="+mn-ea"/>
              </a:rPr>
              <a:t>os</a:t>
            </a:r>
            <a:r>
              <a:rPr b="0" lang="en-US" sz="2000" spc="-1" strike="noStrike">
                <a:solidFill>
                  <a:srgbClr val="000000"/>
                </a:solidFill>
                <a:latin typeface="+mn-lt"/>
                <a:ea typeface="+mn-ea"/>
              </a:rPr>
              <a:t>to</a:t>
            </a:r>
            <a:r>
              <a:rPr b="0" lang="en-US" sz="2000" spc="-1" strike="noStrike">
                <a:solidFill>
                  <a:srgbClr val="000000"/>
                </a:solidFill>
                <a:latin typeface="+mn-lt"/>
                <a:ea typeface="+mn-ea"/>
              </a:rPr>
              <a:t>r v </a:t>
            </a:r>
            <a:r>
              <a:rPr b="0" lang="en-US" sz="2000" spc="-1" strike="noStrike">
                <a:solidFill>
                  <a:srgbClr val="000000"/>
                </a:solidFill>
                <a:latin typeface="+mn-lt"/>
                <a:ea typeface="+mn-ea"/>
              </a:rPr>
              <a:t>pa</a:t>
            </a:r>
            <a:r>
              <a:rPr b="0" lang="en-US" sz="2000" spc="-1" strike="noStrike">
                <a:solidFill>
                  <a:srgbClr val="000000"/>
                </a:solidFill>
                <a:latin typeface="+mn-lt"/>
                <a:ea typeface="+mn-ea"/>
              </a:rPr>
              <a:t>m</a:t>
            </a:r>
            <a:r>
              <a:rPr b="0" lang="en-US" sz="2000" spc="-1" strike="noStrike">
                <a:solidFill>
                  <a:srgbClr val="000000"/>
                </a:solidFill>
                <a:latin typeface="+mn-lt"/>
                <a:ea typeface="+mn-ea"/>
              </a:rPr>
              <a:t>ěti</a:t>
            </a:r>
            <a:r>
              <a:rPr b="0" lang="en-US" sz="2000" spc="-1" strike="noStrike">
                <a:solidFill>
                  <a:srgbClr val="000000"/>
                </a:solidFill>
                <a:latin typeface="+mn-lt"/>
                <a:ea typeface="+mn-ea"/>
              </a:rPr>
              <a:t>, </a:t>
            </a:r>
            <a:r>
              <a:rPr b="0" lang="en-US" sz="2000" spc="-1" strike="noStrike">
                <a:solidFill>
                  <a:srgbClr val="000000"/>
                </a:solidFill>
                <a:latin typeface="+mn-lt"/>
                <a:ea typeface="+mn-ea"/>
              </a:rPr>
              <a:t>pr</a:t>
            </a:r>
            <a:r>
              <a:rPr b="0" lang="en-US" sz="2000" spc="-1" strike="noStrike">
                <a:solidFill>
                  <a:srgbClr val="000000"/>
                </a:solidFill>
                <a:latin typeface="+mn-lt"/>
                <a:ea typeface="+mn-ea"/>
              </a:rPr>
              <a:t>os</a:t>
            </a:r>
            <a:r>
              <a:rPr b="0" lang="en-US" sz="2000" spc="-1" strike="noStrike">
                <a:solidFill>
                  <a:srgbClr val="000000"/>
                </a:solidFill>
                <a:latin typeface="+mn-lt"/>
                <a:ea typeface="+mn-ea"/>
              </a:rPr>
              <a:t>to</a:t>
            </a:r>
            <a:r>
              <a:rPr b="0" lang="en-US" sz="2000" spc="-1" strike="noStrike">
                <a:solidFill>
                  <a:srgbClr val="000000"/>
                </a:solidFill>
                <a:latin typeface="+mn-lt"/>
                <a:ea typeface="+mn-ea"/>
              </a:rPr>
              <a:t>r v </a:t>
            </a:r>
            <a:r>
              <a:rPr b="0" lang="en-US" sz="2000" spc="-1" strike="noStrike">
                <a:solidFill>
                  <a:srgbClr val="000000"/>
                </a:solidFill>
                <a:latin typeface="+mn-lt"/>
                <a:ea typeface="+mn-ea"/>
              </a:rPr>
              <a:t>pr</a:t>
            </a:r>
            <a:r>
              <a:rPr b="0" lang="en-US" sz="2000" spc="-1" strike="noStrike">
                <a:solidFill>
                  <a:srgbClr val="000000"/>
                </a:solidFill>
                <a:latin typeface="+mn-lt"/>
                <a:ea typeface="+mn-ea"/>
              </a:rPr>
              <a:t>oc</a:t>
            </a:r>
            <a:r>
              <a:rPr b="0" lang="en-US" sz="2000" spc="-1" strike="noStrike">
                <a:solidFill>
                  <a:srgbClr val="000000"/>
                </a:solidFill>
                <a:latin typeface="+mn-lt"/>
                <a:ea typeface="+mn-ea"/>
              </a:rPr>
              <a:t>es</a:t>
            </a:r>
            <a:r>
              <a:rPr b="0" lang="en-US" sz="2000" spc="-1" strike="noStrike">
                <a:solidFill>
                  <a:srgbClr val="000000"/>
                </a:solidFill>
                <a:latin typeface="+mn-lt"/>
                <a:ea typeface="+mn-ea"/>
              </a:rPr>
              <a:t>or</a:t>
            </a:r>
            <a:r>
              <a:rPr b="0" lang="en-US" sz="2000" spc="-1" strike="noStrike">
                <a:solidFill>
                  <a:srgbClr val="000000"/>
                </a:solidFill>
                <a:latin typeface="+mn-lt"/>
                <a:ea typeface="+mn-ea"/>
              </a:rPr>
              <a:t>u) </a:t>
            </a:r>
            <a:r>
              <a:rPr b="0" lang="en-US" sz="2000" spc="-1" strike="noStrike">
                <a:solidFill>
                  <a:srgbClr val="000000"/>
                </a:solidFill>
                <a:latin typeface="+mn-lt"/>
                <a:ea typeface="+mn-ea"/>
              </a:rPr>
              <a:t>– </a:t>
            </a:r>
            <a:r>
              <a:rPr b="0" lang="en-US" sz="2000" spc="-1" strike="noStrike">
                <a:solidFill>
                  <a:srgbClr val="000000"/>
                </a:solidFill>
                <a:latin typeface="+mn-lt"/>
                <a:ea typeface="+mn-ea"/>
              </a:rPr>
              <a:t>je </a:t>
            </a:r>
            <a:r>
              <a:rPr b="0" lang="en-US" sz="2000" spc="-1" strike="noStrike">
                <a:solidFill>
                  <a:srgbClr val="000000"/>
                </a:solidFill>
                <a:latin typeface="+mn-lt"/>
                <a:ea typeface="+mn-ea"/>
              </a:rPr>
              <a:t>př</a:t>
            </a:r>
            <a:r>
              <a:rPr b="0" lang="en-US" sz="2000" spc="-1" strike="noStrike">
                <a:solidFill>
                  <a:srgbClr val="000000"/>
                </a:solidFill>
                <a:latin typeface="+mn-lt"/>
                <a:ea typeface="+mn-ea"/>
              </a:rPr>
              <a:t>ed</a:t>
            </a:r>
            <a:r>
              <a:rPr b="0" lang="en-US" sz="2000" spc="-1" strike="noStrike">
                <a:solidFill>
                  <a:srgbClr val="000000"/>
                </a:solidFill>
                <a:latin typeface="+mn-lt"/>
                <a:ea typeface="+mn-ea"/>
              </a:rPr>
              <a:t>m</a:t>
            </a:r>
            <a:r>
              <a:rPr b="0" lang="en-US" sz="2000" spc="-1" strike="noStrike">
                <a:solidFill>
                  <a:srgbClr val="000000"/>
                </a:solidFill>
                <a:latin typeface="+mn-lt"/>
                <a:ea typeface="+mn-ea"/>
              </a:rPr>
              <a:t>ět</a:t>
            </a:r>
            <a:r>
              <a:rPr b="0" lang="en-US" sz="2000" spc="-1" strike="noStrike">
                <a:solidFill>
                  <a:srgbClr val="000000"/>
                </a:solidFill>
                <a:latin typeface="+mn-lt"/>
                <a:ea typeface="+mn-ea"/>
              </a:rPr>
              <a:t>e</a:t>
            </a:r>
            <a:r>
              <a:rPr b="0" lang="en-US" sz="2000" spc="-1" strike="noStrike">
                <a:solidFill>
                  <a:srgbClr val="000000"/>
                </a:solidFill>
                <a:latin typeface="+mn-lt"/>
                <a:ea typeface="+mn-ea"/>
              </a:rPr>
              <a:t>m </a:t>
            </a:r>
            <a:r>
              <a:rPr b="0" lang="en-US" sz="2000" spc="-1" strike="noStrike">
                <a:solidFill>
                  <a:srgbClr val="000000"/>
                </a:solidFill>
                <a:latin typeface="+mn-lt"/>
                <a:ea typeface="+mn-ea"/>
              </a:rPr>
              <a:t>pl</a:t>
            </a:r>
            <a:r>
              <a:rPr b="0" lang="en-US" sz="2000" spc="-1" strike="noStrike">
                <a:solidFill>
                  <a:srgbClr val="000000"/>
                </a:solidFill>
                <a:latin typeface="+mn-lt"/>
                <a:ea typeface="+mn-ea"/>
              </a:rPr>
              <a:t>án</a:t>
            </a:r>
            <a:r>
              <a:rPr b="0" lang="en-US" sz="2000" spc="-1" strike="noStrike">
                <a:solidFill>
                  <a:srgbClr val="000000"/>
                </a:solidFill>
                <a:latin typeface="+mn-lt"/>
                <a:ea typeface="+mn-ea"/>
              </a:rPr>
              <a:t>ov</a:t>
            </a:r>
            <a:r>
              <a:rPr b="0" lang="en-US" sz="2000" spc="-1" strike="noStrike">
                <a:solidFill>
                  <a:srgbClr val="000000"/>
                </a:solidFill>
                <a:latin typeface="+mn-lt"/>
                <a:ea typeface="+mn-ea"/>
              </a:rPr>
              <a:t>án</a:t>
            </a:r>
            <a:r>
              <a:rPr b="0" lang="en-US" sz="2000" spc="-1" strike="noStrike">
                <a:solidFill>
                  <a:srgbClr val="000000"/>
                </a:solidFill>
                <a:latin typeface="+mn-lt"/>
                <a:ea typeface="+mn-ea"/>
              </a:rPr>
              <a:t>í </a:t>
            </a:r>
            <a:r>
              <a:rPr b="0" lang="en-US" sz="2000" spc="-1" strike="noStrike">
                <a:solidFill>
                  <a:srgbClr val="000000"/>
                </a:solidFill>
                <a:latin typeface="+mn-lt"/>
                <a:ea typeface="+mn-ea"/>
              </a:rPr>
              <a:t>(C</a:t>
            </a:r>
            <a:r>
              <a:rPr b="0" lang="en-US" sz="2000" spc="-1" strike="noStrike">
                <a:solidFill>
                  <a:srgbClr val="000000"/>
                </a:solidFill>
                <a:latin typeface="+mn-lt"/>
                <a:ea typeface="+mn-ea"/>
              </a:rPr>
              <a:t>PU </a:t>
            </a:r>
            <a:r>
              <a:rPr b="0" lang="en-US" sz="2000" spc="-1" strike="noStrike">
                <a:solidFill>
                  <a:srgbClr val="000000"/>
                </a:solidFill>
                <a:latin typeface="+mn-lt"/>
                <a:ea typeface="+mn-ea"/>
              </a:rPr>
              <a:t>ur</a:t>
            </a:r>
            <a:r>
              <a:rPr b="0" lang="en-US" sz="2000" spc="-1" strike="noStrike">
                <a:solidFill>
                  <a:srgbClr val="000000"/>
                </a:solidFill>
                <a:latin typeface="+mn-lt"/>
                <a:ea typeface="+mn-ea"/>
              </a:rPr>
              <a:t>ču</a:t>
            </a:r>
            <a:r>
              <a:rPr b="0" lang="en-US" sz="2000" spc="-1" strike="noStrike">
                <a:solidFill>
                  <a:srgbClr val="000000"/>
                </a:solidFill>
                <a:latin typeface="+mn-lt"/>
                <a:ea typeface="+mn-ea"/>
              </a:rPr>
              <a:t>je, </a:t>
            </a:r>
            <a:r>
              <a:rPr b="0" lang="en-US" sz="2000" spc="-1" strike="noStrike">
                <a:solidFill>
                  <a:srgbClr val="000000"/>
                </a:solidFill>
                <a:latin typeface="+mn-lt"/>
                <a:ea typeface="+mn-ea"/>
              </a:rPr>
              <a:t>kd</a:t>
            </a:r>
            <a:r>
              <a:rPr b="0" lang="en-US" sz="2000" spc="-1" strike="noStrike">
                <a:solidFill>
                  <a:srgbClr val="000000"/>
                </a:solidFill>
                <a:latin typeface="+mn-lt"/>
                <a:ea typeface="+mn-ea"/>
              </a:rPr>
              <a:t>y </a:t>
            </a:r>
            <a:r>
              <a:rPr b="0" lang="en-US" sz="2000" spc="-1" strike="noStrike">
                <a:solidFill>
                  <a:srgbClr val="000000"/>
                </a:solidFill>
                <a:latin typeface="+mn-lt"/>
                <a:ea typeface="+mn-ea"/>
              </a:rPr>
              <a:t>pr</a:t>
            </a:r>
            <a:r>
              <a:rPr b="0" lang="en-US" sz="2000" spc="-1" strike="noStrike">
                <a:solidFill>
                  <a:srgbClr val="000000"/>
                </a:solidFill>
                <a:latin typeface="+mn-lt"/>
                <a:ea typeface="+mn-ea"/>
              </a:rPr>
              <a:t>oc</a:t>
            </a:r>
            <a:r>
              <a:rPr b="0" lang="en-US" sz="2000" spc="-1" strike="noStrike">
                <a:solidFill>
                  <a:srgbClr val="000000"/>
                </a:solidFill>
                <a:latin typeface="+mn-lt"/>
                <a:ea typeface="+mn-ea"/>
              </a:rPr>
              <a:t>es </a:t>
            </a:r>
            <a:r>
              <a:rPr b="0" lang="en-US" sz="2000" spc="-1" strike="noStrike">
                <a:solidFill>
                  <a:srgbClr val="000000"/>
                </a:solidFill>
                <a:latin typeface="+mn-lt"/>
                <a:ea typeface="+mn-ea"/>
              </a:rPr>
              <a:t>po</a:t>
            </a:r>
            <a:r>
              <a:rPr b="0" lang="en-US" sz="2000" spc="-1" strike="noStrike">
                <a:solidFill>
                  <a:srgbClr val="000000"/>
                </a:solidFill>
                <a:latin typeface="+mn-lt"/>
                <a:ea typeface="+mn-ea"/>
              </a:rPr>
              <a:t>bě</a:t>
            </a:r>
            <a:r>
              <a:rPr b="0" lang="en-US" sz="2000" spc="-1" strike="noStrike">
                <a:solidFill>
                  <a:srgbClr val="000000"/>
                </a:solidFill>
                <a:latin typeface="+mn-lt"/>
                <a:ea typeface="+mn-ea"/>
              </a:rPr>
              <a:t>ží </a:t>
            </a:r>
            <a:r>
              <a:rPr b="0" lang="en-US" sz="2000" spc="-1" strike="noStrike">
                <a:solidFill>
                  <a:srgbClr val="000000"/>
                </a:solidFill>
                <a:latin typeface="+mn-lt"/>
                <a:ea typeface="+mn-ea"/>
              </a:rPr>
              <a:t>– </a:t>
            </a:r>
            <a:r>
              <a:rPr b="0" lang="en-US" sz="2000" spc="-1" strike="noStrike">
                <a:solidFill>
                  <a:srgbClr val="000000"/>
                </a:solidFill>
                <a:latin typeface="+mn-lt"/>
                <a:ea typeface="+mn-ea"/>
              </a:rPr>
              <a:t>po</a:t>
            </a:r>
            <a:r>
              <a:rPr b="0" lang="en-US" sz="2000" spc="-1" strike="noStrike">
                <a:solidFill>
                  <a:srgbClr val="000000"/>
                </a:solidFill>
                <a:latin typeface="+mn-lt"/>
                <a:ea typeface="+mn-ea"/>
              </a:rPr>
              <a:t>dl</a:t>
            </a:r>
            <a:r>
              <a:rPr b="0" lang="en-US" sz="2000" spc="-1" strike="noStrike">
                <a:solidFill>
                  <a:srgbClr val="000000"/>
                </a:solidFill>
                <a:latin typeface="+mn-lt"/>
                <a:ea typeface="+mn-ea"/>
              </a:rPr>
              <a:t>e </a:t>
            </a:r>
            <a:r>
              <a:rPr b="0" lang="en-US" sz="2000" spc="-1" strike="noStrike">
                <a:solidFill>
                  <a:srgbClr val="000000"/>
                </a:solidFill>
                <a:latin typeface="+mn-lt"/>
                <a:ea typeface="+mn-ea"/>
              </a:rPr>
              <a:t>pl</a:t>
            </a:r>
            <a:r>
              <a:rPr b="0" lang="en-US" sz="2000" spc="-1" strike="noStrike">
                <a:solidFill>
                  <a:srgbClr val="000000"/>
                </a:solidFill>
                <a:latin typeface="+mn-lt"/>
                <a:ea typeface="+mn-ea"/>
              </a:rPr>
              <a:t>án</a:t>
            </a:r>
            <a:r>
              <a:rPr b="0" lang="en-US" sz="2000" spc="-1" strike="noStrike">
                <a:solidFill>
                  <a:srgbClr val="000000"/>
                </a:solidFill>
                <a:latin typeface="+mn-lt"/>
                <a:ea typeface="+mn-ea"/>
              </a:rPr>
              <a:t>ov</a:t>
            </a:r>
            <a:r>
              <a:rPr b="0" lang="en-US" sz="2000" spc="-1" strike="noStrike">
                <a:solidFill>
                  <a:srgbClr val="000000"/>
                </a:solidFill>
                <a:latin typeface="+mn-lt"/>
                <a:ea typeface="+mn-ea"/>
              </a:rPr>
              <a:t>ac</a:t>
            </a:r>
            <a:r>
              <a:rPr b="0" lang="en-US" sz="2000" spc="-1" strike="noStrike">
                <a:solidFill>
                  <a:srgbClr val="000000"/>
                </a:solidFill>
                <a:latin typeface="+mn-lt"/>
                <a:ea typeface="+mn-ea"/>
              </a:rPr>
              <a:t>íc</a:t>
            </a:r>
            <a:r>
              <a:rPr b="0" lang="en-US" sz="2000" spc="-1" strike="noStrike">
                <a:solidFill>
                  <a:srgbClr val="000000"/>
                </a:solidFill>
                <a:latin typeface="+mn-lt"/>
                <a:ea typeface="+mn-ea"/>
              </a:rPr>
              <a:t>h </a:t>
            </a:r>
            <a:r>
              <a:rPr b="0" lang="en-US" sz="2000" spc="-1" strike="noStrike">
                <a:solidFill>
                  <a:srgbClr val="000000"/>
                </a:solidFill>
                <a:latin typeface="+mn-lt"/>
                <a:ea typeface="+mn-ea"/>
              </a:rPr>
              <a:t>al</a:t>
            </a:r>
            <a:r>
              <a:rPr b="0" lang="en-US" sz="2000" spc="-1" strike="noStrike">
                <a:solidFill>
                  <a:srgbClr val="000000"/>
                </a:solidFill>
                <a:latin typeface="+mn-lt"/>
                <a:ea typeface="+mn-ea"/>
              </a:rPr>
              <a:t>go</a:t>
            </a:r>
            <a:r>
              <a:rPr b="0" lang="en-US" sz="2000" spc="-1" strike="noStrike">
                <a:solidFill>
                  <a:srgbClr val="000000"/>
                </a:solidFill>
                <a:latin typeface="+mn-lt"/>
                <a:ea typeface="+mn-ea"/>
              </a:rPr>
              <a:t>rit</a:t>
            </a:r>
            <a:r>
              <a:rPr b="0" lang="en-US" sz="2000" spc="-1" strike="noStrike">
                <a:solidFill>
                  <a:srgbClr val="000000"/>
                </a:solidFill>
                <a:latin typeface="+mn-lt"/>
                <a:ea typeface="+mn-ea"/>
              </a:rPr>
              <a:t>m</a:t>
            </a:r>
            <a:r>
              <a:rPr b="0" lang="en-US" sz="2000" spc="-1" strike="noStrike">
                <a:solidFill>
                  <a:srgbClr val="000000"/>
                </a:solidFill>
                <a:latin typeface="+mn-lt"/>
                <a:ea typeface="+mn-ea"/>
              </a:rPr>
              <a:t>ů)</a:t>
            </a:r>
            <a:r>
              <a:rPr b="0" lang="en-US" sz="2000" spc="-1" strike="noStrike">
                <a:solidFill>
                  <a:srgbClr val="000000"/>
                </a:solidFill>
                <a:latin typeface="+mn-lt"/>
                <a:ea typeface="+mn-ea"/>
              </a:rPr>
              <a:t>. </a:t>
            </a:r>
            <a:r>
              <a:rPr b="0" lang="en-US" sz="2000" spc="-1" strike="noStrike">
                <a:solidFill>
                  <a:srgbClr val="000000"/>
                </a:solidFill>
                <a:latin typeface="+mn-lt"/>
                <a:ea typeface="+mn-ea"/>
              </a:rPr>
              <a:t>Pr</a:t>
            </a:r>
            <a:r>
              <a:rPr b="0" lang="en-US" sz="2000" spc="-1" strike="noStrike">
                <a:solidFill>
                  <a:srgbClr val="000000"/>
                </a:solidFill>
                <a:latin typeface="+mn-lt"/>
                <a:ea typeface="+mn-ea"/>
              </a:rPr>
              <a:t>oc</a:t>
            </a:r>
            <a:r>
              <a:rPr b="0" lang="en-US" sz="2000" spc="-1" strike="noStrike">
                <a:solidFill>
                  <a:srgbClr val="000000"/>
                </a:solidFill>
                <a:latin typeface="+mn-lt"/>
                <a:ea typeface="+mn-ea"/>
              </a:rPr>
              <a:t>es</a:t>
            </a:r>
            <a:r>
              <a:rPr b="0" lang="en-US" sz="2000" spc="-1" strike="noStrike">
                <a:solidFill>
                  <a:srgbClr val="000000"/>
                </a:solidFill>
                <a:latin typeface="+mn-lt"/>
                <a:ea typeface="+mn-ea"/>
              </a:rPr>
              <a:t>ů </a:t>
            </a:r>
            <a:r>
              <a:rPr b="0" lang="en-US" sz="2000" spc="-1" strike="noStrike">
                <a:solidFill>
                  <a:srgbClr val="000000"/>
                </a:solidFill>
                <a:latin typeface="+mn-lt"/>
                <a:ea typeface="+mn-ea"/>
              </a:rPr>
              <a:t>m</a:t>
            </a:r>
            <a:r>
              <a:rPr b="0" lang="en-US" sz="2000" spc="-1" strike="noStrike">
                <a:solidFill>
                  <a:srgbClr val="000000"/>
                </a:solidFill>
                <a:latin typeface="+mn-lt"/>
                <a:ea typeface="+mn-ea"/>
              </a:rPr>
              <a:t>ůž</a:t>
            </a:r>
            <a:r>
              <a:rPr b="0" lang="en-US" sz="2000" spc="-1" strike="noStrike">
                <a:solidFill>
                  <a:srgbClr val="000000"/>
                </a:solidFill>
                <a:latin typeface="+mn-lt"/>
                <a:ea typeface="+mn-ea"/>
              </a:rPr>
              <a:t>e </a:t>
            </a:r>
            <a:r>
              <a:rPr b="0" lang="en-US" sz="2000" spc="-1" strike="noStrike">
                <a:solidFill>
                  <a:srgbClr val="000000"/>
                </a:solidFill>
                <a:latin typeface="+mn-lt"/>
                <a:ea typeface="+mn-ea"/>
              </a:rPr>
              <a:t>mí</a:t>
            </a:r>
            <a:r>
              <a:rPr b="0" lang="en-US" sz="2000" spc="-1" strike="noStrike">
                <a:solidFill>
                  <a:srgbClr val="000000"/>
                </a:solidFill>
                <a:latin typeface="+mn-lt"/>
                <a:ea typeface="+mn-ea"/>
              </a:rPr>
              <a:t>t </a:t>
            </a:r>
            <a:r>
              <a:rPr b="0" lang="en-US" sz="2000" spc="-1" strike="noStrike">
                <a:solidFill>
                  <a:srgbClr val="000000"/>
                </a:solidFill>
                <a:latin typeface="+mn-lt"/>
                <a:ea typeface="+mn-ea"/>
              </a:rPr>
              <a:t>st</a:t>
            </a:r>
            <a:r>
              <a:rPr b="0" lang="en-US" sz="2000" spc="-1" strike="noStrike">
                <a:solidFill>
                  <a:srgbClr val="000000"/>
                </a:solidFill>
                <a:latin typeface="+mn-lt"/>
                <a:ea typeface="+mn-ea"/>
              </a:rPr>
              <a:t>ov</a:t>
            </a:r>
            <a:r>
              <a:rPr b="0" lang="en-US" sz="2000" spc="-1" strike="noStrike">
                <a:solidFill>
                  <a:srgbClr val="000000"/>
                </a:solidFill>
                <a:latin typeface="+mn-lt"/>
                <a:ea typeface="+mn-ea"/>
              </a:rPr>
              <a:t>ky</a:t>
            </a:r>
            <a:r>
              <a:rPr b="0" lang="en-US" sz="2000" spc="-1" strike="noStrike">
                <a:solidFill>
                  <a:srgbClr val="000000"/>
                </a:solidFill>
                <a:latin typeface="+mn-lt"/>
                <a:ea typeface="+mn-ea"/>
              </a:rPr>
              <a:t>, </a:t>
            </a:r>
            <a:r>
              <a:rPr b="0" lang="en-US" sz="2000" spc="-1" strike="noStrike">
                <a:solidFill>
                  <a:srgbClr val="000000"/>
                </a:solidFill>
                <a:latin typeface="+mn-lt"/>
                <a:ea typeface="+mn-ea"/>
              </a:rPr>
              <a:t>tis</a:t>
            </a:r>
            <a:r>
              <a:rPr b="0" lang="en-US" sz="2000" spc="-1" strike="noStrike">
                <a:solidFill>
                  <a:srgbClr val="000000"/>
                </a:solidFill>
                <a:latin typeface="+mn-lt"/>
                <a:ea typeface="+mn-ea"/>
              </a:rPr>
              <a:t>íc</a:t>
            </a:r>
            <a:r>
              <a:rPr b="0" lang="en-US" sz="2000" spc="-1" strike="noStrike">
                <a:solidFill>
                  <a:srgbClr val="000000"/>
                </a:solidFill>
                <a:latin typeface="+mn-lt"/>
                <a:ea typeface="+mn-ea"/>
              </a:rPr>
              <a:t>e </a:t>
            </a:r>
            <a:r>
              <a:rPr b="0" lang="en-US" sz="2000" spc="-1" strike="noStrike">
                <a:solidFill>
                  <a:srgbClr val="000000"/>
                </a:solidFill>
                <a:latin typeface="+mn-lt"/>
                <a:ea typeface="+mn-ea"/>
              </a:rPr>
              <a:t>al</a:t>
            </a:r>
            <a:r>
              <a:rPr b="0" lang="en-US" sz="2000" spc="-1" strike="noStrike">
                <a:solidFill>
                  <a:srgbClr val="000000"/>
                </a:solidFill>
                <a:latin typeface="+mn-lt"/>
                <a:ea typeface="+mn-ea"/>
              </a:rPr>
              <a:t>e </a:t>
            </a:r>
            <a:r>
              <a:rPr b="0" lang="en-US" sz="2000" spc="-1" strike="noStrike">
                <a:solidFill>
                  <a:srgbClr val="000000"/>
                </a:solidFill>
                <a:latin typeface="+mn-lt"/>
                <a:ea typeface="+mn-ea"/>
              </a:rPr>
              <a:t>vý</a:t>
            </a:r>
            <a:r>
              <a:rPr b="0" lang="en-US" sz="2000" spc="-1" strike="noStrike">
                <a:solidFill>
                  <a:srgbClr val="000000"/>
                </a:solidFill>
                <a:latin typeface="+mn-lt"/>
                <a:ea typeface="+mn-ea"/>
              </a:rPr>
              <a:t>po</a:t>
            </a:r>
            <a:r>
              <a:rPr b="0" lang="en-US" sz="2000" spc="-1" strike="noStrike">
                <a:solidFill>
                  <a:srgbClr val="000000"/>
                </a:solidFill>
                <a:latin typeface="+mn-lt"/>
                <a:ea typeface="+mn-ea"/>
              </a:rPr>
              <a:t>če</a:t>
            </a:r>
            <a:r>
              <a:rPr b="0" lang="en-US" sz="2000" spc="-1" strike="noStrike">
                <a:solidFill>
                  <a:srgbClr val="000000"/>
                </a:solidFill>
                <a:latin typeface="+mn-lt"/>
                <a:ea typeface="+mn-ea"/>
              </a:rPr>
              <a:t>tní</a:t>
            </a:r>
            <a:r>
              <a:rPr b="0" lang="en-US" sz="2000" spc="-1" strike="noStrike">
                <a:solidFill>
                  <a:srgbClr val="000000"/>
                </a:solidFill>
                <a:latin typeface="+mn-lt"/>
                <a:ea typeface="+mn-ea"/>
              </a:rPr>
              <a:t>ch </a:t>
            </a:r>
            <a:r>
              <a:rPr b="0" lang="en-US" sz="2000" spc="-1" strike="noStrike">
                <a:solidFill>
                  <a:srgbClr val="000000"/>
                </a:solidFill>
                <a:latin typeface="+mn-lt"/>
                <a:ea typeface="+mn-ea"/>
              </a:rPr>
              <a:t>je</a:t>
            </a:r>
            <a:r>
              <a:rPr b="0" lang="en-US" sz="2000" spc="-1" strike="noStrike">
                <a:solidFill>
                  <a:srgbClr val="000000"/>
                </a:solidFill>
                <a:latin typeface="+mn-lt"/>
                <a:ea typeface="+mn-ea"/>
              </a:rPr>
              <a:t>dn</a:t>
            </a:r>
            <a:r>
              <a:rPr b="0" lang="en-US" sz="2000" spc="-1" strike="noStrike">
                <a:solidFill>
                  <a:srgbClr val="000000"/>
                </a:solidFill>
                <a:latin typeface="+mn-lt"/>
                <a:ea typeface="+mn-ea"/>
              </a:rPr>
              <a:t>ot</a:t>
            </a:r>
            <a:r>
              <a:rPr b="0" lang="en-US" sz="2000" spc="-1" strike="noStrike">
                <a:solidFill>
                  <a:srgbClr val="000000"/>
                </a:solidFill>
                <a:latin typeface="+mn-lt"/>
                <a:ea typeface="+mn-ea"/>
              </a:rPr>
              <a:t>ek </a:t>
            </a:r>
            <a:r>
              <a:rPr b="0" lang="en-US" sz="2000" spc="-1" strike="noStrike">
                <a:solidFill>
                  <a:srgbClr val="000000"/>
                </a:solidFill>
                <a:latin typeface="+mn-lt"/>
                <a:ea typeface="+mn-ea"/>
              </a:rPr>
              <a:t>je </a:t>
            </a:r>
            <a:r>
              <a:rPr b="0" lang="en-US" sz="2000" spc="-1" strike="noStrike">
                <a:solidFill>
                  <a:srgbClr val="000000"/>
                </a:solidFill>
                <a:latin typeface="+mn-lt"/>
                <a:ea typeface="+mn-ea"/>
              </a:rPr>
              <a:t>řá</a:t>
            </a:r>
            <a:r>
              <a:rPr b="0" lang="en-US" sz="2000" spc="-1" strike="noStrike">
                <a:solidFill>
                  <a:srgbClr val="000000"/>
                </a:solidFill>
                <a:latin typeface="+mn-lt"/>
                <a:ea typeface="+mn-ea"/>
              </a:rPr>
              <a:t>do</a:t>
            </a:r>
            <a:r>
              <a:rPr b="0" lang="en-US" sz="2000" spc="-1" strike="noStrike">
                <a:solidFill>
                  <a:srgbClr val="000000"/>
                </a:solidFill>
                <a:latin typeface="+mn-lt"/>
                <a:ea typeface="+mn-ea"/>
              </a:rPr>
              <a:t>vě </a:t>
            </a:r>
            <a:r>
              <a:rPr b="0" lang="en-US" sz="2000" spc="-1" strike="noStrike">
                <a:solidFill>
                  <a:srgbClr val="000000"/>
                </a:solidFill>
                <a:latin typeface="+mn-lt"/>
                <a:ea typeface="+mn-ea"/>
              </a:rPr>
              <a:t>m</a:t>
            </a:r>
            <a:r>
              <a:rPr b="0" lang="en-US" sz="2000" spc="-1" strike="noStrike">
                <a:solidFill>
                  <a:srgbClr val="000000"/>
                </a:solidFill>
                <a:latin typeface="+mn-lt"/>
                <a:ea typeface="+mn-ea"/>
              </a:rPr>
              <a:t>én</a:t>
            </a:r>
            <a:r>
              <a:rPr b="0" lang="en-US" sz="2000" spc="-1" strike="noStrike">
                <a:solidFill>
                  <a:srgbClr val="000000"/>
                </a:solidFill>
                <a:latin typeface="+mn-lt"/>
                <a:ea typeface="+mn-ea"/>
              </a:rPr>
              <a:t>ě.</a:t>
            </a:r>
            <a:endParaRPr b="0" lang="en-US" sz="2000" spc="-1" strike="noStrike">
              <a:latin typeface="Arial"/>
            </a:endParaRPr>
          </a:p>
          <a:p>
            <a:pPr>
              <a:lnSpc>
                <a:spcPct val="100000"/>
              </a:lnSpc>
            </a:pPr>
            <a:r>
              <a:rPr b="0" lang="en-US" sz="2000" spc="-1" strike="noStrike">
                <a:solidFill>
                  <a:srgbClr val="000000"/>
                </a:solidFill>
                <a:latin typeface="+mn-lt"/>
                <a:ea typeface="+mn-ea"/>
              </a:rPr>
              <a:t>Pr</a:t>
            </a:r>
            <a:r>
              <a:rPr b="0" lang="en-US" sz="2000" spc="-1" strike="noStrike">
                <a:solidFill>
                  <a:srgbClr val="000000"/>
                </a:solidFill>
                <a:latin typeface="+mn-lt"/>
                <a:ea typeface="+mn-ea"/>
              </a:rPr>
              <a:t>oc</a:t>
            </a:r>
            <a:r>
              <a:rPr b="0" lang="en-US" sz="2000" spc="-1" strike="noStrike">
                <a:solidFill>
                  <a:srgbClr val="000000"/>
                </a:solidFill>
                <a:latin typeface="+mn-lt"/>
                <a:ea typeface="+mn-ea"/>
              </a:rPr>
              <a:t>es </a:t>
            </a:r>
            <a:r>
              <a:rPr b="0" lang="en-US" sz="2000" spc="-1" strike="noStrike">
                <a:solidFill>
                  <a:srgbClr val="000000"/>
                </a:solidFill>
                <a:latin typeface="+mn-lt"/>
                <a:ea typeface="+mn-ea"/>
              </a:rPr>
              <a:t>je </a:t>
            </a:r>
            <a:r>
              <a:rPr b="0" lang="en-US" sz="2000" spc="-1" strike="noStrike">
                <a:solidFill>
                  <a:srgbClr val="000000"/>
                </a:solidFill>
                <a:latin typeface="+mn-lt"/>
                <a:ea typeface="+mn-ea"/>
              </a:rPr>
              <a:t>se</a:t>
            </a:r>
            <a:r>
              <a:rPr b="0" lang="en-US" sz="2000" spc="-1" strike="noStrike">
                <a:solidFill>
                  <a:srgbClr val="000000"/>
                </a:solidFill>
                <a:latin typeface="+mn-lt"/>
                <a:ea typeface="+mn-ea"/>
              </a:rPr>
              <a:t>kv</a:t>
            </a:r>
            <a:r>
              <a:rPr b="0" lang="en-US" sz="2000" spc="-1" strike="noStrike">
                <a:solidFill>
                  <a:srgbClr val="000000"/>
                </a:solidFill>
                <a:latin typeface="+mn-lt"/>
                <a:ea typeface="+mn-ea"/>
              </a:rPr>
              <a:t>en</a:t>
            </a:r>
            <a:r>
              <a:rPr b="0" lang="en-US" sz="2000" spc="-1" strike="noStrike">
                <a:solidFill>
                  <a:srgbClr val="000000"/>
                </a:solidFill>
                <a:latin typeface="+mn-lt"/>
                <a:ea typeface="+mn-ea"/>
              </a:rPr>
              <a:t>čn</a:t>
            </a:r>
            <a:r>
              <a:rPr b="0" lang="en-US" sz="2000" spc="-1" strike="noStrike">
                <a:solidFill>
                  <a:srgbClr val="000000"/>
                </a:solidFill>
                <a:latin typeface="+mn-lt"/>
                <a:ea typeface="+mn-ea"/>
              </a:rPr>
              <a:t>í </a:t>
            </a:r>
            <a:r>
              <a:rPr b="0" lang="en-US" sz="2000" spc="-1" strike="noStrike">
                <a:solidFill>
                  <a:srgbClr val="000000"/>
                </a:solidFill>
                <a:latin typeface="+mn-lt"/>
                <a:ea typeface="+mn-ea"/>
              </a:rPr>
              <a:t>zá</a:t>
            </a:r>
            <a:r>
              <a:rPr b="0" lang="en-US" sz="2000" spc="-1" strike="noStrike">
                <a:solidFill>
                  <a:srgbClr val="000000"/>
                </a:solidFill>
                <a:latin typeface="+mn-lt"/>
                <a:ea typeface="+mn-ea"/>
              </a:rPr>
              <a:t>le</a:t>
            </a:r>
            <a:r>
              <a:rPr b="0" lang="en-US" sz="2000" spc="-1" strike="noStrike">
                <a:solidFill>
                  <a:srgbClr val="000000"/>
                </a:solidFill>
                <a:latin typeface="+mn-lt"/>
                <a:ea typeface="+mn-ea"/>
              </a:rPr>
              <a:t>žit</a:t>
            </a:r>
            <a:r>
              <a:rPr b="0" lang="en-US" sz="2000" spc="-1" strike="noStrike">
                <a:solidFill>
                  <a:srgbClr val="000000"/>
                </a:solidFill>
                <a:latin typeface="+mn-lt"/>
                <a:ea typeface="+mn-ea"/>
              </a:rPr>
              <a:t>os</a:t>
            </a:r>
            <a:r>
              <a:rPr b="0" lang="en-US" sz="2000" spc="-1" strike="noStrike">
                <a:solidFill>
                  <a:srgbClr val="000000"/>
                </a:solidFill>
                <a:latin typeface="+mn-lt"/>
                <a:ea typeface="+mn-ea"/>
              </a:rPr>
              <a:t>t .</a:t>
            </a:r>
            <a:r>
              <a:rPr b="0" lang="en-US" sz="2000" spc="-1" strike="noStrike">
                <a:solidFill>
                  <a:srgbClr val="000000"/>
                </a:solidFill>
                <a:latin typeface="+mn-lt"/>
                <a:ea typeface="+mn-ea"/>
              </a:rPr>
              <a:t>.. </a:t>
            </a:r>
            <a:r>
              <a:rPr b="0" lang="en-US" sz="2000" spc="-1" strike="noStrike">
                <a:solidFill>
                  <a:srgbClr val="000000"/>
                </a:solidFill>
                <a:latin typeface="+mn-lt"/>
                <a:ea typeface="+mn-ea"/>
              </a:rPr>
              <a:t>Pa</a:t>
            </a:r>
            <a:r>
              <a:rPr b="0" lang="en-US" sz="2000" spc="-1" strike="noStrike">
                <a:solidFill>
                  <a:srgbClr val="000000"/>
                </a:solidFill>
                <a:latin typeface="+mn-lt"/>
                <a:ea typeface="+mn-ea"/>
              </a:rPr>
              <a:t>ral</a:t>
            </a:r>
            <a:r>
              <a:rPr b="0" lang="en-US" sz="2000" spc="-1" strike="noStrike">
                <a:solidFill>
                  <a:srgbClr val="000000"/>
                </a:solidFill>
                <a:latin typeface="+mn-lt"/>
                <a:ea typeface="+mn-ea"/>
              </a:rPr>
              <a:t>el</a:t>
            </a:r>
            <a:r>
              <a:rPr b="0" lang="en-US" sz="2000" spc="-1" strike="noStrike">
                <a:solidFill>
                  <a:srgbClr val="000000"/>
                </a:solidFill>
                <a:latin typeface="+mn-lt"/>
                <a:ea typeface="+mn-ea"/>
              </a:rPr>
              <a:t>ní </a:t>
            </a:r>
            <a:r>
              <a:rPr b="0" lang="en-US" sz="2000" spc="-1" strike="noStrike">
                <a:solidFill>
                  <a:srgbClr val="000000"/>
                </a:solidFill>
                <a:latin typeface="+mn-lt"/>
                <a:ea typeface="+mn-ea"/>
              </a:rPr>
              <a:t>či</a:t>
            </a:r>
            <a:r>
              <a:rPr b="0" lang="en-US" sz="2000" spc="-1" strike="noStrike">
                <a:solidFill>
                  <a:srgbClr val="000000"/>
                </a:solidFill>
                <a:latin typeface="+mn-lt"/>
                <a:ea typeface="+mn-ea"/>
              </a:rPr>
              <a:t>nn</a:t>
            </a:r>
            <a:r>
              <a:rPr b="0" lang="en-US" sz="2000" spc="-1" strike="noStrike">
                <a:solidFill>
                  <a:srgbClr val="000000"/>
                </a:solidFill>
                <a:latin typeface="+mn-lt"/>
                <a:ea typeface="+mn-ea"/>
              </a:rPr>
              <a:t>os</a:t>
            </a:r>
            <a:r>
              <a:rPr b="0" lang="en-US" sz="2000" spc="-1" strike="noStrike">
                <a:solidFill>
                  <a:srgbClr val="000000"/>
                </a:solidFill>
                <a:latin typeface="+mn-lt"/>
                <a:ea typeface="+mn-ea"/>
              </a:rPr>
              <a:t>t </a:t>
            </a:r>
            <a:r>
              <a:rPr b="0" lang="en-US" sz="2000" spc="-1" strike="noStrike">
                <a:solidFill>
                  <a:srgbClr val="000000"/>
                </a:solidFill>
                <a:latin typeface="+mn-lt"/>
                <a:ea typeface="+mn-ea"/>
              </a:rPr>
              <a:t>ko</a:t>
            </a:r>
            <a:r>
              <a:rPr b="0" lang="en-US" sz="2000" spc="-1" strike="noStrike">
                <a:solidFill>
                  <a:srgbClr val="000000"/>
                </a:solidFill>
                <a:latin typeface="+mn-lt"/>
                <a:ea typeface="+mn-ea"/>
              </a:rPr>
              <a:t>nc</a:t>
            </a:r>
            <a:r>
              <a:rPr b="0" lang="en-US" sz="2000" spc="-1" strike="noStrike">
                <a:solidFill>
                  <a:srgbClr val="000000"/>
                </a:solidFill>
                <a:latin typeface="+mn-lt"/>
                <a:ea typeface="+mn-ea"/>
              </a:rPr>
              <a:t>ep</a:t>
            </a:r>
            <a:r>
              <a:rPr b="0" lang="en-US" sz="2000" spc="-1" strike="noStrike">
                <a:solidFill>
                  <a:srgbClr val="000000"/>
                </a:solidFill>
                <a:latin typeface="+mn-lt"/>
                <a:ea typeface="+mn-ea"/>
              </a:rPr>
              <a:t>t </a:t>
            </a:r>
            <a:r>
              <a:rPr b="0" lang="en-US" sz="2000" spc="-1" strike="noStrike">
                <a:solidFill>
                  <a:srgbClr val="000000"/>
                </a:solidFill>
                <a:latin typeface="+mn-lt"/>
                <a:ea typeface="+mn-ea"/>
              </a:rPr>
              <a:t>vl</a:t>
            </a:r>
            <a:r>
              <a:rPr b="0" lang="en-US" sz="2000" spc="-1" strike="noStrike">
                <a:solidFill>
                  <a:srgbClr val="000000"/>
                </a:solidFill>
                <a:latin typeface="+mn-lt"/>
                <a:ea typeface="+mn-ea"/>
              </a:rPr>
              <a:t>ák</a:t>
            </a:r>
            <a:r>
              <a:rPr b="0" lang="en-US" sz="2000" spc="-1" strike="noStrike">
                <a:solidFill>
                  <a:srgbClr val="000000"/>
                </a:solidFill>
                <a:latin typeface="+mn-lt"/>
                <a:ea typeface="+mn-ea"/>
              </a:rPr>
              <a:t>en </a:t>
            </a:r>
            <a:r>
              <a:rPr b="0" lang="en-US" sz="2000" spc="-1" strike="noStrike">
                <a:solidFill>
                  <a:srgbClr val="000000"/>
                </a:solidFill>
                <a:latin typeface="+mn-lt"/>
                <a:ea typeface="+mn-ea"/>
              </a:rPr>
              <a:t>(sl</a:t>
            </a:r>
            <a:r>
              <a:rPr b="0" lang="en-US" sz="2000" spc="-1" strike="noStrike">
                <a:solidFill>
                  <a:srgbClr val="000000"/>
                </a:solidFill>
                <a:latin typeface="+mn-lt"/>
                <a:ea typeface="+mn-ea"/>
              </a:rPr>
              <a:t>ed</a:t>
            </a:r>
            <a:r>
              <a:rPr b="0" lang="en-US" sz="2000" spc="-1" strike="noStrike">
                <a:solidFill>
                  <a:srgbClr val="000000"/>
                </a:solidFill>
                <a:latin typeface="+mn-lt"/>
                <a:ea typeface="+mn-ea"/>
              </a:rPr>
              <a:t>ů)</a:t>
            </a:r>
            <a:r>
              <a:rPr b="0" lang="en-US" sz="2000" spc="-1" strike="noStrike">
                <a:solidFill>
                  <a:srgbClr val="000000"/>
                </a:solidFill>
                <a:latin typeface="+mn-lt"/>
                <a:ea typeface="+mn-ea"/>
              </a:rPr>
              <a:t>. V </a:t>
            </a:r>
            <a:r>
              <a:rPr b="0" lang="en-US" sz="2000" spc="-1" strike="noStrike">
                <a:solidFill>
                  <a:srgbClr val="000000"/>
                </a:solidFill>
                <a:latin typeface="+mn-lt"/>
                <a:ea typeface="+mn-ea"/>
              </a:rPr>
              <a:t>rá</a:t>
            </a:r>
            <a:r>
              <a:rPr b="0" lang="en-US" sz="2000" spc="-1" strike="noStrike">
                <a:solidFill>
                  <a:srgbClr val="000000"/>
                </a:solidFill>
                <a:latin typeface="+mn-lt"/>
                <a:ea typeface="+mn-ea"/>
              </a:rPr>
              <a:t>m</a:t>
            </a:r>
            <a:r>
              <a:rPr b="0" lang="en-US" sz="2000" spc="-1" strike="noStrike">
                <a:solidFill>
                  <a:srgbClr val="000000"/>
                </a:solidFill>
                <a:latin typeface="+mn-lt"/>
                <a:ea typeface="+mn-ea"/>
              </a:rPr>
              <a:t>ci </a:t>
            </a:r>
            <a:r>
              <a:rPr b="0" lang="en-US" sz="2000" spc="-1" strike="noStrike">
                <a:solidFill>
                  <a:srgbClr val="000000"/>
                </a:solidFill>
                <a:latin typeface="+mn-lt"/>
                <a:ea typeface="+mn-ea"/>
              </a:rPr>
              <a:t>pr</a:t>
            </a:r>
            <a:r>
              <a:rPr b="0" lang="en-US" sz="2000" spc="-1" strike="noStrike">
                <a:solidFill>
                  <a:srgbClr val="000000"/>
                </a:solidFill>
                <a:latin typeface="+mn-lt"/>
                <a:ea typeface="+mn-ea"/>
              </a:rPr>
              <a:t>oc</a:t>
            </a:r>
            <a:r>
              <a:rPr b="0" lang="en-US" sz="2000" spc="-1" strike="noStrike">
                <a:solidFill>
                  <a:srgbClr val="000000"/>
                </a:solidFill>
                <a:latin typeface="+mn-lt"/>
                <a:ea typeface="+mn-ea"/>
              </a:rPr>
              <a:t>es</a:t>
            </a:r>
            <a:r>
              <a:rPr b="0" lang="en-US" sz="2000" spc="-1" strike="noStrike">
                <a:solidFill>
                  <a:srgbClr val="000000"/>
                </a:solidFill>
                <a:latin typeface="+mn-lt"/>
                <a:ea typeface="+mn-ea"/>
              </a:rPr>
              <a:t>u </a:t>
            </a:r>
            <a:r>
              <a:rPr b="0" lang="en-US" sz="2000" spc="-1" strike="noStrike">
                <a:solidFill>
                  <a:srgbClr val="000000"/>
                </a:solidFill>
                <a:latin typeface="+mn-lt"/>
                <a:ea typeface="+mn-ea"/>
              </a:rPr>
              <a:t>m</a:t>
            </a:r>
            <a:r>
              <a:rPr b="0" lang="en-US" sz="2000" spc="-1" strike="noStrike">
                <a:solidFill>
                  <a:srgbClr val="000000"/>
                </a:solidFill>
                <a:latin typeface="+mn-lt"/>
                <a:ea typeface="+mn-ea"/>
              </a:rPr>
              <a:t>oh</a:t>
            </a:r>
            <a:r>
              <a:rPr b="0" lang="en-US" sz="2000" spc="-1" strike="noStrike">
                <a:solidFill>
                  <a:srgbClr val="000000"/>
                </a:solidFill>
                <a:latin typeface="+mn-lt"/>
                <a:ea typeface="+mn-ea"/>
              </a:rPr>
              <a:t>ou </a:t>
            </a:r>
            <a:r>
              <a:rPr b="0" lang="en-US" sz="2000" spc="-1" strike="noStrike">
                <a:solidFill>
                  <a:srgbClr val="000000"/>
                </a:solidFill>
                <a:latin typeface="+mn-lt"/>
                <a:ea typeface="+mn-ea"/>
              </a:rPr>
              <a:t>bý</a:t>
            </a:r>
            <a:r>
              <a:rPr b="0" lang="en-US" sz="2000" spc="-1" strike="noStrike">
                <a:solidFill>
                  <a:srgbClr val="000000"/>
                </a:solidFill>
                <a:latin typeface="+mn-lt"/>
                <a:ea typeface="+mn-ea"/>
              </a:rPr>
              <a:t>t </a:t>
            </a:r>
            <a:r>
              <a:rPr b="0" lang="en-US" sz="2000" spc="-1" strike="noStrike">
                <a:solidFill>
                  <a:srgbClr val="000000"/>
                </a:solidFill>
                <a:latin typeface="+mn-lt"/>
                <a:ea typeface="+mn-ea"/>
              </a:rPr>
              <a:t>ně</a:t>
            </a:r>
            <a:r>
              <a:rPr b="0" lang="en-US" sz="2000" spc="-1" strike="noStrike">
                <a:solidFill>
                  <a:srgbClr val="000000"/>
                </a:solidFill>
                <a:latin typeface="+mn-lt"/>
                <a:ea typeface="+mn-ea"/>
              </a:rPr>
              <a:t>ja</a:t>
            </a:r>
            <a:r>
              <a:rPr b="0" lang="en-US" sz="2000" spc="-1" strike="noStrike">
                <a:solidFill>
                  <a:srgbClr val="000000"/>
                </a:solidFill>
                <a:latin typeface="+mn-lt"/>
                <a:ea typeface="+mn-ea"/>
              </a:rPr>
              <a:t>ké </a:t>
            </a:r>
            <a:r>
              <a:rPr b="0" lang="en-US" sz="2000" spc="-1" strike="noStrike">
                <a:solidFill>
                  <a:srgbClr val="000000"/>
                </a:solidFill>
                <a:latin typeface="+mn-lt"/>
                <a:ea typeface="+mn-ea"/>
              </a:rPr>
              <a:t>op</a:t>
            </a:r>
            <a:r>
              <a:rPr b="0" lang="en-US" sz="2000" spc="-1" strike="noStrike">
                <a:solidFill>
                  <a:srgbClr val="000000"/>
                </a:solidFill>
                <a:latin typeface="+mn-lt"/>
                <a:ea typeface="+mn-ea"/>
              </a:rPr>
              <a:t>er</a:t>
            </a:r>
            <a:r>
              <a:rPr b="0" lang="en-US" sz="2000" spc="-1" strike="noStrike">
                <a:solidFill>
                  <a:srgbClr val="000000"/>
                </a:solidFill>
                <a:latin typeface="+mn-lt"/>
                <a:ea typeface="+mn-ea"/>
              </a:rPr>
              <a:t>ac</a:t>
            </a:r>
            <a:r>
              <a:rPr b="0" lang="en-US" sz="2000" spc="-1" strike="noStrike">
                <a:solidFill>
                  <a:srgbClr val="000000"/>
                </a:solidFill>
                <a:latin typeface="+mn-lt"/>
                <a:ea typeface="+mn-ea"/>
              </a:rPr>
              <a:t>e </a:t>
            </a:r>
            <a:r>
              <a:rPr b="0" lang="en-US" sz="2000" spc="-1" strike="noStrike">
                <a:solidFill>
                  <a:srgbClr val="000000"/>
                </a:solidFill>
                <a:latin typeface="+mn-lt"/>
                <a:ea typeface="+mn-ea"/>
              </a:rPr>
              <a:t>pr</a:t>
            </a:r>
            <a:r>
              <a:rPr b="0" lang="en-US" sz="2000" spc="-1" strike="noStrike">
                <a:solidFill>
                  <a:srgbClr val="000000"/>
                </a:solidFill>
                <a:latin typeface="+mn-lt"/>
                <a:ea typeface="+mn-ea"/>
              </a:rPr>
              <a:t>ov</a:t>
            </a:r>
            <a:r>
              <a:rPr b="0" lang="en-US" sz="2000" spc="-1" strike="noStrike">
                <a:solidFill>
                  <a:srgbClr val="000000"/>
                </a:solidFill>
                <a:latin typeface="+mn-lt"/>
                <a:ea typeface="+mn-ea"/>
              </a:rPr>
              <a:t>ád</a:t>
            </a:r>
            <a:r>
              <a:rPr b="0" lang="en-US" sz="2000" spc="-1" strike="noStrike">
                <a:solidFill>
                  <a:srgbClr val="000000"/>
                </a:solidFill>
                <a:latin typeface="+mn-lt"/>
                <a:ea typeface="+mn-ea"/>
              </a:rPr>
              <a:t>ěn</a:t>
            </a:r>
            <a:r>
              <a:rPr b="0" lang="en-US" sz="2000" spc="-1" strike="noStrike">
                <a:solidFill>
                  <a:srgbClr val="000000"/>
                </a:solidFill>
                <a:latin typeface="+mn-lt"/>
                <a:ea typeface="+mn-ea"/>
              </a:rPr>
              <a:t>y </a:t>
            </a:r>
            <a:r>
              <a:rPr b="0" lang="en-US" sz="2000" spc="-1" strike="noStrike">
                <a:solidFill>
                  <a:srgbClr val="000000"/>
                </a:solidFill>
                <a:latin typeface="+mn-lt"/>
                <a:ea typeface="+mn-ea"/>
              </a:rPr>
              <a:t>so</a:t>
            </a:r>
            <a:r>
              <a:rPr b="0" lang="en-US" sz="2000" spc="-1" strike="noStrike">
                <a:solidFill>
                  <a:srgbClr val="000000"/>
                </a:solidFill>
                <a:latin typeface="+mn-lt"/>
                <a:ea typeface="+mn-ea"/>
              </a:rPr>
              <a:t>ub</a:t>
            </a:r>
            <a:r>
              <a:rPr b="0" lang="en-US" sz="2000" spc="-1" strike="noStrike">
                <a:solidFill>
                  <a:srgbClr val="000000"/>
                </a:solidFill>
                <a:latin typeface="+mn-lt"/>
                <a:ea typeface="+mn-ea"/>
              </a:rPr>
              <a:t>ěž</a:t>
            </a:r>
            <a:r>
              <a:rPr b="0" lang="en-US" sz="2000" spc="-1" strike="noStrike">
                <a:solidFill>
                  <a:srgbClr val="000000"/>
                </a:solidFill>
                <a:latin typeface="+mn-lt"/>
                <a:ea typeface="+mn-ea"/>
              </a:rPr>
              <a:t>ně</a:t>
            </a:r>
            <a:r>
              <a:rPr b="0" lang="en-US" sz="2000" spc="-1" strike="noStrike">
                <a:solidFill>
                  <a:srgbClr val="000000"/>
                </a:solidFill>
                <a:latin typeface="+mn-lt"/>
                <a:ea typeface="+mn-ea"/>
              </a:rPr>
              <a:t>. </a:t>
            </a:r>
            <a:r>
              <a:rPr b="0" lang="en-US" sz="2000" spc="-1" strike="noStrike">
                <a:solidFill>
                  <a:srgbClr val="000000"/>
                </a:solidFill>
                <a:latin typeface="+mn-lt"/>
                <a:ea typeface="+mn-ea"/>
              </a:rPr>
              <a:t>Vš</a:t>
            </a:r>
            <a:r>
              <a:rPr b="0" lang="en-US" sz="2000" spc="-1" strike="noStrike">
                <a:solidFill>
                  <a:srgbClr val="000000"/>
                </a:solidFill>
                <a:latin typeface="+mn-lt"/>
                <a:ea typeface="+mn-ea"/>
              </a:rPr>
              <a:t>e </a:t>
            </a:r>
            <a:r>
              <a:rPr b="0" lang="en-US" sz="2000" spc="-1" strike="noStrike">
                <a:solidFill>
                  <a:srgbClr val="000000"/>
                </a:solidFill>
                <a:latin typeface="+mn-lt"/>
                <a:ea typeface="+mn-ea"/>
              </a:rPr>
              <a:t>po</a:t>
            </a:r>
            <a:r>
              <a:rPr b="0" lang="en-US" sz="2000" spc="-1" strike="noStrike">
                <a:solidFill>
                  <a:srgbClr val="000000"/>
                </a:solidFill>
                <a:latin typeface="+mn-lt"/>
                <a:ea typeface="+mn-ea"/>
              </a:rPr>
              <a:t>dl</a:t>
            </a:r>
            <a:r>
              <a:rPr b="0" lang="en-US" sz="2000" spc="-1" strike="noStrike">
                <a:solidFill>
                  <a:srgbClr val="000000"/>
                </a:solidFill>
                <a:latin typeface="+mn-lt"/>
                <a:ea typeface="+mn-ea"/>
              </a:rPr>
              <a:t>éh</a:t>
            </a:r>
            <a:r>
              <a:rPr b="0" lang="en-US" sz="2000" spc="-1" strike="noStrike">
                <a:solidFill>
                  <a:srgbClr val="000000"/>
                </a:solidFill>
                <a:latin typeface="+mn-lt"/>
                <a:ea typeface="+mn-ea"/>
              </a:rPr>
              <a:t>á </a:t>
            </a:r>
            <a:r>
              <a:rPr b="0" lang="en-US" sz="2000" spc="-1" strike="noStrike">
                <a:solidFill>
                  <a:srgbClr val="000000"/>
                </a:solidFill>
                <a:latin typeface="+mn-lt"/>
                <a:ea typeface="+mn-ea"/>
              </a:rPr>
              <a:t>pl</a:t>
            </a:r>
            <a:r>
              <a:rPr b="0" lang="en-US" sz="2000" spc="-1" strike="noStrike">
                <a:solidFill>
                  <a:srgbClr val="000000"/>
                </a:solidFill>
                <a:latin typeface="+mn-lt"/>
                <a:ea typeface="+mn-ea"/>
              </a:rPr>
              <a:t>án</a:t>
            </a:r>
            <a:r>
              <a:rPr b="0" lang="en-US" sz="2000" spc="-1" strike="noStrike">
                <a:solidFill>
                  <a:srgbClr val="000000"/>
                </a:solidFill>
                <a:latin typeface="+mn-lt"/>
                <a:ea typeface="+mn-ea"/>
              </a:rPr>
              <a:t>ov</a:t>
            </a:r>
            <a:r>
              <a:rPr b="0" lang="en-US" sz="2000" spc="-1" strike="noStrike">
                <a:solidFill>
                  <a:srgbClr val="000000"/>
                </a:solidFill>
                <a:latin typeface="+mn-lt"/>
                <a:ea typeface="+mn-ea"/>
              </a:rPr>
              <a:t>án</a:t>
            </a:r>
            <a:r>
              <a:rPr b="0" lang="en-US" sz="2000" spc="-1" strike="noStrike">
                <a:solidFill>
                  <a:srgbClr val="000000"/>
                </a:solidFill>
                <a:latin typeface="+mn-lt"/>
                <a:ea typeface="+mn-ea"/>
              </a:rPr>
              <a:t>í</a:t>
            </a:r>
            <a:endParaRPr b="0" lang="en-US" sz="2000" spc="-1" strike="noStrike">
              <a:latin typeface="Arial"/>
            </a:endParaRPr>
          </a:p>
          <a:p>
            <a:pPr>
              <a:lnSpc>
                <a:spcPct val="100000"/>
              </a:lnSpc>
            </a:pPr>
            <a:endParaRPr b="0" lang="en-US" sz="2000" spc="-1" strike="noStrike">
              <a:latin typeface="Arial"/>
            </a:endParaRPr>
          </a:p>
        </p:txBody>
      </p:sp>
      <p:sp>
        <p:nvSpPr>
          <p:cNvPr id="249" name="CustomShape 2"/>
          <p:cNvSpPr/>
          <p:nvPr/>
        </p:nvSpPr>
        <p:spPr>
          <a:xfrm>
            <a:off x="3850560" y="9428760"/>
            <a:ext cx="2944800" cy="495720"/>
          </a:xfrm>
          <a:prstGeom prst="rect">
            <a:avLst/>
          </a:prstGeom>
          <a:noFill/>
          <a:ln>
            <a:noFill/>
          </a:ln>
        </p:spPr>
        <p:style>
          <a:lnRef idx="0"/>
          <a:fillRef idx="0"/>
          <a:effectRef idx="0"/>
          <a:fontRef idx="minor"/>
        </p:style>
        <p:txBody>
          <a:bodyPr lIns="90000" rIns="90000" tIns="45000" bIns="45000" anchor="b"/>
          <a:p>
            <a:pPr algn="r">
              <a:lnSpc>
                <a:spcPct val="100000"/>
              </a:lnSpc>
            </a:pPr>
            <a:fld id="{660B598B-318A-488B-9A43-11100C1CE4A5}" type="slidenum">
              <a:rPr b="0" lang="en-US" sz="1200" spc="-1" strike="noStrike">
                <a:solidFill>
                  <a:srgbClr val="000000"/>
                </a:solidFill>
                <a:latin typeface="+mn-lt"/>
                <a:ea typeface="+mn-ea"/>
              </a:rPr>
              <a:t>1</a:t>
            </a:fld>
            <a:endParaRPr b="0" lang="en-US" sz="12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0" name="PlaceHolder 1"/>
          <p:cNvSpPr>
            <a:spLocks noGrp="1"/>
          </p:cNvSpPr>
          <p:nvPr>
            <p:ph type="body"/>
          </p:nvPr>
        </p:nvSpPr>
        <p:spPr>
          <a:xfrm>
            <a:off x="679680" y="4715280"/>
            <a:ext cx="5437440" cy="4466160"/>
          </a:xfrm>
          <a:prstGeom prst="rect">
            <a:avLst/>
          </a:prstGeom>
        </p:spPr>
        <p:txBody>
          <a:bodyPr lIns="0" rIns="0" tIns="0" bIns="0"/>
          <a:p>
            <a:r>
              <a:rPr b="1" lang="en-US" sz="1200" spc="-1" strike="noStrike">
                <a:solidFill>
                  <a:srgbClr val="000000"/>
                </a:solidFill>
                <a:latin typeface="+mn-lt"/>
                <a:ea typeface="+mn-ea"/>
              </a:rPr>
              <a:t>API</a:t>
            </a:r>
            <a:r>
              <a:rPr b="0" lang="en-US" sz="1200" spc="-1" strike="noStrike">
                <a:solidFill>
                  <a:srgbClr val="000000"/>
                </a:solidFill>
                <a:latin typeface="+mn-lt"/>
                <a:ea typeface="+mn-ea"/>
              </a:rPr>
              <a:t> (zkratka pro Application Programming Interface) </a:t>
            </a:r>
            <a:r>
              <a:rPr b="0" lang="en-US" sz="1200" spc="-1" strike="noStrike">
                <a:solidFill>
                  <a:srgbClr val="000000"/>
                </a:solidFill>
                <a:latin typeface="+mn-lt"/>
                <a:ea typeface="+mn-ea"/>
              </a:rPr>
              <a:t>označuje v informatice rozhraní pro programování </a:t>
            </a:r>
            <a:r>
              <a:rPr b="0" lang="en-US" sz="1200" spc="-1" strike="noStrike">
                <a:solidFill>
                  <a:srgbClr val="000000"/>
                </a:solidFill>
                <a:latin typeface="+mn-lt"/>
                <a:ea typeface="+mn-ea"/>
              </a:rPr>
              <a:t>aplikací.</a:t>
            </a:r>
            <a:endParaRPr b="0" lang="en-US" sz="1200" spc="-1" strike="noStrike">
              <a:latin typeface="Arial"/>
            </a:endParaRPr>
          </a:p>
          <a:p>
            <a:endParaRPr b="0" lang="en-US" sz="1200" spc="-1" strike="noStrike">
              <a:latin typeface="Arial"/>
            </a:endParaRPr>
          </a:p>
          <a:p>
            <a:r>
              <a:rPr b="0" lang="en-US" sz="1200" spc="-1" strike="noStrike">
                <a:solidFill>
                  <a:srgbClr val="000000"/>
                </a:solidFill>
                <a:latin typeface="+mn-lt"/>
                <a:ea typeface="+mn-ea"/>
              </a:rPr>
              <a:t>Program, který řídí provádění aplikačních a </a:t>
            </a:r>
            <a:r>
              <a:rPr b="0" lang="en-US" sz="1200" spc="-1" strike="noStrike">
                <a:solidFill>
                  <a:srgbClr val="000000"/>
                </a:solidFill>
                <a:latin typeface="+mn-lt"/>
                <a:ea typeface="+mn-ea"/>
              </a:rPr>
              <a:t>systémových programů v počítači</a:t>
            </a:r>
            <a:endParaRPr b="0" lang="en-US" sz="1200" spc="-1" strike="noStrike">
              <a:latin typeface="Arial"/>
            </a:endParaRPr>
          </a:p>
          <a:p>
            <a:r>
              <a:rPr b="0" lang="en-US" sz="1200" spc="-1" strike="noStrike">
                <a:solidFill>
                  <a:srgbClr val="000000"/>
                </a:solidFill>
                <a:latin typeface="+mn-lt"/>
                <a:ea typeface="+mn-ea"/>
              </a:rPr>
              <a:t>Reprezentuje rozhraní aplikační systémy a systémové </a:t>
            </a:r>
            <a:r>
              <a:rPr b="0" lang="en-US" sz="1200" spc="-1" strike="noStrike">
                <a:solidFill>
                  <a:srgbClr val="000000"/>
                </a:solidFill>
                <a:latin typeface="+mn-lt"/>
                <a:ea typeface="+mn-ea"/>
              </a:rPr>
              <a:t>programy vs. hardware</a:t>
            </a:r>
            <a:endParaRPr b="0" lang="en-US" sz="1200" spc="-1" strike="noStrike">
              <a:latin typeface="Arial"/>
            </a:endParaRPr>
          </a:p>
        </p:txBody>
      </p:sp>
      <p:sp>
        <p:nvSpPr>
          <p:cNvPr id="251" name="CustomShape 2"/>
          <p:cNvSpPr/>
          <p:nvPr/>
        </p:nvSpPr>
        <p:spPr>
          <a:xfrm>
            <a:off x="3850560" y="9428760"/>
            <a:ext cx="2944800" cy="495720"/>
          </a:xfrm>
          <a:prstGeom prst="rect">
            <a:avLst/>
          </a:prstGeom>
          <a:noFill/>
          <a:ln>
            <a:noFill/>
          </a:ln>
        </p:spPr>
        <p:style>
          <a:lnRef idx="0"/>
          <a:fillRef idx="0"/>
          <a:effectRef idx="0"/>
          <a:fontRef idx="minor"/>
        </p:style>
        <p:txBody>
          <a:bodyPr lIns="90000" rIns="90000" tIns="45000" bIns="45000" anchor="b"/>
          <a:p>
            <a:pPr algn="r">
              <a:lnSpc>
                <a:spcPct val="100000"/>
              </a:lnSpc>
            </a:pPr>
            <a:fld id="{0EB6C3B1-0D3D-4F59-9C63-DF2877967743}" type="slidenum">
              <a:rPr b="0" lang="en-US" sz="1200" spc="-1" strike="noStrike">
                <a:solidFill>
                  <a:srgbClr val="000000"/>
                </a:solidFill>
                <a:latin typeface="+mn-lt"/>
                <a:ea typeface="+mn-ea"/>
              </a:rPr>
              <a:t>1</a:t>
            </a:fld>
            <a:endParaRPr b="0" lang="en-US"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31"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3200" spc="-1" strike="noStrike">
              <a:latin typeface="Arial"/>
            </a:endParaRPr>
          </a:p>
        </p:txBody>
      </p:sp>
      <p:sp>
        <p:nvSpPr>
          <p:cNvPr id="32"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34"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35"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36"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
        <p:nvSpPr>
          <p:cNvPr id="37" name="PlaceHolder 5"/>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39"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3200" spc="-1" strike="noStrike">
              <a:latin typeface="Arial"/>
            </a:endParaRPr>
          </a:p>
        </p:txBody>
      </p:sp>
      <p:sp>
        <p:nvSpPr>
          <p:cNvPr id="40"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3200" spc="-1" strike="noStrike">
              <a:latin typeface="Arial"/>
            </a:endParaRPr>
          </a:p>
        </p:txBody>
      </p:sp>
      <p:sp>
        <p:nvSpPr>
          <p:cNvPr id="41"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3200" spc="-1" strike="noStrike">
              <a:latin typeface="Arial"/>
            </a:endParaRPr>
          </a:p>
        </p:txBody>
      </p:sp>
      <p:sp>
        <p:nvSpPr>
          <p:cNvPr id="42" name="PlaceHolder 5"/>
          <p:cNvSpPr>
            <a:spLocks noGrp="1"/>
          </p:cNvSpPr>
          <p:nvPr>
            <p:ph type="body"/>
          </p:nvPr>
        </p:nvSpPr>
        <p:spPr>
          <a:xfrm>
            <a:off x="6022080" y="3682080"/>
            <a:ext cx="2649600" cy="1896840"/>
          </a:xfrm>
          <a:prstGeom prst="rect">
            <a:avLst/>
          </a:prstGeom>
        </p:spPr>
        <p:txBody>
          <a:bodyPr lIns="0" rIns="0" tIns="0" bIns="0">
            <a:normAutofit/>
          </a:bodyPr>
          <a:p>
            <a:endParaRPr b="0" lang="en-US" sz="3200" spc="-1" strike="noStrike">
              <a:latin typeface="Arial"/>
            </a:endParaRPr>
          </a:p>
        </p:txBody>
      </p:sp>
      <p:sp>
        <p:nvSpPr>
          <p:cNvPr id="43"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3200" spc="-1" strike="noStrike">
              <a:latin typeface="Arial"/>
            </a:endParaRPr>
          </a:p>
        </p:txBody>
      </p:sp>
      <p:sp>
        <p:nvSpPr>
          <p:cNvPr id="44" name="PlaceHolder 7"/>
          <p:cNvSpPr>
            <a:spLocks noGrp="1"/>
          </p:cNvSpPr>
          <p:nvPr>
            <p:ph type="body"/>
          </p:nvPr>
        </p:nvSpPr>
        <p:spPr>
          <a:xfrm>
            <a:off x="457200" y="3682080"/>
            <a:ext cx="26496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53"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55"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57"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58"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0"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62"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63" name="PlaceHolder 3"/>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
        <p:nvSpPr>
          <p:cNvPr id="64" name="PlaceHolder 4"/>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10"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66"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67"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68"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70"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7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72"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74"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3200" spc="-1" strike="noStrike">
              <a:latin typeface="Arial"/>
            </a:endParaRPr>
          </a:p>
        </p:txBody>
      </p:sp>
      <p:sp>
        <p:nvSpPr>
          <p:cNvPr id="75"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77"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78"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79"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
        <p:nvSpPr>
          <p:cNvPr id="80" name="PlaceHolder 5"/>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82"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3200" spc="-1" strike="noStrike">
              <a:latin typeface="Arial"/>
            </a:endParaRPr>
          </a:p>
        </p:txBody>
      </p:sp>
      <p:sp>
        <p:nvSpPr>
          <p:cNvPr id="83"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3200" spc="-1" strike="noStrike">
              <a:latin typeface="Arial"/>
            </a:endParaRPr>
          </a:p>
        </p:txBody>
      </p:sp>
      <p:sp>
        <p:nvSpPr>
          <p:cNvPr id="84"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3200" spc="-1" strike="noStrike">
              <a:latin typeface="Arial"/>
            </a:endParaRPr>
          </a:p>
        </p:txBody>
      </p:sp>
      <p:sp>
        <p:nvSpPr>
          <p:cNvPr id="85" name="PlaceHolder 5"/>
          <p:cNvSpPr>
            <a:spLocks noGrp="1"/>
          </p:cNvSpPr>
          <p:nvPr>
            <p:ph type="body"/>
          </p:nvPr>
        </p:nvSpPr>
        <p:spPr>
          <a:xfrm>
            <a:off x="6022080" y="3682080"/>
            <a:ext cx="2649600" cy="1896840"/>
          </a:xfrm>
          <a:prstGeom prst="rect">
            <a:avLst/>
          </a:prstGeom>
        </p:spPr>
        <p:txBody>
          <a:bodyPr lIns="0" rIns="0" tIns="0" bIns="0">
            <a:normAutofit/>
          </a:bodyPr>
          <a:p>
            <a:endParaRPr b="0" lang="en-US" sz="3200" spc="-1" strike="noStrike">
              <a:latin typeface="Arial"/>
            </a:endParaRPr>
          </a:p>
        </p:txBody>
      </p:sp>
      <p:sp>
        <p:nvSpPr>
          <p:cNvPr id="86"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3200" spc="-1" strike="noStrike">
              <a:latin typeface="Arial"/>
            </a:endParaRPr>
          </a:p>
        </p:txBody>
      </p:sp>
      <p:sp>
        <p:nvSpPr>
          <p:cNvPr id="87" name="PlaceHolder 7"/>
          <p:cNvSpPr>
            <a:spLocks noGrp="1"/>
          </p:cNvSpPr>
          <p:nvPr>
            <p:ph type="body"/>
          </p:nvPr>
        </p:nvSpPr>
        <p:spPr>
          <a:xfrm>
            <a:off x="457200" y="3682080"/>
            <a:ext cx="26496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12"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14"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15"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19"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20" name="PlaceHolder 3"/>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
        <p:nvSpPr>
          <p:cNvPr id="21" name="PlaceHolder 4"/>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3"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24"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25"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29"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Line 1"/>
          <p:cNvSpPr/>
          <p:nvPr/>
        </p:nvSpPr>
        <p:spPr>
          <a:xfrm>
            <a:off x="0" y="1285560"/>
            <a:ext cx="8572320" cy="1800"/>
          </a:xfrm>
          <a:prstGeom prst="line">
            <a:avLst/>
          </a:prstGeom>
          <a:ln>
            <a:solidFill>
              <a:schemeClr val="accent6">
                <a:lumMod val="50000"/>
              </a:schemeClr>
            </a:solidFill>
            <a:round/>
          </a:ln>
        </p:spPr>
        <p:style>
          <a:lnRef idx="1">
            <a:schemeClr val="accent1"/>
          </a:lnRef>
          <a:fillRef idx="0">
            <a:schemeClr val="accent1"/>
          </a:fillRef>
          <a:effectRef idx="0">
            <a:schemeClr val="accent1"/>
          </a:effectRef>
          <a:fontRef idx="minor"/>
        </p:style>
      </p:sp>
      <p:sp>
        <p:nvSpPr>
          <p:cNvPr id="1" name="CustomShape 2"/>
          <p:cNvSpPr/>
          <p:nvPr/>
        </p:nvSpPr>
        <p:spPr>
          <a:xfrm>
            <a:off x="1403280" y="332640"/>
            <a:ext cx="7089120" cy="79128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0" lang="en-US" sz="4400" spc="-1" strike="noStrike">
                <a:solidFill>
                  <a:srgbClr val="730e00"/>
                </a:solidFill>
                <a:latin typeface="Calibri"/>
                <a:ea typeface="DejaVu Sans"/>
              </a:rPr>
              <a:t>Počítačové sítě a operační systémy </a:t>
            </a:r>
            <a:endParaRPr b="0" lang="en-US" sz="4400" spc="-1" strike="noStrike">
              <a:latin typeface="Arial"/>
            </a:endParaRPr>
          </a:p>
        </p:txBody>
      </p:sp>
      <p:pic>
        <p:nvPicPr>
          <p:cNvPr id="2" name="Picture 2" descr=""/>
          <p:cNvPicPr/>
          <p:nvPr/>
        </p:nvPicPr>
        <p:blipFill>
          <a:blip r:embed="rId2"/>
          <a:stretch/>
        </p:blipFill>
        <p:spPr>
          <a:xfrm>
            <a:off x="428760" y="214200"/>
            <a:ext cx="974160" cy="955080"/>
          </a:xfrm>
          <a:prstGeom prst="rect">
            <a:avLst/>
          </a:prstGeom>
          <a:ln>
            <a:noFill/>
          </a:ln>
        </p:spPr>
      </p:pic>
      <p:sp>
        <p:nvSpPr>
          <p:cNvPr id="3" name="Line 3"/>
          <p:cNvSpPr/>
          <p:nvPr/>
        </p:nvSpPr>
        <p:spPr>
          <a:xfrm>
            <a:off x="0" y="6381000"/>
            <a:ext cx="9144000" cy="1800"/>
          </a:xfrm>
          <a:prstGeom prst="line">
            <a:avLst/>
          </a:prstGeom>
          <a:ln>
            <a:solidFill>
              <a:schemeClr val="accent6">
                <a:lumMod val="50000"/>
              </a:schemeClr>
            </a:solidFill>
            <a:round/>
          </a:ln>
        </p:spPr>
        <p:style>
          <a:lnRef idx="1">
            <a:schemeClr val="accent1"/>
          </a:lnRef>
          <a:fillRef idx="0">
            <a:schemeClr val="accent1"/>
          </a:fillRef>
          <a:effectRef idx="0">
            <a:schemeClr val="accent1"/>
          </a:effectRef>
          <a:fontRef idx="minor"/>
        </p:style>
      </p:sp>
      <p:sp>
        <p:nvSpPr>
          <p:cNvPr id="4" name="CustomShape 4"/>
          <p:cNvSpPr/>
          <p:nvPr/>
        </p:nvSpPr>
        <p:spPr>
          <a:xfrm>
            <a:off x="6228360" y="6381360"/>
            <a:ext cx="2493000" cy="364320"/>
          </a:xfrm>
          <a:prstGeom prst="rect">
            <a:avLst/>
          </a:prstGeom>
          <a:noFill/>
          <a:ln>
            <a:noFill/>
          </a:ln>
        </p:spPr>
        <p:style>
          <a:lnRef idx="0"/>
          <a:fillRef idx="0"/>
          <a:effectRef idx="0"/>
          <a:fontRef idx="minor"/>
        </p:style>
        <p:txBody>
          <a:bodyPr lIns="90000" rIns="90000" tIns="45000" bIns="45000" anchor="ctr"/>
          <a:p>
            <a:pPr algn="r">
              <a:lnSpc>
                <a:spcPct val="100000"/>
              </a:lnSpc>
            </a:pPr>
            <a:r>
              <a:rPr b="0" lang="en-US" sz="1600" spc="-1" strike="noStrike">
                <a:solidFill>
                  <a:srgbClr val="730e00"/>
                </a:solidFill>
                <a:latin typeface="Calibri"/>
                <a:ea typeface="DejaVu Sans"/>
              </a:rPr>
              <a:t>Jaromír Plhák, </a:t>
            </a:r>
            <a:fld id="{C1472872-268D-4602-A1B7-F6E43BA28FF4}" type="datetime">
              <a:rPr b="0" lang="en-US" sz="1600" spc="-1" strike="noStrike">
                <a:solidFill>
                  <a:srgbClr val="730e00"/>
                </a:solidFill>
                <a:latin typeface="Calibri"/>
                <a:ea typeface="DejaVu Sans"/>
              </a:rPr>
              <a:t>2/13/18</a:t>
            </a:fld>
            <a:endParaRPr b="0" lang="en-US" sz="1600" spc="-1" strike="noStrike">
              <a:latin typeface="Arial"/>
            </a:endParaRPr>
          </a:p>
        </p:txBody>
      </p:sp>
      <p:sp>
        <p:nvSpPr>
          <p:cNvPr id="5" name="CustomShape 5"/>
          <p:cNvSpPr/>
          <p:nvPr/>
        </p:nvSpPr>
        <p:spPr>
          <a:xfrm>
            <a:off x="494280" y="6381360"/>
            <a:ext cx="8227080" cy="364320"/>
          </a:xfrm>
          <a:prstGeom prst="rect">
            <a:avLst/>
          </a:prstGeom>
          <a:noFill/>
          <a:ln>
            <a:noFill/>
          </a:ln>
        </p:spPr>
        <p:style>
          <a:lnRef idx="0"/>
          <a:fillRef idx="0"/>
          <a:effectRef idx="0"/>
          <a:fontRef idx="minor"/>
        </p:style>
        <p:txBody>
          <a:bodyPr lIns="90000" rIns="90000" tIns="45000" bIns="45000" anchor="ctr"/>
          <a:p>
            <a:pPr>
              <a:lnSpc>
                <a:spcPct val="100000"/>
              </a:lnSpc>
            </a:pPr>
            <a:r>
              <a:rPr b="0" lang="en-US" sz="1600" spc="-1" strike="noStrike">
                <a:solidFill>
                  <a:srgbClr val="730e00"/>
                </a:solidFill>
                <a:latin typeface="Calibri"/>
                <a:ea typeface="DejaVu Sans"/>
              </a:rPr>
              <a:t>PB169 Počítačové sítě a operační systémy </a:t>
            </a:r>
            <a:endParaRPr b="0" lang="en-US" sz="1600" spc="-1" strike="noStrike">
              <a:latin typeface="Arial"/>
            </a:endParaRPr>
          </a:p>
        </p:txBody>
      </p:sp>
      <p:sp>
        <p:nvSpPr>
          <p:cNvPr id="6" name="CustomShape 6"/>
          <p:cNvSpPr/>
          <p:nvPr/>
        </p:nvSpPr>
        <p:spPr>
          <a:xfrm>
            <a:off x="3132000" y="4437000"/>
            <a:ext cx="3311640" cy="1064880"/>
          </a:xfrm>
          <a:prstGeom prst="rect">
            <a:avLst/>
          </a:prstGeom>
          <a:noFill/>
          <a:ln>
            <a:noFill/>
          </a:ln>
        </p:spPr>
        <p:style>
          <a:lnRef idx="0"/>
          <a:fillRef idx="0"/>
          <a:effectRef idx="0"/>
          <a:fontRef idx="minor"/>
        </p:style>
        <p:txBody>
          <a:bodyPr lIns="90000" rIns="90000" tIns="45000" bIns="45000"/>
          <a:p>
            <a:pPr algn="ctr">
              <a:lnSpc>
                <a:spcPct val="100000"/>
              </a:lnSpc>
            </a:pPr>
            <a:r>
              <a:rPr b="0" lang="en-US" sz="3200" spc="-1" strike="noStrike">
                <a:solidFill>
                  <a:srgbClr val="000000"/>
                </a:solidFill>
                <a:latin typeface="Calibri"/>
                <a:ea typeface="DejaVu Sans"/>
              </a:rPr>
              <a:t>Jaromír Plhák</a:t>
            </a:r>
            <a:endParaRPr b="0" lang="en-US" sz="3200" spc="-1" strike="noStrike">
              <a:latin typeface="Arial"/>
            </a:endParaRPr>
          </a:p>
          <a:p>
            <a:pPr algn="ctr">
              <a:lnSpc>
                <a:spcPct val="100000"/>
              </a:lnSpc>
            </a:pPr>
            <a:r>
              <a:rPr b="0" lang="en-US" sz="3200" spc="-1" strike="noStrike">
                <a:solidFill>
                  <a:srgbClr val="002060"/>
                </a:solidFill>
                <a:latin typeface="Calibri"/>
                <a:ea typeface="DejaVu Sans"/>
              </a:rPr>
              <a:t>xplhak@fi.muni.cz</a:t>
            </a:r>
            <a:endParaRPr b="0" lang="en-US" sz="3200" spc="-1" strike="noStrike">
              <a:latin typeface="Arial"/>
            </a:endParaRPr>
          </a:p>
        </p:txBody>
      </p:sp>
      <p:sp>
        <p:nvSpPr>
          <p:cNvPr id="7" name="PlaceHolder 7"/>
          <p:cNvSpPr>
            <a:spLocks noGrp="1"/>
          </p:cNvSpPr>
          <p:nvPr>
            <p:ph type="title"/>
          </p:nvPr>
        </p:nvSpPr>
        <p:spPr>
          <a:xfrm>
            <a:off x="457200" y="273600"/>
            <a:ext cx="8229240" cy="1144800"/>
          </a:xfrm>
          <a:prstGeom prst="rect">
            <a:avLst/>
          </a:prstGeom>
        </p:spPr>
        <p:txBody>
          <a:bodyPr lIns="0" rIns="0" tIns="0" bIns="0" anchor="ctr"/>
          <a:p>
            <a:pPr algn="ctr"/>
            <a:r>
              <a:rPr b="0" lang="en-US" sz="4400" spc="-1" strike="noStrike">
                <a:latin typeface="Arial"/>
              </a:rPr>
              <a:t>Click to edit the title text format</a:t>
            </a:r>
            <a:endParaRPr b="0" lang="en-US" sz="4400" spc="-1" strike="noStrike">
              <a:latin typeface="Arial"/>
            </a:endParaRPr>
          </a:p>
        </p:txBody>
      </p:sp>
      <p:sp>
        <p:nvSpPr>
          <p:cNvPr id="8" name="PlaceHolder 8"/>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2" descr=""/>
          <p:cNvPicPr/>
          <p:nvPr/>
        </p:nvPicPr>
        <p:blipFill>
          <a:blip r:embed="rId2"/>
          <a:stretch/>
        </p:blipFill>
        <p:spPr>
          <a:xfrm>
            <a:off x="428760" y="404640"/>
            <a:ext cx="974160" cy="955080"/>
          </a:xfrm>
          <a:prstGeom prst="rect">
            <a:avLst/>
          </a:prstGeom>
          <a:ln>
            <a:noFill/>
          </a:ln>
        </p:spPr>
      </p:pic>
      <p:sp>
        <p:nvSpPr>
          <p:cNvPr id="46" name="Line 1"/>
          <p:cNvSpPr/>
          <p:nvPr/>
        </p:nvSpPr>
        <p:spPr>
          <a:xfrm>
            <a:off x="0" y="6453000"/>
            <a:ext cx="9144000" cy="1800"/>
          </a:xfrm>
          <a:prstGeom prst="line">
            <a:avLst/>
          </a:prstGeom>
          <a:ln>
            <a:solidFill>
              <a:schemeClr val="accent6">
                <a:lumMod val="50000"/>
              </a:schemeClr>
            </a:solidFill>
            <a:round/>
          </a:ln>
        </p:spPr>
        <p:style>
          <a:lnRef idx="1">
            <a:schemeClr val="accent1"/>
          </a:lnRef>
          <a:fillRef idx="0">
            <a:schemeClr val="accent1"/>
          </a:fillRef>
          <a:effectRef idx="0">
            <a:schemeClr val="accent1"/>
          </a:effectRef>
          <a:fontRef idx="minor"/>
        </p:style>
      </p:sp>
      <p:sp>
        <p:nvSpPr>
          <p:cNvPr id="47" name="CustomShape 2"/>
          <p:cNvSpPr/>
          <p:nvPr/>
        </p:nvSpPr>
        <p:spPr>
          <a:xfrm>
            <a:off x="395640" y="6453360"/>
            <a:ext cx="3753720" cy="364320"/>
          </a:xfrm>
          <a:prstGeom prst="rect">
            <a:avLst/>
          </a:prstGeom>
          <a:noFill/>
          <a:ln>
            <a:noFill/>
          </a:ln>
        </p:spPr>
        <p:style>
          <a:lnRef idx="0"/>
          <a:fillRef idx="0"/>
          <a:effectRef idx="0"/>
          <a:fontRef idx="minor"/>
        </p:style>
        <p:txBody>
          <a:bodyPr lIns="90000" rIns="90000" tIns="45000" bIns="45000" anchor="ctr"/>
          <a:p>
            <a:pPr>
              <a:lnSpc>
                <a:spcPct val="100000"/>
              </a:lnSpc>
            </a:pPr>
            <a:r>
              <a:rPr b="0" lang="en-US" sz="1600" spc="-1" strike="noStrike">
                <a:solidFill>
                  <a:srgbClr val="730e00"/>
                </a:solidFill>
                <a:latin typeface="Calibri"/>
                <a:ea typeface="DejaVu Sans"/>
              </a:rPr>
              <a:t>PB169 Počítačové sítě a operační systémy </a:t>
            </a:r>
            <a:endParaRPr b="0" lang="en-US" sz="1600" spc="-1" strike="noStrike">
              <a:latin typeface="Arial"/>
            </a:endParaRPr>
          </a:p>
        </p:txBody>
      </p:sp>
      <p:sp>
        <p:nvSpPr>
          <p:cNvPr id="48" name="CustomShape 3"/>
          <p:cNvSpPr/>
          <p:nvPr/>
        </p:nvSpPr>
        <p:spPr>
          <a:xfrm>
            <a:off x="494280" y="6453360"/>
            <a:ext cx="8227080" cy="364320"/>
          </a:xfrm>
          <a:prstGeom prst="rect">
            <a:avLst/>
          </a:prstGeom>
          <a:noFill/>
          <a:ln>
            <a:noFill/>
          </a:ln>
        </p:spPr>
        <p:style>
          <a:lnRef idx="0"/>
          <a:fillRef idx="0"/>
          <a:effectRef idx="0"/>
          <a:fontRef idx="minor"/>
        </p:style>
        <p:txBody>
          <a:bodyPr lIns="90000" rIns="90000" tIns="45000" bIns="45000" anchor="ctr"/>
          <a:p>
            <a:pPr algn="r">
              <a:lnSpc>
                <a:spcPct val="100000"/>
              </a:lnSpc>
            </a:pPr>
            <a:r>
              <a:rPr b="0" lang="en-US" sz="1600" spc="-1" strike="noStrike">
                <a:solidFill>
                  <a:srgbClr val="730e00"/>
                </a:solidFill>
                <a:latin typeface="Calibri"/>
                <a:ea typeface="DejaVu Sans"/>
              </a:rPr>
              <a:t>Snímek </a:t>
            </a:r>
            <a:fld id="{A19BC6B6-9A41-401B-8DBE-A125EBDF72BA}" type="slidenum">
              <a:rPr b="0" lang="en-US" sz="1600" spc="-1" strike="noStrike">
                <a:solidFill>
                  <a:srgbClr val="730e00"/>
                </a:solidFill>
                <a:latin typeface="Calibri"/>
                <a:ea typeface="DejaVu Sans"/>
              </a:rPr>
              <a:t>1</a:t>
            </a:fld>
            <a:r>
              <a:rPr b="0" lang="en-US" sz="1600" spc="-1" strike="noStrike">
                <a:solidFill>
                  <a:srgbClr val="730e00"/>
                </a:solidFill>
                <a:latin typeface="Calibri"/>
                <a:ea typeface="DejaVu Sans"/>
              </a:rPr>
              <a:t> z 51  </a:t>
            </a:r>
            <a:endParaRPr b="0" lang="en-US" sz="1600" spc="-1" strike="noStrike">
              <a:latin typeface="Arial"/>
            </a:endParaRPr>
          </a:p>
        </p:txBody>
      </p:sp>
      <p:sp>
        <p:nvSpPr>
          <p:cNvPr id="49" name="Line 4"/>
          <p:cNvSpPr/>
          <p:nvPr/>
        </p:nvSpPr>
        <p:spPr>
          <a:xfrm>
            <a:off x="-36360" y="1482840"/>
            <a:ext cx="8572320" cy="1800"/>
          </a:xfrm>
          <a:prstGeom prst="line">
            <a:avLst/>
          </a:prstGeom>
          <a:ln>
            <a:solidFill>
              <a:schemeClr val="accent6">
                <a:lumMod val="50000"/>
              </a:schemeClr>
            </a:solidFill>
            <a:round/>
          </a:ln>
        </p:spPr>
        <p:style>
          <a:lnRef idx="1">
            <a:schemeClr val="accent1"/>
          </a:lnRef>
          <a:fillRef idx="0">
            <a:schemeClr val="accent1"/>
          </a:fillRef>
          <a:effectRef idx="0">
            <a:schemeClr val="accent1"/>
          </a:effectRef>
          <a:fontRef idx="minor"/>
        </p:style>
      </p:sp>
      <p:sp>
        <p:nvSpPr>
          <p:cNvPr id="50" name="PlaceHolder 5"/>
          <p:cNvSpPr>
            <a:spLocks noGrp="1"/>
          </p:cNvSpPr>
          <p:nvPr>
            <p:ph type="title"/>
          </p:nvPr>
        </p:nvSpPr>
        <p:spPr>
          <a:xfrm>
            <a:off x="457200" y="273600"/>
            <a:ext cx="8229240" cy="1144800"/>
          </a:xfrm>
          <a:prstGeom prst="rect">
            <a:avLst/>
          </a:prstGeom>
        </p:spPr>
        <p:txBody>
          <a:bodyPr lIns="0" rIns="0" tIns="0" bIns="0" anchor="ctr"/>
          <a:p>
            <a:pPr algn="ctr"/>
            <a:r>
              <a:rPr b="0" lang="en-US" sz="4400" spc="-1" strike="noStrike">
                <a:latin typeface="Arial"/>
              </a:rPr>
              <a:t>Click to edit the title text format</a:t>
            </a:r>
            <a:endParaRPr b="0" lang="en-US" sz="4400" spc="-1" strike="noStrike">
              <a:latin typeface="Arial"/>
            </a:endParaRPr>
          </a:p>
        </p:txBody>
      </p:sp>
      <p:sp>
        <p:nvSpPr>
          <p:cNvPr id="51" name="PlaceHolder 6"/>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jpeg"/><Relationship Id="rId3" Type="http://schemas.openxmlformats.org/officeDocument/2006/relationships/slideLayout" Target="../slideLayouts/slideLayout13.xml"/><Relationship Id="rId4"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3.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3.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jpeg"/><Relationship Id="rId3"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3.xml"/><Relationship Id="rId3"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Relationship Id="rId3"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13.xml"/><Relationship Id="rId3"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hyperlink" Target="http://is.muni.cz/el/1433/jaro2018/PB169/index.qwarp" TargetMode="External"/><Relationship Id="rId2" Type="http://schemas.openxmlformats.org/officeDocument/2006/relationships/hyperlink" Target="http://is.muni.cz/el/1433/jaro2018/PB169/seminar_02.qwarp" TargetMode="External"/><Relationship Id="rId3" Type="http://schemas.openxmlformats.org/officeDocument/2006/relationships/hyperlink" Target="http://www.fi.muni.cz/usr/staudek/vyuka/opsys/PB152.xhtml" TargetMode="External"/><Relationship Id="rId4" Type="http://schemas.openxmlformats.org/officeDocument/2006/relationships/hyperlink" Target="https://is.muni.cz/auth/el/1433/jaro2015/PB153/um/" TargetMode="External"/><Relationship Id="rId5" Type="http://schemas.openxmlformats.org/officeDocument/2006/relationships/hyperlink" Target="https://is.muni.cz/auth/el/1433/jaro2015/PB156/um/" TargetMode="External"/><Relationship Id="rId6"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3.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9.xml.rels><?xml version="1.0" encoding="UTF-8"?>
<Relationships xmlns="http://schemas.openxmlformats.org/package/2006/relationships"><Relationship Id="rId1" Type="http://schemas.openxmlformats.org/officeDocument/2006/relationships/chart" Target="../charts/chart3.xml"/><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hyperlink" Target="http://www.fi.muni.cz/usr/staudek/vyuka/PA151/PA151.xhtml" TargetMode="External"/><Relationship Id="rId2" Type="http://schemas.openxmlformats.org/officeDocument/2006/relationships/hyperlink" Target="https://is.muni.cz/auth/el/1433/podzim2015/PA159/um/" TargetMode="External"/><Relationship Id="rId3" Type="http://schemas.openxmlformats.org/officeDocument/2006/relationships/hyperlink" Target="https://is.muni.cz/auth/el/1433/jaro2015/PA160/um/" TargetMode="External"/><Relationship Id="rId4" Type="http://schemas.openxmlformats.org/officeDocument/2006/relationships/hyperlink" Target="http://www.fi.muni.cz/usr/staudek/vyuka/commsys/PV169.xhtml" TargetMode="External"/><Relationship Id="rId5" Type="http://schemas.openxmlformats.org/officeDocument/2006/relationships/slideLayout" Target="../slideLayouts/slideLayout13.xml"/>
</Relationships>
</file>

<file path=ppt/slides/_rels/slide50.xml.rels><?xml version="1.0" encoding="UTF-8"?>
<Relationships xmlns="http://schemas.openxmlformats.org/package/2006/relationships"><Relationship Id="rId1" Type="http://schemas.openxmlformats.org/officeDocument/2006/relationships/chart" Target="../charts/chart4.xml"/><Relationship Id="rId2" Type="http://schemas.openxmlformats.org/officeDocument/2006/relationships/slideLayout" Target="../slideLayouts/slideLayout13.xml"/>
</Relationships>
</file>

<file path=ppt/slides/_rels/slide51.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slideLayout" Target="../slideLayouts/slideLayout13.xml"/><Relationship Id="rId4" Type="http://schemas.openxmlformats.org/officeDocument/2006/relationships/notesSlide" Target="../notesSlides/notesSlide51.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3.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CustomShape 1"/>
          <p:cNvSpPr/>
          <p:nvPr/>
        </p:nvSpPr>
        <p:spPr>
          <a:xfrm>
            <a:off x="685800" y="1628640"/>
            <a:ext cx="7771680" cy="197100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0" lang="en-US" sz="4400" spc="-1" strike="noStrike">
                <a:solidFill>
                  <a:srgbClr val="730e00"/>
                </a:solidFill>
                <a:latin typeface="Calibri"/>
              </a:rPr>
              <a:t>PB169</a:t>
            </a:r>
            <a:br/>
            <a:r>
              <a:rPr b="0" lang="en-US" sz="4400" spc="-1" strike="noStrike">
                <a:solidFill>
                  <a:srgbClr val="730e00"/>
                </a:solidFill>
                <a:latin typeface="Calibri"/>
              </a:rPr>
              <a:t>Počítačové sítě a operační systémy</a:t>
            </a:r>
            <a:endParaRPr b="0" lang="en-US" sz="4400" spc="-1" strike="noStrike">
              <a:latin typeface="Arial"/>
            </a:endParaRPr>
          </a:p>
        </p:txBody>
      </p:sp>
      <p:sp>
        <p:nvSpPr>
          <p:cNvPr id="94" name="CustomShape 2"/>
          <p:cNvSpPr/>
          <p:nvPr/>
        </p:nvSpPr>
        <p:spPr>
          <a:xfrm>
            <a:off x="1371600" y="3886200"/>
            <a:ext cx="6400080" cy="1751760"/>
          </a:xfrm>
          <a:prstGeom prst="rect">
            <a:avLst/>
          </a:prstGeom>
          <a:noFill/>
          <a:ln>
            <a:noFill/>
          </a:ln>
        </p:spPr>
        <p:style>
          <a:lnRef idx="0"/>
          <a:fillRef idx="0"/>
          <a:effectRef idx="0"/>
          <a:fontRef idx="minor"/>
        </p:style>
      </p:sp>
      <p:sp>
        <p:nvSpPr>
          <p:cNvPr id="95" name="Line 3"/>
          <p:cNvSpPr/>
          <p:nvPr/>
        </p:nvSpPr>
        <p:spPr>
          <a:xfrm>
            <a:off x="0" y="1268280"/>
            <a:ext cx="8572320" cy="1440"/>
          </a:xfrm>
          <a:prstGeom prst="line">
            <a:avLst/>
          </a:prstGeom>
          <a:ln>
            <a:solidFill>
              <a:schemeClr val="accent6">
                <a:lumMod val="50000"/>
              </a:schemeClr>
            </a:solidFill>
            <a:round/>
          </a:ln>
        </p:spPr>
        <p:style>
          <a:lnRef idx="1">
            <a:schemeClr val="accent1"/>
          </a:lnRef>
          <a:fillRef idx="0">
            <a:schemeClr val="accent1"/>
          </a:fillRef>
          <a:effectRef idx="0">
            <a:schemeClr val="accent1"/>
          </a:effectRef>
          <a:fontRef idx="minor"/>
        </p:style>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6" name="Picture 3" descr=""/>
          <p:cNvPicPr/>
          <p:nvPr/>
        </p:nvPicPr>
        <p:blipFill>
          <a:blip r:embed="rId1"/>
          <a:stretch/>
        </p:blipFill>
        <p:spPr>
          <a:xfrm>
            <a:off x="4554360" y="4663440"/>
            <a:ext cx="4553280" cy="1717200"/>
          </a:xfrm>
          <a:prstGeom prst="rect">
            <a:avLst/>
          </a:prstGeom>
          <a:ln>
            <a:noFill/>
          </a:ln>
        </p:spPr>
      </p:pic>
      <p:pic>
        <p:nvPicPr>
          <p:cNvPr id="137" name="Picture 2" descr=""/>
          <p:cNvPicPr/>
          <p:nvPr/>
        </p:nvPicPr>
        <p:blipFill>
          <a:blip r:embed="rId2"/>
          <a:stretch/>
        </p:blipFill>
        <p:spPr>
          <a:xfrm>
            <a:off x="5697360" y="1845000"/>
            <a:ext cx="3410280" cy="2591640"/>
          </a:xfrm>
          <a:prstGeom prst="rect">
            <a:avLst/>
          </a:prstGeom>
          <a:ln>
            <a:noFill/>
          </a:ln>
        </p:spPr>
      </p:pic>
      <p:sp>
        <p:nvSpPr>
          <p:cNvPr id="138" name="CustomShape 1"/>
          <p:cNvSpPr/>
          <p:nvPr/>
        </p:nvSpPr>
        <p:spPr>
          <a:xfrm>
            <a:off x="1475640" y="274680"/>
            <a:ext cx="7210440" cy="114228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US" sz="4400" spc="-1" strike="noStrike">
                <a:solidFill>
                  <a:srgbClr val="730e00"/>
                </a:solidFill>
                <a:latin typeface="Calibri"/>
              </a:rPr>
              <a:t>Typy počítačových systémů</a:t>
            </a:r>
            <a:endParaRPr b="0" lang="en-US" sz="4400" spc="-1" strike="noStrike">
              <a:latin typeface="Arial"/>
            </a:endParaRPr>
          </a:p>
        </p:txBody>
      </p:sp>
      <p:sp>
        <p:nvSpPr>
          <p:cNvPr id="139" name="CustomShape 2"/>
          <p:cNvSpPr/>
          <p:nvPr/>
        </p:nvSpPr>
        <p:spPr>
          <a:xfrm>
            <a:off x="457200" y="1600200"/>
            <a:ext cx="8228880" cy="4708440"/>
          </a:xfrm>
          <a:prstGeom prst="rect">
            <a:avLst/>
          </a:prstGeom>
          <a:noFill/>
          <a:ln>
            <a:noFill/>
          </a:ln>
        </p:spPr>
        <p:style>
          <a:lnRef idx="0"/>
          <a:fillRef idx="0"/>
          <a:effectRef idx="0"/>
          <a:fontRef idx="minor"/>
        </p:style>
        <p:txBody>
          <a:bodyPr lIns="90000" rIns="90000" tIns="45000" bIns="45000">
            <a:normAutofit/>
          </a:bodyPr>
          <a:p>
            <a:pPr marL="343080" indent="-342360">
              <a:lnSpc>
                <a:spcPct val="90000"/>
              </a:lnSpc>
              <a:spcBef>
                <a:spcPts val="641"/>
              </a:spcBef>
              <a:buClr>
                <a:srgbClr val="000000"/>
              </a:buClr>
              <a:buFont typeface="Arial"/>
              <a:buChar char="•"/>
            </a:pPr>
            <a:r>
              <a:rPr b="0" lang="en-US" sz="3200" spc="-1" strike="noStrike">
                <a:solidFill>
                  <a:srgbClr val="000000"/>
                </a:solidFill>
                <a:latin typeface="Calibri"/>
              </a:rPr>
              <a:t>Stolní systémy</a:t>
            </a:r>
            <a:endParaRPr b="0" lang="en-US" sz="3200" spc="-1" strike="noStrike">
              <a:latin typeface="Arial"/>
            </a:endParaRPr>
          </a:p>
          <a:p>
            <a:pPr lvl="1" marL="743040" indent="-285120">
              <a:lnSpc>
                <a:spcPct val="90000"/>
              </a:lnSpc>
              <a:spcBef>
                <a:spcPts val="561"/>
              </a:spcBef>
              <a:buClr>
                <a:srgbClr val="000000"/>
              </a:buClr>
              <a:buFont typeface="Arial"/>
              <a:buChar char="–"/>
            </a:pPr>
            <a:r>
              <a:rPr b="0" lang="en-US" sz="2800" spc="-1" strike="noStrike">
                <a:solidFill>
                  <a:srgbClr val="000000"/>
                </a:solidFill>
                <a:latin typeface="Calibri"/>
              </a:rPr>
              <a:t>Vyhrazené pro jednoho uživatele</a:t>
            </a:r>
            <a:endParaRPr b="0" lang="en-US" sz="2800" spc="-1" strike="noStrike">
              <a:latin typeface="Arial"/>
            </a:endParaRPr>
          </a:p>
          <a:p>
            <a:pPr marL="343080" indent="-342360">
              <a:lnSpc>
                <a:spcPct val="90000"/>
              </a:lnSpc>
              <a:spcBef>
                <a:spcPts val="641"/>
              </a:spcBef>
              <a:buClr>
                <a:srgbClr val="000000"/>
              </a:buClr>
              <a:buFont typeface="Arial"/>
              <a:buChar char="•"/>
            </a:pPr>
            <a:r>
              <a:rPr b="0" lang="en-US" sz="3200" spc="-1" strike="noStrike">
                <a:solidFill>
                  <a:srgbClr val="000000"/>
                </a:solidFill>
                <a:latin typeface="Calibri"/>
              </a:rPr>
              <a:t>Paralelní systémy</a:t>
            </a:r>
            <a:endParaRPr b="0" lang="en-US" sz="3200" spc="-1" strike="noStrike">
              <a:latin typeface="Arial"/>
            </a:endParaRPr>
          </a:p>
          <a:p>
            <a:pPr lvl="1" marL="743040" indent="-285120">
              <a:lnSpc>
                <a:spcPct val="90000"/>
              </a:lnSpc>
              <a:spcBef>
                <a:spcPts val="561"/>
              </a:spcBef>
              <a:buClr>
                <a:srgbClr val="000000"/>
              </a:buClr>
              <a:buFont typeface="Arial"/>
              <a:buChar char="–"/>
            </a:pPr>
            <a:r>
              <a:rPr b="0" lang="en-US" sz="2800" spc="-1" strike="noStrike">
                <a:solidFill>
                  <a:srgbClr val="000000"/>
                </a:solidFill>
                <a:latin typeface="Calibri"/>
              </a:rPr>
              <a:t>Sdílí operační paměť a hodinový</a:t>
            </a:r>
            <a:endParaRPr b="0" lang="en-US" sz="2800" spc="-1" strike="noStrike">
              <a:latin typeface="Arial"/>
            </a:endParaRPr>
          </a:p>
          <a:p>
            <a:pPr>
              <a:lnSpc>
                <a:spcPct val="90000"/>
              </a:lnSpc>
            </a:pPr>
            <a:r>
              <a:rPr b="0" lang="en-US" sz="2800" spc="-1" strike="noStrike">
                <a:solidFill>
                  <a:srgbClr val="000000"/>
                </a:solidFill>
                <a:latin typeface="Calibri"/>
              </a:rPr>
              <a:t>    </a:t>
            </a:r>
            <a:r>
              <a:rPr b="0" lang="en-US" sz="2800" spc="-1" strike="noStrike">
                <a:solidFill>
                  <a:srgbClr val="000000"/>
                </a:solidFill>
                <a:latin typeface="Calibri"/>
              </a:rPr>
              <a:t>signál, SMP, AMP</a:t>
            </a:r>
            <a:endParaRPr b="0" lang="en-US" sz="2800" spc="-1" strike="noStrike">
              <a:latin typeface="Arial"/>
            </a:endParaRPr>
          </a:p>
          <a:p>
            <a:pPr marL="343080" indent="-342360">
              <a:lnSpc>
                <a:spcPct val="90000"/>
              </a:lnSpc>
              <a:spcBef>
                <a:spcPts val="641"/>
              </a:spcBef>
              <a:buClr>
                <a:srgbClr val="000000"/>
              </a:buClr>
              <a:buFont typeface="Arial"/>
              <a:buChar char="•"/>
            </a:pPr>
            <a:r>
              <a:rPr b="0" lang="en-US" sz="3200" spc="-1" strike="noStrike">
                <a:solidFill>
                  <a:srgbClr val="000000"/>
                </a:solidFill>
                <a:latin typeface="Calibri"/>
              </a:rPr>
              <a:t>Distribuované systémy</a:t>
            </a:r>
            <a:endParaRPr b="0" lang="en-US" sz="3200" spc="-1" strike="noStrike">
              <a:latin typeface="Arial"/>
            </a:endParaRPr>
          </a:p>
          <a:p>
            <a:pPr lvl="1" marL="743040" indent="-285120">
              <a:lnSpc>
                <a:spcPct val="90000"/>
              </a:lnSpc>
              <a:spcBef>
                <a:spcPts val="561"/>
              </a:spcBef>
              <a:buClr>
                <a:srgbClr val="000000"/>
              </a:buClr>
              <a:buFont typeface="Arial"/>
              <a:buChar char="–"/>
            </a:pPr>
            <a:r>
              <a:rPr b="0" lang="en-US" sz="2800" spc="-1" strike="noStrike">
                <a:solidFill>
                  <a:srgbClr val="000000"/>
                </a:solidFill>
                <a:latin typeface="Calibri"/>
              </a:rPr>
              <a:t>Každý uzel má vlastní paměť</a:t>
            </a:r>
            <a:endParaRPr b="0" lang="en-US" sz="2800" spc="-1" strike="noStrike">
              <a:latin typeface="Arial"/>
            </a:endParaRPr>
          </a:p>
          <a:p>
            <a:pPr marL="343080" indent="-342360">
              <a:lnSpc>
                <a:spcPct val="90000"/>
              </a:lnSpc>
              <a:spcBef>
                <a:spcPts val="641"/>
              </a:spcBef>
              <a:buClr>
                <a:srgbClr val="000000"/>
              </a:buClr>
              <a:buFont typeface="Arial"/>
              <a:buChar char="•"/>
            </a:pPr>
            <a:r>
              <a:rPr b="0" lang="en-US" sz="3200" spc="-1" strike="noStrike">
                <a:solidFill>
                  <a:srgbClr val="000000"/>
                </a:solidFill>
                <a:latin typeface="Calibri"/>
              </a:rPr>
              <a:t>Real-time systémy</a:t>
            </a:r>
            <a:endParaRPr b="0" lang="en-US" sz="3200" spc="-1" strike="noStrike">
              <a:latin typeface="Arial"/>
            </a:endParaRPr>
          </a:p>
          <a:p>
            <a:pPr lvl="1" marL="743040" indent="-285120">
              <a:lnSpc>
                <a:spcPct val="90000"/>
              </a:lnSpc>
              <a:spcBef>
                <a:spcPts val="561"/>
              </a:spcBef>
              <a:buClr>
                <a:srgbClr val="000000"/>
              </a:buClr>
              <a:buFont typeface="Arial"/>
              <a:buChar char="–"/>
            </a:pPr>
            <a:r>
              <a:rPr b="0" lang="en-US" sz="2800" spc="-1" strike="noStrike">
                <a:solidFill>
                  <a:srgbClr val="000000"/>
                </a:solidFill>
                <a:latin typeface="Calibri"/>
              </a:rPr>
              <a:t>Pevně stanovené časové</a:t>
            </a:r>
            <a:endParaRPr b="0" lang="en-US" sz="2800" spc="-1" strike="noStrike">
              <a:latin typeface="Arial"/>
            </a:endParaRPr>
          </a:p>
          <a:p>
            <a:pPr>
              <a:lnSpc>
                <a:spcPct val="90000"/>
              </a:lnSpc>
            </a:pPr>
            <a:r>
              <a:rPr b="0" lang="en-US" sz="2800" spc="-1" strike="noStrike">
                <a:solidFill>
                  <a:srgbClr val="000000"/>
                </a:solidFill>
                <a:latin typeface="Calibri"/>
              </a:rPr>
              <a:t>    </a:t>
            </a:r>
            <a:r>
              <a:rPr b="0" lang="en-US" sz="2800" spc="-1" strike="noStrike">
                <a:solidFill>
                  <a:srgbClr val="000000"/>
                </a:solidFill>
                <a:latin typeface="Calibri"/>
              </a:rPr>
              <a:t>limity kdy musí systém reagovat</a:t>
            </a:r>
            <a:endParaRPr b="0" lang="en-US" sz="2800" spc="-1" strike="noStrike">
              <a:latin typeface="Arial"/>
            </a:endParaRPr>
          </a:p>
          <a:p>
            <a:pPr marL="343080" indent="-342360">
              <a:lnSpc>
                <a:spcPct val="90000"/>
              </a:lnSpc>
              <a:spcBef>
                <a:spcPts val="641"/>
              </a:spcBef>
              <a:buClr>
                <a:srgbClr val="000000"/>
              </a:buClr>
              <a:buFont typeface="Arial"/>
              <a:buChar char="•"/>
            </a:pPr>
            <a:r>
              <a:rPr b="0" lang="en-US" sz="3200" spc="-1" strike="noStrike">
                <a:solidFill>
                  <a:srgbClr val="000000"/>
                </a:solidFill>
                <a:latin typeface="Calibri"/>
              </a:rPr>
              <a:t>Kapesní systémy</a:t>
            </a:r>
            <a:endParaRPr b="0" lang="en-US" sz="3200" spc="-1" strike="noStrike">
              <a:latin typeface="Arial"/>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CustomShape 1"/>
          <p:cNvSpPr/>
          <p:nvPr/>
        </p:nvSpPr>
        <p:spPr>
          <a:xfrm>
            <a:off x="1475640" y="274680"/>
            <a:ext cx="7210440" cy="114228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US" sz="4400" spc="-1" strike="noStrike">
                <a:solidFill>
                  <a:srgbClr val="730e00"/>
                </a:solidFill>
                <a:latin typeface="Calibri"/>
              </a:rPr>
              <a:t>Proč studovat OS?</a:t>
            </a:r>
            <a:endParaRPr b="0" lang="en-US" sz="4400" spc="-1" strike="noStrike">
              <a:latin typeface="Arial"/>
            </a:endParaRPr>
          </a:p>
        </p:txBody>
      </p:sp>
      <p:sp>
        <p:nvSpPr>
          <p:cNvPr id="141" name="CustomShape 2"/>
          <p:cNvSpPr/>
          <p:nvPr/>
        </p:nvSpPr>
        <p:spPr>
          <a:xfrm>
            <a:off x="457200" y="1600200"/>
            <a:ext cx="8074440" cy="452520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Asi nebudete psát ani navrhovat zcela nový OS ale …</a:t>
            </a:r>
            <a:endParaRPr b="0" lang="en-US" sz="32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OS je nutné administrovat a efektivně využívat</a:t>
            </a:r>
            <a:endParaRPr b="0" lang="en-US" sz="2800" spc="-1" strike="noStrike">
              <a:latin typeface="Arial"/>
            </a:endParaRPr>
          </a:p>
          <a:p>
            <a:pPr lvl="2" marL="1143000" indent="-227880">
              <a:lnSpc>
                <a:spcPct val="100000"/>
              </a:lnSpc>
              <a:spcBef>
                <a:spcPts val="479"/>
              </a:spcBef>
              <a:buClr>
                <a:srgbClr val="000000"/>
              </a:buClr>
              <a:buFont typeface="Arial"/>
              <a:buChar char="•"/>
            </a:pPr>
            <a:r>
              <a:rPr b="0" lang="en-US" sz="2400" spc="-1" strike="noStrike">
                <a:solidFill>
                  <a:srgbClr val="000000"/>
                </a:solidFill>
                <a:latin typeface="Calibri"/>
              </a:rPr>
              <a:t>Je nutné rozumět strukturám OS</a:t>
            </a:r>
            <a:endParaRPr b="0" lang="en-US" sz="24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Možná budete muset OS modifikovat nebo rozšiřovat (např. vytvořit nový ovladač)</a:t>
            </a:r>
            <a:endParaRPr b="0" lang="en-US" sz="28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Při programování budete využívat služeb OS</a:t>
            </a:r>
            <a:endParaRPr b="0" lang="en-US" sz="2800" spc="-1" strike="noStrike">
              <a:latin typeface="Arial"/>
            </a:endParaRPr>
          </a:p>
          <a:p>
            <a:pPr lvl="2" marL="1143000" indent="-227880">
              <a:lnSpc>
                <a:spcPct val="100000"/>
              </a:lnSpc>
              <a:spcBef>
                <a:spcPts val="479"/>
              </a:spcBef>
              <a:buClr>
                <a:srgbClr val="000000"/>
              </a:buClr>
              <a:buFont typeface="Arial"/>
              <a:buChar char="•"/>
            </a:pPr>
            <a:r>
              <a:rPr b="0" lang="en-US" sz="2400" spc="-1" strike="noStrike">
                <a:solidFill>
                  <a:srgbClr val="000000"/>
                </a:solidFill>
                <a:latin typeface="Calibri"/>
              </a:rPr>
              <a:t>Ladění aplikací</a:t>
            </a:r>
            <a:endParaRPr b="0" lang="en-US" sz="24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Techniky používané v OS lze uplatnit i v jiných aplikacích</a:t>
            </a:r>
            <a:endParaRPr b="0" lang="en-US" sz="2800" spc="-1" strike="noStrike">
              <a:latin typeface="Arial"/>
            </a:endParaRPr>
          </a:p>
          <a:p>
            <a:pPr lvl="2" marL="1143000" indent="-227880">
              <a:lnSpc>
                <a:spcPct val="100000"/>
              </a:lnSpc>
              <a:spcBef>
                <a:spcPts val="479"/>
              </a:spcBef>
              <a:buClr>
                <a:srgbClr val="000000"/>
              </a:buClr>
              <a:buFont typeface="Arial"/>
              <a:buChar char="•"/>
            </a:pPr>
            <a:r>
              <a:rPr b="0" lang="en-US" sz="2400" spc="-1" strike="noStrike">
                <a:solidFill>
                  <a:srgbClr val="000000"/>
                </a:solidFill>
                <a:latin typeface="Calibri"/>
              </a:rPr>
              <a:t>Složité struktury dat, souběžnost, řešení konfliktů, ...</a:t>
            </a:r>
            <a:endParaRPr b="0" lang="en-US" sz="24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A nebo alespoň budete OS používat a je dobré vědět, co od nich můžete čekat</a:t>
            </a:r>
            <a:endParaRPr b="0" lang="en-US" sz="2800" spc="-1" strike="noStrike">
              <a:latin typeface="Arial"/>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CustomShape 1"/>
          <p:cNvSpPr/>
          <p:nvPr/>
        </p:nvSpPr>
        <p:spPr>
          <a:xfrm>
            <a:off x="1475640" y="274680"/>
            <a:ext cx="7210440" cy="114228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US" sz="4400" spc="-1" strike="noStrike">
                <a:solidFill>
                  <a:srgbClr val="730e00"/>
                </a:solidFill>
                <a:latin typeface="Calibri"/>
              </a:rPr>
              <a:t>Uživatelský pohled na OS (1)</a:t>
            </a:r>
            <a:endParaRPr b="0" lang="en-US" sz="4400" spc="-1" strike="noStrike">
              <a:latin typeface="Arial"/>
            </a:endParaRPr>
          </a:p>
        </p:txBody>
      </p:sp>
      <p:sp>
        <p:nvSpPr>
          <p:cNvPr id="143" name="CustomShape 2"/>
          <p:cNvSpPr/>
          <p:nvPr/>
        </p:nvSpPr>
        <p:spPr>
          <a:xfrm>
            <a:off x="457200" y="1600200"/>
            <a:ext cx="8362440" cy="452520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Dnes používáme typicky desktopy (či přenosná zařízení) vyhrazené pro jednoho uživatele</a:t>
            </a:r>
            <a:endParaRPr b="0" lang="en-US" sz="32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OS navržen pro jednoduché používání, výkon systému je brán na zřetel, ovšem na využití zdrojů není kladen důraz</a:t>
            </a:r>
            <a:endParaRPr b="0" lang="en-US" sz="28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V současné době je většinou využit multiprocessing</a:t>
            </a:r>
            <a:endParaRPr b="0" lang="en-US" sz="28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Vesměs minimum ochran</a:t>
            </a:r>
            <a:endParaRPr b="0" lang="en-US" sz="2800" spc="-1" strike="noStrike">
              <a:latin typeface="Arial"/>
            </a:endParaRPr>
          </a:p>
          <a:p>
            <a:pPr lvl="2" marL="1143000" indent="-227880">
              <a:lnSpc>
                <a:spcPct val="100000"/>
              </a:lnSpc>
              <a:spcBef>
                <a:spcPts val="479"/>
              </a:spcBef>
              <a:buClr>
                <a:srgbClr val="000000"/>
              </a:buClr>
              <a:buFont typeface="Arial"/>
              <a:buChar char="•"/>
            </a:pPr>
            <a:r>
              <a:rPr b="0" lang="en-US" sz="2400" spc="-1" strike="noStrike">
                <a:solidFill>
                  <a:srgbClr val="000000"/>
                </a:solidFill>
                <a:latin typeface="Calibri"/>
              </a:rPr>
              <a:t>Hlavní roli hraje uživatelova (administrátorova) zodpovědnost</a:t>
            </a:r>
            <a:endParaRPr b="0" lang="en-US" sz="2400" spc="-1" strike="noStrike">
              <a:latin typeface="Arial"/>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CustomShape 1"/>
          <p:cNvSpPr/>
          <p:nvPr/>
        </p:nvSpPr>
        <p:spPr>
          <a:xfrm>
            <a:off x="1475640" y="274680"/>
            <a:ext cx="7210440" cy="114228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US" sz="4400" spc="-1" strike="noStrike">
                <a:solidFill>
                  <a:srgbClr val="730e00"/>
                </a:solidFill>
                <a:latin typeface="Calibri"/>
              </a:rPr>
              <a:t>Uživatelský pohled na OS (2)</a:t>
            </a:r>
            <a:endParaRPr b="0" lang="en-US" sz="4400" spc="-1" strike="noStrike">
              <a:latin typeface="Arial"/>
            </a:endParaRPr>
          </a:p>
        </p:txBody>
      </p:sp>
      <p:sp>
        <p:nvSpPr>
          <p:cNvPr id="145" name="CustomShape 2"/>
          <p:cNvSpPr/>
          <p:nvPr/>
        </p:nvSpPr>
        <p:spPr>
          <a:xfrm>
            <a:off x="457200" y="1600200"/>
            <a:ext cx="4258080" cy="4525200"/>
          </a:xfrm>
          <a:prstGeom prst="rect">
            <a:avLst/>
          </a:prstGeom>
          <a:noFill/>
          <a:ln>
            <a:noFill/>
          </a:ln>
        </p:spPr>
        <p:style>
          <a:lnRef idx="0"/>
          <a:fillRef idx="0"/>
          <a:effectRef idx="0"/>
          <a:fontRef idx="minor"/>
        </p:style>
        <p:txBody>
          <a:bodyPr lIns="90000" rIns="90000" tIns="45000" bIns="45000"/>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Dříve často terminály</a:t>
            </a:r>
            <a:endParaRPr b="0" lang="en-US" sz="3200" spc="-1" strike="noStrike">
              <a:latin typeface="Arial"/>
            </a:endParaRPr>
          </a:p>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OS plní požadavky programů řady uživatelů</a:t>
            </a:r>
            <a:endParaRPr b="0" lang="en-US" sz="32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Důraz na využití zdrojů počítače</a:t>
            </a:r>
            <a:endParaRPr b="0" lang="en-US" sz="28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Férové užívání zdrojů jednotlivými uživateli</a:t>
            </a:r>
            <a:endParaRPr b="0" lang="en-US" sz="2800" spc="-1" strike="noStrike">
              <a:latin typeface="Arial"/>
            </a:endParaRPr>
          </a:p>
        </p:txBody>
      </p:sp>
      <p:pic>
        <p:nvPicPr>
          <p:cNvPr id="146" name="Picture 2" descr=""/>
          <p:cNvPicPr/>
          <p:nvPr/>
        </p:nvPicPr>
        <p:blipFill>
          <a:blip r:embed="rId1"/>
          <a:stretch/>
        </p:blipFill>
        <p:spPr>
          <a:xfrm>
            <a:off x="5076000" y="1683720"/>
            <a:ext cx="3831120" cy="3400920"/>
          </a:xfrm>
          <a:prstGeom prst="rect">
            <a:avLst/>
          </a:prstGeom>
          <a:ln>
            <a:noFill/>
          </a:ln>
        </p:spPr>
      </p:pic>
      <p:sp>
        <p:nvSpPr>
          <p:cNvPr id="147" name="CustomShape 3"/>
          <p:cNvSpPr/>
          <p:nvPr/>
        </p:nvSpPr>
        <p:spPr>
          <a:xfrm>
            <a:off x="5436000" y="5220000"/>
            <a:ext cx="3311640" cy="364320"/>
          </a:xfrm>
          <a:prstGeom prst="rect">
            <a:avLst/>
          </a:prstGeom>
          <a:noFill/>
          <a:ln>
            <a:noFill/>
          </a:ln>
        </p:spPr>
        <p:style>
          <a:lnRef idx="0"/>
          <a:fillRef idx="0"/>
          <a:effectRef idx="0"/>
          <a:fontRef idx="minor"/>
        </p:style>
        <p:txBody>
          <a:bodyPr lIns="90000" rIns="90000" tIns="45000" bIns="45000"/>
          <a:p>
            <a:pPr algn="ctr">
              <a:lnSpc>
                <a:spcPct val="100000"/>
              </a:lnSpc>
            </a:pPr>
            <a:r>
              <a:rPr b="0" lang="en-US" sz="1800" spc="-1" strike="noStrike">
                <a:solidFill>
                  <a:srgbClr val="000000"/>
                </a:solidFill>
                <a:latin typeface="Calibri"/>
                <a:ea typeface="DejaVu Sans"/>
              </a:rPr>
              <a:t>DEC VT100 terminal</a:t>
            </a:r>
            <a:endParaRPr b="0" lang="en-US" sz="1800" spc="-1" strike="noStrike">
              <a:latin typeface="Arial"/>
            </a:endParaRPr>
          </a:p>
        </p:txBody>
      </p:sp>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CustomShape 1"/>
          <p:cNvSpPr/>
          <p:nvPr/>
        </p:nvSpPr>
        <p:spPr>
          <a:xfrm>
            <a:off x="1475640" y="274680"/>
            <a:ext cx="7210440" cy="114228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US" sz="4400" spc="-1" strike="noStrike">
                <a:solidFill>
                  <a:srgbClr val="730e00"/>
                </a:solidFill>
                <a:latin typeface="Calibri"/>
              </a:rPr>
              <a:t>Systémový pohled na OS</a:t>
            </a:r>
            <a:endParaRPr b="0" lang="en-US" sz="4400" spc="-1" strike="noStrike">
              <a:latin typeface="Arial"/>
            </a:endParaRPr>
          </a:p>
        </p:txBody>
      </p:sp>
      <p:sp>
        <p:nvSpPr>
          <p:cNvPr id="149" name="CustomShape 2"/>
          <p:cNvSpPr/>
          <p:nvPr/>
        </p:nvSpPr>
        <p:spPr>
          <a:xfrm>
            <a:off x="457200" y="1600200"/>
            <a:ext cx="8228880" cy="4525200"/>
          </a:xfrm>
          <a:prstGeom prst="rect">
            <a:avLst/>
          </a:prstGeom>
          <a:noFill/>
          <a:ln>
            <a:noFill/>
          </a:ln>
        </p:spPr>
        <p:style>
          <a:lnRef idx="0"/>
          <a:fillRef idx="0"/>
          <a:effectRef idx="0"/>
          <a:fontRef idx="minor"/>
        </p:style>
        <p:txBody>
          <a:bodyPr lIns="90000" rIns="90000" tIns="45000" bIns="45000"/>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OS především jako</a:t>
            </a:r>
            <a:endParaRPr b="0" lang="en-US" sz="32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Správce prostředků počítače</a:t>
            </a:r>
            <a:endParaRPr b="0" lang="en-US" sz="2800" spc="-1" strike="noStrike">
              <a:latin typeface="Arial"/>
            </a:endParaRPr>
          </a:p>
          <a:p>
            <a:pPr lvl="2" marL="1143000" indent="-227880">
              <a:lnSpc>
                <a:spcPct val="100000"/>
              </a:lnSpc>
              <a:spcBef>
                <a:spcPts val="479"/>
              </a:spcBef>
              <a:buClr>
                <a:srgbClr val="000000"/>
              </a:buClr>
              <a:buFont typeface="Arial"/>
              <a:buChar char="•"/>
            </a:pPr>
            <a:r>
              <a:rPr b="0" lang="en-US" sz="2400" spc="-1" strike="noStrike">
                <a:solidFill>
                  <a:srgbClr val="000000"/>
                </a:solidFill>
                <a:latin typeface="Calibri"/>
              </a:rPr>
              <a:t>CPU, operační paměť, disková paměť, I/O zařízení</a:t>
            </a:r>
            <a:endParaRPr b="0" lang="en-US" sz="24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Koordinátor, řídící složka</a:t>
            </a:r>
            <a:endParaRPr b="0" lang="en-US" sz="2800" spc="-1" strike="noStrike">
              <a:latin typeface="Arial"/>
            </a:endParaRPr>
          </a:p>
          <a:p>
            <a:pPr lvl="2" marL="1143000" indent="-227880">
              <a:lnSpc>
                <a:spcPct val="100000"/>
              </a:lnSpc>
              <a:spcBef>
                <a:spcPts val="479"/>
              </a:spcBef>
              <a:buClr>
                <a:srgbClr val="000000"/>
              </a:buClr>
              <a:buFont typeface="Arial"/>
              <a:buChar char="•"/>
            </a:pPr>
            <a:r>
              <a:rPr b="0" lang="en-US" sz="2400" spc="-1" strike="noStrike">
                <a:solidFill>
                  <a:srgbClr val="000000"/>
                </a:solidFill>
                <a:latin typeface="Calibri"/>
              </a:rPr>
              <a:t>Řídí spouštění programů, zabraňuje chybám a vzájemnému ovlivňování</a:t>
            </a:r>
            <a:endParaRPr b="0" lang="en-US" sz="2400" spc="-1" strike="noStrike">
              <a:latin typeface="Arial"/>
            </a:endParaRPr>
          </a:p>
          <a:p>
            <a:pPr>
              <a:lnSpc>
                <a:spcPct val="100000"/>
              </a:lnSpc>
              <a:spcBef>
                <a:spcPts val="641"/>
              </a:spcBef>
            </a:pPr>
            <a:endParaRPr b="0" lang="en-US" sz="2400" spc="-1" strike="noStrike">
              <a:latin typeface="Arial"/>
            </a:endParaRPr>
          </a:p>
        </p:txBody>
      </p:sp>
      <p:pic>
        <p:nvPicPr>
          <p:cNvPr id="150" name="Obrázek 3" descr=""/>
          <p:cNvPicPr/>
          <p:nvPr/>
        </p:nvPicPr>
        <p:blipFill>
          <a:blip r:embed="rId1"/>
          <a:stretch/>
        </p:blipFill>
        <p:spPr>
          <a:xfrm>
            <a:off x="2613240" y="4509000"/>
            <a:ext cx="3038040" cy="1864080"/>
          </a:xfrm>
          <a:prstGeom prst="rect">
            <a:avLst/>
          </a:prstGeom>
          <a:ln>
            <a:noFill/>
          </a:ln>
        </p:spPr>
      </p:pic>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CustomShape 1"/>
          <p:cNvSpPr/>
          <p:nvPr/>
        </p:nvSpPr>
        <p:spPr>
          <a:xfrm>
            <a:off x="1475640" y="274680"/>
            <a:ext cx="7210440" cy="114228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0" lang="en-US" sz="4400" spc="-1" strike="noStrike">
                <a:solidFill>
                  <a:srgbClr val="730e00"/>
                </a:solidFill>
                <a:latin typeface="Calibri"/>
              </a:rPr>
              <a:t>Typické oblasti služeb poskytovaných OS (1)</a:t>
            </a:r>
            <a:endParaRPr b="0" lang="en-US" sz="4400" spc="-1" strike="noStrike">
              <a:latin typeface="Arial"/>
            </a:endParaRPr>
          </a:p>
        </p:txBody>
      </p:sp>
      <p:sp>
        <p:nvSpPr>
          <p:cNvPr id="152" name="CustomShape 2"/>
          <p:cNvSpPr/>
          <p:nvPr/>
        </p:nvSpPr>
        <p:spPr>
          <a:xfrm>
            <a:off x="457200" y="1600200"/>
            <a:ext cx="8228880" cy="452520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Vývoj programů, editory, ladící systémy, ...</a:t>
            </a:r>
            <a:endParaRPr b="0" lang="en-US" sz="32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Typicky poskytované pomocnými (systémovými) programy</a:t>
            </a:r>
            <a:endParaRPr b="0" lang="en-US" sz="2800" spc="-1" strike="noStrike">
              <a:latin typeface="Arial"/>
            </a:endParaRPr>
          </a:p>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Provádění programů</a:t>
            </a:r>
            <a:endParaRPr b="0" lang="en-US" sz="32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Vše co je nutné zajistit pro činnosti řízené programy</a:t>
            </a:r>
            <a:endParaRPr b="0" lang="en-US" sz="28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Plánování, zavádění, ovládání I/O, ...</a:t>
            </a:r>
            <a:endParaRPr b="0" lang="en-US" sz="2800" spc="-1" strike="noStrike">
              <a:latin typeface="Arial"/>
            </a:endParaRPr>
          </a:p>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Přístup k I/O zařízením</a:t>
            </a:r>
            <a:endParaRPr b="0" lang="en-US" sz="32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Jednotné API pro různá zařízení</a:t>
            </a:r>
            <a:endParaRPr b="0" lang="en-US" sz="2800" spc="-1" strike="noStrike">
              <a:latin typeface="Arial"/>
            </a:endParaRPr>
          </a:p>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Přístup k souborům dat na vnějších pamětech</a:t>
            </a:r>
            <a:endParaRPr b="0" lang="en-US" sz="3200" spc="-1" strike="noStrike">
              <a:latin typeface="Arial"/>
            </a:endParaRPr>
          </a:p>
        </p:txBody>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CustomShape 1"/>
          <p:cNvSpPr/>
          <p:nvPr/>
        </p:nvSpPr>
        <p:spPr>
          <a:xfrm>
            <a:off x="1475640" y="274680"/>
            <a:ext cx="7210440" cy="114228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0" lang="en-US" sz="4400" spc="-1" strike="noStrike">
                <a:solidFill>
                  <a:srgbClr val="730e00"/>
                </a:solidFill>
                <a:latin typeface="Calibri"/>
              </a:rPr>
              <a:t>Typické oblasti služeb poskytovaných OS (2)</a:t>
            </a:r>
            <a:endParaRPr b="0" lang="en-US" sz="4400" spc="-1" strike="noStrike">
              <a:latin typeface="Arial"/>
            </a:endParaRPr>
          </a:p>
        </p:txBody>
      </p:sp>
      <p:sp>
        <p:nvSpPr>
          <p:cNvPr id="154" name="CustomShape 2"/>
          <p:cNvSpPr/>
          <p:nvPr/>
        </p:nvSpPr>
        <p:spPr>
          <a:xfrm>
            <a:off x="457200" y="1600200"/>
            <a:ext cx="8228880" cy="452520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Přístup k systémovým zdrojům, bezpečnost, řešení konfliktů</a:t>
            </a:r>
            <a:endParaRPr b="0" lang="en-US" sz="3200" spc="-1" strike="noStrike">
              <a:latin typeface="Arial"/>
            </a:endParaRPr>
          </a:p>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Chybové řízení, automatizované reakce na nestandardní stavy v hardware, v software a v případech kdy OS nemůže uspokojit požadavek aplikace</a:t>
            </a:r>
            <a:endParaRPr b="0" lang="en-US" sz="3200" spc="-1" strike="noStrike">
              <a:latin typeface="Arial"/>
            </a:endParaRPr>
          </a:p>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Protokolování, informace o tom co se dělo, základ pro účtování, základ pro odhady budoucího vylepšování, ...</a:t>
            </a:r>
            <a:endParaRPr b="0" lang="en-US" sz="3200" spc="-1" strike="noStrike">
              <a:latin typeface="Arial"/>
            </a:endParaRPr>
          </a:p>
          <a:p>
            <a:pPr>
              <a:lnSpc>
                <a:spcPct val="100000"/>
              </a:lnSpc>
              <a:spcBef>
                <a:spcPts val="641"/>
              </a:spcBef>
            </a:pPr>
            <a:endParaRPr b="0" lang="en-US" sz="3200" spc="-1" strike="noStrike">
              <a:latin typeface="Arial"/>
            </a:endParaRPr>
          </a:p>
        </p:txBody>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CustomShape 1"/>
          <p:cNvSpPr/>
          <p:nvPr/>
        </p:nvSpPr>
        <p:spPr>
          <a:xfrm>
            <a:off x="1475640" y="274680"/>
            <a:ext cx="7210440" cy="114228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US" sz="4400" spc="-1" strike="noStrike">
                <a:solidFill>
                  <a:srgbClr val="730e00"/>
                </a:solidFill>
                <a:latin typeface="Calibri"/>
              </a:rPr>
              <a:t>Definice OS</a:t>
            </a:r>
            <a:endParaRPr b="0" lang="en-US" sz="4400" spc="-1" strike="noStrike">
              <a:latin typeface="Arial"/>
            </a:endParaRPr>
          </a:p>
        </p:txBody>
      </p:sp>
      <p:sp>
        <p:nvSpPr>
          <p:cNvPr id="156" name="CustomShape 2"/>
          <p:cNvSpPr/>
          <p:nvPr/>
        </p:nvSpPr>
        <p:spPr>
          <a:xfrm>
            <a:off x="484560" y="1707480"/>
            <a:ext cx="8228880" cy="452520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Neexistuje univerzální a všeobecně platná definice OS</a:t>
            </a:r>
            <a:endParaRPr b="0" lang="en-US" sz="3200" spc="-1" strike="noStrike">
              <a:latin typeface="Arial"/>
            </a:endParaRPr>
          </a:p>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Stejně tak není jednotný názor na to, co všechno zahrnuje OS</a:t>
            </a:r>
            <a:endParaRPr b="0" lang="en-US" sz="32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Jádro, systémové a aplikační programy, ...</a:t>
            </a:r>
            <a:endParaRPr b="0" lang="en-US" sz="28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Definice 1 – OS je to co dá výrobce do krabice</a:t>
            </a:r>
            <a:endParaRPr b="0" lang="en-US" sz="28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Definice 2 – OS je pouze jádro</a:t>
            </a:r>
            <a:endParaRPr b="0" lang="en-US" sz="2800" spc="-1" strike="noStrike">
              <a:latin typeface="Arial"/>
            </a:endParaRPr>
          </a:p>
          <a:p>
            <a:pPr lvl="2" marL="1143000" indent="-227880">
              <a:lnSpc>
                <a:spcPct val="100000"/>
              </a:lnSpc>
              <a:spcBef>
                <a:spcPts val="479"/>
              </a:spcBef>
              <a:buClr>
                <a:srgbClr val="000000"/>
              </a:buClr>
              <a:buFont typeface="Arial"/>
              <a:buChar char="•"/>
            </a:pPr>
            <a:r>
              <a:rPr b="0" lang="en-US" sz="2400" spc="-1" strike="noStrike">
                <a:solidFill>
                  <a:srgbClr val="000000"/>
                </a:solidFill>
                <a:latin typeface="Calibri"/>
              </a:rPr>
              <a:t>Část, která je neustále spuštěna</a:t>
            </a:r>
            <a:endParaRPr b="0" lang="en-US" sz="2400" spc="-1" strike="noStrike">
              <a:latin typeface="Arial"/>
            </a:endParaRPr>
          </a:p>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Raději definujeme OS tím co dělá,</a:t>
            </a:r>
            <a:endParaRPr b="0" lang="en-US" sz="3200" spc="-1" strike="noStrike">
              <a:latin typeface="Arial"/>
            </a:endParaRPr>
          </a:p>
          <a:p>
            <a:pPr>
              <a:lnSpc>
                <a:spcPct val="100000"/>
              </a:lnSpc>
              <a:spcBef>
                <a:spcPts val="641"/>
              </a:spcBef>
            </a:pPr>
            <a:r>
              <a:rPr b="0" lang="en-US" sz="3200" spc="-1" strike="noStrike">
                <a:solidFill>
                  <a:srgbClr val="000000"/>
                </a:solidFill>
                <a:latin typeface="Calibri"/>
              </a:rPr>
              <a:t>    </a:t>
            </a:r>
            <a:r>
              <a:rPr b="0" lang="en-US" sz="3200" spc="-1" strike="noStrike">
                <a:solidFill>
                  <a:srgbClr val="000000"/>
                </a:solidFill>
                <a:latin typeface="Calibri"/>
              </a:rPr>
              <a:t>než tím co vlastně je</a:t>
            </a:r>
            <a:endParaRPr b="0" lang="en-US" sz="3200" spc="-1" strike="noStrike">
              <a:latin typeface="Arial"/>
            </a:endParaRPr>
          </a:p>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Analogie s „vládou“</a:t>
            </a:r>
            <a:endParaRPr b="0" lang="en-US" sz="3200" spc="-1" strike="noStrike">
              <a:latin typeface="Arial"/>
            </a:endParaRPr>
          </a:p>
        </p:txBody>
      </p:sp>
      <p:pic>
        <p:nvPicPr>
          <p:cNvPr id="157" name="Obrázek 3" descr=""/>
          <p:cNvPicPr/>
          <p:nvPr/>
        </p:nvPicPr>
        <p:blipFill>
          <a:blip r:embed="rId1"/>
          <a:stretch/>
        </p:blipFill>
        <p:spPr>
          <a:xfrm>
            <a:off x="6072840" y="4224960"/>
            <a:ext cx="2926440" cy="2011680"/>
          </a:xfrm>
          <a:prstGeom prst="rect">
            <a:avLst/>
          </a:prstGeom>
          <a:ln>
            <a:noFill/>
          </a:ln>
        </p:spPr>
      </p:pic>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CustomShape 1"/>
          <p:cNvSpPr/>
          <p:nvPr/>
        </p:nvSpPr>
        <p:spPr>
          <a:xfrm>
            <a:off x="1475640" y="274680"/>
            <a:ext cx="7210440" cy="114228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0" lang="en-US" sz="4400" spc="-1" strike="noStrike">
                <a:solidFill>
                  <a:srgbClr val="730e00"/>
                </a:solidFill>
                <a:latin typeface="Calibri"/>
              </a:rPr>
              <a:t>Požadavky na OS (1)</a:t>
            </a:r>
            <a:endParaRPr b="0" lang="en-US" sz="4400" spc="-1" strike="noStrike">
              <a:latin typeface="Arial"/>
            </a:endParaRPr>
          </a:p>
        </p:txBody>
      </p:sp>
      <p:sp>
        <p:nvSpPr>
          <p:cNvPr id="159" name="CustomShape 2"/>
          <p:cNvSpPr/>
          <p:nvPr/>
        </p:nvSpPr>
        <p:spPr>
          <a:xfrm>
            <a:off x="457200" y="1600200"/>
            <a:ext cx="8228880" cy="4525200"/>
          </a:xfrm>
          <a:prstGeom prst="rect">
            <a:avLst/>
          </a:prstGeom>
          <a:noFill/>
          <a:ln>
            <a:noFill/>
          </a:ln>
        </p:spPr>
        <p:style>
          <a:lnRef idx="0"/>
          <a:fillRef idx="0"/>
          <a:effectRef idx="0"/>
          <a:fontRef idx="minor"/>
        </p:style>
        <p:txBody>
          <a:bodyPr lIns="90000" rIns="90000" tIns="45000" bIns="45000"/>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Cíle (povinnosti) OS</a:t>
            </a:r>
            <a:endParaRPr b="0" lang="en-US" sz="32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Řídit řešení uživatelských (aplikačních) programů</a:t>
            </a:r>
            <a:endParaRPr b="0" lang="en-US" sz="28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Poskytnout nástroje pro řešení problémů uživatelů (aplikací)</a:t>
            </a:r>
            <a:endParaRPr b="0" lang="en-US" sz="28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Učinit počítač snadněji použitelný</a:t>
            </a:r>
            <a:endParaRPr b="0" lang="en-US" sz="28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Vytvářet podmínky umožňující efektivně používat hardware počítače</a:t>
            </a:r>
            <a:endParaRPr b="0" lang="en-US" sz="2800" spc="-1" strike="noStrike">
              <a:latin typeface="Arial"/>
            </a:endParaRPr>
          </a:p>
        </p:txBody>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CustomShape 1"/>
          <p:cNvSpPr/>
          <p:nvPr/>
        </p:nvSpPr>
        <p:spPr>
          <a:xfrm>
            <a:off x="1475640" y="274680"/>
            <a:ext cx="7210440" cy="114228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US" sz="4400" spc="-1" strike="noStrike">
                <a:solidFill>
                  <a:srgbClr val="730e00"/>
                </a:solidFill>
                <a:latin typeface="Calibri"/>
              </a:rPr>
              <a:t>Požadavky na OS (2)</a:t>
            </a:r>
            <a:endParaRPr b="0" lang="en-US" sz="4400" spc="-1" strike="noStrike">
              <a:latin typeface="Arial"/>
            </a:endParaRPr>
          </a:p>
        </p:txBody>
      </p:sp>
      <p:sp>
        <p:nvSpPr>
          <p:cNvPr id="161" name="CustomShape 2"/>
          <p:cNvSpPr/>
          <p:nvPr/>
        </p:nvSpPr>
        <p:spPr>
          <a:xfrm>
            <a:off x="457200" y="1600200"/>
            <a:ext cx="8228880" cy="452520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Cíle (přání) uživatele</a:t>
            </a:r>
            <a:endParaRPr b="0" lang="en-US" sz="32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Služby poskytované OS lze pohodlně používat, snadno zvládnout</a:t>
            </a:r>
            <a:endParaRPr b="0" lang="en-US" sz="28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OS je spolehlivý, bezpečný</a:t>
            </a:r>
            <a:endParaRPr b="0" lang="en-US" sz="28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Požadované služby poskytuje OS pohotově</a:t>
            </a:r>
            <a:endParaRPr b="0" lang="en-US" sz="2800" spc="-1" strike="noStrike">
              <a:latin typeface="Arial"/>
            </a:endParaRPr>
          </a:p>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Cíle (přání) provozovatele OS</a:t>
            </a:r>
            <a:endParaRPr b="0" lang="en-US" sz="32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OS je snadno navrhnutelný, implementovatelný a udržovatelný</a:t>
            </a:r>
            <a:endParaRPr b="0" lang="en-US" sz="28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OS je přizpůsobitelný, spolehlivý a bezchybný</a:t>
            </a:r>
            <a:endParaRPr b="0" lang="en-US" sz="2800" spc="-1" strike="noStrike">
              <a:latin typeface="Arial"/>
            </a:endParaRPr>
          </a:p>
        </p:txBody>
      </p:sp>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CustomShape 1"/>
          <p:cNvSpPr/>
          <p:nvPr/>
        </p:nvSpPr>
        <p:spPr>
          <a:xfrm>
            <a:off x="1475640" y="274680"/>
            <a:ext cx="7210440" cy="114228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US" sz="4400" spc="-1" strike="noStrike">
                <a:solidFill>
                  <a:srgbClr val="730e00"/>
                </a:solidFill>
                <a:latin typeface="Calibri"/>
              </a:rPr>
              <a:t>Organizace výuky</a:t>
            </a:r>
            <a:endParaRPr b="0" lang="en-US" sz="4400" spc="-1" strike="noStrike">
              <a:latin typeface="Arial"/>
            </a:endParaRPr>
          </a:p>
        </p:txBody>
      </p:sp>
      <p:sp>
        <p:nvSpPr>
          <p:cNvPr id="97" name="CustomShape 2"/>
          <p:cNvSpPr/>
          <p:nvPr/>
        </p:nvSpPr>
        <p:spPr>
          <a:xfrm>
            <a:off x="457200" y="1600200"/>
            <a:ext cx="8228880" cy="452520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Přednášky</a:t>
            </a:r>
            <a:endParaRPr b="0" lang="en-US" sz="32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Nepovinné</a:t>
            </a:r>
            <a:endParaRPr b="0" lang="en-US" sz="28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Nebudou se natáčet</a:t>
            </a:r>
            <a:endParaRPr b="0" lang="en-US" sz="28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Prezentace budou dostupné v ISu</a:t>
            </a:r>
            <a:endParaRPr b="0" lang="en-US" sz="2800" spc="-1" strike="noStrike">
              <a:latin typeface="Arial"/>
            </a:endParaRPr>
          </a:p>
          <a:p>
            <a:pPr lvl="2" marL="1143000" indent="-227880">
              <a:lnSpc>
                <a:spcPct val="100000"/>
              </a:lnSpc>
              <a:spcBef>
                <a:spcPts val="479"/>
              </a:spcBef>
              <a:buClr>
                <a:srgbClr val="000000"/>
              </a:buClr>
              <a:buFont typeface="Arial"/>
              <a:buChar char="•"/>
            </a:pPr>
            <a:r>
              <a:rPr b="0" lang="en-US" sz="2400" spc="-1" strike="noStrike">
                <a:solidFill>
                  <a:srgbClr val="000000"/>
                </a:solidFill>
                <a:latin typeface="Calibri"/>
              </a:rPr>
              <a:t>Ve studijních materiálech</a:t>
            </a:r>
            <a:endParaRPr b="0" lang="en-US" sz="24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Pouze 11 přednášek</a:t>
            </a:r>
            <a:endParaRPr b="0" lang="en-US" sz="2800" spc="-1" strike="noStrike">
              <a:latin typeface="Arial"/>
            </a:endParaRPr>
          </a:p>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Cvičení</a:t>
            </a:r>
            <a:endParaRPr b="0" lang="en-US" sz="32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Povinná*</a:t>
            </a:r>
            <a:endParaRPr b="0" lang="en-US" sz="2800" spc="-1" strike="noStrike">
              <a:latin typeface="Arial"/>
            </a:endParaRPr>
          </a:p>
          <a:p>
            <a:pPr lvl="2" marL="1143000" indent="-227880">
              <a:lnSpc>
                <a:spcPct val="100000"/>
              </a:lnSpc>
              <a:spcBef>
                <a:spcPts val="479"/>
              </a:spcBef>
              <a:buClr>
                <a:srgbClr val="000000"/>
              </a:buClr>
              <a:buFont typeface="Arial"/>
              <a:buChar char="•"/>
            </a:pPr>
            <a:r>
              <a:rPr b="0" lang="en-US" sz="2400" spc="-1" strike="noStrike">
                <a:solidFill>
                  <a:srgbClr val="000000"/>
                </a:solidFill>
                <a:latin typeface="Calibri"/>
              </a:rPr>
              <a:t>Maximálně dvě neomluvené neúčasti</a:t>
            </a:r>
            <a:endParaRPr b="0" lang="en-US" sz="2400" spc="-1" strike="noStrike">
              <a:latin typeface="Arial"/>
            </a:endParaRPr>
          </a:p>
          <a:p>
            <a:pPr lvl="2" marL="1143000" indent="-227880">
              <a:lnSpc>
                <a:spcPct val="100000"/>
              </a:lnSpc>
              <a:spcBef>
                <a:spcPts val="479"/>
              </a:spcBef>
              <a:buClr>
                <a:srgbClr val="000000"/>
              </a:buClr>
              <a:buFont typeface="Arial"/>
              <a:buChar char="•"/>
            </a:pPr>
            <a:r>
              <a:rPr b="0" lang="en-US" sz="2400" spc="-1" strike="noStrike">
                <a:solidFill>
                  <a:srgbClr val="000000"/>
                </a:solidFill>
                <a:latin typeface="Calibri"/>
              </a:rPr>
              <a:t>Praktické základy práce s Windows, Linuxem a tvorbou webových stránek</a:t>
            </a:r>
            <a:endParaRPr b="0" lang="en-US" sz="2400" spc="-1" strike="noStrike">
              <a:latin typeface="Arial"/>
            </a:endParaRPr>
          </a:p>
        </p:txBody>
      </p:sp>
      <p:sp>
        <p:nvSpPr>
          <p:cNvPr id="98" name="CustomShape 3"/>
          <p:cNvSpPr/>
          <p:nvPr/>
        </p:nvSpPr>
        <p:spPr>
          <a:xfrm>
            <a:off x="3996000" y="6126120"/>
            <a:ext cx="4968000" cy="272520"/>
          </a:xfrm>
          <a:prstGeom prst="rect">
            <a:avLst/>
          </a:prstGeom>
          <a:noFill/>
          <a:ln>
            <a:solidFill>
              <a:schemeClr val="tx1"/>
            </a:solidFill>
          </a:ln>
        </p:spPr>
        <p:style>
          <a:lnRef idx="0"/>
          <a:fillRef idx="0"/>
          <a:effectRef idx="0"/>
          <a:fontRef idx="minor"/>
        </p:style>
        <p:txBody>
          <a:bodyPr lIns="90000" rIns="90000" tIns="45000" bIns="45000"/>
          <a:p>
            <a:pPr>
              <a:lnSpc>
                <a:spcPct val="100000"/>
              </a:lnSpc>
            </a:pPr>
            <a:r>
              <a:rPr b="0" lang="en-US" sz="1200" spc="-1" strike="noStrike">
                <a:solidFill>
                  <a:srgbClr val="000000"/>
                </a:solidFill>
                <a:latin typeface="Calibri"/>
                <a:ea typeface="DejaVu Sans"/>
              </a:rPr>
              <a:t>*V případě prokázání dostatečných znalostí nebude nutné cvičení absolvovat</a:t>
            </a:r>
            <a:endParaRPr b="0" lang="en-US" sz="1200" spc="-1" strike="noStrike">
              <a:latin typeface="Arial"/>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CustomShape 1"/>
          <p:cNvSpPr/>
          <p:nvPr/>
        </p:nvSpPr>
        <p:spPr>
          <a:xfrm>
            <a:off x="1475640" y="274680"/>
            <a:ext cx="7210440" cy="114228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US" sz="4400" spc="-1" strike="noStrike">
                <a:solidFill>
                  <a:srgbClr val="730e00"/>
                </a:solidFill>
                <a:latin typeface="Calibri"/>
              </a:rPr>
              <a:t>Vývoj OS</a:t>
            </a:r>
            <a:endParaRPr b="0" lang="en-US" sz="4400" spc="-1" strike="noStrike">
              <a:latin typeface="Arial"/>
            </a:endParaRPr>
          </a:p>
        </p:txBody>
      </p:sp>
      <p:sp>
        <p:nvSpPr>
          <p:cNvPr id="163" name="CustomShape 2"/>
          <p:cNvSpPr/>
          <p:nvPr/>
        </p:nvSpPr>
        <p:spPr>
          <a:xfrm>
            <a:off x="457200" y="1600200"/>
            <a:ext cx="8228880" cy="4525200"/>
          </a:xfrm>
          <a:prstGeom prst="rect">
            <a:avLst/>
          </a:prstGeom>
          <a:noFill/>
          <a:ln>
            <a:noFill/>
          </a:ln>
        </p:spPr>
        <p:style>
          <a:lnRef idx="0"/>
          <a:fillRef idx="0"/>
          <a:effectRef idx="0"/>
          <a:fontRef idx="minor"/>
        </p:style>
        <p:txBody>
          <a:bodyPr lIns="90000" rIns="90000" tIns="45000" bIns="45000"/>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Za 50 let vývoje se OS značně změnily</a:t>
            </a:r>
            <a:endParaRPr b="0" lang="en-US" sz="32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Od jednoduchých textově zaměřených po komplexní systémy s komfortním GUI</a:t>
            </a:r>
            <a:endParaRPr b="0" lang="en-US" sz="2800" spc="-1" strike="noStrike">
              <a:latin typeface="Arial"/>
            </a:endParaRPr>
          </a:p>
          <a:p>
            <a:pPr>
              <a:lnSpc>
                <a:spcPct val="100000"/>
              </a:lnSpc>
              <a:spcBef>
                <a:spcPts val="641"/>
              </a:spcBef>
            </a:pPr>
            <a:endParaRPr b="0" lang="en-US" sz="2800" spc="-1" strike="noStrike">
              <a:latin typeface="Arial"/>
            </a:endParaRPr>
          </a:p>
        </p:txBody>
      </p:sp>
      <p:pic>
        <p:nvPicPr>
          <p:cNvPr id="164" name="Picture 2" descr=""/>
          <p:cNvPicPr/>
          <p:nvPr/>
        </p:nvPicPr>
        <p:blipFill>
          <a:blip r:embed="rId1"/>
          <a:stretch/>
        </p:blipFill>
        <p:spPr>
          <a:xfrm>
            <a:off x="467640" y="3285000"/>
            <a:ext cx="3017880" cy="2895120"/>
          </a:xfrm>
          <a:prstGeom prst="rect">
            <a:avLst/>
          </a:prstGeom>
          <a:ln>
            <a:noFill/>
          </a:ln>
        </p:spPr>
      </p:pic>
      <p:pic>
        <p:nvPicPr>
          <p:cNvPr id="165" name="Picture 2" descr=""/>
          <p:cNvPicPr/>
          <p:nvPr/>
        </p:nvPicPr>
        <p:blipFill>
          <a:blip r:embed="rId2"/>
          <a:stretch/>
        </p:blipFill>
        <p:spPr>
          <a:xfrm>
            <a:off x="5176440" y="3543840"/>
            <a:ext cx="3643200" cy="2428560"/>
          </a:xfrm>
          <a:prstGeom prst="rect">
            <a:avLst/>
          </a:prstGeom>
          <a:ln>
            <a:noFill/>
          </a:ln>
        </p:spPr>
      </p:pic>
      <p:sp>
        <p:nvSpPr>
          <p:cNvPr id="166" name="CustomShape 3"/>
          <p:cNvSpPr/>
          <p:nvPr/>
        </p:nvSpPr>
        <p:spPr>
          <a:xfrm>
            <a:off x="3852000" y="4221000"/>
            <a:ext cx="935280" cy="935280"/>
          </a:xfrm>
          <a:prstGeom prst="rightArrow">
            <a:avLst>
              <a:gd name="adj1" fmla="val 50000"/>
              <a:gd name="adj2" fmla="val 50000"/>
            </a:avLst>
          </a:prstGeom>
          <a:solidFill>
            <a:schemeClr val="accent6"/>
          </a:solidFill>
          <a:ln>
            <a:round/>
          </a:ln>
        </p:spPr>
        <p:style>
          <a:lnRef idx="2">
            <a:schemeClr val="accent1">
              <a:shade val="50000"/>
            </a:schemeClr>
          </a:lnRef>
          <a:fillRef idx="1">
            <a:schemeClr val="accent1"/>
          </a:fillRef>
          <a:effectRef idx="0">
            <a:schemeClr val="accent1"/>
          </a:effectRef>
          <a:fontRef idx="minor"/>
        </p:style>
      </p:sp>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CustomShape 1"/>
          <p:cNvSpPr/>
          <p:nvPr/>
        </p:nvSpPr>
        <p:spPr>
          <a:xfrm>
            <a:off x="1475640" y="274680"/>
            <a:ext cx="7210440" cy="114228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US" sz="4400" spc="-1" strike="noStrike">
                <a:solidFill>
                  <a:srgbClr val="730e00"/>
                </a:solidFill>
                <a:latin typeface="Calibri"/>
              </a:rPr>
              <a:t>Problémy budování OS</a:t>
            </a:r>
            <a:endParaRPr b="0" lang="en-US" sz="4400" spc="-1" strike="noStrike">
              <a:latin typeface="Arial"/>
            </a:endParaRPr>
          </a:p>
        </p:txBody>
      </p:sp>
      <p:sp>
        <p:nvSpPr>
          <p:cNvPr id="168" name="CustomShape 2"/>
          <p:cNvSpPr/>
          <p:nvPr/>
        </p:nvSpPr>
        <p:spPr>
          <a:xfrm>
            <a:off x="457200" y="1600200"/>
            <a:ext cx="8228880" cy="452520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OS jsou obrovské systémy</a:t>
            </a:r>
            <a:endParaRPr b="0" lang="en-US" sz="32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V současnosti představují až stovky miliónů řádků kódu</a:t>
            </a:r>
            <a:endParaRPr b="0" lang="en-US" sz="28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Pracnost řádově tisíce člověko-roků</a:t>
            </a:r>
            <a:endParaRPr b="0" lang="en-US" sz="2800" spc="-1" strike="noStrike">
              <a:latin typeface="Arial"/>
            </a:endParaRPr>
          </a:p>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OS jsou složité systémy</a:t>
            </a:r>
            <a:endParaRPr b="0" lang="en-US" sz="32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Požadavky různých uživatelů se často podstatně liší</a:t>
            </a:r>
            <a:endParaRPr b="0" lang="en-US" sz="28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Nelze jednorázově odstranit všechny chyby, verifikace z důvodů složitosti selhává</a:t>
            </a:r>
            <a:endParaRPr b="0" lang="en-US" sz="2800" spc="-1" strike="noStrike">
              <a:latin typeface="Arial"/>
            </a:endParaRPr>
          </a:p>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Chování OS se obtížně předpovídá, ladění se dělá vesměs odhadem</a:t>
            </a:r>
            <a:endParaRPr b="0" lang="en-US" sz="3200" spc="-1" strike="noStrike">
              <a:latin typeface="Arial"/>
            </a:endParaRPr>
          </a:p>
        </p:txBody>
      </p:sp>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CustomShape 1"/>
          <p:cNvSpPr/>
          <p:nvPr/>
        </p:nvSpPr>
        <p:spPr>
          <a:xfrm>
            <a:off x="1475640" y="274680"/>
            <a:ext cx="7210440" cy="114228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0" lang="en-US" sz="4400" spc="-1" strike="noStrike">
                <a:solidFill>
                  <a:srgbClr val="730e00"/>
                </a:solidFill>
                <a:latin typeface="Calibri"/>
              </a:rPr>
              <a:t>Multiprogramování (1)</a:t>
            </a:r>
            <a:endParaRPr b="0" lang="en-US" sz="4400" spc="-1" strike="noStrike">
              <a:latin typeface="Arial"/>
            </a:endParaRPr>
          </a:p>
        </p:txBody>
      </p:sp>
      <p:sp>
        <p:nvSpPr>
          <p:cNvPr id="170" name="CustomShape 2"/>
          <p:cNvSpPr/>
          <p:nvPr/>
        </p:nvSpPr>
        <p:spPr>
          <a:xfrm>
            <a:off x="457200" y="1600200"/>
            <a:ext cx="8228880" cy="452520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V paměti je zároveň několik úloh současně</a:t>
            </a:r>
            <a:endParaRPr b="0" lang="en-US" sz="32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Ne však nutně všechny</a:t>
            </a:r>
            <a:endParaRPr b="0" lang="en-US" sz="28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Plánování úloh (job scheduling) – které úlohy umístit do paměti</a:t>
            </a:r>
            <a:endParaRPr b="0" lang="en-US" sz="28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Musíme zajistit ochranu úloh navzájem</a:t>
            </a:r>
            <a:endParaRPr b="0" lang="en-US" sz="2800" spc="-1" strike="noStrike">
              <a:latin typeface="Arial"/>
            </a:endParaRPr>
          </a:p>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Multiprogramování zvyšuje využití CPU</a:t>
            </a:r>
            <a:endParaRPr b="0" lang="en-US" sz="32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Přidělování CPU jednotlivým úlohám tak, aby CPU byl využit (téměř) vždy</a:t>
            </a:r>
            <a:endParaRPr b="0" lang="en-US" sz="2800" spc="-1" strike="noStrike">
              <a:latin typeface="Arial"/>
            </a:endParaRPr>
          </a:p>
          <a:p>
            <a:pPr>
              <a:lnSpc>
                <a:spcPct val="100000"/>
              </a:lnSpc>
              <a:spcBef>
                <a:spcPts val="641"/>
              </a:spcBef>
            </a:pPr>
            <a:endParaRPr b="0" lang="en-US" sz="2800" spc="-1" strike="noStrike">
              <a:latin typeface="Arial"/>
            </a:endParaRPr>
          </a:p>
        </p:txBody>
      </p:sp>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CustomShape 1"/>
          <p:cNvSpPr/>
          <p:nvPr/>
        </p:nvSpPr>
        <p:spPr>
          <a:xfrm>
            <a:off x="1475640" y="274680"/>
            <a:ext cx="7210440" cy="114228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0" lang="en-US" sz="4400" spc="-1" strike="noStrike">
                <a:solidFill>
                  <a:srgbClr val="730e00"/>
                </a:solidFill>
                <a:latin typeface="Calibri"/>
              </a:rPr>
              <a:t>Multiprogramování (2)</a:t>
            </a:r>
            <a:endParaRPr b="0" lang="en-US" sz="4400" spc="-1" strike="noStrike">
              <a:latin typeface="Arial"/>
            </a:endParaRPr>
          </a:p>
        </p:txBody>
      </p:sp>
      <p:sp>
        <p:nvSpPr>
          <p:cNvPr id="172" name="CustomShape 2"/>
          <p:cNvSpPr/>
          <p:nvPr/>
        </p:nvSpPr>
        <p:spPr>
          <a:xfrm>
            <a:off x="457200" y="1600200"/>
            <a:ext cx="8228880" cy="452520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CPU je přidělen úloze, jakmile úloha požádá o I/O operaci, je úloha pozastavena a CPU dostává jiná úloha</a:t>
            </a:r>
            <a:endParaRPr b="0" lang="en-US" sz="32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Pro výběr úlohy, která dostane CPU musí mít CPU plánovací algoritmus</a:t>
            </a:r>
            <a:endParaRPr b="0" lang="en-US" sz="28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Jakmile je I/O operace dokončena, je úloha opět přemístěna do fronty úloh připravených ke spuštění</a:t>
            </a:r>
            <a:endParaRPr b="0" lang="en-US" sz="28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CPU je vytížen, dokud mám úlohy, které nečekají na dokončení I/O operací</a:t>
            </a:r>
            <a:endParaRPr b="0" lang="en-US" sz="28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Dokud úloha nepožádá o I/O operaci, tak má CPU k dispozici</a:t>
            </a:r>
            <a:endParaRPr b="0" lang="en-US" sz="2800" spc="-1" strike="noStrike">
              <a:latin typeface="Arial"/>
            </a:endParaRPr>
          </a:p>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Jde tedy „pouze“ o efektivnost využití CPU</a:t>
            </a:r>
            <a:endParaRPr b="0" lang="en-US" sz="3200" spc="-1" strike="noStrike">
              <a:latin typeface="Arial"/>
            </a:endParaRPr>
          </a:p>
          <a:p>
            <a:pPr>
              <a:lnSpc>
                <a:spcPct val="100000"/>
              </a:lnSpc>
              <a:spcBef>
                <a:spcPts val="641"/>
              </a:spcBef>
            </a:pPr>
            <a:endParaRPr b="0" lang="en-US" sz="3200" spc="-1" strike="noStrike">
              <a:latin typeface="Arial"/>
            </a:endParaRPr>
          </a:p>
        </p:txBody>
      </p:sp>
    </p:spTree>
  </p:cSld>
  <p:timing>
    <p:tnLst>
      <p:par>
        <p:cTn id="45" dur="indefinite" restart="never" nodeType="tmRoot">
          <p:childTnLst>
            <p:seq>
              <p:cTn id="46"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CustomShape 1"/>
          <p:cNvSpPr/>
          <p:nvPr/>
        </p:nvSpPr>
        <p:spPr>
          <a:xfrm>
            <a:off x="1475640" y="274680"/>
            <a:ext cx="7210440" cy="114228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US" sz="4400" spc="-1" strike="noStrike">
                <a:solidFill>
                  <a:srgbClr val="730e00"/>
                </a:solidFill>
                <a:latin typeface="Calibri"/>
              </a:rPr>
              <a:t>Obsazení paměti</a:t>
            </a:r>
            <a:endParaRPr b="0" lang="en-US" sz="4400" spc="-1" strike="noStrike">
              <a:latin typeface="Arial"/>
            </a:endParaRPr>
          </a:p>
        </p:txBody>
      </p:sp>
      <p:sp>
        <p:nvSpPr>
          <p:cNvPr id="174" name="CustomShape 2"/>
          <p:cNvSpPr/>
          <p:nvPr/>
        </p:nvSpPr>
        <p:spPr>
          <a:xfrm>
            <a:off x="457200" y="1600200"/>
            <a:ext cx="4042080" cy="4525200"/>
          </a:xfrm>
          <a:prstGeom prst="rect">
            <a:avLst/>
          </a:prstGeom>
          <a:noFill/>
          <a:ln>
            <a:noFill/>
          </a:ln>
        </p:spPr>
        <p:style>
          <a:lnRef idx="0"/>
          <a:fillRef idx="0"/>
          <a:effectRef idx="0"/>
          <a:fontRef idx="minor"/>
        </p:style>
        <p:txBody>
          <a:bodyPr lIns="90000" rIns="90000" tIns="45000" bIns="45000"/>
          <a:p>
            <a:pPr marL="343080" indent="-342360">
              <a:lnSpc>
                <a:spcPct val="100000"/>
              </a:lnSpc>
              <a:spcBef>
                <a:spcPts val="519"/>
              </a:spcBef>
              <a:buClr>
                <a:srgbClr val="000000"/>
              </a:buClr>
              <a:buFont typeface="Arial"/>
              <a:buChar char="•"/>
            </a:pPr>
            <a:r>
              <a:rPr b="0" lang="en-US" sz="2600" spc="-1" strike="noStrike">
                <a:solidFill>
                  <a:srgbClr val="000000"/>
                </a:solidFill>
                <a:latin typeface="Calibri"/>
              </a:rPr>
              <a:t>V paměti vždy jen jedna úloha</a:t>
            </a:r>
            <a:endParaRPr b="0" lang="en-US" sz="2600" spc="-1" strike="noStrike">
              <a:latin typeface="Arial"/>
            </a:endParaRPr>
          </a:p>
          <a:p>
            <a:pPr>
              <a:lnSpc>
                <a:spcPct val="100000"/>
              </a:lnSpc>
              <a:spcBef>
                <a:spcPts val="641"/>
              </a:spcBef>
            </a:pPr>
            <a:endParaRPr b="0" lang="en-US" sz="2600" spc="-1" strike="noStrike">
              <a:latin typeface="Arial"/>
            </a:endParaRPr>
          </a:p>
        </p:txBody>
      </p:sp>
      <p:sp>
        <p:nvSpPr>
          <p:cNvPr id="175" name="CustomShape 3"/>
          <p:cNvSpPr/>
          <p:nvPr/>
        </p:nvSpPr>
        <p:spPr>
          <a:xfrm>
            <a:off x="4932000" y="1556640"/>
            <a:ext cx="3546360" cy="452520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519"/>
              </a:spcBef>
              <a:buClr>
                <a:srgbClr val="000000"/>
              </a:buClr>
              <a:buFont typeface="Arial"/>
              <a:buChar char="•"/>
            </a:pPr>
            <a:r>
              <a:rPr b="0" lang="en-US" sz="2600" spc="-1" strike="noStrike">
                <a:solidFill>
                  <a:srgbClr val="000000"/>
                </a:solidFill>
                <a:latin typeface="Calibri"/>
                <a:ea typeface="DejaVu Sans"/>
              </a:rPr>
              <a:t>V paměti několik úloh, běží jen jedna z nich</a:t>
            </a:r>
            <a:endParaRPr b="0" lang="en-US" sz="2600" spc="-1" strike="noStrike">
              <a:latin typeface="Arial"/>
            </a:endParaRPr>
          </a:p>
        </p:txBody>
      </p:sp>
      <p:pic>
        <p:nvPicPr>
          <p:cNvPr id="176" name="Picture 5" descr=""/>
          <p:cNvPicPr/>
          <p:nvPr/>
        </p:nvPicPr>
        <p:blipFill>
          <a:blip r:embed="rId1"/>
          <a:srcRect l="28372" t="997" r="28195" b="812"/>
          <a:stretch/>
        </p:blipFill>
        <p:spPr>
          <a:xfrm>
            <a:off x="1619640" y="2790720"/>
            <a:ext cx="1805760" cy="3229920"/>
          </a:xfrm>
          <a:prstGeom prst="rect">
            <a:avLst/>
          </a:prstGeom>
          <a:ln>
            <a:noFill/>
          </a:ln>
        </p:spPr>
      </p:pic>
      <p:pic>
        <p:nvPicPr>
          <p:cNvPr id="177" name="Picture 6" descr=""/>
          <p:cNvPicPr/>
          <p:nvPr/>
        </p:nvPicPr>
        <p:blipFill>
          <a:blip r:embed="rId2"/>
          <a:srcRect l="25420" t="923" r="25243" b="923"/>
          <a:stretch/>
        </p:blipFill>
        <p:spPr>
          <a:xfrm>
            <a:off x="5724000" y="2709000"/>
            <a:ext cx="2036160" cy="3239280"/>
          </a:xfrm>
          <a:prstGeom prst="rect">
            <a:avLst/>
          </a:prstGeom>
          <a:ln>
            <a:noFill/>
          </a:ln>
        </p:spPr>
      </p:pic>
    </p:spTree>
  </p:cSld>
  <p:timing>
    <p:tnLst>
      <p:par>
        <p:cTn id="47" dur="indefinite" restart="never" nodeType="tmRoot">
          <p:childTnLst>
            <p:seq>
              <p:cTn id="48"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CustomShape 1"/>
          <p:cNvSpPr/>
          <p:nvPr/>
        </p:nvSpPr>
        <p:spPr>
          <a:xfrm>
            <a:off x="1475640" y="274680"/>
            <a:ext cx="7210440" cy="114228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US" sz="4400" spc="-1" strike="noStrike">
                <a:solidFill>
                  <a:srgbClr val="730e00"/>
                </a:solidFill>
                <a:latin typeface="Calibri"/>
              </a:rPr>
              <a:t>Multitasking</a:t>
            </a:r>
            <a:endParaRPr b="0" lang="en-US" sz="4400" spc="-1" strike="noStrike">
              <a:latin typeface="Arial"/>
            </a:endParaRPr>
          </a:p>
        </p:txBody>
      </p:sp>
      <p:sp>
        <p:nvSpPr>
          <p:cNvPr id="179" name="CustomShape 2"/>
          <p:cNvSpPr/>
          <p:nvPr/>
        </p:nvSpPr>
        <p:spPr>
          <a:xfrm>
            <a:off x="457200" y="1600200"/>
            <a:ext cx="8228880" cy="4525200"/>
          </a:xfrm>
          <a:prstGeom prst="rect">
            <a:avLst/>
          </a:prstGeom>
          <a:noFill/>
          <a:ln>
            <a:noFill/>
          </a:ln>
        </p:spPr>
        <p:style>
          <a:lnRef idx="0"/>
          <a:fillRef idx="0"/>
          <a:effectRef idx="0"/>
          <a:fontRef idx="minor"/>
        </p:style>
        <p:txBody>
          <a:bodyPr lIns="90000" rIns="90000" tIns="45000" bIns="45000"/>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Time-sharing neboli multitasking</a:t>
            </a:r>
            <a:endParaRPr b="0" lang="en-US" sz="32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Logické rozšíření multiprogramování, kdy úloha (dočasně) ztrácí CPU nejen požadavkem I/O operace, ale také vypršením časového limitu</a:t>
            </a:r>
            <a:endParaRPr b="0" lang="en-US" sz="28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CPU je multiplexován, ve skutečnosti vždy běží jen jedna úloha, mezi těmito úlohami se však CPU přepíná, takže uživatelé získají dojem, že úlohy jsou zpracovávány paralelně</a:t>
            </a:r>
            <a:endParaRPr b="0" lang="en-US" sz="2800" spc="-1" strike="noStrike">
              <a:latin typeface="Arial"/>
            </a:endParaRPr>
          </a:p>
          <a:p>
            <a:pPr>
              <a:lnSpc>
                <a:spcPct val="100000"/>
              </a:lnSpc>
              <a:spcBef>
                <a:spcPts val="641"/>
              </a:spcBef>
            </a:pPr>
            <a:endParaRPr b="0" lang="en-US" sz="2800" spc="-1" strike="noStrike">
              <a:latin typeface="Arial"/>
            </a:endParaRPr>
          </a:p>
        </p:txBody>
      </p:sp>
    </p:spTree>
  </p:cSld>
  <p:timing>
    <p:tnLst>
      <p:par>
        <p:cTn id="49" dur="indefinite" restart="never" nodeType="tmRoot">
          <p:childTnLst>
            <p:seq>
              <p:cTn id="50"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CustomShape 1"/>
          <p:cNvSpPr/>
          <p:nvPr/>
        </p:nvSpPr>
        <p:spPr>
          <a:xfrm>
            <a:off x="1475640" y="274680"/>
            <a:ext cx="7210440" cy="114228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0" lang="en-US" sz="4400" spc="-1" strike="noStrike">
                <a:solidFill>
                  <a:srgbClr val="730e00"/>
                </a:solidFill>
                <a:latin typeface="Calibri"/>
              </a:rPr>
              <a:t>Multitasking (2)</a:t>
            </a:r>
            <a:endParaRPr b="0" lang="en-US" sz="4400" spc="-1" strike="noStrike">
              <a:latin typeface="Arial"/>
            </a:endParaRPr>
          </a:p>
        </p:txBody>
      </p:sp>
      <p:sp>
        <p:nvSpPr>
          <p:cNvPr id="181" name="CustomShape 2"/>
          <p:cNvSpPr/>
          <p:nvPr/>
        </p:nvSpPr>
        <p:spPr>
          <a:xfrm>
            <a:off x="457200" y="1600200"/>
            <a:ext cx="8228880" cy="4525200"/>
          </a:xfrm>
          <a:prstGeom prst="rect">
            <a:avLst/>
          </a:prstGeom>
          <a:noFill/>
          <a:ln>
            <a:noFill/>
          </a:ln>
        </p:spPr>
        <p:style>
          <a:lnRef idx="0"/>
          <a:fillRef idx="0"/>
          <a:effectRef idx="0"/>
          <a:fontRef idx="minor"/>
        </p:style>
        <p:txBody>
          <a:bodyPr lIns="90000" rIns="90000" tIns="45000" bIns="45000"/>
          <a:p>
            <a:pPr marL="343080" indent="-342360">
              <a:lnSpc>
                <a:spcPct val="90000"/>
              </a:lnSpc>
              <a:spcBef>
                <a:spcPts val="519"/>
              </a:spcBef>
              <a:buClr>
                <a:srgbClr val="000000"/>
              </a:buClr>
              <a:buFont typeface="Arial"/>
              <a:buChar char="•"/>
            </a:pPr>
            <a:r>
              <a:rPr b="0" lang="en-US" sz="2600" spc="-1" strike="noStrike">
                <a:solidFill>
                  <a:srgbClr val="000000"/>
                </a:solidFill>
                <a:latin typeface="Calibri"/>
              </a:rPr>
              <a:t>Multitaskingový systém umožňuje řadě uživatelů počítačový systém </a:t>
            </a:r>
            <a:r>
              <a:rPr b="0" i="1" lang="en-US" sz="2600" spc="-1" strike="noStrike">
                <a:solidFill>
                  <a:srgbClr val="000000"/>
                </a:solidFill>
                <a:latin typeface="Calibri"/>
              </a:rPr>
              <a:t>sdílet</a:t>
            </a:r>
            <a:endParaRPr b="0" lang="en-US" sz="2600" spc="-1" strike="noStrike">
              <a:latin typeface="Arial"/>
            </a:endParaRPr>
          </a:p>
          <a:p>
            <a:pPr marL="343080" indent="-342360">
              <a:lnSpc>
                <a:spcPct val="90000"/>
              </a:lnSpc>
              <a:spcBef>
                <a:spcPts val="519"/>
              </a:spcBef>
              <a:buClr>
                <a:srgbClr val="000000"/>
              </a:buClr>
              <a:buFont typeface="Arial"/>
              <a:buChar char="•"/>
            </a:pPr>
            <a:r>
              <a:rPr b="0" lang="en-US" sz="2600" spc="-1" strike="noStrike">
                <a:solidFill>
                  <a:srgbClr val="000000"/>
                </a:solidFill>
                <a:latin typeface="Calibri"/>
              </a:rPr>
              <a:t>Uživatelé mají dojem, že počítačový systém je vyhrazen jen pro ně</a:t>
            </a:r>
            <a:endParaRPr b="0" lang="en-US" sz="2600" spc="-1" strike="noStrike">
              <a:latin typeface="Arial"/>
            </a:endParaRPr>
          </a:p>
          <a:p>
            <a:pPr marL="343080" indent="-342360">
              <a:lnSpc>
                <a:spcPct val="90000"/>
              </a:lnSpc>
              <a:spcBef>
                <a:spcPts val="519"/>
              </a:spcBef>
              <a:buClr>
                <a:srgbClr val="000000"/>
              </a:buClr>
              <a:buFont typeface="Arial"/>
              <a:buChar char="•"/>
            </a:pPr>
            <a:r>
              <a:rPr b="0" lang="en-US" sz="2600" spc="-1" strike="noStrike">
                <a:solidFill>
                  <a:srgbClr val="000000"/>
                </a:solidFill>
                <a:latin typeface="Calibri"/>
              </a:rPr>
              <a:t>Oproti pouhému multiprogramování snižuje dobu odezvy (response time) interaktivních procesů</a:t>
            </a:r>
            <a:endParaRPr b="0" lang="en-US" sz="2600" spc="-1" strike="noStrike">
              <a:latin typeface="Arial"/>
            </a:endParaRPr>
          </a:p>
          <a:p>
            <a:pPr marL="343080" indent="-342360">
              <a:lnSpc>
                <a:spcPct val="90000"/>
              </a:lnSpc>
              <a:spcBef>
                <a:spcPts val="519"/>
              </a:spcBef>
              <a:buClr>
                <a:srgbClr val="000000"/>
              </a:buClr>
              <a:buFont typeface="Arial"/>
              <a:buChar char="•"/>
            </a:pPr>
            <a:r>
              <a:rPr b="0" lang="en-US" sz="2600" spc="-1" strike="noStrike">
                <a:solidFill>
                  <a:srgbClr val="000000"/>
                </a:solidFill>
                <a:latin typeface="Calibri"/>
              </a:rPr>
              <a:t>Multitaskingové systémy jsou již značně komplexní</a:t>
            </a:r>
            <a:endParaRPr b="0" lang="en-US" sz="2600" spc="-1" strike="noStrike">
              <a:latin typeface="Arial"/>
            </a:endParaRPr>
          </a:p>
          <a:p>
            <a:pPr lvl="1" marL="743040" indent="-285120">
              <a:lnSpc>
                <a:spcPct val="90000"/>
              </a:lnSpc>
              <a:spcBef>
                <a:spcPts val="479"/>
              </a:spcBef>
              <a:buClr>
                <a:srgbClr val="000000"/>
              </a:buClr>
              <a:buFont typeface="Arial"/>
              <a:buChar char="–"/>
            </a:pPr>
            <a:r>
              <a:rPr b="0" lang="en-US" sz="2400" spc="-1" strike="noStrike">
                <a:solidFill>
                  <a:srgbClr val="000000"/>
                </a:solidFill>
                <a:latin typeface="Calibri"/>
              </a:rPr>
              <a:t>Správa a ochrana paměti, virtuální paměť</a:t>
            </a:r>
            <a:endParaRPr b="0" lang="en-US" sz="2400" spc="-1" strike="noStrike">
              <a:latin typeface="Arial"/>
            </a:endParaRPr>
          </a:p>
          <a:p>
            <a:pPr lvl="1" marL="743040" indent="-285120">
              <a:lnSpc>
                <a:spcPct val="90000"/>
              </a:lnSpc>
              <a:spcBef>
                <a:spcPts val="479"/>
              </a:spcBef>
              <a:buClr>
                <a:srgbClr val="000000"/>
              </a:buClr>
              <a:buFont typeface="Arial"/>
              <a:buChar char="–"/>
            </a:pPr>
            <a:r>
              <a:rPr b="0" lang="en-US" sz="2400" spc="-1" strike="noStrike">
                <a:solidFill>
                  <a:srgbClr val="000000"/>
                </a:solidFill>
                <a:latin typeface="Calibri"/>
              </a:rPr>
              <a:t>Synchronizace a komunikace procesů</a:t>
            </a:r>
            <a:endParaRPr b="0" lang="en-US" sz="2400" spc="-1" strike="noStrike">
              <a:latin typeface="Arial"/>
            </a:endParaRPr>
          </a:p>
          <a:p>
            <a:pPr lvl="1" marL="743040" indent="-285120">
              <a:lnSpc>
                <a:spcPct val="90000"/>
              </a:lnSpc>
              <a:spcBef>
                <a:spcPts val="479"/>
              </a:spcBef>
              <a:buClr>
                <a:srgbClr val="000000"/>
              </a:buClr>
              <a:buFont typeface="Arial"/>
              <a:buChar char="–"/>
            </a:pPr>
            <a:r>
              <a:rPr b="0" lang="en-US" sz="2400" spc="-1" strike="noStrike">
                <a:solidFill>
                  <a:srgbClr val="000000"/>
                </a:solidFill>
                <a:latin typeface="Calibri"/>
              </a:rPr>
              <a:t>CPU plánovací algoritmy, souborové systémy</a:t>
            </a:r>
            <a:endParaRPr b="0" lang="en-US" sz="2400" spc="-1" strike="noStrike">
              <a:latin typeface="Arial"/>
            </a:endParaRPr>
          </a:p>
          <a:p>
            <a:pPr>
              <a:lnSpc>
                <a:spcPct val="90000"/>
              </a:lnSpc>
              <a:spcBef>
                <a:spcPts val="519"/>
              </a:spcBef>
            </a:pPr>
            <a:endParaRPr b="0" lang="en-US" sz="2400" spc="-1" strike="noStrike">
              <a:latin typeface="Arial"/>
            </a:endParaRPr>
          </a:p>
          <a:p>
            <a:pPr>
              <a:lnSpc>
                <a:spcPct val="100000"/>
              </a:lnSpc>
              <a:spcBef>
                <a:spcPts val="641"/>
              </a:spcBef>
            </a:pPr>
            <a:endParaRPr b="0" lang="en-US" sz="2400" spc="-1" strike="noStrike">
              <a:latin typeface="Arial"/>
            </a:endParaRPr>
          </a:p>
        </p:txBody>
      </p:sp>
    </p:spTree>
  </p:cSld>
  <p:timing>
    <p:tnLst>
      <p:par>
        <p:cTn id="51" dur="indefinite" restart="never" nodeType="tmRoot">
          <p:childTnLst>
            <p:seq>
              <p:cTn id="52"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CustomShape 1"/>
          <p:cNvSpPr/>
          <p:nvPr/>
        </p:nvSpPr>
        <p:spPr>
          <a:xfrm>
            <a:off x="1475640" y="274680"/>
            <a:ext cx="7488000" cy="114228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0" lang="en-US" sz="4400" spc="-1" strike="noStrike">
                <a:solidFill>
                  <a:srgbClr val="730e00"/>
                </a:solidFill>
                <a:latin typeface="Calibri"/>
              </a:rPr>
              <a:t>Architektura počítačového systému</a:t>
            </a:r>
            <a:endParaRPr b="0" lang="en-US" sz="4400" spc="-1" strike="noStrike">
              <a:latin typeface="Arial"/>
            </a:endParaRPr>
          </a:p>
        </p:txBody>
      </p:sp>
      <p:pic>
        <p:nvPicPr>
          <p:cNvPr id="183" name="Picture 3" descr=""/>
          <p:cNvPicPr/>
          <p:nvPr/>
        </p:nvPicPr>
        <p:blipFill>
          <a:blip r:embed="rId1"/>
          <a:srcRect l="915" t="10484" r="1890" b="8121"/>
          <a:stretch/>
        </p:blipFill>
        <p:spPr>
          <a:xfrm>
            <a:off x="1193400" y="1600200"/>
            <a:ext cx="6978240" cy="4673880"/>
          </a:xfrm>
          <a:prstGeom prst="rect">
            <a:avLst/>
          </a:prstGeom>
          <a:ln>
            <a:noFill/>
          </a:ln>
        </p:spPr>
      </p:pic>
    </p:spTree>
  </p:cSld>
  <p:timing>
    <p:tnLst>
      <p:par>
        <p:cTn id="53" dur="indefinite" restart="never" nodeType="tmRoot">
          <p:childTnLst>
            <p:seq>
              <p:cTn id="54"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CustomShape 1"/>
          <p:cNvSpPr/>
          <p:nvPr/>
        </p:nvSpPr>
        <p:spPr>
          <a:xfrm>
            <a:off x="1475640" y="274680"/>
            <a:ext cx="7210440" cy="114228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0" lang="en-US" sz="4400" spc="-1" strike="noStrike">
                <a:solidFill>
                  <a:srgbClr val="730e00"/>
                </a:solidFill>
                <a:latin typeface="Calibri"/>
              </a:rPr>
              <a:t>Základní vlastnosti počítačového systému</a:t>
            </a:r>
            <a:endParaRPr b="0" lang="en-US" sz="4400" spc="-1" strike="noStrike">
              <a:latin typeface="Arial"/>
            </a:endParaRPr>
          </a:p>
        </p:txBody>
      </p:sp>
      <p:sp>
        <p:nvSpPr>
          <p:cNvPr id="185" name="CustomShape 2"/>
          <p:cNvSpPr/>
          <p:nvPr/>
        </p:nvSpPr>
        <p:spPr>
          <a:xfrm>
            <a:off x="457200" y="1600200"/>
            <a:ext cx="8228880" cy="4525200"/>
          </a:xfrm>
          <a:prstGeom prst="rect">
            <a:avLst/>
          </a:prstGeom>
          <a:noFill/>
          <a:ln>
            <a:noFill/>
          </a:ln>
        </p:spPr>
        <p:style>
          <a:lnRef idx="0"/>
          <a:fillRef idx="0"/>
          <a:effectRef idx="0"/>
          <a:fontRef idx="minor"/>
        </p:style>
        <p:txBody>
          <a:bodyPr lIns="90000" rIns="90000" tIns="45000" bIns="45000"/>
          <a:p>
            <a:pPr marL="343080" indent="-342360">
              <a:lnSpc>
                <a:spcPct val="90000"/>
              </a:lnSpc>
              <a:spcBef>
                <a:spcPts val="641"/>
              </a:spcBef>
              <a:buClr>
                <a:srgbClr val="000000"/>
              </a:buClr>
              <a:buFont typeface="Arial"/>
              <a:buChar char="•"/>
            </a:pPr>
            <a:r>
              <a:rPr b="0" lang="en-US" sz="3200" spc="-1" strike="noStrike">
                <a:solidFill>
                  <a:srgbClr val="000000"/>
                </a:solidFill>
                <a:latin typeface="Calibri"/>
              </a:rPr>
              <a:t>I/O zařízení typicky mají vlastní vyrovnávací paměť (buffer)</a:t>
            </a:r>
            <a:endParaRPr b="0" lang="en-US" sz="3200" spc="-1" strike="noStrike">
              <a:latin typeface="Arial"/>
            </a:endParaRPr>
          </a:p>
          <a:p>
            <a:pPr marL="343080" indent="-342360">
              <a:lnSpc>
                <a:spcPct val="90000"/>
              </a:lnSpc>
              <a:spcBef>
                <a:spcPts val="641"/>
              </a:spcBef>
              <a:buClr>
                <a:srgbClr val="000000"/>
              </a:buClr>
              <a:buFont typeface="Arial"/>
              <a:buChar char="•"/>
            </a:pPr>
            <a:r>
              <a:rPr b="0" lang="en-US" sz="3200" spc="-1" strike="noStrike">
                <a:solidFill>
                  <a:srgbClr val="000000"/>
                </a:solidFill>
                <a:latin typeface="Calibri"/>
              </a:rPr>
              <a:t>CPU a I/O zařízení mohou pracovat paralelně</a:t>
            </a:r>
            <a:endParaRPr b="0" lang="en-US" sz="3200" spc="-1" strike="noStrike">
              <a:latin typeface="Arial"/>
            </a:endParaRPr>
          </a:p>
          <a:p>
            <a:pPr lvl="1" marL="743040" indent="-285120">
              <a:lnSpc>
                <a:spcPct val="90000"/>
              </a:lnSpc>
              <a:spcBef>
                <a:spcPts val="561"/>
              </a:spcBef>
              <a:buClr>
                <a:srgbClr val="000000"/>
              </a:buClr>
              <a:buFont typeface="Arial"/>
              <a:buChar char="–"/>
            </a:pPr>
            <a:r>
              <a:rPr b="0" lang="en-US" sz="2800" spc="-1" strike="noStrike">
                <a:solidFill>
                  <a:srgbClr val="000000"/>
                </a:solidFill>
                <a:latin typeface="Calibri"/>
              </a:rPr>
              <a:t>Např. řadič disku může ukládat data na disk a CPU může něco počítat</a:t>
            </a:r>
            <a:endParaRPr b="0" lang="en-US" sz="2800" spc="-1" strike="noStrike">
              <a:latin typeface="Arial"/>
            </a:endParaRPr>
          </a:p>
          <a:p>
            <a:pPr lvl="1" marL="743040" indent="-285120">
              <a:lnSpc>
                <a:spcPct val="90000"/>
              </a:lnSpc>
              <a:spcBef>
                <a:spcPts val="561"/>
              </a:spcBef>
              <a:buClr>
                <a:srgbClr val="000000"/>
              </a:buClr>
              <a:buFont typeface="Arial"/>
              <a:buChar char="–"/>
            </a:pPr>
            <a:r>
              <a:rPr b="0" lang="en-US" sz="2800" spc="-1" strike="noStrike">
                <a:solidFill>
                  <a:srgbClr val="000000"/>
                </a:solidFill>
                <a:latin typeface="Calibri"/>
              </a:rPr>
              <a:t>Pokud CPU a I/O zařízení pracují paralelně, měla by se nějak synchronizovat </a:t>
            </a:r>
            <a:endParaRPr b="0" lang="en-US" sz="2800" spc="-1" strike="noStrike">
              <a:latin typeface="Arial"/>
            </a:endParaRPr>
          </a:p>
          <a:p>
            <a:pPr lvl="2" marL="1143000" indent="-227880">
              <a:lnSpc>
                <a:spcPct val="90000"/>
              </a:lnSpc>
              <a:spcBef>
                <a:spcPts val="479"/>
              </a:spcBef>
              <a:buClr>
                <a:srgbClr val="000000"/>
              </a:buClr>
              <a:buFont typeface="Arial"/>
              <a:buChar char="•"/>
            </a:pPr>
            <a:r>
              <a:rPr b="0" lang="en-US" sz="2400" spc="-1" strike="noStrike">
                <a:solidFill>
                  <a:srgbClr val="000000"/>
                </a:solidFill>
                <a:latin typeface="Calibri"/>
              </a:rPr>
              <a:t>Neustálé zjišťování stavu</a:t>
            </a:r>
            <a:endParaRPr b="0" lang="en-US" sz="2400" spc="-1" strike="noStrike">
              <a:latin typeface="Arial"/>
            </a:endParaRPr>
          </a:p>
          <a:p>
            <a:pPr lvl="2" marL="1143000" indent="-227880">
              <a:lnSpc>
                <a:spcPct val="90000"/>
              </a:lnSpc>
              <a:spcBef>
                <a:spcPts val="479"/>
              </a:spcBef>
              <a:buClr>
                <a:srgbClr val="000000"/>
              </a:buClr>
              <a:buFont typeface="Arial"/>
              <a:buChar char="•"/>
            </a:pPr>
            <a:r>
              <a:rPr b="0" lang="en-US" sz="2400" spc="-1" strike="noStrike">
                <a:solidFill>
                  <a:srgbClr val="000000"/>
                </a:solidFill>
                <a:latin typeface="Calibri"/>
              </a:rPr>
              <a:t>Přerušení</a:t>
            </a:r>
            <a:endParaRPr b="0" lang="en-US" sz="2400" spc="-1" strike="noStrike">
              <a:latin typeface="Arial"/>
            </a:endParaRPr>
          </a:p>
          <a:p>
            <a:pPr>
              <a:lnSpc>
                <a:spcPct val="100000"/>
              </a:lnSpc>
              <a:spcBef>
                <a:spcPts val="641"/>
              </a:spcBef>
            </a:pPr>
            <a:endParaRPr b="0" lang="en-US" sz="2400" spc="-1" strike="noStrike">
              <a:latin typeface="Arial"/>
            </a:endParaRPr>
          </a:p>
        </p:txBody>
      </p:sp>
    </p:spTree>
  </p:cSld>
  <p:timing>
    <p:tnLst>
      <p:par>
        <p:cTn id="55" dur="indefinite" restart="never" nodeType="tmRoot">
          <p:childTnLst>
            <p:seq>
              <p:cTn id="56"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6" name="Picture 2" descr=""/>
          <p:cNvPicPr/>
          <p:nvPr/>
        </p:nvPicPr>
        <p:blipFill>
          <a:blip r:embed="rId1"/>
          <a:stretch/>
        </p:blipFill>
        <p:spPr>
          <a:xfrm>
            <a:off x="3619800" y="1556640"/>
            <a:ext cx="5258520" cy="1126080"/>
          </a:xfrm>
          <a:prstGeom prst="rect">
            <a:avLst/>
          </a:prstGeom>
          <a:ln>
            <a:noFill/>
          </a:ln>
        </p:spPr>
      </p:pic>
      <p:sp>
        <p:nvSpPr>
          <p:cNvPr id="187" name="CustomShape 1"/>
          <p:cNvSpPr/>
          <p:nvPr/>
        </p:nvSpPr>
        <p:spPr>
          <a:xfrm>
            <a:off x="1475640" y="274680"/>
            <a:ext cx="7210440" cy="114228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US" sz="4400" spc="-1" strike="noStrike">
                <a:solidFill>
                  <a:srgbClr val="730e00"/>
                </a:solidFill>
                <a:latin typeface="Calibri"/>
              </a:rPr>
              <a:t>Procesor bez přerušení</a:t>
            </a:r>
            <a:endParaRPr b="0" lang="en-US" sz="4400" spc="-1" strike="noStrike">
              <a:latin typeface="Arial"/>
            </a:endParaRPr>
          </a:p>
        </p:txBody>
      </p:sp>
      <p:sp>
        <p:nvSpPr>
          <p:cNvPr id="188" name="CustomShape 2"/>
          <p:cNvSpPr/>
          <p:nvPr/>
        </p:nvSpPr>
        <p:spPr>
          <a:xfrm>
            <a:off x="457200" y="1600200"/>
            <a:ext cx="8228880" cy="4525200"/>
          </a:xfrm>
          <a:prstGeom prst="rect">
            <a:avLst/>
          </a:prstGeom>
          <a:noFill/>
          <a:ln>
            <a:noFill/>
          </a:ln>
        </p:spPr>
        <p:style>
          <a:lnRef idx="0"/>
          <a:fillRef idx="0"/>
          <a:effectRef idx="0"/>
          <a:fontRef idx="minor"/>
        </p:style>
        <p:txBody>
          <a:bodyPr lIns="90000" rIns="90000" tIns="45000" bIns="45000"/>
          <a:p>
            <a:pPr marL="343080" indent="-342360">
              <a:lnSpc>
                <a:spcPct val="100000"/>
              </a:lnSpc>
              <a:spcBef>
                <a:spcPts val="519"/>
              </a:spcBef>
              <a:buClr>
                <a:srgbClr val="000000"/>
              </a:buClr>
              <a:buFont typeface="Arial"/>
              <a:buChar char="•"/>
            </a:pPr>
            <a:r>
              <a:rPr b="0" lang="en-US" sz="2600" spc="-1" strike="noStrike">
                <a:solidFill>
                  <a:srgbClr val="000000"/>
                </a:solidFill>
                <a:latin typeface="Calibri"/>
              </a:rPr>
              <a:t>Neustálý cyklus</a:t>
            </a:r>
            <a:endParaRPr b="0" lang="en-US" sz="2600" spc="-1" strike="noStrike">
              <a:latin typeface="Arial"/>
            </a:endParaRPr>
          </a:p>
          <a:p>
            <a:pPr>
              <a:lnSpc>
                <a:spcPct val="100000"/>
              </a:lnSpc>
            </a:pPr>
            <a:r>
              <a:rPr b="0" lang="en-US" sz="2400" spc="-1" strike="noStrike">
                <a:solidFill>
                  <a:srgbClr val="000000"/>
                </a:solidFill>
                <a:latin typeface="Calibri"/>
              </a:rPr>
              <a:t>loop</a:t>
            </a:r>
            <a:endParaRPr b="0" lang="en-US" sz="2400" spc="-1" strike="noStrike">
              <a:latin typeface="Arial"/>
            </a:endParaRPr>
          </a:p>
          <a:p>
            <a:pPr>
              <a:lnSpc>
                <a:spcPct val="100000"/>
              </a:lnSpc>
            </a:pPr>
            <a:r>
              <a:rPr b="0" lang="en-US" sz="2400" spc="-1" strike="noStrike">
                <a:solidFill>
                  <a:srgbClr val="000000"/>
                </a:solidFill>
                <a:latin typeface="Calibri"/>
              </a:rPr>
              <a:t>	</a:t>
            </a:r>
            <a:r>
              <a:rPr b="0" lang="en-US" sz="2400" spc="-1" strike="noStrike">
                <a:solidFill>
                  <a:srgbClr val="000000"/>
                </a:solidFill>
                <a:latin typeface="Calibri"/>
              </a:rPr>
              <a:t>Získej další instrukci</a:t>
            </a:r>
            <a:endParaRPr b="0" lang="en-US" sz="2400" spc="-1" strike="noStrike">
              <a:latin typeface="Arial"/>
            </a:endParaRPr>
          </a:p>
          <a:p>
            <a:pPr>
              <a:lnSpc>
                <a:spcPct val="100000"/>
              </a:lnSpc>
            </a:pPr>
            <a:r>
              <a:rPr b="0" lang="en-US" sz="2400" spc="-1" strike="noStrike">
                <a:solidFill>
                  <a:srgbClr val="000000"/>
                </a:solidFill>
                <a:latin typeface="Calibri"/>
              </a:rPr>
              <a:t>	</a:t>
            </a:r>
            <a:r>
              <a:rPr b="0" lang="en-US" sz="2400" spc="-1" strike="noStrike">
                <a:solidFill>
                  <a:srgbClr val="000000"/>
                </a:solidFill>
                <a:latin typeface="Calibri"/>
              </a:rPr>
              <a:t>Proveď instrukci</a:t>
            </a:r>
            <a:endParaRPr b="0" lang="en-US" sz="2400" spc="-1" strike="noStrike">
              <a:latin typeface="Arial"/>
            </a:endParaRPr>
          </a:p>
          <a:p>
            <a:pPr>
              <a:lnSpc>
                <a:spcPct val="100000"/>
              </a:lnSpc>
            </a:pPr>
            <a:r>
              <a:rPr b="0" lang="en-US" sz="2400" spc="-1" strike="noStrike">
                <a:solidFill>
                  <a:srgbClr val="000000"/>
                </a:solidFill>
                <a:latin typeface="Calibri"/>
              </a:rPr>
              <a:t>end loop</a:t>
            </a:r>
            <a:endParaRPr b="0" lang="en-US" sz="2400" spc="-1" strike="noStrike">
              <a:latin typeface="Arial"/>
            </a:endParaRPr>
          </a:p>
          <a:p>
            <a:pPr marL="343080" indent="-342360">
              <a:lnSpc>
                <a:spcPct val="100000"/>
              </a:lnSpc>
              <a:spcBef>
                <a:spcPts val="519"/>
              </a:spcBef>
              <a:buClr>
                <a:srgbClr val="000000"/>
              </a:buClr>
              <a:buFont typeface="Arial"/>
              <a:buChar char="•"/>
            </a:pPr>
            <a:r>
              <a:rPr b="0" lang="en-US" sz="2600" spc="-1" strike="noStrike">
                <a:solidFill>
                  <a:srgbClr val="000000"/>
                </a:solidFill>
                <a:latin typeface="Calibri"/>
              </a:rPr>
              <a:t>Pokud chci provést I/O operaci a dozvědět se, že již byla dokončena, musím se periodicky ptát I/O zařízení</a:t>
            </a:r>
            <a:endParaRPr b="0" lang="en-US" sz="2600" spc="-1" strike="noStrike">
              <a:latin typeface="Arial"/>
            </a:endParaRPr>
          </a:p>
          <a:p>
            <a:pPr marL="343080" indent="-342360">
              <a:lnSpc>
                <a:spcPct val="100000"/>
              </a:lnSpc>
              <a:spcBef>
                <a:spcPts val="519"/>
              </a:spcBef>
              <a:buClr>
                <a:srgbClr val="000000"/>
              </a:buClr>
              <a:buFont typeface="Arial"/>
              <a:buChar char="•"/>
            </a:pPr>
            <a:r>
              <a:rPr b="0" lang="en-US" sz="2600" spc="-1" strike="noStrike">
                <a:solidFill>
                  <a:srgbClr val="000000"/>
                </a:solidFill>
                <a:latin typeface="Calibri"/>
              </a:rPr>
              <a:t>CPU není v těchto chvílích efektivně využit nebo je programování extrémně náročné</a:t>
            </a:r>
            <a:endParaRPr b="0" lang="en-US" sz="2600" spc="-1" strike="noStrike">
              <a:latin typeface="Arial"/>
            </a:endParaRPr>
          </a:p>
          <a:p>
            <a:pPr>
              <a:lnSpc>
                <a:spcPct val="100000"/>
              </a:lnSpc>
              <a:spcBef>
                <a:spcPts val="641"/>
              </a:spcBef>
            </a:pPr>
            <a:endParaRPr b="0" lang="en-US" sz="2600" spc="-1" strike="noStrike">
              <a:latin typeface="Arial"/>
            </a:endParaRPr>
          </a:p>
        </p:txBody>
      </p:sp>
    </p:spTree>
  </p:cSld>
  <p:timing>
    <p:tnLst>
      <p:par>
        <p:cTn id="57" dur="indefinite" restart="never" nodeType="tmRoot">
          <p:childTnLst>
            <p:seq>
              <p:cTn id="58"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CustomShape 1"/>
          <p:cNvSpPr/>
          <p:nvPr/>
        </p:nvSpPr>
        <p:spPr>
          <a:xfrm>
            <a:off x="1475640" y="274680"/>
            <a:ext cx="7210440" cy="114228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US" sz="4400" spc="-1" strike="noStrike">
                <a:solidFill>
                  <a:srgbClr val="730e00"/>
                </a:solidFill>
                <a:latin typeface="Calibri"/>
              </a:rPr>
              <a:t>Hodnocení</a:t>
            </a:r>
            <a:endParaRPr b="0" lang="en-US" sz="4400" spc="-1" strike="noStrike">
              <a:latin typeface="Arial"/>
            </a:endParaRPr>
          </a:p>
        </p:txBody>
      </p:sp>
      <p:sp>
        <p:nvSpPr>
          <p:cNvPr id="100" name="CustomShape 2"/>
          <p:cNvSpPr/>
          <p:nvPr/>
        </p:nvSpPr>
        <p:spPr>
          <a:xfrm>
            <a:off x="457200" y="1600200"/>
            <a:ext cx="8228880" cy="452520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Docházka a aktivita na cvičeních</a:t>
            </a:r>
            <a:endParaRPr b="0" lang="en-US" sz="32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Účast na zkušebním termínu je podmíněna dostatečnou docházkou na cvičeních</a:t>
            </a:r>
            <a:endParaRPr b="0" lang="en-US" sz="28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Možnost získat bonusové body za aktivitu na cvičeních</a:t>
            </a:r>
            <a:endParaRPr b="0" lang="en-US" sz="2800" spc="-1" strike="noStrike">
              <a:latin typeface="Arial"/>
            </a:endParaRPr>
          </a:p>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Písemná zkouška s případným ústním dozkoušením</a:t>
            </a:r>
            <a:endParaRPr b="0" lang="en-US" sz="32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4 otázky OS (8 bodů)</a:t>
            </a:r>
            <a:endParaRPr b="0" lang="en-US" sz="28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4 otázky sítě a bezpečnost (8 bodů)</a:t>
            </a:r>
            <a:endParaRPr b="0" lang="en-US" sz="28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E – minimálně 8 bodů</a:t>
            </a:r>
            <a:endParaRPr b="0" lang="en-US" sz="2800" spc="-1" strike="noStrike">
              <a:latin typeface="Arial"/>
            </a:endParaRPr>
          </a:p>
          <a:p>
            <a:pPr>
              <a:lnSpc>
                <a:spcPct val="100000"/>
              </a:lnSpc>
              <a:spcBef>
                <a:spcPts val="561"/>
              </a:spcBef>
            </a:pPr>
            <a:endParaRPr b="0" lang="en-US" sz="2800" spc="-1" strike="noStrike">
              <a:latin typeface="Arial"/>
            </a:endParaRPr>
          </a:p>
          <a:p>
            <a:pPr>
              <a:lnSpc>
                <a:spcPct val="100000"/>
              </a:lnSpc>
              <a:spcBef>
                <a:spcPts val="641"/>
              </a:spcBef>
            </a:pPr>
            <a:endParaRPr b="0" lang="en-US" sz="2800" spc="-1" strike="noStrike">
              <a:latin typeface="Arial"/>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CustomShape 1"/>
          <p:cNvSpPr/>
          <p:nvPr/>
        </p:nvSpPr>
        <p:spPr>
          <a:xfrm>
            <a:off x="1475640" y="274680"/>
            <a:ext cx="7210440" cy="114228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US" sz="4400" spc="-1" strike="noStrike">
                <a:solidFill>
                  <a:srgbClr val="730e00"/>
                </a:solidFill>
                <a:latin typeface="Calibri"/>
              </a:rPr>
              <a:t>Procesor s přerušením (1)</a:t>
            </a:r>
            <a:endParaRPr b="0" lang="en-US" sz="4400" spc="-1" strike="noStrike">
              <a:latin typeface="Arial"/>
            </a:endParaRPr>
          </a:p>
        </p:txBody>
      </p:sp>
      <p:sp>
        <p:nvSpPr>
          <p:cNvPr id="190" name="CustomShape 2"/>
          <p:cNvSpPr/>
          <p:nvPr/>
        </p:nvSpPr>
        <p:spPr>
          <a:xfrm>
            <a:off x="457200" y="1600200"/>
            <a:ext cx="8228880" cy="452520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Základní cyklus je obohacen o kontrolu příznaku přerušení</a:t>
            </a:r>
            <a:endParaRPr b="0" lang="en-US" sz="3200" spc="-1" strike="noStrike">
              <a:latin typeface="Arial"/>
            </a:endParaRPr>
          </a:p>
          <a:p>
            <a:pPr>
              <a:lnSpc>
                <a:spcPct val="100000"/>
              </a:lnSpc>
            </a:pPr>
            <a:r>
              <a:rPr b="0" lang="en-US" sz="2800" spc="-1" strike="noStrike">
                <a:solidFill>
                  <a:srgbClr val="000000"/>
                </a:solidFill>
                <a:latin typeface="Calibri"/>
              </a:rPr>
              <a:t>loop</a:t>
            </a:r>
            <a:endParaRPr b="0" lang="en-US" sz="2800" spc="-1" strike="noStrike">
              <a:latin typeface="Arial"/>
            </a:endParaRPr>
          </a:p>
          <a:p>
            <a:pPr>
              <a:lnSpc>
                <a:spcPct val="100000"/>
              </a:lnSpc>
            </a:pPr>
            <a:r>
              <a:rPr b="0" lang="en-US" sz="2800" spc="-1" strike="noStrike">
                <a:solidFill>
                  <a:srgbClr val="000000"/>
                </a:solidFill>
                <a:latin typeface="Calibri"/>
              </a:rPr>
              <a:t>	</a:t>
            </a:r>
            <a:r>
              <a:rPr b="0" lang="en-US" sz="2800" spc="-1" strike="noStrike">
                <a:solidFill>
                  <a:srgbClr val="000000"/>
                </a:solidFill>
                <a:latin typeface="Calibri"/>
              </a:rPr>
              <a:t>Získej další instrukci</a:t>
            </a:r>
            <a:r>
              <a:rPr b="0" lang="en-US" sz="2800" spc="-1" strike="noStrike">
                <a:solidFill>
                  <a:srgbClr val="000000"/>
                </a:solidFill>
                <a:latin typeface="Calibri"/>
              </a:rPr>
              <a:t>	</a:t>
            </a:r>
            <a:endParaRPr b="0" lang="en-US" sz="2800" spc="-1" strike="noStrike">
              <a:latin typeface="Arial"/>
            </a:endParaRPr>
          </a:p>
          <a:p>
            <a:pPr>
              <a:lnSpc>
                <a:spcPct val="100000"/>
              </a:lnSpc>
            </a:pPr>
            <a:r>
              <a:rPr b="0" lang="en-US" sz="2800" spc="-1" strike="noStrike">
                <a:solidFill>
                  <a:srgbClr val="000000"/>
                </a:solidFill>
                <a:latin typeface="Calibri"/>
              </a:rPr>
              <a:t>	</a:t>
            </a:r>
            <a:r>
              <a:rPr b="0" lang="en-US" sz="2800" spc="-1" strike="noStrike">
                <a:solidFill>
                  <a:srgbClr val="000000"/>
                </a:solidFill>
                <a:latin typeface="Calibri"/>
              </a:rPr>
              <a:t>Proveď instrukci</a:t>
            </a:r>
            <a:r>
              <a:rPr b="0" lang="en-US" sz="2800" spc="-1" strike="noStrike">
                <a:solidFill>
                  <a:srgbClr val="000000"/>
                </a:solidFill>
                <a:latin typeface="Calibri"/>
              </a:rPr>
              <a:t>	</a:t>
            </a:r>
            <a:endParaRPr b="0" lang="en-US" sz="2800" spc="-1" strike="noStrike">
              <a:latin typeface="Arial"/>
            </a:endParaRPr>
          </a:p>
          <a:p>
            <a:pPr>
              <a:lnSpc>
                <a:spcPct val="100000"/>
              </a:lnSpc>
            </a:pPr>
            <a:r>
              <a:rPr b="0" lang="en-US" sz="2800" spc="-1" strike="noStrike">
                <a:solidFill>
                  <a:srgbClr val="000000"/>
                </a:solidFill>
                <a:latin typeface="Calibri"/>
              </a:rPr>
              <a:t>	</a:t>
            </a:r>
            <a:r>
              <a:rPr b="0" lang="en-US" sz="2800" spc="-1" strike="noStrike">
                <a:solidFill>
                  <a:srgbClr val="000000"/>
                </a:solidFill>
                <a:latin typeface="Calibri"/>
              </a:rPr>
              <a:t>Je-li nastaven příznak přerušení (a přerušení je </a:t>
            </a:r>
            <a:r>
              <a:rPr b="0" lang="en-US" sz="2800" spc="-1" strike="noStrike">
                <a:solidFill>
                  <a:srgbClr val="000000"/>
                </a:solidFill>
                <a:latin typeface="Calibri"/>
              </a:rPr>
              <a:t>	</a:t>
            </a:r>
            <a:r>
              <a:rPr b="0" lang="en-US" sz="2800" spc="-1" strike="noStrike">
                <a:solidFill>
                  <a:srgbClr val="000000"/>
                </a:solidFill>
                <a:latin typeface="Calibri"/>
              </a:rPr>
              <a:t>	</a:t>
            </a:r>
            <a:r>
              <a:rPr b="0" lang="en-US" sz="2800" spc="-1" strike="noStrike">
                <a:solidFill>
                  <a:srgbClr val="000000"/>
                </a:solidFill>
                <a:latin typeface="Calibri"/>
              </a:rPr>
              <a:t>povoleno), ulož adresu právě prováděného </a:t>
            </a:r>
            <a:r>
              <a:rPr b="0" lang="en-US" sz="2800" spc="-1" strike="noStrike">
                <a:solidFill>
                  <a:srgbClr val="000000"/>
                </a:solidFill>
                <a:latin typeface="Calibri"/>
              </a:rPr>
              <a:t>	</a:t>
            </a:r>
            <a:r>
              <a:rPr b="0" lang="en-US" sz="2800" spc="-1" strike="noStrike">
                <a:solidFill>
                  <a:srgbClr val="000000"/>
                </a:solidFill>
                <a:latin typeface="Calibri"/>
              </a:rPr>
              <a:t>	</a:t>
            </a:r>
            <a:r>
              <a:rPr b="0" lang="en-US" sz="2800" spc="-1" strike="noStrike">
                <a:solidFill>
                  <a:srgbClr val="000000"/>
                </a:solidFill>
                <a:latin typeface="Calibri"/>
              </a:rPr>
              <a:t>kódu a začni provádět kód rutiny </a:t>
            </a:r>
            <a:r>
              <a:rPr b="0" lang="en-US" sz="2800" spc="-1" strike="noStrike">
                <a:solidFill>
                  <a:srgbClr val="000000"/>
                </a:solidFill>
                <a:latin typeface="Calibri"/>
              </a:rPr>
              <a:t>	</a:t>
            </a:r>
            <a:r>
              <a:rPr b="0" lang="en-US" sz="2800" spc="-1" strike="noStrike">
                <a:solidFill>
                  <a:srgbClr val="000000"/>
                </a:solidFill>
                <a:latin typeface="Calibri"/>
              </a:rPr>
              <a:t>	</a:t>
            </a:r>
            <a:r>
              <a:rPr b="0" lang="en-US" sz="2800" spc="-1" strike="noStrike">
                <a:solidFill>
                  <a:srgbClr val="000000"/>
                </a:solidFill>
                <a:latin typeface="Calibri"/>
              </a:rPr>
              <a:t>	</a:t>
            </a:r>
            <a:r>
              <a:rPr b="0" lang="en-US" sz="2800" spc="-1" strike="noStrike">
                <a:solidFill>
                  <a:srgbClr val="000000"/>
                </a:solidFill>
                <a:latin typeface="Calibri"/>
              </a:rPr>
              <a:t>obsluhující přerušení</a:t>
            </a:r>
            <a:endParaRPr b="0" lang="en-US" sz="2800" spc="-1" strike="noStrike">
              <a:latin typeface="Arial"/>
            </a:endParaRPr>
          </a:p>
          <a:p>
            <a:pPr>
              <a:lnSpc>
                <a:spcPct val="100000"/>
              </a:lnSpc>
            </a:pPr>
            <a:r>
              <a:rPr b="0" lang="en-US" sz="2800" spc="-1" strike="noStrike">
                <a:solidFill>
                  <a:srgbClr val="000000"/>
                </a:solidFill>
                <a:latin typeface="Calibri"/>
              </a:rPr>
              <a:t>endloop</a:t>
            </a:r>
            <a:endParaRPr b="0" lang="en-US" sz="2800" spc="-1" strike="noStrike">
              <a:latin typeface="Arial"/>
            </a:endParaRPr>
          </a:p>
          <a:p>
            <a:pPr>
              <a:lnSpc>
                <a:spcPct val="100000"/>
              </a:lnSpc>
              <a:spcBef>
                <a:spcPts val="641"/>
              </a:spcBef>
            </a:pPr>
            <a:endParaRPr b="0" lang="en-US" sz="2800" spc="-1" strike="noStrike">
              <a:latin typeface="Arial"/>
            </a:endParaRPr>
          </a:p>
        </p:txBody>
      </p:sp>
    </p:spTree>
  </p:cSld>
  <p:timing>
    <p:tnLst>
      <p:par>
        <p:cTn id="59" dur="indefinite" restart="never" nodeType="tmRoot">
          <p:childTnLst>
            <p:seq>
              <p:cTn id="60"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CustomShape 1"/>
          <p:cNvSpPr/>
          <p:nvPr/>
        </p:nvSpPr>
        <p:spPr>
          <a:xfrm>
            <a:off x="1475640" y="274680"/>
            <a:ext cx="7210440" cy="114228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US" sz="4400" spc="-1" strike="noStrike">
                <a:solidFill>
                  <a:srgbClr val="730e00"/>
                </a:solidFill>
                <a:latin typeface="Calibri"/>
              </a:rPr>
              <a:t>Procesor s přerušením (2)</a:t>
            </a:r>
            <a:endParaRPr b="0" lang="en-US" sz="4400" spc="-1" strike="noStrike">
              <a:latin typeface="Arial"/>
            </a:endParaRPr>
          </a:p>
        </p:txBody>
      </p:sp>
      <p:sp>
        <p:nvSpPr>
          <p:cNvPr id="192" name="CustomShape 2"/>
          <p:cNvSpPr/>
          <p:nvPr/>
        </p:nvSpPr>
        <p:spPr>
          <a:xfrm>
            <a:off x="457200" y="1600200"/>
            <a:ext cx="8228880" cy="4525200"/>
          </a:xfrm>
          <a:prstGeom prst="rect">
            <a:avLst/>
          </a:prstGeom>
          <a:noFill/>
          <a:ln>
            <a:noFill/>
          </a:ln>
        </p:spPr>
        <p:style>
          <a:lnRef idx="0"/>
          <a:fillRef idx="0"/>
          <a:effectRef idx="0"/>
          <a:fontRef idx="minor"/>
        </p:style>
      </p:sp>
      <p:pic>
        <p:nvPicPr>
          <p:cNvPr id="193" name="Picture 2" descr=""/>
          <p:cNvPicPr/>
          <p:nvPr/>
        </p:nvPicPr>
        <p:blipFill>
          <a:blip r:embed="rId1"/>
          <a:stretch/>
        </p:blipFill>
        <p:spPr>
          <a:xfrm>
            <a:off x="87480" y="1700640"/>
            <a:ext cx="8948520" cy="4535640"/>
          </a:xfrm>
          <a:prstGeom prst="rect">
            <a:avLst/>
          </a:prstGeom>
          <a:ln>
            <a:noFill/>
          </a:ln>
        </p:spPr>
      </p:pic>
    </p:spTree>
  </p:cSld>
  <p:timing>
    <p:tnLst>
      <p:par>
        <p:cTn id="61" dur="indefinite" restart="never" nodeType="tmRoot">
          <p:childTnLst>
            <p:seq>
              <p:cTn id="62" nodeType="mainSeq"/>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CustomShape 1"/>
          <p:cNvSpPr/>
          <p:nvPr/>
        </p:nvSpPr>
        <p:spPr>
          <a:xfrm>
            <a:off x="1475640" y="274680"/>
            <a:ext cx="7210440" cy="114228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US" sz="4400" spc="-1" strike="noStrike">
                <a:solidFill>
                  <a:srgbClr val="730e00"/>
                </a:solidFill>
                <a:latin typeface="Calibri"/>
              </a:rPr>
              <a:t>Přerušení (1)</a:t>
            </a:r>
            <a:endParaRPr b="0" lang="en-US" sz="4400" spc="-1" strike="noStrike">
              <a:latin typeface="Arial"/>
            </a:endParaRPr>
          </a:p>
        </p:txBody>
      </p:sp>
      <p:sp>
        <p:nvSpPr>
          <p:cNvPr id="195" name="CustomShape 2"/>
          <p:cNvSpPr/>
          <p:nvPr/>
        </p:nvSpPr>
        <p:spPr>
          <a:xfrm>
            <a:off x="457200" y="1600200"/>
            <a:ext cx="8228880" cy="452520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Přerušení je signál od I/O zařízení, že se stalo něco, co by OS měl zpracovat</a:t>
            </a:r>
            <a:endParaRPr b="0" lang="en-US" sz="3200" spc="-1" strike="noStrike">
              <a:latin typeface="Arial"/>
            </a:endParaRPr>
          </a:p>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Přerušení přichází asynchronně</a:t>
            </a:r>
            <a:endParaRPr b="0" lang="en-US" sz="3200" spc="-1" strike="noStrike">
              <a:latin typeface="Arial"/>
            </a:endParaRPr>
          </a:p>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OS nemusí aktivně čekat na událost</a:t>
            </a:r>
            <a:endParaRPr b="0" lang="en-US" sz="32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Efektivní využití CPU</a:t>
            </a:r>
            <a:endParaRPr b="0" lang="en-US" sz="28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Při výskytu události se automaticky volá patřičná obslužná rutina</a:t>
            </a:r>
            <a:endParaRPr b="0" lang="en-US" sz="28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Umístění obslužných rutin pro jednotlivé typy událostí je typicky dáno tabulkou (v paměti) adres rutin (tzv. vektor přerušení)</a:t>
            </a:r>
            <a:endParaRPr b="0" lang="en-US" sz="2800" spc="-1" strike="noStrike">
              <a:latin typeface="Arial"/>
            </a:endParaRPr>
          </a:p>
          <a:p>
            <a:pPr>
              <a:lnSpc>
                <a:spcPct val="100000"/>
              </a:lnSpc>
              <a:spcBef>
                <a:spcPts val="641"/>
              </a:spcBef>
            </a:pPr>
            <a:endParaRPr b="0" lang="en-US" sz="2800" spc="-1" strike="noStrike">
              <a:latin typeface="Arial"/>
            </a:endParaRPr>
          </a:p>
        </p:txBody>
      </p:sp>
    </p:spTree>
  </p:cSld>
  <p:timing>
    <p:tnLst>
      <p:par>
        <p:cTn id="63" dur="indefinite" restart="never" nodeType="tmRoot">
          <p:childTnLst>
            <p:seq>
              <p:cTn id="64" nodeType="mainSeq"/>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CustomShape 1"/>
          <p:cNvSpPr/>
          <p:nvPr/>
        </p:nvSpPr>
        <p:spPr>
          <a:xfrm>
            <a:off x="1475640" y="274680"/>
            <a:ext cx="7210440" cy="114228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US" sz="4400" spc="-1" strike="noStrike">
                <a:solidFill>
                  <a:srgbClr val="730e00"/>
                </a:solidFill>
                <a:latin typeface="Calibri"/>
              </a:rPr>
              <a:t>Přerušení (2)</a:t>
            </a:r>
            <a:endParaRPr b="0" lang="en-US" sz="4400" spc="-1" strike="noStrike">
              <a:latin typeface="Arial"/>
            </a:endParaRPr>
          </a:p>
        </p:txBody>
      </p:sp>
      <p:sp>
        <p:nvSpPr>
          <p:cNvPr id="197" name="CustomShape 2"/>
          <p:cNvSpPr/>
          <p:nvPr/>
        </p:nvSpPr>
        <p:spPr>
          <a:xfrm>
            <a:off x="457200" y="1600200"/>
            <a:ext cx="8228880" cy="4525200"/>
          </a:xfrm>
          <a:prstGeom prst="rect">
            <a:avLst/>
          </a:prstGeom>
          <a:noFill/>
          <a:ln>
            <a:noFill/>
          </a:ln>
        </p:spPr>
        <p:style>
          <a:lnRef idx="0"/>
          <a:fillRef idx="0"/>
          <a:effectRef idx="0"/>
          <a:fontRef idx="minor"/>
        </p:style>
        <p:txBody>
          <a:bodyPr lIns="90000" rIns="90000" tIns="45000" bIns="45000"/>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Aby nedocházelo ke „ztrátě“ přerušení, je při zpracování přerušení další přerušení zakázáno (maskováno)</a:t>
            </a:r>
            <a:endParaRPr b="0" lang="en-US" sz="32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Aby se nepřerušovala rutina obsluhující přerušení</a:t>
            </a:r>
            <a:endParaRPr b="0" lang="en-US" sz="28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Časově náročnější obslužné rutiny však mohou další přerušení explicitně povolit</a:t>
            </a:r>
            <a:endParaRPr b="0" lang="en-US" sz="2800" spc="-1" strike="noStrike">
              <a:latin typeface="Arial"/>
            </a:endParaRPr>
          </a:p>
        </p:txBody>
      </p:sp>
    </p:spTree>
  </p:cSld>
  <p:timing>
    <p:tnLst>
      <p:par>
        <p:cTn id="65" dur="indefinite" restart="never" nodeType="tmRoot">
          <p:childTnLst>
            <p:seq>
              <p:cTn id="66" nodeType="mainSeq"/>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CustomShape 1"/>
          <p:cNvSpPr/>
          <p:nvPr/>
        </p:nvSpPr>
        <p:spPr>
          <a:xfrm>
            <a:off x="1475640" y="274680"/>
            <a:ext cx="7210440" cy="114228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US" sz="4400" spc="-1" strike="noStrike">
                <a:solidFill>
                  <a:srgbClr val="730e00"/>
                </a:solidFill>
                <a:latin typeface="Calibri"/>
              </a:rPr>
              <a:t>Přerušení (3)</a:t>
            </a:r>
            <a:endParaRPr b="0" lang="en-US" sz="4400" spc="-1" strike="noStrike">
              <a:latin typeface="Arial"/>
            </a:endParaRPr>
          </a:p>
        </p:txBody>
      </p:sp>
      <p:sp>
        <p:nvSpPr>
          <p:cNvPr id="199" name="CustomShape 2"/>
          <p:cNvSpPr/>
          <p:nvPr/>
        </p:nvSpPr>
        <p:spPr>
          <a:xfrm>
            <a:off x="457200" y="1600200"/>
            <a:ext cx="8228880" cy="4525200"/>
          </a:xfrm>
          <a:prstGeom prst="rect">
            <a:avLst/>
          </a:prstGeom>
          <a:noFill/>
          <a:ln>
            <a:noFill/>
          </a:ln>
        </p:spPr>
        <p:style>
          <a:lnRef idx="0"/>
          <a:fillRef idx="0"/>
          <a:effectRef idx="0"/>
          <a:fontRef idx="minor"/>
        </p:style>
        <p:txBody>
          <a:bodyPr lIns="90000" rIns="90000" tIns="45000" bIns="45000">
            <a:normAutofit/>
          </a:bodyPr>
          <a:p>
            <a:pPr marL="343080" indent="-342360">
              <a:lnSpc>
                <a:spcPct val="90000"/>
              </a:lnSpc>
              <a:spcBef>
                <a:spcPts val="799"/>
              </a:spcBef>
              <a:buClr>
                <a:srgbClr val="000000"/>
              </a:buClr>
              <a:buFont typeface="Arial"/>
              <a:buChar char="•"/>
            </a:pPr>
            <a:r>
              <a:rPr b="0" lang="en-US" sz="4000" spc="-1" strike="noStrike">
                <a:solidFill>
                  <a:srgbClr val="000000"/>
                </a:solidFill>
                <a:latin typeface="Calibri"/>
              </a:rPr>
              <a:t>Operační systém je řízený přerušeními</a:t>
            </a:r>
            <a:endParaRPr b="0" lang="en-US" sz="4000" spc="-1" strike="noStrike">
              <a:latin typeface="Arial"/>
            </a:endParaRPr>
          </a:p>
          <a:p>
            <a:pPr lvl="1" marL="743040" indent="-285120">
              <a:lnSpc>
                <a:spcPct val="90000"/>
              </a:lnSpc>
              <a:spcBef>
                <a:spcPts val="561"/>
              </a:spcBef>
              <a:buClr>
                <a:srgbClr val="000000"/>
              </a:buClr>
              <a:buFont typeface="Arial"/>
              <a:buChar char="–"/>
            </a:pPr>
            <a:r>
              <a:rPr b="0" lang="en-US" sz="2800" spc="-1" strike="noStrike">
                <a:solidFill>
                  <a:srgbClr val="000000"/>
                </a:solidFill>
                <a:latin typeface="Calibri"/>
              </a:rPr>
              <a:t>CPU zpracovává uživatelský proces, při příchodu přerušení je spuštěna obslužná rutina OS</a:t>
            </a:r>
            <a:endParaRPr b="0" lang="en-US" sz="2800" spc="-1" strike="noStrike">
              <a:latin typeface="Arial"/>
            </a:endParaRPr>
          </a:p>
          <a:p>
            <a:pPr lvl="2" marL="1143000" indent="-227880">
              <a:lnSpc>
                <a:spcPct val="90000"/>
              </a:lnSpc>
              <a:spcBef>
                <a:spcPts val="479"/>
              </a:spcBef>
              <a:buClr>
                <a:srgbClr val="000000"/>
              </a:buClr>
              <a:buFont typeface="Arial"/>
              <a:buChar char="•"/>
            </a:pPr>
            <a:r>
              <a:rPr b="0" lang="en-US" sz="2400" spc="-1" strike="noStrike">
                <a:solidFill>
                  <a:srgbClr val="000000"/>
                </a:solidFill>
                <a:latin typeface="Calibri"/>
              </a:rPr>
              <a:t>Návratovou adresu ukládá procesor</a:t>
            </a:r>
            <a:endParaRPr b="0" lang="en-US" sz="2400" spc="-1" strike="noStrike">
              <a:latin typeface="Arial"/>
            </a:endParaRPr>
          </a:p>
          <a:p>
            <a:pPr lvl="2" marL="1143000" indent="-227880">
              <a:lnSpc>
                <a:spcPct val="90000"/>
              </a:lnSpc>
              <a:spcBef>
                <a:spcPts val="479"/>
              </a:spcBef>
              <a:buClr>
                <a:srgbClr val="000000"/>
              </a:buClr>
              <a:buFont typeface="Arial"/>
              <a:buChar char="•"/>
            </a:pPr>
            <a:r>
              <a:rPr b="0" lang="en-US" sz="2400" spc="-1" strike="noStrike">
                <a:solidFill>
                  <a:srgbClr val="000000"/>
                </a:solidFill>
                <a:latin typeface="Calibri"/>
              </a:rPr>
              <a:t>Hodnoty použitých registrů ukládá ovládací rutina</a:t>
            </a:r>
            <a:endParaRPr b="0" lang="en-US" sz="2400" spc="-1" strike="noStrike">
              <a:latin typeface="Arial"/>
            </a:endParaRPr>
          </a:p>
          <a:p>
            <a:pPr lvl="1" marL="743040" indent="-285120">
              <a:lnSpc>
                <a:spcPct val="90000"/>
              </a:lnSpc>
              <a:spcBef>
                <a:spcPts val="561"/>
              </a:spcBef>
              <a:buClr>
                <a:srgbClr val="000000"/>
              </a:buClr>
              <a:buFont typeface="Arial"/>
              <a:buChar char="–"/>
            </a:pPr>
            <a:r>
              <a:rPr b="0" lang="en-US" sz="2800" spc="-1" strike="noStrike">
                <a:solidFill>
                  <a:srgbClr val="000000"/>
                </a:solidFill>
                <a:latin typeface="Calibri"/>
              </a:rPr>
              <a:t>Přerušení nemusí být generováno jen HW, přerušení je možné vyvolat i softwarovými prostředky</a:t>
            </a:r>
            <a:endParaRPr b="0" lang="en-US" sz="2800" spc="-1" strike="noStrike">
              <a:latin typeface="Arial"/>
            </a:endParaRPr>
          </a:p>
          <a:p>
            <a:pPr lvl="2" marL="1143000" indent="-227880">
              <a:lnSpc>
                <a:spcPct val="90000"/>
              </a:lnSpc>
              <a:spcBef>
                <a:spcPts val="479"/>
              </a:spcBef>
              <a:buClr>
                <a:srgbClr val="000000"/>
              </a:buClr>
              <a:buFont typeface="Arial"/>
              <a:buChar char="•"/>
            </a:pPr>
            <a:r>
              <a:rPr b="0" lang="en-US" sz="2400" spc="-1" strike="noStrike">
                <a:solidFill>
                  <a:srgbClr val="000000"/>
                </a:solidFill>
                <a:latin typeface="Calibri"/>
              </a:rPr>
              <a:t>Tzv. „trap“ – jde vlastně o synchronní přerušení</a:t>
            </a:r>
            <a:endParaRPr b="0" lang="en-US" sz="2400" spc="-1" strike="noStrike">
              <a:latin typeface="Arial"/>
            </a:endParaRPr>
          </a:p>
          <a:p>
            <a:pPr lvl="2" marL="1143000" indent="-227880">
              <a:lnSpc>
                <a:spcPct val="90000"/>
              </a:lnSpc>
              <a:spcBef>
                <a:spcPts val="479"/>
              </a:spcBef>
              <a:buClr>
                <a:srgbClr val="000000"/>
              </a:buClr>
              <a:buFont typeface="Arial"/>
              <a:buChar char="•"/>
            </a:pPr>
            <a:r>
              <a:rPr b="0" lang="en-US" sz="2400" spc="-1" strike="noStrike">
                <a:solidFill>
                  <a:srgbClr val="000000"/>
                </a:solidFill>
                <a:latin typeface="Calibri"/>
              </a:rPr>
              <a:t>Chyby – dělení nulou</a:t>
            </a:r>
            <a:endParaRPr b="0" lang="en-US" sz="2400" spc="-1" strike="noStrike">
              <a:latin typeface="Arial"/>
            </a:endParaRPr>
          </a:p>
          <a:p>
            <a:pPr lvl="2" marL="1143000" indent="-227880">
              <a:lnSpc>
                <a:spcPct val="90000"/>
              </a:lnSpc>
              <a:spcBef>
                <a:spcPts val="479"/>
              </a:spcBef>
              <a:buClr>
                <a:srgbClr val="000000"/>
              </a:buClr>
              <a:buFont typeface="Arial"/>
              <a:buChar char="•"/>
            </a:pPr>
            <a:r>
              <a:rPr b="0" lang="en-US" sz="2400" spc="-1" strike="noStrike">
                <a:solidFill>
                  <a:srgbClr val="000000"/>
                </a:solidFill>
                <a:latin typeface="Calibri"/>
              </a:rPr>
              <a:t>Speciální instrukce (např. INT – typicky slouží k systémovému volání)</a:t>
            </a:r>
            <a:endParaRPr b="0" lang="en-US" sz="2400" spc="-1" strike="noStrike">
              <a:latin typeface="Arial"/>
            </a:endParaRPr>
          </a:p>
          <a:p>
            <a:pPr>
              <a:lnSpc>
                <a:spcPct val="100000"/>
              </a:lnSpc>
              <a:spcBef>
                <a:spcPts val="641"/>
              </a:spcBef>
            </a:pPr>
            <a:endParaRPr b="0" lang="en-US" sz="2400" spc="-1" strike="noStrike">
              <a:latin typeface="Arial"/>
            </a:endParaRPr>
          </a:p>
        </p:txBody>
      </p:sp>
    </p:spTree>
  </p:cSld>
  <p:timing>
    <p:tnLst>
      <p:par>
        <p:cTn id="67" dur="indefinite" restart="never" nodeType="tmRoot">
          <p:childTnLst>
            <p:seq>
              <p:cTn id="68" nodeType="mainSeq"/>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CustomShape 1"/>
          <p:cNvSpPr/>
          <p:nvPr/>
        </p:nvSpPr>
        <p:spPr>
          <a:xfrm>
            <a:off x="1475640" y="274680"/>
            <a:ext cx="7210440" cy="114228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0" lang="en-US" sz="4400" spc="-1" strike="noStrike">
                <a:solidFill>
                  <a:srgbClr val="730e00"/>
                </a:solidFill>
                <a:latin typeface="Calibri"/>
              </a:rPr>
              <a:t>Tok řízení I/O operací bez prerušení</a:t>
            </a:r>
            <a:endParaRPr b="0" lang="en-US" sz="4400" spc="-1" strike="noStrike">
              <a:latin typeface="Arial"/>
            </a:endParaRPr>
          </a:p>
        </p:txBody>
      </p:sp>
      <p:sp>
        <p:nvSpPr>
          <p:cNvPr id="201" name="CustomShape 2"/>
          <p:cNvSpPr/>
          <p:nvPr/>
        </p:nvSpPr>
        <p:spPr>
          <a:xfrm>
            <a:off x="457200" y="1600200"/>
            <a:ext cx="8228880" cy="4525200"/>
          </a:xfrm>
          <a:prstGeom prst="rect">
            <a:avLst/>
          </a:prstGeom>
          <a:noFill/>
          <a:ln>
            <a:noFill/>
          </a:ln>
        </p:spPr>
        <p:style>
          <a:lnRef idx="0"/>
          <a:fillRef idx="0"/>
          <a:effectRef idx="0"/>
          <a:fontRef idx="minor"/>
        </p:style>
      </p:sp>
      <p:pic>
        <p:nvPicPr>
          <p:cNvPr id="202" name="Picture 2" descr=""/>
          <p:cNvPicPr/>
          <p:nvPr/>
        </p:nvPicPr>
        <p:blipFill>
          <a:blip r:embed="rId1"/>
          <a:stretch/>
        </p:blipFill>
        <p:spPr>
          <a:xfrm>
            <a:off x="1475640" y="1556640"/>
            <a:ext cx="6192000" cy="4820040"/>
          </a:xfrm>
          <a:prstGeom prst="rect">
            <a:avLst/>
          </a:prstGeom>
          <a:ln>
            <a:noFill/>
          </a:ln>
        </p:spPr>
      </p:pic>
    </p:spTree>
  </p:cSld>
  <p:timing>
    <p:tnLst>
      <p:par>
        <p:cTn id="69" dur="indefinite" restart="never" nodeType="tmRoot">
          <p:childTnLst>
            <p:seq>
              <p:cTn id="70" nodeType="mainSeq"/>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CustomShape 1"/>
          <p:cNvSpPr/>
          <p:nvPr/>
        </p:nvSpPr>
        <p:spPr>
          <a:xfrm>
            <a:off x="1475640" y="274680"/>
            <a:ext cx="7210440" cy="114228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0" lang="en-US" sz="4400" spc="-1" strike="noStrike">
                <a:solidFill>
                  <a:srgbClr val="730e00"/>
                </a:solidFill>
                <a:latin typeface="Calibri"/>
              </a:rPr>
              <a:t>Tok řízení IO operací s prerušením</a:t>
            </a:r>
            <a:endParaRPr b="0" lang="en-US" sz="4400" spc="-1" strike="noStrike">
              <a:latin typeface="Arial"/>
            </a:endParaRPr>
          </a:p>
        </p:txBody>
      </p:sp>
      <p:sp>
        <p:nvSpPr>
          <p:cNvPr id="204" name="CustomShape 2"/>
          <p:cNvSpPr/>
          <p:nvPr/>
        </p:nvSpPr>
        <p:spPr>
          <a:xfrm>
            <a:off x="457200" y="1600200"/>
            <a:ext cx="8228880" cy="4525200"/>
          </a:xfrm>
          <a:prstGeom prst="rect">
            <a:avLst/>
          </a:prstGeom>
          <a:noFill/>
          <a:ln>
            <a:noFill/>
          </a:ln>
        </p:spPr>
        <p:style>
          <a:lnRef idx="0"/>
          <a:fillRef idx="0"/>
          <a:effectRef idx="0"/>
          <a:fontRef idx="minor"/>
        </p:style>
      </p:sp>
      <p:pic>
        <p:nvPicPr>
          <p:cNvPr id="205" name="Picture 2" descr=""/>
          <p:cNvPicPr/>
          <p:nvPr/>
        </p:nvPicPr>
        <p:blipFill>
          <a:blip r:embed="rId1"/>
          <a:stretch/>
        </p:blipFill>
        <p:spPr>
          <a:xfrm>
            <a:off x="1632240" y="1556640"/>
            <a:ext cx="5531400" cy="4753080"/>
          </a:xfrm>
          <a:prstGeom prst="rect">
            <a:avLst/>
          </a:prstGeom>
          <a:ln>
            <a:noFill/>
          </a:ln>
        </p:spPr>
      </p:pic>
    </p:spTree>
  </p:cSld>
  <p:timing>
    <p:tnLst>
      <p:par>
        <p:cTn id="71" dur="indefinite" restart="never" nodeType="tmRoot">
          <p:childTnLst>
            <p:seq>
              <p:cTn id="72" nodeType="mainSeq"/>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CustomShape 1"/>
          <p:cNvSpPr/>
          <p:nvPr/>
        </p:nvSpPr>
        <p:spPr>
          <a:xfrm>
            <a:off x="1475640" y="274680"/>
            <a:ext cx="7210440" cy="114228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0" lang="en-US" sz="4400" spc="-1" strike="noStrike">
                <a:solidFill>
                  <a:srgbClr val="730e00"/>
                </a:solidFill>
                <a:latin typeface="Calibri"/>
              </a:rPr>
              <a:t>DMA, Direct Memory Access (1)</a:t>
            </a:r>
            <a:endParaRPr b="0" lang="en-US" sz="4400" spc="-1" strike="noStrike">
              <a:latin typeface="Arial"/>
            </a:endParaRPr>
          </a:p>
        </p:txBody>
      </p:sp>
      <p:sp>
        <p:nvSpPr>
          <p:cNvPr id="207" name="CustomShape 2"/>
          <p:cNvSpPr/>
          <p:nvPr/>
        </p:nvSpPr>
        <p:spPr>
          <a:xfrm>
            <a:off x="457200" y="1600200"/>
            <a:ext cx="8228880" cy="452520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Způsob jak rychle přenášet data mezi I/O zařízením a pamětí</a:t>
            </a:r>
            <a:endParaRPr b="0" lang="en-US" sz="3200" spc="-1" strike="noStrike">
              <a:latin typeface="Arial"/>
            </a:endParaRPr>
          </a:p>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CPU nemusí přenášet data po jednom bajtu, požádá řadič o přenos celého bloku dat</a:t>
            </a:r>
            <a:endParaRPr b="0" lang="en-US" sz="3200" spc="-1" strike="noStrike">
              <a:latin typeface="Arial"/>
            </a:endParaRPr>
          </a:p>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CPU požádá o přenos dat, po skončení přenosu dat se o tom dozví pomocí přerušení                            (tj. 1 přerušení/blok dat ne 1 přerušení/bajt-slovo)</a:t>
            </a:r>
            <a:endParaRPr b="0" lang="en-US" sz="3200" spc="-1" strike="noStrike">
              <a:latin typeface="Arial"/>
            </a:endParaRPr>
          </a:p>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V době přenosu dat soupeří I/O řadič a CPU            o přístup do paměti (oba pracují se „stejnou“ pamětí)</a:t>
            </a:r>
            <a:endParaRPr b="0" lang="en-US" sz="3200" spc="-1" strike="noStrike">
              <a:latin typeface="Arial"/>
            </a:endParaRPr>
          </a:p>
        </p:txBody>
      </p:sp>
    </p:spTree>
  </p:cSld>
  <p:timing>
    <p:tnLst>
      <p:par>
        <p:cTn id="73" dur="indefinite" restart="never" nodeType="tmRoot">
          <p:childTnLst>
            <p:seq>
              <p:cTn id="74" nodeType="mainSeq"/>
              <p:prevCondLst>
                <p:cond delay="0" evt="onPrev">
                  <p:tgtEl>
                    <p:sldTgt/>
                  </p:tgtEl>
                </p:cond>
              </p:prevCondLst>
              <p:nextCondLst>
                <p:cond delay="0"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CustomShape 1"/>
          <p:cNvSpPr/>
          <p:nvPr/>
        </p:nvSpPr>
        <p:spPr>
          <a:xfrm>
            <a:off x="1475640" y="274680"/>
            <a:ext cx="7210440" cy="114228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0" lang="en-US" sz="4400" spc="-1" strike="noStrike">
                <a:solidFill>
                  <a:srgbClr val="730e00"/>
                </a:solidFill>
                <a:latin typeface="Calibri"/>
              </a:rPr>
              <a:t>DMA, Direct Memory Access (2)</a:t>
            </a:r>
            <a:endParaRPr b="0" lang="en-US" sz="4400" spc="-1" strike="noStrike">
              <a:latin typeface="Arial"/>
            </a:endParaRPr>
          </a:p>
        </p:txBody>
      </p:sp>
      <p:sp>
        <p:nvSpPr>
          <p:cNvPr id="209" name="CustomShape 2"/>
          <p:cNvSpPr/>
          <p:nvPr/>
        </p:nvSpPr>
        <p:spPr>
          <a:xfrm>
            <a:off x="457200" y="1600200"/>
            <a:ext cx="8228880" cy="4525200"/>
          </a:xfrm>
          <a:prstGeom prst="rect">
            <a:avLst/>
          </a:prstGeom>
          <a:noFill/>
          <a:ln>
            <a:noFill/>
          </a:ln>
        </p:spPr>
        <p:style>
          <a:lnRef idx="0"/>
          <a:fillRef idx="0"/>
          <a:effectRef idx="0"/>
          <a:fontRef idx="minor"/>
        </p:style>
      </p:sp>
      <p:pic>
        <p:nvPicPr>
          <p:cNvPr id="210" name="Picture 2" descr=""/>
          <p:cNvPicPr/>
          <p:nvPr/>
        </p:nvPicPr>
        <p:blipFill>
          <a:blip r:embed="rId1"/>
          <a:stretch/>
        </p:blipFill>
        <p:spPr>
          <a:xfrm>
            <a:off x="179640" y="2259720"/>
            <a:ext cx="8750880" cy="2968920"/>
          </a:xfrm>
          <a:prstGeom prst="rect">
            <a:avLst/>
          </a:prstGeom>
          <a:ln>
            <a:noFill/>
          </a:ln>
        </p:spPr>
      </p:pic>
    </p:spTree>
  </p:cSld>
  <p:timing>
    <p:tnLst>
      <p:par>
        <p:cTn id="75" dur="indefinite" restart="never" nodeType="tmRoot">
          <p:childTnLst>
            <p:seq>
              <p:cTn id="76" nodeType="mainSeq"/>
              <p:prevCondLst>
                <p:cond delay="0" evt="onPrev">
                  <p:tgtEl>
                    <p:sldTgt/>
                  </p:tgtEl>
                </p:cond>
              </p:prevCondLst>
              <p:nextCondLst>
                <p:cond delay="0"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CustomShape 1"/>
          <p:cNvSpPr/>
          <p:nvPr/>
        </p:nvSpPr>
        <p:spPr>
          <a:xfrm>
            <a:off x="1475640" y="274680"/>
            <a:ext cx="7210440" cy="114228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US" sz="4400" spc="-1" strike="noStrike">
                <a:solidFill>
                  <a:srgbClr val="730e00"/>
                </a:solidFill>
                <a:latin typeface="Calibri"/>
              </a:rPr>
              <a:t>Ochranné funkce HW</a:t>
            </a:r>
            <a:endParaRPr b="0" lang="en-US" sz="4400" spc="-1" strike="noStrike">
              <a:latin typeface="Arial"/>
            </a:endParaRPr>
          </a:p>
        </p:txBody>
      </p:sp>
      <p:sp>
        <p:nvSpPr>
          <p:cNvPr id="212" name="CustomShape 2"/>
          <p:cNvSpPr/>
          <p:nvPr/>
        </p:nvSpPr>
        <p:spPr>
          <a:xfrm>
            <a:off x="457200" y="1600200"/>
            <a:ext cx="8228880" cy="452520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Je-li v paměti několik procesů, nechceme, aby se procesy mohly navzájem negativně ovlivňovat</a:t>
            </a:r>
            <a:endParaRPr b="0" lang="en-US" sz="32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Přepisování paměti</a:t>
            </a:r>
            <a:endParaRPr b="0" lang="en-US" sz="28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Nespravedlivé získání času CPU</a:t>
            </a:r>
            <a:endParaRPr b="0" lang="en-US" sz="28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Souběžný nekoordinovaný přístup k I/O prostředkům</a:t>
            </a:r>
            <a:endParaRPr b="0" lang="en-US" sz="2800" spc="-1" strike="noStrike">
              <a:latin typeface="Arial"/>
            </a:endParaRPr>
          </a:p>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Proto OS musí tomuto ovlivňování zabránit</a:t>
            </a:r>
            <a:endParaRPr b="0" lang="en-US" sz="32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Často to však nemůže zajistit sám a potřebuje podporu HW – např. při ochraně přístupu do paměti, přístupu k I/O portům</a:t>
            </a:r>
            <a:endParaRPr b="0" lang="en-US" sz="2800" spc="-1" strike="noStrike">
              <a:latin typeface="Arial"/>
            </a:endParaRPr>
          </a:p>
        </p:txBody>
      </p:sp>
    </p:spTree>
  </p:cSld>
  <p:timing>
    <p:tnLst>
      <p:par>
        <p:cTn id="77" dur="indefinite" restart="never" nodeType="tmRoot">
          <p:childTnLst>
            <p:seq>
              <p:cTn id="78"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CustomShape 1"/>
          <p:cNvSpPr/>
          <p:nvPr/>
        </p:nvSpPr>
        <p:spPr>
          <a:xfrm>
            <a:off x="1475640" y="274680"/>
            <a:ext cx="7210440" cy="114228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US" sz="4400" spc="-1" strike="noStrike">
                <a:solidFill>
                  <a:srgbClr val="730e00"/>
                </a:solidFill>
                <a:latin typeface="Calibri"/>
              </a:rPr>
              <a:t>Studijní materiály (1)</a:t>
            </a:r>
            <a:endParaRPr b="0" lang="en-US" sz="4400" spc="-1" strike="noStrike">
              <a:latin typeface="Arial"/>
            </a:endParaRPr>
          </a:p>
        </p:txBody>
      </p:sp>
      <p:sp>
        <p:nvSpPr>
          <p:cNvPr id="102" name="CustomShape 2"/>
          <p:cNvSpPr/>
          <p:nvPr/>
        </p:nvSpPr>
        <p:spPr>
          <a:xfrm>
            <a:off x="457200" y="1600200"/>
            <a:ext cx="8362440" cy="452520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Prezentace k přednáškám</a:t>
            </a:r>
            <a:endParaRPr b="0" lang="en-US" sz="3200" spc="-1" strike="noStrike">
              <a:latin typeface="Arial"/>
            </a:endParaRPr>
          </a:p>
          <a:p>
            <a:pPr lvl="1" marL="743040" indent="-285120">
              <a:lnSpc>
                <a:spcPct val="100000"/>
              </a:lnSpc>
              <a:spcBef>
                <a:spcPts val="561"/>
              </a:spcBef>
              <a:buClr>
                <a:srgbClr val="000000"/>
              </a:buClr>
              <a:buFont typeface="Arial"/>
              <a:buChar char="–"/>
            </a:pPr>
            <a:r>
              <a:rPr b="0" lang="en-US" sz="2800" spc="-1" strike="noStrike" u="sng">
                <a:solidFill>
                  <a:srgbClr val="000000"/>
                </a:solidFill>
                <a:uFillTx/>
                <a:latin typeface="Calibri"/>
                <a:hlinkClick r:id="rId1"/>
              </a:rPr>
              <a:t>Interaktivní osnova k přednáškám</a:t>
            </a:r>
            <a:endParaRPr b="0" lang="en-US" sz="2800" spc="-1" strike="noStrike">
              <a:latin typeface="Arial"/>
            </a:endParaRPr>
          </a:p>
          <a:p>
            <a:pPr lvl="1" marL="743040" indent="-285120">
              <a:lnSpc>
                <a:spcPct val="100000"/>
              </a:lnSpc>
              <a:spcBef>
                <a:spcPts val="561"/>
              </a:spcBef>
              <a:buClr>
                <a:srgbClr val="000000"/>
              </a:buClr>
              <a:buFont typeface="Arial"/>
              <a:buChar char="–"/>
            </a:pPr>
            <a:r>
              <a:rPr b="0" lang="en-US" sz="2800" spc="-1" strike="noStrike" u="sng">
                <a:solidFill>
                  <a:srgbClr val="000000"/>
                </a:solidFill>
                <a:uFillTx/>
                <a:latin typeface="Calibri"/>
                <a:hlinkClick r:id="rId2"/>
              </a:rPr>
              <a:t>Interaktivní osnova ke cvičením</a:t>
            </a:r>
            <a:endParaRPr b="0" lang="en-US" sz="2800" spc="-1" strike="noStrike">
              <a:latin typeface="Arial"/>
            </a:endParaRPr>
          </a:p>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Prezentace k předmětům</a:t>
            </a:r>
            <a:endParaRPr b="0" lang="en-US" sz="3200" spc="-1" strike="noStrike">
              <a:latin typeface="Arial"/>
            </a:endParaRPr>
          </a:p>
          <a:p>
            <a:pPr lvl="1" marL="743040" indent="-285120">
              <a:lnSpc>
                <a:spcPct val="100000"/>
              </a:lnSpc>
              <a:spcBef>
                <a:spcPts val="561"/>
              </a:spcBef>
              <a:buClr>
                <a:srgbClr val="730e00"/>
              </a:buClr>
              <a:buFont typeface="Arial"/>
              <a:buChar char="–"/>
            </a:pPr>
            <a:r>
              <a:rPr b="0" lang="en-US" sz="2800" spc="-1" strike="noStrike">
                <a:solidFill>
                  <a:srgbClr val="730e00"/>
                </a:solidFill>
                <a:latin typeface="Calibri"/>
              </a:rPr>
              <a:t>PB152 Operační systémy</a:t>
            </a:r>
            <a:endParaRPr b="0" lang="en-US" sz="2800" spc="-1" strike="noStrike">
              <a:latin typeface="Arial"/>
            </a:endParaRPr>
          </a:p>
          <a:p>
            <a:pPr lvl="2" marL="1143000" indent="-227880">
              <a:lnSpc>
                <a:spcPct val="100000"/>
              </a:lnSpc>
              <a:spcBef>
                <a:spcPts val="479"/>
              </a:spcBef>
              <a:buClr>
                <a:srgbClr val="000000"/>
              </a:buClr>
              <a:buFont typeface="Arial"/>
              <a:buChar char="•"/>
            </a:pPr>
            <a:r>
              <a:rPr b="0" lang="en-US" sz="2400" spc="-1" strike="noStrike" u="sng">
                <a:solidFill>
                  <a:srgbClr val="000000"/>
                </a:solidFill>
                <a:uFillTx/>
                <a:latin typeface="Calibri"/>
                <a:hlinkClick r:id="rId3"/>
              </a:rPr>
              <a:t>Studijní materiály PB152</a:t>
            </a:r>
            <a:endParaRPr b="0" lang="en-US" sz="2400" spc="-1" strike="noStrike">
              <a:latin typeface="Arial"/>
            </a:endParaRPr>
          </a:p>
          <a:p>
            <a:pPr lvl="1" marL="743040" indent="-285120">
              <a:lnSpc>
                <a:spcPct val="100000"/>
              </a:lnSpc>
              <a:spcBef>
                <a:spcPts val="561"/>
              </a:spcBef>
              <a:buClr>
                <a:srgbClr val="730e00"/>
              </a:buClr>
              <a:buFont typeface="Arial"/>
              <a:buChar char="–"/>
            </a:pPr>
            <a:r>
              <a:rPr b="0" lang="en-US" sz="2800" spc="-1" strike="noStrike">
                <a:solidFill>
                  <a:srgbClr val="730e00"/>
                </a:solidFill>
                <a:latin typeface="Calibri"/>
              </a:rPr>
              <a:t>PB153 Operační systémy a jejich rozhraní</a:t>
            </a:r>
            <a:endParaRPr b="0" lang="en-US" sz="2800" spc="-1" strike="noStrike">
              <a:latin typeface="Arial"/>
            </a:endParaRPr>
          </a:p>
          <a:p>
            <a:pPr lvl="2" marL="1143000" indent="-227880">
              <a:lnSpc>
                <a:spcPct val="100000"/>
              </a:lnSpc>
              <a:spcBef>
                <a:spcPts val="479"/>
              </a:spcBef>
              <a:buClr>
                <a:srgbClr val="000000"/>
              </a:buClr>
              <a:buFont typeface="Arial"/>
              <a:buChar char="•"/>
            </a:pPr>
            <a:r>
              <a:rPr b="0" lang="en-US" sz="2400" spc="-1" strike="noStrike" u="sng">
                <a:solidFill>
                  <a:srgbClr val="000000"/>
                </a:solidFill>
                <a:uFillTx/>
                <a:latin typeface="Calibri"/>
                <a:hlinkClick r:id="rId4"/>
              </a:rPr>
              <a:t>Studijní materiály PB153</a:t>
            </a:r>
            <a:endParaRPr b="0" lang="en-US" sz="2400" spc="-1" strike="noStrike">
              <a:latin typeface="Arial"/>
            </a:endParaRPr>
          </a:p>
          <a:p>
            <a:pPr lvl="1" marL="743040" indent="-285120">
              <a:lnSpc>
                <a:spcPct val="100000"/>
              </a:lnSpc>
              <a:spcBef>
                <a:spcPts val="561"/>
              </a:spcBef>
              <a:buClr>
                <a:srgbClr val="730e00"/>
              </a:buClr>
              <a:buFont typeface="Arial"/>
              <a:buChar char="–"/>
            </a:pPr>
            <a:r>
              <a:rPr b="0" lang="en-US" sz="2800" spc="-1" strike="noStrike">
                <a:solidFill>
                  <a:srgbClr val="730e00"/>
                </a:solidFill>
                <a:latin typeface="Calibri"/>
              </a:rPr>
              <a:t>PB156 Počítačové sítě</a:t>
            </a:r>
            <a:endParaRPr b="0" lang="en-US" sz="2800" spc="-1" strike="noStrike">
              <a:latin typeface="Arial"/>
            </a:endParaRPr>
          </a:p>
          <a:p>
            <a:pPr lvl="2" marL="1143000" indent="-227880">
              <a:lnSpc>
                <a:spcPct val="100000"/>
              </a:lnSpc>
              <a:spcBef>
                <a:spcPts val="479"/>
              </a:spcBef>
              <a:buClr>
                <a:srgbClr val="000000"/>
              </a:buClr>
              <a:buFont typeface="Arial"/>
              <a:buChar char="•"/>
            </a:pPr>
            <a:r>
              <a:rPr b="0" lang="en-US" sz="2400" spc="-1" strike="noStrike" u="sng">
                <a:solidFill>
                  <a:srgbClr val="000000"/>
                </a:solidFill>
                <a:uFillTx/>
                <a:latin typeface="Calibri"/>
                <a:hlinkClick r:id="rId5"/>
              </a:rPr>
              <a:t>Studijní materiály PB156</a:t>
            </a:r>
            <a:endParaRPr b="0" lang="en-US" sz="2400" spc="-1" strike="noStrike">
              <a:latin typeface="Arial"/>
            </a:endParaRPr>
          </a:p>
          <a:p>
            <a:pPr>
              <a:lnSpc>
                <a:spcPct val="100000"/>
              </a:lnSpc>
            </a:pPr>
            <a:endParaRPr b="0" lang="en-US" sz="2400" spc="-1" strike="noStrike">
              <a:latin typeface="Arial"/>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CustomShape 1"/>
          <p:cNvSpPr/>
          <p:nvPr/>
        </p:nvSpPr>
        <p:spPr>
          <a:xfrm>
            <a:off x="1475640" y="274680"/>
            <a:ext cx="7210440" cy="114228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US" sz="4400" spc="-1" strike="noStrike">
                <a:solidFill>
                  <a:srgbClr val="730e00"/>
                </a:solidFill>
                <a:latin typeface="Calibri"/>
              </a:rPr>
              <a:t>Režimy procesoru</a:t>
            </a:r>
            <a:endParaRPr b="0" lang="en-US" sz="4400" spc="-1" strike="noStrike">
              <a:latin typeface="Arial"/>
            </a:endParaRPr>
          </a:p>
        </p:txBody>
      </p:sp>
      <p:sp>
        <p:nvSpPr>
          <p:cNvPr id="214" name="CustomShape 2"/>
          <p:cNvSpPr/>
          <p:nvPr/>
        </p:nvSpPr>
        <p:spPr>
          <a:xfrm>
            <a:off x="323640" y="1600200"/>
            <a:ext cx="8434440" cy="452520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Běžný způsob ochrany je dvojí režim činnosti procesoru </a:t>
            </a:r>
            <a:endParaRPr b="0" lang="en-US" sz="32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Uživatelský režim</a:t>
            </a:r>
            <a:endParaRPr b="0" lang="en-US" sz="28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Privilegovaný režim</a:t>
            </a:r>
            <a:endParaRPr b="0" lang="en-US" sz="2800" spc="-1" strike="noStrike">
              <a:latin typeface="Arial"/>
            </a:endParaRPr>
          </a:p>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Některé instrukce je možné provést jen v privilegovaném režimu</a:t>
            </a:r>
            <a:endParaRPr b="0" lang="en-US" sz="32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Např. instrukce pro I/O, nastavování některých registrů (např. některé segmentové registry)</a:t>
            </a:r>
            <a:endParaRPr b="0" lang="en-US" sz="2800" spc="-1" strike="noStrike">
              <a:latin typeface="Arial"/>
            </a:endParaRPr>
          </a:p>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Z privilegovaného režimu do uživatelského režimu se CPU dostane speciální instrukcí, z uživatelského režimu do privilegovaného režimu se CPU dostává při zpracování přerušení</a:t>
            </a:r>
            <a:endParaRPr b="0" lang="en-US" sz="3200" spc="-1" strike="noStrike">
              <a:latin typeface="Arial"/>
            </a:endParaRPr>
          </a:p>
          <a:p>
            <a:pPr>
              <a:lnSpc>
                <a:spcPct val="100000"/>
              </a:lnSpc>
              <a:spcBef>
                <a:spcPts val="641"/>
              </a:spcBef>
            </a:pPr>
            <a:endParaRPr b="0" lang="en-US" sz="3200" spc="-1" strike="noStrike">
              <a:latin typeface="Arial"/>
            </a:endParaRPr>
          </a:p>
        </p:txBody>
      </p:sp>
    </p:spTree>
  </p:cSld>
  <p:timing>
    <p:tnLst>
      <p:par>
        <p:cTn id="79" dur="indefinite" restart="never" nodeType="tmRoot">
          <p:childTnLst>
            <p:seq>
              <p:cTn id="80" nodeType="mainSeq"/>
              <p:prevCondLst>
                <p:cond delay="0" evt="onPrev">
                  <p:tgtEl>
                    <p:sldTgt/>
                  </p:tgtEl>
                </p:cond>
              </p:prevCondLst>
              <p:nextCondLst>
                <p:cond delay="0"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CustomShape 1"/>
          <p:cNvSpPr/>
          <p:nvPr/>
        </p:nvSpPr>
        <p:spPr>
          <a:xfrm>
            <a:off x="1475640" y="274680"/>
            <a:ext cx="7210440" cy="114228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US" sz="4400" spc="-1" strike="noStrike">
                <a:solidFill>
                  <a:srgbClr val="730e00"/>
                </a:solidFill>
                <a:latin typeface="Calibri"/>
              </a:rPr>
              <a:t>Ochrana paměti</a:t>
            </a:r>
            <a:endParaRPr b="0" lang="en-US" sz="4400" spc="-1" strike="noStrike">
              <a:latin typeface="Arial"/>
            </a:endParaRPr>
          </a:p>
        </p:txBody>
      </p:sp>
      <p:sp>
        <p:nvSpPr>
          <p:cNvPr id="216" name="CustomShape 2"/>
          <p:cNvSpPr/>
          <p:nvPr/>
        </p:nvSpPr>
        <p:spPr>
          <a:xfrm>
            <a:off x="457200" y="1600200"/>
            <a:ext cx="8228880" cy="452520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Minimálně musíme chránit vektor přerušení a rutiny obsluhy přerušení</a:t>
            </a:r>
            <a:endParaRPr b="0" lang="en-US" sz="32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Jinak by bylo možné získat přístup k privilegovanému režimu procesoru</a:t>
            </a:r>
            <a:endParaRPr b="0" lang="en-US" sz="2800" spc="-1" strike="noStrike">
              <a:latin typeface="Arial"/>
            </a:endParaRPr>
          </a:p>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Každému procesu vyhradíme jeho paměť, jinou paměť nemůže proces používat</a:t>
            </a:r>
            <a:endParaRPr b="0" lang="en-US" sz="32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Ochranu zajišťuje CPU na základě registrů/tabulek nebo principů nastavených OS</a:t>
            </a:r>
            <a:endParaRPr b="0" lang="en-US" sz="28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Např. báze a limit – proces má přístup jen k adresám v rozsahu od (báze + 0) až po (báze + limit)</a:t>
            </a:r>
            <a:endParaRPr b="0" lang="en-US" sz="28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Přístup k nepovoleným adresám způsobí přerušení – to zpracovává OS a např. ukončí činnost procesu</a:t>
            </a:r>
            <a:endParaRPr b="0" lang="en-US" sz="2800" spc="-1" strike="noStrike">
              <a:latin typeface="Arial"/>
            </a:endParaRPr>
          </a:p>
          <a:p>
            <a:pPr>
              <a:lnSpc>
                <a:spcPct val="100000"/>
              </a:lnSpc>
              <a:spcBef>
                <a:spcPts val="641"/>
              </a:spcBef>
            </a:pPr>
            <a:endParaRPr b="0" lang="en-US" sz="2800" spc="-1" strike="noStrike">
              <a:latin typeface="Arial"/>
            </a:endParaRPr>
          </a:p>
        </p:txBody>
      </p:sp>
    </p:spTree>
  </p:cSld>
  <p:timing>
    <p:tnLst>
      <p:par>
        <p:cTn id="81" dur="indefinite" restart="never" nodeType="tmRoot">
          <p:childTnLst>
            <p:seq>
              <p:cTn id="82" nodeType="mainSeq"/>
              <p:prevCondLst>
                <p:cond delay="0" evt="onPrev">
                  <p:tgtEl>
                    <p:sldTgt/>
                  </p:tgtEl>
                </p:cond>
              </p:prevCondLst>
              <p:nextCondLst>
                <p:cond delay="0" evt="onNext">
                  <p:tgtEl>
                    <p:sldTgt/>
                  </p:tgtEl>
                </p:cond>
              </p:nextCondLst>
            </p:seq>
          </p:childTnLst>
        </p:cTn>
      </p:par>
    </p:tnLst>
  </p:timing>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CustomShape 1"/>
          <p:cNvSpPr/>
          <p:nvPr/>
        </p:nvSpPr>
        <p:spPr>
          <a:xfrm>
            <a:off x="1475640" y="274680"/>
            <a:ext cx="7210440" cy="114228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US" sz="4400" spc="-1" strike="noStrike">
                <a:solidFill>
                  <a:srgbClr val="730e00"/>
                </a:solidFill>
                <a:latin typeface="Calibri"/>
              </a:rPr>
              <a:t>Ochrana CPU</a:t>
            </a:r>
            <a:endParaRPr b="0" lang="en-US" sz="4400" spc="-1" strike="noStrike">
              <a:latin typeface="Arial"/>
            </a:endParaRPr>
          </a:p>
        </p:txBody>
      </p:sp>
      <p:sp>
        <p:nvSpPr>
          <p:cNvPr id="218" name="CustomShape 2"/>
          <p:cNvSpPr/>
          <p:nvPr/>
        </p:nvSpPr>
        <p:spPr>
          <a:xfrm>
            <a:off x="457200" y="1600200"/>
            <a:ext cx="8228880" cy="452520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Jak zaručit, že vládu nad procesorem (tj. jaký kód bude CPU vykonávat) bude mít OS?</a:t>
            </a:r>
            <a:endParaRPr b="0" lang="en-US" sz="3200" spc="-1" strike="noStrike">
              <a:latin typeface="Arial"/>
            </a:endParaRPr>
          </a:p>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Časovač</a:t>
            </a:r>
            <a:endParaRPr b="0" lang="en-US" sz="32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Časovač generuje přerušení</a:t>
            </a:r>
            <a:endParaRPr b="0" lang="en-US" sz="28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Přerušení obsluhuje OS </a:t>
            </a:r>
            <a:endParaRPr b="0" lang="en-US" sz="2800" spc="-1" strike="noStrike">
              <a:latin typeface="Arial"/>
            </a:endParaRPr>
          </a:p>
          <a:p>
            <a:pPr lvl="2" marL="1143000" indent="-227880">
              <a:lnSpc>
                <a:spcPct val="100000"/>
              </a:lnSpc>
              <a:spcBef>
                <a:spcPts val="479"/>
              </a:spcBef>
              <a:buClr>
                <a:srgbClr val="000000"/>
              </a:buClr>
              <a:buFont typeface="Arial"/>
              <a:buChar char="•"/>
            </a:pPr>
            <a:r>
              <a:rPr b="0" lang="en-US" sz="2400" spc="-1" strike="noStrike">
                <a:solidFill>
                  <a:srgbClr val="000000"/>
                </a:solidFill>
                <a:latin typeface="Calibri"/>
              </a:rPr>
              <a:t>Ten rozhodne co dál</a:t>
            </a:r>
            <a:endParaRPr b="0" lang="en-US" sz="2400" spc="-1" strike="noStrike">
              <a:latin typeface="Arial"/>
            </a:endParaRPr>
          </a:p>
          <a:p>
            <a:pPr lvl="2" marL="1143000" indent="-227880">
              <a:lnSpc>
                <a:spcPct val="100000"/>
              </a:lnSpc>
              <a:spcBef>
                <a:spcPts val="479"/>
              </a:spcBef>
              <a:buClr>
                <a:srgbClr val="000000"/>
              </a:buClr>
              <a:buFont typeface="Arial"/>
              <a:buChar char="•"/>
            </a:pPr>
            <a:r>
              <a:rPr b="0" lang="en-US" sz="2400" spc="-1" strike="noStrike">
                <a:solidFill>
                  <a:srgbClr val="000000"/>
                </a:solidFill>
                <a:latin typeface="Calibri"/>
              </a:rPr>
              <a:t>Např. odebere jednomu procesu, vybere další připravený proces a ten spustí (změní kontext)</a:t>
            </a:r>
            <a:endParaRPr b="0" lang="en-US" sz="24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Časovač může generovat přerušení pravidelně nebo je příchod přerušení programovatelný (privilegovanou instrukcí)</a:t>
            </a:r>
            <a:endParaRPr b="0" lang="en-US" sz="2800" spc="-1" strike="noStrike">
              <a:latin typeface="Arial"/>
            </a:endParaRPr>
          </a:p>
          <a:p>
            <a:pPr>
              <a:lnSpc>
                <a:spcPct val="100000"/>
              </a:lnSpc>
              <a:spcBef>
                <a:spcPts val="641"/>
              </a:spcBef>
            </a:pPr>
            <a:endParaRPr b="0" lang="en-US" sz="2800" spc="-1" strike="noStrike">
              <a:latin typeface="Arial"/>
            </a:endParaRPr>
          </a:p>
        </p:txBody>
      </p:sp>
    </p:spTree>
  </p:cSld>
  <p:timing>
    <p:tnLst>
      <p:par>
        <p:cTn id="83" dur="indefinite" restart="never" nodeType="tmRoot">
          <p:childTnLst>
            <p:seq>
              <p:cTn id="84" nodeType="mainSeq"/>
              <p:prevCondLst>
                <p:cond delay="0" evt="onPrev">
                  <p:tgtEl>
                    <p:sldTgt/>
                  </p:tgtEl>
                </p:cond>
              </p:prevCondLst>
              <p:nextCondLst>
                <p:cond delay="0" evt="onNext">
                  <p:tgtEl>
                    <p:sldTgt/>
                  </p:tgtEl>
                </p:cond>
              </p:nextCondLst>
            </p:seq>
          </p:childTnLst>
        </p:cTn>
      </p:par>
    </p:tnLst>
  </p:timing>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CustomShape 1"/>
          <p:cNvSpPr/>
          <p:nvPr/>
        </p:nvSpPr>
        <p:spPr>
          <a:xfrm>
            <a:off x="1475640" y="274680"/>
            <a:ext cx="7210440" cy="114228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US" sz="4400" spc="-1" strike="noStrike">
                <a:solidFill>
                  <a:srgbClr val="730e00"/>
                </a:solidFill>
                <a:latin typeface="Calibri"/>
              </a:rPr>
              <a:t>Báze a limit</a:t>
            </a:r>
            <a:endParaRPr b="0" lang="en-US" sz="4400" spc="-1" strike="noStrike">
              <a:latin typeface="Arial"/>
            </a:endParaRPr>
          </a:p>
        </p:txBody>
      </p:sp>
      <p:sp>
        <p:nvSpPr>
          <p:cNvPr id="220" name="CustomShape 2"/>
          <p:cNvSpPr/>
          <p:nvPr/>
        </p:nvSpPr>
        <p:spPr>
          <a:xfrm>
            <a:off x="5148000" y="1600200"/>
            <a:ext cx="3538080" cy="452520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Jednoduché na implementaci</a:t>
            </a:r>
            <a:endParaRPr b="0" lang="en-US" sz="32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Dva registry, jejichž nastavování je privilegovanou operací</a:t>
            </a:r>
            <a:endParaRPr b="0" lang="en-US" sz="2800" spc="-1" strike="noStrike">
              <a:latin typeface="Arial"/>
            </a:endParaRPr>
          </a:p>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CPU kontroluje, zda adresy, které proces používá spadají do rozsahu daného registry</a:t>
            </a:r>
            <a:endParaRPr b="0" lang="en-US" sz="3200" spc="-1" strike="noStrike">
              <a:latin typeface="Arial"/>
            </a:endParaRPr>
          </a:p>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Jak řešit požadavek procesu o přidělení dalšího bloku paměti?</a:t>
            </a:r>
            <a:endParaRPr b="0" lang="en-US" sz="3200" spc="-1" strike="noStrike">
              <a:latin typeface="Arial"/>
            </a:endParaRPr>
          </a:p>
          <a:p>
            <a:pPr>
              <a:lnSpc>
                <a:spcPct val="100000"/>
              </a:lnSpc>
              <a:spcBef>
                <a:spcPts val="641"/>
              </a:spcBef>
            </a:pPr>
            <a:endParaRPr b="0" lang="en-US" sz="3200" spc="-1" strike="noStrike">
              <a:latin typeface="Arial"/>
            </a:endParaRPr>
          </a:p>
          <a:p>
            <a:pPr>
              <a:lnSpc>
                <a:spcPct val="100000"/>
              </a:lnSpc>
              <a:spcBef>
                <a:spcPts val="641"/>
              </a:spcBef>
            </a:pPr>
            <a:endParaRPr b="0" lang="en-US" sz="3200" spc="-1" strike="noStrike">
              <a:latin typeface="Arial"/>
            </a:endParaRPr>
          </a:p>
        </p:txBody>
      </p:sp>
      <p:pic>
        <p:nvPicPr>
          <p:cNvPr id="221" name="Picture 4" descr=""/>
          <p:cNvPicPr/>
          <p:nvPr/>
        </p:nvPicPr>
        <p:blipFill>
          <a:blip r:embed="rId1"/>
          <a:srcRect l="14467" t="1034" r="14644" b="1809"/>
          <a:stretch/>
        </p:blipFill>
        <p:spPr>
          <a:xfrm>
            <a:off x="179640" y="1876680"/>
            <a:ext cx="5002200" cy="3999960"/>
          </a:xfrm>
          <a:prstGeom prst="rect">
            <a:avLst/>
          </a:prstGeom>
          <a:ln>
            <a:noFill/>
          </a:ln>
        </p:spPr>
      </p:pic>
    </p:spTree>
  </p:cSld>
  <p:timing>
    <p:tnLst>
      <p:par>
        <p:cTn id="85" dur="indefinite" restart="never" nodeType="tmRoot">
          <p:childTnLst>
            <p:seq>
              <p:cTn id="86" nodeType="mainSeq"/>
              <p:prevCondLst>
                <p:cond delay="0" evt="onPrev">
                  <p:tgtEl>
                    <p:sldTgt/>
                  </p:tgtEl>
                </p:cond>
              </p:prevCondLst>
              <p:nextCondLst>
                <p:cond delay="0" evt="onNext">
                  <p:tgtEl>
                    <p:sldTgt/>
                  </p:tgtEl>
                </p:cond>
              </p:nextCondLst>
            </p:seq>
          </p:childTnLst>
        </p:cTn>
      </p:par>
    </p:tnLst>
  </p:timing>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CustomShape 1"/>
          <p:cNvSpPr/>
          <p:nvPr/>
        </p:nvSpPr>
        <p:spPr>
          <a:xfrm>
            <a:off x="1475640" y="274680"/>
            <a:ext cx="7210440" cy="114228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US" sz="4400" spc="-1" strike="noStrike">
                <a:solidFill>
                  <a:srgbClr val="730e00"/>
                </a:solidFill>
                <a:latin typeface="Calibri"/>
              </a:rPr>
              <a:t>Komponenty OS</a:t>
            </a:r>
            <a:endParaRPr b="0" lang="en-US" sz="4400" spc="-1" strike="noStrike">
              <a:latin typeface="Arial"/>
            </a:endParaRPr>
          </a:p>
        </p:txBody>
      </p:sp>
      <p:sp>
        <p:nvSpPr>
          <p:cNvPr id="223" name="CustomShape 2"/>
          <p:cNvSpPr/>
          <p:nvPr/>
        </p:nvSpPr>
        <p:spPr>
          <a:xfrm>
            <a:off x="457200" y="1600200"/>
            <a:ext cx="8228880" cy="452520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Správa procesů</a:t>
            </a:r>
            <a:endParaRPr b="0" lang="en-US" sz="3200" spc="-1" strike="noStrike">
              <a:latin typeface="Arial"/>
            </a:endParaRPr>
          </a:p>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Správa operační paměti</a:t>
            </a:r>
            <a:endParaRPr b="0" lang="en-US" sz="3200" spc="-1" strike="noStrike">
              <a:latin typeface="Arial"/>
            </a:endParaRPr>
          </a:p>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Správa souborů</a:t>
            </a:r>
            <a:endParaRPr b="0" lang="en-US" sz="3200" spc="-1" strike="noStrike">
              <a:latin typeface="Arial"/>
            </a:endParaRPr>
          </a:p>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Správa I/O zařízení</a:t>
            </a:r>
            <a:endParaRPr b="0" lang="en-US" sz="3200" spc="-1" strike="noStrike">
              <a:latin typeface="Arial"/>
            </a:endParaRPr>
          </a:p>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Správa sekundární paměti</a:t>
            </a:r>
            <a:endParaRPr b="0" lang="en-US" sz="3200" spc="-1" strike="noStrike">
              <a:latin typeface="Arial"/>
            </a:endParaRPr>
          </a:p>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Správa síťových služeb</a:t>
            </a:r>
            <a:endParaRPr b="0" lang="en-US" sz="3200" spc="-1" strike="noStrike">
              <a:latin typeface="Arial"/>
            </a:endParaRPr>
          </a:p>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Ochranný systém</a:t>
            </a:r>
            <a:endParaRPr b="0" lang="en-US" sz="3200" spc="-1" strike="noStrike">
              <a:latin typeface="Arial"/>
            </a:endParaRPr>
          </a:p>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Interpret příkazů (shell)</a:t>
            </a:r>
            <a:endParaRPr b="0" lang="en-US" sz="3200" spc="-1" strike="noStrike">
              <a:latin typeface="Arial"/>
            </a:endParaRPr>
          </a:p>
        </p:txBody>
      </p:sp>
    </p:spTree>
  </p:cSld>
  <p:timing>
    <p:tnLst>
      <p:par>
        <p:cTn id="87" dur="indefinite" restart="never" nodeType="tmRoot">
          <p:childTnLst>
            <p:seq>
              <p:cTn id="88" nodeType="mainSeq"/>
              <p:prevCondLst>
                <p:cond delay="0" evt="onPrev">
                  <p:tgtEl>
                    <p:sldTgt/>
                  </p:tgtEl>
                </p:cond>
              </p:prevCondLst>
              <p:nextCondLst>
                <p:cond delay="0" evt="onNext">
                  <p:tgtEl>
                    <p:sldTgt/>
                  </p:tgtEl>
                </p:cond>
              </p:nextCondLst>
            </p:seq>
          </p:childTnLst>
        </p:cTn>
      </p:par>
    </p:tnLst>
  </p:timing>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CustomShape 1"/>
          <p:cNvSpPr/>
          <p:nvPr/>
        </p:nvSpPr>
        <p:spPr>
          <a:xfrm>
            <a:off x="1475640" y="274680"/>
            <a:ext cx="7210440" cy="114228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US" sz="4400" spc="-1" strike="noStrike">
                <a:solidFill>
                  <a:srgbClr val="730e00"/>
                </a:solidFill>
                <a:latin typeface="Calibri"/>
              </a:rPr>
              <a:t>Systémová volání</a:t>
            </a:r>
            <a:endParaRPr b="0" lang="en-US" sz="4400" spc="-1" strike="noStrike">
              <a:latin typeface="Arial"/>
            </a:endParaRPr>
          </a:p>
        </p:txBody>
      </p:sp>
      <p:sp>
        <p:nvSpPr>
          <p:cNvPr id="225" name="CustomShape 2"/>
          <p:cNvSpPr/>
          <p:nvPr/>
        </p:nvSpPr>
        <p:spPr>
          <a:xfrm>
            <a:off x="457200" y="1600200"/>
            <a:ext cx="8228880" cy="452520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Systémová volání tvoří rozhraní mezi uživatelským procesem a OS</a:t>
            </a:r>
            <a:endParaRPr b="0" lang="en-US" sz="32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Typicky jsou popsána jako instrukce assembleru a jsou uvedena v programátorském manuálu k OS</a:t>
            </a:r>
            <a:endParaRPr b="0" lang="en-US" sz="28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Vyšší programovací jazyky obsahují některé funkce, které odpovídají systémovým voláním (např. open, write) a dále knihovní funkce, které poskytují vyšší funkčnost a v rámci této spouští (třeba hned několik) systémových volání (např. fopen, fwrite).</a:t>
            </a:r>
            <a:endParaRPr b="0" lang="en-US" sz="2800" spc="-1" strike="noStrike">
              <a:latin typeface="Arial"/>
            </a:endParaRPr>
          </a:p>
          <a:p>
            <a:pPr>
              <a:lnSpc>
                <a:spcPct val="100000"/>
              </a:lnSpc>
              <a:spcBef>
                <a:spcPts val="641"/>
              </a:spcBef>
            </a:pPr>
            <a:endParaRPr b="0" lang="en-US" sz="2800" spc="-1" strike="noStrike">
              <a:latin typeface="Arial"/>
            </a:endParaRPr>
          </a:p>
        </p:txBody>
      </p:sp>
    </p:spTree>
  </p:cSld>
  <p:timing>
    <p:tnLst>
      <p:par>
        <p:cTn id="89" dur="indefinite" restart="never" nodeType="tmRoot">
          <p:childTnLst>
            <p:seq>
              <p:cTn id="90" nodeType="mainSeq"/>
              <p:prevCondLst>
                <p:cond delay="0" evt="onPrev">
                  <p:tgtEl>
                    <p:sldTgt/>
                  </p:tgtEl>
                </p:cond>
              </p:prevCondLst>
              <p:nextCondLst>
                <p:cond delay="0" evt="onNext">
                  <p:tgtEl>
                    <p:sldTgt/>
                  </p:tgtEl>
                </p:cond>
              </p:nextCondLst>
            </p:seq>
          </p:childTnLst>
        </p:cTn>
      </p:par>
    </p:tnLst>
  </p:timing>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 name="CustomShape 1"/>
          <p:cNvSpPr/>
          <p:nvPr/>
        </p:nvSpPr>
        <p:spPr>
          <a:xfrm>
            <a:off x="1475640" y="274680"/>
            <a:ext cx="7210440" cy="114228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US" sz="4400" spc="-1" strike="noStrike">
                <a:solidFill>
                  <a:srgbClr val="730e00"/>
                </a:solidFill>
                <a:latin typeface="Calibri"/>
              </a:rPr>
              <a:t>Systémová volání (2)</a:t>
            </a:r>
            <a:endParaRPr b="0" lang="en-US" sz="4400" spc="-1" strike="noStrike">
              <a:latin typeface="Arial"/>
            </a:endParaRPr>
          </a:p>
        </p:txBody>
      </p:sp>
      <p:sp>
        <p:nvSpPr>
          <p:cNvPr id="227" name="CustomShape 2"/>
          <p:cNvSpPr/>
          <p:nvPr/>
        </p:nvSpPr>
        <p:spPr>
          <a:xfrm>
            <a:off x="467640" y="1600200"/>
            <a:ext cx="8228880" cy="452520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Různé OS a různé HW platformy mívají různé způsoby jak volat služby OS a různou strukturu těchto služeb</a:t>
            </a:r>
            <a:endParaRPr b="0" lang="en-US" sz="3200" spc="-1" strike="noStrike">
              <a:latin typeface="Arial"/>
            </a:endParaRPr>
          </a:p>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Nicméně existují určité standardy, které usnadňují přenositelnost programového kódu</a:t>
            </a:r>
            <a:endParaRPr b="0" lang="en-US" sz="32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V oblasti UNIXu – POSIX</a:t>
            </a:r>
            <a:endParaRPr b="0" lang="en-US" sz="28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V oblasti Windows – Win32 (Windows API)</a:t>
            </a:r>
            <a:endParaRPr b="0" lang="en-US" sz="2800" spc="-1" strike="noStrike">
              <a:latin typeface="Arial"/>
            </a:endParaRPr>
          </a:p>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Teoreticky kód, který bude psán podle standardu, bude přeložitelný na kompatibilních platformách</a:t>
            </a:r>
            <a:endParaRPr b="0" lang="en-US" sz="32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V praxi však existuje celá řada verzí standardu a mnoho výjimek co je a není implementováno</a:t>
            </a:r>
            <a:endParaRPr b="0" lang="en-US" sz="2800" spc="-1" strike="noStrike">
              <a:latin typeface="Arial"/>
            </a:endParaRPr>
          </a:p>
          <a:p>
            <a:pPr>
              <a:lnSpc>
                <a:spcPct val="100000"/>
              </a:lnSpc>
              <a:spcBef>
                <a:spcPts val="641"/>
              </a:spcBef>
            </a:pPr>
            <a:endParaRPr b="0" lang="en-US" sz="2800" spc="-1" strike="noStrike">
              <a:latin typeface="Arial"/>
            </a:endParaRPr>
          </a:p>
        </p:txBody>
      </p:sp>
    </p:spTree>
  </p:cSld>
  <p:timing>
    <p:tnLst>
      <p:par>
        <p:cTn id="91" dur="indefinite" restart="never" nodeType="tmRoot">
          <p:childTnLst>
            <p:seq>
              <p:cTn id="92" nodeType="mainSeq"/>
              <p:prevCondLst>
                <p:cond delay="0" evt="onPrev">
                  <p:tgtEl>
                    <p:sldTgt/>
                  </p:tgtEl>
                </p:cond>
              </p:prevCondLst>
              <p:nextCondLst>
                <p:cond delay="0" evt="onNext">
                  <p:tgtEl>
                    <p:sldTgt/>
                  </p:tgtEl>
                </p:cond>
              </p:nextCondLst>
            </p:seq>
          </p:childTnLst>
        </p:cTn>
      </p:par>
    </p:tnLst>
  </p:timing>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CustomShape 1"/>
          <p:cNvSpPr/>
          <p:nvPr/>
        </p:nvSpPr>
        <p:spPr>
          <a:xfrm>
            <a:off x="1475640" y="274680"/>
            <a:ext cx="7210440" cy="114228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US" sz="4400" spc="-1" strike="noStrike">
                <a:solidFill>
                  <a:srgbClr val="730e00"/>
                </a:solidFill>
                <a:latin typeface="Calibri"/>
              </a:rPr>
              <a:t>Způsob předání parametrů</a:t>
            </a:r>
            <a:endParaRPr b="0" lang="en-US" sz="4400" spc="-1" strike="noStrike">
              <a:latin typeface="Arial"/>
            </a:endParaRPr>
          </a:p>
        </p:txBody>
      </p:sp>
      <p:sp>
        <p:nvSpPr>
          <p:cNvPr id="229" name="CustomShape 2"/>
          <p:cNvSpPr/>
          <p:nvPr/>
        </p:nvSpPr>
        <p:spPr>
          <a:xfrm>
            <a:off x="457200" y="1600200"/>
            <a:ext cx="8228880" cy="452520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Registry</a:t>
            </a:r>
            <a:endParaRPr b="0" lang="en-US" sz="3200" spc="-1" strike="noStrike">
              <a:latin typeface="Arial"/>
            </a:endParaRPr>
          </a:p>
          <a:p>
            <a:pPr lvl="1" marL="743040" indent="-285120">
              <a:lnSpc>
                <a:spcPct val="100000"/>
              </a:lnSpc>
              <a:spcBef>
                <a:spcPts val="680"/>
              </a:spcBef>
              <a:buClr>
                <a:srgbClr val="303030"/>
              </a:buClr>
              <a:buFont typeface="Arial"/>
              <a:buChar char="–"/>
            </a:pPr>
            <a:r>
              <a:rPr b="0" lang="en-US" sz="3400" spc="-1" strike="noStrike">
                <a:solidFill>
                  <a:srgbClr val="303030"/>
                </a:solidFill>
                <a:latin typeface="Comic Sans MS"/>
              </a:rPr>
              <a:t>mov eax, 1</a:t>
            </a:r>
            <a:r>
              <a:rPr b="0" lang="en-US" sz="3400" spc="-1" strike="noStrike">
                <a:solidFill>
                  <a:srgbClr val="303030"/>
                </a:solidFill>
                <a:latin typeface="Comic Sans MS"/>
              </a:rPr>
              <a:t>	</a:t>
            </a:r>
            <a:r>
              <a:rPr b="0" lang="en-US" sz="3400" spc="-1" strike="noStrike">
                <a:solidFill>
                  <a:srgbClr val="303030"/>
                </a:solidFill>
                <a:latin typeface="Comic Sans MS"/>
              </a:rPr>
              <a:t>	</a:t>
            </a:r>
            <a:r>
              <a:rPr b="0" lang="en-US" sz="2300" spc="-1" strike="noStrike">
                <a:solidFill>
                  <a:srgbClr val="000000"/>
                </a:solidFill>
                <a:latin typeface="Calibri"/>
              </a:rPr>
              <a:t>// Naplní registr EAX hodnotou 1</a:t>
            </a:r>
            <a:endParaRPr b="0" lang="en-US" sz="2300" spc="-1" strike="noStrike">
              <a:latin typeface="Arial"/>
            </a:endParaRPr>
          </a:p>
          <a:p>
            <a:pPr lvl="1" marL="743040" indent="-285120">
              <a:lnSpc>
                <a:spcPct val="100000"/>
              </a:lnSpc>
              <a:spcBef>
                <a:spcPts val="680"/>
              </a:spcBef>
              <a:buClr>
                <a:srgbClr val="303030"/>
              </a:buClr>
              <a:buFont typeface="Arial"/>
              <a:buChar char="–"/>
            </a:pPr>
            <a:r>
              <a:rPr b="0" lang="en-US" sz="3400" spc="-1" strike="noStrike">
                <a:solidFill>
                  <a:srgbClr val="303030"/>
                </a:solidFill>
                <a:latin typeface="Comic Sans MS"/>
              </a:rPr>
              <a:t>mov ebx, eax    </a:t>
            </a:r>
            <a:r>
              <a:rPr b="0" lang="en-US" sz="2300" spc="-1" strike="noStrike">
                <a:solidFill>
                  <a:srgbClr val="000000"/>
                </a:solidFill>
                <a:latin typeface="Calibri"/>
              </a:rPr>
              <a:t>// Zkopíruje obsah registru EAX do </a:t>
            </a:r>
            <a:r>
              <a:rPr b="0" lang="en-US" sz="2300" spc="-1" strike="noStrike">
                <a:solidFill>
                  <a:srgbClr val="000000"/>
                </a:solidFill>
                <a:latin typeface="Calibri"/>
              </a:rPr>
              <a:t>	</a:t>
            </a:r>
            <a:r>
              <a:rPr b="0" lang="en-US" sz="2300" spc="-1" strike="noStrike">
                <a:solidFill>
                  <a:srgbClr val="000000"/>
                </a:solidFill>
                <a:latin typeface="Calibri"/>
              </a:rPr>
              <a:t>	</a:t>
            </a:r>
            <a:r>
              <a:rPr b="0" lang="en-US" sz="2300" spc="-1" strike="noStrike">
                <a:solidFill>
                  <a:srgbClr val="000000"/>
                </a:solidFill>
                <a:latin typeface="Calibri"/>
              </a:rPr>
              <a:t>	</a:t>
            </a:r>
            <a:r>
              <a:rPr b="0" lang="en-US" sz="2300" spc="-1" strike="noStrike">
                <a:solidFill>
                  <a:srgbClr val="000000"/>
                </a:solidFill>
                <a:latin typeface="Calibri"/>
              </a:rPr>
              <a:t>	</a:t>
            </a:r>
            <a:r>
              <a:rPr b="0" lang="en-US" sz="2300" spc="-1" strike="noStrike">
                <a:solidFill>
                  <a:srgbClr val="000000"/>
                </a:solidFill>
                <a:latin typeface="Calibri"/>
              </a:rPr>
              <a:t>	</a:t>
            </a:r>
            <a:r>
              <a:rPr b="0" lang="en-US" sz="2300" spc="-1" strike="noStrike">
                <a:solidFill>
                  <a:srgbClr val="000000"/>
                </a:solidFill>
                <a:latin typeface="Calibri"/>
              </a:rPr>
              <a:t>registru EBX</a:t>
            </a:r>
            <a:endParaRPr b="0" lang="en-US" sz="2300" spc="-1" strike="noStrike">
              <a:latin typeface="Arial"/>
            </a:endParaRPr>
          </a:p>
          <a:p>
            <a:pPr lvl="1" marL="743040" indent="-285120">
              <a:lnSpc>
                <a:spcPct val="100000"/>
              </a:lnSpc>
              <a:spcBef>
                <a:spcPts val="680"/>
              </a:spcBef>
              <a:buClr>
                <a:srgbClr val="303030"/>
              </a:buClr>
              <a:buFont typeface="Arial"/>
              <a:buChar char="–"/>
            </a:pPr>
            <a:r>
              <a:rPr b="0" lang="en-US" sz="3400" spc="-1" strike="noStrike">
                <a:solidFill>
                  <a:srgbClr val="303030"/>
                </a:solidFill>
                <a:latin typeface="Comic Sans MS"/>
              </a:rPr>
              <a:t>int 10h  </a:t>
            </a:r>
            <a:r>
              <a:rPr b="0" lang="en-US" sz="1600" spc="-1" strike="noStrike">
                <a:solidFill>
                  <a:srgbClr val="000000"/>
                </a:solidFill>
                <a:latin typeface="Calibri"/>
              </a:rPr>
              <a:t>  </a:t>
            </a:r>
            <a:r>
              <a:rPr b="0" lang="en-US" sz="1600" spc="-1" strike="noStrike">
                <a:solidFill>
                  <a:srgbClr val="000000"/>
                </a:solidFill>
                <a:latin typeface="Calibri"/>
              </a:rPr>
              <a:t>	</a:t>
            </a:r>
            <a:r>
              <a:rPr b="0" lang="en-US" sz="1600" spc="-1" strike="noStrike">
                <a:solidFill>
                  <a:srgbClr val="000000"/>
                </a:solidFill>
                <a:latin typeface="Calibri"/>
              </a:rPr>
              <a:t>	</a:t>
            </a:r>
            <a:r>
              <a:rPr b="0" lang="en-US" sz="2300" spc="-1" strike="noStrike">
                <a:solidFill>
                  <a:srgbClr val="000000"/>
                </a:solidFill>
                <a:latin typeface="Calibri"/>
              </a:rPr>
              <a:t>// Generuj přerušení</a:t>
            </a:r>
            <a:endParaRPr b="0" lang="en-US" sz="2300" spc="-1" strike="noStrike">
              <a:latin typeface="Arial"/>
            </a:endParaRPr>
          </a:p>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Zásobník</a:t>
            </a:r>
            <a:endParaRPr b="0" lang="en-US" sz="3200" spc="-1" strike="noStrike">
              <a:latin typeface="Arial"/>
            </a:endParaRPr>
          </a:p>
          <a:p>
            <a:pPr lvl="1" marL="743040" indent="-285120">
              <a:lnSpc>
                <a:spcPct val="100000"/>
              </a:lnSpc>
              <a:spcBef>
                <a:spcPts val="680"/>
              </a:spcBef>
              <a:buClr>
                <a:srgbClr val="303030"/>
              </a:buClr>
              <a:buFont typeface="Arial"/>
              <a:buChar char="–"/>
            </a:pPr>
            <a:r>
              <a:rPr b="0" lang="en-US" sz="3400" spc="-1" strike="noStrike">
                <a:solidFill>
                  <a:srgbClr val="303030"/>
                </a:solidFill>
                <a:latin typeface="Comic Sans MS"/>
              </a:rPr>
              <a:t>mov ax,[0001h]    </a:t>
            </a:r>
            <a:r>
              <a:rPr b="0" lang="en-US" sz="2300" spc="-1" strike="noStrike">
                <a:solidFill>
                  <a:srgbClr val="000000"/>
                </a:solidFill>
                <a:latin typeface="Calibri"/>
              </a:rPr>
              <a:t>// Naplní registr ax hodnotou z paměti </a:t>
            </a:r>
            <a:r>
              <a:rPr b="0" lang="en-US" sz="2300" spc="-1" strike="noStrike">
                <a:solidFill>
                  <a:srgbClr val="000000"/>
                </a:solidFill>
                <a:latin typeface="Calibri"/>
              </a:rPr>
              <a:t>	</a:t>
            </a:r>
            <a:r>
              <a:rPr b="0" lang="en-US" sz="2300" spc="-1" strike="noStrike">
                <a:solidFill>
                  <a:srgbClr val="000000"/>
                </a:solidFill>
                <a:latin typeface="Calibri"/>
              </a:rPr>
              <a:t>	</a:t>
            </a:r>
            <a:r>
              <a:rPr b="0" lang="en-US" sz="2300" spc="-1" strike="noStrike">
                <a:solidFill>
                  <a:srgbClr val="000000"/>
                </a:solidFill>
                <a:latin typeface="Calibri"/>
              </a:rPr>
              <a:t>	</a:t>
            </a:r>
            <a:r>
              <a:rPr b="0" lang="en-US" sz="2300" spc="-1" strike="noStrike">
                <a:solidFill>
                  <a:srgbClr val="000000"/>
                </a:solidFill>
                <a:latin typeface="Calibri"/>
              </a:rPr>
              <a:t>	</a:t>
            </a:r>
            <a:r>
              <a:rPr b="0" lang="en-US" sz="2300" spc="-1" strike="noStrike">
                <a:solidFill>
                  <a:srgbClr val="000000"/>
                </a:solidFill>
                <a:latin typeface="Calibri"/>
              </a:rPr>
              <a:t>	</a:t>
            </a:r>
            <a:r>
              <a:rPr b="0" lang="en-US" sz="2400" spc="-1" strike="noStrike">
                <a:solidFill>
                  <a:srgbClr val="000000"/>
                </a:solidFill>
                <a:latin typeface="Calibri"/>
              </a:rPr>
              <a:t>0001h</a:t>
            </a:r>
            <a:endParaRPr b="0" lang="en-US" sz="2400" spc="-1" strike="noStrike">
              <a:latin typeface="Arial"/>
            </a:endParaRPr>
          </a:p>
          <a:p>
            <a:pPr lvl="1" marL="743040" indent="-285120">
              <a:lnSpc>
                <a:spcPct val="100000"/>
              </a:lnSpc>
              <a:spcBef>
                <a:spcPts val="680"/>
              </a:spcBef>
              <a:buClr>
                <a:srgbClr val="303030"/>
              </a:buClr>
              <a:buFont typeface="Arial"/>
              <a:buChar char="–"/>
            </a:pPr>
            <a:r>
              <a:rPr b="0" lang="en-US" sz="3400" spc="-1" strike="noStrike">
                <a:solidFill>
                  <a:srgbClr val="303030"/>
                </a:solidFill>
                <a:latin typeface="Comic Sans MS"/>
              </a:rPr>
              <a:t>push ax    </a:t>
            </a:r>
            <a:r>
              <a:rPr b="0" lang="en-US" sz="3400" spc="-1" strike="noStrike">
                <a:solidFill>
                  <a:srgbClr val="303030"/>
                </a:solidFill>
                <a:latin typeface="Comic Sans MS"/>
              </a:rPr>
              <a:t>	</a:t>
            </a:r>
            <a:r>
              <a:rPr b="0" lang="en-US" sz="3400" spc="-1" strike="noStrike">
                <a:solidFill>
                  <a:srgbClr val="303030"/>
                </a:solidFill>
                <a:latin typeface="Comic Sans MS"/>
              </a:rPr>
              <a:t>	</a:t>
            </a:r>
            <a:r>
              <a:rPr b="0" lang="en-US" sz="2300" spc="-1" strike="noStrike">
                <a:solidFill>
                  <a:srgbClr val="000000"/>
                </a:solidFill>
                <a:latin typeface="Calibri"/>
              </a:rPr>
              <a:t>// Vloží ax na vrchol zásobníku</a:t>
            </a:r>
            <a:endParaRPr b="0" lang="en-US" sz="2300" spc="-1" strike="noStrike">
              <a:latin typeface="Arial"/>
            </a:endParaRPr>
          </a:p>
          <a:p>
            <a:pPr lvl="1" marL="743040" indent="-285120">
              <a:lnSpc>
                <a:spcPct val="100000"/>
              </a:lnSpc>
              <a:spcBef>
                <a:spcPts val="680"/>
              </a:spcBef>
              <a:buClr>
                <a:srgbClr val="303030"/>
              </a:buClr>
              <a:buFont typeface="Arial"/>
              <a:buChar char="–"/>
            </a:pPr>
            <a:r>
              <a:rPr b="0" lang="en-US" sz="3400" spc="-1" strike="noStrike">
                <a:solidFill>
                  <a:srgbClr val="303030"/>
                </a:solidFill>
                <a:latin typeface="Comic Sans MS"/>
              </a:rPr>
              <a:t>int 10h</a:t>
            </a:r>
            <a:r>
              <a:rPr b="0" lang="en-US" sz="2800" spc="-1" strike="noStrike">
                <a:solidFill>
                  <a:srgbClr val="000000"/>
                </a:solidFill>
                <a:latin typeface="Calibri"/>
              </a:rPr>
              <a:t>    </a:t>
            </a:r>
            <a:r>
              <a:rPr b="0" lang="en-US" sz="2800" spc="-1" strike="noStrike">
                <a:solidFill>
                  <a:srgbClr val="000000"/>
                </a:solidFill>
                <a:latin typeface="Calibri"/>
              </a:rPr>
              <a:t>	</a:t>
            </a:r>
            <a:r>
              <a:rPr b="0" lang="en-US" sz="2800" spc="-1" strike="noStrike">
                <a:solidFill>
                  <a:srgbClr val="000000"/>
                </a:solidFill>
                <a:latin typeface="Calibri"/>
              </a:rPr>
              <a:t>	</a:t>
            </a:r>
            <a:r>
              <a:rPr b="0" lang="en-US" sz="2300" spc="-1" strike="noStrike">
                <a:solidFill>
                  <a:srgbClr val="000000"/>
                </a:solidFill>
                <a:latin typeface="Calibri"/>
              </a:rPr>
              <a:t>// Generuj přerušení</a:t>
            </a:r>
            <a:endParaRPr b="0" lang="en-US" sz="2300" spc="-1" strike="noStrike">
              <a:latin typeface="Arial"/>
            </a:endParaRPr>
          </a:p>
        </p:txBody>
      </p:sp>
    </p:spTree>
  </p:cSld>
  <p:timing>
    <p:tnLst>
      <p:par>
        <p:cTn id="93" dur="indefinite" restart="never" nodeType="tmRoot">
          <p:childTnLst>
            <p:seq>
              <p:cTn id="94" nodeType="mainSeq"/>
              <p:prevCondLst>
                <p:cond delay="0" evt="onPrev">
                  <p:tgtEl>
                    <p:sldTgt/>
                  </p:tgtEl>
                </p:cond>
              </p:prevCondLst>
              <p:nextCondLst>
                <p:cond delay="0" evt="onNext">
                  <p:tgtEl>
                    <p:sldTgt/>
                  </p:tgtEl>
                </p:cond>
              </p:nextCondLst>
            </p:seq>
          </p:childTnLst>
        </p:cTn>
      </p:par>
    </p:tnLst>
  </p:timing>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CustomShape 1"/>
          <p:cNvSpPr/>
          <p:nvPr/>
        </p:nvSpPr>
        <p:spPr>
          <a:xfrm>
            <a:off x="1475640" y="274680"/>
            <a:ext cx="7210440" cy="114228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US" sz="4400" spc="-1" strike="noStrike">
                <a:solidFill>
                  <a:srgbClr val="730e00"/>
                </a:solidFill>
                <a:latin typeface="Calibri"/>
              </a:rPr>
              <a:t>Příklad – Linux</a:t>
            </a:r>
            <a:endParaRPr b="0" lang="en-US" sz="4400" spc="-1" strike="noStrike">
              <a:latin typeface="Arial"/>
            </a:endParaRPr>
          </a:p>
        </p:txBody>
      </p:sp>
      <p:sp>
        <p:nvSpPr>
          <p:cNvPr id="231" name="CustomShape 2"/>
          <p:cNvSpPr/>
          <p:nvPr/>
        </p:nvSpPr>
        <p:spPr>
          <a:xfrm>
            <a:off x="457200" y="1600200"/>
            <a:ext cx="8228880" cy="452520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Systémová volání</a:t>
            </a:r>
            <a:endParaRPr b="0" lang="en-US" sz="32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Standardně přes </a:t>
            </a:r>
            <a:r>
              <a:rPr b="0" lang="en-US" sz="2500" spc="-1" strike="noStrike">
                <a:solidFill>
                  <a:srgbClr val="303030"/>
                </a:solidFill>
                <a:latin typeface="Comic Sans MS"/>
              </a:rPr>
              <a:t>int 0x80</a:t>
            </a:r>
            <a:endParaRPr b="0" lang="en-US" sz="25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Nově i přes instrukci </a:t>
            </a:r>
            <a:r>
              <a:rPr b="0" lang="en-US" sz="2500" spc="-1" strike="noStrike">
                <a:solidFill>
                  <a:srgbClr val="303030"/>
                </a:solidFill>
                <a:latin typeface="Comic Sans MS"/>
              </a:rPr>
              <a:t>syscall (sysenter)</a:t>
            </a:r>
            <a:endParaRPr b="0" lang="en-US" sz="2500" spc="-1" strike="noStrike">
              <a:latin typeface="Arial"/>
            </a:endParaRPr>
          </a:p>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Číslo systémového volání</a:t>
            </a:r>
            <a:endParaRPr b="0" lang="en-US" sz="32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V registru </a:t>
            </a:r>
            <a:r>
              <a:rPr b="0" lang="en-US" sz="2500" spc="-1" strike="noStrike">
                <a:solidFill>
                  <a:srgbClr val="303030"/>
                </a:solidFill>
                <a:latin typeface="Comic Sans MS"/>
              </a:rPr>
              <a:t>eax</a:t>
            </a:r>
            <a:endParaRPr b="0" lang="en-US" sz="25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V jádře 2.2 přibližně 200 volání, v jádře 2.6 přes 300 volání</a:t>
            </a:r>
            <a:endParaRPr b="0" lang="en-US" sz="2800" spc="-1" strike="noStrike">
              <a:latin typeface="Arial"/>
            </a:endParaRPr>
          </a:p>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Parametry systémového volání</a:t>
            </a:r>
            <a:endParaRPr b="0" lang="en-US" sz="32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V registrech </a:t>
            </a:r>
            <a:r>
              <a:rPr b="0" lang="en-US" sz="2500" spc="-1" strike="noStrike">
                <a:solidFill>
                  <a:srgbClr val="303030"/>
                </a:solidFill>
                <a:latin typeface="Comic Sans MS"/>
              </a:rPr>
              <a:t>ebx, ecx, edx, esi, edi, ebp </a:t>
            </a:r>
            <a:endParaRPr b="0" lang="en-US" sz="25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Kromě funkce 117 (parametrem je odkaz na strukturu)</a:t>
            </a:r>
            <a:endParaRPr b="0" lang="en-US" sz="2800" spc="-1" strike="noStrike">
              <a:latin typeface="Arial"/>
            </a:endParaRPr>
          </a:p>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Výsledek</a:t>
            </a:r>
            <a:endParaRPr b="0" lang="en-US" sz="32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Uložen v </a:t>
            </a:r>
            <a:r>
              <a:rPr b="0" lang="en-US" sz="2500" spc="-1" strike="noStrike">
                <a:solidFill>
                  <a:srgbClr val="303030"/>
                </a:solidFill>
                <a:latin typeface="Comic Sans MS"/>
              </a:rPr>
              <a:t>eax</a:t>
            </a:r>
            <a:endParaRPr b="0" lang="en-US" sz="2500" spc="-1" strike="noStrike">
              <a:latin typeface="Arial"/>
            </a:endParaRPr>
          </a:p>
          <a:p>
            <a:pPr>
              <a:lnSpc>
                <a:spcPct val="100000"/>
              </a:lnSpc>
              <a:spcBef>
                <a:spcPts val="641"/>
              </a:spcBef>
            </a:pPr>
            <a:endParaRPr b="0" lang="en-US" sz="2500" spc="-1" strike="noStrike">
              <a:latin typeface="Arial"/>
            </a:endParaRPr>
          </a:p>
        </p:txBody>
      </p:sp>
    </p:spTree>
  </p:cSld>
  <p:timing>
    <p:tnLst>
      <p:par>
        <p:cTn id="95" dur="indefinite" restart="never" nodeType="tmRoot">
          <p:childTnLst>
            <p:seq>
              <p:cTn id="96" nodeType="mainSeq"/>
              <p:prevCondLst>
                <p:cond delay="0" evt="onPrev">
                  <p:tgtEl>
                    <p:sldTgt/>
                  </p:tgtEl>
                </p:cond>
              </p:prevCondLst>
              <p:nextCondLst>
                <p:cond delay="0" evt="onNext">
                  <p:tgtEl>
                    <p:sldTgt/>
                  </p:tgtEl>
                </p:cond>
              </p:nextCondLst>
            </p:seq>
          </p:childTnLst>
        </p:cTn>
      </p:par>
    </p:tnLst>
  </p:timing>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CustomShape 1"/>
          <p:cNvSpPr/>
          <p:nvPr/>
        </p:nvSpPr>
        <p:spPr>
          <a:xfrm>
            <a:off x="1475640" y="274680"/>
            <a:ext cx="7210440" cy="114228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US" sz="4400" spc="-1" strike="noStrike">
                <a:solidFill>
                  <a:srgbClr val="730e00"/>
                </a:solidFill>
                <a:latin typeface="Calibri"/>
              </a:rPr>
              <a:t>Komplexita OS (1)</a:t>
            </a:r>
            <a:endParaRPr b="0" lang="en-US" sz="4400" spc="-1" strike="noStrike">
              <a:latin typeface="Arial"/>
            </a:endParaRPr>
          </a:p>
        </p:txBody>
      </p:sp>
      <p:graphicFrame>
        <p:nvGraphicFramePr>
          <p:cNvPr id="233" name="Zástupný symbol pro obsah 3"/>
          <p:cNvGraphicFramePr/>
          <p:nvPr/>
        </p:nvGraphicFramePr>
        <p:xfrm>
          <a:off x="1259640" y="1772640"/>
          <a:ext cx="6706440" cy="3687840"/>
        </p:xfrm>
        <a:graphic>
          <a:graphicData uri="http://schemas.openxmlformats.org/drawingml/2006/chart">
            <c:chart xmlns:c="http://schemas.openxmlformats.org/drawingml/2006/chart" xmlns:r="http://schemas.openxmlformats.org/officeDocument/2006/relationships" r:id="rId1"/>
          </a:graphicData>
        </a:graphic>
      </p:graphicFrame>
      <p:sp>
        <p:nvSpPr>
          <p:cNvPr id="234" name="CustomShape 2"/>
          <p:cNvSpPr/>
          <p:nvPr/>
        </p:nvSpPr>
        <p:spPr>
          <a:xfrm>
            <a:off x="1835640" y="5569920"/>
            <a:ext cx="7632000" cy="516600"/>
          </a:xfrm>
          <a:prstGeom prst="rect">
            <a:avLst/>
          </a:prstGeom>
          <a:noFill/>
          <a:ln>
            <a:noFill/>
          </a:ln>
        </p:spPr>
        <p:style>
          <a:lnRef idx="0"/>
          <a:fillRef idx="0"/>
          <a:effectRef idx="0"/>
          <a:fontRef idx="minor"/>
        </p:style>
        <p:txBody>
          <a:bodyPr lIns="90000" rIns="90000" tIns="45000" bIns="45000"/>
          <a:p>
            <a:pPr>
              <a:lnSpc>
                <a:spcPct val="100000"/>
              </a:lnSpc>
            </a:pPr>
            <a:r>
              <a:rPr b="0" lang="en-US" sz="2800" spc="-1" strike="noStrike">
                <a:solidFill>
                  <a:srgbClr val="000000"/>
                </a:solidFill>
                <a:latin typeface="Calibri"/>
                <a:ea typeface="DejaVu Sans"/>
              </a:rPr>
              <a:t>Počet systémových volání OS / API volání</a:t>
            </a:r>
            <a:endParaRPr b="0" lang="en-US" sz="2800" spc="-1" strike="noStrike">
              <a:latin typeface="Arial"/>
            </a:endParaRPr>
          </a:p>
        </p:txBody>
      </p:sp>
    </p:spTree>
  </p:cSld>
  <p:timing>
    <p:tnLst>
      <p:par>
        <p:cTn id="97" dur="indefinite" restart="never" nodeType="tmRoot">
          <p:childTnLst>
            <p:seq>
              <p:cTn id="9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CustomShape 1"/>
          <p:cNvSpPr/>
          <p:nvPr/>
        </p:nvSpPr>
        <p:spPr>
          <a:xfrm>
            <a:off x="1475640" y="274680"/>
            <a:ext cx="7210440" cy="114228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US" sz="4400" spc="-1" strike="noStrike">
                <a:solidFill>
                  <a:srgbClr val="730e00"/>
                </a:solidFill>
                <a:latin typeface="Calibri"/>
              </a:rPr>
              <a:t>Studijní materiály (2)</a:t>
            </a:r>
            <a:endParaRPr b="0" lang="en-US" sz="4400" spc="-1" strike="noStrike">
              <a:latin typeface="Arial"/>
            </a:endParaRPr>
          </a:p>
        </p:txBody>
      </p:sp>
      <p:sp>
        <p:nvSpPr>
          <p:cNvPr id="104" name="CustomShape 2"/>
          <p:cNvSpPr/>
          <p:nvPr/>
        </p:nvSpPr>
        <p:spPr>
          <a:xfrm>
            <a:off x="457200" y="1600200"/>
            <a:ext cx="8228880" cy="452520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Prezentace k předmětům</a:t>
            </a:r>
            <a:endParaRPr b="0" lang="en-US" sz="3200" spc="-1" strike="noStrike">
              <a:latin typeface="Arial"/>
            </a:endParaRPr>
          </a:p>
          <a:p>
            <a:pPr lvl="1" marL="743040" indent="-285120">
              <a:lnSpc>
                <a:spcPct val="100000"/>
              </a:lnSpc>
              <a:spcBef>
                <a:spcPts val="561"/>
              </a:spcBef>
              <a:buClr>
                <a:srgbClr val="730e00"/>
              </a:buClr>
              <a:buFont typeface="Arial"/>
              <a:buChar char="–"/>
            </a:pPr>
            <a:r>
              <a:rPr b="0" lang="en-US" sz="2800" spc="-1" strike="noStrike">
                <a:solidFill>
                  <a:srgbClr val="730e00"/>
                </a:solidFill>
                <a:latin typeface="Calibri"/>
              </a:rPr>
              <a:t>PA151 Soudobé počítačové sítě</a:t>
            </a:r>
            <a:endParaRPr b="0" lang="en-US" sz="2800" spc="-1" strike="noStrike">
              <a:latin typeface="Arial"/>
            </a:endParaRPr>
          </a:p>
          <a:p>
            <a:pPr lvl="2" marL="1143000" indent="-227880">
              <a:lnSpc>
                <a:spcPct val="100000"/>
              </a:lnSpc>
              <a:spcBef>
                <a:spcPts val="479"/>
              </a:spcBef>
              <a:buClr>
                <a:srgbClr val="000000"/>
              </a:buClr>
              <a:buFont typeface="Arial"/>
              <a:buChar char="•"/>
            </a:pPr>
            <a:r>
              <a:rPr b="0" lang="en-US" sz="2400" spc="-1" strike="noStrike" u="sng">
                <a:solidFill>
                  <a:srgbClr val="000000"/>
                </a:solidFill>
                <a:uFillTx/>
                <a:latin typeface="Calibri"/>
                <a:hlinkClick r:id="rId1"/>
              </a:rPr>
              <a:t>Studijní materiály PA151</a:t>
            </a:r>
            <a:endParaRPr b="0" lang="en-US" sz="2400" spc="-1" strike="noStrike">
              <a:latin typeface="Arial"/>
            </a:endParaRPr>
          </a:p>
          <a:p>
            <a:pPr lvl="1" marL="743040" indent="-285120">
              <a:lnSpc>
                <a:spcPct val="100000"/>
              </a:lnSpc>
              <a:spcBef>
                <a:spcPts val="561"/>
              </a:spcBef>
              <a:buClr>
                <a:srgbClr val="730e00"/>
              </a:buClr>
              <a:buFont typeface="Arial"/>
              <a:buChar char="–"/>
            </a:pPr>
            <a:r>
              <a:rPr b="0" lang="en-US" sz="2800" spc="-1" strike="noStrike">
                <a:solidFill>
                  <a:srgbClr val="730e00"/>
                </a:solidFill>
                <a:latin typeface="Calibri"/>
              </a:rPr>
              <a:t>PA159 Počítačové sítě a jejich aplikace I</a:t>
            </a:r>
            <a:endParaRPr b="0" lang="en-US" sz="2800" spc="-1" strike="noStrike">
              <a:latin typeface="Arial"/>
            </a:endParaRPr>
          </a:p>
          <a:p>
            <a:pPr lvl="2" marL="1143000" indent="-227880">
              <a:lnSpc>
                <a:spcPct val="100000"/>
              </a:lnSpc>
              <a:spcBef>
                <a:spcPts val="479"/>
              </a:spcBef>
              <a:buClr>
                <a:srgbClr val="000000"/>
              </a:buClr>
              <a:buFont typeface="Arial"/>
              <a:buChar char="•"/>
            </a:pPr>
            <a:r>
              <a:rPr b="0" lang="en-US" sz="2400" spc="-1" strike="noStrike" u="sng">
                <a:solidFill>
                  <a:srgbClr val="000000"/>
                </a:solidFill>
                <a:uFillTx/>
                <a:latin typeface="Calibri"/>
                <a:hlinkClick r:id="rId2"/>
              </a:rPr>
              <a:t>Studijní materiály PA159</a:t>
            </a:r>
            <a:endParaRPr b="0" lang="en-US" sz="2400" spc="-1" strike="noStrike">
              <a:latin typeface="Arial"/>
            </a:endParaRPr>
          </a:p>
          <a:p>
            <a:pPr lvl="1" marL="743040" indent="-285120">
              <a:lnSpc>
                <a:spcPct val="100000"/>
              </a:lnSpc>
              <a:spcBef>
                <a:spcPts val="561"/>
              </a:spcBef>
              <a:buClr>
                <a:srgbClr val="730e00"/>
              </a:buClr>
              <a:buFont typeface="Arial"/>
              <a:buChar char="–"/>
            </a:pPr>
            <a:r>
              <a:rPr b="0" lang="en-US" sz="2800" spc="-1" strike="noStrike">
                <a:solidFill>
                  <a:srgbClr val="730e00"/>
                </a:solidFill>
                <a:latin typeface="Calibri"/>
              </a:rPr>
              <a:t>PA160 Počítačové sítě a jejich aplikace II</a:t>
            </a:r>
            <a:endParaRPr b="0" lang="en-US" sz="2800" spc="-1" strike="noStrike">
              <a:latin typeface="Arial"/>
            </a:endParaRPr>
          </a:p>
          <a:p>
            <a:pPr lvl="2" marL="1143000" indent="-227880">
              <a:lnSpc>
                <a:spcPct val="100000"/>
              </a:lnSpc>
              <a:spcBef>
                <a:spcPts val="479"/>
              </a:spcBef>
              <a:buClr>
                <a:srgbClr val="000000"/>
              </a:buClr>
              <a:buFont typeface="Arial"/>
              <a:buChar char="•"/>
            </a:pPr>
            <a:r>
              <a:rPr b="0" lang="en-US" sz="2400" spc="-1" strike="noStrike" u="sng">
                <a:solidFill>
                  <a:srgbClr val="000000"/>
                </a:solidFill>
                <a:uFillTx/>
                <a:latin typeface="Calibri"/>
                <a:hlinkClick r:id="rId3"/>
              </a:rPr>
              <a:t>Studijní materiály PA160</a:t>
            </a:r>
            <a:endParaRPr b="0" lang="en-US" sz="2400" spc="-1" strike="noStrike">
              <a:latin typeface="Arial"/>
            </a:endParaRPr>
          </a:p>
          <a:p>
            <a:pPr lvl="1" marL="743040" indent="-285120">
              <a:lnSpc>
                <a:spcPct val="100000"/>
              </a:lnSpc>
              <a:spcBef>
                <a:spcPts val="561"/>
              </a:spcBef>
              <a:buClr>
                <a:srgbClr val="730e00"/>
              </a:buClr>
              <a:buFont typeface="Arial"/>
              <a:buChar char="–"/>
            </a:pPr>
            <a:r>
              <a:rPr b="0" lang="en-US" sz="2800" spc="-1" strike="noStrike">
                <a:solidFill>
                  <a:srgbClr val="730e00"/>
                </a:solidFill>
                <a:latin typeface="Calibri"/>
              </a:rPr>
              <a:t>PV169 Základy přenosu dat</a:t>
            </a:r>
            <a:endParaRPr b="0" lang="en-US" sz="2800" spc="-1" strike="noStrike">
              <a:latin typeface="Arial"/>
            </a:endParaRPr>
          </a:p>
          <a:p>
            <a:pPr lvl="2" marL="1143000" indent="-227880">
              <a:lnSpc>
                <a:spcPct val="100000"/>
              </a:lnSpc>
              <a:spcBef>
                <a:spcPts val="479"/>
              </a:spcBef>
              <a:buClr>
                <a:srgbClr val="000000"/>
              </a:buClr>
              <a:buFont typeface="Arial"/>
              <a:buChar char="•"/>
            </a:pPr>
            <a:r>
              <a:rPr b="0" lang="en-US" sz="2400" spc="-1" strike="noStrike" u="sng">
                <a:solidFill>
                  <a:srgbClr val="000000"/>
                </a:solidFill>
                <a:uFillTx/>
                <a:latin typeface="Calibri"/>
                <a:hlinkClick r:id="rId4"/>
              </a:rPr>
              <a:t>Studijní materiály PV169</a:t>
            </a:r>
            <a:endParaRPr b="0" lang="en-US" sz="2400" spc="-1" strike="noStrike">
              <a:latin typeface="Arial"/>
            </a:endParaRPr>
          </a:p>
          <a:p>
            <a:pPr>
              <a:lnSpc>
                <a:spcPct val="100000"/>
              </a:lnSpc>
              <a:spcBef>
                <a:spcPts val="641"/>
              </a:spcBef>
            </a:pPr>
            <a:endParaRPr b="0" lang="en-US" sz="2400" spc="-1" strike="noStrike">
              <a:latin typeface="Arial"/>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 name="CustomShape 1"/>
          <p:cNvSpPr/>
          <p:nvPr/>
        </p:nvSpPr>
        <p:spPr>
          <a:xfrm>
            <a:off x="1475640" y="274680"/>
            <a:ext cx="7210440" cy="114228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US" sz="4400" spc="-1" strike="noStrike">
                <a:solidFill>
                  <a:srgbClr val="730e00"/>
                </a:solidFill>
                <a:latin typeface="Calibri"/>
              </a:rPr>
              <a:t>Komplexita OS (2)</a:t>
            </a:r>
            <a:endParaRPr b="0" lang="en-US" sz="4400" spc="-1" strike="noStrike">
              <a:latin typeface="Arial"/>
            </a:endParaRPr>
          </a:p>
        </p:txBody>
      </p:sp>
      <p:sp>
        <p:nvSpPr>
          <p:cNvPr id="236" name="CustomShape 2"/>
          <p:cNvSpPr/>
          <p:nvPr/>
        </p:nvSpPr>
        <p:spPr>
          <a:xfrm>
            <a:off x="590760" y="5772240"/>
            <a:ext cx="8228880" cy="60804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Rozsah zdrojového kódu Windows (v milionech řádků)</a:t>
            </a:r>
            <a:endParaRPr b="0" lang="en-US" sz="3200" spc="-1" strike="noStrike">
              <a:latin typeface="Arial"/>
            </a:endParaRPr>
          </a:p>
        </p:txBody>
      </p:sp>
      <p:graphicFrame>
        <p:nvGraphicFramePr>
          <p:cNvPr id="237" name="Graf 3"/>
          <p:cNvGraphicFramePr/>
          <p:nvPr/>
        </p:nvGraphicFramePr>
        <p:xfrm>
          <a:off x="1259640" y="1556640"/>
          <a:ext cx="6857280" cy="4114080"/>
        </p:xfrm>
        <a:graphic>
          <a:graphicData uri="http://schemas.openxmlformats.org/drawingml/2006/chart">
            <c:chart xmlns:c="http://schemas.openxmlformats.org/drawingml/2006/chart" xmlns:r="http://schemas.openxmlformats.org/officeDocument/2006/relationships" r:id="rId1"/>
          </a:graphicData>
        </a:graphic>
      </p:graphicFrame>
    </p:spTree>
  </p:cSld>
  <p:timing>
    <p:tnLst>
      <p:par>
        <p:cTn id="99" dur="indefinite" restart="never" nodeType="tmRoot">
          <p:childTnLst>
            <p:seq>
              <p:cTn id="100" nodeType="mainSeq"/>
              <p:prevCondLst>
                <p:cond delay="0" evt="onPrev">
                  <p:tgtEl>
                    <p:sldTgt/>
                  </p:tgtEl>
                </p:cond>
              </p:prevCondLst>
              <p:nextCondLst>
                <p:cond delay="0" evt="onNext">
                  <p:tgtEl>
                    <p:sldTgt/>
                  </p:tgtEl>
                </p:cond>
              </p:nextCondLst>
            </p:seq>
          </p:childTnLst>
        </p:cTn>
      </p:par>
    </p:tnLst>
  </p:timing>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8" name="Picture 4" descr=""/>
          <p:cNvPicPr/>
          <p:nvPr/>
        </p:nvPicPr>
        <p:blipFill>
          <a:blip r:embed="rId1"/>
          <a:stretch/>
        </p:blipFill>
        <p:spPr>
          <a:xfrm>
            <a:off x="2680560" y="1628640"/>
            <a:ext cx="3618720" cy="4571280"/>
          </a:xfrm>
          <a:prstGeom prst="rect">
            <a:avLst/>
          </a:prstGeom>
          <a:ln>
            <a:noFill/>
          </a:ln>
        </p:spPr>
      </p:pic>
      <p:sp>
        <p:nvSpPr>
          <p:cNvPr id="239" name="CustomShape 1"/>
          <p:cNvSpPr/>
          <p:nvPr/>
        </p:nvSpPr>
        <p:spPr>
          <a:xfrm>
            <a:off x="1475640" y="274680"/>
            <a:ext cx="7210440" cy="114228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0" lang="en-US" sz="4400" spc="-1" strike="noStrike">
                <a:solidFill>
                  <a:srgbClr val="730e00"/>
                </a:solidFill>
                <a:latin typeface="Calibri"/>
              </a:rPr>
              <a:t>Distribuovaný vs. síťový OS</a:t>
            </a:r>
            <a:endParaRPr b="0" lang="en-US" sz="4400" spc="-1" strike="noStrike">
              <a:latin typeface="Arial"/>
            </a:endParaRPr>
          </a:p>
        </p:txBody>
      </p:sp>
      <p:pic>
        <p:nvPicPr>
          <p:cNvPr id="240" name="Picture 3" descr=""/>
          <p:cNvPicPr/>
          <p:nvPr/>
        </p:nvPicPr>
        <p:blipFill>
          <a:blip r:embed="rId2"/>
          <a:stretch/>
        </p:blipFill>
        <p:spPr>
          <a:xfrm>
            <a:off x="107640" y="1672560"/>
            <a:ext cx="8928360" cy="2763720"/>
          </a:xfrm>
          <a:prstGeom prst="rect">
            <a:avLst/>
          </a:prstGeom>
          <a:ln>
            <a:noFill/>
          </a:ln>
        </p:spPr>
      </p:pic>
      <p:sp>
        <p:nvSpPr>
          <p:cNvPr id="241" name="CustomShape 2"/>
          <p:cNvSpPr/>
          <p:nvPr/>
        </p:nvSpPr>
        <p:spPr>
          <a:xfrm>
            <a:off x="4490280" y="4365000"/>
            <a:ext cx="4335480" cy="1943640"/>
          </a:xfrm>
          <a:prstGeom prst="rect">
            <a:avLst/>
          </a:prstGeom>
          <a:solidFill>
            <a:schemeClr val="bg1"/>
          </a:solidFill>
          <a:ln>
            <a:noFill/>
          </a:ln>
        </p:spPr>
        <p:style>
          <a:lnRef idx="0"/>
          <a:fillRef idx="0"/>
          <a:effectRef idx="0"/>
          <a:fontRef idx="minor"/>
        </p:style>
        <p:txBody>
          <a:bodyPr lIns="90000" rIns="90000" tIns="45000" bIns="45000">
            <a:normAutofit/>
          </a:bodyPr>
          <a:p>
            <a:pPr>
              <a:lnSpc>
                <a:spcPct val="100000"/>
              </a:lnSpc>
              <a:spcBef>
                <a:spcPts val="760"/>
              </a:spcBef>
            </a:pPr>
            <a:r>
              <a:rPr b="1" lang="en-US" sz="3800" spc="-1" strike="noStrike">
                <a:solidFill>
                  <a:srgbClr val="000000"/>
                </a:solidFill>
                <a:latin typeface="Calibri"/>
                <a:ea typeface="DejaVu Sans"/>
              </a:rPr>
              <a:t>Síťový OS</a:t>
            </a:r>
            <a:endParaRPr b="0" lang="en-US" sz="3800" spc="-1" strike="noStrike">
              <a:latin typeface="Arial"/>
            </a:endParaRPr>
          </a:p>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ea typeface="DejaVu Sans"/>
              </a:rPr>
              <a:t>Každý počítač svůj operační systém</a:t>
            </a:r>
            <a:endParaRPr b="0" lang="en-US" sz="3200" spc="-1" strike="noStrike">
              <a:latin typeface="Arial"/>
            </a:endParaRPr>
          </a:p>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ea typeface="DejaVu Sans"/>
              </a:rPr>
              <a:t>Uživatelé jsou si vědomi více počítačů</a:t>
            </a:r>
            <a:endParaRPr b="0" lang="en-US" sz="3200" spc="-1" strike="noStrike">
              <a:latin typeface="Arial"/>
            </a:endParaRPr>
          </a:p>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ea typeface="DejaVu Sans"/>
              </a:rPr>
              <a:t>Mohou kopírovat soubory z jednoho počítače na druhý apod.</a:t>
            </a:r>
            <a:endParaRPr b="0" lang="en-US" sz="3200" spc="-1" strike="noStrike">
              <a:latin typeface="Arial"/>
            </a:endParaRPr>
          </a:p>
        </p:txBody>
      </p:sp>
      <p:sp>
        <p:nvSpPr>
          <p:cNvPr id="242" name="CustomShape 3"/>
          <p:cNvSpPr/>
          <p:nvPr/>
        </p:nvSpPr>
        <p:spPr>
          <a:xfrm>
            <a:off x="154080" y="4437000"/>
            <a:ext cx="4335480" cy="1943640"/>
          </a:xfrm>
          <a:prstGeom prst="rect">
            <a:avLst/>
          </a:prstGeom>
          <a:solidFill>
            <a:schemeClr val="bg1"/>
          </a:solidFill>
          <a:ln>
            <a:noFill/>
          </a:ln>
        </p:spPr>
        <p:style>
          <a:lnRef idx="0"/>
          <a:fillRef idx="0"/>
          <a:effectRef idx="0"/>
          <a:fontRef idx="minor"/>
        </p:style>
        <p:txBody>
          <a:bodyPr lIns="90000" rIns="90000" tIns="45000" bIns="45000">
            <a:normAutofit/>
          </a:bodyPr>
          <a:p>
            <a:pPr>
              <a:lnSpc>
                <a:spcPct val="100000"/>
              </a:lnSpc>
              <a:spcBef>
                <a:spcPts val="680"/>
              </a:spcBef>
            </a:pPr>
            <a:r>
              <a:rPr b="1" lang="en-US" sz="3400" spc="-1" strike="noStrike">
                <a:solidFill>
                  <a:srgbClr val="000000"/>
                </a:solidFill>
                <a:latin typeface="Calibri"/>
                <a:ea typeface="DejaVu Sans"/>
              </a:rPr>
              <a:t>Distribuovaný OS</a:t>
            </a:r>
            <a:endParaRPr b="0" lang="en-US" sz="3400" spc="-1" strike="noStrike">
              <a:latin typeface="Arial"/>
            </a:endParaRPr>
          </a:p>
          <a:p>
            <a:pPr marL="343080" indent="-342360">
              <a:lnSpc>
                <a:spcPct val="100000"/>
              </a:lnSpc>
              <a:spcBef>
                <a:spcPts val="561"/>
              </a:spcBef>
              <a:buClr>
                <a:srgbClr val="000000"/>
              </a:buClr>
              <a:buFont typeface="Arial"/>
              <a:buChar char="•"/>
            </a:pPr>
            <a:r>
              <a:rPr b="0" lang="en-US" sz="2800" spc="-1" strike="noStrike">
                <a:solidFill>
                  <a:srgbClr val="000000"/>
                </a:solidFill>
                <a:latin typeface="Calibri"/>
                <a:ea typeface="DejaVu Sans"/>
              </a:rPr>
              <a:t>Celý systém se tváří jako tradiční jednoprocesorový systém, přestože jeho jednotlivé komponenty jsou fyzicky rozmístěny na jednotlivých počítačích</a:t>
            </a:r>
            <a:endParaRPr b="0" lang="en-US" sz="2800" spc="-1" strike="noStrike">
              <a:latin typeface="Arial"/>
            </a:endParaRPr>
          </a:p>
        </p:txBody>
      </p:sp>
      <p:sp>
        <p:nvSpPr>
          <p:cNvPr id="243" name="CustomShape 4"/>
          <p:cNvSpPr/>
          <p:nvPr/>
        </p:nvSpPr>
        <p:spPr>
          <a:xfrm>
            <a:off x="457200" y="1600200"/>
            <a:ext cx="8228880" cy="4525200"/>
          </a:xfrm>
          <a:prstGeom prst="rect">
            <a:avLst/>
          </a:prstGeom>
          <a:noFill/>
          <a:ln>
            <a:noFill/>
          </a:ln>
        </p:spPr>
        <p:style>
          <a:lnRef idx="0"/>
          <a:fillRef idx="0"/>
          <a:effectRef idx="0"/>
          <a:fontRef idx="minor"/>
        </p:style>
      </p:sp>
    </p:spTree>
  </p:cSld>
  <p:timing>
    <p:tnLst>
      <p:par>
        <p:cTn id="101" dur="indefinite" restart="never" nodeType="tmRoot">
          <p:childTnLst>
            <p:seq>
              <p:cTn id="102" dur="indefinite" nodeType="mainSeq">
                <p:childTnLst>
                  <p:par>
                    <p:cTn id="103" fill="hold">
                      <p:stCondLst>
                        <p:cond delay="0"/>
                      </p:stCondLst>
                      <p:childTnLst>
                        <p:par>
                          <p:cTn id="104" fill="hold">
                            <p:stCondLst>
                              <p:cond delay="0"/>
                            </p:stCondLst>
                            <p:childTnLst>
                              <p:par>
                                <p:cTn id="105" nodeType="afterEffect" fill="hold" presetClass="entr" presetID="10">
                                  <p:stCondLst>
                                    <p:cond delay="0"/>
                                  </p:stCondLst>
                                  <p:childTnLst>
                                    <p:set>
                                      <p:cBhvr>
                                        <p:cTn id="106" dur="1" fill="hold">
                                          <p:stCondLst>
                                            <p:cond delay="0"/>
                                          </p:stCondLst>
                                        </p:cTn>
                                        <p:tgtEl>
                                          <p:spTgt spid="238"/>
                                        </p:tgtEl>
                                        <p:attrNameLst>
                                          <p:attrName>style.visibility</p:attrName>
                                        </p:attrNameLst>
                                      </p:cBhvr>
                                      <p:to>
                                        <p:strVal val="visible"/>
                                      </p:to>
                                    </p:set>
                                    <p:animEffect filter="fade" transition="in">
                                      <p:cBhvr additive="repl">
                                        <p:cTn id="107" dur="500"/>
                                        <p:tgtEl>
                                          <p:spTgt spid="238"/>
                                        </p:tgtEl>
                                      </p:cBhvr>
                                    </p:animEffect>
                                  </p:childTnLst>
                                </p:cTn>
                              </p:par>
                            </p:childTnLst>
                          </p:cTn>
                        </p:par>
                      </p:childTnLst>
                    </p:cTn>
                  </p:par>
                  <p:par>
                    <p:cTn id="108" fill="hold">
                      <p:stCondLst>
                        <p:cond delay="indefinite"/>
                      </p:stCondLst>
                      <p:childTnLst>
                        <p:par>
                          <p:cTn id="109" fill="hold">
                            <p:stCondLst>
                              <p:cond delay="0"/>
                            </p:stCondLst>
                            <p:childTnLst>
                              <p:par>
                                <p:cTn id="110" nodeType="clickEffect" fill="hold" presetClass="entr" presetID="10">
                                  <p:stCondLst>
                                    <p:cond delay="0"/>
                                  </p:stCondLst>
                                  <p:childTnLst>
                                    <p:set>
                                      <p:cBhvr>
                                        <p:cTn id="111" dur="1" fill="hold">
                                          <p:stCondLst>
                                            <p:cond delay="0"/>
                                          </p:stCondLst>
                                        </p:cTn>
                                        <p:tgtEl>
                                          <p:spTgt spid="240"/>
                                        </p:tgtEl>
                                        <p:attrNameLst>
                                          <p:attrName>style.visibility</p:attrName>
                                        </p:attrNameLst>
                                      </p:cBhvr>
                                      <p:to>
                                        <p:strVal val="visible"/>
                                      </p:to>
                                    </p:set>
                                    <p:animEffect filter="fade" transition="in">
                                      <p:cBhvr additive="repl">
                                        <p:cTn id="112" dur="500"/>
                                        <p:tgtEl>
                                          <p:spTgt spid="240"/>
                                        </p:tgtEl>
                                      </p:cBhvr>
                                    </p:animEffect>
                                  </p:childTnLst>
                                </p:cTn>
                              </p:par>
                            </p:childTnLst>
                          </p:cTn>
                        </p:par>
                      </p:childTnLst>
                    </p:cTn>
                  </p:par>
                  <p:par>
                    <p:cTn id="113" fill="hold">
                      <p:stCondLst>
                        <p:cond delay="indefinite"/>
                      </p:stCondLst>
                      <p:childTnLst>
                        <p:par>
                          <p:cTn id="114" fill="hold">
                            <p:stCondLst>
                              <p:cond delay="0"/>
                            </p:stCondLst>
                            <p:childTnLst>
                              <p:par>
                                <p:cTn id="115" nodeType="clickEffect" fill="hold" presetClass="entr" presetID="2" presetSubtype="4">
                                  <p:stCondLst>
                                    <p:cond delay="0"/>
                                  </p:stCondLst>
                                  <p:childTnLst>
                                    <p:set>
                                      <p:cBhvr>
                                        <p:cTn id="116" dur="1" fill="hold">
                                          <p:stCondLst>
                                            <p:cond delay="0"/>
                                          </p:stCondLst>
                                        </p:cTn>
                                        <p:tgtEl>
                                          <p:spTgt spid="242"/>
                                        </p:tgtEl>
                                        <p:attrNameLst>
                                          <p:attrName>style.visibility</p:attrName>
                                        </p:attrNameLst>
                                      </p:cBhvr>
                                      <p:to>
                                        <p:strVal val="visible"/>
                                      </p:to>
                                    </p:set>
                                    <p:anim calcmode="lin" valueType="num">
                                      <p:cBhvr additive="repl">
                                        <p:cTn id="117" dur="500" fill="hold"/>
                                        <p:tgtEl>
                                          <p:spTgt spid="242"/>
                                        </p:tgtEl>
                                        <p:attrNameLst>
                                          <p:attrName>ppt_x</p:attrName>
                                        </p:attrNameLst>
                                      </p:cBhvr>
                                      <p:tavLst>
                                        <p:tav tm="0">
                                          <p:val>
                                            <p:strVal val="#ppt_x"/>
                                          </p:val>
                                        </p:tav>
                                        <p:tav tm="100000">
                                          <p:val>
                                            <p:strVal val="#ppt_x"/>
                                          </p:val>
                                        </p:tav>
                                      </p:tavLst>
                                    </p:anim>
                                    <p:anim calcmode="lin" valueType="num">
                                      <p:cBhvr additive="repl">
                                        <p:cTn id="118" dur="500" fill="hold"/>
                                        <p:tgtEl>
                                          <p:spTgt spid="242"/>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nodeType="clickEffect" fill="hold" presetClass="entr" presetID="2" presetSubtype="4">
                                  <p:stCondLst>
                                    <p:cond delay="0"/>
                                  </p:stCondLst>
                                  <p:childTnLst>
                                    <p:set>
                                      <p:cBhvr>
                                        <p:cTn id="122" dur="1" fill="hold">
                                          <p:stCondLst>
                                            <p:cond delay="0"/>
                                          </p:stCondLst>
                                        </p:cTn>
                                        <p:tgtEl>
                                          <p:spTgt spid="241"/>
                                        </p:tgtEl>
                                        <p:attrNameLst>
                                          <p:attrName>style.visibility</p:attrName>
                                        </p:attrNameLst>
                                      </p:cBhvr>
                                      <p:to>
                                        <p:strVal val="visible"/>
                                      </p:to>
                                    </p:set>
                                    <p:anim calcmode="lin" valueType="num">
                                      <p:cBhvr additive="repl">
                                        <p:cTn id="123" dur="500" fill="hold"/>
                                        <p:tgtEl>
                                          <p:spTgt spid="241"/>
                                        </p:tgtEl>
                                        <p:attrNameLst>
                                          <p:attrName>ppt_x</p:attrName>
                                        </p:attrNameLst>
                                      </p:cBhvr>
                                      <p:tavLst>
                                        <p:tav tm="0">
                                          <p:val>
                                            <p:strVal val="#ppt_x"/>
                                          </p:val>
                                        </p:tav>
                                        <p:tav tm="100000">
                                          <p:val>
                                            <p:strVal val="#ppt_x"/>
                                          </p:val>
                                        </p:tav>
                                      </p:tavLst>
                                    </p:anim>
                                    <p:anim calcmode="lin" valueType="num">
                                      <p:cBhvr additive="repl">
                                        <p:cTn id="124" dur="500" fill="hold"/>
                                        <p:tgtEl>
                                          <p:spTgt spid="2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CustomShape 1"/>
          <p:cNvSpPr/>
          <p:nvPr/>
        </p:nvSpPr>
        <p:spPr>
          <a:xfrm>
            <a:off x="1475640" y="274680"/>
            <a:ext cx="7210440" cy="114228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US" sz="4400" spc="-1" strike="noStrike">
                <a:solidFill>
                  <a:srgbClr val="730e00"/>
                </a:solidFill>
                <a:latin typeface="Calibri"/>
              </a:rPr>
              <a:t>Studijní materiály (3)</a:t>
            </a:r>
            <a:endParaRPr b="0" lang="en-US" sz="4400" spc="-1" strike="noStrike">
              <a:latin typeface="Arial"/>
            </a:endParaRPr>
          </a:p>
        </p:txBody>
      </p:sp>
      <p:sp>
        <p:nvSpPr>
          <p:cNvPr id="106" name="CustomShape 2"/>
          <p:cNvSpPr/>
          <p:nvPr/>
        </p:nvSpPr>
        <p:spPr>
          <a:xfrm>
            <a:off x="457200" y="1600200"/>
            <a:ext cx="8228880" cy="452520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Silberschatz, Galvin, Gagne: Operating System concepts, 7</a:t>
            </a:r>
            <a:r>
              <a:rPr b="0" lang="en-US" sz="3200" spc="-1" strike="noStrike" baseline="30000">
                <a:solidFill>
                  <a:srgbClr val="000000"/>
                </a:solidFill>
                <a:latin typeface="Calibri"/>
              </a:rPr>
              <a:t>th</a:t>
            </a:r>
            <a:r>
              <a:rPr b="0" lang="en-US" sz="3200" spc="-1" strike="noStrike">
                <a:solidFill>
                  <a:srgbClr val="000000"/>
                </a:solidFill>
                <a:latin typeface="Calibri"/>
              </a:rPr>
              <a:t> edition, Wiley, 2004, ISBN 0-471-69466-5</a:t>
            </a:r>
            <a:endParaRPr b="0" lang="en-US" sz="32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Prezentace k tomuto předmětu jsou založeny na prezentacích k této knize a jsou modifikovány.</a:t>
            </a:r>
            <a:endParaRPr b="0" lang="en-US" sz="28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©Silberschatz, Galvin and Gagne, 2005</a:t>
            </a:r>
            <a:endParaRPr b="0" lang="en-US" sz="2800" spc="-1" strike="noStrike">
              <a:latin typeface="Arial"/>
            </a:endParaRPr>
          </a:p>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Stallings: Local and Metropolitan Area Networks, Softcover, Prentice Hall, ISBN 0-13-018653-8 </a:t>
            </a:r>
            <a:endParaRPr b="0" lang="en-US" sz="3200" spc="-1" strike="noStrike">
              <a:latin typeface="Arial"/>
            </a:endParaRPr>
          </a:p>
          <a:p>
            <a:pPr>
              <a:lnSpc>
                <a:spcPct val="100000"/>
              </a:lnSpc>
              <a:spcBef>
                <a:spcPts val="641"/>
              </a:spcBef>
            </a:pPr>
            <a:endParaRPr b="0" lang="en-US" sz="3200" spc="-1" strike="noStrike">
              <a:latin typeface="Arial"/>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CustomShape 1"/>
          <p:cNvSpPr/>
          <p:nvPr/>
        </p:nvSpPr>
        <p:spPr>
          <a:xfrm>
            <a:off x="1475640" y="274680"/>
            <a:ext cx="7210440" cy="114228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US" sz="4400" spc="-1" strike="noStrike">
                <a:solidFill>
                  <a:srgbClr val="730e00"/>
                </a:solidFill>
                <a:latin typeface="Calibri"/>
              </a:rPr>
              <a:t>Osnova</a:t>
            </a:r>
            <a:endParaRPr b="0" lang="en-US" sz="4400" spc="-1" strike="noStrike">
              <a:latin typeface="Arial"/>
            </a:endParaRPr>
          </a:p>
        </p:txBody>
      </p:sp>
      <p:sp>
        <p:nvSpPr>
          <p:cNvPr id="108" name="CustomShape 2"/>
          <p:cNvSpPr/>
          <p:nvPr/>
        </p:nvSpPr>
        <p:spPr>
          <a:xfrm>
            <a:off x="457200" y="1600200"/>
            <a:ext cx="8228880" cy="478044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Úvodní hodina</a:t>
            </a:r>
            <a:endParaRPr b="0" lang="en-US" sz="3200" spc="-1" strike="noStrike">
              <a:latin typeface="Arial"/>
            </a:endParaRPr>
          </a:p>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Procesy a vlákna</a:t>
            </a:r>
            <a:endParaRPr b="0" lang="en-US" sz="3200" spc="-1" strike="noStrike">
              <a:latin typeface="Arial"/>
            </a:endParaRPr>
          </a:p>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Plánování CPU a Správa paměti</a:t>
            </a:r>
            <a:endParaRPr b="0" lang="en-US" sz="3200" spc="-1" strike="noStrike">
              <a:latin typeface="Arial"/>
            </a:endParaRPr>
          </a:p>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Synchronizace procesů a Uváznutí</a:t>
            </a:r>
            <a:endParaRPr b="0" lang="en-US" sz="3200" spc="-1" strike="noStrike">
              <a:latin typeface="Arial"/>
            </a:endParaRPr>
          </a:p>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I/O systém a Vnější paměti</a:t>
            </a:r>
            <a:endParaRPr b="0" lang="en-US" sz="3200" spc="-1" strike="noStrike">
              <a:latin typeface="Arial"/>
            </a:endParaRPr>
          </a:p>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Bezpečnost v informačních technologiích</a:t>
            </a:r>
            <a:endParaRPr b="0" lang="en-US" sz="3200" spc="-1" strike="noStrike">
              <a:latin typeface="Arial"/>
            </a:endParaRPr>
          </a:p>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Architektura počítačových sítí</a:t>
            </a:r>
            <a:endParaRPr b="0" lang="en-US" sz="3200" spc="-1" strike="noStrike">
              <a:latin typeface="Arial"/>
            </a:endParaRPr>
          </a:p>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Přenos dat v počítačových sítích</a:t>
            </a:r>
            <a:endParaRPr b="0" lang="en-US" sz="3200" spc="-1" strike="noStrike">
              <a:latin typeface="Arial"/>
            </a:endParaRPr>
          </a:p>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Řízení přístupu k médiu</a:t>
            </a:r>
            <a:endParaRPr b="0" lang="en-US" sz="3200" spc="-1" strike="noStrike">
              <a:latin typeface="Arial"/>
            </a:endParaRPr>
          </a:p>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Protokoly pro přenos dat v síti a Směrování</a:t>
            </a:r>
            <a:endParaRPr b="0" lang="en-US" sz="3200" spc="-1" strike="noStrike">
              <a:latin typeface="Arial"/>
            </a:endParaRPr>
          </a:p>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Protokoly aplikační vrstvy a Zabezpečení počítačových sítí</a:t>
            </a:r>
            <a:endParaRPr b="0" lang="en-US" sz="3200" spc="-1" strike="noStrike">
              <a:latin typeface="Arial"/>
            </a:endParaRPr>
          </a:p>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Anonymní komunikace</a:t>
            </a:r>
            <a:endParaRPr b="0" lang="en-US" sz="3200" spc="-1" strike="noStrike">
              <a:latin typeface="Arial"/>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CustomShape 1"/>
          <p:cNvSpPr/>
          <p:nvPr/>
        </p:nvSpPr>
        <p:spPr>
          <a:xfrm>
            <a:off x="1475640" y="274680"/>
            <a:ext cx="7210440" cy="114228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US" sz="4400" spc="-1" strike="noStrike">
                <a:solidFill>
                  <a:srgbClr val="730e00"/>
                </a:solidFill>
                <a:latin typeface="Calibri"/>
              </a:rPr>
              <a:t>Počítačový systém</a:t>
            </a:r>
            <a:endParaRPr b="0" lang="en-US" sz="4400" spc="-1" strike="noStrike">
              <a:latin typeface="Arial"/>
            </a:endParaRPr>
          </a:p>
        </p:txBody>
      </p:sp>
      <p:sp>
        <p:nvSpPr>
          <p:cNvPr id="110" name="CustomShape 2"/>
          <p:cNvSpPr/>
          <p:nvPr/>
        </p:nvSpPr>
        <p:spPr>
          <a:xfrm>
            <a:off x="4428000" y="1600200"/>
            <a:ext cx="4258080" cy="4525200"/>
          </a:xfrm>
          <a:prstGeom prst="rect">
            <a:avLst/>
          </a:prstGeom>
          <a:noFill/>
          <a:ln>
            <a:noFill/>
          </a:ln>
        </p:spPr>
        <p:style>
          <a:lnRef idx="0"/>
          <a:fillRef idx="0"/>
          <a:effectRef idx="0"/>
          <a:fontRef idx="minor"/>
        </p:style>
        <p:txBody>
          <a:bodyPr lIns="90000" rIns="90000" tIns="45000" bIns="45000">
            <a:normAutofit/>
          </a:bodyPr>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Hardware</a:t>
            </a:r>
            <a:endParaRPr b="0" lang="en-US" sz="32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CPU</a:t>
            </a:r>
            <a:endParaRPr b="0" lang="en-US" sz="28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Paměti</a:t>
            </a:r>
            <a:endParaRPr b="0" lang="en-US" sz="2800" spc="-1" strike="noStrike">
              <a:latin typeface="Arial"/>
            </a:endParaRPr>
          </a:p>
          <a:p>
            <a:pPr lvl="1" marL="743040" indent="-285120">
              <a:lnSpc>
                <a:spcPct val="100000"/>
              </a:lnSpc>
              <a:spcBef>
                <a:spcPts val="561"/>
              </a:spcBef>
              <a:buClr>
                <a:srgbClr val="000000"/>
              </a:buClr>
              <a:buFont typeface="Arial"/>
              <a:buChar char="–"/>
            </a:pPr>
            <a:r>
              <a:rPr b="0" lang="en-US" sz="2800" spc="-1" strike="noStrike">
                <a:solidFill>
                  <a:srgbClr val="000000"/>
                </a:solidFill>
                <a:latin typeface="Calibri"/>
              </a:rPr>
              <a:t>I/O</a:t>
            </a:r>
            <a:endParaRPr b="0" lang="en-US" sz="2800" spc="-1" strike="noStrike">
              <a:latin typeface="Arial"/>
            </a:endParaRPr>
          </a:p>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Operační systém (OS)</a:t>
            </a:r>
            <a:endParaRPr b="0" lang="en-US" sz="3200" spc="-1" strike="noStrike">
              <a:latin typeface="Arial"/>
            </a:endParaRPr>
          </a:p>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Aplikační a systémový SW</a:t>
            </a:r>
            <a:endParaRPr b="0" lang="en-US" sz="3200" spc="-1" strike="noStrike">
              <a:latin typeface="Arial"/>
            </a:endParaRPr>
          </a:p>
          <a:p>
            <a:pPr marL="343080" indent="-342360">
              <a:lnSpc>
                <a:spcPct val="100000"/>
              </a:lnSpc>
              <a:spcBef>
                <a:spcPts val="641"/>
              </a:spcBef>
              <a:buClr>
                <a:srgbClr val="000000"/>
              </a:buClr>
              <a:buFont typeface="Arial"/>
              <a:buChar char="•"/>
            </a:pPr>
            <a:r>
              <a:rPr b="0" lang="en-US" sz="3200" spc="-1" strike="noStrike">
                <a:solidFill>
                  <a:srgbClr val="000000"/>
                </a:solidFill>
                <a:latin typeface="Calibri"/>
              </a:rPr>
              <a:t>Uživatelé</a:t>
            </a:r>
            <a:endParaRPr b="0" lang="en-US" sz="3200" spc="-1" strike="noStrike">
              <a:latin typeface="Arial"/>
            </a:endParaRPr>
          </a:p>
        </p:txBody>
      </p:sp>
      <p:sp>
        <p:nvSpPr>
          <p:cNvPr id="111" name="CustomShape 3"/>
          <p:cNvSpPr/>
          <p:nvPr/>
        </p:nvSpPr>
        <p:spPr>
          <a:xfrm>
            <a:off x="755280" y="1629360"/>
            <a:ext cx="3384000" cy="4463280"/>
          </a:xfrm>
          <a:prstGeom prst="rect">
            <a:avLst/>
          </a:prstGeom>
          <a:solidFill>
            <a:srgbClr val="ffff99"/>
          </a:solidFill>
          <a:ln w="9360">
            <a:solidFill>
              <a:schemeClr val="tx1"/>
            </a:solidFill>
            <a:miter/>
          </a:ln>
        </p:spPr>
        <p:style>
          <a:lnRef idx="0"/>
          <a:fillRef idx="0"/>
          <a:effectRef idx="0"/>
          <a:fontRef idx="minor"/>
        </p:style>
      </p:sp>
      <p:sp>
        <p:nvSpPr>
          <p:cNvPr id="112" name="Line 4"/>
          <p:cNvSpPr/>
          <p:nvPr/>
        </p:nvSpPr>
        <p:spPr>
          <a:xfrm>
            <a:off x="755280" y="5589720"/>
            <a:ext cx="3384360" cy="360"/>
          </a:xfrm>
          <a:prstGeom prst="line">
            <a:avLst/>
          </a:prstGeom>
          <a:ln w="9360">
            <a:solidFill>
              <a:schemeClr val="tx1"/>
            </a:solidFill>
            <a:round/>
          </a:ln>
        </p:spPr>
        <p:style>
          <a:lnRef idx="0"/>
          <a:fillRef idx="0"/>
          <a:effectRef idx="0"/>
          <a:fontRef idx="minor"/>
        </p:style>
      </p:sp>
      <p:sp>
        <p:nvSpPr>
          <p:cNvPr id="113" name="Line 5"/>
          <p:cNvSpPr/>
          <p:nvPr/>
        </p:nvSpPr>
        <p:spPr>
          <a:xfrm>
            <a:off x="755280" y="4724640"/>
            <a:ext cx="3384360" cy="360"/>
          </a:xfrm>
          <a:prstGeom prst="line">
            <a:avLst/>
          </a:prstGeom>
          <a:ln w="9360">
            <a:solidFill>
              <a:schemeClr val="tx1"/>
            </a:solidFill>
            <a:round/>
          </a:ln>
        </p:spPr>
        <p:style>
          <a:lnRef idx="0"/>
          <a:fillRef idx="0"/>
          <a:effectRef idx="0"/>
          <a:fontRef idx="minor"/>
        </p:style>
      </p:sp>
      <p:sp>
        <p:nvSpPr>
          <p:cNvPr id="114" name="Line 6"/>
          <p:cNvSpPr/>
          <p:nvPr/>
        </p:nvSpPr>
        <p:spPr>
          <a:xfrm>
            <a:off x="755280" y="3356280"/>
            <a:ext cx="3384360" cy="360"/>
          </a:xfrm>
          <a:prstGeom prst="line">
            <a:avLst/>
          </a:prstGeom>
          <a:ln w="9360">
            <a:solidFill>
              <a:schemeClr val="tx1"/>
            </a:solidFill>
            <a:round/>
          </a:ln>
        </p:spPr>
        <p:style>
          <a:lnRef idx="0"/>
          <a:fillRef idx="0"/>
          <a:effectRef idx="0"/>
          <a:fontRef idx="minor"/>
        </p:style>
      </p:sp>
      <p:sp>
        <p:nvSpPr>
          <p:cNvPr id="115" name="Line 7"/>
          <p:cNvSpPr/>
          <p:nvPr/>
        </p:nvSpPr>
        <p:spPr>
          <a:xfrm flipV="1">
            <a:off x="1620360" y="1629000"/>
            <a:ext cx="360" cy="1727280"/>
          </a:xfrm>
          <a:prstGeom prst="line">
            <a:avLst/>
          </a:prstGeom>
          <a:ln w="9360">
            <a:solidFill>
              <a:schemeClr val="tx1"/>
            </a:solidFill>
            <a:round/>
          </a:ln>
        </p:spPr>
        <p:style>
          <a:lnRef idx="0"/>
          <a:fillRef idx="0"/>
          <a:effectRef idx="0"/>
          <a:fontRef idx="minor"/>
        </p:style>
      </p:sp>
      <p:sp>
        <p:nvSpPr>
          <p:cNvPr id="116" name="Line 8"/>
          <p:cNvSpPr/>
          <p:nvPr/>
        </p:nvSpPr>
        <p:spPr>
          <a:xfrm flipV="1">
            <a:off x="2412720" y="1629000"/>
            <a:ext cx="360" cy="1727280"/>
          </a:xfrm>
          <a:prstGeom prst="line">
            <a:avLst/>
          </a:prstGeom>
          <a:ln w="9360">
            <a:solidFill>
              <a:schemeClr val="tx1"/>
            </a:solidFill>
            <a:round/>
          </a:ln>
        </p:spPr>
        <p:style>
          <a:lnRef idx="0"/>
          <a:fillRef idx="0"/>
          <a:effectRef idx="0"/>
          <a:fontRef idx="minor"/>
        </p:style>
      </p:sp>
      <p:sp>
        <p:nvSpPr>
          <p:cNvPr id="117" name="Line 9"/>
          <p:cNvSpPr/>
          <p:nvPr/>
        </p:nvSpPr>
        <p:spPr>
          <a:xfrm flipV="1">
            <a:off x="3276000" y="1629000"/>
            <a:ext cx="360" cy="1727280"/>
          </a:xfrm>
          <a:prstGeom prst="line">
            <a:avLst/>
          </a:prstGeom>
          <a:ln w="9360">
            <a:solidFill>
              <a:schemeClr val="tx1"/>
            </a:solidFill>
            <a:round/>
          </a:ln>
        </p:spPr>
        <p:style>
          <a:lnRef idx="0"/>
          <a:fillRef idx="0"/>
          <a:effectRef idx="0"/>
          <a:fontRef idx="minor"/>
        </p:style>
      </p:sp>
      <p:sp>
        <p:nvSpPr>
          <p:cNvPr id="118" name="CustomShape 10"/>
          <p:cNvSpPr/>
          <p:nvPr/>
        </p:nvSpPr>
        <p:spPr>
          <a:xfrm>
            <a:off x="2287800" y="5661360"/>
            <a:ext cx="525240" cy="3643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Calibri"/>
                <a:ea typeface="DejaVu Sans"/>
              </a:rPr>
              <a:t>HW</a:t>
            </a:r>
            <a:endParaRPr b="0" lang="en-US" sz="1800" spc="-1" strike="noStrike">
              <a:latin typeface="Arial"/>
            </a:endParaRPr>
          </a:p>
        </p:txBody>
      </p:sp>
      <p:sp>
        <p:nvSpPr>
          <p:cNvPr id="119" name="CustomShape 11"/>
          <p:cNvSpPr/>
          <p:nvPr/>
        </p:nvSpPr>
        <p:spPr>
          <a:xfrm>
            <a:off x="755280" y="4940640"/>
            <a:ext cx="3384000" cy="486000"/>
          </a:xfrm>
          <a:prstGeom prst="rect">
            <a:avLst/>
          </a:prstGeom>
          <a:noFill/>
          <a:ln>
            <a:noFill/>
          </a:ln>
        </p:spPr>
        <p:style>
          <a:lnRef idx="0"/>
          <a:fillRef idx="0"/>
          <a:effectRef idx="0"/>
          <a:fontRef idx="minor"/>
        </p:style>
        <p:txBody>
          <a:bodyPr lIns="90000" rIns="90000" tIns="45000" bIns="45000"/>
          <a:p>
            <a:pPr algn="ctr">
              <a:lnSpc>
                <a:spcPct val="100000"/>
              </a:lnSpc>
            </a:pPr>
            <a:r>
              <a:rPr b="0" lang="en-US" sz="2600" spc="-1" strike="noStrike">
                <a:solidFill>
                  <a:srgbClr val="730e00"/>
                </a:solidFill>
                <a:latin typeface="Calibri"/>
                <a:ea typeface="DejaVu Sans"/>
              </a:rPr>
              <a:t>Operační systém</a:t>
            </a:r>
            <a:endParaRPr b="0" lang="en-US" sz="2600" spc="-1" strike="noStrike">
              <a:latin typeface="Arial"/>
            </a:endParaRPr>
          </a:p>
        </p:txBody>
      </p:sp>
      <p:sp>
        <p:nvSpPr>
          <p:cNvPr id="120" name="CustomShape 12"/>
          <p:cNvSpPr/>
          <p:nvPr/>
        </p:nvSpPr>
        <p:spPr>
          <a:xfrm>
            <a:off x="755280" y="3789000"/>
            <a:ext cx="3384000" cy="638640"/>
          </a:xfrm>
          <a:prstGeom prst="rect">
            <a:avLst/>
          </a:prstGeom>
          <a:noFill/>
          <a:ln>
            <a:noFill/>
          </a:ln>
        </p:spPr>
        <p:style>
          <a:lnRef idx="0"/>
          <a:fillRef idx="0"/>
          <a:effectRef idx="0"/>
          <a:fontRef idx="minor"/>
        </p:style>
        <p:txBody>
          <a:bodyPr lIns="90000" rIns="90000" tIns="45000" bIns="45000"/>
          <a:p>
            <a:pPr algn="ctr">
              <a:lnSpc>
                <a:spcPct val="100000"/>
              </a:lnSpc>
            </a:pPr>
            <a:r>
              <a:rPr b="0" lang="en-US" sz="1800" spc="-1" strike="noStrike">
                <a:solidFill>
                  <a:srgbClr val="000000"/>
                </a:solidFill>
                <a:latin typeface="Calibri"/>
                <a:ea typeface="DejaVu Sans"/>
              </a:rPr>
              <a:t>Aplikační a systémový </a:t>
            </a:r>
            <a:endParaRPr b="0" lang="en-US" sz="1800" spc="-1" strike="noStrike">
              <a:latin typeface="Arial"/>
            </a:endParaRPr>
          </a:p>
          <a:p>
            <a:pPr algn="ctr">
              <a:lnSpc>
                <a:spcPct val="100000"/>
              </a:lnSpc>
            </a:pPr>
            <a:r>
              <a:rPr b="0" lang="en-US" sz="1800" spc="-1" strike="noStrike">
                <a:solidFill>
                  <a:srgbClr val="000000"/>
                </a:solidFill>
                <a:latin typeface="Calibri"/>
                <a:ea typeface="DejaVu Sans"/>
              </a:rPr>
              <a:t>software</a:t>
            </a:r>
            <a:endParaRPr b="0" lang="en-US" sz="1800" spc="-1" strike="noStrike">
              <a:latin typeface="Arial"/>
            </a:endParaRPr>
          </a:p>
        </p:txBody>
      </p:sp>
      <p:sp>
        <p:nvSpPr>
          <p:cNvPr id="121" name="CustomShape 13"/>
          <p:cNvSpPr/>
          <p:nvPr/>
        </p:nvSpPr>
        <p:spPr>
          <a:xfrm>
            <a:off x="971280" y="1845000"/>
            <a:ext cx="457920" cy="1119960"/>
          </a:xfrm>
          <a:prstGeom prst="rect">
            <a:avLst/>
          </a:prstGeom>
          <a:noFill/>
          <a:ln>
            <a:noFill/>
          </a:ln>
        </p:spPr>
        <p:style>
          <a:lnRef idx="0"/>
          <a:fillRef idx="0"/>
          <a:effectRef idx="0"/>
          <a:fontRef idx="minor"/>
        </p:style>
        <p:txBody>
          <a:bodyPr wrap="none" lIns="45000" rIns="45000" tIns="90000" bIns="90000" vert="vert" rot="5400000"/>
          <a:p>
            <a:pPr>
              <a:lnSpc>
                <a:spcPct val="100000"/>
              </a:lnSpc>
            </a:pPr>
            <a:r>
              <a:rPr b="0" lang="en-US" sz="1800" spc="-1" strike="noStrike">
                <a:solidFill>
                  <a:srgbClr val="000000"/>
                </a:solidFill>
                <a:latin typeface="Calibri"/>
                <a:ea typeface="DejaVu Sans"/>
              </a:rPr>
              <a:t>Uživatel A</a:t>
            </a:r>
            <a:endParaRPr b="0" lang="en-US" sz="1800" spc="-1" strike="noStrike">
              <a:latin typeface="Arial"/>
            </a:endParaRPr>
          </a:p>
        </p:txBody>
      </p:sp>
      <p:sp>
        <p:nvSpPr>
          <p:cNvPr id="122" name="CustomShape 14"/>
          <p:cNvSpPr/>
          <p:nvPr/>
        </p:nvSpPr>
        <p:spPr>
          <a:xfrm>
            <a:off x="1763640" y="1845000"/>
            <a:ext cx="457920" cy="1119960"/>
          </a:xfrm>
          <a:prstGeom prst="rect">
            <a:avLst/>
          </a:prstGeom>
          <a:noFill/>
          <a:ln>
            <a:noFill/>
          </a:ln>
        </p:spPr>
        <p:style>
          <a:lnRef idx="0"/>
          <a:fillRef idx="0"/>
          <a:effectRef idx="0"/>
          <a:fontRef idx="minor"/>
        </p:style>
        <p:txBody>
          <a:bodyPr wrap="none" lIns="45000" rIns="45000" tIns="90000" bIns="90000" vert="vert" rot="5400000"/>
          <a:p>
            <a:pPr>
              <a:lnSpc>
                <a:spcPct val="100000"/>
              </a:lnSpc>
            </a:pPr>
            <a:r>
              <a:rPr b="0" lang="en-US" sz="1800" spc="-1" strike="noStrike">
                <a:solidFill>
                  <a:srgbClr val="000000"/>
                </a:solidFill>
                <a:latin typeface="Calibri"/>
                <a:ea typeface="DejaVu Sans"/>
              </a:rPr>
              <a:t>Uživatel B</a:t>
            </a:r>
            <a:endParaRPr b="0" lang="en-US" sz="1800" spc="-1" strike="noStrike">
              <a:latin typeface="Arial"/>
            </a:endParaRPr>
          </a:p>
        </p:txBody>
      </p:sp>
      <p:sp>
        <p:nvSpPr>
          <p:cNvPr id="123" name="CustomShape 15"/>
          <p:cNvSpPr/>
          <p:nvPr/>
        </p:nvSpPr>
        <p:spPr>
          <a:xfrm>
            <a:off x="2555640" y="1870560"/>
            <a:ext cx="457920" cy="1132920"/>
          </a:xfrm>
          <a:prstGeom prst="rect">
            <a:avLst/>
          </a:prstGeom>
          <a:noFill/>
          <a:ln>
            <a:noFill/>
          </a:ln>
        </p:spPr>
        <p:style>
          <a:lnRef idx="0"/>
          <a:fillRef idx="0"/>
          <a:effectRef idx="0"/>
          <a:fontRef idx="minor"/>
        </p:style>
        <p:txBody>
          <a:bodyPr wrap="none" lIns="45000" rIns="45000" tIns="90000" bIns="90000" vert="vert" rot="5400000"/>
          <a:p>
            <a:pPr>
              <a:lnSpc>
                <a:spcPct val="100000"/>
              </a:lnSpc>
            </a:pPr>
            <a:r>
              <a:rPr b="0" lang="en-US" sz="1800" spc="-1" strike="noStrike">
                <a:solidFill>
                  <a:srgbClr val="000000"/>
                </a:solidFill>
                <a:latin typeface="Calibri"/>
                <a:ea typeface="DejaVu Sans"/>
              </a:rPr>
              <a:t>Uživatel C</a:t>
            </a:r>
            <a:endParaRPr b="0" lang="en-US" sz="1800" spc="-1" strike="noStrike">
              <a:latin typeface="Arial"/>
            </a:endParaRPr>
          </a:p>
        </p:txBody>
      </p:sp>
      <p:sp>
        <p:nvSpPr>
          <p:cNvPr id="124" name="CustomShape 16"/>
          <p:cNvSpPr/>
          <p:nvPr/>
        </p:nvSpPr>
        <p:spPr>
          <a:xfrm>
            <a:off x="3420720" y="1916640"/>
            <a:ext cx="457920" cy="1132920"/>
          </a:xfrm>
          <a:prstGeom prst="rect">
            <a:avLst/>
          </a:prstGeom>
          <a:noFill/>
          <a:ln>
            <a:noFill/>
          </a:ln>
        </p:spPr>
        <p:style>
          <a:lnRef idx="0"/>
          <a:fillRef idx="0"/>
          <a:effectRef idx="0"/>
          <a:fontRef idx="minor"/>
        </p:style>
        <p:txBody>
          <a:bodyPr wrap="none" lIns="45000" rIns="45000" tIns="90000" bIns="90000" vert="vert" rot="5400000"/>
          <a:p>
            <a:pPr>
              <a:lnSpc>
                <a:spcPct val="100000"/>
              </a:lnSpc>
            </a:pPr>
            <a:r>
              <a:rPr b="0" lang="en-US" sz="1800" spc="-1" strike="noStrike">
                <a:solidFill>
                  <a:srgbClr val="000000"/>
                </a:solidFill>
                <a:latin typeface="Calibri"/>
                <a:ea typeface="DejaVu Sans"/>
              </a:rPr>
              <a:t>Uživatel D</a:t>
            </a:r>
            <a:endParaRPr b="0" lang="en-US" sz="1800" spc="-1" strike="noStrike">
              <a:latin typeface="Arial"/>
            </a:endParaRPr>
          </a:p>
        </p:txBody>
      </p:sp>
      <p:sp>
        <p:nvSpPr>
          <p:cNvPr id="125" name="Line 17"/>
          <p:cNvSpPr/>
          <p:nvPr/>
        </p:nvSpPr>
        <p:spPr>
          <a:xfrm>
            <a:off x="971280" y="3140280"/>
            <a:ext cx="360" cy="576360"/>
          </a:xfrm>
          <a:prstGeom prst="line">
            <a:avLst/>
          </a:prstGeom>
          <a:ln w="9360">
            <a:solidFill>
              <a:schemeClr val="tx1"/>
            </a:solidFill>
            <a:round/>
            <a:headEnd len="med" type="triangle" w="med"/>
            <a:tailEnd len="med" type="triangle" w="med"/>
          </a:ln>
        </p:spPr>
        <p:style>
          <a:lnRef idx="0"/>
          <a:fillRef idx="0"/>
          <a:effectRef idx="0"/>
          <a:fontRef idx="minor"/>
        </p:style>
      </p:sp>
      <p:sp>
        <p:nvSpPr>
          <p:cNvPr id="126" name="Line 18"/>
          <p:cNvSpPr/>
          <p:nvPr/>
        </p:nvSpPr>
        <p:spPr>
          <a:xfrm>
            <a:off x="1186920" y="3140280"/>
            <a:ext cx="360" cy="576360"/>
          </a:xfrm>
          <a:prstGeom prst="line">
            <a:avLst/>
          </a:prstGeom>
          <a:ln w="9360">
            <a:solidFill>
              <a:schemeClr val="tx1"/>
            </a:solidFill>
            <a:round/>
            <a:headEnd len="med" type="triangle" w="med"/>
            <a:tailEnd len="med" type="triangle" w="med"/>
          </a:ln>
        </p:spPr>
        <p:style>
          <a:lnRef idx="0"/>
          <a:fillRef idx="0"/>
          <a:effectRef idx="0"/>
          <a:fontRef idx="minor"/>
        </p:style>
      </p:sp>
      <p:sp>
        <p:nvSpPr>
          <p:cNvPr id="127" name="Line 19"/>
          <p:cNvSpPr/>
          <p:nvPr/>
        </p:nvSpPr>
        <p:spPr>
          <a:xfrm>
            <a:off x="1402920" y="3140280"/>
            <a:ext cx="360" cy="576360"/>
          </a:xfrm>
          <a:prstGeom prst="line">
            <a:avLst/>
          </a:prstGeom>
          <a:ln w="9360">
            <a:solidFill>
              <a:schemeClr val="tx1"/>
            </a:solidFill>
            <a:round/>
            <a:headEnd len="med" type="triangle" w="med"/>
            <a:tailEnd len="med" type="triangle" w="med"/>
          </a:ln>
        </p:spPr>
        <p:style>
          <a:lnRef idx="0"/>
          <a:fillRef idx="0"/>
          <a:effectRef idx="0"/>
          <a:fontRef idx="minor"/>
        </p:style>
      </p:sp>
      <p:sp>
        <p:nvSpPr>
          <p:cNvPr id="128" name="Line 20"/>
          <p:cNvSpPr/>
          <p:nvPr/>
        </p:nvSpPr>
        <p:spPr>
          <a:xfrm>
            <a:off x="1836360" y="3140280"/>
            <a:ext cx="360" cy="576360"/>
          </a:xfrm>
          <a:prstGeom prst="line">
            <a:avLst/>
          </a:prstGeom>
          <a:ln w="9360">
            <a:solidFill>
              <a:schemeClr val="tx1"/>
            </a:solidFill>
            <a:round/>
            <a:headEnd len="med" type="triangle" w="med"/>
            <a:tailEnd len="med" type="triangle" w="med"/>
          </a:ln>
        </p:spPr>
        <p:style>
          <a:lnRef idx="0"/>
          <a:fillRef idx="0"/>
          <a:effectRef idx="0"/>
          <a:fontRef idx="minor"/>
        </p:style>
      </p:sp>
      <p:sp>
        <p:nvSpPr>
          <p:cNvPr id="129" name="Line 21"/>
          <p:cNvSpPr/>
          <p:nvPr/>
        </p:nvSpPr>
        <p:spPr>
          <a:xfrm>
            <a:off x="2052360" y="3140280"/>
            <a:ext cx="360" cy="576360"/>
          </a:xfrm>
          <a:prstGeom prst="line">
            <a:avLst/>
          </a:prstGeom>
          <a:ln w="9360">
            <a:solidFill>
              <a:schemeClr val="tx1"/>
            </a:solidFill>
            <a:round/>
            <a:headEnd len="med" type="triangle" w="med"/>
            <a:tailEnd len="med" type="triangle" w="med"/>
          </a:ln>
        </p:spPr>
        <p:style>
          <a:lnRef idx="0"/>
          <a:fillRef idx="0"/>
          <a:effectRef idx="0"/>
          <a:fontRef idx="minor"/>
        </p:style>
      </p:sp>
      <p:sp>
        <p:nvSpPr>
          <p:cNvPr id="130" name="Line 22"/>
          <p:cNvSpPr/>
          <p:nvPr/>
        </p:nvSpPr>
        <p:spPr>
          <a:xfrm>
            <a:off x="2844360" y="3140280"/>
            <a:ext cx="360" cy="576360"/>
          </a:xfrm>
          <a:prstGeom prst="line">
            <a:avLst/>
          </a:prstGeom>
          <a:ln w="9360">
            <a:solidFill>
              <a:schemeClr val="tx1"/>
            </a:solidFill>
            <a:round/>
            <a:headEnd len="med" type="triangle" w="med"/>
            <a:tailEnd len="med" type="triangle" w="med"/>
          </a:ln>
        </p:spPr>
        <p:style>
          <a:lnRef idx="0"/>
          <a:fillRef idx="0"/>
          <a:effectRef idx="0"/>
          <a:fontRef idx="minor"/>
        </p:style>
      </p:sp>
      <p:sp>
        <p:nvSpPr>
          <p:cNvPr id="131" name="Line 23"/>
          <p:cNvSpPr/>
          <p:nvPr/>
        </p:nvSpPr>
        <p:spPr>
          <a:xfrm>
            <a:off x="3779280" y="3140280"/>
            <a:ext cx="360" cy="576360"/>
          </a:xfrm>
          <a:prstGeom prst="line">
            <a:avLst/>
          </a:prstGeom>
          <a:ln w="9360">
            <a:solidFill>
              <a:schemeClr val="tx1"/>
            </a:solidFill>
            <a:round/>
            <a:headEnd len="med" type="triangle" w="med"/>
            <a:tailEnd len="med" type="triangle" w="med"/>
          </a:ln>
        </p:spPr>
        <p:style>
          <a:lnRef idx="0"/>
          <a:fillRef idx="0"/>
          <a:effectRef idx="0"/>
          <a:fontRef idx="minor"/>
        </p:style>
      </p:sp>
      <p:sp>
        <p:nvSpPr>
          <p:cNvPr id="132" name="Line 24"/>
          <p:cNvSpPr/>
          <p:nvPr/>
        </p:nvSpPr>
        <p:spPr>
          <a:xfrm>
            <a:off x="3563640" y="3140280"/>
            <a:ext cx="360" cy="576360"/>
          </a:xfrm>
          <a:prstGeom prst="line">
            <a:avLst/>
          </a:prstGeom>
          <a:ln w="9360">
            <a:solidFill>
              <a:schemeClr val="tx1"/>
            </a:solidFill>
            <a:round/>
            <a:headEnd len="med" type="triangle" w="med"/>
            <a:tailEnd len="med" type="triangle" w="med"/>
          </a:ln>
        </p:spPr>
        <p:style>
          <a:lnRef idx="0"/>
          <a:fillRef idx="0"/>
          <a:effectRef idx="0"/>
          <a:fontRef idx="minor"/>
        </p:style>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CustomShape 1"/>
          <p:cNvSpPr/>
          <p:nvPr/>
        </p:nvSpPr>
        <p:spPr>
          <a:xfrm>
            <a:off x="1475640" y="274680"/>
            <a:ext cx="7210440" cy="114228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0" lang="en-US" sz="4400" spc="-1" strike="noStrike">
                <a:solidFill>
                  <a:srgbClr val="730e00"/>
                </a:solidFill>
                <a:latin typeface="Calibri"/>
              </a:rPr>
              <a:t>Komponenty počítačového systému</a:t>
            </a:r>
            <a:endParaRPr b="0" lang="en-US" sz="4400" spc="-1" strike="noStrike">
              <a:latin typeface="Arial"/>
            </a:endParaRPr>
          </a:p>
        </p:txBody>
      </p:sp>
      <p:sp>
        <p:nvSpPr>
          <p:cNvPr id="134" name="CustomShape 2"/>
          <p:cNvSpPr/>
          <p:nvPr/>
        </p:nvSpPr>
        <p:spPr>
          <a:xfrm>
            <a:off x="457200" y="1600200"/>
            <a:ext cx="8228880" cy="4525200"/>
          </a:xfrm>
          <a:prstGeom prst="rect">
            <a:avLst/>
          </a:prstGeom>
          <a:noFill/>
          <a:ln>
            <a:noFill/>
          </a:ln>
        </p:spPr>
        <p:style>
          <a:lnRef idx="0"/>
          <a:fillRef idx="0"/>
          <a:effectRef idx="0"/>
          <a:fontRef idx="minor"/>
        </p:style>
      </p:sp>
      <p:pic>
        <p:nvPicPr>
          <p:cNvPr id="135" name="Picture 2" descr=""/>
          <p:cNvPicPr/>
          <p:nvPr/>
        </p:nvPicPr>
        <p:blipFill>
          <a:blip r:embed="rId1"/>
          <a:stretch/>
        </p:blipFill>
        <p:spPr>
          <a:xfrm>
            <a:off x="179640" y="1556640"/>
            <a:ext cx="8640000" cy="4849200"/>
          </a:xfrm>
          <a:prstGeom prst="rect">
            <a:avLst/>
          </a:prstGeom>
          <a:ln>
            <a:noFill/>
          </a:ln>
        </p:spPr>
      </p:pic>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00000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00000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4925</TotalTime>
  <Application>LibreOffice/5.4.4.2$Linux_X86_64 LibreOffice_project/40$Build-2</Application>
  <Words>4361</Words>
  <Paragraphs>493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2013-02-10T19:29:29Z</dcterms:created>
  <dc:creator>xplhak</dc:creator>
  <dc:description/>
  <dc:language>en-US</dc:language>
  <cp:lastModifiedBy/>
  <cp:lastPrinted>2015-10-02T08:09:11Z</cp:lastPrinted>
  <dcterms:modified xsi:type="dcterms:W3CDTF">2018-02-13T09:44:46Z</dcterms:modified>
  <cp:revision>520</cp:revision>
  <dc:subject/>
  <dc:title>Slide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20</vt:i4>
  </property>
  <property fmtid="{D5CDD505-2E9C-101B-9397-08002B2CF9AE}" pid="8" name="PresentationFormat">
    <vt:lpwstr>Předvádění na obrazovce (4:3)</vt:lpwstr>
  </property>
  <property fmtid="{D5CDD505-2E9C-101B-9397-08002B2CF9AE}" pid="9" name="ScaleCrop">
    <vt:bool>0</vt:bool>
  </property>
  <property fmtid="{D5CDD505-2E9C-101B-9397-08002B2CF9AE}" pid="10" name="ShareDoc">
    <vt:bool>0</vt:bool>
  </property>
  <property fmtid="{D5CDD505-2E9C-101B-9397-08002B2CF9AE}" pid="11" name="Slides">
    <vt:i4>51</vt:i4>
  </property>
</Properties>
</file>