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3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media/image3.jpeg" ContentType="image/jpeg"/>
  <Override PartName="/ppt/media/image1.png" ContentType="image/png"/>
  <Override PartName="/ppt/media/image2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36880BD7-2B0D-49CB-81A5-15E5AFE89E00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16715C00-1469-4D60-B591-2CB4D5988104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E1E510BC-7798-4885-856F-1CDEE072A672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C78115D1-FEE9-4DD4-A7BB-CC404201DAB3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7A8A9FFC-35FA-4E45-B185-2CA561FC2262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10B7157C-3E6B-4FAE-AC6A-B22EB875389D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DC2281E5-D135-43BC-B9CC-7026CA1B2E54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1475640" y="274680"/>
            <a:ext cx="721080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1475640" y="274680"/>
            <a:ext cx="721080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628640"/>
            <a:ext cx="7772040" cy="19713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Click to edit Master title style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Line 2"/>
          <p:cNvSpPr/>
          <p:nvPr/>
        </p:nvSpPr>
        <p:spPr>
          <a:xfrm>
            <a:off x="0" y="1285560"/>
            <a:ext cx="8572320" cy="18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1403280" y="332640"/>
            <a:ext cx="7089480" cy="79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730e00"/>
                </a:solidFill>
                <a:latin typeface="Calibri"/>
              </a:rPr>
              <a:t>Počítačové sítě a operační systémy 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3" name="Picture 2" descr=""/>
          <p:cNvPicPr/>
          <p:nvPr/>
        </p:nvPicPr>
        <p:blipFill>
          <a:blip r:embed="rId2"/>
          <a:stretch/>
        </p:blipFill>
        <p:spPr>
          <a:xfrm>
            <a:off x="428760" y="214200"/>
            <a:ext cx="974520" cy="955440"/>
          </a:xfrm>
          <a:prstGeom prst="rect">
            <a:avLst/>
          </a:prstGeom>
          <a:ln>
            <a:noFill/>
          </a:ln>
        </p:spPr>
      </p:pic>
      <p:sp>
        <p:nvSpPr>
          <p:cNvPr id="4" name="Line 4"/>
          <p:cNvSpPr/>
          <p:nvPr/>
        </p:nvSpPr>
        <p:spPr>
          <a:xfrm>
            <a:off x="0" y="6381000"/>
            <a:ext cx="9144000" cy="18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5"/>
          <p:cNvSpPr/>
          <p:nvPr/>
        </p:nvSpPr>
        <p:spPr>
          <a:xfrm>
            <a:off x="6228360" y="6453360"/>
            <a:ext cx="2493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r">
              <a:lnSpc>
                <a:spcPct val="100000"/>
              </a:lnSpc>
            </a:pPr>
            <a:r>
              <a:rPr b="0" lang="en-US" sz="1600" spc="-1" strike="noStrike">
                <a:solidFill>
                  <a:srgbClr val="730e00"/>
                </a:solidFill>
                <a:latin typeface="Calibri"/>
              </a:rPr>
              <a:t>Jaromír Plhák, </a:t>
            </a:r>
            <a:fld id="{7A1D8D84-773F-4C56-BCB1-C2C1181C64D7}" type="datetime">
              <a:rPr b="0" lang="en-US" sz="1600" spc="-1" strike="noStrike">
                <a:solidFill>
                  <a:srgbClr val="730e00"/>
                </a:solidFill>
                <a:latin typeface="Calibri"/>
              </a:rPr>
              <a:t>2/5/18</a:t>
            </a:fld>
            <a:endParaRPr b="0" lang="en-US" sz="1600" spc="-1" strike="noStrike">
              <a:latin typeface="Arial"/>
            </a:endParaRPr>
          </a:p>
        </p:txBody>
      </p:sp>
      <p:sp>
        <p:nvSpPr>
          <p:cNvPr id="6" name="CustomShape 6"/>
          <p:cNvSpPr/>
          <p:nvPr/>
        </p:nvSpPr>
        <p:spPr>
          <a:xfrm>
            <a:off x="494280" y="6453360"/>
            <a:ext cx="82274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730e00"/>
                </a:solidFill>
                <a:latin typeface="Calibri"/>
              </a:rPr>
              <a:t>PB169 Počítačové sítě a operační systémy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Click to edit Master title style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6" name="Picture 2" descr=""/>
          <p:cNvPicPr/>
          <p:nvPr/>
        </p:nvPicPr>
        <p:blipFill>
          <a:blip r:embed="rId2"/>
          <a:stretch/>
        </p:blipFill>
        <p:spPr>
          <a:xfrm>
            <a:off x="428760" y="404640"/>
            <a:ext cx="974520" cy="955440"/>
          </a:xfrm>
          <a:prstGeom prst="rect">
            <a:avLst/>
          </a:prstGeom>
          <a:ln>
            <a:noFill/>
          </a:ln>
        </p:spPr>
      </p:pic>
      <p:sp>
        <p:nvSpPr>
          <p:cNvPr id="47" name="Line 3"/>
          <p:cNvSpPr/>
          <p:nvPr/>
        </p:nvSpPr>
        <p:spPr>
          <a:xfrm>
            <a:off x="0" y="6453000"/>
            <a:ext cx="9144000" cy="18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4"/>
          <p:cNvSpPr/>
          <p:nvPr/>
        </p:nvSpPr>
        <p:spPr>
          <a:xfrm>
            <a:off x="495360" y="6487200"/>
            <a:ext cx="37540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730e00"/>
                </a:solidFill>
                <a:latin typeface="Calibri"/>
              </a:rPr>
              <a:t>PB169 Počítačové sítě a operační systémy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9" name="CustomShape 5"/>
          <p:cNvSpPr/>
          <p:nvPr/>
        </p:nvSpPr>
        <p:spPr>
          <a:xfrm>
            <a:off x="494280" y="6453360"/>
            <a:ext cx="82274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r">
              <a:lnSpc>
                <a:spcPct val="100000"/>
              </a:lnSpc>
            </a:pPr>
            <a:r>
              <a:rPr b="0" lang="en-US" sz="1600" spc="-1" strike="noStrike">
                <a:solidFill>
                  <a:srgbClr val="730e00"/>
                </a:solidFill>
                <a:latin typeface="Calibri"/>
              </a:rPr>
              <a:t>Snímek </a:t>
            </a:r>
            <a:fld id="{74978BB6-B9B0-476B-8060-0CFF30045BA2}" type="slidenum">
              <a:rPr b="0" lang="en-US" sz="1600" spc="-1" strike="noStrike">
                <a:solidFill>
                  <a:srgbClr val="730e00"/>
                </a:solidFill>
                <a:latin typeface="Calibri"/>
              </a:rPr>
              <a:t>&lt;number&gt;</a:t>
            </a:fld>
            <a:r>
              <a:rPr b="0" lang="en-US" sz="1600" spc="-1" strike="noStrike">
                <a:solidFill>
                  <a:srgbClr val="730e00"/>
                </a:solidFill>
                <a:latin typeface="Calibri"/>
              </a:rPr>
              <a:t> z 52 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0" name="Line 6"/>
          <p:cNvSpPr/>
          <p:nvPr/>
        </p:nvSpPr>
        <p:spPr>
          <a:xfrm>
            <a:off x="-36360" y="1482840"/>
            <a:ext cx="8572320" cy="18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://www.ubuntu.com/download/desktop" TargetMode="External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85800" y="1169280"/>
            <a:ext cx="7772040" cy="19713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Cvičení 2 – Instalace Linux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" name="Obrázek 1" descr=""/>
          <p:cNvPicPr/>
          <p:nvPr/>
        </p:nvPicPr>
        <p:blipFill>
          <a:blip r:embed="rId1"/>
          <a:stretch/>
        </p:blipFill>
        <p:spPr>
          <a:xfrm>
            <a:off x="2288160" y="3141000"/>
            <a:ext cx="4659480" cy="3097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Instalace Linux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Budeme používat Ubuntu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Stáhnout obraz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 u="sng">
                <a:solidFill>
                  <a:srgbClr val="d26900"/>
                </a:solidFill>
                <a:uFillTx/>
                <a:latin typeface="Calibri"/>
                <a:hlinkClick r:id="rId1"/>
              </a:rPr>
              <a:t>http://www.ubuntu.com/download/desktop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Ve Virtual boxu vytvořit nový stroj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Typ: Linux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Verze: Ubuntu (64-bit)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2 GB RAM, 10 GB disk – pevná velikost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Spustit stroj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Vybrat obraz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Spustit instalaci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Adresáře (složky) (1)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/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Kořenový adresář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Cesta: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Absolutní - poloha souboru na disku bez ohledu na aktuální adresář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Relativní - poloha souboru vzhledem k zadanému adresáři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Důležité adresáře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home (~)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tmp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. (aktuální adresář)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.. (nadřazený adresář)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man, --help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Adresáře (složky) (2)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36280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Příkazy pro tvorbu, mazání a přesun adresářů a souborů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ls, ls -l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nezobrazuje skryté soubory (názvy začínají tečkou)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ls -a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mkdir, rmdir (prázdný adresář), rm, rm -r, cp, mv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*, 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Při tvorbě souborů je vhodné používat adekvátní přípony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Adresáře (složky) (3)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cd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Změna adresáře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cd &lt;absolutní_cesta&gt;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cd &lt;relatnivní_cesta&gt;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pwd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Vypíše název aktuálního adresáře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Tabulátor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Našeptávač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Vyzkoušejte například při měnění adresáře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Úkol 1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Vytvořte adresář pomocí relativní cesty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Vytvořte adresář pomocí absolutní cesty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Vytvořte soubor pokus.txt v prvním adresáři, který obsahuje výpis adresářů a souborů (ls) vašeho domovského adresáře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Přesuňte soubor do druhého adresáře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Adresáře (složky) (4)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78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Čtení textu: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cat, more, less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cat např. pro spojení souborů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Hledání souborů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find [přepínače] [cesty] [výraz]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Hledání v souboru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grep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Například cat soubor.txt | grep text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wc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Výpisu počtu řádků, slov a písmen (znaků včetně mezer)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ssh, scp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Úkol 2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Přihlašte se na Aisu a vypište si obsah domovského adresáře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Odhlaste se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Nahrejte na Aisu vytvořený soubor pokus.txt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Ověřte, že byl na Aisu nahrán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Další užitečné příkazy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Přesměrování vstupu a výstupu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/dev/null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Spojování příkazů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|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Spuštění procesu na pozadí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Ctrl-z, bg, fg, kill, ps, jobs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Úkol 3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Vložit seznam všech souborů (včetně skrytých) instalovaného systému do souboru all_files.txt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Proces spusťte na pozadí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5100</TotalTime>
  <Application>LibreOffice/5.4.4.2$Linux_X86_64 LibreOffice_project/40$Build-2</Application>
  <Words>344</Words>
  <Paragraphs>87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2013-02-10T19:29:29Z</dcterms:created>
  <dc:creator>xplhak</dc:creator>
  <dc:description/>
  <dc:language>en-US</dc:language>
  <cp:lastModifiedBy/>
  <cp:lastPrinted>2016-02-26T10:28:30Z</cp:lastPrinted>
  <dcterms:modified xsi:type="dcterms:W3CDTF">2018-02-05T13:48:57Z</dcterms:modified>
  <cp:revision>625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10</vt:i4>
  </property>
</Properties>
</file>