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8" r:id="rId2"/>
    <p:sldId id="315" r:id="rId3"/>
    <p:sldId id="316" r:id="rId4"/>
    <p:sldId id="317" r:id="rId5"/>
    <p:sldId id="318" r:id="rId6"/>
    <p:sldId id="319" r:id="rId7"/>
    <p:sldId id="320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9" autoAdjust="0"/>
    <p:restoredTop sz="72717" autoAdjust="0"/>
  </p:normalViewPr>
  <p:slideViewPr>
    <p:cSldViewPr>
      <p:cViewPr varScale="1">
        <p:scale>
          <a:sx n="83" d="100"/>
          <a:sy n="83" d="100"/>
        </p:scale>
        <p:origin x="2274" y="7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B20C6-A0EA-4605-ACC8-67BA92442300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00D3D-512C-4842-85A4-CC6790C6379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132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3AD58-0B9D-4661-8374-50096FAB0980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3A160-DB13-4D7B-96F5-E73C4A524E3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U%C5%BEivatel_(informatika)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Hash" TargetMode="External"/><Relationship Id="rId5" Type="http://schemas.openxmlformats.org/officeDocument/2006/relationships/hyperlink" Target="https://cs.wikipedia.org/wiki/DES" TargetMode="External"/><Relationship Id="rId4" Type="http://schemas.openxmlformats.org/officeDocument/2006/relationships/hyperlink" Target="https://cs.wikipedia.org/wiki/Hashovac%C3%AD_funkc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Ovládací panely -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Uživatelské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účty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Uživatelské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účty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-&gt; P</a:t>
            </a:r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řidat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nového uživatele v nastavení počítače -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 P</a:t>
            </a:r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řidat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 tohoto počítače někoho dalšího -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 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Přidat uživatele bez MS učtu</a:t>
            </a:r>
          </a:p>
          <a:p>
            <a:endParaRPr lang="cs-CZ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8917E-C2FD-4F77-971F-E14B4B9456A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71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Lusrmgr.msc</a:t>
            </a: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Správce počítače -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 M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ístní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uživatelé a skupiny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Místní uživatelé a skupiny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 skupině mají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uživatelé stejná bezpečnostní práva</a:t>
            </a:r>
          </a:p>
          <a:p>
            <a:endParaRPr lang="cs-CZ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..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&gt; dir.txt</a:t>
            </a:r>
          </a:p>
          <a:p>
            <a:endParaRPr lang="en-US" sz="1200" b="0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Sd</a:t>
            </a:r>
            <a:r>
              <a:rPr lang="cs-CZ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ílet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 ...</a:t>
            </a: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 je domácí skupina?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Domácí skupina je skupina počítačů v domácí síti, která umožňuje sdílení souborů a tiskáren. Použití domácí skupiny usnadňuje sdílení. V rámci domácí skupiny můžete sdílet s jinými lidmi obrázky, hudbu, video, dokumenty a tiskárny.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Zabezpečení domácí skupiny můžete vylepšit používáním hesla, které jde kdykoli změnit. Ostatní lidé nemůžou měnit soubory, které sdílíte, pokud jim k tomu nedáte oprávnění.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Až domácí skupinu vytvoříte nebo se k ní připojíte, vyberete knihovny (třeba Obrázky nebo Dokumenty), které chcete sdílet. Podle potřeby můžete zabránit sdílení některých vybraných souborů nebo složek. Později budete moct přidat ke sdíleným knihovnám další.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8917E-C2FD-4F77-971F-E14B4B9456A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496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Vytvoření diskety pro resetování hesla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Vložte přenosné médium.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Otevřete ovládací panel Uživatelské účty tak, že kliknete na tlačítko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na příkaz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Ovládací panely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na odkaz 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Uživatelské účty a zabezpečení rodiny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potom na odkaz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Uživatelské účty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levém podokně klikněte na odkaz </a:t>
            </a:r>
            <a:r>
              <a:rPr lang="cs-CZ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Vytvořit disketu pro resetování hesla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pak postupujte podle pokynů. Disketu pro vytvoření nového hesla uložte na bezpečném místě.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8917E-C2FD-4F77-971F-E14B4B9456A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729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Cat</a:t>
            </a:r>
            <a:r>
              <a:rPr lang="cs-CZ" dirty="0"/>
              <a:t> </a:t>
            </a:r>
            <a:r>
              <a:rPr lang="cs-CZ" dirty="0" err="1"/>
              <a:t>useradd</a:t>
            </a:r>
            <a:r>
              <a:rPr lang="cs-CZ" dirty="0"/>
              <a:t> -m -p "" user01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useradd</a:t>
            </a:r>
            <a:r>
              <a:rPr lang="cs-CZ" dirty="0"/>
              <a:t> -m -p "" user02</a:t>
            </a:r>
          </a:p>
          <a:p>
            <a:endParaRPr lang="cs-CZ" dirty="0"/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Protože jsme volbou </a:t>
            </a:r>
            <a:r>
              <a:rPr lang="cs-CZ" dirty="0"/>
              <a:t>-g [název skupiny]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nespecifikovali skupinu přidruženou k uživateli, tak byla nastavena defaultní skupina </a:t>
            </a:r>
            <a:r>
              <a:rPr lang="cs-CZ" dirty="0" err="1"/>
              <a:t>users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 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ls</a:t>
            </a:r>
            <a:r>
              <a:rPr lang="cs-CZ" dirty="0"/>
              <a:t> ..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cat</a:t>
            </a:r>
            <a:r>
              <a:rPr lang="cs-CZ" dirty="0"/>
              <a:t> /</a:t>
            </a:r>
            <a:r>
              <a:rPr lang="cs-CZ" dirty="0" err="1"/>
              <a:t>etc</a:t>
            </a:r>
            <a:r>
              <a:rPr lang="cs-CZ" dirty="0"/>
              <a:t>/</a:t>
            </a:r>
            <a:r>
              <a:rPr lang="cs-CZ" dirty="0" err="1"/>
              <a:t>group</a:t>
            </a:r>
            <a:endParaRPr lang="cs-CZ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sudo</a:t>
            </a:r>
            <a:r>
              <a:rPr lang="cs-CZ" dirty="0"/>
              <a:t> </a:t>
            </a:r>
            <a:r>
              <a:rPr lang="cs-CZ" dirty="0" err="1"/>
              <a:t>usermod</a:t>
            </a:r>
            <a:r>
              <a:rPr lang="cs-CZ" baseline="0" dirty="0"/>
              <a:t>  -G </a:t>
            </a:r>
            <a:r>
              <a:rPr lang="cs-CZ" baseline="0" dirty="0" err="1"/>
              <a:t>newbiesuser</a:t>
            </a:r>
            <a:r>
              <a:rPr lang="cs-CZ" baseline="0" dirty="0"/>
              <a:t> -a user01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err="1"/>
              <a:t>sudo</a:t>
            </a:r>
            <a:r>
              <a:rPr lang="cs-CZ" baseline="0" dirty="0"/>
              <a:t> </a:t>
            </a:r>
            <a:r>
              <a:rPr lang="cs-CZ" baseline="0" dirty="0" err="1"/>
              <a:t>deluser</a:t>
            </a:r>
            <a:r>
              <a:rPr lang="cs-CZ" baseline="0" dirty="0"/>
              <a:t> user02 </a:t>
            </a:r>
            <a:r>
              <a:rPr lang="cs-CZ" baseline="0" dirty="0" err="1"/>
              <a:t>newbies</a:t>
            </a:r>
            <a:endParaRPr lang="cs-CZ" baseline="0" dirty="0"/>
          </a:p>
          <a:p>
            <a:r>
              <a:rPr lang="cs-CZ" dirty="0" err="1"/>
              <a:t>userdel</a:t>
            </a:r>
            <a:r>
              <a:rPr lang="cs-CZ" dirty="0"/>
              <a:t> -r user02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8917E-C2FD-4F77-971F-E14B4B9456A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536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Who</a:t>
            </a:r>
            <a:endParaRPr lang="cs-CZ" dirty="0"/>
          </a:p>
          <a:p>
            <a:r>
              <a:rPr lang="cs-CZ" dirty="0" err="1"/>
              <a:t>Who</a:t>
            </a:r>
            <a:r>
              <a:rPr lang="cs-CZ" dirty="0"/>
              <a:t> -b</a:t>
            </a:r>
          </a:p>
          <a:p>
            <a:r>
              <a:rPr lang="cs-CZ" dirty="0"/>
              <a:t>Sudo </a:t>
            </a:r>
            <a:r>
              <a:rPr lang="cs-CZ" dirty="0" err="1"/>
              <a:t>apt-get</a:t>
            </a:r>
            <a:r>
              <a:rPr lang="cs-CZ" dirty="0"/>
              <a:t> </a:t>
            </a:r>
            <a:r>
              <a:rPr lang="cs-CZ" dirty="0" err="1"/>
              <a:t>install</a:t>
            </a:r>
            <a:r>
              <a:rPr lang="cs-CZ" dirty="0"/>
              <a:t> </a:t>
            </a:r>
            <a:r>
              <a:rPr lang="cs-CZ" dirty="0" err="1"/>
              <a:t>finger</a:t>
            </a:r>
            <a:endParaRPr lang="cs-CZ" dirty="0"/>
          </a:p>
          <a:p>
            <a:r>
              <a:rPr lang="cs-CZ" dirty="0"/>
              <a:t>Finger -s </a:t>
            </a:r>
          </a:p>
          <a:p>
            <a:r>
              <a:rPr lang="cs-CZ" dirty="0" err="1"/>
              <a:t>Lastlog</a:t>
            </a:r>
            <a:r>
              <a:rPr lang="cs-CZ" baseline="0" dirty="0"/>
              <a:t> -u user01</a:t>
            </a:r>
          </a:p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8917E-C2FD-4F77-971F-E14B4B9456A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703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Soubor </a:t>
            </a:r>
            <a:r>
              <a:rPr lang="cs-CZ" dirty="0"/>
              <a:t>/</a:t>
            </a:r>
            <a:r>
              <a:rPr lang="cs-CZ" dirty="0" err="1"/>
              <a:t>etc</a:t>
            </a:r>
            <a:r>
              <a:rPr lang="cs-CZ" dirty="0"/>
              <a:t>/</a:t>
            </a:r>
            <a:r>
              <a:rPr lang="cs-CZ" dirty="0" err="1"/>
              <a:t>passwd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je textová databáze obsahující informace o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Uživatel (informatika)"/>
              </a:rPr>
              <a:t>uživatelích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jenž se mohou přihlásit do systému, a o dalších uživatelských identitách operačního systému, jenž vlastní běžící procesy.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 hesla zadaného uživatelem je vygenerován pomocí </a:t>
            </a:r>
            <a:r>
              <a:rPr lang="cs-CZ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ashovací funkce"/>
              </a:rPr>
              <a:t>hashovací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ashovací funkce"/>
              </a:rPr>
              <a:t> funkce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(např.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DES"/>
              </a:rPr>
              <a:t>DES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 </a:t>
            </a:r>
            <a:r>
              <a:rPr lang="cs-CZ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Hash"/>
              </a:rPr>
              <a:t>otisk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</a:t>
            </a:r>
            <a:r>
              <a:rPr lang="cs-CZ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 pouze tento otisk je uložen do databáze informací o uživatelských účtech (např. souboru </a:t>
            </a:r>
            <a:r>
              <a:rPr lang="cs-CZ" dirty="0"/>
              <a:t>/</a:t>
            </a:r>
            <a:r>
              <a:rPr lang="cs-CZ" dirty="0" err="1"/>
              <a:t>etc</a:t>
            </a:r>
            <a:r>
              <a:rPr lang="cs-CZ" dirty="0"/>
              <a:t>/</a:t>
            </a:r>
            <a:r>
              <a:rPr lang="cs-CZ" dirty="0" err="1"/>
              <a:t>shadow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Z bezpečnostních důvodů tedy vlastní heslo uloženo není.</a:t>
            </a: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dirty="0" err="1"/>
              <a:t>Passwd</a:t>
            </a:r>
            <a:r>
              <a:rPr lang="cs-CZ" dirty="0"/>
              <a:t> user01</a:t>
            </a:r>
          </a:p>
          <a:p>
            <a:r>
              <a:rPr lang="cs-CZ" dirty="0" err="1"/>
              <a:t>Cat</a:t>
            </a:r>
            <a:r>
              <a:rPr lang="cs-CZ" dirty="0"/>
              <a:t> /</a:t>
            </a:r>
            <a:r>
              <a:rPr lang="cs-CZ" dirty="0" err="1"/>
              <a:t>etc</a:t>
            </a:r>
            <a:r>
              <a:rPr lang="cs-CZ" dirty="0"/>
              <a:t>/</a:t>
            </a:r>
            <a:r>
              <a:rPr lang="cs-CZ" dirty="0" err="1"/>
              <a:t>shadow</a:t>
            </a:r>
            <a:endParaRPr lang="cs-CZ" dirty="0"/>
          </a:p>
          <a:p>
            <a:r>
              <a:rPr lang="cs-CZ" dirty="0" err="1"/>
              <a:t>Chace</a:t>
            </a:r>
            <a:r>
              <a:rPr lang="cs-CZ" dirty="0"/>
              <a:t> -E 2016-12-31 user01</a:t>
            </a:r>
          </a:p>
          <a:p>
            <a:r>
              <a:rPr lang="cs-CZ" dirty="0" err="1"/>
              <a:t>Chage</a:t>
            </a:r>
            <a:r>
              <a:rPr lang="cs-CZ" dirty="0"/>
              <a:t> -l user01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8917E-C2FD-4F77-971F-E14B4B9456A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576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cxnSp>
        <p:nvCxnSpPr>
          <p:cNvPr id="8" name="Straight Connector 12"/>
          <p:cNvCxnSpPr/>
          <p:nvPr userDrawn="1"/>
        </p:nvCxnSpPr>
        <p:spPr>
          <a:xfrm>
            <a:off x="0" y="1285875"/>
            <a:ext cx="85725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 userDrawn="1"/>
        </p:nvSpPr>
        <p:spPr>
          <a:xfrm>
            <a:off x="1403350" y="332656"/>
            <a:ext cx="7089775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aseline="0" dirty="0">
                <a:solidFill>
                  <a:schemeClr val="accent6"/>
                </a:solidFill>
              </a:rPr>
              <a:t>Počítačové sítě a operační systémy </a:t>
            </a:r>
          </a:p>
        </p:txBody>
      </p:sp>
      <p:pic>
        <p:nvPicPr>
          <p:cNvPr id="10" name="Picture 2" descr="C:\Users\xplhak\Desktop\fi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14313"/>
            <a:ext cx="9747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4"/>
          <p:cNvCxnSpPr/>
          <p:nvPr userDrawn="1"/>
        </p:nvCxnSpPr>
        <p:spPr>
          <a:xfrm>
            <a:off x="0" y="6381328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ástupný symbol pro datum 3"/>
          <p:cNvSpPr txBox="1">
            <a:spLocks/>
          </p:cNvSpPr>
          <p:nvPr userDrawn="1"/>
        </p:nvSpPr>
        <p:spPr>
          <a:xfrm>
            <a:off x="6228184" y="6453336"/>
            <a:ext cx="2493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dirty="0"/>
              <a:t>Jaromír Plhák, </a:t>
            </a:r>
            <a:fld id="{66405DBE-A8A8-4C3B-AD88-7EE25EC89073}" type="datetimeFigureOut">
              <a:rPr lang="cs-CZ" smtClean="0"/>
              <a:pPr algn="r"/>
              <a:t>07.03.2017</a:t>
            </a:fld>
            <a:endParaRPr lang="cs-CZ" dirty="0"/>
          </a:p>
        </p:txBody>
      </p:sp>
      <p:sp>
        <p:nvSpPr>
          <p:cNvPr id="14" name="Zástupný symbol pro datum 3"/>
          <p:cNvSpPr txBox="1">
            <a:spLocks/>
          </p:cNvSpPr>
          <p:nvPr userDrawn="1"/>
        </p:nvSpPr>
        <p:spPr>
          <a:xfrm>
            <a:off x="494184" y="6453336"/>
            <a:ext cx="8227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>
                <a:solidFill>
                  <a:schemeClr val="accent6"/>
                </a:solidFill>
              </a:rPr>
              <a:t>PB169 Počítačové sítě a operační systémy</a:t>
            </a:r>
          </a:p>
        </p:txBody>
      </p:sp>
    </p:spTree>
    <p:extLst>
      <p:ext uri="{BB962C8B-B14F-4D97-AF65-F5344CB8AC3E}">
        <p14:creationId xmlns:p14="http://schemas.microsoft.com/office/powerpoint/2010/main" val="1295632949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43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24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datum 3"/>
          <p:cNvSpPr txBox="1">
            <a:spLocks/>
          </p:cNvSpPr>
          <p:nvPr userDrawn="1"/>
        </p:nvSpPr>
        <p:spPr>
          <a:xfrm>
            <a:off x="611560" y="44624"/>
            <a:ext cx="7920880" cy="1301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000" dirty="0"/>
              <a:t>Děkuji</a:t>
            </a:r>
            <a:r>
              <a:rPr lang="cs-CZ" sz="4000" baseline="0" dirty="0"/>
              <a:t> za pozornost</a:t>
            </a:r>
            <a:endParaRPr lang="cs-CZ" sz="4000" dirty="0"/>
          </a:p>
        </p:txBody>
      </p:sp>
      <p:pic>
        <p:nvPicPr>
          <p:cNvPr id="2" name="Picture 2" descr="C:\Users\User1\Disk Google\Flash\!!Lektor\Vyuka\PB169\MojePrezentace\img\ballmer_peak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02567"/>
            <a:ext cx="6210300" cy="563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62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pic>
        <p:nvPicPr>
          <p:cNvPr id="7" name="Picture 2" descr="C:\Users\xplhak\Desktop\fi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04664"/>
            <a:ext cx="9747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14"/>
          <p:cNvCxnSpPr/>
          <p:nvPr userDrawn="1"/>
        </p:nvCxnSpPr>
        <p:spPr>
          <a:xfrm>
            <a:off x="0" y="6453336"/>
            <a:ext cx="9144000" cy="158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495374" y="6487318"/>
            <a:ext cx="3754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>
                <a:solidFill>
                  <a:schemeClr val="accent6"/>
                </a:solidFill>
              </a:rPr>
              <a:t>PB169 Počítačové sítě a operační systémy </a:t>
            </a:r>
          </a:p>
        </p:txBody>
      </p:sp>
      <p:sp>
        <p:nvSpPr>
          <p:cNvPr id="11" name="Zástupný symbol pro datum 3"/>
          <p:cNvSpPr txBox="1">
            <a:spLocks/>
          </p:cNvSpPr>
          <p:nvPr userDrawn="1"/>
        </p:nvSpPr>
        <p:spPr>
          <a:xfrm>
            <a:off x="494184" y="6453336"/>
            <a:ext cx="82276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16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Snímek </a:t>
            </a:r>
            <a:fld id="{4C74E196-3B58-4698-B0F3-0C1A76E061A8}" type="slidenum">
              <a:rPr lang="cs-CZ" smtClean="0"/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cs-CZ" dirty="0"/>
              <a:t> z 52 </a:t>
            </a:r>
            <a:r>
              <a:rPr lang="cs-CZ" baseline="0" dirty="0"/>
              <a:t> </a:t>
            </a:r>
            <a:endParaRPr lang="cs-CZ" dirty="0"/>
          </a:p>
        </p:txBody>
      </p:sp>
      <p:cxnSp>
        <p:nvCxnSpPr>
          <p:cNvPr id="12" name="Straight Connector 8"/>
          <p:cNvCxnSpPr/>
          <p:nvPr userDrawn="1"/>
        </p:nvCxnSpPr>
        <p:spPr>
          <a:xfrm>
            <a:off x="-36512" y="1483197"/>
            <a:ext cx="8572500" cy="1587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2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72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26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32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98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88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4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05DBE-A8A8-4C3B-AD88-7EE25EC89073}" type="datetimeFigureOut">
              <a:rPr lang="cs-CZ" smtClean="0"/>
              <a:pPr/>
              <a:t>07.03.2017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E196-3B58-4698-B0F3-0C1A76E061A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41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5DBE-A8A8-4C3B-AD88-7EE25EC89073}" type="datetimeFigureOut">
              <a:rPr lang="cs-CZ" smtClean="0"/>
              <a:pPr/>
              <a:t>07.03.2017</a:t>
            </a:fld>
            <a:r>
              <a:rPr lang="cs-CZ"/>
              <a:t>, </a:t>
            </a:r>
            <a:r>
              <a:rPr lang="cs-CZ" dirty="0"/>
              <a:t>Jaromír Plhák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Seminář z asistivních  technologií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4285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Snímek </a:t>
            </a:r>
            <a:fld id="{4C74E196-3B58-4698-B0F3-0C1A76E061A8}" type="slidenum">
              <a:rPr lang="cs-CZ" smtClean="0"/>
              <a:pPr/>
              <a:t>‹#›</a:t>
            </a:fld>
            <a:r>
              <a:rPr lang="cs-CZ" dirty="0"/>
              <a:t> z </a:t>
            </a:r>
          </a:p>
        </p:txBody>
      </p:sp>
    </p:spTree>
    <p:extLst>
      <p:ext uri="{BB962C8B-B14F-4D97-AF65-F5344CB8AC3E}">
        <p14:creationId xmlns:p14="http://schemas.microsoft.com/office/powerpoint/2010/main" val="405161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658" y="3140968"/>
            <a:ext cx="3925294" cy="3217168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971650"/>
          </a:xfrm>
        </p:spPr>
        <p:txBody>
          <a:bodyPr/>
          <a:lstStyle/>
          <a:p>
            <a:r>
              <a:rPr lang="cs-CZ" dirty="0"/>
              <a:t>Cvičení 3 – Správa uživatelů</a:t>
            </a:r>
          </a:p>
        </p:txBody>
      </p:sp>
    </p:spTree>
    <p:extLst>
      <p:ext uri="{BB962C8B-B14F-4D97-AF65-F5344CB8AC3E}">
        <p14:creationId xmlns:p14="http://schemas.microsoft.com/office/powerpoint/2010/main" val="300809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uživatelů - Windows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Proveďte tyto změny:</a:t>
            </a:r>
          </a:p>
          <a:p>
            <a:pPr lvl="1"/>
            <a:r>
              <a:rPr lang="cs-CZ" dirty="0"/>
              <a:t>Uživatelské účty:</a:t>
            </a:r>
          </a:p>
          <a:p>
            <a:pPr lvl="2"/>
            <a:r>
              <a:rPr lang="cs-CZ" dirty="0"/>
              <a:t>Vytvoření nového uživatele</a:t>
            </a:r>
          </a:p>
          <a:p>
            <a:pPr lvl="2"/>
            <a:r>
              <a:rPr lang="cs-CZ" dirty="0"/>
              <a:t>Změna popisného jména uživatele</a:t>
            </a:r>
          </a:p>
          <a:p>
            <a:pPr lvl="2"/>
            <a:r>
              <a:rPr lang="cs-CZ" dirty="0"/>
              <a:t>Změna typu uživatele (na správce)</a:t>
            </a:r>
          </a:p>
          <a:p>
            <a:pPr lvl="2"/>
            <a:r>
              <a:rPr lang="cs-CZ" dirty="0"/>
              <a:t>User </a:t>
            </a:r>
            <a:r>
              <a:rPr lang="cs-CZ" dirty="0" err="1"/>
              <a:t>Account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(Řízení uživatelských účtů, UAC)</a:t>
            </a:r>
          </a:p>
          <a:p>
            <a:pPr lvl="3"/>
            <a:r>
              <a:rPr lang="cs-CZ" dirty="0"/>
              <a:t>Upozornění, jakmile vznikne požadavek na provedení změny v počítači, která vyžaduje oprávnění správce</a:t>
            </a:r>
            <a:endParaRPr lang="en-GB" dirty="0"/>
          </a:p>
          <a:p>
            <a:pPr lvl="3"/>
            <a:r>
              <a:rPr lang="cs-CZ" dirty="0"/>
              <a:t>Změny tohoto druhu mohou ovlivnit zabezpečení počítače nebo nastavení jiných osob, které používají tento počítač</a:t>
            </a:r>
          </a:p>
        </p:txBody>
      </p:sp>
    </p:spTree>
    <p:extLst>
      <p:ext uri="{BB962C8B-B14F-4D97-AF65-F5344CB8AC3E}">
        <p14:creationId xmlns:p14="http://schemas.microsoft.com/office/powerpoint/2010/main" val="383437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Tvorba a správa skupin</a:t>
            </a:r>
            <a:r>
              <a:rPr lang="en-GB" dirty="0"/>
              <a:t> - Windows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novou skupinu „</a:t>
            </a:r>
            <a:r>
              <a:rPr lang="cs-CZ" dirty="0" err="1"/>
              <a:t>Friends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Do této skupiny přiřaďte sebe a nového uživatele</a:t>
            </a:r>
          </a:p>
          <a:p>
            <a:pPr lvl="1"/>
            <a:r>
              <a:rPr lang="cs-CZ" dirty="0"/>
              <a:t>Vytvořte si na ploše soubor, který bude obsahovat výpis všech souborů z vašeho </a:t>
            </a:r>
            <a:r>
              <a:rPr lang="cs-CZ" dirty="0" err="1"/>
              <a:t>home</a:t>
            </a:r>
            <a:r>
              <a:rPr lang="cs-CZ" dirty="0"/>
              <a:t> adresáře</a:t>
            </a:r>
          </a:p>
          <a:p>
            <a:pPr lvl="1"/>
            <a:r>
              <a:rPr lang="cs-CZ" dirty="0"/>
              <a:t>Sdílejte ho s novým uživatelem</a:t>
            </a:r>
          </a:p>
          <a:p>
            <a:pPr lvl="1"/>
            <a:r>
              <a:rPr lang="cs-CZ" dirty="0"/>
              <a:t>Vytvořte domácí skupinu a sdílejte v ní složku „obrázky“</a:t>
            </a:r>
          </a:p>
        </p:txBody>
      </p:sp>
    </p:spTree>
    <p:extLst>
      <p:ext uri="{BB962C8B-B14F-4D97-AF65-F5344CB8AC3E}">
        <p14:creationId xmlns:p14="http://schemas.microsoft.com/office/powerpoint/2010/main" val="375950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hesel</a:t>
            </a:r>
            <a:r>
              <a:rPr lang="en-GB" dirty="0"/>
              <a:t> - Windows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/>
              <a:t>Úkol</a:t>
            </a:r>
          </a:p>
          <a:p>
            <a:pPr marL="742950" lvl="2" indent="-342900"/>
            <a:r>
              <a:rPr lang="cs-CZ" dirty="0"/>
              <a:t>Kde najdete možnost vytvoření disku pro resetování hesla</a:t>
            </a:r>
            <a:r>
              <a:rPr lang="en-GB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66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uživatelů - Linux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07288" cy="470912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Vytvořte dva nové uživatele „user01“ a „user02“ včetně jejich </a:t>
            </a:r>
            <a:r>
              <a:rPr lang="cs-CZ" dirty="0" err="1"/>
              <a:t>home</a:t>
            </a:r>
            <a:r>
              <a:rPr lang="cs-CZ" dirty="0"/>
              <a:t> adresářů s prázdným heslem (</a:t>
            </a:r>
            <a:r>
              <a:rPr lang="cs-CZ" dirty="0" err="1"/>
              <a:t>useradd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Přesvědčte se o vytvoření domovských adresářů </a:t>
            </a:r>
          </a:p>
          <a:p>
            <a:r>
              <a:rPr lang="cs-CZ" dirty="0"/>
              <a:t>Vypište všechny skupiny se seznamem uživatelů (/</a:t>
            </a:r>
            <a:r>
              <a:rPr lang="cs-CZ" dirty="0" err="1"/>
              <a:t>etc</a:t>
            </a:r>
            <a:r>
              <a:rPr lang="cs-CZ" dirty="0"/>
              <a:t>/</a:t>
            </a:r>
            <a:r>
              <a:rPr lang="cs-CZ" dirty="0" err="1"/>
              <a:t>group</a:t>
            </a:r>
            <a:r>
              <a:rPr lang="cs-CZ" dirty="0"/>
              <a:t>)</a:t>
            </a:r>
          </a:p>
          <a:p>
            <a:r>
              <a:rPr lang="cs-CZ" dirty="0"/>
              <a:t>Vytvořte skupinu „</a:t>
            </a:r>
            <a:r>
              <a:rPr lang="cs-CZ" dirty="0" err="1"/>
              <a:t>newbies</a:t>
            </a:r>
            <a:r>
              <a:rPr lang="cs-CZ" dirty="0"/>
              <a:t>“ a přiřaďte do ní oba uživatele (</a:t>
            </a:r>
            <a:r>
              <a:rPr lang="cs-CZ" dirty="0" err="1"/>
              <a:t>groupadd</a:t>
            </a:r>
            <a:r>
              <a:rPr lang="cs-CZ" dirty="0"/>
              <a:t>, </a:t>
            </a:r>
            <a:r>
              <a:rPr lang="cs-CZ" dirty="0" err="1"/>
              <a:t>groupdel</a:t>
            </a:r>
            <a:r>
              <a:rPr lang="cs-CZ" dirty="0"/>
              <a:t>, </a:t>
            </a:r>
            <a:r>
              <a:rPr lang="cs-CZ" dirty="0" err="1"/>
              <a:t>usermod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Ověřte si vložení</a:t>
            </a:r>
          </a:p>
          <a:p>
            <a:r>
              <a:rPr lang="cs-CZ" dirty="0"/>
              <a:t>Uživatele „user02“  odstraňte ze skupiny „</a:t>
            </a:r>
            <a:r>
              <a:rPr lang="cs-CZ" dirty="0" err="1"/>
              <a:t>newbies</a:t>
            </a:r>
            <a:r>
              <a:rPr lang="cs-CZ" dirty="0"/>
              <a:t>“ (</a:t>
            </a:r>
            <a:r>
              <a:rPr lang="cs-CZ" dirty="0" err="1"/>
              <a:t>deluser</a:t>
            </a:r>
            <a:r>
              <a:rPr lang="cs-CZ" dirty="0"/>
              <a:t>)</a:t>
            </a:r>
          </a:p>
          <a:p>
            <a:r>
              <a:rPr lang="cs-CZ" dirty="0"/>
              <a:t>Uživatele „user02“ smažte včetně jeho domovského adresáře (</a:t>
            </a:r>
            <a:r>
              <a:rPr lang="cs-CZ" dirty="0" err="1"/>
              <a:t>userdel</a:t>
            </a:r>
            <a:r>
              <a:rPr lang="cs-CZ" dirty="0"/>
              <a:t>, </a:t>
            </a:r>
            <a:r>
              <a:rPr lang="cs-CZ" dirty="0" err="1"/>
              <a:t>deluser</a:t>
            </a:r>
            <a:r>
              <a:rPr lang="cs-CZ" dirty="0"/>
              <a:t>)</a:t>
            </a:r>
          </a:p>
          <a:p>
            <a:r>
              <a:rPr lang="cs-CZ" dirty="0"/>
              <a:t>Vypište vlastní user id, </a:t>
            </a:r>
            <a:r>
              <a:rPr lang="cs-CZ" dirty="0" err="1"/>
              <a:t>username</a:t>
            </a:r>
            <a:r>
              <a:rPr lang="cs-CZ" dirty="0"/>
              <a:t> a seznam skupin, do kterých jste zařazení (id, </a:t>
            </a:r>
            <a:r>
              <a:rPr lang="cs-CZ" dirty="0" err="1"/>
              <a:t>groups</a:t>
            </a:r>
            <a:r>
              <a:rPr lang="cs-CZ" dirty="0"/>
              <a:t>, </a:t>
            </a:r>
            <a:r>
              <a:rPr lang="cs-CZ" dirty="0" err="1"/>
              <a:t>whoami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 id a seznam skupin pro uživatele user01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163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uživatelích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</a:t>
            </a:r>
            <a:r>
              <a:rPr lang="cs-CZ" dirty="0" err="1"/>
              <a:t>ypište</a:t>
            </a:r>
            <a:r>
              <a:rPr lang="cs-CZ" dirty="0"/>
              <a:t> nalogované uživatele a čas posledního restartu (</a:t>
            </a:r>
            <a:r>
              <a:rPr lang="cs-CZ" dirty="0" err="1"/>
              <a:t>who</a:t>
            </a:r>
            <a:r>
              <a:rPr lang="cs-CZ" dirty="0"/>
              <a:t>).</a:t>
            </a:r>
          </a:p>
          <a:p>
            <a:r>
              <a:rPr lang="cs-CZ" dirty="0"/>
              <a:t>Vypište informace o uživatelích systému</a:t>
            </a:r>
          </a:p>
          <a:p>
            <a:pPr lvl="1"/>
            <a:r>
              <a:rPr lang="cs-CZ" dirty="0" err="1"/>
              <a:t>finger</a:t>
            </a:r>
            <a:r>
              <a:rPr lang="cs-CZ" dirty="0"/>
              <a:t> (nutné nainstalovat)</a:t>
            </a:r>
            <a:endParaRPr lang="en-US" dirty="0"/>
          </a:p>
          <a:p>
            <a:r>
              <a:rPr lang="cs-CZ" dirty="0"/>
              <a:t>Zobrazte, kdo je nalogován a co právě dělá (w)</a:t>
            </a:r>
          </a:p>
          <a:p>
            <a:r>
              <a:rPr lang="cs-CZ" dirty="0"/>
              <a:t>Zobrazte, čas posledního nalogování pro vás a uživatele „user01“ (</a:t>
            </a:r>
            <a:r>
              <a:rPr lang="cs-CZ" dirty="0" err="1"/>
              <a:t>lastlog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/>
              <a:t>Zjistěte, co dělá příkaz „last“ a použijte ho</a:t>
            </a:r>
          </a:p>
        </p:txBody>
      </p:sp>
    </p:spTree>
    <p:extLst>
      <p:ext uri="{BB962C8B-B14F-4D97-AF65-F5344CB8AC3E}">
        <p14:creationId xmlns:p14="http://schemas.microsoft.com/office/powerpoint/2010/main" val="163832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Hesla a účty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</a:t>
            </a:r>
            <a:r>
              <a:rPr lang="cs-CZ" dirty="0" err="1"/>
              <a:t>etc</a:t>
            </a:r>
            <a:r>
              <a:rPr lang="cs-CZ" dirty="0"/>
              <a:t>/</a:t>
            </a:r>
            <a:r>
              <a:rPr lang="cs-CZ" dirty="0" err="1"/>
              <a:t>passwd</a:t>
            </a:r>
            <a:endParaRPr lang="cs-CZ" dirty="0"/>
          </a:p>
          <a:p>
            <a:r>
              <a:rPr lang="cs-CZ" dirty="0"/>
              <a:t>/</a:t>
            </a:r>
            <a:r>
              <a:rPr lang="cs-CZ" dirty="0" err="1"/>
              <a:t>etc</a:t>
            </a:r>
            <a:r>
              <a:rPr lang="cs-CZ" dirty="0"/>
              <a:t>/</a:t>
            </a:r>
            <a:r>
              <a:rPr lang="cs-CZ" dirty="0" err="1"/>
              <a:t>shadow</a:t>
            </a:r>
            <a:endParaRPr lang="cs-CZ" dirty="0"/>
          </a:p>
          <a:p>
            <a:r>
              <a:rPr lang="cs-CZ" dirty="0"/>
              <a:t>Úkol</a:t>
            </a:r>
          </a:p>
          <a:p>
            <a:pPr lvl="1"/>
            <a:r>
              <a:rPr lang="cs-CZ" dirty="0"/>
              <a:t>Změňte heslo uživatele „user01“ a podívejte se na jeho haš (</a:t>
            </a:r>
            <a:r>
              <a:rPr lang="cs-CZ" dirty="0" err="1"/>
              <a:t>passwd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Nastavte expiraci uživatelského účtu „user01“ na konec roku 2017 a potvrďte si vše výpisem (</a:t>
            </a:r>
            <a:r>
              <a:rPr lang="cs-CZ" dirty="0" err="1"/>
              <a:t>chage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58945886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seminar_z_asistivních technologií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5859</TotalTime>
  <Words>501</Words>
  <Application>Microsoft Office PowerPoint</Application>
  <PresentationFormat>Předvádění na obrazovce (4:3)</PresentationFormat>
  <Paragraphs>93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sablona_seminar_z_asistivních technologií</vt:lpstr>
      <vt:lpstr>Cvičení 3 – Správa uživatelů</vt:lpstr>
      <vt:lpstr>Správa uživatelů - Windows</vt:lpstr>
      <vt:lpstr>Tvorba a správa skupin - Windows</vt:lpstr>
      <vt:lpstr>Správa hesel - Windows</vt:lpstr>
      <vt:lpstr>Správa uživatelů - Linux</vt:lpstr>
      <vt:lpstr>Informace o uživatelích</vt:lpstr>
      <vt:lpstr>Hesla a účty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xplhak</dc:creator>
  <cp:lastModifiedBy>xplhak</cp:lastModifiedBy>
  <cp:revision>681</cp:revision>
  <cp:lastPrinted>2016-02-26T10:28:30Z</cp:lastPrinted>
  <dcterms:created xsi:type="dcterms:W3CDTF">2013-02-10T19:29:29Z</dcterms:created>
  <dcterms:modified xsi:type="dcterms:W3CDTF">2017-03-07T12:23:14Z</dcterms:modified>
</cp:coreProperties>
</file>