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1" r:id="rId2"/>
    <p:sldId id="311" r:id="rId3"/>
    <p:sldId id="312" r:id="rId4"/>
    <p:sldId id="313" r:id="rId5"/>
    <p:sldId id="377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72717" autoAdjust="0"/>
  </p:normalViewPr>
  <p:slideViewPr>
    <p:cSldViewPr>
      <p:cViewPr varScale="1">
        <p:scale>
          <a:sx n="83" d="100"/>
          <a:sy n="83" d="100"/>
        </p:scale>
        <p:origin x="227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B20C6-A0EA-4605-ACC8-67BA92442300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00D3D-512C-4842-85A4-CC6790C637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32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AD58-0B9D-4661-8374-50096FAB0980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A160-DB13-4D7B-96F5-E73C4A524E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UN*X" TargetMode="External"/><Relationship Id="rId3" Type="http://schemas.openxmlformats.org/officeDocument/2006/relationships/hyperlink" Target="https://cs.wikipedia.org/wiki/Umask" TargetMode="External"/><Relationship Id="rId7" Type="http://schemas.openxmlformats.org/officeDocument/2006/relationships/hyperlink" Target="https://cs.wikipedia.org/wiki/Po%C4%8D%C3%ADta%C4%8Dov%C3%BD_progra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/index.php?title=P%C5%99%C3%ADstupov%C3%A1_pr%C3%A1va_v_Unixu&amp;action=edit&amp;section=7" TargetMode="External"/><Relationship Id="rId5" Type="http://schemas.openxmlformats.org/officeDocument/2006/relationships/hyperlink" Target="https://cs.wikipedia.org/w/index.php?title=P%C5%99%C3%ADstupov%C3%A1_pr%C3%A1va_v_Unixu&amp;veaction=edit&amp;vesection=7" TargetMode="External"/><Relationship Id="rId10" Type="http://schemas.openxmlformats.org/officeDocument/2006/relationships/hyperlink" Target="https://cs.wikipedia.org/wiki/Str%C3%A1nkov%C3%A1n%C3%AD_pam%C4%9Bti" TargetMode="External"/><Relationship Id="rId4" Type="http://schemas.openxmlformats.org/officeDocument/2006/relationships/hyperlink" Target="https://cs.wikipedia.org/wiki/Root_(%C3%BA%C4%8Det)" TargetMode="External"/><Relationship Id="rId9" Type="http://schemas.openxmlformats.org/officeDocument/2006/relationships/hyperlink" Target="https://cs.wikipedia.org/wiki/Virtu%C3%A1ln%C3%AD_pam%C4%9B%C5%A5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formatik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s.wikipedia.org/wiki/Soubor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https://www.youtube.com/watch?v=BmVmJi5dR9c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15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zalozka</a:t>
            </a:r>
            <a:r>
              <a:rPr lang="cs-CZ" dirty="0"/>
              <a:t> </a:t>
            </a:r>
            <a:r>
              <a:rPr lang="cs-CZ" dirty="0" err="1"/>
              <a:t>Zabezpeceni</a:t>
            </a:r>
            <a:r>
              <a:rPr lang="cs-CZ" dirty="0"/>
              <a:t>:</a:t>
            </a:r>
          </a:p>
          <a:p>
            <a:r>
              <a:rPr lang="cs-CZ" dirty="0"/>
              <a:t>Kdo - </a:t>
            </a:r>
            <a:r>
              <a:rPr lang="cs-CZ" dirty="0" err="1"/>
              <a:t>POvolit</a:t>
            </a:r>
            <a:r>
              <a:rPr lang="cs-CZ" dirty="0"/>
              <a:t> - </a:t>
            </a:r>
            <a:r>
              <a:rPr lang="cs-CZ" dirty="0" err="1"/>
              <a:t>Odeprit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C6904-6CFD-4F5A-A2EC-DD4AF3310BE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0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ls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Umask</a:t>
            </a:r>
            <a:endParaRPr lang="cs-CZ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Umask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0111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Chmod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444 new5.txt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Chmod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+t new5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Nově vytvořený objekt patří uživateli, který ho vytvořil, a primární skupině tohoto uživatele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Nově vytvořený objekt má implicitně oprávnění určená příkazem 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Umask"/>
              </a:rPr>
              <a:t>umask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Oprávnění může měnit vlastník objektu nebo správce systému (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Root (účet)"/>
              </a:rPr>
              <a:t>root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SUID (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setuid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Editace sekce: SUID (setuid)"/>
              </a:rPr>
              <a:t>editovat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Editace sekce: SUID (setuid)"/>
              </a:rPr>
              <a:t>editovat zdroj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endParaRPr lang="cs-CZ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standardních okolností dědí potomek (nový proces) oprávnění svého rodiče. Někdy je však nutné, aby měl spuštěný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Počítačový program"/>
              </a:rPr>
              <a:t>program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jiná (vyšší) oprávnění. Pokud je na souboru s programem nastaven SUID bit, neběží spuštěný program s právy rodiče, ale s právy vlastníka tohoto souboru. Používá se v případech, kdy chceme uživateli umožnit provedení akce, na které by potřeboval jiná nebo vyšší oprávnění:</a:t>
            </a:r>
          </a:p>
          <a:p>
            <a:pPr mar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Sticky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bit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má uživatel do adresáře právo zápisu, může v tomto adresáři i mazat. Nastavíme-li v adresáři 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sticky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bude uživatel smět smazat jen své vlastní soubory nebo adresáře. Ve starších verzích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UN*X"/>
              </a:rPr>
              <a:t>unixových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systémů tento příznak na souborech sloužil k tomu, aby kód ukončeného programu zůstal ve swapu. Tímto způsobem bylo dosaženo rychlejšího startu často používaných programů. V dnešních systémech není 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sticky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 souborech již delší dobu podporován, protože vlivem používání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Virtuální paměť"/>
              </a:rPr>
              <a:t>virtuální paměti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Stránkování paměti"/>
              </a:rPr>
              <a:t>stránkování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ztratil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 soubory význam.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C6904-6CFD-4F5A-A2EC-DD4AF3310BE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93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Sudo </a:t>
            </a:r>
            <a:r>
              <a:rPr lang="cs-CZ" dirty="0" err="1"/>
              <a:t>chown</a:t>
            </a:r>
            <a:r>
              <a:rPr lang="cs-CZ" dirty="0"/>
              <a:t> user01 new5.txt</a:t>
            </a:r>
          </a:p>
          <a:p>
            <a:r>
              <a:rPr lang="cs-CZ" dirty="0" err="1"/>
              <a:t>Ls</a:t>
            </a:r>
            <a:r>
              <a:rPr lang="cs-CZ" dirty="0"/>
              <a:t> -l</a:t>
            </a:r>
          </a:p>
          <a:p>
            <a:r>
              <a:rPr lang="cs-CZ" dirty="0"/>
              <a:t>Sudo </a:t>
            </a:r>
            <a:r>
              <a:rPr lang="cs-CZ" dirty="0" err="1"/>
              <a:t>chgrp</a:t>
            </a:r>
            <a:r>
              <a:rPr lang="cs-CZ" dirty="0"/>
              <a:t> </a:t>
            </a:r>
            <a:r>
              <a:rPr lang="cs-CZ" dirty="0" err="1"/>
              <a:t>friends</a:t>
            </a:r>
            <a:r>
              <a:rPr lang="cs-CZ" baseline="0" dirty="0"/>
              <a:t> new5.txt</a:t>
            </a:r>
            <a:endParaRPr lang="cs-CZ" dirty="0"/>
          </a:p>
          <a:p>
            <a:r>
              <a:rPr lang="cs-CZ" dirty="0" err="1"/>
              <a:t>Ls</a:t>
            </a:r>
            <a:r>
              <a:rPr lang="cs-CZ" dirty="0"/>
              <a:t> -g</a:t>
            </a:r>
          </a:p>
          <a:p>
            <a:r>
              <a:rPr lang="cs-CZ" dirty="0"/>
              <a:t>Sudo </a:t>
            </a:r>
            <a:r>
              <a:rPr lang="cs-CZ" dirty="0" err="1"/>
              <a:t>chattr</a:t>
            </a:r>
            <a:r>
              <a:rPr lang="cs-CZ" dirty="0"/>
              <a:t> +i new5.txt</a:t>
            </a:r>
          </a:p>
          <a:p>
            <a:r>
              <a:rPr lang="cs-CZ" dirty="0" err="1"/>
              <a:t>Rm</a:t>
            </a:r>
            <a:r>
              <a:rPr lang="cs-CZ" dirty="0"/>
              <a:t> new5.txt</a:t>
            </a:r>
          </a:p>
          <a:p>
            <a:r>
              <a:rPr lang="cs-CZ" dirty="0" err="1"/>
              <a:t>Getfacl</a:t>
            </a:r>
            <a:r>
              <a:rPr lang="cs-CZ" dirty="0"/>
              <a:t> new5.txt</a:t>
            </a:r>
          </a:p>
          <a:p>
            <a:r>
              <a:rPr lang="cs-CZ" dirty="0" err="1"/>
              <a:t>setfacl</a:t>
            </a:r>
            <a:r>
              <a:rPr lang="cs-CZ" baseline="0" dirty="0"/>
              <a:t> -m </a:t>
            </a:r>
            <a:endParaRPr lang="cs-CZ" dirty="0"/>
          </a:p>
          <a:p>
            <a:endParaRPr lang="cs-CZ" dirty="0"/>
          </a:p>
          <a:p>
            <a:r>
              <a:rPr lang="cs-CZ" b="1" dirty="0" err="1"/>
              <a:t>chattr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v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nformatika"/>
              </a:rPr>
              <a:t>informatice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příkaz pro nastavení atributů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oubor"/>
              </a:rPr>
              <a:t>souborů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Používá se pro zabezpečení souboru proti změnám, například pokud chceme, aby soubor nebylo možné smazat nebo se nezměnil při aktualizaci daného programu (viz atribut 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immutable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C6904-6CFD-4F5A-A2EC-DD4AF3310BE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15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Nutno, aby byl pro </a:t>
            </a:r>
            <a:r>
              <a:rPr lang="cs-CZ" dirty="0" err="1"/>
              <a:t>cteni</a:t>
            </a:r>
            <a:r>
              <a:rPr lang="cs-CZ" dirty="0"/>
              <a:t> ve všech </a:t>
            </a:r>
            <a:r>
              <a:rPr lang="cs-CZ" dirty="0" err="1"/>
              <a:t>kategoriich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6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cxnSp>
        <p:nvCxnSpPr>
          <p:cNvPr id="8" name="Straight Connector 12"/>
          <p:cNvCxnSpPr/>
          <p:nvPr userDrawn="1"/>
        </p:nvCxnSpPr>
        <p:spPr>
          <a:xfrm>
            <a:off x="0" y="1285875"/>
            <a:ext cx="85725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 userDrawn="1"/>
        </p:nvSpPr>
        <p:spPr>
          <a:xfrm>
            <a:off x="1403350" y="332656"/>
            <a:ext cx="7089775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aseline="0" dirty="0">
                <a:solidFill>
                  <a:schemeClr val="accent6"/>
                </a:solidFill>
              </a:rPr>
              <a:t>Počítačové sítě a operační systémy </a:t>
            </a:r>
          </a:p>
        </p:txBody>
      </p:sp>
      <p:pic>
        <p:nvPicPr>
          <p:cNvPr id="10" name="Picture 2" descr="C:\Users\xplhak\Desktop\fi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4313"/>
            <a:ext cx="974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6381328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6228184" y="6453336"/>
            <a:ext cx="2493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Jaromír Plhák, </a:t>
            </a:r>
            <a:fld id="{66405DBE-A8A8-4C3B-AD88-7EE25EC89073}" type="datetimeFigureOut">
              <a:rPr lang="cs-CZ" smtClean="0"/>
              <a:pPr algn="r"/>
              <a:t>14.03.2017</a:t>
            </a:fld>
            <a:endParaRPr lang="cs-CZ" dirty="0"/>
          </a:p>
        </p:txBody>
      </p:sp>
      <p:sp>
        <p:nvSpPr>
          <p:cNvPr id="14" name="Zástupný symbol pro datum 3"/>
          <p:cNvSpPr txBox="1">
            <a:spLocks/>
          </p:cNvSpPr>
          <p:nvPr userDrawn="1"/>
        </p:nvSpPr>
        <p:spPr>
          <a:xfrm>
            <a:off x="494184" y="6453336"/>
            <a:ext cx="8227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>
                <a:solidFill>
                  <a:schemeClr val="accent6"/>
                </a:solidFill>
              </a:rPr>
              <a:t>PB169 Počítačové sítě a operační systémy</a:t>
            </a:r>
          </a:p>
        </p:txBody>
      </p:sp>
    </p:spTree>
    <p:extLst>
      <p:ext uri="{BB962C8B-B14F-4D97-AF65-F5344CB8AC3E}">
        <p14:creationId xmlns:p14="http://schemas.microsoft.com/office/powerpoint/2010/main" val="1295632949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43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24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datum 3"/>
          <p:cNvSpPr txBox="1">
            <a:spLocks/>
          </p:cNvSpPr>
          <p:nvPr userDrawn="1"/>
        </p:nvSpPr>
        <p:spPr>
          <a:xfrm>
            <a:off x="611560" y="44624"/>
            <a:ext cx="7920880" cy="1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dirty="0"/>
              <a:t>Děkuji</a:t>
            </a:r>
            <a:r>
              <a:rPr lang="cs-CZ" sz="4000" baseline="0" dirty="0"/>
              <a:t> za pozornost</a:t>
            </a:r>
            <a:endParaRPr lang="cs-CZ" sz="4000" dirty="0"/>
          </a:p>
        </p:txBody>
      </p:sp>
      <p:pic>
        <p:nvPicPr>
          <p:cNvPr id="2" name="Picture 2" descr="C:\Users\User1\Disk Google\Flash\!!Lektor\Vyuka\PB169\MojePrezentace\img\ballmer_peak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02567"/>
            <a:ext cx="6210300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62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pic>
        <p:nvPicPr>
          <p:cNvPr id="7" name="Picture 2" descr="C:\Users\xplhak\Desktop\fi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04664"/>
            <a:ext cx="974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4"/>
          <p:cNvCxnSpPr/>
          <p:nvPr userDrawn="1"/>
        </p:nvCxnSpPr>
        <p:spPr>
          <a:xfrm>
            <a:off x="0" y="6453336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495374" y="6487318"/>
            <a:ext cx="3754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>
                <a:solidFill>
                  <a:schemeClr val="accent6"/>
                </a:solidFill>
              </a:rPr>
              <a:t>PB169 Počítačové sítě a operační systémy </a:t>
            </a:r>
          </a:p>
        </p:txBody>
      </p: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494184" y="6453336"/>
            <a:ext cx="8227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Snímek </a:t>
            </a:r>
            <a:fld id="{4C74E196-3B58-4698-B0F3-0C1A76E061A8}" type="slidenum">
              <a:rPr lang="cs-CZ" smtClean="0"/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cs-CZ" dirty="0"/>
              <a:t> z 52 </a:t>
            </a:r>
            <a:r>
              <a:rPr lang="cs-CZ" baseline="0" dirty="0"/>
              <a:t> </a:t>
            </a:r>
            <a:endParaRPr lang="cs-CZ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-36512" y="1483197"/>
            <a:ext cx="8572500" cy="15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2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72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26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32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98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14.03.2017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41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5DBE-A8A8-4C3B-AD88-7EE25EC89073}" type="datetimeFigureOut">
              <a:rPr lang="cs-CZ" smtClean="0"/>
              <a:pPr/>
              <a:t>14.03.2017</a:t>
            </a:fld>
            <a:r>
              <a:rPr lang="cs-CZ"/>
              <a:t>, </a:t>
            </a:r>
            <a:r>
              <a:rPr lang="cs-CZ" dirty="0"/>
              <a:t>Jaromír Plhák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Seminář z asistivních  technologií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42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Snímek </a:t>
            </a:r>
            <a:fld id="{4C74E196-3B58-4698-B0F3-0C1A76E061A8}" type="slidenum">
              <a:rPr lang="cs-CZ" smtClean="0"/>
              <a:pPr/>
              <a:t>‹#›</a:t>
            </a:fld>
            <a:r>
              <a:rPr lang="cs-CZ" dirty="0"/>
              <a:t> z </a:t>
            </a:r>
          </a:p>
        </p:txBody>
      </p:sp>
    </p:spTree>
    <p:extLst>
      <p:ext uri="{BB962C8B-B14F-4D97-AF65-F5344CB8AC3E}">
        <p14:creationId xmlns:p14="http://schemas.microsoft.com/office/powerpoint/2010/main" val="405161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.muni.cz/~%3clogin%3e/text.t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.muni.cz/tech/unix/html-stranky.x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71650"/>
          </a:xfrm>
        </p:spPr>
        <p:txBody>
          <a:bodyPr/>
          <a:lstStyle/>
          <a:p>
            <a:r>
              <a:rPr lang="cs-CZ" dirty="0"/>
              <a:t>Cvičení 4 – Přístupová práva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853" y="3212976"/>
            <a:ext cx="5699475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4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Přístupová práva - Windows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Záložka zabezpečení</a:t>
            </a:r>
          </a:p>
          <a:p>
            <a:pPr lvl="1"/>
            <a:r>
              <a:rPr lang="cs-CZ" dirty="0"/>
              <a:t>Vytvořte si na ploše novou složku</a:t>
            </a:r>
          </a:p>
          <a:p>
            <a:pPr lvl="1"/>
            <a:r>
              <a:rPr lang="cs-CZ" dirty="0"/>
              <a:t>Nastavte, aby mohl do složky zapisovat kdokoliv ze skupiny „</a:t>
            </a:r>
            <a:r>
              <a:rPr lang="cs-CZ" dirty="0" err="1"/>
              <a:t>Friends</a:t>
            </a:r>
            <a:r>
              <a:rPr lang="cs-CZ" dirty="0"/>
              <a:t>“</a:t>
            </a:r>
          </a:p>
          <a:p>
            <a:pPr lvl="2"/>
            <a:r>
              <a:rPr lang="cs-CZ" dirty="0"/>
              <a:t>Zjistěte od koho jste podědili práva</a:t>
            </a:r>
          </a:p>
          <a:p>
            <a:pPr lvl="1"/>
            <a:r>
              <a:rPr lang="cs-CZ" dirty="0"/>
              <a:t>Vytvořte novou podsložku</a:t>
            </a:r>
          </a:p>
          <a:p>
            <a:pPr lvl="2"/>
            <a:r>
              <a:rPr lang="cs-CZ" dirty="0"/>
              <a:t>Zkontrolujte, že do ní má přístup každý ze skupiny „</a:t>
            </a:r>
            <a:r>
              <a:rPr lang="cs-CZ" dirty="0" err="1"/>
              <a:t>Friends</a:t>
            </a:r>
            <a:r>
              <a:rPr lang="cs-CZ" dirty="0"/>
              <a:t>“</a:t>
            </a:r>
          </a:p>
          <a:p>
            <a:pPr lvl="2"/>
            <a:r>
              <a:rPr lang="cs-CZ" dirty="0"/>
              <a:t>Odeberte složce všechna práva</a:t>
            </a:r>
          </a:p>
          <a:p>
            <a:pPr lvl="2"/>
            <a:r>
              <a:rPr lang="cs-CZ" dirty="0"/>
              <a:t>Zkuste složku prohlédnout a zkontrolujte její práva</a:t>
            </a:r>
          </a:p>
          <a:p>
            <a:pPr lvl="1"/>
            <a:r>
              <a:rPr lang="cs-CZ" dirty="0"/>
              <a:t>Do složky nahrajte soubor</a:t>
            </a:r>
          </a:p>
          <a:p>
            <a:pPr lvl="2"/>
            <a:r>
              <a:rPr lang="cs-CZ" dirty="0"/>
              <a:t>A přistupte k němu jako jiný uživatel ze skupiny „</a:t>
            </a:r>
            <a:r>
              <a:rPr lang="cs-CZ" dirty="0" err="1"/>
              <a:t>Friends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Změňte vlastníka souboru</a:t>
            </a:r>
          </a:p>
          <a:p>
            <a:r>
              <a:rPr lang="cs-CZ" dirty="0"/>
              <a:t>Sdílení tiskáren </a:t>
            </a:r>
          </a:p>
        </p:txBody>
      </p:sp>
    </p:spTree>
    <p:extLst>
      <p:ext uri="{BB962C8B-B14F-4D97-AF65-F5344CB8AC3E}">
        <p14:creationId xmlns:p14="http://schemas.microsoft.com/office/powerpoint/2010/main" val="93723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Přístupová práva - Linux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936" cy="4752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Vypište si všechny soubory v </a:t>
            </a:r>
            <a:r>
              <a:rPr lang="cs-CZ" dirty="0" err="1"/>
              <a:t>home</a:t>
            </a:r>
            <a:r>
              <a:rPr lang="cs-CZ" dirty="0"/>
              <a:t> adresáři včetně jejich práv</a:t>
            </a:r>
          </a:p>
          <a:p>
            <a:pPr lvl="1"/>
            <a:r>
              <a:rPr lang="cs-CZ" dirty="0"/>
              <a:t>Vlastník, skupina, ostatní</a:t>
            </a:r>
          </a:p>
          <a:p>
            <a:pPr lvl="1"/>
            <a:r>
              <a:rPr lang="cs-CZ" dirty="0"/>
              <a:t>(R)</a:t>
            </a:r>
            <a:r>
              <a:rPr lang="cs-CZ" dirty="0" err="1"/>
              <a:t>ead</a:t>
            </a:r>
            <a:r>
              <a:rPr lang="cs-CZ" dirty="0"/>
              <a:t>, (W)rite, e(X)</a:t>
            </a:r>
            <a:r>
              <a:rPr lang="cs-CZ" dirty="0" err="1"/>
              <a:t>ecute</a:t>
            </a:r>
            <a:r>
              <a:rPr lang="cs-CZ" dirty="0"/>
              <a:t> (pro soubory, i pro adresáře)</a:t>
            </a:r>
          </a:p>
          <a:p>
            <a:r>
              <a:rPr lang="cs-CZ" dirty="0"/>
              <a:t>Zjistěte nastavení práv při tvorbě souborů a adresářů a změňte ho tak, aby je mohli všichni číst i do nich zapisovat (</a:t>
            </a:r>
            <a:r>
              <a:rPr lang="cs-CZ" dirty="0" err="1"/>
              <a:t>umask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Vytvořte adresář a soubor a zkontrolujte nastavená práva</a:t>
            </a:r>
          </a:p>
          <a:p>
            <a:pPr lvl="1"/>
            <a:r>
              <a:rPr lang="cs-CZ" dirty="0"/>
              <a:t>Odeberte souboru právo zápisu pro kohokoliv (</a:t>
            </a:r>
            <a:r>
              <a:rPr lang="cs-CZ" dirty="0" err="1"/>
              <a:t>chmod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Složce nastavte „</a:t>
            </a:r>
            <a:r>
              <a:rPr lang="cs-CZ" dirty="0" err="1"/>
              <a:t>Sticky</a:t>
            </a:r>
            <a:r>
              <a:rPr lang="cs-CZ" dirty="0"/>
              <a:t> bit“ a ověřte (zobrazení T na konci)</a:t>
            </a:r>
          </a:p>
          <a:p>
            <a:pPr lvl="2"/>
            <a:r>
              <a:rPr lang="cs-CZ" dirty="0"/>
              <a:t>Můžete ve složce mazat jen vlastní soubory</a:t>
            </a:r>
          </a:p>
          <a:p>
            <a:pPr lvl="1"/>
            <a:r>
              <a:rPr lang="cs-CZ" dirty="0"/>
              <a:t>Nastavte </a:t>
            </a:r>
            <a:r>
              <a:rPr lang="cs-CZ" dirty="0" err="1"/>
              <a:t>Suid</a:t>
            </a:r>
            <a:r>
              <a:rPr lang="cs-CZ" dirty="0"/>
              <a:t> -bit u souboru pro členy skupiny </a:t>
            </a:r>
          </a:p>
          <a:p>
            <a:pPr lvl="2"/>
            <a:r>
              <a:rPr lang="cs-CZ" dirty="0"/>
              <a:t>Program je spouštěn s právy vlastníka souboru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6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Přístupová práva - Linux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Změňte vlastníka vytvořeného souboru (</a:t>
            </a:r>
            <a:r>
              <a:rPr lang="cs-CZ" dirty="0" err="1"/>
              <a:t>chown</a:t>
            </a:r>
            <a:r>
              <a:rPr lang="cs-CZ" dirty="0"/>
              <a:t>)</a:t>
            </a:r>
          </a:p>
          <a:p>
            <a:r>
              <a:rPr lang="cs-CZ" dirty="0"/>
              <a:t>Změňte skupinu vytvořeného souboru na „</a:t>
            </a:r>
            <a:r>
              <a:rPr lang="cs-CZ" dirty="0" err="1"/>
              <a:t>newbies</a:t>
            </a:r>
            <a:r>
              <a:rPr lang="cs-CZ" dirty="0"/>
              <a:t>“ (</a:t>
            </a:r>
            <a:r>
              <a:rPr lang="cs-CZ" dirty="0" err="1"/>
              <a:t>chgrp</a:t>
            </a:r>
            <a:r>
              <a:rPr lang="cs-CZ" dirty="0"/>
              <a:t>)</a:t>
            </a:r>
          </a:p>
          <a:p>
            <a:r>
              <a:rPr lang="cs-CZ" dirty="0"/>
              <a:t>Nastavte soubor tak, že jej nebude možné smazat  (</a:t>
            </a:r>
            <a:r>
              <a:rPr lang="cs-CZ" dirty="0" err="1"/>
              <a:t>chattr</a:t>
            </a:r>
            <a:r>
              <a:rPr lang="cs-CZ" dirty="0"/>
              <a:t>, volba </a:t>
            </a:r>
            <a:r>
              <a:rPr lang="cs-CZ"/>
              <a:t>iimutable)</a:t>
            </a:r>
            <a:endParaRPr lang="cs-CZ" dirty="0"/>
          </a:p>
          <a:p>
            <a:pPr lvl="1"/>
            <a:r>
              <a:rPr lang="cs-CZ" dirty="0"/>
              <a:t>Vypište nastavené atributy (</a:t>
            </a:r>
            <a:r>
              <a:rPr lang="cs-CZ" dirty="0" err="1"/>
              <a:t>lsattr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 pokuste se o smazání souboru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Vypište aktuální informace o přístupových právech k souboru (</a:t>
            </a:r>
            <a:r>
              <a:rPr lang="cs-CZ" dirty="0" err="1"/>
              <a:t>getfacl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944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textový soubor na </a:t>
            </a:r>
            <a:r>
              <a:rPr lang="cs-CZ" dirty="0" err="1"/>
              <a:t>Aise</a:t>
            </a:r>
            <a:r>
              <a:rPr lang="cs-CZ" dirty="0"/>
              <a:t> tak, aby byl přístupný na stránkách</a:t>
            </a:r>
          </a:p>
          <a:p>
            <a:pPr lvl="1"/>
            <a:r>
              <a:rPr lang="cs-CZ" dirty="0">
                <a:hlinkClick r:id="rId3"/>
              </a:rPr>
              <a:t>www.fi.muni.cz/</a:t>
            </a:r>
            <a:r>
              <a:rPr lang="en-GB" dirty="0">
                <a:hlinkClick r:id="rId3"/>
              </a:rPr>
              <a:t>~&lt;login&gt;/text.txt</a:t>
            </a:r>
            <a:endParaRPr lang="cs-CZ" dirty="0"/>
          </a:p>
          <a:p>
            <a:pPr lvl="1"/>
            <a:r>
              <a:rPr lang="cs-CZ" dirty="0"/>
              <a:t>Použijte adresář </a:t>
            </a:r>
            <a:r>
              <a:rPr lang="cs-CZ" dirty="0" err="1"/>
              <a:t>public_html</a:t>
            </a:r>
            <a:endParaRPr lang="cs-CZ" dirty="0"/>
          </a:p>
          <a:p>
            <a:pPr lvl="2"/>
            <a:r>
              <a:rPr lang="cs-CZ" dirty="0"/>
              <a:t>Pokud jej nemáte vytvořený, nastavte jej dle </a:t>
            </a:r>
            <a:r>
              <a:rPr lang="cs-CZ" dirty="0">
                <a:hlinkClick r:id="rId4"/>
              </a:rPr>
              <a:t>https://www.fi.muni.cz/tech/unix/html-stranky.xhtml</a:t>
            </a:r>
            <a:endParaRPr lang="cs-CZ" dirty="0"/>
          </a:p>
          <a:p>
            <a:pPr lvl="1"/>
            <a:r>
              <a:rPr lang="en-GB" dirty="0" err="1"/>
              <a:t>Ov</a:t>
            </a:r>
            <a:r>
              <a:rPr lang="cs-CZ" dirty="0" err="1"/>
              <a:t>ěřte</a:t>
            </a:r>
            <a:r>
              <a:rPr lang="cs-CZ" dirty="0"/>
              <a:t> si přístupová práva</a:t>
            </a:r>
            <a:endParaRPr lang="en-GB" dirty="0"/>
          </a:p>
          <a:p>
            <a:pPr lvl="2"/>
            <a:r>
              <a:rPr lang="cs-CZ" dirty="0"/>
              <a:t>Možná je bude nutné upravit</a:t>
            </a:r>
          </a:p>
        </p:txBody>
      </p:sp>
    </p:spTree>
    <p:extLst>
      <p:ext uri="{BB962C8B-B14F-4D97-AF65-F5344CB8AC3E}">
        <p14:creationId xmlns:p14="http://schemas.microsoft.com/office/powerpoint/2010/main" val="224156005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seminar_z_asistivních technologií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6434</TotalTime>
  <Words>448</Words>
  <Application>Microsoft Office PowerPoint</Application>
  <PresentationFormat>Předvádění na obrazovce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sablona_seminar_z_asistivních technologií</vt:lpstr>
      <vt:lpstr>Cvičení 4 – Přístupová práva</vt:lpstr>
      <vt:lpstr>Přístupová práva - Windows</vt:lpstr>
      <vt:lpstr>Přístupová práva - Linux</vt:lpstr>
      <vt:lpstr>Přístupová práva - Linux (2)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xplhak</dc:creator>
  <cp:lastModifiedBy>xplhak</cp:lastModifiedBy>
  <cp:revision>698</cp:revision>
  <cp:lastPrinted>2016-02-26T10:28:30Z</cp:lastPrinted>
  <dcterms:created xsi:type="dcterms:W3CDTF">2013-02-10T19:29:29Z</dcterms:created>
  <dcterms:modified xsi:type="dcterms:W3CDTF">2017-03-14T16:09:39Z</dcterms:modified>
</cp:coreProperties>
</file>